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88" r:id="rId3"/>
    <p:sldId id="317" r:id="rId4"/>
    <p:sldId id="318" r:id="rId5"/>
    <p:sldId id="319" r:id="rId6"/>
    <p:sldId id="320" r:id="rId7"/>
    <p:sldId id="277" r:id="rId8"/>
    <p:sldId id="278" r:id="rId9"/>
    <p:sldId id="279" r:id="rId10"/>
    <p:sldId id="280" r:id="rId11"/>
    <p:sldId id="281" r:id="rId12"/>
    <p:sldId id="264" r:id="rId13"/>
    <p:sldId id="272" r:id="rId14"/>
    <p:sldId id="275" r:id="rId15"/>
    <p:sldId id="290" r:id="rId16"/>
    <p:sldId id="323" r:id="rId17"/>
    <p:sldId id="307" r:id="rId18"/>
    <p:sldId id="303" r:id="rId19"/>
    <p:sldId id="308" r:id="rId20"/>
    <p:sldId id="298" r:id="rId21"/>
    <p:sldId id="313" r:id="rId22"/>
    <p:sldId id="322" r:id="rId23"/>
    <p:sldId id="299" r:id="rId24"/>
    <p:sldId id="314" r:id="rId25"/>
    <p:sldId id="315" r:id="rId26"/>
    <p:sldId id="311" r:id="rId27"/>
    <p:sldId id="312" r:id="rId28"/>
    <p:sldId id="324" r:id="rId29"/>
    <p:sldId id="325" r:id="rId30"/>
    <p:sldId id="32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374" autoAdjust="0"/>
  </p:normalViewPr>
  <p:slideViewPr>
    <p:cSldViewPr>
      <p:cViewPr>
        <p:scale>
          <a:sx n="70" d="100"/>
          <a:sy n="70" d="100"/>
        </p:scale>
        <p:origin x="516" y="1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s>
</file>

<file path=ppt/diagrams/_rels/data28.xml.rels><?xml version="1.0" encoding="UTF-8" standalone="yes"?>
<Relationships xmlns="http://schemas.openxmlformats.org/package/2006/relationships"><Relationship Id="rId1"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s>
</file>

<file path=ppt/diagrams/_rels/drawing28.xml.rels><?xml version="1.0" encoding="UTF-8" standalone="yes"?>
<Relationships xmlns="http://schemas.openxmlformats.org/package/2006/relationships"><Relationship Id="rId1"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E480EF-C5B1-4A6C-97F1-1BC2333E9CF8}" type="doc">
      <dgm:prSet loTypeId="urn:microsoft.com/office/officeart/2005/8/layout/bProcess3" loCatId="process" qsTypeId="urn:microsoft.com/office/officeart/2005/8/quickstyle/simple1" qsCatId="simple" csTypeId="urn:microsoft.com/office/officeart/2005/8/colors/accent1_5" csCatId="accent1"/>
      <dgm:spPr/>
      <dgm:t>
        <a:bodyPr/>
        <a:lstStyle/>
        <a:p>
          <a:endParaRPr lang="en-US"/>
        </a:p>
      </dgm:t>
    </dgm:pt>
    <dgm:pt modelId="{18E965AC-0AAC-4E8F-9DC5-20B9750BAAD1}">
      <dgm:prSet/>
      <dgm:spPr/>
      <dgm:t>
        <a:bodyPr/>
        <a:lstStyle/>
        <a:p>
          <a:pPr rtl="0"/>
          <a:r>
            <a:rPr lang="en-GB" dirty="0"/>
            <a:t>Alzheimer's Disease</a:t>
          </a:r>
          <a:endParaRPr lang="en-US" dirty="0"/>
        </a:p>
      </dgm:t>
    </dgm:pt>
    <dgm:pt modelId="{A2986847-B35F-4B2C-B8AC-41E36DC640EF}" type="parTrans" cxnId="{486CFC73-1854-434A-BA03-1F56EC033761}">
      <dgm:prSet/>
      <dgm:spPr/>
      <dgm:t>
        <a:bodyPr/>
        <a:lstStyle/>
        <a:p>
          <a:endParaRPr lang="en-US"/>
        </a:p>
      </dgm:t>
    </dgm:pt>
    <dgm:pt modelId="{CAC01D92-AE45-42A9-B2DF-1749D9D32736}" type="sibTrans" cxnId="{486CFC73-1854-434A-BA03-1F56EC033761}">
      <dgm:prSet/>
      <dgm:spPr/>
      <dgm:t>
        <a:bodyPr/>
        <a:lstStyle/>
        <a:p>
          <a:endParaRPr lang="en-US"/>
        </a:p>
      </dgm:t>
    </dgm:pt>
    <dgm:pt modelId="{DDD7D4F2-700C-4FFF-B6D1-132E6B7CCC0D}">
      <dgm:prSet/>
      <dgm:spPr/>
      <dgm:t>
        <a:bodyPr/>
        <a:lstStyle/>
        <a:p>
          <a:pPr rtl="0"/>
          <a:r>
            <a:rPr lang="en-GB" dirty="0"/>
            <a:t>Parkinson’s Disease with Dementia</a:t>
          </a:r>
          <a:endParaRPr lang="en-US" dirty="0"/>
        </a:p>
      </dgm:t>
    </dgm:pt>
    <dgm:pt modelId="{D21714EA-5EFA-4B7F-8D34-34EC398229F6}" type="parTrans" cxnId="{8177F679-83CB-4E1B-B38B-561A595D0A17}">
      <dgm:prSet/>
      <dgm:spPr/>
      <dgm:t>
        <a:bodyPr/>
        <a:lstStyle/>
        <a:p>
          <a:endParaRPr lang="en-US"/>
        </a:p>
      </dgm:t>
    </dgm:pt>
    <dgm:pt modelId="{2C508C48-556A-460E-8443-8623E1CF831C}" type="sibTrans" cxnId="{8177F679-83CB-4E1B-B38B-561A595D0A17}">
      <dgm:prSet/>
      <dgm:spPr/>
      <dgm:t>
        <a:bodyPr/>
        <a:lstStyle/>
        <a:p>
          <a:endParaRPr lang="en-US"/>
        </a:p>
      </dgm:t>
    </dgm:pt>
    <dgm:pt modelId="{C006EA99-E17F-431F-BC6D-6DB99144E5AE}">
      <dgm:prSet/>
      <dgm:spPr/>
      <dgm:t>
        <a:bodyPr/>
        <a:lstStyle/>
        <a:p>
          <a:pPr rtl="0"/>
          <a:r>
            <a:rPr lang="en-GB" dirty="0"/>
            <a:t>Vascular Dementia</a:t>
          </a:r>
          <a:endParaRPr lang="en-US" dirty="0"/>
        </a:p>
      </dgm:t>
    </dgm:pt>
    <dgm:pt modelId="{5264DA96-3A04-4374-A942-474C0A39B0FF}" type="parTrans" cxnId="{C027F1B5-23A8-455D-87C9-3901829441D0}">
      <dgm:prSet/>
      <dgm:spPr/>
      <dgm:t>
        <a:bodyPr/>
        <a:lstStyle/>
        <a:p>
          <a:endParaRPr lang="en-US"/>
        </a:p>
      </dgm:t>
    </dgm:pt>
    <dgm:pt modelId="{48873C25-F883-4AB1-B94E-252A76319E3F}" type="sibTrans" cxnId="{C027F1B5-23A8-455D-87C9-3901829441D0}">
      <dgm:prSet/>
      <dgm:spPr/>
      <dgm:t>
        <a:bodyPr/>
        <a:lstStyle/>
        <a:p>
          <a:endParaRPr lang="en-US"/>
        </a:p>
      </dgm:t>
    </dgm:pt>
    <dgm:pt modelId="{630A9001-CE98-44E3-8D7D-28F301888AC2}">
      <dgm:prSet/>
      <dgm:spPr/>
      <dgm:t>
        <a:bodyPr/>
        <a:lstStyle/>
        <a:p>
          <a:pPr rtl="0"/>
          <a:r>
            <a:rPr lang="en-GB" dirty="0" err="1"/>
            <a:t>Fronto</a:t>
          </a:r>
          <a:r>
            <a:rPr lang="en-GB"/>
            <a:t>-temporal Dementia (PICKS)</a:t>
          </a:r>
          <a:endParaRPr lang="en-US"/>
        </a:p>
      </dgm:t>
    </dgm:pt>
    <dgm:pt modelId="{13B284D9-E7C6-436F-AABC-7986E148B659}" type="parTrans" cxnId="{43DAD090-E44C-4C0D-9763-40E473D76609}">
      <dgm:prSet/>
      <dgm:spPr/>
      <dgm:t>
        <a:bodyPr/>
        <a:lstStyle/>
        <a:p>
          <a:endParaRPr lang="en-US"/>
        </a:p>
      </dgm:t>
    </dgm:pt>
    <dgm:pt modelId="{95CEC778-96AE-4676-ABC9-02AB821EF7E6}" type="sibTrans" cxnId="{43DAD090-E44C-4C0D-9763-40E473D76609}">
      <dgm:prSet/>
      <dgm:spPr/>
      <dgm:t>
        <a:bodyPr/>
        <a:lstStyle/>
        <a:p>
          <a:endParaRPr lang="en-US"/>
        </a:p>
      </dgm:t>
    </dgm:pt>
    <dgm:pt modelId="{C4A0D594-41D0-48D6-B13F-193B5EC458C3}">
      <dgm:prSet/>
      <dgm:spPr/>
      <dgm:t>
        <a:bodyPr/>
        <a:lstStyle/>
        <a:p>
          <a:pPr rtl="0"/>
          <a:r>
            <a:rPr lang="en-GB"/>
            <a:t>Lewy Bodies</a:t>
          </a:r>
          <a:endParaRPr lang="en-US"/>
        </a:p>
      </dgm:t>
    </dgm:pt>
    <dgm:pt modelId="{5F70F7E6-E0FB-445B-8C10-B62135A1FEEB}" type="parTrans" cxnId="{21877A51-2D3A-42B1-AE89-FC5D0533F1B5}">
      <dgm:prSet/>
      <dgm:spPr/>
      <dgm:t>
        <a:bodyPr/>
        <a:lstStyle/>
        <a:p>
          <a:endParaRPr lang="en-US"/>
        </a:p>
      </dgm:t>
    </dgm:pt>
    <dgm:pt modelId="{1996101E-799C-4A31-BB96-BD16D32989D9}" type="sibTrans" cxnId="{21877A51-2D3A-42B1-AE89-FC5D0533F1B5}">
      <dgm:prSet/>
      <dgm:spPr/>
      <dgm:t>
        <a:bodyPr/>
        <a:lstStyle/>
        <a:p>
          <a:endParaRPr lang="en-US"/>
        </a:p>
      </dgm:t>
    </dgm:pt>
    <dgm:pt modelId="{17196C8A-9D6B-487D-8F05-FAD9F4D95DFA}" type="pres">
      <dgm:prSet presAssocID="{BAE480EF-C5B1-4A6C-97F1-1BC2333E9CF8}" presName="Name0" presStyleCnt="0">
        <dgm:presLayoutVars>
          <dgm:dir/>
          <dgm:resizeHandles val="exact"/>
        </dgm:presLayoutVars>
      </dgm:prSet>
      <dgm:spPr/>
      <dgm:t>
        <a:bodyPr/>
        <a:lstStyle/>
        <a:p>
          <a:endParaRPr lang="en-US"/>
        </a:p>
      </dgm:t>
    </dgm:pt>
    <dgm:pt modelId="{2CA091FC-D119-4761-94B7-CBBCF139FE93}" type="pres">
      <dgm:prSet presAssocID="{18E965AC-0AAC-4E8F-9DC5-20B9750BAAD1}" presName="node" presStyleLbl="node1" presStyleIdx="0" presStyleCnt="5">
        <dgm:presLayoutVars>
          <dgm:bulletEnabled val="1"/>
        </dgm:presLayoutVars>
      </dgm:prSet>
      <dgm:spPr/>
      <dgm:t>
        <a:bodyPr/>
        <a:lstStyle/>
        <a:p>
          <a:endParaRPr lang="en-US"/>
        </a:p>
      </dgm:t>
    </dgm:pt>
    <dgm:pt modelId="{1AA99D2A-8921-435D-B7CD-9E6000351A58}" type="pres">
      <dgm:prSet presAssocID="{CAC01D92-AE45-42A9-B2DF-1749D9D32736}" presName="sibTrans" presStyleLbl="sibTrans1D1" presStyleIdx="0" presStyleCnt="4"/>
      <dgm:spPr/>
      <dgm:t>
        <a:bodyPr/>
        <a:lstStyle/>
        <a:p>
          <a:endParaRPr lang="en-US"/>
        </a:p>
      </dgm:t>
    </dgm:pt>
    <dgm:pt modelId="{BC682A05-1518-485C-B3BB-E5FD8B246DD2}" type="pres">
      <dgm:prSet presAssocID="{CAC01D92-AE45-42A9-B2DF-1749D9D32736}" presName="connectorText" presStyleLbl="sibTrans1D1" presStyleIdx="0" presStyleCnt="4"/>
      <dgm:spPr/>
      <dgm:t>
        <a:bodyPr/>
        <a:lstStyle/>
        <a:p>
          <a:endParaRPr lang="en-US"/>
        </a:p>
      </dgm:t>
    </dgm:pt>
    <dgm:pt modelId="{C16DE1B7-3488-4633-BE16-F519F1EB0F92}" type="pres">
      <dgm:prSet presAssocID="{DDD7D4F2-700C-4FFF-B6D1-132E6B7CCC0D}" presName="node" presStyleLbl="node1" presStyleIdx="1" presStyleCnt="5">
        <dgm:presLayoutVars>
          <dgm:bulletEnabled val="1"/>
        </dgm:presLayoutVars>
      </dgm:prSet>
      <dgm:spPr/>
      <dgm:t>
        <a:bodyPr/>
        <a:lstStyle/>
        <a:p>
          <a:endParaRPr lang="en-US"/>
        </a:p>
      </dgm:t>
    </dgm:pt>
    <dgm:pt modelId="{C796674D-6032-46EE-BEEC-E84C40C5202B}" type="pres">
      <dgm:prSet presAssocID="{2C508C48-556A-460E-8443-8623E1CF831C}" presName="sibTrans" presStyleLbl="sibTrans1D1" presStyleIdx="1" presStyleCnt="4"/>
      <dgm:spPr/>
      <dgm:t>
        <a:bodyPr/>
        <a:lstStyle/>
        <a:p>
          <a:endParaRPr lang="en-US"/>
        </a:p>
      </dgm:t>
    </dgm:pt>
    <dgm:pt modelId="{2CA3D53A-2F68-471A-B3E9-24910F470863}" type="pres">
      <dgm:prSet presAssocID="{2C508C48-556A-460E-8443-8623E1CF831C}" presName="connectorText" presStyleLbl="sibTrans1D1" presStyleIdx="1" presStyleCnt="4"/>
      <dgm:spPr/>
      <dgm:t>
        <a:bodyPr/>
        <a:lstStyle/>
        <a:p>
          <a:endParaRPr lang="en-US"/>
        </a:p>
      </dgm:t>
    </dgm:pt>
    <dgm:pt modelId="{EBE711E7-5C85-45C9-B339-96930988C009}" type="pres">
      <dgm:prSet presAssocID="{C006EA99-E17F-431F-BC6D-6DB99144E5AE}" presName="node" presStyleLbl="node1" presStyleIdx="2" presStyleCnt="5">
        <dgm:presLayoutVars>
          <dgm:bulletEnabled val="1"/>
        </dgm:presLayoutVars>
      </dgm:prSet>
      <dgm:spPr/>
      <dgm:t>
        <a:bodyPr/>
        <a:lstStyle/>
        <a:p>
          <a:endParaRPr lang="en-US"/>
        </a:p>
      </dgm:t>
    </dgm:pt>
    <dgm:pt modelId="{6457DE84-8C5A-4152-99CD-4A2FADADC5D1}" type="pres">
      <dgm:prSet presAssocID="{48873C25-F883-4AB1-B94E-252A76319E3F}" presName="sibTrans" presStyleLbl="sibTrans1D1" presStyleIdx="2" presStyleCnt="4"/>
      <dgm:spPr/>
      <dgm:t>
        <a:bodyPr/>
        <a:lstStyle/>
        <a:p>
          <a:endParaRPr lang="en-US"/>
        </a:p>
      </dgm:t>
    </dgm:pt>
    <dgm:pt modelId="{7474C58F-9478-4065-9FD9-446FF36EBEFE}" type="pres">
      <dgm:prSet presAssocID="{48873C25-F883-4AB1-B94E-252A76319E3F}" presName="connectorText" presStyleLbl="sibTrans1D1" presStyleIdx="2" presStyleCnt="4"/>
      <dgm:spPr/>
      <dgm:t>
        <a:bodyPr/>
        <a:lstStyle/>
        <a:p>
          <a:endParaRPr lang="en-US"/>
        </a:p>
      </dgm:t>
    </dgm:pt>
    <dgm:pt modelId="{65E47607-02E9-4822-BD02-760722FA64BB}" type="pres">
      <dgm:prSet presAssocID="{630A9001-CE98-44E3-8D7D-28F301888AC2}" presName="node" presStyleLbl="node1" presStyleIdx="3" presStyleCnt="5">
        <dgm:presLayoutVars>
          <dgm:bulletEnabled val="1"/>
        </dgm:presLayoutVars>
      </dgm:prSet>
      <dgm:spPr/>
      <dgm:t>
        <a:bodyPr/>
        <a:lstStyle/>
        <a:p>
          <a:endParaRPr lang="en-US"/>
        </a:p>
      </dgm:t>
    </dgm:pt>
    <dgm:pt modelId="{C8DB326C-29D0-4B97-B9A4-87921F10485B}" type="pres">
      <dgm:prSet presAssocID="{95CEC778-96AE-4676-ABC9-02AB821EF7E6}" presName="sibTrans" presStyleLbl="sibTrans1D1" presStyleIdx="3" presStyleCnt="4"/>
      <dgm:spPr/>
      <dgm:t>
        <a:bodyPr/>
        <a:lstStyle/>
        <a:p>
          <a:endParaRPr lang="en-US"/>
        </a:p>
      </dgm:t>
    </dgm:pt>
    <dgm:pt modelId="{AD319EFE-6ABA-4F78-A30D-BAC4BD9B029C}" type="pres">
      <dgm:prSet presAssocID="{95CEC778-96AE-4676-ABC9-02AB821EF7E6}" presName="connectorText" presStyleLbl="sibTrans1D1" presStyleIdx="3" presStyleCnt="4"/>
      <dgm:spPr/>
      <dgm:t>
        <a:bodyPr/>
        <a:lstStyle/>
        <a:p>
          <a:endParaRPr lang="en-US"/>
        </a:p>
      </dgm:t>
    </dgm:pt>
    <dgm:pt modelId="{F7E67380-6BA9-4728-9F48-1ECE48B2E7CD}" type="pres">
      <dgm:prSet presAssocID="{C4A0D594-41D0-48D6-B13F-193B5EC458C3}" presName="node" presStyleLbl="node1" presStyleIdx="4" presStyleCnt="5">
        <dgm:presLayoutVars>
          <dgm:bulletEnabled val="1"/>
        </dgm:presLayoutVars>
      </dgm:prSet>
      <dgm:spPr/>
      <dgm:t>
        <a:bodyPr/>
        <a:lstStyle/>
        <a:p>
          <a:endParaRPr lang="en-US"/>
        </a:p>
      </dgm:t>
    </dgm:pt>
  </dgm:ptLst>
  <dgm:cxnLst>
    <dgm:cxn modelId="{BE4409B4-8E48-447C-A6D8-05D9A2975E8B}" type="presOf" srcId="{48873C25-F883-4AB1-B94E-252A76319E3F}" destId="{7474C58F-9478-4065-9FD9-446FF36EBEFE}" srcOrd="1" destOrd="0" presId="urn:microsoft.com/office/officeart/2005/8/layout/bProcess3"/>
    <dgm:cxn modelId="{21877A51-2D3A-42B1-AE89-FC5D0533F1B5}" srcId="{BAE480EF-C5B1-4A6C-97F1-1BC2333E9CF8}" destId="{C4A0D594-41D0-48D6-B13F-193B5EC458C3}" srcOrd="4" destOrd="0" parTransId="{5F70F7E6-E0FB-445B-8C10-B62135A1FEEB}" sibTransId="{1996101E-799C-4A31-BB96-BD16D32989D9}"/>
    <dgm:cxn modelId="{4FA9F63A-4B2F-4744-BFBF-D4089272702C}" type="presOf" srcId="{630A9001-CE98-44E3-8D7D-28F301888AC2}" destId="{65E47607-02E9-4822-BD02-760722FA64BB}" srcOrd="0" destOrd="0" presId="urn:microsoft.com/office/officeart/2005/8/layout/bProcess3"/>
    <dgm:cxn modelId="{8177F679-83CB-4E1B-B38B-561A595D0A17}" srcId="{BAE480EF-C5B1-4A6C-97F1-1BC2333E9CF8}" destId="{DDD7D4F2-700C-4FFF-B6D1-132E6B7CCC0D}" srcOrd="1" destOrd="0" parTransId="{D21714EA-5EFA-4B7F-8D34-34EC398229F6}" sibTransId="{2C508C48-556A-460E-8443-8623E1CF831C}"/>
    <dgm:cxn modelId="{F347A868-2762-4930-8F37-40916D1984B0}" type="presOf" srcId="{95CEC778-96AE-4676-ABC9-02AB821EF7E6}" destId="{C8DB326C-29D0-4B97-B9A4-87921F10485B}" srcOrd="0" destOrd="0" presId="urn:microsoft.com/office/officeart/2005/8/layout/bProcess3"/>
    <dgm:cxn modelId="{43DAD090-E44C-4C0D-9763-40E473D76609}" srcId="{BAE480EF-C5B1-4A6C-97F1-1BC2333E9CF8}" destId="{630A9001-CE98-44E3-8D7D-28F301888AC2}" srcOrd="3" destOrd="0" parTransId="{13B284D9-E7C6-436F-AABC-7986E148B659}" sibTransId="{95CEC778-96AE-4676-ABC9-02AB821EF7E6}"/>
    <dgm:cxn modelId="{6141D379-6F64-41BE-8121-08177915D4E4}" type="presOf" srcId="{CAC01D92-AE45-42A9-B2DF-1749D9D32736}" destId="{BC682A05-1518-485C-B3BB-E5FD8B246DD2}" srcOrd="1" destOrd="0" presId="urn:microsoft.com/office/officeart/2005/8/layout/bProcess3"/>
    <dgm:cxn modelId="{05C426C4-03B9-4577-B497-2D28F56E8602}" type="presOf" srcId="{BAE480EF-C5B1-4A6C-97F1-1BC2333E9CF8}" destId="{17196C8A-9D6B-487D-8F05-FAD9F4D95DFA}" srcOrd="0" destOrd="0" presId="urn:microsoft.com/office/officeart/2005/8/layout/bProcess3"/>
    <dgm:cxn modelId="{22024404-6E4F-4B83-8758-BCD97BBE58A3}" type="presOf" srcId="{2C508C48-556A-460E-8443-8623E1CF831C}" destId="{2CA3D53A-2F68-471A-B3E9-24910F470863}" srcOrd="1" destOrd="0" presId="urn:microsoft.com/office/officeart/2005/8/layout/bProcess3"/>
    <dgm:cxn modelId="{27217E47-72F8-4D42-BFCC-EA64CC6ACB3F}" type="presOf" srcId="{95CEC778-96AE-4676-ABC9-02AB821EF7E6}" destId="{AD319EFE-6ABA-4F78-A30D-BAC4BD9B029C}" srcOrd="1" destOrd="0" presId="urn:microsoft.com/office/officeart/2005/8/layout/bProcess3"/>
    <dgm:cxn modelId="{06D434A3-135D-40A2-ACA3-81896CE397A5}" type="presOf" srcId="{2C508C48-556A-460E-8443-8623E1CF831C}" destId="{C796674D-6032-46EE-BEEC-E84C40C5202B}" srcOrd="0" destOrd="0" presId="urn:microsoft.com/office/officeart/2005/8/layout/bProcess3"/>
    <dgm:cxn modelId="{486CFC73-1854-434A-BA03-1F56EC033761}" srcId="{BAE480EF-C5B1-4A6C-97F1-1BC2333E9CF8}" destId="{18E965AC-0AAC-4E8F-9DC5-20B9750BAAD1}" srcOrd="0" destOrd="0" parTransId="{A2986847-B35F-4B2C-B8AC-41E36DC640EF}" sibTransId="{CAC01D92-AE45-42A9-B2DF-1749D9D32736}"/>
    <dgm:cxn modelId="{9D8E2ADC-38AC-48C5-B6E0-85CB7A3EC857}" type="presOf" srcId="{CAC01D92-AE45-42A9-B2DF-1749D9D32736}" destId="{1AA99D2A-8921-435D-B7CD-9E6000351A58}" srcOrd="0" destOrd="0" presId="urn:microsoft.com/office/officeart/2005/8/layout/bProcess3"/>
    <dgm:cxn modelId="{EFDE1A02-F051-4D8C-A69D-E7AD99181E87}" type="presOf" srcId="{C4A0D594-41D0-48D6-B13F-193B5EC458C3}" destId="{F7E67380-6BA9-4728-9F48-1ECE48B2E7CD}" srcOrd="0" destOrd="0" presId="urn:microsoft.com/office/officeart/2005/8/layout/bProcess3"/>
    <dgm:cxn modelId="{BC4B60EE-983F-46D4-A7A7-FC224697A523}" type="presOf" srcId="{DDD7D4F2-700C-4FFF-B6D1-132E6B7CCC0D}" destId="{C16DE1B7-3488-4633-BE16-F519F1EB0F92}" srcOrd="0" destOrd="0" presId="urn:microsoft.com/office/officeart/2005/8/layout/bProcess3"/>
    <dgm:cxn modelId="{C027F1B5-23A8-455D-87C9-3901829441D0}" srcId="{BAE480EF-C5B1-4A6C-97F1-1BC2333E9CF8}" destId="{C006EA99-E17F-431F-BC6D-6DB99144E5AE}" srcOrd="2" destOrd="0" parTransId="{5264DA96-3A04-4374-A942-474C0A39B0FF}" sibTransId="{48873C25-F883-4AB1-B94E-252A76319E3F}"/>
    <dgm:cxn modelId="{CE7169BC-7AC3-4C55-97B8-7F54AE6030A8}" type="presOf" srcId="{18E965AC-0AAC-4E8F-9DC5-20B9750BAAD1}" destId="{2CA091FC-D119-4761-94B7-CBBCF139FE93}" srcOrd="0" destOrd="0" presId="urn:microsoft.com/office/officeart/2005/8/layout/bProcess3"/>
    <dgm:cxn modelId="{DA35F1F0-41EF-4A57-B730-784C9F573978}" type="presOf" srcId="{48873C25-F883-4AB1-B94E-252A76319E3F}" destId="{6457DE84-8C5A-4152-99CD-4A2FADADC5D1}" srcOrd="0" destOrd="0" presId="urn:microsoft.com/office/officeart/2005/8/layout/bProcess3"/>
    <dgm:cxn modelId="{7CBEF69B-DE91-42DC-B338-C64F68419070}" type="presOf" srcId="{C006EA99-E17F-431F-BC6D-6DB99144E5AE}" destId="{EBE711E7-5C85-45C9-B339-96930988C009}" srcOrd="0" destOrd="0" presId="urn:microsoft.com/office/officeart/2005/8/layout/bProcess3"/>
    <dgm:cxn modelId="{557577F4-9144-4E20-92B8-6F86644675ED}" type="presParOf" srcId="{17196C8A-9D6B-487D-8F05-FAD9F4D95DFA}" destId="{2CA091FC-D119-4761-94B7-CBBCF139FE93}" srcOrd="0" destOrd="0" presId="urn:microsoft.com/office/officeart/2005/8/layout/bProcess3"/>
    <dgm:cxn modelId="{208004AB-CF2B-4354-8A77-FD27BE662595}" type="presParOf" srcId="{17196C8A-9D6B-487D-8F05-FAD9F4D95DFA}" destId="{1AA99D2A-8921-435D-B7CD-9E6000351A58}" srcOrd="1" destOrd="0" presId="urn:microsoft.com/office/officeart/2005/8/layout/bProcess3"/>
    <dgm:cxn modelId="{93D84057-24E9-4A8E-8B9E-316CB1F5190B}" type="presParOf" srcId="{1AA99D2A-8921-435D-B7CD-9E6000351A58}" destId="{BC682A05-1518-485C-B3BB-E5FD8B246DD2}" srcOrd="0" destOrd="0" presId="urn:microsoft.com/office/officeart/2005/8/layout/bProcess3"/>
    <dgm:cxn modelId="{67417B91-D349-4F69-A2EF-388F3A063DD6}" type="presParOf" srcId="{17196C8A-9D6B-487D-8F05-FAD9F4D95DFA}" destId="{C16DE1B7-3488-4633-BE16-F519F1EB0F92}" srcOrd="2" destOrd="0" presId="urn:microsoft.com/office/officeart/2005/8/layout/bProcess3"/>
    <dgm:cxn modelId="{4C66D960-E7B3-4350-9718-B9693DFD9DB8}" type="presParOf" srcId="{17196C8A-9D6B-487D-8F05-FAD9F4D95DFA}" destId="{C796674D-6032-46EE-BEEC-E84C40C5202B}" srcOrd="3" destOrd="0" presId="urn:microsoft.com/office/officeart/2005/8/layout/bProcess3"/>
    <dgm:cxn modelId="{BFE5A7A5-3EAD-4556-A66A-63C60A90A23F}" type="presParOf" srcId="{C796674D-6032-46EE-BEEC-E84C40C5202B}" destId="{2CA3D53A-2F68-471A-B3E9-24910F470863}" srcOrd="0" destOrd="0" presId="urn:microsoft.com/office/officeart/2005/8/layout/bProcess3"/>
    <dgm:cxn modelId="{52D51206-D77A-4294-A51D-1A47ED108087}" type="presParOf" srcId="{17196C8A-9D6B-487D-8F05-FAD9F4D95DFA}" destId="{EBE711E7-5C85-45C9-B339-96930988C009}" srcOrd="4" destOrd="0" presId="urn:microsoft.com/office/officeart/2005/8/layout/bProcess3"/>
    <dgm:cxn modelId="{2CC05693-4209-4399-BABB-64B2EF8A91DC}" type="presParOf" srcId="{17196C8A-9D6B-487D-8F05-FAD9F4D95DFA}" destId="{6457DE84-8C5A-4152-99CD-4A2FADADC5D1}" srcOrd="5" destOrd="0" presId="urn:microsoft.com/office/officeart/2005/8/layout/bProcess3"/>
    <dgm:cxn modelId="{937A3B9D-2D91-4B45-8133-C53E1C421171}" type="presParOf" srcId="{6457DE84-8C5A-4152-99CD-4A2FADADC5D1}" destId="{7474C58F-9478-4065-9FD9-446FF36EBEFE}" srcOrd="0" destOrd="0" presId="urn:microsoft.com/office/officeart/2005/8/layout/bProcess3"/>
    <dgm:cxn modelId="{15548215-E954-4DE4-8E30-5A3A0CB013B0}" type="presParOf" srcId="{17196C8A-9D6B-487D-8F05-FAD9F4D95DFA}" destId="{65E47607-02E9-4822-BD02-760722FA64BB}" srcOrd="6" destOrd="0" presId="urn:microsoft.com/office/officeart/2005/8/layout/bProcess3"/>
    <dgm:cxn modelId="{3A93F5F6-7BC9-4CF5-862A-DB6168BBFF3C}" type="presParOf" srcId="{17196C8A-9D6B-487D-8F05-FAD9F4D95DFA}" destId="{C8DB326C-29D0-4B97-B9A4-87921F10485B}" srcOrd="7" destOrd="0" presId="urn:microsoft.com/office/officeart/2005/8/layout/bProcess3"/>
    <dgm:cxn modelId="{70344FB3-A385-4F5E-96A1-8E553BCB24AA}" type="presParOf" srcId="{C8DB326C-29D0-4B97-B9A4-87921F10485B}" destId="{AD319EFE-6ABA-4F78-A30D-BAC4BD9B029C}" srcOrd="0" destOrd="0" presId="urn:microsoft.com/office/officeart/2005/8/layout/bProcess3"/>
    <dgm:cxn modelId="{D09BEF58-10C5-49B1-BF91-5B4DE8F0DE28}" type="presParOf" srcId="{17196C8A-9D6B-487D-8F05-FAD9F4D95DFA}" destId="{F7E67380-6BA9-4728-9F48-1ECE48B2E7CD}"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681A6F-CA4B-4930-BAA4-669E345A6B64}"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US"/>
        </a:p>
      </dgm:t>
    </dgm:pt>
    <dgm:pt modelId="{86FE07DE-242F-43EC-9004-81ED306E2995}">
      <dgm:prSet/>
      <dgm:spPr/>
      <dgm:t>
        <a:bodyPr/>
        <a:lstStyle/>
        <a:p>
          <a:pPr rtl="0"/>
          <a:r>
            <a:rPr lang="en-GB" dirty="0" smtClean="0"/>
            <a:t>Alzheimer’s is probably the best-known cause of dementia, accounting for about two-thirds of cases in the elderly. </a:t>
          </a:r>
          <a:endParaRPr lang="en-US" dirty="0"/>
        </a:p>
      </dgm:t>
    </dgm:pt>
    <dgm:pt modelId="{6D268EAB-6CCC-4FD5-97DE-AAE97206CFE6}" type="parTrans" cxnId="{4CB10231-B779-4DC7-827E-1BEA1833BB71}">
      <dgm:prSet/>
      <dgm:spPr/>
      <dgm:t>
        <a:bodyPr/>
        <a:lstStyle/>
        <a:p>
          <a:endParaRPr lang="en-US"/>
        </a:p>
      </dgm:t>
    </dgm:pt>
    <dgm:pt modelId="{5FB45274-A776-4E5B-BA2C-A208B6D8D734}" type="sibTrans" cxnId="{4CB10231-B779-4DC7-827E-1BEA1833BB71}">
      <dgm:prSet/>
      <dgm:spPr/>
      <dgm:t>
        <a:bodyPr/>
        <a:lstStyle/>
        <a:p>
          <a:endParaRPr lang="en-US"/>
        </a:p>
      </dgm:t>
    </dgm:pt>
    <dgm:pt modelId="{960BEA3C-F17D-4E6B-93AB-AD410FBD313A}">
      <dgm:prSet/>
      <dgm:spPr/>
      <dgm:t>
        <a:bodyPr/>
        <a:lstStyle/>
        <a:p>
          <a:pPr rtl="0"/>
          <a:r>
            <a:rPr lang="en-GB" dirty="0"/>
            <a:t>Changes the brain’s structure, which leads to the death of brain cells, this disrupts the brain’s usual activity.</a:t>
          </a:r>
          <a:endParaRPr lang="en-US" dirty="0"/>
        </a:p>
      </dgm:t>
    </dgm:pt>
    <dgm:pt modelId="{BB35DDC4-926A-4CE4-87DF-0D8CDC13C804}" type="parTrans" cxnId="{11EC6809-A82B-4B9B-ABA4-E2AA5001F7C8}">
      <dgm:prSet/>
      <dgm:spPr/>
      <dgm:t>
        <a:bodyPr/>
        <a:lstStyle/>
        <a:p>
          <a:endParaRPr lang="en-US"/>
        </a:p>
      </dgm:t>
    </dgm:pt>
    <dgm:pt modelId="{A88E92A5-51E7-4CBE-BF63-E1C6C0AD1224}" type="sibTrans" cxnId="{11EC6809-A82B-4B9B-ABA4-E2AA5001F7C8}">
      <dgm:prSet/>
      <dgm:spPr/>
      <dgm:t>
        <a:bodyPr/>
        <a:lstStyle/>
        <a:p>
          <a:endParaRPr lang="en-US"/>
        </a:p>
      </dgm:t>
    </dgm:pt>
    <dgm:pt modelId="{43462360-C0F2-41E8-B021-5C27D9C7A441}">
      <dgm:prSet/>
      <dgm:spPr/>
      <dgm:t>
        <a:bodyPr/>
        <a:lstStyle/>
        <a:p>
          <a:pPr rtl="0"/>
          <a:r>
            <a:rPr lang="en-GB" dirty="0"/>
            <a:t>Shortage of chemicals involved with the transmission of messages with the brain</a:t>
          </a:r>
          <a:endParaRPr lang="en-US" dirty="0"/>
        </a:p>
      </dgm:t>
    </dgm:pt>
    <dgm:pt modelId="{9B57EE2B-E06A-4A15-973C-C081F0ED7316}" type="parTrans" cxnId="{436A598D-E7FE-4BE0-8E77-721445411759}">
      <dgm:prSet/>
      <dgm:spPr/>
      <dgm:t>
        <a:bodyPr/>
        <a:lstStyle/>
        <a:p>
          <a:endParaRPr lang="en-US"/>
        </a:p>
      </dgm:t>
    </dgm:pt>
    <dgm:pt modelId="{9B1C083D-4941-4823-916F-64474864DC91}" type="sibTrans" cxnId="{436A598D-E7FE-4BE0-8E77-721445411759}">
      <dgm:prSet/>
      <dgm:spPr/>
      <dgm:t>
        <a:bodyPr/>
        <a:lstStyle/>
        <a:p>
          <a:endParaRPr lang="en-US"/>
        </a:p>
      </dgm:t>
    </dgm:pt>
    <dgm:pt modelId="{11229D85-A638-44F3-87BB-ECB17642C278}" type="pres">
      <dgm:prSet presAssocID="{85681A6F-CA4B-4930-BAA4-669E345A6B64}" presName="Name0" presStyleCnt="0">
        <dgm:presLayoutVars>
          <dgm:dir/>
          <dgm:resizeHandles val="exact"/>
        </dgm:presLayoutVars>
      </dgm:prSet>
      <dgm:spPr/>
      <dgm:t>
        <a:bodyPr/>
        <a:lstStyle/>
        <a:p>
          <a:endParaRPr lang="en-GB"/>
        </a:p>
      </dgm:t>
    </dgm:pt>
    <dgm:pt modelId="{BADDDAA1-8B14-4A2D-BD5B-73EDDFDB5FC1}" type="pres">
      <dgm:prSet presAssocID="{85681A6F-CA4B-4930-BAA4-669E345A6B64}" presName="bkgdShp" presStyleLbl="alignAccFollowNode1" presStyleIdx="0" presStyleCnt="1"/>
      <dgm:spPr/>
    </dgm:pt>
    <dgm:pt modelId="{14CD8F39-9DDB-47E5-B0A4-868284B7B291}" type="pres">
      <dgm:prSet presAssocID="{85681A6F-CA4B-4930-BAA4-669E345A6B64}" presName="linComp" presStyleCnt="0"/>
      <dgm:spPr/>
    </dgm:pt>
    <dgm:pt modelId="{416E0FD8-B797-40DE-B5BD-25861B3EB36E}" type="pres">
      <dgm:prSet presAssocID="{86FE07DE-242F-43EC-9004-81ED306E2995}" presName="compNode" presStyleCnt="0"/>
      <dgm:spPr/>
    </dgm:pt>
    <dgm:pt modelId="{DB6449ED-E894-4DD6-8CA4-C503DC06C699}" type="pres">
      <dgm:prSet presAssocID="{86FE07DE-242F-43EC-9004-81ED306E2995}" presName="node" presStyleLbl="node1" presStyleIdx="0" presStyleCnt="3">
        <dgm:presLayoutVars>
          <dgm:bulletEnabled val="1"/>
        </dgm:presLayoutVars>
      </dgm:prSet>
      <dgm:spPr/>
      <dgm:t>
        <a:bodyPr/>
        <a:lstStyle/>
        <a:p>
          <a:endParaRPr lang="en-GB"/>
        </a:p>
      </dgm:t>
    </dgm:pt>
    <dgm:pt modelId="{73C2EC78-92E0-4BF2-905C-134D440A9127}" type="pres">
      <dgm:prSet presAssocID="{86FE07DE-242F-43EC-9004-81ED306E2995}" presName="invisiNode" presStyleLbl="node1" presStyleIdx="0" presStyleCnt="3"/>
      <dgm:spPr/>
    </dgm:pt>
    <dgm:pt modelId="{BCEA0022-C109-47AE-BFEB-85969C471AF5}" type="pres">
      <dgm:prSet presAssocID="{86FE07DE-242F-43EC-9004-81ED306E2995}" presName="imagNode" presStyleLbl="fgImgPlace1" presStyleIdx="0" presStyleCnt="3"/>
      <dgm:spPr>
        <a:blipFill rotWithShape="1">
          <a:blip xmlns:r="http://schemas.openxmlformats.org/officeDocument/2006/relationships" r:embed="rId1"/>
          <a:stretch>
            <a:fillRect/>
          </a:stretch>
        </a:blipFill>
      </dgm:spPr>
    </dgm:pt>
    <dgm:pt modelId="{B2B20FCC-5CD9-4896-9D44-5C258433AF4E}" type="pres">
      <dgm:prSet presAssocID="{5FB45274-A776-4E5B-BA2C-A208B6D8D734}" presName="sibTrans" presStyleLbl="sibTrans2D1" presStyleIdx="0" presStyleCnt="0"/>
      <dgm:spPr/>
      <dgm:t>
        <a:bodyPr/>
        <a:lstStyle/>
        <a:p>
          <a:endParaRPr lang="en-GB"/>
        </a:p>
      </dgm:t>
    </dgm:pt>
    <dgm:pt modelId="{CC38A75C-255A-44AA-870B-815C5C774E52}" type="pres">
      <dgm:prSet presAssocID="{960BEA3C-F17D-4E6B-93AB-AD410FBD313A}" presName="compNode" presStyleCnt="0"/>
      <dgm:spPr/>
    </dgm:pt>
    <dgm:pt modelId="{7A01487B-0304-4B70-97DF-2773DE915132}" type="pres">
      <dgm:prSet presAssocID="{960BEA3C-F17D-4E6B-93AB-AD410FBD313A}" presName="node" presStyleLbl="node1" presStyleIdx="1" presStyleCnt="3">
        <dgm:presLayoutVars>
          <dgm:bulletEnabled val="1"/>
        </dgm:presLayoutVars>
      </dgm:prSet>
      <dgm:spPr/>
      <dgm:t>
        <a:bodyPr/>
        <a:lstStyle/>
        <a:p>
          <a:endParaRPr lang="en-GB"/>
        </a:p>
      </dgm:t>
    </dgm:pt>
    <dgm:pt modelId="{487FF256-9785-4332-AC26-07F4D2DB3158}" type="pres">
      <dgm:prSet presAssocID="{960BEA3C-F17D-4E6B-93AB-AD410FBD313A}" presName="invisiNode" presStyleLbl="node1" presStyleIdx="1" presStyleCnt="3"/>
      <dgm:spPr/>
    </dgm:pt>
    <dgm:pt modelId="{B0638BF1-CA14-4226-A473-A829ECB2C8E6}" type="pres">
      <dgm:prSet presAssocID="{960BEA3C-F17D-4E6B-93AB-AD410FBD313A}" presName="imagNode" presStyleLbl="fgImgPlace1" presStyleIdx="1" presStyleCnt="3"/>
      <dgm:spPr>
        <a:blipFill rotWithShape="1">
          <a:blip xmlns:r="http://schemas.openxmlformats.org/officeDocument/2006/relationships" r:embed="rId2"/>
          <a:stretch>
            <a:fillRect/>
          </a:stretch>
        </a:blipFill>
      </dgm:spPr>
    </dgm:pt>
    <dgm:pt modelId="{CED605D3-B9BA-4FD1-A7AD-21AFBD2622C3}" type="pres">
      <dgm:prSet presAssocID="{A88E92A5-51E7-4CBE-BF63-E1C6C0AD1224}" presName="sibTrans" presStyleLbl="sibTrans2D1" presStyleIdx="0" presStyleCnt="0"/>
      <dgm:spPr/>
      <dgm:t>
        <a:bodyPr/>
        <a:lstStyle/>
        <a:p>
          <a:endParaRPr lang="en-GB"/>
        </a:p>
      </dgm:t>
    </dgm:pt>
    <dgm:pt modelId="{C86F9683-A9D7-406E-BC52-AE133B3CC07D}" type="pres">
      <dgm:prSet presAssocID="{43462360-C0F2-41E8-B021-5C27D9C7A441}" presName="compNode" presStyleCnt="0"/>
      <dgm:spPr/>
    </dgm:pt>
    <dgm:pt modelId="{A518D2E2-1A2A-4E72-B427-9560AF7A116F}" type="pres">
      <dgm:prSet presAssocID="{43462360-C0F2-41E8-B021-5C27D9C7A441}" presName="node" presStyleLbl="node1" presStyleIdx="2" presStyleCnt="3">
        <dgm:presLayoutVars>
          <dgm:bulletEnabled val="1"/>
        </dgm:presLayoutVars>
      </dgm:prSet>
      <dgm:spPr/>
      <dgm:t>
        <a:bodyPr/>
        <a:lstStyle/>
        <a:p>
          <a:endParaRPr lang="en-GB"/>
        </a:p>
      </dgm:t>
    </dgm:pt>
    <dgm:pt modelId="{2716AD3B-F5E3-4B64-ABC4-EB830C825653}" type="pres">
      <dgm:prSet presAssocID="{43462360-C0F2-41E8-B021-5C27D9C7A441}" presName="invisiNode" presStyleLbl="node1" presStyleIdx="2" presStyleCnt="3"/>
      <dgm:spPr/>
    </dgm:pt>
    <dgm:pt modelId="{C1CCFB26-6E21-44BB-A68D-E8D1462DCB9C}" type="pres">
      <dgm:prSet presAssocID="{43462360-C0F2-41E8-B021-5C27D9C7A441}" presName="imagNode" presStyleLbl="fgImgPlace1" presStyleIdx="2" presStyleCnt="3"/>
      <dgm:spPr>
        <a:blipFill rotWithShape="1">
          <a:blip xmlns:r="http://schemas.openxmlformats.org/officeDocument/2006/relationships" r:embed="rId3"/>
          <a:stretch>
            <a:fillRect/>
          </a:stretch>
        </a:blipFill>
      </dgm:spPr>
    </dgm:pt>
  </dgm:ptLst>
  <dgm:cxnLst>
    <dgm:cxn modelId="{9A5641F4-CE59-4778-9027-E7B2B9078986}" type="presOf" srcId="{43462360-C0F2-41E8-B021-5C27D9C7A441}" destId="{A518D2E2-1A2A-4E72-B427-9560AF7A116F}" srcOrd="0" destOrd="0" presId="urn:microsoft.com/office/officeart/2005/8/layout/pList2"/>
    <dgm:cxn modelId="{7EC881A6-3AD1-4B5F-968C-AE6AC34ADA82}" type="presOf" srcId="{960BEA3C-F17D-4E6B-93AB-AD410FBD313A}" destId="{7A01487B-0304-4B70-97DF-2773DE915132}" srcOrd="0" destOrd="0" presId="urn:microsoft.com/office/officeart/2005/8/layout/pList2"/>
    <dgm:cxn modelId="{11EC6809-A82B-4B9B-ABA4-E2AA5001F7C8}" srcId="{85681A6F-CA4B-4930-BAA4-669E345A6B64}" destId="{960BEA3C-F17D-4E6B-93AB-AD410FBD313A}" srcOrd="1" destOrd="0" parTransId="{BB35DDC4-926A-4CE4-87DF-0D8CDC13C804}" sibTransId="{A88E92A5-51E7-4CBE-BF63-E1C6C0AD1224}"/>
    <dgm:cxn modelId="{452514F1-9C3F-41BF-AB73-2B16F1B4816D}" type="presOf" srcId="{85681A6F-CA4B-4930-BAA4-669E345A6B64}" destId="{11229D85-A638-44F3-87BB-ECB17642C278}" srcOrd="0" destOrd="0" presId="urn:microsoft.com/office/officeart/2005/8/layout/pList2"/>
    <dgm:cxn modelId="{6F7447C3-0052-4939-8B0F-0F1FBD7FAC19}" type="presOf" srcId="{5FB45274-A776-4E5B-BA2C-A208B6D8D734}" destId="{B2B20FCC-5CD9-4896-9D44-5C258433AF4E}" srcOrd="0" destOrd="0" presId="urn:microsoft.com/office/officeart/2005/8/layout/pList2"/>
    <dgm:cxn modelId="{4CB10231-B779-4DC7-827E-1BEA1833BB71}" srcId="{85681A6F-CA4B-4930-BAA4-669E345A6B64}" destId="{86FE07DE-242F-43EC-9004-81ED306E2995}" srcOrd="0" destOrd="0" parTransId="{6D268EAB-6CCC-4FD5-97DE-AAE97206CFE6}" sibTransId="{5FB45274-A776-4E5B-BA2C-A208B6D8D734}"/>
    <dgm:cxn modelId="{D5AE5FE1-E8C9-48E8-B0AC-25B7BBFABD83}" type="presOf" srcId="{A88E92A5-51E7-4CBE-BF63-E1C6C0AD1224}" destId="{CED605D3-B9BA-4FD1-A7AD-21AFBD2622C3}" srcOrd="0" destOrd="0" presId="urn:microsoft.com/office/officeart/2005/8/layout/pList2"/>
    <dgm:cxn modelId="{436A598D-E7FE-4BE0-8E77-721445411759}" srcId="{85681A6F-CA4B-4930-BAA4-669E345A6B64}" destId="{43462360-C0F2-41E8-B021-5C27D9C7A441}" srcOrd="2" destOrd="0" parTransId="{9B57EE2B-E06A-4A15-973C-C081F0ED7316}" sibTransId="{9B1C083D-4941-4823-916F-64474864DC91}"/>
    <dgm:cxn modelId="{A112D144-1694-487D-9954-9B3482B7C117}" type="presOf" srcId="{86FE07DE-242F-43EC-9004-81ED306E2995}" destId="{DB6449ED-E894-4DD6-8CA4-C503DC06C699}" srcOrd="0" destOrd="0" presId="urn:microsoft.com/office/officeart/2005/8/layout/pList2"/>
    <dgm:cxn modelId="{8CAA4BE9-85F6-4744-B395-F015F04BC203}" type="presParOf" srcId="{11229D85-A638-44F3-87BB-ECB17642C278}" destId="{BADDDAA1-8B14-4A2D-BD5B-73EDDFDB5FC1}" srcOrd="0" destOrd="0" presId="urn:microsoft.com/office/officeart/2005/8/layout/pList2"/>
    <dgm:cxn modelId="{B73A4091-F40F-437D-BB0B-17B5FC5DF62B}" type="presParOf" srcId="{11229D85-A638-44F3-87BB-ECB17642C278}" destId="{14CD8F39-9DDB-47E5-B0A4-868284B7B291}" srcOrd="1" destOrd="0" presId="urn:microsoft.com/office/officeart/2005/8/layout/pList2"/>
    <dgm:cxn modelId="{F77C2480-6A15-4B5B-8122-A77E2FF389E3}" type="presParOf" srcId="{14CD8F39-9DDB-47E5-B0A4-868284B7B291}" destId="{416E0FD8-B797-40DE-B5BD-25861B3EB36E}" srcOrd="0" destOrd="0" presId="urn:microsoft.com/office/officeart/2005/8/layout/pList2"/>
    <dgm:cxn modelId="{F4E6B856-29CD-43C2-BD2A-A68D97D676DF}" type="presParOf" srcId="{416E0FD8-B797-40DE-B5BD-25861B3EB36E}" destId="{DB6449ED-E894-4DD6-8CA4-C503DC06C699}" srcOrd="0" destOrd="0" presId="urn:microsoft.com/office/officeart/2005/8/layout/pList2"/>
    <dgm:cxn modelId="{C4C1F05B-F038-4DEF-A190-844CFD8F484B}" type="presParOf" srcId="{416E0FD8-B797-40DE-B5BD-25861B3EB36E}" destId="{73C2EC78-92E0-4BF2-905C-134D440A9127}" srcOrd="1" destOrd="0" presId="urn:microsoft.com/office/officeart/2005/8/layout/pList2"/>
    <dgm:cxn modelId="{A5216E81-4174-4CF0-BED2-C5EF1EE25C9A}" type="presParOf" srcId="{416E0FD8-B797-40DE-B5BD-25861B3EB36E}" destId="{BCEA0022-C109-47AE-BFEB-85969C471AF5}" srcOrd="2" destOrd="0" presId="urn:microsoft.com/office/officeart/2005/8/layout/pList2"/>
    <dgm:cxn modelId="{6F514351-57CE-4D0A-BF89-7DC7F37B15B4}" type="presParOf" srcId="{14CD8F39-9DDB-47E5-B0A4-868284B7B291}" destId="{B2B20FCC-5CD9-4896-9D44-5C258433AF4E}" srcOrd="1" destOrd="0" presId="urn:microsoft.com/office/officeart/2005/8/layout/pList2"/>
    <dgm:cxn modelId="{0621EEBC-4BA7-4071-9F2B-EAE911A42734}" type="presParOf" srcId="{14CD8F39-9DDB-47E5-B0A4-868284B7B291}" destId="{CC38A75C-255A-44AA-870B-815C5C774E52}" srcOrd="2" destOrd="0" presId="urn:microsoft.com/office/officeart/2005/8/layout/pList2"/>
    <dgm:cxn modelId="{FF362FF7-2641-47B3-AEE5-626D6315B79F}" type="presParOf" srcId="{CC38A75C-255A-44AA-870B-815C5C774E52}" destId="{7A01487B-0304-4B70-97DF-2773DE915132}" srcOrd="0" destOrd="0" presId="urn:microsoft.com/office/officeart/2005/8/layout/pList2"/>
    <dgm:cxn modelId="{DFD60775-4272-41C9-BE11-8B36DA19EE3C}" type="presParOf" srcId="{CC38A75C-255A-44AA-870B-815C5C774E52}" destId="{487FF256-9785-4332-AC26-07F4D2DB3158}" srcOrd="1" destOrd="0" presId="urn:microsoft.com/office/officeart/2005/8/layout/pList2"/>
    <dgm:cxn modelId="{ED251450-D7D2-44BD-A601-738D6947D708}" type="presParOf" srcId="{CC38A75C-255A-44AA-870B-815C5C774E52}" destId="{B0638BF1-CA14-4226-A473-A829ECB2C8E6}" srcOrd="2" destOrd="0" presId="urn:microsoft.com/office/officeart/2005/8/layout/pList2"/>
    <dgm:cxn modelId="{9386FE97-448C-4ADC-BF2E-703DAD3DE1A8}" type="presParOf" srcId="{14CD8F39-9DDB-47E5-B0A4-868284B7B291}" destId="{CED605D3-B9BA-4FD1-A7AD-21AFBD2622C3}" srcOrd="3" destOrd="0" presId="urn:microsoft.com/office/officeart/2005/8/layout/pList2"/>
    <dgm:cxn modelId="{A80A6DDD-9B30-4AFB-A793-9A7ACF10192E}" type="presParOf" srcId="{14CD8F39-9DDB-47E5-B0A4-868284B7B291}" destId="{C86F9683-A9D7-406E-BC52-AE133B3CC07D}" srcOrd="4" destOrd="0" presId="urn:microsoft.com/office/officeart/2005/8/layout/pList2"/>
    <dgm:cxn modelId="{C0754638-ED82-40E4-895F-A0DFE121E210}" type="presParOf" srcId="{C86F9683-A9D7-406E-BC52-AE133B3CC07D}" destId="{A518D2E2-1A2A-4E72-B427-9560AF7A116F}" srcOrd="0" destOrd="0" presId="urn:microsoft.com/office/officeart/2005/8/layout/pList2"/>
    <dgm:cxn modelId="{1CBE9373-ADC8-4A82-9F01-BEA178923138}" type="presParOf" srcId="{C86F9683-A9D7-406E-BC52-AE133B3CC07D}" destId="{2716AD3B-F5E3-4B64-ABC4-EB830C825653}" srcOrd="1" destOrd="0" presId="urn:microsoft.com/office/officeart/2005/8/layout/pList2"/>
    <dgm:cxn modelId="{E87866DB-1E62-4C09-BA61-B70C7EA34709}" type="presParOf" srcId="{C86F9683-A9D7-406E-BC52-AE133B3CC07D}" destId="{C1CCFB26-6E21-44BB-A68D-E8D1462DCB9C}"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CD6330-5CCE-4B59-83F7-2A7E267ECD3B}" type="doc">
      <dgm:prSet loTypeId="urn:microsoft.com/office/officeart/2005/8/layout/hChevron3" loCatId="process" qsTypeId="urn:microsoft.com/office/officeart/2005/8/quickstyle/simple1" qsCatId="simple" csTypeId="urn:microsoft.com/office/officeart/2005/8/colors/colorful4" csCatId="colorful" phldr="1"/>
      <dgm:spPr/>
      <dgm:t>
        <a:bodyPr/>
        <a:lstStyle/>
        <a:p>
          <a:endParaRPr lang="en-US"/>
        </a:p>
      </dgm:t>
    </dgm:pt>
    <dgm:pt modelId="{2FDCE12D-D494-48C2-88AC-C396F8D16626}">
      <dgm:prSet custT="1"/>
      <dgm:spPr/>
      <dgm:t>
        <a:bodyPr/>
        <a:lstStyle/>
        <a:p>
          <a:pPr rtl="0"/>
          <a:r>
            <a:rPr lang="en-GB" sz="1800" dirty="0" smtClean="0"/>
            <a:t>Develops slowly over several years. It is not always obvious to begin with and symptoms can overlap with other illnesses. </a:t>
          </a:r>
          <a:endParaRPr lang="en-GB" sz="1800" dirty="0"/>
        </a:p>
      </dgm:t>
    </dgm:pt>
    <dgm:pt modelId="{5C54AF76-E59D-4EE1-81C1-02460370CF71}" type="parTrans" cxnId="{9071A90E-62BA-47B5-8457-6F01CD8C25E0}">
      <dgm:prSet/>
      <dgm:spPr/>
      <dgm:t>
        <a:bodyPr/>
        <a:lstStyle/>
        <a:p>
          <a:endParaRPr lang="en-US" sz="1800"/>
        </a:p>
      </dgm:t>
    </dgm:pt>
    <dgm:pt modelId="{E1BF6830-90E2-4EC9-883E-30A1D68BD4E5}" type="sibTrans" cxnId="{9071A90E-62BA-47B5-8457-6F01CD8C25E0}">
      <dgm:prSet/>
      <dgm:spPr/>
      <dgm:t>
        <a:bodyPr/>
        <a:lstStyle/>
        <a:p>
          <a:endParaRPr lang="en-US" sz="1800"/>
        </a:p>
      </dgm:t>
    </dgm:pt>
    <dgm:pt modelId="{1F7B8DBC-8AF3-4066-A07C-2848C5CA1AF3}">
      <dgm:prSet custT="1"/>
      <dgm:spPr/>
      <dgm:t>
        <a:bodyPr/>
        <a:lstStyle/>
        <a:p>
          <a:pPr rtl="0"/>
          <a:r>
            <a:rPr lang="en-GB" sz="2000" dirty="0" smtClean="0"/>
            <a:t>Early signs -difficulties forming new memories, but people may also experience language or spatial awareness difficulties.</a:t>
          </a:r>
          <a:endParaRPr lang="en-GB" sz="2000" dirty="0"/>
        </a:p>
      </dgm:t>
    </dgm:pt>
    <dgm:pt modelId="{38BF9D8A-0F43-426D-A4E7-BFDCCD035C17}" type="parTrans" cxnId="{14FF5CDB-F646-4DDE-9374-B95A7401577B}">
      <dgm:prSet/>
      <dgm:spPr/>
      <dgm:t>
        <a:bodyPr/>
        <a:lstStyle/>
        <a:p>
          <a:endParaRPr lang="en-US" sz="1800"/>
        </a:p>
      </dgm:t>
    </dgm:pt>
    <dgm:pt modelId="{830C019F-11A2-4247-9D9E-830CBCA902F3}" type="sibTrans" cxnId="{14FF5CDB-F646-4DDE-9374-B95A7401577B}">
      <dgm:prSet/>
      <dgm:spPr/>
      <dgm:t>
        <a:bodyPr/>
        <a:lstStyle/>
        <a:p>
          <a:endParaRPr lang="en-US" sz="1800"/>
        </a:p>
      </dgm:t>
    </dgm:pt>
    <dgm:pt modelId="{EBA10E86-D1A2-449C-8B6E-4760A2249662}" type="pres">
      <dgm:prSet presAssocID="{AFCD6330-5CCE-4B59-83F7-2A7E267ECD3B}" presName="Name0" presStyleCnt="0">
        <dgm:presLayoutVars>
          <dgm:dir/>
          <dgm:resizeHandles val="exact"/>
        </dgm:presLayoutVars>
      </dgm:prSet>
      <dgm:spPr/>
      <dgm:t>
        <a:bodyPr/>
        <a:lstStyle/>
        <a:p>
          <a:endParaRPr lang="en-US"/>
        </a:p>
      </dgm:t>
    </dgm:pt>
    <dgm:pt modelId="{5AB81088-C8F1-4152-BB05-0BDB96DAD3CA}" type="pres">
      <dgm:prSet presAssocID="{2FDCE12D-D494-48C2-88AC-C396F8D16626}" presName="parTxOnly" presStyleLbl="node1" presStyleIdx="0" presStyleCnt="2">
        <dgm:presLayoutVars>
          <dgm:bulletEnabled val="1"/>
        </dgm:presLayoutVars>
      </dgm:prSet>
      <dgm:spPr/>
      <dgm:t>
        <a:bodyPr/>
        <a:lstStyle/>
        <a:p>
          <a:endParaRPr lang="en-US"/>
        </a:p>
      </dgm:t>
    </dgm:pt>
    <dgm:pt modelId="{5C802EA2-E262-42C2-8490-03481530AAB7}" type="pres">
      <dgm:prSet presAssocID="{E1BF6830-90E2-4EC9-883E-30A1D68BD4E5}" presName="parSpace" presStyleCnt="0"/>
      <dgm:spPr/>
    </dgm:pt>
    <dgm:pt modelId="{76F6C839-D40C-46B6-A663-EFBE734BFF50}" type="pres">
      <dgm:prSet presAssocID="{1F7B8DBC-8AF3-4066-A07C-2848C5CA1AF3}" presName="parTxOnly" presStyleLbl="node1" presStyleIdx="1" presStyleCnt="2" custLinFactNeighborX="55956" custLinFactNeighborY="2929">
        <dgm:presLayoutVars>
          <dgm:bulletEnabled val="1"/>
        </dgm:presLayoutVars>
      </dgm:prSet>
      <dgm:spPr/>
      <dgm:t>
        <a:bodyPr/>
        <a:lstStyle/>
        <a:p>
          <a:endParaRPr lang="en-US"/>
        </a:p>
      </dgm:t>
    </dgm:pt>
  </dgm:ptLst>
  <dgm:cxnLst>
    <dgm:cxn modelId="{9071A90E-62BA-47B5-8457-6F01CD8C25E0}" srcId="{AFCD6330-5CCE-4B59-83F7-2A7E267ECD3B}" destId="{2FDCE12D-D494-48C2-88AC-C396F8D16626}" srcOrd="0" destOrd="0" parTransId="{5C54AF76-E59D-4EE1-81C1-02460370CF71}" sibTransId="{E1BF6830-90E2-4EC9-883E-30A1D68BD4E5}"/>
    <dgm:cxn modelId="{220DBDF4-A4BB-4A2F-98B6-618ACD19C131}" type="presOf" srcId="{2FDCE12D-D494-48C2-88AC-C396F8D16626}" destId="{5AB81088-C8F1-4152-BB05-0BDB96DAD3CA}" srcOrd="0" destOrd="0" presId="urn:microsoft.com/office/officeart/2005/8/layout/hChevron3"/>
    <dgm:cxn modelId="{14FF5CDB-F646-4DDE-9374-B95A7401577B}" srcId="{AFCD6330-5CCE-4B59-83F7-2A7E267ECD3B}" destId="{1F7B8DBC-8AF3-4066-A07C-2848C5CA1AF3}" srcOrd="1" destOrd="0" parTransId="{38BF9D8A-0F43-426D-A4E7-BFDCCD035C17}" sibTransId="{830C019F-11A2-4247-9D9E-830CBCA902F3}"/>
    <dgm:cxn modelId="{33BC7B72-863A-4109-AA78-1AC87F3256E7}" type="presOf" srcId="{1F7B8DBC-8AF3-4066-A07C-2848C5CA1AF3}" destId="{76F6C839-D40C-46B6-A663-EFBE734BFF50}" srcOrd="0" destOrd="0" presId="urn:microsoft.com/office/officeart/2005/8/layout/hChevron3"/>
    <dgm:cxn modelId="{56831482-D60A-4ABC-A470-76C1A5DD24F4}" type="presOf" srcId="{AFCD6330-5CCE-4B59-83F7-2A7E267ECD3B}" destId="{EBA10E86-D1A2-449C-8B6E-4760A2249662}" srcOrd="0" destOrd="0" presId="urn:microsoft.com/office/officeart/2005/8/layout/hChevron3"/>
    <dgm:cxn modelId="{E08498D7-72E0-4970-B878-99D7D1C63C87}" type="presParOf" srcId="{EBA10E86-D1A2-449C-8B6E-4760A2249662}" destId="{5AB81088-C8F1-4152-BB05-0BDB96DAD3CA}" srcOrd="0" destOrd="0" presId="urn:microsoft.com/office/officeart/2005/8/layout/hChevron3"/>
    <dgm:cxn modelId="{80C90E41-4E90-4365-B68B-BD25DD29346C}" type="presParOf" srcId="{EBA10E86-D1A2-449C-8B6E-4760A2249662}" destId="{5C802EA2-E262-42C2-8490-03481530AAB7}" srcOrd="1" destOrd="0" presId="urn:microsoft.com/office/officeart/2005/8/layout/hChevron3"/>
    <dgm:cxn modelId="{F1BCFB4C-5A60-4014-B4DD-4DB78CF72620}" type="presParOf" srcId="{EBA10E86-D1A2-449C-8B6E-4760A2249662}" destId="{76F6C839-D40C-46B6-A663-EFBE734BFF50}" srcOrd="2" destOrd="0" presId="urn:microsoft.com/office/officeart/2005/8/layout/hChevro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5ECB96-9E3B-4DF3-8855-AB9C54D391E2}"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US"/>
        </a:p>
      </dgm:t>
    </dgm:pt>
    <dgm:pt modelId="{73DEB453-92C5-4FC6-BAE0-D482F9667E34}">
      <dgm:prSet/>
      <dgm:spPr/>
      <dgm:t>
        <a:bodyPr/>
        <a:lstStyle/>
        <a:p>
          <a:pPr rtl="0"/>
          <a:r>
            <a:rPr lang="en-GB" dirty="0" smtClean="0"/>
            <a:t>Triggered </a:t>
          </a:r>
          <a:r>
            <a:rPr lang="en-GB" dirty="0"/>
            <a:t>by blockages to the blood vessels (Vascular system) in the brain.</a:t>
          </a:r>
          <a:endParaRPr lang="en-US" dirty="0"/>
        </a:p>
      </dgm:t>
    </dgm:pt>
    <dgm:pt modelId="{9B9E727F-0B36-4C5D-984E-1FD1C94FFD15}" type="parTrans" cxnId="{86D55A99-4617-4999-AD23-F83A2C7C55A6}">
      <dgm:prSet/>
      <dgm:spPr/>
      <dgm:t>
        <a:bodyPr/>
        <a:lstStyle/>
        <a:p>
          <a:endParaRPr lang="en-US"/>
        </a:p>
      </dgm:t>
    </dgm:pt>
    <dgm:pt modelId="{507A30CE-CD99-4C5B-94C3-CEC200094EEA}" type="sibTrans" cxnId="{86D55A99-4617-4999-AD23-F83A2C7C55A6}">
      <dgm:prSet/>
      <dgm:spPr/>
      <dgm:t>
        <a:bodyPr/>
        <a:lstStyle/>
        <a:p>
          <a:endParaRPr lang="en-US"/>
        </a:p>
      </dgm:t>
    </dgm:pt>
    <dgm:pt modelId="{3F4BA7C4-382A-4D62-B052-4FAAD432624A}">
      <dgm:prSet/>
      <dgm:spPr/>
      <dgm:t>
        <a:bodyPr/>
        <a:lstStyle/>
        <a:p>
          <a:pPr rtl="0"/>
          <a:r>
            <a:rPr lang="en-GB"/>
            <a:t>Not enough blood and oxygen reach the nerve cells so they die.</a:t>
          </a:r>
          <a:endParaRPr lang="en-US"/>
        </a:p>
      </dgm:t>
    </dgm:pt>
    <dgm:pt modelId="{F3264D9A-4CA1-4F6E-8095-F36EC889BD77}" type="parTrans" cxnId="{59A14FBD-AFA5-47D1-A023-C2F5E3670BD4}">
      <dgm:prSet/>
      <dgm:spPr/>
      <dgm:t>
        <a:bodyPr/>
        <a:lstStyle/>
        <a:p>
          <a:endParaRPr lang="en-US"/>
        </a:p>
      </dgm:t>
    </dgm:pt>
    <dgm:pt modelId="{A0AF31F8-F7A5-4F03-B89B-778895AC4EA1}" type="sibTrans" cxnId="{59A14FBD-AFA5-47D1-A023-C2F5E3670BD4}">
      <dgm:prSet/>
      <dgm:spPr/>
      <dgm:t>
        <a:bodyPr/>
        <a:lstStyle/>
        <a:p>
          <a:endParaRPr lang="en-US"/>
        </a:p>
      </dgm:t>
    </dgm:pt>
    <dgm:pt modelId="{A20EE1D5-E333-4337-AA92-37F148633E77}">
      <dgm:prSet/>
      <dgm:spPr/>
      <dgm:t>
        <a:bodyPr/>
        <a:lstStyle/>
        <a:p>
          <a:pPr rtl="0"/>
          <a:r>
            <a:rPr lang="en-GB" dirty="0"/>
            <a:t>Areas of the brain tissue that have died in this way are called infarcts, so vascular dementia is also called multi-infarct dementia.</a:t>
          </a:r>
          <a:endParaRPr lang="en-US" dirty="0"/>
        </a:p>
      </dgm:t>
    </dgm:pt>
    <dgm:pt modelId="{98E0FB94-2593-40A7-B1F4-3C49F72F26B1}" type="parTrans" cxnId="{1E5562F9-4DBF-4B18-8449-0342A15F074F}">
      <dgm:prSet/>
      <dgm:spPr/>
      <dgm:t>
        <a:bodyPr/>
        <a:lstStyle/>
        <a:p>
          <a:endParaRPr lang="en-US"/>
        </a:p>
      </dgm:t>
    </dgm:pt>
    <dgm:pt modelId="{540BDBF9-D369-44BC-8593-BCE6D74732A6}" type="sibTrans" cxnId="{1E5562F9-4DBF-4B18-8449-0342A15F074F}">
      <dgm:prSet/>
      <dgm:spPr/>
      <dgm:t>
        <a:bodyPr/>
        <a:lstStyle/>
        <a:p>
          <a:endParaRPr lang="en-US"/>
        </a:p>
      </dgm:t>
    </dgm:pt>
    <dgm:pt modelId="{E3DA4026-2BAC-495D-A4A6-8365F1C816F3}">
      <dgm:prSet/>
      <dgm:spPr/>
      <dgm:t>
        <a:bodyPr/>
        <a:lstStyle/>
        <a:p>
          <a:pPr rtl="0"/>
          <a:r>
            <a:rPr lang="en-GB" dirty="0"/>
            <a:t>RISK FACTORS - smoking, high blood pressure (known as hypertension), high cholesterol, type 2 diabetes, obesity and heart problems. </a:t>
          </a:r>
          <a:endParaRPr lang="en-US" dirty="0"/>
        </a:p>
      </dgm:t>
    </dgm:pt>
    <dgm:pt modelId="{EA41C619-567E-4550-91FB-CE5ED99E0233}" type="parTrans" cxnId="{80FFE08C-1CBC-42F0-9551-45D94EEB62A6}">
      <dgm:prSet/>
      <dgm:spPr/>
      <dgm:t>
        <a:bodyPr/>
        <a:lstStyle/>
        <a:p>
          <a:endParaRPr lang="en-US"/>
        </a:p>
      </dgm:t>
    </dgm:pt>
    <dgm:pt modelId="{0BE597E2-59BC-4C67-A0F9-A50F3D676E48}" type="sibTrans" cxnId="{80FFE08C-1CBC-42F0-9551-45D94EEB62A6}">
      <dgm:prSet/>
      <dgm:spPr/>
      <dgm:t>
        <a:bodyPr/>
        <a:lstStyle/>
        <a:p>
          <a:endParaRPr lang="en-US"/>
        </a:p>
      </dgm:t>
    </dgm:pt>
    <dgm:pt modelId="{A1979CF0-9854-4473-878B-8576C33AD291}" type="pres">
      <dgm:prSet presAssocID="{CC5ECB96-9E3B-4DF3-8855-AB9C54D391E2}" presName="vert0" presStyleCnt="0">
        <dgm:presLayoutVars>
          <dgm:dir/>
          <dgm:animOne val="branch"/>
          <dgm:animLvl val="lvl"/>
        </dgm:presLayoutVars>
      </dgm:prSet>
      <dgm:spPr/>
      <dgm:t>
        <a:bodyPr/>
        <a:lstStyle/>
        <a:p>
          <a:endParaRPr lang="en-GB"/>
        </a:p>
      </dgm:t>
    </dgm:pt>
    <dgm:pt modelId="{AC4EEE43-3960-48F6-ACA9-A72460457B86}" type="pres">
      <dgm:prSet presAssocID="{73DEB453-92C5-4FC6-BAE0-D482F9667E34}" presName="thickLine" presStyleLbl="alignNode1" presStyleIdx="0" presStyleCnt="4"/>
      <dgm:spPr/>
    </dgm:pt>
    <dgm:pt modelId="{119198B2-FACB-4858-AF4A-BA046CE67ED4}" type="pres">
      <dgm:prSet presAssocID="{73DEB453-92C5-4FC6-BAE0-D482F9667E34}" presName="horz1" presStyleCnt="0"/>
      <dgm:spPr/>
    </dgm:pt>
    <dgm:pt modelId="{922582E3-7C1E-41F8-8EDB-9C7C81BD9BA6}" type="pres">
      <dgm:prSet presAssocID="{73DEB453-92C5-4FC6-BAE0-D482F9667E34}" presName="tx1" presStyleLbl="revTx" presStyleIdx="0" presStyleCnt="4"/>
      <dgm:spPr/>
      <dgm:t>
        <a:bodyPr/>
        <a:lstStyle/>
        <a:p>
          <a:endParaRPr lang="en-GB"/>
        </a:p>
      </dgm:t>
    </dgm:pt>
    <dgm:pt modelId="{EC2BE482-1F14-48B6-BD66-1EF34F073F7D}" type="pres">
      <dgm:prSet presAssocID="{73DEB453-92C5-4FC6-BAE0-D482F9667E34}" presName="vert1" presStyleCnt="0"/>
      <dgm:spPr/>
    </dgm:pt>
    <dgm:pt modelId="{2D1B006A-C9B4-417E-8127-D15DC0B3CA7A}" type="pres">
      <dgm:prSet presAssocID="{3F4BA7C4-382A-4D62-B052-4FAAD432624A}" presName="thickLine" presStyleLbl="alignNode1" presStyleIdx="1" presStyleCnt="4"/>
      <dgm:spPr/>
    </dgm:pt>
    <dgm:pt modelId="{ADD957F8-8FB3-4CD8-9251-9889C6A7574D}" type="pres">
      <dgm:prSet presAssocID="{3F4BA7C4-382A-4D62-B052-4FAAD432624A}" presName="horz1" presStyleCnt="0"/>
      <dgm:spPr/>
    </dgm:pt>
    <dgm:pt modelId="{32BC1B23-5EF7-487A-BA50-6F6B86A0DF82}" type="pres">
      <dgm:prSet presAssocID="{3F4BA7C4-382A-4D62-B052-4FAAD432624A}" presName="tx1" presStyleLbl="revTx" presStyleIdx="1" presStyleCnt="4"/>
      <dgm:spPr/>
      <dgm:t>
        <a:bodyPr/>
        <a:lstStyle/>
        <a:p>
          <a:endParaRPr lang="en-GB"/>
        </a:p>
      </dgm:t>
    </dgm:pt>
    <dgm:pt modelId="{5E2EBC8E-6508-4045-B2E2-0EDCB369BF81}" type="pres">
      <dgm:prSet presAssocID="{3F4BA7C4-382A-4D62-B052-4FAAD432624A}" presName="vert1" presStyleCnt="0"/>
      <dgm:spPr/>
    </dgm:pt>
    <dgm:pt modelId="{4DE121C1-AA9E-483D-AACD-856A461C3AEF}" type="pres">
      <dgm:prSet presAssocID="{A20EE1D5-E333-4337-AA92-37F148633E77}" presName="thickLine" presStyleLbl="alignNode1" presStyleIdx="2" presStyleCnt="4"/>
      <dgm:spPr/>
    </dgm:pt>
    <dgm:pt modelId="{76EB9D14-19AF-482C-8664-292251E1AEAB}" type="pres">
      <dgm:prSet presAssocID="{A20EE1D5-E333-4337-AA92-37F148633E77}" presName="horz1" presStyleCnt="0"/>
      <dgm:spPr/>
    </dgm:pt>
    <dgm:pt modelId="{5B9267A5-4D3C-49B3-AE18-42747CEE34EF}" type="pres">
      <dgm:prSet presAssocID="{A20EE1D5-E333-4337-AA92-37F148633E77}" presName="tx1" presStyleLbl="revTx" presStyleIdx="2" presStyleCnt="4"/>
      <dgm:spPr/>
      <dgm:t>
        <a:bodyPr/>
        <a:lstStyle/>
        <a:p>
          <a:endParaRPr lang="en-GB"/>
        </a:p>
      </dgm:t>
    </dgm:pt>
    <dgm:pt modelId="{F54C3F32-A7DE-4147-9506-2359B70A333C}" type="pres">
      <dgm:prSet presAssocID="{A20EE1D5-E333-4337-AA92-37F148633E77}" presName="vert1" presStyleCnt="0"/>
      <dgm:spPr/>
    </dgm:pt>
    <dgm:pt modelId="{E263F6F9-E847-4BA3-8F06-8E16AAD7BBB4}" type="pres">
      <dgm:prSet presAssocID="{E3DA4026-2BAC-495D-A4A6-8365F1C816F3}" presName="thickLine" presStyleLbl="alignNode1" presStyleIdx="3" presStyleCnt="4"/>
      <dgm:spPr/>
    </dgm:pt>
    <dgm:pt modelId="{F87FDD6B-3CEE-4195-835F-30AC865A301F}" type="pres">
      <dgm:prSet presAssocID="{E3DA4026-2BAC-495D-A4A6-8365F1C816F3}" presName="horz1" presStyleCnt="0"/>
      <dgm:spPr/>
    </dgm:pt>
    <dgm:pt modelId="{6923FF3A-C95E-4855-AFC5-63340A03C67D}" type="pres">
      <dgm:prSet presAssocID="{E3DA4026-2BAC-495D-A4A6-8365F1C816F3}" presName="tx1" presStyleLbl="revTx" presStyleIdx="3" presStyleCnt="4"/>
      <dgm:spPr/>
      <dgm:t>
        <a:bodyPr/>
        <a:lstStyle/>
        <a:p>
          <a:endParaRPr lang="en-GB"/>
        </a:p>
      </dgm:t>
    </dgm:pt>
    <dgm:pt modelId="{286C1448-31D4-417C-9568-6A4F7667B2DA}" type="pres">
      <dgm:prSet presAssocID="{E3DA4026-2BAC-495D-A4A6-8365F1C816F3}" presName="vert1" presStyleCnt="0"/>
      <dgm:spPr/>
    </dgm:pt>
  </dgm:ptLst>
  <dgm:cxnLst>
    <dgm:cxn modelId="{4F59FCDE-9A02-44C7-AFF6-97FB0FD8E042}" type="presOf" srcId="{73DEB453-92C5-4FC6-BAE0-D482F9667E34}" destId="{922582E3-7C1E-41F8-8EDB-9C7C81BD9BA6}" srcOrd="0" destOrd="0" presId="urn:microsoft.com/office/officeart/2008/layout/LinedList"/>
    <dgm:cxn modelId="{59A14FBD-AFA5-47D1-A023-C2F5E3670BD4}" srcId="{CC5ECB96-9E3B-4DF3-8855-AB9C54D391E2}" destId="{3F4BA7C4-382A-4D62-B052-4FAAD432624A}" srcOrd="1" destOrd="0" parTransId="{F3264D9A-4CA1-4F6E-8095-F36EC889BD77}" sibTransId="{A0AF31F8-F7A5-4F03-B89B-778895AC4EA1}"/>
    <dgm:cxn modelId="{86D55A99-4617-4999-AD23-F83A2C7C55A6}" srcId="{CC5ECB96-9E3B-4DF3-8855-AB9C54D391E2}" destId="{73DEB453-92C5-4FC6-BAE0-D482F9667E34}" srcOrd="0" destOrd="0" parTransId="{9B9E727F-0B36-4C5D-984E-1FD1C94FFD15}" sibTransId="{507A30CE-CD99-4C5B-94C3-CEC200094EEA}"/>
    <dgm:cxn modelId="{0C5F2AFC-5965-46E7-B1EE-D2D854045F53}" type="presOf" srcId="{E3DA4026-2BAC-495D-A4A6-8365F1C816F3}" destId="{6923FF3A-C95E-4855-AFC5-63340A03C67D}" srcOrd="0" destOrd="0" presId="urn:microsoft.com/office/officeart/2008/layout/LinedList"/>
    <dgm:cxn modelId="{1E5562F9-4DBF-4B18-8449-0342A15F074F}" srcId="{CC5ECB96-9E3B-4DF3-8855-AB9C54D391E2}" destId="{A20EE1D5-E333-4337-AA92-37F148633E77}" srcOrd="2" destOrd="0" parTransId="{98E0FB94-2593-40A7-B1F4-3C49F72F26B1}" sibTransId="{540BDBF9-D369-44BC-8593-BCE6D74732A6}"/>
    <dgm:cxn modelId="{191282C6-6175-4FC8-B0E0-3CC4600C250B}" type="presOf" srcId="{A20EE1D5-E333-4337-AA92-37F148633E77}" destId="{5B9267A5-4D3C-49B3-AE18-42747CEE34EF}" srcOrd="0" destOrd="0" presId="urn:microsoft.com/office/officeart/2008/layout/LinedList"/>
    <dgm:cxn modelId="{80FFE08C-1CBC-42F0-9551-45D94EEB62A6}" srcId="{CC5ECB96-9E3B-4DF3-8855-AB9C54D391E2}" destId="{E3DA4026-2BAC-495D-A4A6-8365F1C816F3}" srcOrd="3" destOrd="0" parTransId="{EA41C619-567E-4550-91FB-CE5ED99E0233}" sibTransId="{0BE597E2-59BC-4C67-A0F9-A50F3D676E48}"/>
    <dgm:cxn modelId="{E1FCDD9A-6D36-46B9-B128-372A26F1A22D}" type="presOf" srcId="{3F4BA7C4-382A-4D62-B052-4FAAD432624A}" destId="{32BC1B23-5EF7-487A-BA50-6F6B86A0DF82}" srcOrd="0" destOrd="0" presId="urn:microsoft.com/office/officeart/2008/layout/LinedList"/>
    <dgm:cxn modelId="{D74522AF-AF1C-4B12-A351-D40C114F9706}" type="presOf" srcId="{CC5ECB96-9E3B-4DF3-8855-AB9C54D391E2}" destId="{A1979CF0-9854-4473-878B-8576C33AD291}" srcOrd="0" destOrd="0" presId="urn:microsoft.com/office/officeart/2008/layout/LinedList"/>
    <dgm:cxn modelId="{42FC74EC-7914-4755-94E4-E08D757C16E8}" type="presParOf" srcId="{A1979CF0-9854-4473-878B-8576C33AD291}" destId="{AC4EEE43-3960-48F6-ACA9-A72460457B86}" srcOrd="0" destOrd="0" presId="urn:microsoft.com/office/officeart/2008/layout/LinedList"/>
    <dgm:cxn modelId="{E3564A64-8BB7-4845-A80C-DF8C7F4950B2}" type="presParOf" srcId="{A1979CF0-9854-4473-878B-8576C33AD291}" destId="{119198B2-FACB-4858-AF4A-BA046CE67ED4}" srcOrd="1" destOrd="0" presId="urn:microsoft.com/office/officeart/2008/layout/LinedList"/>
    <dgm:cxn modelId="{D97BD16F-D884-4837-82D1-C671A5A6E601}" type="presParOf" srcId="{119198B2-FACB-4858-AF4A-BA046CE67ED4}" destId="{922582E3-7C1E-41F8-8EDB-9C7C81BD9BA6}" srcOrd="0" destOrd="0" presId="urn:microsoft.com/office/officeart/2008/layout/LinedList"/>
    <dgm:cxn modelId="{6F630F40-D762-43EE-BB08-28B2B20D8217}" type="presParOf" srcId="{119198B2-FACB-4858-AF4A-BA046CE67ED4}" destId="{EC2BE482-1F14-48B6-BD66-1EF34F073F7D}" srcOrd="1" destOrd="0" presId="urn:microsoft.com/office/officeart/2008/layout/LinedList"/>
    <dgm:cxn modelId="{4D08CD29-6373-48C8-B892-B8E9EF004BA6}" type="presParOf" srcId="{A1979CF0-9854-4473-878B-8576C33AD291}" destId="{2D1B006A-C9B4-417E-8127-D15DC0B3CA7A}" srcOrd="2" destOrd="0" presId="urn:microsoft.com/office/officeart/2008/layout/LinedList"/>
    <dgm:cxn modelId="{8ED0AA81-8240-4F9A-8743-C869949BE0E5}" type="presParOf" srcId="{A1979CF0-9854-4473-878B-8576C33AD291}" destId="{ADD957F8-8FB3-4CD8-9251-9889C6A7574D}" srcOrd="3" destOrd="0" presId="urn:microsoft.com/office/officeart/2008/layout/LinedList"/>
    <dgm:cxn modelId="{ADF30E13-CA49-4C3B-B786-EC792960343B}" type="presParOf" srcId="{ADD957F8-8FB3-4CD8-9251-9889C6A7574D}" destId="{32BC1B23-5EF7-487A-BA50-6F6B86A0DF82}" srcOrd="0" destOrd="0" presId="urn:microsoft.com/office/officeart/2008/layout/LinedList"/>
    <dgm:cxn modelId="{D37D19D8-000E-4C76-A4FE-B785CD15E48A}" type="presParOf" srcId="{ADD957F8-8FB3-4CD8-9251-9889C6A7574D}" destId="{5E2EBC8E-6508-4045-B2E2-0EDCB369BF81}" srcOrd="1" destOrd="0" presId="urn:microsoft.com/office/officeart/2008/layout/LinedList"/>
    <dgm:cxn modelId="{354B2578-1AF2-4FD0-A3C9-0764E4942BFD}" type="presParOf" srcId="{A1979CF0-9854-4473-878B-8576C33AD291}" destId="{4DE121C1-AA9E-483D-AACD-856A461C3AEF}" srcOrd="4" destOrd="0" presId="urn:microsoft.com/office/officeart/2008/layout/LinedList"/>
    <dgm:cxn modelId="{7CAC6AFE-EFA8-4656-9D0A-CD9524C753EE}" type="presParOf" srcId="{A1979CF0-9854-4473-878B-8576C33AD291}" destId="{76EB9D14-19AF-482C-8664-292251E1AEAB}" srcOrd="5" destOrd="0" presId="urn:microsoft.com/office/officeart/2008/layout/LinedList"/>
    <dgm:cxn modelId="{FEAD30F7-2B75-4F6D-B90C-33AFCA35D397}" type="presParOf" srcId="{76EB9D14-19AF-482C-8664-292251E1AEAB}" destId="{5B9267A5-4D3C-49B3-AE18-42747CEE34EF}" srcOrd="0" destOrd="0" presId="urn:microsoft.com/office/officeart/2008/layout/LinedList"/>
    <dgm:cxn modelId="{1451B3D7-1783-4344-8E4F-69D7691D4620}" type="presParOf" srcId="{76EB9D14-19AF-482C-8664-292251E1AEAB}" destId="{F54C3F32-A7DE-4147-9506-2359B70A333C}" srcOrd="1" destOrd="0" presId="urn:microsoft.com/office/officeart/2008/layout/LinedList"/>
    <dgm:cxn modelId="{871A1C2F-AC06-423D-A059-5D23BB606DCC}" type="presParOf" srcId="{A1979CF0-9854-4473-878B-8576C33AD291}" destId="{E263F6F9-E847-4BA3-8F06-8E16AAD7BBB4}" srcOrd="6" destOrd="0" presId="urn:microsoft.com/office/officeart/2008/layout/LinedList"/>
    <dgm:cxn modelId="{36958274-3857-4A23-B384-3522F1F0C867}" type="presParOf" srcId="{A1979CF0-9854-4473-878B-8576C33AD291}" destId="{F87FDD6B-3CEE-4195-835F-30AC865A301F}" srcOrd="7" destOrd="0" presId="urn:microsoft.com/office/officeart/2008/layout/LinedList"/>
    <dgm:cxn modelId="{BE435B7B-BF1F-402D-AC51-12E0878BCFBB}" type="presParOf" srcId="{F87FDD6B-3CEE-4195-835F-30AC865A301F}" destId="{6923FF3A-C95E-4855-AFC5-63340A03C67D}" srcOrd="0" destOrd="0" presId="urn:microsoft.com/office/officeart/2008/layout/LinedList"/>
    <dgm:cxn modelId="{88504B92-75BE-44F1-A5D0-93AA539E8868}" type="presParOf" srcId="{F87FDD6B-3CEE-4195-835F-30AC865A301F}" destId="{286C1448-31D4-417C-9568-6A4F7667B2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1B46EB-60D0-4D2B-8BBF-FFAF6256A9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C7D5B654-8842-47A8-95A4-6AAEB26578C7}">
      <dgm:prSet/>
      <dgm:spPr/>
      <dgm:t>
        <a:bodyPr/>
        <a:lstStyle/>
        <a:p>
          <a:pPr rtl="0"/>
          <a:r>
            <a:rPr lang="en-GB" dirty="0"/>
            <a:t>Memory loss, disorientation and problems with communication. </a:t>
          </a:r>
        </a:p>
      </dgm:t>
    </dgm:pt>
    <dgm:pt modelId="{9B3D1B20-C77A-4964-A587-675481855A67}" type="parTrans" cxnId="{75BD6E57-34C2-46F6-8F29-A1D99C980D52}">
      <dgm:prSet/>
      <dgm:spPr/>
      <dgm:t>
        <a:bodyPr/>
        <a:lstStyle/>
        <a:p>
          <a:endParaRPr lang="en-GB"/>
        </a:p>
      </dgm:t>
    </dgm:pt>
    <dgm:pt modelId="{9C2A3315-026C-4D8A-87BE-76ABCBCB8814}" type="sibTrans" cxnId="{75BD6E57-34C2-46F6-8F29-A1D99C980D52}">
      <dgm:prSet/>
      <dgm:spPr/>
      <dgm:t>
        <a:bodyPr/>
        <a:lstStyle/>
        <a:p>
          <a:endParaRPr lang="en-GB"/>
        </a:p>
      </dgm:t>
    </dgm:pt>
    <dgm:pt modelId="{1497DF28-F661-475D-BEDD-C9E79A123B8E}" type="pres">
      <dgm:prSet presAssocID="{981B46EB-60D0-4D2B-8BBF-FFAF6256A91E}" presName="linear" presStyleCnt="0">
        <dgm:presLayoutVars>
          <dgm:animLvl val="lvl"/>
          <dgm:resizeHandles val="exact"/>
        </dgm:presLayoutVars>
      </dgm:prSet>
      <dgm:spPr/>
      <dgm:t>
        <a:bodyPr/>
        <a:lstStyle/>
        <a:p>
          <a:endParaRPr lang="en-GB"/>
        </a:p>
      </dgm:t>
    </dgm:pt>
    <dgm:pt modelId="{B58E149C-26CE-450E-8ED4-B5F4951A91B7}" type="pres">
      <dgm:prSet presAssocID="{C7D5B654-8842-47A8-95A4-6AAEB26578C7}" presName="parentText" presStyleLbl="node1" presStyleIdx="0" presStyleCnt="1" custScaleY="100394" custLinFactNeighborX="-513" custLinFactNeighborY="67231">
        <dgm:presLayoutVars>
          <dgm:chMax val="0"/>
          <dgm:bulletEnabled val="1"/>
        </dgm:presLayoutVars>
      </dgm:prSet>
      <dgm:spPr/>
      <dgm:t>
        <a:bodyPr/>
        <a:lstStyle/>
        <a:p>
          <a:endParaRPr lang="en-GB"/>
        </a:p>
      </dgm:t>
    </dgm:pt>
  </dgm:ptLst>
  <dgm:cxnLst>
    <dgm:cxn modelId="{75BD6E57-34C2-46F6-8F29-A1D99C980D52}" srcId="{981B46EB-60D0-4D2B-8BBF-FFAF6256A91E}" destId="{C7D5B654-8842-47A8-95A4-6AAEB26578C7}" srcOrd="0" destOrd="0" parTransId="{9B3D1B20-C77A-4964-A587-675481855A67}" sibTransId="{9C2A3315-026C-4D8A-87BE-76ABCBCB8814}"/>
    <dgm:cxn modelId="{BE4DC78D-E6D6-4AFF-8EC3-9DCF59734A0A}" type="presOf" srcId="{C7D5B654-8842-47A8-95A4-6AAEB26578C7}" destId="{B58E149C-26CE-450E-8ED4-B5F4951A91B7}" srcOrd="0" destOrd="0" presId="urn:microsoft.com/office/officeart/2005/8/layout/vList2"/>
    <dgm:cxn modelId="{9E72084A-94E2-402E-82FC-454411E9305E}" type="presOf" srcId="{981B46EB-60D0-4D2B-8BBF-FFAF6256A91E}" destId="{1497DF28-F661-475D-BEDD-C9E79A123B8E}" srcOrd="0" destOrd="0" presId="urn:microsoft.com/office/officeart/2005/8/layout/vList2"/>
    <dgm:cxn modelId="{197D6B75-3F99-42A5-AEE0-6D4943F727DB}" type="presParOf" srcId="{1497DF28-F661-475D-BEDD-C9E79A123B8E}" destId="{B58E149C-26CE-450E-8ED4-B5F4951A91B7}"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F4B7B8-C1AB-4D6F-B0F2-A3B65F3B411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F320714-97CE-4A82-B539-B9828701011B}">
      <dgm:prSet/>
      <dgm:spPr/>
      <dgm:t>
        <a:bodyPr/>
        <a:lstStyle/>
        <a:p>
          <a:pPr rtl="0"/>
          <a:r>
            <a:rPr lang="en-GB" dirty="0" smtClean="0"/>
            <a:t>Some people have both vascular dementia and Alzheimer’s disease – often called ‘mixed dementia’.</a:t>
          </a:r>
          <a:endParaRPr lang="en-GB" dirty="0"/>
        </a:p>
      </dgm:t>
    </dgm:pt>
    <dgm:pt modelId="{AF2613D8-84D2-4C20-AF7C-288DEFA19394}" type="parTrans" cxnId="{58935353-F849-451D-949A-2372E430C284}">
      <dgm:prSet/>
      <dgm:spPr/>
      <dgm:t>
        <a:bodyPr/>
        <a:lstStyle/>
        <a:p>
          <a:endParaRPr lang="en-US"/>
        </a:p>
      </dgm:t>
    </dgm:pt>
    <dgm:pt modelId="{2D1B07BE-46AD-4FEA-BE50-FA2660AC06DC}" type="sibTrans" cxnId="{58935353-F849-451D-949A-2372E430C284}">
      <dgm:prSet/>
      <dgm:spPr/>
      <dgm:t>
        <a:bodyPr/>
        <a:lstStyle/>
        <a:p>
          <a:endParaRPr lang="en-US"/>
        </a:p>
      </dgm:t>
    </dgm:pt>
    <dgm:pt modelId="{531AB9EB-7ABB-43E9-A1F4-97F3760865C8}" type="pres">
      <dgm:prSet presAssocID="{A2F4B7B8-C1AB-4D6F-B0F2-A3B65F3B411F}" presName="Name0" presStyleCnt="0">
        <dgm:presLayoutVars>
          <dgm:dir/>
          <dgm:animLvl val="lvl"/>
          <dgm:resizeHandles val="exact"/>
        </dgm:presLayoutVars>
      </dgm:prSet>
      <dgm:spPr/>
      <dgm:t>
        <a:bodyPr/>
        <a:lstStyle/>
        <a:p>
          <a:endParaRPr lang="en-US"/>
        </a:p>
      </dgm:t>
    </dgm:pt>
    <dgm:pt modelId="{BF5F9E7E-6E45-456E-8EA4-6624CB2CEA76}" type="pres">
      <dgm:prSet presAssocID="{8F320714-97CE-4A82-B539-B9828701011B}" presName="linNode" presStyleCnt="0"/>
      <dgm:spPr/>
    </dgm:pt>
    <dgm:pt modelId="{7C102FD3-8B39-4B63-8862-CA054FC18713}" type="pres">
      <dgm:prSet presAssocID="{8F320714-97CE-4A82-B539-B9828701011B}" presName="parentText" presStyleLbl="node1" presStyleIdx="0" presStyleCnt="1" custScaleX="153829">
        <dgm:presLayoutVars>
          <dgm:chMax val="1"/>
          <dgm:bulletEnabled val="1"/>
        </dgm:presLayoutVars>
      </dgm:prSet>
      <dgm:spPr/>
      <dgm:t>
        <a:bodyPr/>
        <a:lstStyle/>
        <a:p>
          <a:endParaRPr lang="en-US"/>
        </a:p>
      </dgm:t>
    </dgm:pt>
  </dgm:ptLst>
  <dgm:cxnLst>
    <dgm:cxn modelId="{B1647801-A6A5-4D1D-BC55-7E5465E366D8}" type="presOf" srcId="{8F320714-97CE-4A82-B539-B9828701011B}" destId="{7C102FD3-8B39-4B63-8862-CA054FC18713}" srcOrd="0" destOrd="0" presId="urn:microsoft.com/office/officeart/2005/8/layout/vList5"/>
    <dgm:cxn modelId="{AA7122D7-630F-4AC9-9604-A97EC2F5A2CA}" type="presOf" srcId="{A2F4B7B8-C1AB-4D6F-B0F2-A3B65F3B411F}" destId="{531AB9EB-7ABB-43E9-A1F4-97F3760865C8}" srcOrd="0" destOrd="0" presId="urn:microsoft.com/office/officeart/2005/8/layout/vList5"/>
    <dgm:cxn modelId="{58935353-F849-451D-949A-2372E430C284}" srcId="{A2F4B7B8-C1AB-4D6F-B0F2-A3B65F3B411F}" destId="{8F320714-97CE-4A82-B539-B9828701011B}" srcOrd="0" destOrd="0" parTransId="{AF2613D8-84D2-4C20-AF7C-288DEFA19394}" sibTransId="{2D1B07BE-46AD-4FEA-BE50-FA2660AC06DC}"/>
    <dgm:cxn modelId="{5DB6B0FC-1C72-435A-BD12-104ABE0AE247}" type="presParOf" srcId="{531AB9EB-7ABB-43E9-A1F4-97F3760865C8}" destId="{BF5F9E7E-6E45-456E-8EA4-6624CB2CEA76}" srcOrd="0" destOrd="0" presId="urn:microsoft.com/office/officeart/2005/8/layout/vList5"/>
    <dgm:cxn modelId="{7E2C88E4-F205-4246-AD99-223006295B33}" type="presParOf" srcId="{BF5F9E7E-6E45-456E-8EA4-6624CB2CEA76}" destId="{7C102FD3-8B39-4B63-8862-CA054FC18713}"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12D73F-F254-49CB-88EA-C6A2B24931A8}"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F0105578-01C3-488C-AB92-CF3C888287C0}">
      <dgm:prSet/>
      <dgm:spPr/>
      <dgm:t>
        <a:bodyPr/>
        <a:lstStyle/>
        <a:p>
          <a:pPr rtl="0"/>
          <a:r>
            <a:rPr lang="en-GB" dirty="0"/>
            <a:t>Damage is usually focused in the front part of the brain.</a:t>
          </a:r>
          <a:endParaRPr lang="en-US" dirty="0"/>
        </a:p>
      </dgm:t>
    </dgm:pt>
    <dgm:pt modelId="{8AE1534D-1BC2-467A-B510-5037C5611033}" type="parTrans" cxnId="{46CA8A6D-1F5B-4B2D-B256-2794E53EF730}">
      <dgm:prSet/>
      <dgm:spPr/>
      <dgm:t>
        <a:bodyPr/>
        <a:lstStyle/>
        <a:p>
          <a:endParaRPr lang="en-US"/>
        </a:p>
      </dgm:t>
    </dgm:pt>
    <dgm:pt modelId="{972B2DC1-FA6D-451C-BF2F-574982CE27CD}" type="sibTrans" cxnId="{46CA8A6D-1F5B-4B2D-B256-2794E53EF730}">
      <dgm:prSet/>
      <dgm:spPr/>
      <dgm:t>
        <a:bodyPr/>
        <a:lstStyle/>
        <a:p>
          <a:endParaRPr lang="en-US"/>
        </a:p>
      </dgm:t>
    </dgm:pt>
    <dgm:pt modelId="{3CC91F95-C168-4617-A5BB-E81B82ED97EE}">
      <dgm:prSet/>
      <dgm:spPr/>
      <dgm:t>
        <a:bodyPr/>
        <a:lstStyle/>
        <a:p>
          <a:pPr rtl="0"/>
          <a:r>
            <a:rPr lang="en-GB"/>
            <a:t>Personality and behaviour are initially more effected than memory.</a:t>
          </a:r>
          <a:endParaRPr lang="en-US"/>
        </a:p>
      </dgm:t>
    </dgm:pt>
    <dgm:pt modelId="{224DB239-79AB-4AA3-BCD2-1F4D6CE1D6C3}" type="parTrans" cxnId="{5EEE4D22-A6D7-4FA8-B7D3-736F9DDD6652}">
      <dgm:prSet/>
      <dgm:spPr/>
      <dgm:t>
        <a:bodyPr/>
        <a:lstStyle/>
        <a:p>
          <a:endParaRPr lang="en-US"/>
        </a:p>
      </dgm:t>
    </dgm:pt>
    <dgm:pt modelId="{A62E4FE3-7F64-4D89-9BD4-6E76B92E7CE8}" type="sibTrans" cxnId="{5EEE4D22-A6D7-4FA8-B7D3-736F9DDD6652}">
      <dgm:prSet/>
      <dgm:spPr/>
      <dgm:t>
        <a:bodyPr/>
        <a:lstStyle/>
        <a:p>
          <a:endParaRPr lang="en-US"/>
        </a:p>
      </dgm:t>
    </dgm:pt>
    <dgm:pt modelId="{6728A703-924E-4457-AA93-51BBF3982625}">
      <dgm:prSet/>
      <dgm:spPr/>
      <dgm:t>
        <a:bodyPr/>
        <a:lstStyle/>
        <a:p>
          <a:pPr rtl="0"/>
          <a:r>
            <a:rPr lang="en-GB"/>
            <a:t>Pick’s Disease is the older name for what is now known as a variant of Fronto-temporal Dementia.</a:t>
          </a:r>
          <a:endParaRPr lang="en-US"/>
        </a:p>
      </dgm:t>
    </dgm:pt>
    <dgm:pt modelId="{272AA1B7-B9F0-4A9B-A9D0-2B7114020CED}" type="parTrans" cxnId="{0452F006-1DEA-47F4-A144-CF8CC23EF583}">
      <dgm:prSet/>
      <dgm:spPr/>
      <dgm:t>
        <a:bodyPr/>
        <a:lstStyle/>
        <a:p>
          <a:endParaRPr lang="en-US"/>
        </a:p>
      </dgm:t>
    </dgm:pt>
    <dgm:pt modelId="{4313DF73-D176-4BDD-BE2B-58B7CEB10DDA}" type="sibTrans" cxnId="{0452F006-1DEA-47F4-A144-CF8CC23EF583}">
      <dgm:prSet/>
      <dgm:spPr/>
      <dgm:t>
        <a:bodyPr/>
        <a:lstStyle/>
        <a:p>
          <a:endParaRPr lang="en-US"/>
        </a:p>
      </dgm:t>
    </dgm:pt>
    <dgm:pt modelId="{B46CD916-5FAF-4A24-BDF5-EA8085F6371D}">
      <dgm:prSet/>
      <dgm:spPr/>
      <dgm:t>
        <a:bodyPr/>
        <a:lstStyle/>
        <a:p>
          <a:pPr rtl="0"/>
          <a:r>
            <a:rPr lang="en-GB" dirty="0"/>
            <a:t>Typically the onset occurs between the ages of 40 and 70.</a:t>
          </a:r>
          <a:endParaRPr lang="en-US" dirty="0"/>
        </a:p>
      </dgm:t>
    </dgm:pt>
    <dgm:pt modelId="{254A99F3-A240-479A-8427-2CA7955DA706}" type="parTrans" cxnId="{58DAE1FF-7E07-4ED1-9DD7-270CC7572B86}">
      <dgm:prSet/>
      <dgm:spPr/>
      <dgm:t>
        <a:bodyPr/>
        <a:lstStyle/>
        <a:p>
          <a:endParaRPr lang="en-US"/>
        </a:p>
      </dgm:t>
    </dgm:pt>
    <dgm:pt modelId="{21B573D6-AA97-405A-BDC7-36735FB23EF8}" type="sibTrans" cxnId="{58DAE1FF-7E07-4ED1-9DD7-270CC7572B86}">
      <dgm:prSet/>
      <dgm:spPr/>
      <dgm:t>
        <a:bodyPr/>
        <a:lstStyle/>
        <a:p>
          <a:endParaRPr lang="en-US"/>
        </a:p>
      </dgm:t>
    </dgm:pt>
    <dgm:pt modelId="{226CED2B-EDA0-4016-86F6-CA98199BACE4}" type="pres">
      <dgm:prSet presAssocID="{0A12D73F-F254-49CB-88EA-C6A2B24931A8}" presName="Name0" presStyleCnt="0">
        <dgm:presLayoutVars>
          <dgm:dir/>
          <dgm:resizeHandles val="exact"/>
        </dgm:presLayoutVars>
      </dgm:prSet>
      <dgm:spPr/>
      <dgm:t>
        <a:bodyPr/>
        <a:lstStyle/>
        <a:p>
          <a:endParaRPr lang="en-GB"/>
        </a:p>
      </dgm:t>
    </dgm:pt>
    <dgm:pt modelId="{60E5CB7D-9765-4CCD-BEC3-6258DCCA8D19}" type="pres">
      <dgm:prSet presAssocID="{F0105578-01C3-488C-AB92-CF3C888287C0}" presName="node" presStyleLbl="node1" presStyleIdx="0" presStyleCnt="4">
        <dgm:presLayoutVars>
          <dgm:bulletEnabled val="1"/>
        </dgm:presLayoutVars>
      </dgm:prSet>
      <dgm:spPr/>
      <dgm:t>
        <a:bodyPr/>
        <a:lstStyle/>
        <a:p>
          <a:endParaRPr lang="en-GB"/>
        </a:p>
      </dgm:t>
    </dgm:pt>
    <dgm:pt modelId="{8B829027-3ECA-4FD3-9BF7-0B29EE00E1F4}" type="pres">
      <dgm:prSet presAssocID="{972B2DC1-FA6D-451C-BF2F-574982CE27CD}" presName="sibTrans" presStyleCnt="0"/>
      <dgm:spPr/>
    </dgm:pt>
    <dgm:pt modelId="{ED8DC86E-D961-4DD5-8574-368CDCFEC7EE}" type="pres">
      <dgm:prSet presAssocID="{3CC91F95-C168-4617-A5BB-E81B82ED97EE}" presName="node" presStyleLbl="node1" presStyleIdx="1" presStyleCnt="4">
        <dgm:presLayoutVars>
          <dgm:bulletEnabled val="1"/>
        </dgm:presLayoutVars>
      </dgm:prSet>
      <dgm:spPr/>
      <dgm:t>
        <a:bodyPr/>
        <a:lstStyle/>
        <a:p>
          <a:endParaRPr lang="en-GB"/>
        </a:p>
      </dgm:t>
    </dgm:pt>
    <dgm:pt modelId="{F6A93315-F115-4FC8-AF6B-AB83E1DF523B}" type="pres">
      <dgm:prSet presAssocID="{A62E4FE3-7F64-4D89-9BD4-6E76B92E7CE8}" presName="sibTrans" presStyleCnt="0"/>
      <dgm:spPr/>
    </dgm:pt>
    <dgm:pt modelId="{AF97C562-3A91-442F-ABB8-B1F51225B5C8}" type="pres">
      <dgm:prSet presAssocID="{6728A703-924E-4457-AA93-51BBF3982625}" presName="node" presStyleLbl="node1" presStyleIdx="2" presStyleCnt="4">
        <dgm:presLayoutVars>
          <dgm:bulletEnabled val="1"/>
        </dgm:presLayoutVars>
      </dgm:prSet>
      <dgm:spPr/>
      <dgm:t>
        <a:bodyPr/>
        <a:lstStyle/>
        <a:p>
          <a:endParaRPr lang="en-GB"/>
        </a:p>
      </dgm:t>
    </dgm:pt>
    <dgm:pt modelId="{7FCB40C0-E2E5-43DB-B8FE-2B7E795CE14B}" type="pres">
      <dgm:prSet presAssocID="{4313DF73-D176-4BDD-BE2B-58B7CEB10DDA}" presName="sibTrans" presStyleCnt="0"/>
      <dgm:spPr/>
    </dgm:pt>
    <dgm:pt modelId="{575E4DD0-C068-41F8-95FC-7500D4D6EFDD}" type="pres">
      <dgm:prSet presAssocID="{B46CD916-5FAF-4A24-BDF5-EA8085F6371D}" presName="node" presStyleLbl="node1" presStyleIdx="3" presStyleCnt="4">
        <dgm:presLayoutVars>
          <dgm:bulletEnabled val="1"/>
        </dgm:presLayoutVars>
      </dgm:prSet>
      <dgm:spPr/>
      <dgm:t>
        <a:bodyPr/>
        <a:lstStyle/>
        <a:p>
          <a:endParaRPr lang="en-GB"/>
        </a:p>
      </dgm:t>
    </dgm:pt>
  </dgm:ptLst>
  <dgm:cxnLst>
    <dgm:cxn modelId="{334727D6-020D-4D34-98DE-0C3B245B6EAC}" type="presOf" srcId="{6728A703-924E-4457-AA93-51BBF3982625}" destId="{AF97C562-3A91-442F-ABB8-B1F51225B5C8}" srcOrd="0" destOrd="0" presId="urn:microsoft.com/office/officeart/2005/8/layout/hList6"/>
    <dgm:cxn modelId="{0D47E1FD-2E0E-4339-8E2C-B4E874F73E51}" type="presOf" srcId="{B46CD916-5FAF-4A24-BDF5-EA8085F6371D}" destId="{575E4DD0-C068-41F8-95FC-7500D4D6EFDD}" srcOrd="0" destOrd="0" presId="urn:microsoft.com/office/officeart/2005/8/layout/hList6"/>
    <dgm:cxn modelId="{0452F006-1DEA-47F4-A144-CF8CC23EF583}" srcId="{0A12D73F-F254-49CB-88EA-C6A2B24931A8}" destId="{6728A703-924E-4457-AA93-51BBF3982625}" srcOrd="2" destOrd="0" parTransId="{272AA1B7-B9F0-4A9B-A9D0-2B7114020CED}" sibTransId="{4313DF73-D176-4BDD-BE2B-58B7CEB10DDA}"/>
    <dgm:cxn modelId="{46CA8A6D-1F5B-4B2D-B256-2794E53EF730}" srcId="{0A12D73F-F254-49CB-88EA-C6A2B24931A8}" destId="{F0105578-01C3-488C-AB92-CF3C888287C0}" srcOrd="0" destOrd="0" parTransId="{8AE1534D-1BC2-467A-B510-5037C5611033}" sibTransId="{972B2DC1-FA6D-451C-BF2F-574982CE27CD}"/>
    <dgm:cxn modelId="{65B67FC7-8E0C-464D-86D4-0E50126C75FB}" type="presOf" srcId="{F0105578-01C3-488C-AB92-CF3C888287C0}" destId="{60E5CB7D-9765-4CCD-BEC3-6258DCCA8D19}" srcOrd="0" destOrd="0" presId="urn:microsoft.com/office/officeart/2005/8/layout/hList6"/>
    <dgm:cxn modelId="{55C62AA1-C257-420B-B5BA-57DAA952019F}" type="presOf" srcId="{0A12D73F-F254-49CB-88EA-C6A2B24931A8}" destId="{226CED2B-EDA0-4016-86F6-CA98199BACE4}" srcOrd="0" destOrd="0" presId="urn:microsoft.com/office/officeart/2005/8/layout/hList6"/>
    <dgm:cxn modelId="{58DAE1FF-7E07-4ED1-9DD7-270CC7572B86}" srcId="{0A12D73F-F254-49CB-88EA-C6A2B24931A8}" destId="{B46CD916-5FAF-4A24-BDF5-EA8085F6371D}" srcOrd="3" destOrd="0" parTransId="{254A99F3-A240-479A-8427-2CA7955DA706}" sibTransId="{21B573D6-AA97-405A-BDC7-36735FB23EF8}"/>
    <dgm:cxn modelId="{75F6F713-A095-4C34-81E2-FD84B1E7C585}" type="presOf" srcId="{3CC91F95-C168-4617-A5BB-E81B82ED97EE}" destId="{ED8DC86E-D961-4DD5-8574-368CDCFEC7EE}" srcOrd="0" destOrd="0" presId="urn:microsoft.com/office/officeart/2005/8/layout/hList6"/>
    <dgm:cxn modelId="{5EEE4D22-A6D7-4FA8-B7D3-736F9DDD6652}" srcId="{0A12D73F-F254-49CB-88EA-C6A2B24931A8}" destId="{3CC91F95-C168-4617-A5BB-E81B82ED97EE}" srcOrd="1" destOrd="0" parTransId="{224DB239-79AB-4AA3-BCD2-1F4D6CE1D6C3}" sibTransId="{A62E4FE3-7F64-4D89-9BD4-6E76B92E7CE8}"/>
    <dgm:cxn modelId="{E618D377-BA79-4338-A26C-21E308606E74}" type="presParOf" srcId="{226CED2B-EDA0-4016-86F6-CA98199BACE4}" destId="{60E5CB7D-9765-4CCD-BEC3-6258DCCA8D19}" srcOrd="0" destOrd="0" presId="urn:microsoft.com/office/officeart/2005/8/layout/hList6"/>
    <dgm:cxn modelId="{44C887B5-9537-4CD4-B73F-167256EE0020}" type="presParOf" srcId="{226CED2B-EDA0-4016-86F6-CA98199BACE4}" destId="{8B829027-3ECA-4FD3-9BF7-0B29EE00E1F4}" srcOrd="1" destOrd="0" presId="urn:microsoft.com/office/officeart/2005/8/layout/hList6"/>
    <dgm:cxn modelId="{9A488E8B-A471-496B-814C-3EE732B75F26}" type="presParOf" srcId="{226CED2B-EDA0-4016-86F6-CA98199BACE4}" destId="{ED8DC86E-D961-4DD5-8574-368CDCFEC7EE}" srcOrd="2" destOrd="0" presId="urn:microsoft.com/office/officeart/2005/8/layout/hList6"/>
    <dgm:cxn modelId="{422E925D-BB6E-47DF-8CD2-C43126FC1F98}" type="presParOf" srcId="{226CED2B-EDA0-4016-86F6-CA98199BACE4}" destId="{F6A93315-F115-4FC8-AF6B-AB83E1DF523B}" srcOrd="3" destOrd="0" presId="urn:microsoft.com/office/officeart/2005/8/layout/hList6"/>
    <dgm:cxn modelId="{490A6206-65B8-477A-A12D-8F8C245CC1C7}" type="presParOf" srcId="{226CED2B-EDA0-4016-86F6-CA98199BACE4}" destId="{AF97C562-3A91-442F-ABB8-B1F51225B5C8}" srcOrd="4" destOrd="0" presId="urn:microsoft.com/office/officeart/2005/8/layout/hList6"/>
    <dgm:cxn modelId="{9A038764-BC79-4C2D-824E-6D32116660D6}" type="presParOf" srcId="{226CED2B-EDA0-4016-86F6-CA98199BACE4}" destId="{7FCB40C0-E2E5-43DB-B8FE-2B7E795CE14B}" srcOrd="5" destOrd="0" presId="urn:microsoft.com/office/officeart/2005/8/layout/hList6"/>
    <dgm:cxn modelId="{5832CB91-10A1-4333-8984-F226DE86C346}" type="presParOf" srcId="{226CED2B-EDA0-4016-86F6-CA98199BACE4}" destId="{575E4DD0-C068-41F8-95FC-7500D4D6EFDD}"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03E7E7-24FF-4B58-B95D-CE1517AE7C04}" type="doc">
      <dgm:prSet loTypeId="urn:microsoft.com/office/officeart/2008/layout/VerticalCurvedList" loCatId="list" qsTypeId="urn:microsoft.com/office/officeart/2005/8/quickstyle/simple1" qsCatId="simple" csTypeId="urn:microsoft.com/office/officeart/2005/8/colors/accent1_2" csCatId="accent1"/>
      <dgm:spPr/>
      <dgm:t>
        <a:bodyPr/>
        <a:lstStyle/>
        <a:p>
          <a:endParaRPr lang="en-GB"/>
        </a:p>
      </dgm:t>
    </dgm:pt>
    <dgm:pt modelId="{3D10B73C-8F4B-4886-9F38-73F4BA71185E}">
      <dgm:prSet/>
      <dgm:spPr/>
      <dgm:t>
        <a:bodyPr/>
        <a:lstStyle/>
        <a:p>
          <a:pPr rtl="0"/>
          <a:r>
            <a:rPr lang="en-GB"/>
            <a:t>Changes in alertness, attention and confusion, which may be unpredictable and change from hour to hour or day to day.</a:t>
          </a:r>
        </a:p>
      </dgm:t>
    </dgm:pt>
    <dgm:pt modelId="{18FA657C-9852-4067-B089-54A33A207A82}" type="parTrans" cxnId="{5544DC9C-DD6D-424D-A015-CAF01720657B}">
      <dgm:prSet/>
      <dgm:spPr/>
      <dgm:t>
        <a:bodyPr/>
        <a:lstStyle/>
        <a:p>
          <a:endParaRPr lang="en-GB"/>
        </a:p>
      </dgm:t>
    </dgm:pt>
    <dgm:pt modelId="{EBD7F885-562A-4562-8294-CEEB0DDDF276}" type="sibTrans" cxnId="{5544DC9C-DD6D-424D-A015-CAF01720657B}">
      <dgm:prSet/>
      <dgm:spPr/>
      <dgm:t>
        <a:bodyPr/>
        <a:lstStyle/>
        <a:p>
          <a:endParaRPr lang="en-GB"/>
        </a:p>
      </dgm:t>
    </dgm:pt>
    <dgm:pt modelId="{3C02CF5F-9BA9-4E92-921E-BDCE8819FDA7}">
      <dgm:prSet/>
      <dgm:spPr/>
      <dgm:t>
        <a:bodyPr/>
        <a:lstStyle/>
        <a:p>
          <a:pPr rtl="0"/>
          <a:r>
            <a:rPr lang="en-GB"/>
            <a:t>Parkinson’s disease-type symptoms such as slowed movements, muscle stiffness and tremors.</a:t>
          </a:r>
        </a:p>
      </dgm:t>
    </dgm:pt>
    <dgm:pt modelId="{8DF24907-EEBE-4F73-989D-63AE4A0389A2}" type="parTrans" cxnId="{02C216CF-8560-4F6C-A5C6-4FF938BF9428}">
      <dgm:prSet/>
      <dgm:spPr/>
      <dgm:t>
        <a:bodyPr/>
        <a:lstStyle/>
        <a:p>
          <a:endParaRPr lang="en-GB"/>
        </a:p>
      </dgm:t>
    </dgm:pt>
    <dgm:pt modelId="{09A4E573-056B-4BB3-8B48-58740D7CBA53}" type="sibTrans" cxnId="{02C216CF-8560-4F6C-A5C6-4FF938BF9428}">
      <dgm:prSet/>
      <dgm:spPr/>
      <dgm:t>
        <a:bodyPr/>
        <a:lstStyle/>
        <a:p>
          <a:endParaRPr lang="en-GB"/>
        </a:p>
      </dgm:t>
    </dgm:pt>
    <dgm:pt modelId="{D3E00912-3904-4732-A28F-02C23E1A75B6}">
      <dgm:prSet/>
      <dgm:spPr/>
      <dgm:t>
        <a:bodyPr/>
        <a:lstStyle/>
        <a:p>
          <a:pPr rtl="0"/>
          <a:r>
            <a:rPr lang="en-GB"/>
            <a:t>Visual hallucinations – seeing things that are not really there, e.g. people or animals. These often happen repeatedly and are realistic and well-formed.</a:t>
          </a:r>
        </a:p>
      </dgm:t>
    </dgm:pt>
    <dgm:pt modelId="{1D945CFC-747D-4FF3-9352-65DA7ECD55A1}" type="parTrans" cxnId="{95C3605E-85A5-4A21-885B-6F4BA696E8B8}">
      <dgm:prSet/>
      <dgm:spPr/>
      <dgm:t>
        <a:bodyPr/>
        <a:lstStyle/>
        <a:p>
          <a:endParaRPr lang="en-GB"/>
        </a:p>
      </dgm:t>
    </dgm:pt>
    <dgm:pt modelId="{2B34A8B3-5890-4165-8E23-307E4C1A4D6C}" type="sibTrans" cxnId="{95C3605E-85A5-4A21-885B-6F4BA696E8B8}">
      <dgm:prSet/>
      <dgm:spPr/>
      <dgm:t>
        <a:bodyPr/>
        <a:lstStyle/>
        <a:p>
          <a:endParaRPr lang="en-GB"/>
        </a:p>
      </dgm:t>
    </dgm:pt>
    <dgm:pt modelId="{705A0A58-B5A6-4D33-915C-9F944967B722}">
      <dgm:prSet/>
      <dgm:spPr/>
      <dgm:t>
        <a:bodyPr/>
        <a:lstStyle/>
        <a:p>
          <a:pPr rtl="0"/>
          <a:r>
            <a:rPr lang="en-GB"/>
            <a:t>Sleep disturbances – acting out dreams or shouting out while sleeping, which can disrupt sleep and potentially cause injury.</a:t>
          </a:r>
        </a:p>
      </dgm:t>
    </dgm:pt>
    <dgm:pt modelId="{122A9E75-CF5C-4C97-90DB-DA9DED2BE279}" type="parTrans" cxnId="{CCEDBFDE-DF66-4A4E-AC6F-2C80216351D2}">
      <dgm:prSet/>
      <dgm:spPr/>
      <dgm:t>
        <a:bodyPr/>
        <a:lstStyle/>
        <a:p>
          <a:endParaRPr lang="en-GB"/>
        </a:p>
      </dgm:t>
    </dgm:pt>
    <dgm:pt modelId="{8275D341-D7B0-4A62-8749-DEA0E65F468B}" type="sibTrans" cxnId="{CCEDBFDE-DF66-4A4E-AC6F-2C80216351D2}">
      <dgm:prSet/>
      <dgm:spPr/>
      <dgm:t>
        <a:bodyPr/>
        <a:lstStyle/>
        <a:p>
          <a:endParaRPr lang="en-GB"/>
        </a:p>
      </dgm:t>
    </dgm:pt>
    <dgm:pt modelId="{DE6B8ABE-481F-43E7-BE75-82DA324D10A6}">
      <dgm:prSet/>
      <dgm:spPr/>
      <dgm:t>
        <a:bodyPr/>
        <a:lstStyle/>
        <a:p>
          <a:pPr rtl="0"/>
          <a:r>
            <a:rPr lang="en-GB"/>
            <a:t>Fainting, unsteadiness and falls.</a:t>
          </a:r>
        </a:p>
      </dgm:t>
    </dgm:pt>
    <dgm:pt modelId="{27007BA7-FADA-4E1E-8385-27D5C4B20F16}" type="parTrans" cxnId="{EDAE2E69-D8E9-417D-B95E-CD7D69E4C577}">
      <dgm:prSet/>
      <dgm:spPr/>
      <dgm:t>
        <a:bodyPr/>
        <a:lstStyle/>
        <a:p>
          <a:endParaRPr lang="en-GB"/>
        </a:p>
      </dgm:t>
    </dgm:pt>
    <dgm:pt modelId="{52C12097-5CEF-4AAB-8421-3F13FC36A5D4}" type="sibTrans" cxnId="{EDAE2E69-D8E9-417D-B95E-CD7D69E4C577}">
      <dgm:prSet/>
      <dgm:spPr/>
      <dgm:t>
        <a:bodyPr/>
        <a:lstStyle/>
        <a:p>
          <a:endParaRPr lang="en-GB"/>
        </a:p>
      </dgm:t>
    </dgm:pt>
    <dgm:pt modelId="{721384E2-E81A-4212-B01B-99706B0DCC8D}" type="pres">
      <dgm:prSet presAssocID="{0803E7E7-24FF-4B58-B95D-CE1517AE7C04}" presName="Name0" presStyleCnt="0">
        <dgm:presLayoutVars>
          <dgm:chMax val="7"/>
          <dgm:chPref val="7"/>
          <dgm:dir/>
        </dgm:presLayoutVars>
      </dgm:prSet>
      <dgm:spPr/>
      <dgm:t>
        <a:bodyPr/>
        <a:lstStyle/>
        <a:p>
          <a:endParaRPr lang="en-GB"/>
        </a:p>
      </dgm:t>
    </dgm:pt>
    <dgm:pt modelId="{C3C1458B-7FFA-41E3-BB97-AAA8110938C4}" type="pres">
      <dgm:prSet presAssocID="{0803E7E7-24FF-4B58-B95D-CE1517AE7C04}" presName="Name1" presStyleCnt="0"/>
      <dgm:spPr/>
    </dgm:pt>
    <dgm:pt modelId="{AEAD23C8-FAE5-47B4-8D6B-411BF1C34F51}" type="pres">
      <dgm:prSet presAssocID="{0803E7E7-24FF-4B58-B95D-CE1517AE7C04}" presName="cycle" presStyleCnt="0"/>
      <dgm:spPr/>
    </dgm:pt>
    <dgm:pt modelId="{97C24779-9646-443F-B2EC-5E8B3CD2A62F}" type="pres">
      <dgm:prSet presAssocID="{0803E7E7-24FF-4B58-B95D-CE1517AE7C04}" presName="srcNode" presStyleLbl="node1" presStyleIdx="0" presStyleCnt="5"/>
      <dgm:spPr/>
    </dgm:pt>
    <dgm:pt modelId="{15BDC041-48EC-447A-8E43-3A33E0CCAC64}" type="pres">
      <dgm:prSet presAssocID="{0803E7E7-24FF-4B58-B95D-CE1517AE7C04}" presName="conn" presStyleLbl="parChTrans1D2" presStyleIdx="0" presStyleCnt="1"/>
      <dgm:spPr/>
      <dgm:t>
        <a:bodyPr/>
        <a:lstStyle/>
        <a:p>
          <a:endParaRPr lang="en-GB"/>
        </a:p>
      </dgm:t>
    </dgm:pt>
    <dgm:pt modelId="{A3142159-D887-42C9-BC52-1B1757E47EEC}" type="pres">
      <dgm:prSet presAssocID="{0803E7E7-24FF-4B58-B95D-CE1517AE7C04}" presName="extraNode" presStyleLbl="node1" presStyleIdx="0" presStyleCnt="5"/>
      <dgm:spPr/>
    </dgm:pt>
    <dgm:pt modelId="{DE5880D4-21F7-4731-B0CD-8BDCBAEACA2D}" type="pres">
      <dgm:prSet presAssocID="{0803E7E7-24FF-4B58-B95D-CE1517AE7C04}" presName="dstNode" presStyleLbl="node1" presStyleIdx="0" presStyleCnt="5"/>
      <dgm:spPr/>
    </dgm:pt>
    <dgm:pt modelId="{916F732B-2FF0-49F0-A06E-2EA334C7F652}" type="pres">
      <dgm:prSet presAssocID="{3D10B73C-8F4B-4886-9F38-73F4BA71185E}" presName="text_1" presStyleLbl="node1" presStyleIdx="0" presStyleCnt="5">
        <dgm:presLayoutVars>
          <dgm:bulletEnabled val="1"/>
        </dgm:presLayoutVars>
      </dgm:prSet>
      <dgm:spPr/>
      <dgm:t>
        <a:bodyPr/>
        <a:lstStyle/>
        <a:p>
          <a:endParaRPr lang="en-GB"/>
        </a:p>
      </dgm:t>
    </dgm:pt>
    <dgm:pt modelId="{B8CE5649-8895-4D8F-890B-EEC84949B3DA}" type="pres">
      <dgm:prSet presAssocID="{3D10B73C-8F4B-4886-9F38-73F4BA71185E}" presName="accent_1" presStyleCnt="0"/>
      <dgm:spPr/>
    </dgm:pt>
    <dgm:pt modelId="{067D423D-2ABA-4400-B078-C57A4A224F66}" type="pres">
      <dgm:prSet presAssocID="{3D10B73C-8F4B-4886-9F38-73F4BA71185E}" presName="accentRepeatNode" presStyleLbl="solidFgAcc1" presStyleIdx="0" presStyleCnt="5"/>
      <dgm:spPr/>
    </dgm:pt>
    <dgm:pt modelId="{C264906B-7B43-4823-889F-2F20ABC4F146}" type="pres">
      <dgm:prSet presAssocID="{3C02CF5F-9BA9-4E92-921E-BDCE8819FDA7}" presName="text_2" presStyleLbl="node1" presStyleIdx="1" presStyleCnt="5">
        <dgm:presLayoutVars>
          <dgm:bulletEnabled val="1"/>
        </dgm:presLayoutVars>
      </dgm:prSet>
      <dgm:spPr/>
      <dgm:t>
        <a:bodyPr/>
        <a:lstStyle/>
        <a:p>
          <a:endParaRPr lang="en-GB"/>
        </a:p>
      </dgm:t>
    </dgm:pt>
    <dgm:pt modelId="{7B46D868-82ED-4759-9AC7-5535061459EF}" type="pres">
      <dgm:prSet presAssocID="{3C02CF5F-9BA9-4E92-921E-BDCE8819FDA7}" presName="accent_2" presStyleCnt="0"/>
      <dgm:spPr/>
    </dgm:pt>
    <dgm:pt modelId="{1652BED4-30E5-446B-BE16-8B75EF25FC03}" type="pres">
      <dgm:prSet presAssocID="{3C02CF5F-9BA9-4E92-921E-BDCE8819FDA7}" presName="accentRepeatNode" presStyleLbl="solidFgAcc1" presStyleIdx="1" presStyleCnt="5"/>
      <dgm:spPr/>
    </dgm:pt>
    <dgm:pt modelId="{FC8D447A-8423-4E01-9F8B-17FEC911DF9E}" type="pres">
      <dgm:prSet presAssocID="{D3E00912-3904-4732-A28F-02C23E1A75B6}" presName="text_3" presStyleLbl="node1" presStyleIdx="2" presStyleCnt="5">
        <dgm:presLayoutVars>
          <dgm:bulletEnabled val="1"/>
        </dgm:presLayoutVars>
      </dgm:prSet>
      <dgm:spPr/>
      <dgm:t>
        <a:bodyPr/>
        <a:lstStyle/>
        <a:p>
          <a:endParaRPr lang="en-GB"/>
        </a:p>
      </dgm:t>
    </dgm:pt>
    <dgm:pt modelId="{625C0C15-D8C5-45F4-8534-21626BDAAE97}" type="pres">
      <dgm:prSet presAssocID="{D3E00912-3904-4732-A28F-02C23E1A75B6}" presName="accent_3" presStyleCnt="0"/>
      <dgm:spPr/>
    </dgm:pt>
    <dgm:pt modelId="{608F84BE-B397-40F6-85FA-E7C74143034B}" type="pres">
      <dgm:prSet presAssocID="{D3E00912-3904-4732-A28F-02C23E1A75B6}" presName="accentRepeatNode" presStyleLbl="solidFgAcc1" presStyleIdx="2" presStyleCnt="5"/>
      <dgm:spPr/>
    </dgm:pt>
    <dgm:pt modelId="{DEEE62C8-448C-466A-AD17-034D6F732883}" type="pres">
      <dgm:prSet presAssocID="{705A0A58-B5A6-4D33-915C-9F944967B722}" presName="text_4" presStyleLbl="node1" presStyleIdx="3" presStyleCnt="5">
        <dgm:presLayoutVars>
          <dgm:bulletEnabled val="1"/>
        </dgm:presLayoutVars>
      </dgm:prSet>
      <dgm:spPr/>
      <dgm:t>
        <a:bodyPr/>
        <a:lstStyle/>
        <a:p>
          <a:endParaRPr lang="en-GB"/>
        </a:p>
      </dgm:t>
    </dgm:pt>
    <dgm:pt modelId="{F07F3CA8-28EA-44E6-9ED6-05D637BDFE15}" type="pres">
      <dgm:prSet presAssocID="{705A0A58-B5A6-4D33-915C-9F944967B722}" presName="accent_4" presStyleCnt="0"/>
      <dgm:spPr/>
    </dgm:pt>
    <dgm:pt modelId="{23975D25-9817-462E-8E42-12E876693DF7}" type="pres">
      <dgm:prSet presAssocID="{705A0A58-B5A6-4D33-915C-9F944967B722}" presName="accentRepeatNode" presStyleLbl="solidFgAcc1" presStyleIdx="3" presStyleCnt="5"/>
      <dgm:spPr/>
    </dgm:pt>
    <dgm:pt modelId="{54AD44DF-5EE6-4959-9FE6-92D94E9DED51}" type="pres">
      <dgm:prSet presAssocID="{DE6B8ABE-481F-43E7-BE75-82DA324D10A6}" presName="text_5" presStyleLbl="node1" presStyleIdx="4" presStyleCnt="5">
        <dgm:presLayoutVars>
          <dgm:bulletEnabled val="1"/>
        </dgm:presLayoutVars>
      </dgm:prSet>
      <dgm:spPr/>
      <dgm:t>
        <a:bodyPr/>
        <a:lstStyle/>
        <a:p>
          <a:endParaRPr lang="en-GB"/>
        </a:p>
      </dgm:t>
    </dgm:pt>
    <dgm:pt modelId="{2F21048E-D7BC-4BED-B781-25D6DCCEFFE3}" type="pres">
      <dgm:prSet presAssocID="{DE6B8ABE-481F-43E7-BE75-82DA324D10A6}" presName="accent_5" presStyleCnt="0"/>
      <dgm:spPr/>
    </dgm:pt>
    <dgm:pt modelId="{C2A62090-2A7C-4B6C-A266-5D917CF61C64}" type="pres">
      <dgm:prSet presAssocID="{DE6B8ABE-481F-43E7-BE75-82DA324D10A6}" presName="accentRepeatNode" presStyleLbl="solidFgAcc1" presStyleIdx="4" presStyleCnt="5"/>
      <dgm:spPr/>
    </dgm:pt>
  </dgm:ptLst>
  <dgm:cxnLst>
    <dgm:cxn modelId="{95C3605E-85A5-4A21-885B-6F4BA696E8B8}" srcId="{0803E7E7-24FF-4B58-B95D-CE1517AE7C04}" destId="{D3E00912-3904-4732-A28F-02C23E1A75B6}" srcOrd="2" destOrd="0" parTransId="{1D945CFC-747D-4FF3-9352-65DA7ECD55A1}" sibTransId="{2B34A8B3-5890-4165-8E23-307E4C1A4D6C}"/>
    <dgm:cxn modelId="{C9558C0C-AF9B-4804-A7FA-032159DA288C}" type="presOf" srcId="{3C02CF5F-9BA9-4E92-921E-BDCE8819FDA7}" destId="{C264906B-7B43-4823-889F-2F20ABC4F146}" srcOrd="0" destOrd="0" presId="urn:microsoft.com/office/officeart/2008/layout/VerticalCurvedList"/>
    <dgm:cxn modelId="{DC583A76-08AA-4E60-BA39-35216AFFEA1B}" type="presOf" srcId="{EBD7F885-562A-4562-8294-CEEB0DDDF276}" destId="{15BDC041-48EC-447A-8E43-3A33E0CCAC64}" srcOrd="0" destOrd="0" presId="urn:microsoft.com/office/officeart/2008/layout/VerticalCurvedList"/>
    <dgm:cxn modelId="{CCEDBFDE-DF66-4A4E-AC6F-2C80216351D2}" srcId="{0803E7E7-24FF-4B58-B95D-CE1517AE7C04}" destId="{705A0A58-B5A6-4D33-915C-9F944967B722}" srcOrd="3" destOrd="0" parTransId="{122A9E75-CF5C-4C97-90DB-DA9DED2BE279}" sibTransId="{8275D341-D7B0-4A62-8749-DEA0E65F468B}"/>
    <dgm:cxn modelId="{EDAE2E69-D8E9-417D-B95E-CD7D69E4C577}" srcId="{0803E7E7-24FF-4B58-B95D-CE1517AE7C04}" destId="{DE6B8ABE-481F-43E7-BE75-82DA324D10A6}" srcOrd="4" destOrd="0" parTransId="{27007BA7-FADA-4E1E-8385-27D5C4B20F16}" sibTransId="{52C12097-5CEF-4AAB-8421-3F13FC36A5D4}"/>
    <dgm:cxn modelId="{56244D1C-40B6-42FF-AC9F-6DBA3F1564DA}" type="presOf" srcId="{D3E00912-3904-4732-A28F-02C23E1A75B6}" destId="{FC8D447A-8423-4E01-9F8B-17FEC911DF9E}" srcOrd="0" destOrd="0" presId="urn:microsoft.com/office/officeart/2008/layout/VerticalCurvedList"/>
    <dgm:cxn modelId="{02C216CF-8560-4F6C-A5C6-4FF938BF9428}" srcId="{0803E7E7-24FF-4B58-B95D-CE1517AE7C04}" destId="{3C02CF5F-9BA9-4E92-921E-BDCE8819FDA7}" srcOrd="1" destOrd="0" parTransId="{8DF24907-EEBE-4F73-989D-63AE4A0389A2}" sibTransId="{09A4E573-056B-4BB3-8B48-58740D7CBA53}"/>
    <dgm:cxn modelId="{0778770A-3C52-41CA-97A7-0A2B0018ABBA}" type="presOf" srcId="{0803E7E7-24FF-4B58-B95D-CE1517AE7C04}" destId="{721384E2-E81A-4212-B01B-99706B0DCC8D}" srcOrd="0" destOrd="0" presId="urn:microsoft.com/office/officeart/2008/layout/VerticalCurvedList"/>
    <dgm:cxn modelId="{E22284D1-B522-4D2F-B000-458CE169AC12}" type="presOf" srcId="{705A0A58-B5A6-4D33-915C-9F944967B722}" destId="{DEEE62C8-448C-466A-AD17-034D6F732883}" srcOrd="0" destOrd="0" presId="urn:microsoft.com/office/officeart/2008/layout/VerticalCurvedList"/>
    <dgm:cxn modelId="{B50F7A4E-C935-49D8-9BDA-DFADB12AC14B}" type="presOf" srcId="{DE6B8ABE-481F-43E7-BE75-82DA324D10A6}" destId="{54AD44DF-5EE6-4959-9FE6-92D94E9DED51}" srcOrd="0" destOrd="0" presId="urn:microsoft.com/office/officeart/2008/layout/VerticalCurvedList"/>
    <dgm:cxn modelId="{BB5F43D4-41BD-47D2-95AF-5CA671F673BE}" type="presOf" srcId="{3D10B73C-8F4B-4886-9F38-73F4BA71185E}" destId="{916F732B-2FF0-49F0-A06E-2EA334C7F652}" srcOrd="0" destOrd="0" presId="urn:microsoft.com/office/officeart/2008/layout/VerticalCurvedList"/>
    <dgm:cxn modelId="{5544DC9C-DD6D-424D-A015-CAF01720657B}" srcId="{0803E7E7-24FF-4B58-B95D-CE1517AE7C04}" destId="{3D10B73C-8F4B-4886-9F38-73F4BA71185E}" srcOrd="0" destOrd="0" parTransId="{18FA657C-9852-4067-B089-54A33A207A82}" sibTransId="{EBD7F885-562A-4562-8294-CEEB0DDDF276}"/>
    <dgm:cxn modelId="{32942E64-8C9D-45BE-895C-E8ABA77B4511}" type="presParOf" srcId="{721384E2-E81A-4212-B01B-99706B0DCC8D}" destId="{C3C1458B-7FFA-41E3-BB97-AAA8110938C4}" srcOrd="0" destOrd="0" presId="urn:microsoft.com/office/officeart/2008/layout/VerticalCurvedList"/>
    <dgm:cxn modelId="{A396A173-58CA-4316-8CE1-C603864F2E37}" type="presParOf" srcId="{C3C1458B-7FFA-41E3-BB97-AAA8110938C4}" destId="{AEAD23C8-FAE5-47B4-8D6B-411BF1C34F51}" srcOrd="0" destOrd="0" presId="urn:microsoft.com/office/officeart/2008/layout/VerticalCurvedList"/>
    <dgm:cxn modelId="{15863F1B-1F53-4455-99CC-4CFCD202C23C}" type="presParOf" srcId="{AEAD23C8-FAE5-47B4-8D6B-411BF1C34F51}" destId="{97C24779-9646-443F-B2EC-5E8B3CD2A62F}" srcOrd="0" destOrd="0" presId="urn:microsoft.com/office/officeart/2008/layout/VerticalCurvedList"/>
    <dgm:cxn modelId="{58D17280-CBA9-49C4-90F4-39AF36151F5C}" type="presParOf" srcId="{AEAD23C8-FAE5-47B4-8D6B-411BF1C34F51}" destId="{15BDC041-48EC-447A-8E43-3A33E0CCAC64}" srcOrd="1" destOrd="0" presId="urn:microsoft.com/office/officeart/2008/layout/VerticalCurvedList"/>
    <dgm:cxn modelId="{F91A25DD-9536-4F21-B402-5F51D70AB0C0}" type="presParOf" srcId="{AEAD23C8-FAE5-47B4-8D6B-411BF1C34F51}" destId="{A3142159-D887-42C9-BC52-1B1757E47EEC}" srcOrd="2" destOrd="0" presId="urn:microsoft.com/office/officeart/2008/layout/VerticalCurvedList"/>
    <dgm:cxn modelId="{F4D98D07-EE48-4DA0-8014-FE6857E4EE86}" type="presParOf" srcId="{AEAD23C8-FAE5-47B4-8D6B-411BF1C34F51}" destId="{DE5880D4-21F7-4731-B0CD-8BDCBAEACA2D}" srcOrd="3" destOrd="0" presId="urn:microsoft.com/office/officeart/2008/layout/VerticalCurvedList"/>
    <dgm:cxn modelId="{C4B0EB87-88A8-4137-AFBA-CCF054350FDF}" type="presParOf" srcId="{C3C1458B-7FFA-41E3-BB97-AAA8110938C4}" destId="{916F732B-2FF0-49F0-A06E-2EA334C7F652}" srcOrd="1" destOrd="0" presId="urn:microsoft.com/office/officeart/2008/layout/VerticalCurvedList"/>
    <dgm:cxn modelId="{EF00B620-D1D9-4A76-B7BB-0FCB61BA5B4A}" type="presParOf" srcId="{C3C1458B-7FFA-41E3-BB97-AAA8110938C4}" destId="{B8CE5649-8895-4D8F-890B-EEC84949B3DA}" srcOrd="2" destOrd="0" presId="urn:microsoft.com/office/officeart/2008/layout/VerticalCurvedList"/>
    <dgm:cxn modelId="{F38C164F-C7FC-4A6C-B1AB-4D48B9A79C00}" type="presParOf" srcId="{B8CE5649-8895-4D8F-890B-EEC84949B3DA}" destId="{067D423D-2ABA-4400-B078-C57A4A224F66}" srcOrd="0" destOrd="0" presId="urn:microsoft.com/office/officeart/2008/layout/VerticalCurvedList"/>
    <dgm:cxn modelId="{C7F263BA-844A-4E67-87F3-818592D352A8}" type="presParOf" srcId="{C3C1458B-7FFA-41E3-BB97-AAA8110938C4}" destId="{C264906B-7B43-4823-889F-2F20ABC4F146}" srcOrd="3" destOrd="0" presId="urn:microsoft.com/office/officeart/2008/layout/VerticalCurvedList"/>
    <dgm:cxn modelId="{C95D3FAD-04E1-4C3D-ACD6-24177A7239AD}" type="presParOf" srcId="{C3C1458B-7FFA-41E3-BB97-AAA8110938C4}" destId="{7B46D868-82ED-4759-9AC7-5535061459EF}" srcOrd="4" destOrd="0" presId="urn:microsoft.com/office/officeart/2008/layout/VerticalCurvedList"/>
    <dgm:cxn modelId="{8DD15BEA-1230-4BFB-83B0-085D295367F2}" type="presParOf" srcId="{7B46D868-82ED-4759-9AC7-5535061459EF}" destId="{1652BED4-30E5-446B-BE16-8B75EF25FC03}" srcOrd="0" destOrd="0" presId="urn:microsoft.com/office/officeart/2008/layout/VerticalCurvedList"/>
    <dgm:cxn modelId="{E9A1DF05-CAF0-4FB8-9AD1-EC4505B2C572}" type="presParOf" srcId="{C3C1458B-7FFA-41E3-BB97-AAA8110938C4}" destId="{FC8D447A-8423-4E01-9F8B-17FEC911DF9E}" srcOrd="5" destOrd="0" presId="urn:microsoft.com/office/officeart/2008/layout/VerticalCurvedList"/>
    <dgm:cxn modelId="{B3E2E4DF-6FE4-4BEA-AC48-E476A7EE0B19}" type="presParOf" srcId="{C3C1458B-7FFA-41E3-BB97-AAA8110938C4}" destId="{625C0C15-D8C5-45F4-8534-21626BDAAE97}" srcOrd="6" destOrd="0" presId="urn:microsoft.com/office/officeart/2008/layout/VerticalCurvedList"/>
    <dgm:cxn modelId="{0C60D11C-D2D8-4305-A17E-952CEF3FCF5C}" type="presParOf" srcId="{625C0C15-D8C5-45F4-8534-21626BDAAE97}" destId="{608F84BE-B397-40F6-85FA-E7C74143034B}" srcOrd="0" destOrd="0" presId="urn:microsoft.com/office/officeart/2008/layout/VerticalCurvedList"/>
    <dgm:cxn modelId="{72BB0304-AA0B-4510-8268-E9A862CA3FE4}" type="presParOf" srcId="{C3C1458B-7FFA-41E3-BB97-AAA8110938C4}" destId="{DEEE62C8-448C-466A-AD17-034D6F732883}" srcOrd="7" destOrd="0" presId="urn:microsoft.com/office/officeart/2008/layout/VerticalCurvedList"/>
    <dgm:cxn modelId="{ACF129AC-730A-498D-81F2-5BD3CA0C3671}" type="presParOf" srcId="{C3C1458B-7FFA-41E3-BB97-AAA8110938C4}" destId="{F07F3CA8-28EA-44E6-9ED6-05D637BDFE15}" srcOrd="8" destOrd="0" presId="urn:microsoft.com/office/officeart/2008/layout/VerticalCurvedList"/>
    <dgm:cxn modelId="{6ADA490C-9033-4777-A9D8-F911AA908E1F}" type="presParOf" srcId="{F07F3CA8-28EA-44E6-9ED6-05D637BDFE15}" destId="{23975D25-9817-462E-8E42-12E876693DF7}" srcOrd="0" destOrd="0" presId="urn:microsoft.com/office/officeart/2008/layout/VerticalCurvedList"/>
    <dgm:cxn modelId="{87BB584E-96EF-4891-A337-30B0131F8022}" type="presParOf" srcId="{C3C1458B-7FFA-41E3-BB97-AAA8110938C4}" destId="{54AD44DF-5EE6-4959-9FE6-92D94E9DED51}" srcOrd="9" destOrd="0" presId="urn:microsoft.com/office/officeart/2008/layout/VerticalCurvedList"/>
    <dgm:cxn modelId="{7070C0E5-2C41-421E-90AA-494D506160CE}" type="presParOf" srcId="{C3C1458B-7FFA-41E3-BB97-AAA8110938C4}" destId="{2F21048E-D7BC-4BED-B781-25D6DCCEFFE3}" srcOrd="10" destOrd="0" presId="urn:microsoft.com/office/officeart/2008/layout/VerticalCurvedList"/>
    <dgm:cxn modelId="{D835A422-605F-4373-A7A8-43A6603B9E45}" type="presParOf" srcId="{2F21048E-D7BC-4BED-B781-25D6DCCEFFE3}" destId="{C2A62090-2A7C-4B6C-A266-5D917CF61C6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057C55-2D2E-4E43-9CDE-E089869770E1}" type="doc">
      <dgm:prSet loTypeId="urn:microsoft.com/office/officeart/2005/8/layout/cycle5" loCatId="cycle" qsTypeId="urn:microsoft.com/office/officeart/2005/8/quickstyle/simple1" qsCatId="simple" csTypeId="urn:microsoft.com/office/officeart/2005/8/colors/colorful2" csCatId="colorful" phldr="1"/>
      <dgm:spPr/>
      <dgm:t>
        <a:bodyPr/>
        <a:lstStyle/>
        <a:p>
          <a:endParaRPr lang="en-US"/>
        </a:p>
      </dgm:t>
    </dgm:pt>
    <dgm:pt modelId="{07883430-BD31-4276-981D-6098E15B3D7E}">
      <dgm:prSet/>
      <dgm:spPr/>
      <dgm:t>
        <a:bodyPr/>
        <a:lstStyle/>
        <a:p>
          <a:r>
            <a:rPr lang="en-GB" b="0" i="0" dirty="0" smtClean="0"/>
            <a:t>Two thirds of the cost of dementia is paid by people with dementia and their families.</a:t>
          </a:r>
          <a:endParaRPr lang="en-GB" b="0" i="0" dirty="0"/>
        </a:p>
      </dgm:t>
    </dgm:pt>
    <dgm:pt modelId="{624809F0-64F6-4115-B11D-CE64984F0157}" type="parTrans" cxnId="{D4FD2135-DDAD-4A13-A57F-18E3635CED9B}">
      <dgm:prSet/>
      <dgm:spPr/>
      <dgm:t>
        <a:bodyPr/>
        <a:lstStyle/>
        <a:p>
          <a:endParaRPr lang="en-US"/>
        </a:p>
      </dgm:t>
    </dgm:pt>
    <dgm:pt modelId="{A2A8C144-C5ED-4947-BC58-BCB2A933914F}" type="sibTrans" cxnId="{D4FD2135-DDAD-4A13-A57F-18E3635CED9B}">
      <dgm:prSet/>
      <dgm:spPr/>
      <dgm:t>
        <a:bodyPr/>
        <a:lstStyle/>
        <a:p>
          <a:endParaRPr lang="en-US"/>
        </a:p>
      </dgm:t>
    </dgm:pt>
    <dgm:pt modelId="{89792B24-BAE0-40AC-BB2B-CDAE9AE64339}">
      <dgm:prSet/>
      <dgm:spPr/>
      <dgm:t>
        <a:bodyPr/>
        <a:lstStyle/>
        <a:p>
          <a:r>
            <a:rPr lang="en-GB" b="0" i="0" smtClean="0"/>
            <a:t>Unpaid carers supporting someone with dementia save the economy £11 billion a year.</a:t>
          </a:r>
          <a:endParaRPr lang="en-GB" b="0" i="0"/>
        </a:p>
      </dgm:t>
    </dgm:pt>
    <dgm:pt modelId="{F697D846-4149-448B-83DD-0C3F0D70E1F4}" type="parTrans" cxnId="{56D8ED57-2D05-44D9-9B09-CCCC78B9847C}">
      <dgm:prSet/>
      <dgm:spPr/>
      <dgm:t>
        <a:bodyPr/>
        <a:lstStyle/>
        <a:p>
          <a:endParaRPr lang="en-US"/>
        </a:p>
      </dgm:t>
    </dgm:pt>
    <dgm:pt modelId="{E880BA2C-41FD-48FE-B064-6837815F8368}" type="sibTrans" cxnId="{56D8ED57-2D05-44D9-9B09-CCCC78B9847C}">
      <dgm:prSet/>
      <dgm:spPr/>
      <dgm:t>
        <a:bodyPr/>
        <a:lstStyle/>
        <a:p>
          <a:endParaRPr lang="en-US"/>
        </a:p>
      </dgm:t>
    </dgm:pt>
    <dgm:pt modelId="{0361061E-34DB-4E2C-BBBC-E8D28848DA9F}">
      <dgm:prSet/>
      <dgm:spPr/>
      <dgm:t>
        <a:bodyPr/>
        <a:lstStyle/>
        <a:p>
          <a:r>
            <a:rPr lang="en-GB" b="0" i="0" dirty="0" smtClean="0"/>
            <a:t>Dementia is one of the main causes of disability later in life, ahead of cancer, cardiovascular disease and stroke. </a:t>
          </a:r>
          <a:endParaRPr lang="en-GB" b="0" i="0" dirty="0"/>
        </a:p>
      </dgm:t>
    </dgm:pt>
    <dgm:pt modelId="{557D8C00-CEA3-47F4-8CDC-CEA00BD096DC}" type="parTrans" cxnId="{73EB6F8F-7B35-404D-BA29-EBB91C2D7444}">
      <dgm:prSet/>
      <dgm:spPr/>
      <dgm:t>
        <a:bodyPr/>
        <a:lstStyle/>
        <a:p>
          <a:endParaRPr lang="en-US"/>
        </a:p>
      </dgm:t>
    </dgm:pt>
    <dgm:pt modelId="{AEF5CFF0-0ADA-480B-AB5E-5CE23AD52816}" type="sibTrans" cxnId="{73EB6F8F-7B35-404D-BA29-EBB91C2D7444}">
      <dgm:prSet/>
      <dgm:spPr/>
      <dgm:t>
        <a:bodyPr/>
        <a:lstStyle/>
        <a:p>
          <a:endParaRPr lang="en-US"/>
        </a:p>
      </dgm:t>
    </dgm:pt>
    <dgm:pt modelId="{21686030-1056-4660-BA9F-330646416EF1}" type="pres">
      <dgm:prSet presAssocID="{09057C55-2D2E-4E43-9CDE-E089869770E1}" presName="cycle" presStyleCnt="0">
        <dgm:presLayoutVars>
          <dgm:dir/>
          <dgm:resizeHandles val="exact"/>
        </dgm:presLayoutVars>
      </dgm:prSet>
      <dgm:spPr/>
      <dgm:t>
        <a:bodyPr/>
        <a:lstStyle/>
        <a:p>
          <a:endParaRPr lang="en-US"/>
        </a:p>
      </dgm:t>
    </dgm:pt>
    <dgm:pt modelId="{7E607E41-EF1D-4754-8858-1168AE621BDD}" type="pres">
      <dgm:prSet presAssocID="{07883430-BD31-4276-981D-6098E15B3D7E}" presName="node" presStyleLbl="node1" presStyleIdx="0" presStyleCnt="3">
        <dgm:presLayoutVars>
          <dgm:bulletEnabled val="1"/>
        </dgm:presLayoutVars>
      </dgm:prSet>
      <dgm:spPr/>
      <dgm:t>
        <a:bodyPr/>
        <a:lstStyle/>
        <a:p>
          <a:endParaRPr lang="en-US"/>
        </a:p>
      </dgm:t>
    </dgm:pt>
    <dgm:pt modelId="{0579FB8A-C079-4F3E-AB00-53716440D38A}" type="pres">
      <dgm:prSet presAssocID="{07883430-BD31-4276-981D-6098E15B3D7E}" presName="spNode" presStyleCnt="0"/>
      <dgm:spPr/>
      <dgm:t>
        <a:bodyPr/>
        <a:lstStyle/>
        <a:p>
          <a:endParaRPr lang="en-US"/>
        </a:p>
      </dgm:t>
    </dgm:pt>
    <dgm:pt modelId="{0A63FBF2-E933-462F-A3C7-F0592BAF7883}" type="pres">
      <dgm:prSet presAssocID="{A2A8C144-C5ED-4947-BC58-BCB2A933914F}" presName="sibTrans" presStyleLbl="sibTrans1D1" presStyleIdx="0" presStyleCnt="3"/>
      <dgm:spPr/>
      <dgm:t>
        <a:bodyPr/>
        <a:lstStyle/>
        <a:p>
          <a:endParaRPr lang="en-US"/>
        </a:p>
      </dgm:t>
    </dgm:pt>
    <dgm:pt modelId="{2960B091-1CC6-47B1-A04C-DB34203ECC91}" type="pres">
      <dgm:prSet presAssocID="{89792B24-BAE0-40AC-BB2B-CDAE9AE64339}" presName="node" presStyleLbl="node1" presStyleIdx="1" presStyleCnt="3">
        <dgm:presLayoutVars>
          <dgm:bulletEnabled val="1"/>
        </dgm:presLayoutVars>
      </dgm:prSet>
      <dgm:spPr/>
      <dgm:t>
        <a:bodyPr/>
        <a:lstStyle/>
        <a:p>
          <a:endParaRPr lang="en-US"/>
        </a:p>
      </dgm:t>
    </dgm:pt>
    <dgm:pt modelId="{8AAC103E-6677-433B-8713-1CB7F5BBEA6C}" type="pres">
      <dgm:prSet presAssocID="{89792B24-BAE0-40AC-BB2B-CDAE9AE64339}" presName="spNode" presStyleCnt="0"/>
      <dgm:spPr/>
      <dgm:t>
        <a:bodyPr/>
        <a:lstStyle/>
        <a:p>
          <a:endParaRPr lang="en-US"/>
        </a:p>
      </dgm:t>
    </dgm:pt>
    <dgm:pt modelId="{98407015-3CE4-4C41-B0EA-26A60C7F7075}" type="pres">
      <dgm:prSet presAssocID="{E880BA2C-41FD-48FE-B064-6837815F8368}" presName="sibTrans" presStyleLbl="sibTrans1D1" presStyleIdx="1" presStyleCnt="3"/>
      <dgm:spPr/>
      <dgm:t>
        <a:bodyPr/>
        <a:lstStyle/>
        <a:p>
          <a:endParaRPr lang="en-US"/>
        </a:p>
      </dgm:t>
    </dgm:pt>
    <dgm:pt modelId="{B7139831-5C54-4336-B431-85F8498CCCC2}" type="pres">
      <dgm:prSet presAssocID="{0361061E-34DB-4E2C-BBBC-E8D28848DA9F}" presName="node" presStyleLbl="node1" presStyleIdx="2" presStyleCnt="3">
        <dgm:presLayoutVars>
          <dgm:bulletEnabled val="1"/>
        </dgm:presLayoutVars>
      </dgm:prSet>
      <dgm:spPr/>
      <dgm:t>
        <a:bodyPr/>
        <a:lstStyle/>
        <a:p>
          <a:endParaRPr lang="en-US"/>
        </a:p>
      </dgm:t>
    </dgm:pt>
    <dgm:pt modelId="{11ACEBE4-EF66-4037-B8DD-7F9228851D68}" type="pres">
      <dgm:prSet presAssocID="{0361061E-34DB-4E2C-BBBC-E8D28848DA9F}" presName="spNode" presStyleCnt="0"/>
      <dgm:spPr/>
      <dgm:t>
        <a:bodyPr/>
        <a:lstStyle/>
        <a:p>
          <a:endParaRPr lang="en-US"/>
        </a:p>
      </dgm:t>
    </dgm:pt>
    <dgm:pt modelId="{0DAF3E0E-C13E-4401-AB5F-3201EF5D6C16}" type="pres">
      <dgm:prSet presAssocID="{AEF5CFF0-0ADA-480B-AB5E-5CE23AD52816}" presName="sibTrans" presStyleLbl="sibTrans1D1" presStyleIdx="2" presStyleCnt="3"/>
      <dgm:spPr/>
      <dgm:t>
        <a:bodyPr/>
        <a:lstStyle/>
        <a:p>
          <a:endParaRPr lang="en-US"/>
        </a:p>
      </dgm:t>
    </dgm:pt>
  </dgm:ptLst>
  <dgm:cxnLst>
    <dgm:cxn modelId="{F1910AD2-BE69-4ABE-8AB0-0F4557292B9A}" type="presOf" srcId="{07883430-BD31-4276-981D-6098E15B3D7E}" destId="{7E607E41-EF1D-4754-8858-1168AE621BDD}" srcOrd="0" destOrd="0" presId="urn:microsoft.com/office/officeart/2005/8/layout/cycle5"/>
    <dgm:cxn modelId="{4449AF26-535C-4AE7-BD20-B5E4BA805DB4}" type="presOf" srcId="{0361061E-34DB-4E2C-BBBC-E8D28848DA9F}" destId="{B7139831-5C54-4336-B431-85F8498CCCC2}" srcOrd="0" destOrd="0" presId="urn:microsoft.com/office/officeart/2005/8/layout/cycle5"/>
    <dgm:cxn modelId="{56D8ED57-2D05-44D9-9B09-CCCC78B9847C}" srcId="{09057C55-2D2E-4E43-9CDE-E089869770E1}" destId="{89792B24-BAE0-40AC-BB2B-CDAE9AE64339}" srcOrd="1" destOrd="0" parTransId="{F697D846-4149-448B-83DD-0C3F0D70E1F4}" sibTransId="{E880BA2C-41FD-48FE-B064-6837815F8368}"/>
    <dgm:cxn modelId="{A5433E58-393B-46FD-B498-34BD826042EB}" type="presOf" srcId="{E880BA2C-41FD-48FE-B064-6837815F8368}" destId="{98407015-3CE4-4C41-B0EA-26A60C7F7075}" srcOrd="0" destOrd="0" presId="urn:microsoft.com/office/officeart/2005/8/layout/cycle5"/>
    <dgm:cxn modelId="{A29BDD56-E21F-4CF1-96E1-6997BED51888}" type="presOf" srcId="{09057C55-2D2E-4E43-9CDE-E089869770E1}" destId="{21686030-1056-4660-BA9F-330646416EF1}" srcOrd="0" destOrd="0" presId="urn:microsoft.com/office/officeart/2005/8/layout/cycle5"/>
    <dgm:cxn modelId="{D047731D-DE3F-46D8-A83A-60398F151965}" type="presOf" srcId="{89792B24-BAE0-40AC-BB2B-CDAE9AE64339}" destId="{2960B091-1CC6-47B1-A04C-DB34203ECC91}" srcOrd="0" destOrd="0" presId="urn:microsoft.com/office/officeart/2005/8/layout/cycle5"/>
    <dgm:cxn modelId="{5509074B-0351-4D31-9CE4-A67CB1CD8CE5}" type="presOf" srcId="{A2A8C144-C5ED-4947-BC58-BCB2A933914F}" destId="{0A63FBF2-E933-462F-A3C7-F0592BAF7883}" srcOrd="0" destOrd="0" presId="urn:microsoft.com/office/officeart/2005/8/layout/cycle5"/>
    <dgm:cxn modelId="{95008C15-35CB-44FF-B597-5A88ED5102E4}" type="presOf" srcId="{AEF5CFF0-0ADA-480B-AB5E-5CE23AD52816}" destId="{0DAF3E0E-C13E-4401-AB5F-3201EF5D6C16}" srcOrd="0" destOrd="0" presId="urn:microsoft.com/office/officeart/2005/8/layout/cycle5"/>
    <dgm:cxn modelId="{73EB6F8F-7B35-404D-BA29-EBB91C2D7444}" srcId="{09057C55-2D2E-4E43-9CDE-E089869770E1}" destId="{0361061E-34DB-4E2C-BBBC-E8D28848DA9F}" srcOrd="2" destOrd="0" parTransId="{557D8C00-CEA3-47F4-8CDC-CEA00BD096DC}" sibTransId="{AEF5CFF0-0ADA-480B-AB5E-5CE23AD52816}"/>
    <dgm:cxn modelId="{D4FD2135-DDAD-4A13-A57F-18E3635CED9B}" srcId="{09057C55-2D2E-4E43-9CDE-E089869770E1}" destId="{07883430-BD31-4276-981D-6098E15B3D7E}" srcOrd="0" destOrd="0" parTransId="{624809F0-64F6-4115-B11D-CE64984F0157}" sibTransId="{A2A8C144-C5ED-4947-BC58-BCB2A933914F}"/>
    <dgm:cxn modelId="{0B5D6C92-79D3-4086-B9DB-F79F790D39F1}" type="presParOf" srcId="{21686030-1056-4660-BA9F-330646416EF1}" destId="{7E607E41-EF1D-4754-8858-1168AE621BDD}" srcOrd="0" destOrd="0" presId="urn:microsoft.com/office/officeart/2005/8/layout/cycle5"/>
    <dgm:cxn modelId="{D91876D6-D05C-4D9A-ABDE-362E37F1CFA4}" type="presParOf" srcId="{21686030-1056-4660-BA9F-330646416EF1}" destId="{0579FB8A-C079-4F3E-AB00-53716440D38A}" srcOrd="1" destOrd="0" presId="urn:microsoft.com/office/officeart/2005/8/layout/cycle5"/>
    <dgm:cxn modelId="{6B110533-5F72-496D-821D-DEB0D5332B09}" type="presParOf" srcId="{21686030-1056-4660-BA9F-330646416EF1}" destId="{0A63FBF2-E933-462F-A3C7-F0592BAF7883}" srcOrd="2" destOrd="0" presId="urn:microsoft.com/office/officeart/2005/8/layout/cycle5"/>
    <dgm:cxn modelId="{D5B12869-4D50-463E-87B0-C42DBD83F9D1}" type="presParOf" srcId="{21686030-1056-4660-BA9F-330646416EF1}" destId="{2960B091-1CC6-47B1-A04C-DB34203ECC91}" srcOrd="3" destOrd="0" presId="urn:microsoft.com/office/officeart/2005/8/layout/cycle5"/>
    <dgm:cxn modelId="{344F9E3A-EBBF-425B-AC11-BF0B406E0ACE}" type="presParOf" srcId="{21686030-1056-4660-BA9F-330646416EF1}" destId="{8AAC103E-6677-433B-8713-1CB7F5BBEA6C}" srcOrd="4" destOrd="0" presId="urn:microsoft.com/office/officeart/2005/8/layout/cycle5"/>
    <dgm:cxn modelId="{254DED12-B49B-49E2-B47D-70FD70E0993F}" type="presParOf" srcId="{21686030-1056-4660-BA9F-330646416EF1}" destId="{98407015-3CE4-4C41-B0EA-26A60C7F7075}" srcOrd="5" destOrd="0" presId="urn:microsoft.com/office/officeart/2005/8/layout/cycle5"/>
    <dgm:cxn modelId="{B506FC52-A607-4326-8500-BA7C191B20D1}" type="presParOf" srcId="{21686030-1056-4660-BA9F-330646416EF1}" destId="{B7139831-5C54-4336-B431-85F8498CCCC2}" srcOrd="6" destOrd="0" presId="urn:microsoft.com/office/officeart/2005/8/layout/cycle5"/>
    <dgm:cxn modelId="{5A244695-BE18-4BE8-8934-6E3F18091741}" type="presParOf" srcId="{21686030-1056-4660-BA9F-330646416EF1}" destId="{11ACEBE4-EF66-4037-B8DD-7F9228851D68}" srcOrd="7" destOrd="0" presId="urn:microsoft.com/office/officeart/2005/8/layout/cycle5"/>
    <dgm:cxn modelId="{69BC9735-C2A2-4BB9-9707-E2C86615C5F3}" type="presParOf" srcId="{21686030-1056-4660-BA9F-330646416EF1}" destId="{0DAF3E0E-C13E-4401-AB5F-3201EF5D6C16}"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15E2F26-E5E4-4164-ADB3-340126B2BAD7}"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F6AA27B5-BA4D-4BF8-9E4F-367A7F5E2DBA}" type="pres">
      <dgm:prSet presAssocID="{815E2F26-E5E4-4164-ADB3-340126B2BAD7}" presName="Name0" presStyleCnt="0">
        <dgm:presLayoutVars>
          <dgm:chMax val="1"/>
          <dgm:chPref val="1"/>
          <dgm:dir/>
          <dgm:animOne val="branch"/>
          <dgm:animLvl val="lvl"/>
        </dgm:presLayoutVars>
      </dgm:prSet>
      <dgm:spPr/>
      <dgm:t>
        <a:bodyPr/>
        <a:lstStyle/>
        <a:p>
          <a:endParaRPr lang="en-GB"/>
        </a:p>
      </dgm:t>
    </dgm:pt>
  </dgm:ptLst>
  <dgm:cxnLst>
    <dgm:cxn modelId="{6B9A0302-90C4-4C6D-BFB4-444F0117E156}" type="presOf" srcId="{815E2F26-E5E4-4164-ADB3-340126B2BAD7}" destId="{F6AA27B5-BA4D-4BF8-9E4F-367A7F5E2DBA}" srcOrd="0" destOrd="0" presId="urn:microsoft.com/office/officeart/2011/layout/HexagonRadial"/>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C6B57EB-D2AC-4680-83C8-8247971C1A5B}"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5AC11B6E-3F45-4608-9E84-6B9A8AD5952B}">
      <dgm:prSet/>
      <dgm:spPr/>
      <dgm:t>
        <a:bodyPr/>
        <a:lstStyle/>
        <a:p>
          <a:pPr rtl="0"/>
          <a:r>
            <a:rPr lang="en-GB" dirty="0" smtClean="0"/>
            <a:t>850,000 people in the UK, with numbers set to rise to over 1 million by 2025. This will soar to 2 million by 2051.</a:t>
          </a:r>
          <a:endParaRPr lang="en-GB" dirty="0"/>
        </a:p>
      </dgm:t>
    </dgm:pt>
    <dgm:pt modelId="{73283842-4DFE-441C-98BC-2951684F6830}" type="parTrans" cxnId="{E009B20F-622D-4FDB-B181-70C443F214C7}">
      <dgm:prSet/>
      <dgm:spPr/>
      <dgm:t>
        <a:bodyPr/>
        <a:lstStyle/>
        <a:p>
          <a:endParaRPr lang="en-US"/>
        </a:p>
      </dgm:t>
    </dgm:pt>
    <dgm:pt modelId="{BF933B5D-EF5A-4973-80D5-69039F3A8BFD}" type="sibTrans" cxnId="{E009B20F-622D-4FDB-B181-70C443F214C7}">
      <dgm:prSet/>
      <dgm:spPr/>
      <dgm:t>
        <a:bodyPr/>
        <a:lstStyle/>
        <a:p>
          <a:endParaRPr lang="en-US"/>
        </a:p>
      </dgm:t>
    </dgm:pt>
    <dgm:pt modelId="{BF9FFA1A-1037-47B5-8817-DFA47103B291}">
      <dgm:prSet/>
      <dgm:spPr/>
      <dgm:t>
        <a:bodyPr/>
        <a:lstStyle/>
        <a:p>
          <a:pPr rtl="0"/>
          <a:r>
            <a:rPr lang="en-GB" smtClean="0"/>
            <a:t>225,000 will develop dementia this year, that’s one every three minutes.</a:t>
          </a:r>
          <a:endParaRPr lang="en-GB"/>
        </a:p>
      </dgm:t>
    </dgm:pt>
    <dgm:pt modelId="{CD320286-250F-4B38-9B51-0AEBB1CEADF1}" type="parTrans" cxnId="{D834C823-73F7-4A34-B2B4-28DDE53EE044}">
      <dgm:prSet/>
      <dgm:spPr/>
      <dgm:t>
        <a:bodyPr/>
        <a:lstStyle/>
        <a:p>
          <a:endParaRPr lang="en-US"/>
        </a:p>
      </dgm:t>
    </dgm:pt>
    <dgm:pt modelId="{5ED90EC2-F3AA-4E14-ACD5-AB54803AE797}" type="sibTrans" cxnId="{D834C823-73F7-4A34-B2B4-28DDE53EE044}">
      <dgm:prSet/>
      <dgm:spPr/>
      <dgm:t>
        <a:bodyPr/>
        <a:lstStyle/>
        <a:p>
          <a:endParaRPr lang="en-US"/>
        </a:p>
      </dgm:t>
    </dgm:pt>
    <dgm:pt modelId="{8C42CB98-505E-48B1-911D-EA31315F1ABF}">
      <dgm:prSet/>
      <dgm:spPr/>
      <dgm:t>
        <a:bodyPr/>
        <a:lstStyle/>
        <a:p>
          <a:pPr rtl="0"/>
          <a:r>
            <a:rPr lang="en-GB" smtClean="0"/>
            <a:t>1 in 6 people over the age of 80 have dementia.</a:t>
          </a:r>
          <a:endParaRPr lang="en-GB"/>
        </a:p>
      </dgm:t>
    </dgm:pt>
    <dgm:pt modelId="{6FDF6AD1-A744-49BF-9C09-3234536E6570}" type="parTrans" cxnId="{80B297A8-C8F8-42CB-97AB-7B67FFF59C0D}">
      <dgm:prSet/>
      <dgm:spPr/>
      <dgm:t>
        <a:bodyPr/>
        <a:lstStyle/>
        <a:p>
          <a:endParaRPr lang="en-US"/>
        </a:p>
      </dgm:t>
    </dgm:pt>
    <dgm:pt modelId="{69C09AF5-F7D7-4A86-85A6-BEA7F7C589E8}" type="sibTrans" cxnId="{80B297A8-C8F8-42CB-97AB-7B67FFF59C0D}">
      <dgm:prSet/>
      <dgm:spPr/>
      <dgm:t>
        <a:bodyPr/>
        <a:lstStyle/>
        <a:p>
          <a:endParaRPr lang="en-US"/>
        </a:p>
      </dgm:t>
    </dgm:pt>
    <dgm:pt modelId="{9D5EB444-6FC5-4D04-9DB8-3F86CAD3FF7B}">
      <dgm:prSet/>
      <dgm:spPr/>
      <dgm:t>
        <a:bodyPr/>
        <a:lstStyle/>
        <a:p>
          <a:pPr rtl="0"/>
          <a:r>
            <a:rPr lang="en-GB" dirty="0" smtClean="0"/>
            <a:t>70 per cent of people in care homes have dementia or severe memory problems.</a:t>
          </a:r>
          <a:endParaRPr lang="en-GB" dirty="0"/>
        </a:p>
      </dgm:t>
    </dgm:pt>
    <dgm:pt modelId="{66718888-303C-4771-97F9-4089916500BF}" type="parTrans" cxnId="{8226DA66-735A-4E75-89CF-00838906238E}">
      <dgm:prSet/>
      <dgm:spPr/>
      <dgm:t>
        <a:bodyPr/>
        <a:lstStyle/>
        <a:p>
          <a:endParaRPr lang="en-US"/>
        </a:p>
      </dgm:t>
    </dgm:pt>
    <dgm:pt modelId="{65D82BCF-4ACC-4221-B354-36725D39D0C9}" type="sibTrans" cxnId="{8226DA66-735A-4E75-89CF-00838906238E}">
      <dgm:prSet/>
      <dgm:spPr/>
      <dgm:t>
        <a:bodyPr/>
        <a:lstStyle/>
        <a:p>
          <a:endParaRPr lang="en-US"/>
        </a:p>
      </dgm:t>
    </dgm:pt>
    <dgm:pt modelId="{1FCCD7CC-FDBA-4D86-B677-5FE962409050}">
      <dgm:prSet/>
      <dgm:spPr/>
      <dgm:t>
        <a:bodyPr/>
        <a:lstStyle/>
        <a:p>
          <a:pPr rtl="0"/>
          <a:r>
            <a:rPr lang="en-GB" smtClean="0"/>
            <a:t>There are over 40,000 people under 65 with dementia in the UK.</a:t>
          </a:r>
          <a:endParaRPr lang="en-GB"/>
        </a:p>
      </dgm:t>
    </dgm:pt>
    <dgm:pt modelId="{2BE736CB-D8EF-4FC0-A81A-4CEE1D013B4D}" type="parTrans" cxnId="{45CAAFFE-F77F-4E35-A27A-A37FDA22C655}">
      <dgm:prSet/>
      <dgm:spPr/>
      <dgm:t>
        <a:bodyPr/>
        <a:lstStyle/>
        <a:p>
          <a:endParaRPr lang="en-US"/>
        </a:p>
      </dgm:t>
    </dgm:pt>
    <dgm:pt modelId="{EB8D60B7-4A6D-472F-9E07-D00C96F38503}" type="sibTrans" cxnId="{45CAAFFE-F77F-4E35-A27A-A37FDA22C655}">
      <dgm:prSet/>
      <dgm:spPr/>
      <dgm:t>
        <a:bodyPr/>
        <a:lstStyle/>
        <a:p>
          <a:endParaRPr lang="en-US"/>
        </a:p>
      </dgm:t>
    </dgm:pt>
    <dgm:pt modelId="{DE0A677E-40EF-4799-A0A6-C7CFB6D56065}" type="pres">
      <dgm:prSet presAssocID="{BC6B57EB-D2AC-4680-83C8-8247971C1A5B}" presName="Name0" presStyleCnt="0">
        <dgm:presLayoutVars>
          <dgm:dir/>
          <dgm:animLvl val="lvl"/>
          <dgm:resizeHandles val="exact"/>
        </dgm:presLayoutVars>
      </dgm:prSet>
      <dgm:spPr/>
    </dgm:pt>
    <dgm:pt modelId="{DAAA3DEE-84B8-44EC-9511-D37D5D6CC293}" type="pres">
      <dgm:prSet presAssocID="{5AC11B6E-3F45-4608-9E84-6B9A8AD5952B}" presName="linNode" presStyleCnt="0"/>
      <dgm:spPr/>
    </dgm:pt>
    <dgm:pt modelId="{373C4647-D8D6-4F34-87C9-DAFF3272AF9A}" type="pres">
      <dgm:prSet presAssocID="{5AC11B6E-3F45-4608-9E84-6B9A8AD5952B}" presName="parentText" presStyleLbl="node1" presStyleIdx="0" presStyleCnt="5">
        <dgm:presLayoutVars>
          <dgm:chMax val="1"/>
          <dgm:bulletEnabled val="1"/>
        </dgm:presLayoutVars>
      </dgm:prSet>
      <dgm:spPr/>
      <dgm:t>
        <a:bodyPr/>
        <a:lstStyle/>
        <a:p>
          <a:endParaRPr lang="en-US"/>
        </a:p>
      </dgm:t>
    </dgm:pt>
    <dgm:pt modelId="{9BA691A5-40F6-469E-9EB4-4AC0B0B8DFE9}" type="pres">
      <dgm:prSet presAssocID="{BF933B5D-EF5A-4973-80D5-69039F3A8BFD}" presName="sp" presStyleCnt="0"/>
      <dgm:spPr/>
    </dgm:pt>
    <dgm:pt modelId="{6B08A699-6422-48F1-B5E7-985A0D46FC3A}" type="pres">
      <dgm:prSet presAssocID="{BF9FFA1A-1037-47B5-8817-DFA47103B291}" presName="linNode" presStyleCnt="0"/>
      <dgm:spPr/>
    </dgm:pt>
    <dgm:pt modelId="{B7637AFB-B2C5-400F-81AA-92010711AB64}" type="pres">
      <dgm:prSet presAssocID="{BF9FFA1A-1037-47B5-8817-DFA47103B291}" presName="parentText" presStyleLbl="node1" presStyleIdx="1" presStyleCnt="5">
        <dgm:presLayoutVars>
          <dgm:chMax val="1"/>
          <dgm:bulletEnabled val="1"/>
        </dgm:presLayoutVars>
      </dgm:prSet>
      <dgm:spPr/>
    </dgm:pt>
    <dgm:pt modelId="{BC02CAAB-AAC0-4475-A134-D430FB4D285F}" type="pres">
      <dgm:prSet presAssocID="{5ED90EC2-F3AA-4E14-ACD5-AB54803AE797}" presName="sp" presStyleCnt="0"/>
      <dgm:spPr/>
    </dgm:pt>
    <dgm:pt modelId="{23D1E69A-A6F6-4E53-938F-B266F45A61B6}" type="pres">
      <dgm:prSet presAssocID="{8C42CB98-505E-48B1-911D-EA31315F1ABF}" presName="linNode" presStyleCnt="0"/>
      <dgm:spPr/>
    </dgm:pt>
    <dgm:pt modelId="{768FB301-6027-445B-B446-300FF1826F06}" type="pres">
      <dgm:prSet presAssocID="{8C42CB98-505E-48B1-911D-EA31315F1ABF}" presName="parentText" presStyleLbl="node1" presStyleIdx="2" presStyleCnt="5" custLinFactNeighborX="414" custLinFactNeighborY="-3965">
        <dgm:presLayoutVars>
          <dgm:chMax val="1"/>
          <dgm:bulletEnabled val="1"/>
        </dgm:presLayoutVars>
      </dgm:prSet>
      <dgm:spPr/>
    </dgm:pt>
    <dgm:pt modelId="{5060E8D2-6B48-446B-A910-6468F605F044}" type="pres">
      <dgm:prSet presAssocID="{69C09AF5-F7D7-4A86-85A6-BEA7F7C589E8}" presName="sp" presStyleCnt="0"/>
      <dgm:spPr/>
    </dgm:pt>
    <dgm:pt modelId="{A4C21209-9DE4-42D7-9C18-64DC70DC98F3}" type="pres">
      <dgm:prSet presAssocID="{9D5EB444-6FC5-4D04-9DB8-3F86CAD3FF7B}" presName="linNode" presStyleCnt="0"/>
      <dgm:spPr/>
    </dgm:pt>
    <dgm:pt modelId="{1551FDF5-2F86-46F3-9B28-ED97D334FFCB}" type="pres">
      <dgm:prSet presAssocID="{9D5EB444-6FC5-4D04-9DB8-3F86CAD3FF7B}" presName="parentText" presStyleLbl="node1" presStyleIdx="3" presStyleCnt="5">
        <dgm:presLayoutVars>
          <dgm:chMax val="1"/>
          <dgm:bulletEnabled val="1"/>
        </dgm:presLayoutVars>
      </dgm:prSet>
      <dgm:spPr/>
    </dgm:pt>
    <dgm:pt modelId="{4040E2E4-05A3-4443-B83F-8AEBFE5B682C}" type="pres">
      <dgm:prSet presAssocID="{65D82BCF-4ACC-4221-B354-36725D39D0C9}" presName="sp" presStyleCnt="0"/>
      <dgm:spPr/>
    </dgm:pt>
    <dgm:pt modelId="{32F2C218-CCF5-446A-B750-C353E54F929B}" type="pres">
      <dgm:prSet presAssocID="{1FCCD7CC-FDBA-4D86-B677-5FE962409050}" presName="linNode" presStyleCnt="0"/>
      <dgm:spPr/>
    </dgm:pt>
    <dgm:pt modelId="{2636AC30-87DD-4A7D-968B-6C94E0929FD0}" type="pres">
      <dgm:prSet presAssocID="{1FCCD7CC-FDBA-4D86-B677-5FE962409050}" presName="parentText" presStyleLbl="node1" presStyleIdx="4" presStyleCnt="5">
        <dgm:presLayoutVars>
          <dgm:chMax val="1"/>
          <dgm:bulletEnabled val="1"/>
        </dgm:presLayoutVars>
      </dgm:prSet>
      <dgm:spPr/>
    </dgm:pt>
  </dgm:ptLst>
  <dgm:cxnLst>
    <dgm:cxn modelId="{DD8D8ECB-5936-49B3-9149-4E0C1957B2F4}" type="presOf" srcId="{8C42CB98-505E-48B1-911D-EA31315F1ABF}" destId="{768FB301-6027-445B-B446-300FF1826F06}" srcOrd="0" destOrd="0" presId="urn:microsoft.com/office/officeart/2005/8/layout/vList5"/>
    <dgm:cxn modelId="{D834C823-73F7-4A34-B2B4-28DDE53EE044}" srcId="{BC6B57EB-D2AC-4680-83C8-8247971C1A5B}" destId="{BF9FFA1A-1037-47B5-8817-DFA47103B291}" srcOrd="1" destOrd="0" parTransId="{CD320286-250F-4B38-9B51-0AEBB1CEADF1}" sibTransId="{5ED90EC2-F3AA-4E14-ACD5-AB54803AE797}"/>
    <dgm:cxn modelId="{2A033157-42FC-4497-BA84-2422E802161B}" type="presOf" srcId="{BC6B57EB-D2AC-4680-83C8-8247971C1A5B}" destId="{DE0A677E-40EF-4799-A0A6-C7CFB6D56065}" srcOrd="0" destOrd="0" presId="urn:microsoft.com/office/officeart/2005/8/layout/vList5"/>
    <dgm:cxn modelId="{E009B20F-622D-4FDB-B181-70C443F214C7}" srcId="{BC6B57EB-D2AC-4680-83C8-8247971C1A5B}" destId="{5AC11B6E-3F45-4608-9E84-6B9A8AD5952B}" srcOrd="0" destOrd="0" parTransId="{73283842-4DFE-441C-98BC-2951684F6830}" sibTransId="{BF933B5D-EF5A-4973-80D5-69039F3A8BFD}"/>
    <dgm:cxn modelId="{E7367B2E-20C3-42E0-80F7-E66F69504CB6}" type="presOf" srcId="{5AC11B6E-3F45-4608-9E84-6B9A8AD5952B}" destId="{373C4647-D8D6-4F34-87C9-DAFF3272AF9A}" srcOrd="0" destOrd="0" presId="urn:microsoft.com/office/officeart/2005/8/layout/vList5"/>
    <dgm:cxn modelId="{017B0BFA-35A9-4E04-B267-FB71B75C6BD5}" type="presOf" srcId="{1FCCD7CC-FDBA-4D86-B677-5FE962409050}" destId="{2636AC30-87DD-4A7D-968B-6C94E0929FD0}" srcOrd="0" destOrd="0" presId="urn:microsoft.com/office/officeart/2005/8/layout/vList5"/>
    <dgm:cxn modelId="{8226DA66-735A-4E75-89CF-00838906238E}" srcId="{BC6B57EB-D2AC-4680-83C8-8247971C1A5B}" destId="{9D5EB444-6FC5-4D04-9DB8-3F86CAD3FF7B}" srcOrd="3" destOrd="0" parTransId="{66718888-303C-4771-97F9-4089916500BF}" sibTransId="{65D82BCF-4ACC-4221-B354-36725D39D0C9}"/>
    <dgm:cxn modelId="{6E72F959-A599-4F99-922B-69721A61650B}" type="presOf" srcId="{BF9FFA1A-1037-47B5-8817-DFA47103B291}" destId="{B7637AFB-B2C5-400F-81AA-92010711AB64}" srcOrd="0" destOrd="0" presId="urn:microsoft.com/office/officeart/2005/8/layout/vList5"/>
    <dgm:cxn modelId="{80B297A8-C8F8-42CB-97AB-7B67FFF59C0D}" srcId="{BC6B57EB-D2AC-4680-83C8-8247971C1A5B}" destId="{8C42CB98-505E-48B1-911D-EA31315F1ABF}" srcOrd="2" destOrd="0" parTransId="{6FDF6AD1-A744-49BF-9C09-3234536E6570}" sibTransId="{69C09AF5-F7D7-4A86-85A6-BEA7F7C589E8}"/>
    <dgm:cxn modelId="{F2DAAFC3-6201-4E00-A32A-A12763B15F79}" type="presOf" srcId="{9D5EB444-6FC5-4D04-9DB8-3F86CAD3FF7B}" destId="{1551FDF5-2F86-46F3-9B28-ED97D334FFCB}" srcOrd="0" destOrd="0" presId="urn:microsoft.com/office/officeart/2005/8/layout/vList5"/>
    <dgm:cxn modelId="{45CAAFFE-F77F-4E35-A27A-A37FDA22C655}" srcId="{BC6B57EB-D2AC-4680-83C8-8247971C1A5B}" destId="{1FCCD7CC-FDBA-4D86-B677-5FE962409050}" srcOrd="4" destOrd="0" parTransId="{2BE736CB-D8EF-4FC0-A81A-4CEE1D013B4D}" sibTransId="{EB8D60B7-4A6D-472F-9E07-D00C96F38503}"/>
    <dgm:cxn modelId="{BEBFFE93-49C5-447F-B85A-9EE91E676C6F}" type="presParOf" srcId="{DE0A677E-40EF-4799-A0A6-C7CFB6D56065}" destId="{DAAA3DEE-84B8-44EC-9511-D37D5D6CC293}" srcOrd="0" destOrd="0" presId="urn:microsoft.com/office/officeart/2005/8/layout/vList5"/>
    <dgm:cxn modelId="{D637F8E7-A1FD-4683-A33D-C1A8B554578A}" type="presParOf" srcId="{DAAA3DEE-84B8-44EC-9511-D37D5D6CC293}" destId="{373C4647-D8D6-4F34-87C9-DAFF3272AF9A}" srcOrd="0" destOrd="0" presId="urn:microsoft.com/office/officeart/2005/8/layout/vList5"/>
    <dgm:cxn modelId="{B18DA49F-80E5-46E9-9194-B24C5F6E4D2E}" type="presParOf" srcId="{DE0A677E-40EF-4799-A0A6-C7CFB6D56065}" destId="{9BA691A5-40F6-469E-9EB4-4AC0B0B8DFE9}" srcOrd="1" destOrd="0" presId="urn:microsoft.com/office/officeart/2005/8/layout/vList5"/>
    <dgm:cxn modelId="{A90D4B61-46D5-4968-B89D-EE43691C8FF9}" type="presParOf" srcId="{DE0A677E-40EF-4799-A0A6-C7CFB6D56065}" destId="{6B08A699-6422-48F1-B5E7-985A0D46FC3A}" srcOrd="2" destOrd="0" presId="urn:microsoft.com/office/officeart/2005/8/layout/vList5"/>
    <dgm:cxn modelId="{039DE300-E177-4EE4-BF18-A0234F998B05}" type="presParOf" srcId="{6B08A699-6422-48F1-B5E7-985A0D46FC3A}" destId="{B7637AFB-B2C5-400F-81AA-92010711AB64}" srcOrd="0" destOrd="0" presId="urn:microsoft.com/office/officeart/2005/8/layout/vList5"/>
    <dgm:cxn modelId="{3B263D6C-CB72-4BD4-9E3A-050555915F34}" type="presParOf" srcId="{DE0A677E-40EF-4799-A0A6-C7CFB6D56065}" destId="{BC02CAAB-AAC0-4475-A134-D430FB4D285F}" srcOrd="3" destOrd="0" presId="urn:microsoft.com/office/officeart/2005/8/layout/vList5"/>
    <dgm:cxn modelId="{75AE4453-0559-41C3-961D-9FD511067E83}" type="presParOf" srcId="{DE0A677E-40EF-4799-A0A6-C7CFB6D56065}" destId="{23D1E69A-A6F6-4E53-938F-B266F45A61B6}" srcOrd="4" destOrd="0" presId="urn:microsoft.com/office/officeart/2005/8/layout/vList5"/>
    <dgm:cxn modelId="{6FA83255-23F1-4FD4-B57E-A6CD9E4EF97B}" type="presParOf" srcId="{23D1E69A-A6F6-4E53-938F-B266F45A61B6}" destId="{768FB301-6027-445B-B446-300FF1826F06}" srcOrd="0" destOrd="0" presId="urn:microsoft.com/office/officeart/2005/8/layout/vList5"/>
    <dgm:cxn modelId="{F18C7B5A-032B-42C4-876A-EAE8C37379F4}" type="presParOf" srcId="{DE0A677E-40EF-4799-A0A6-C7CFB6D56065}" destId="{5060E8D2-6B48-446B-A910-6468F605F044}" srcOrd="5" destOrd="0" presId="urn:microsoft.com/office/officeart/2005/8/layout/vList5"/>
    <dgm:cxn modelId="{45C35027-00C5-412F-8D53-B2250485C579}" type="presParOf" srcId="{DE0A677E-40EF-4799-A0A6-C7CFB6D56065}" destId="{A4C21209-9DE4-42D7-9C18-64DC70DC98F3}" srcOrd="6" destOrd="0" presId="urn:microsoft.com/office/officeart/2005/8/layout/vList5"/>
    <dgm:cxn modelId="{1DE8F7DB-C380-4F03-8547-F9ABA522164D}" type="presParOf" srcId="{A4C21209-9DE4-42D7-9C18-64DC70DC98F3}" destId="{1551FDF5-2F86-46F3-9B28-ED97D334FFCB}" srcOrd="0" destOrd="0" presId="urn:microsoft.com/office/officeart/2005/8/layout/vList5"/>
    <dgm:cxn modelId="{7C1A718A-2E42-4960-B90F-90E51C05F9B9}" type="presParOf" srcId="{DE0A677E-40EF-4799-A0A6-C7CFB6D56065}" destId="{4040E2E4-05A3-4443-B83F-8AEBFE5B682C}" srcOrd="7" destOrd="0" presId="urn:microsoft.com/office/officeart/2005/8/layout/vList5"/>
    <dgm:cxn modelId="{8B5766E5-5C15-4D93-A241-BF7941CAE8A4}" type="presParOf" srcId="{DE0A677E-40EF-4799-A0A6-C7CFB6D56065}" destId="{32F2C218-CCF5-446A-B750-C353E54F929B}" srcOrd="8" destOrd="0" presId="urn:microsoft.com/office/officeart/2005/8/layout/vList5"/>
    <dgm:cxn modelId="{3E45839A-3194-4972-9EE0-6D24312E1AEB}" type="presParOf" srcId="{32F2C218-CCF5-446A-B750-C353E54F929B}" destId="{2636AC30-87DD-4A7D-968B-6C94E0929FD0}" srcOrd="0"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B75BC56-031E-4487-8CB9-D9708D5F8AD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4906A03-4C03-4600-AEAD-1CAC482AFE97}">
      <dgm:prSet/>
      <dgm:spPr/>
      <dgm:t>
        <a:bodyPr/>
        <a:lstStyle/>
        <a:p>
          <a:pPr rtl="0"/>
          <a:r>
            <a:rPr lang="en-GB" dirty="0" smtClean="0"/>
            <a:t>There are an estimated 46.8 million people living with dementia and the numbers affected will double every 20 years, rising to 115.4 million in 2050.</a:t>
          </a:r>
          <a:endParaRPr lang="en-GB" dirty="0"/>
        </a:p>
      </dgm:t>
    </dgm:pt>
    <dgm:pt modelId="{F2F370B4-E6FA-4C88-BF61-7DAE0BA52C06}" type="parTrans" cxnId="{8D943D8B-AF4D-414E-97D8-7D76A6126DD4}">
      <dgm:prSet/>
      <dgm:spPr/>
      <dgm:t>
        <a:bodyPr/>
        <a:lstStyle/>
        <a:p>
          <a:endParaRPr lang="en-US"/>
        </a:p>
      </dgm:t>
    </dgm:pt>
    <dgm:pt modelId="{9B44C6A1-09CA-45F6-AACB-034ED90E1DB6}" type="sibTrans" cxnId="{8D943D8B-AF4D-414E-97D8-7D76A6126DD4}">
      <dgm:prSet/>
      <dgm:spPr/>
      <dgm:t>
        <a:bodyPr/>
        <a:lstStyle/>
        <a:p>
          <a:endParaRPr lang="en-US"/>
        </a:p>
      </dgm:t>
    </dgm:pt>
    <dgm:pt modelId="{75EC561F-F745-4978-8E9F-8A0A13E08CEA}">
      <dgm:prSet/>
      <dgm:spPr/>
      <dgm:t>
        <a:bodyPr/>
        <a:lstStyle/>
        <a:p>
          <a:pPr rtl="0"/>
          <a:r>
            <a:rPr lang="en-GB" smtClean="0"/>
            <a:t>Another 7.7 million people will develop dementia around the world every year.</a:t>
          </a:r>
          <a:endParaRPr lang="en-GB"/>
        </a:p>
      </dgm:t>
    </dgm:pt>
    <dgm:pt modelId="{0A511281-D2E1-44AE-A621-5C1F4F9341AA}" type="parTrans" cxnId="{AE2655FA-959B-4AAF-97F1-B47A03092D26}">
      <dgm:prSet/>
      <dgm:spPr/>
      <dgm:t>
        <a:bodyPr/>
        <a:lstStyle/>
        <a:p>
          <a:endParaRPr lang="en-US"/>
        </a:p>
      </dgm:t>
    </dgm:pt>
    <dgm:pt modelId="{E48F503A-0084-4EF2-9ED8-B165A5B768E5}" type="sibTrans" cxnId="{AE2655FA-959B-4AAF-97F1-B47A03092D26}">
      <dgm:prSet/>
      <dgm:spPr/>
      <dgm:t>
        <a:bodyPr/>
        <a:lstStyle/>
        <a:p>
          <a:endParaRPr lang="en-US"/>
        </a:p>
      </dgm:t>
    </dgm:pt>
    <dgm:pt modelId="{ED5D86AB-D094-4DE3-951E-0D121668970B}" type="pres">
      <dgm:prSet presAssocID="{7B75BC56-031E-4487-8CB9-D9708D5F8AD0}" presName="vert0" presStyleCnt="0">
        <dgm:presLayoutVars>
          <dgm:dir/>
          <dgm:animOne val="branch"/>
          <dgm:animLvl val="lvl"/>
        </dgm:presLayoutVars>
      </dgm:prSet>
      <dgm:spPr/>
    </dgm:pt>
    <dgm:pt modelId="{1AA887C9-7075-4602-8F3A-09695330DF55}" type="pres">
      <dgm:prSet presAssocID="{54906A03-4C03-4600-AEAD-1CAC482AFE97}" presName="thickLine" presStyleLbl="alignNode1" presStyleIdx="0" presStyleCnt="2"/>
      <dgm:spPr/>
    </dgm:pt>
    <dgm:pt modelId="{A1EAB5DE-EFB3-4B7B-B606-FD0150596A94}" type="pres">
      <dgm:prSet presAssocID="{54906A03-4C03-4600-AEAD-1CAC482AFE97}" presName="horz1" presStyleCnt="0"/>
      <dgm:spPr/>
    </dgm:pt>
    <dgm:pt modelId="{5CA09A74-A27B-458B-97E7-9798F7A4082F}" type="pres">
      <dgm:prSet presAssocID="{54906A03-4C03-4600-AEAD-1CAC482AFE97}" presName="tx1" presStyleLbl="revTx" presStyleIdx="0" presStyleCnt="2"/>
      <dgm:spPr/>
    </dgm:pt>
    <dgm:pt modelId="{A488A37D-A5D1-467D-9900-187D8C81A678}" type="pres">
      <dgm:prSet presAssocID="{54906A03-4C03-4600-AEAD-1CAC482AFE97}" presName="vert1" presStyleCnt="0"/>
      <dgm:spPr/>
    </dgm:pt>
    <dgm:pt modelId="{341ED41D-7D43-4EFD-8B30-70696154ED49}" type="pres">
      <dgm:prSet presAssocID="{75EC561F-F745-4978-8E9F-8A0A13E08CEA}" presName="thickLine" presStyleLbl="alignNode1" presStyleIdx="1" presStyleCnt="2"/>
      <dgm:spPr/>
    </dgm:pt>
    <dgm:pt modelId="{360DF025-7AD6-4E12-94DE-DAF5FCE717F1}" type="pres">
      <dgm:prSet presAssocID="{75EC561F-F745-4978-8E9F-8A0A13E08CEA}" presName="horz1" presStyleCnt="0"/>
      <dgm:spPr/>
    </dgm:pt>
    <dgm:pt modelId="{99CA475A-5659-4B31-8631-FDF23F6CAE25}" type="pres">
      <dgm:prSet presAssocID="{75EC561F-F745-4978-8E9F-8A0A13E08CEA}" presName="tx1" presStyleLbl="revTx" presStyleIdx="1" presStyleCnt="2"/>
      <dgm:spPr/>
    </dgm:pt>
    <dgm:pt modelId="{F5E897FD-3334-40EE-8EF8-A003A73C72A7}" type="pres">
      <dgm:prSet presAssocID="{75EC561F-F745-4978-8E9F-8A0A13E08CEA}" presName="vert1" presStyleCnt="0"/>
      <dgm:spPr/>
    </dgm:pt>
  </dgm:ptLst>
  <dgm:cxnLst>
    <dgm:cxn modelId="{8D943D8B-AF4D-414E-97D8-7D76A6126DD4}" srcId="{7B75BC56-031E-4487-8CB9-D9708D5F8AD0}" destId="{54906A03-4C03-4600-AEAD-1CAC482AFE97}" srcOrd="0" destOrd="0" parTransId="{F2F370B4-E6FA-4C88-BF61-7DAE0BA52C06}" sibTransId="{9B44C6A1-09CA-45F6-AACB-034ED90E1DB6}"/>
    <dgm:cxn modelId="{24B437DD-E7B4-487D-8D8A-DE7CE70E2B3E}" type="presOf" srcId="{54906A03-4C03-4600-AEAD-1CAC482AFE97}" destId="{5CA09A74-A27B-458B-97E7-9798F7A4082F}" srcOrd="0" destOrd="0" presId="urn:microsoft.com/office/officeart/2008/layout/LinedList"/>
    <dgm:cxn modelId="{26686E08-43B7-4620-A720-E89A9ACEF388}" type="presOf" srcId="{75EC561F-F745-4978-8E9F-8A0A13E08CEA}" destId="{99CA475A-5659-4B31-8631-FDF23F6CAE25}" srcOrd="0" destOrd="0" presId="urn:microsoft.com/office/officeart/2008/layout/LinedList"/>
    <dgm:cxn modelId="{B755B591-7C31-4456-BEDE-1F9AA0F67935}" type="presOf" srcId="{7B75BC56-031E-4487-8CB9-D9708D5F8AD0}" destId="{ED5D86AB-D094-4DE3-951E-0D121668970B}" srcOrd="0" destOrd="0" presId="urn:microsoft.com/office/officeart/2008/layout/LinedList"/>
    <dgm:cxn modelId="{AE2655FA-959B-4AAF-97F1-B47A03092D26}" srcId="{7B75BC56-031E-4487-8CB9-D9708D5F8AD0}" destId="{75EC561F-F745-4978-8E9F-8A0A13E08CEA}" srcOrd="1" destOrd="0" parTransId="{0A511281-D2E1-44AE-A621-5C1F4F9341AA}" sibTransId="{E48F503A-0084-4EF2-9ED8-B165A5B768E5}"/>
    <dgm:cxn modelId="{13CE2D5E-367B-46DF-8E73-C2EDDFF61977}" type="presParOf" srcId="{ED5D86AB-D094-4DE3-951E-0D121668970B}" destId="{1AA887C9-7075-4602-8F3A-09695330DF55}" srcOrd="0" destOrd="0" presId="urn:microsoft.com/office/officeart/2008/layout/LinedList"/>
    <dgm:cxn modelId="{998C8D44-FC76-4AF5-983D-91D6CE1A1910}" type="presParOf" srcId="{ED5D86AB-D094-4DE3-951E-0D121668970B}" destId="{A1EAB5DE-EFB3-4B7B-B606-FD0150596A94}" srcOrd="1" destOrd="0" presId="urn:microsoft.com/office/officeart/2008/layout/LinedList"/>
    <dgm:cxn modelId="{A32B230B-4A56-4296-BA7E-CB042537D715}" type="presParOf" srcId="{A1EAB5DE-EFB3-4B7B-B606-FD0150596A94}" destId="{5CA09A74-A27B-458B-97E7-9798F7A4082F}" srcOrd="0" destOrd="0" presId="urn:microsoft.com/office/officeart/2008/layout/LinedList"/>
    <dgm:cxn modelId="{8C974EAA-2829-4DD7-9972-D910C5A6A8C8}" type="presParOf" srcId="{A1EAB5DE-EFB3-4B7B-B606-FD0150596A94}" destId="{A488A37D-A5D1-467D-9900-187D8C81A678}" srcOrd="1" destOrd="0" presId="urn:microsoft.com/office/officeart/2008/layout/LinedList"/>
    <dgm:cxn modelId="{A2A38F5C-CB76-4B10-8006-CE95BAB2182B}" type="presParOf" srcId="{ED5D86AB-D094-4DE3-951E-0D121668970B}" destId="{341ED41D-7D43-4EFD-8B30-70696154ED49}" srcOrd="2" destOrd="0" presId="urn:microsoft.com/office/officeart/2008/layout/LinedList"/>
    <dgm:cxn modelId="{738271E8-C433-4CEE-B637-32968C2AF373}" type="presParOf" srcId="{ED5D86AB-D094-4DE3-951E-0D121668970B}" destId="{360DF025-7AD6-4E12-94DE-DAF5FCE717F1}" srcOrd="3" destOrd="0" presId="urn:microsoft.com/office/officeart/2008/layout/LinedList"/>
    <dgm:cxn modelId="{2E67A908-70C2-461F-854B-2DBF47AF3398}" type="presParOf" srcId="{360DF025-7AD6-4E12-94DE-DAF5FCE717F1}" destId="{99CA475A-5659-4B31-8631-FDF23F6CAE25}" srcOrd="0" destOrd="0" presId="urn:microsoft.com/office/officeart/2008/layout/LinedList"/>
    <dgm:cxn modelId="{82DBA2CE-39B1-44FF-8929-AFE9D13F942C}" type="presParOf" srcId="{360DF025-7AD6-4E12-94DE-DAF5FCE717F1}" destId="{F5E897FD-3334-40EE-8EF8-A003A73C72A7}"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5AD4C8-EEF5-4F30-B706-0CB5730820B0}"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8E2BE418-8A63-4A2A-B32E-69DD75936C0F}">
      <dgm:prSet/>
      <dgm:spPr/>
      <dgm:t>
        <a:bodyPr/>
        <a:lstStyle/>
        <a:p>
          <a:pPr rtl="0"/>
          <a:r>
            <a:rPr lang="en-GB" dirty="0"/>
            <a:t>Association between dementia and memory loss</a:t>
          </a:r>
          <a:endParaRPr lang="en-US" dirty="0"/>
        </a:p>
      </dgm:t>
    </dgm:pt>
    <dgm:pt modelId="{08FAE384-5D23-4A91-9120-4A44374E859B}" type="parTrans" cxnId="{6E3016DD-6D90-42DD-BCF3-6466B9E3AD1E}">
      <dgm:prSet/>
      <dgm:spPr/>
      <dgm:t>
        <a:bodyPr/>
        <a:lstStyle/>
        <a:p>
          <a:endParaRPr lang="en-US"/>
        </a:p>
      </dgm:t>
    </dgm:pt>
    <dgm:pt modelId="{E98813AF-7CCC-48BF-BDAE-E684AC56DC84}" type="sibTrans" cxnId="{6E3016DD-6D90-42DD-BCF3-6466B9E3AD1E}">
      <dgm:prSet/>
      <dgm:spPr/>
      <dgm:t>
        <a:bodyPr/>
        <a:lstStyle/>
        <a:p>
          <a:endParaRPr lang="en-US"/>
        </a:p>
      </dgm:t>
    </dgm:pt>
    <dgm:pt modelId="{F12E8A5B-C79D-4626-8607-E5B6CAB04AB7}">
      <dgm:prSet/>
      <dgm:spPr/>
      <dgm:t>
        <a:bodyPr/>
        <a:lstStyle/>
        <a:p>
          <a:pPr rtl="0"/>
          <a:r>
            <a:rPr lang="en-GB" dirty="0"/>
            <a:t>Although significant, not a salient feature of every dementing disease </a:t>
          </a:r>
          <a:endParaRPr lang="en-US" dirty="0"/>
        </a:p>
      </dgm:t>
    </dgm:pt>
    <dgm:pt modelId="{93EBA149-B8C9-47A7-9BAD-D7093EB50243}" type="parTrans" cxnId="{473C17AC-2A0A-4879-9B5F-4C25956C54A2}">
      <dgm:prSet/>
      <dgm:spPr/>
      <dgm:t>
        <a:bodyPr/>
        <a:lstStyle/>
        <a:p>
          <a:endParaRPr lang="en-US"/>
        </a:p>
      </dgm:t>
    </dgm:pt>
    <dgm:pt modelId="{E58B8AC6-D531-4DB3-8D30-CD81A2C4959C}" type="sibTrans" cxnId="{473C17AC-2A0A-4879-9B5F-4C25956C54A2}">
      <dgm:prSet/>
      <dgm:spPr/>
      <dgm:t>
        <a:bodyPr/>
        <a:lstStyle/>
        <a:p>
          <a:endParaRPr lang="en-US"/>
        </a:p>
      </dgm:t>
    </dgm:pt>
    <dgm:pt modelId="{6570AB21-C5D3-4228-AC06-EA5FAC94BA43}" type="pres">
      <dgm:prSet presAssocID="{695AD4C8-EEF5-4F30-B706-0CB5730820B0}" presName="linear" presStyleCnt="0">
        <dgm:presLayoutVars>
          <dgm:animLvl val="lvl"/>
          <dgm:resizeHandles val="exact"/>
        </dgm:presLayoutVars>
      </dgm:prSet>
      <dgm:spPr/>
      <dgm:t>
        <a:bodyPr/>
        <a:lstStyle/>
        <a:p>
          <a:endParaRPr lang="en-GB"/>
        </a:p>
      </dgm:t>
    </dgm:pt>
    <dgm:pt modelId="{72117657-72CE-4B69-B2E5-CF48951A939E}" type="pres">
      <dgm:prSet presAssocID="{8E2BE418-8A63-4A2A-B32E-69DD75936C0F}" presName="parentText" presStyleLbl="node1" presStyleIdx="0" presStyleCnt="1">
        <dgm:presLayoutVars>
          <dgm:chMax val="0"/>
          <dgm:bulletEnabled val="1"/>
        </dgm:presLayoutVars>
      </dgm:prSet>
      <dgm:spPr/>
      <dgm:t>
        <a:bodyPr/>
        <a:lstStyle/>
        <a:p>
          <a:endParaRPr lang="en-GB"/>
        </a:p>
      </dgm:t>
    </dgm:pt>
    <dgm:pt modelId="{E83F79D7-6D91-41DA-B423-F5C6BAA3398F}" type="pres">
      <dgm:prSet presAssocID="{8E2BE418-8A63-4A2A-B32E-69DD75936C0F}" presName="childText" presStyleLbl="revTx" presStyleIdx="0" presStyleCnt="1" custScaleY="119849" custLinFactNeighborY="11563">
        <dgm:presLayoutVars>
          <dgm:bulletEnabled val="1"/>
        </dgm:presLayoutVars>
      </dgm:prSet>
      <dgm:spPr/>
      <dgm:t>
        <a:bodyPr/>
        <a:lstStyle/>
        <a:p>
          <a:endParaRPr lang="en-GB"/>
        </a:p>
      </dgm:t>
    </dgm:pt>
  </dgm:ptLst>
  <dgm:cxnLst>
    <dgm:cxn modelId="{473C17AC-2A0A-4879-9B5F-4C25956C54A2}" srcId="{8E2BE418-8A63-4A2A-B32E-69DD75936C0F}" destId="{F12E8A5B-C79D-4626-8607-E5B6CAB04AB7}" srcOrd="0" destOrd="0" parTransId="{93EBA149-B8C9-47A7-9BAD-D7093EB50243}" sibTransId="{E58B8AC6-D531-4DB3-8D30-CD81A2C4959C}"/>
    <dgm:cxn modelId="{D1B80AB5-16EA-4459-B2E8-1BEB779F424B}" type="presOf" srcId="{695AD4C8-EEF5-4F30-B706-0CB5730820B0}" destId="{6570AB21-C5D3-4228-AC06-EA5FAC94BA43}" srcOrd="0" destOrd="0" presId="urn:microsoft.com/office/officeart/2005/8/layout/vList2"/>
    <dgm:cxn modelId="{26DB5BA2-B749-4655-8B55-EFC7C14E0C41}" type="presOf" srcId="{8E2BE418-8A63-4A2A-B32E-69DD75936C0F}" destId="{72117657-72CE-4B69-B2E5-CF48951A939E}" srcOrd="0" destOrd="0" presId="urn:microsoft.com/office/officeart/2005/8/layout/vList2"/>
    <dgm:cxn modelId="{6E3016DD-6D90-42DD-BCF3-6466B9E3AD1E}" srcId="{695AD4C8-EEF5-4F30-B706-0CB5730820B0}" destId="{8E2BE418-8A63-4A2A-B32E-69DD75936C0F}" srcOrd="0" destOrd="0" parTransId="{08FAE384-5D23-4A91-9120-4A44374E859B}" sibTransId="{E98813AF-7CCC-48BF-BDAE-E684AC56DC84}"/>
    <dgm:cxn modelId="{8795F2B4-5B72-4FC7-B8AB-7FAC4AD31553}" type="presOf" srcId="{F12E8A5B-C79D-4626-8607-E5B6CAB04AB7}" destId="{E83F79D7-6D91-41DA-B423-F5C6BAA3398F}" srcOrd="0" destOrd="0" presId="urn:microsoft.com/office/officeart/2005/8/layout/vList2"/>
    <dgm:cxn modelId="{91391D56-672C-4512-9270-602052046DAC}" type="presParOf" srcId="{6570AB21-C5D3-4228-AC06-EA5FAC94BA43}" destId="{72117657-72CE-4B69-B2E5-CF48951A939E}" srcOrd="0" destOrd="0" presId="urn:microsoft.com/office/officeart/2005/8/layout/vList2"/>
    <dgm:cxn modelId="{3851746E-D105-4031-8CAE-11F71584EC2D}" type="presParOf" srcId="{6570AB21-C5D3-4228-AC06-EA5FAC94BA43}" destId="{E83F79D7-6D91-41DA-B423-F5C6BAA3398F}" srcOrd="1" destOrd="0" presId="urn:microsoft.com/office/officeart/2005/8/layout/vList2"/>
  </dgm:cxnLst>
  <dgm:bg/>
  <dgm:whole>
    <a:ln>
      <a:solidFill>
        <a:schemeClr val="accent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A82A518-2F96-4141-BF48-8AFC9989DE6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F43288A7-A681-45B0-B4ED-EE8B0EEB98DC}">
      <dgm:prSet/>
      <dgm:spPr/>
      <dgm:t>
        <a:bodyPr/>
        <a:lstStyle/>
        <a:p>
          <a:pPr rtl="0"/>
          <a:r>
            <a:rPr lang="en-GB"/>
            <a:t>Functional decline </a:t>
          </a:r>
          <a:endParaRPr lang="en-US"/>
        </a:p>
      </dgm:t>
    </dgm:pt>
    <dgm:pt modelId="{5B86A542-0393-43B1-B611-4471EA431743}" type="parTrans" cxnId="{3D84BF07-20BD-4CE3-8D03-9D0B1EDED030}">
      <dgm:prSet/>
      <dgm:spPr/>
      <dgm:t>
        <a:bodyPr/>
        <a:lstStyle/>
        <a:p>
          <a:endParaRPr lang="en-US"/>
        </a:p>
      </dgm:t>
    </dgm:pt>
    <dgm:pt modelId="{852B10CC-745A-46CF-83A3-835AA6A7B164}" type="sibTrans" cxnId="{3D84BF07-20BD-4CE3-8D03-9D0B1EDED030}">
      <dgm:prSet/>
      <dgm:spPr/>
      <dgm:t>
        <a:bodyPr/>
        <a:lstStyle/>
        <a:p>
          <a:endParaRPr lang="en-US"/>
        </a:p>
      </dgm:t>
    </dgm:pt>
    <dgm:pt modelId="{80C927AF-016A-488E-ADC1-FC7972E3DE51}">
      <dgm:prSet/>
      <dgm:spPr>
        <a:ln>
          <a:solidFill>
            <a:schemeClr val="accent1">
              <a:alpha val="90000"/>
            </a:schemeClr>
          </a:solidFill>
        </a:ln>
      </dgm:spPr>
      <dgm:t>
        <a:bodyPr/>
        <a:lstStyle/>
        <a:p>
          <a:pPr rtl="0"/>
          <a:r>
            <a:rPr lang="en-GB" dirty="0"/>
            <a:t>Personal hygiene, bill paying, housecleaning, personality</a:t>
          </a:r>
          <a:endParaRPr lang="en-US" dirty="0"/>
        </a:p>
      </dgm:t>
    </dgm:pt>
    <dgm:pt modelId="{5923F84B-CB26-4932-A0CE-290BD30E140C}" type="parTrans" cxnId="{BBB0C99E-3200-4F80-A437-6EF85E61B129}">
      <dgm:prSet/>
      <dgm:spPr/>
      <dgm:t>
        <a:bodyPr/>
        <a:lstStyle/>
        <a:p>
          <a:endParaRPr lang="en-US"/>
        </a:p>
      </dgm:t>
    </dgm:pt>
    <dgm:pt modelId="{5470896D-09C4-4196-9619-8812FF212E57}" type="sibTrans" cxnId="{BBB0C99E-3200-4F80-A437-6EF85E61B129}">
      <dgm:prSet/>
      <dgm:spPr/>
      <dgm:t>
        <a:bodyPr/>
        <a:lstStyle/>
        <a:p>
          <a:endParaRPr lang="en-US"/>
        </a:p>
      </dgm:t>
    </dgm:pt>
    <dgm:pt modelId="{7990FC89-D412-4B4B-BFF5-4582961051F7}" type="pres">
      <dgm:prSet presAssocID="{1A82A518-2F96-4141-BF48-8AFC9989DE6E}" presName="Name0" presStyleCnt="0">
        <dgm:presLayoutVars>
          <dgm:dir/>
          <dgm:animLvl val="lvl"/>
          <dgm:resizeHandles val="exact"/>
        </dgm:presLayoutVars>
      </dgm:prSet>
      <dgm:spPr/>
      <dgm:t>
        <a:bodyPr/>
        <a:lstStyle/>
        <a:p>
          <a:endParaRPr lang="en-GB"/>
        </a:p>
      </dgm:t>
    </dgm:pt>
    <dgm:pt modelId="{CC9965C0-D6ED-4DBF-8D24-81B923E1218B}" type="pres">
      <dgm:prSet presAssocID="{F43288A7-A681-45B0-B4ED-EE8B0EEB98DC}" presName="linNode" presStyleCnt="0"/>
      <dgm:spPr/>
    </dgm:pt>
    <dgm:pt modelId="{6D253F26-35EE-4D2F-A569-73555860CD48}" type="pres">
      <dgm:prSet presAssocID="{F43288A7-A681-45B0-B4ED-EE8B0EEB98DC}" presName="parentText" presStyleLbl="node1" presStyleIdx="0" presStyleCnt="1" custScaleX="131909">
        <dgm:presLayoutVars>
          <dgm:chMax val="1"/>
          <dgm:bulletEnabled val="1"/>
        </dgm:presLayoutVars>
      </dgm:prSet>
      <dgm:spPr/>
      <dgm:t>
        <a:bodyPr/>
        <a:lstStyle/>
        <a:p>
          <a:endParaRPr lang="en-GB"/>
        </a:p>
      </dgm:t>
    </dgm:pt>
    <dgm:pt modelId="{1A6DE694-D2BC-4A57-AE39-75DE3506FAF3}" type="pres">
      <dgm:prSet presAssocID="{F43288A7-A681-45B0-B4ED-EE8B0EEB98DC}" presName="descendantText" presStyleLbl="alignAccFollowNode1" presStyleIdx="0" presStyleCnt="1">
        <dgm:presLayoutVars>
          <dgm:bulletEnabled val="1"/>
        </dgm:presLayoutVars>
      </dgm:prSet>
      <dgm:spPr/>
      <dgm:t>
        <a:bodyPr/>
        <a:lstStyle/>
        <a:p>
          <a:endParaRPr lang="en-GB"/>
        </a:p>
      </dgm:t>
    </dgm:pt>
  </dgm:ptLst>
  <dgm:cxnLst>
    <dgm:cxn modelId="{6E732EF0-6FE5-4B17-AB62-0F89ECC721DC}" type="presOf" srcId="{F43288A7-A681-45B0-B4ED-EE8B0EEB98DC}" destId="{6D253F26-35EE-4D2F-A569-73555860CD48}" srcOrd="0" destOrd="0" presId="urn:microsoft.com/office/officeart/2005/8/layout/vList5"/>
    <dgm:cxn modelId="{3B39E234-5FE5-4D1E-BFC6-7F53A183D9FE}" type="presOf" srcId="{80C927AF-016A-488E-ADC1-FC7972E3DE51}" destId="{1A6DE694-D2BC-4A57-AE39-75DE3506FAF3}" srcOrd="0" destOrd="0" presId="urn:microsoft.com/office/officeart/2005/8/layout/vList5"/>
    <dgm:cxn modelId="{BBB0C99E-3200-4F80-A437-6EF85E61B129}" srcId="{F43288A7-A681-45B0-B4ED-EE8B0EEB98DC}" destId="{80C927AF-016A-488E-ADC1-FC7972E3DE51}" srcOrd="0" destOrd="0" parTransId="{5923F84B-CB26-4932-A0CE-290BD30E140C}" sibTransId="{5470896D-09C4-4196-9619-8812FF212E57}"/>
    <dgm:cxn modelId="{3D84BF07-20BD-4CE3-8D03-9D0B1EDED030}" srcId="{1A82A518-2F96-4141-BF48-8AFC9989DE6E}" destId="{F43288A7-A681-45B0-B4ED-EE8B0EEB98DC}" srcOrd="0" destOrd="0" parTransId="{5B86A542-0393-43B1-B611-4471EA431743}" sibTransId="{852B10CC-745A-46CF-83A3-835AA6A7B164}"/>
    <dgm:cxn modelId="{D8D6ABE0-5089-40D2-91DC-B1B17D3AB5B3}" type="presOf" srcId="{1A82A518-2F96-4141-BF48-8AFC9989DE6E}" destId="{7990FC89-D412-4B4B-BFF5-4582961051F7}" srcOrd="0" destOrd="0" presId="urn:microsoft.com/office/officeart/2005/8/layout/vList5"/>
    <dgm:cxn modelId="{D0583328-C16C-4DFC-B991-01403E99137D}" type="presParOf" srcId="{7990FC89-D412-4B4B-BFF5-4582961051F7}" destId="{CC9965C0-D6ED-4DBF-8D24-81B923E1218B}" srcOrd="0" destOrd="0" presId="urn:microsoft.com/office/officeart/2005/8/layout/vList5"/>
    <dgm:cxn modelId="{8B01495B-A20E-41A5-B5BD-10C1AE878069}" type="presParOf" srcId="{CC9965C0-D6ED-4DBF-8D24-81B923E1218B}" destId="{6D253F26-35EE-4D2F-A569-73555860CD48}" srcOrd="0" destOrd="0" presId="urn:microsoft.com/office/officeart/2005/8/layout/vList5"/>
    <dgm:cxn modelId="{2BB1BA42-ECD3-494A-AE78-A844F50D8514}" type="presParOf" srcId="{CC9965C0-D6ED-4DBF-8D24-81B923E1218B}" destId="{1A6DE694-D2BC-4A57-AE39-75DE3506FAF3}"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B65A31A-B0FF-458A-B3C5-DD2CD0B4636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CF814CF-8E3C-4DB8-B831-6A8A8368A162}">
      <dgm:prSet custT="1"/>
      <dgm:spPr>
        <a:ln>
          <a:solidFill>
            <a:schemeClr val="accent1"/>
          </a:solidFill>
        </a:ln>
      </dgm:spPr>
      <dgm:t>
        <a:bodyPr/>
        <a:lstStyle/>
        <a:p>
          <a:pPr algn="ctr" rtl="0"/>
          <a:r>
            <a:rPr lang="en-GB" sz="2400" dirty="0"/>
            <a:t>Clinical marker separating “possible dementia” and “normal aging” from “dementia “</a:t>
          </a:r>
          <a:endParaRPr lang="en-US" sz="2400" dirty="0"/>
        </a:p>
      </dgm:t>
    </dgm:pt>
    <dgm:pt modelId="{6E11B675-133A-43EB-9C06-B4D2A68E5900}" type="parTrans" cxnId="{9CCEC63D-E1D7-40B4-A20E-14100C9046D0}">
      <dgm:prSet/>
      <dgm:spPr/>
      <dgm:t>
        <a:bodyPr/>
        <a:lstStyle/>
        <a:p>
          <a:pPr algn="ctr"/>
          <a:endParaRPr lang="en-US" sz="2400"/>
        </a:p>
      </dgm:t>
    </dgm:pt>
    <dgm:pt modelId="{B93A4460-270D-4215-9263-FA1966E4B9C0}" type="sibTrans" cxnId="{9CCEC63D-E1D7-40B4-A20E-14100C9046D0}">
      <dgm:prSet/>
      <dgm:spPr/>
      <dgm:t>
        <a:bodyPr/>
        <a:lstStyle/>
        <a:p>
          <a:pPr algn="ctr"/>
          <a:endParaRPr lang="en-US" sz="2400"/>
        </a:p>
      </dgm:t>
    </dgm:pt>
    <dgm:pt modelId="{90143FCB-5F82-47C7-BD6D-450B7ADFDB74}" type="pres">
      <dgm:prSet presAssocID="{7B65A31A-B0FF-458A-B3C5-DD2CD0B46361}" presName="vert0" presStyleCnt="0">
        <dgm:presLayoutVars>
          <dgm:dir/>
          <dgm:animOne val="branch"/>
          <dgm:animLvl val="lvl"/>
        </dgm:presLayoutVars>
      </dgm:prSet>
      <dgm:spPr/>
      <dgm:t>
        <a:bodyPr/>
        <a:lstStyle/>
        <a:p>
          <a:endParaRPr lang="en-GB"/>
        </a:p>
      </dgm:t>
    </dgm:pt>
    <dgm:pt modelId="{CB738D5D-5437-4F5E-BB0E-FB465511DEBA}" type="pres">
      <dgm:prSet presAssocID="{FCF814CF-8E3C-4DB8-B831-6A8A8368A162}" presName="thickLine" presStyleLbl="alignNode1" presStyleIdx="0" presStyleCnt="1"/>
      <dgm:spPr/>
    </dgm:pt>
    <dgm:pt modelId="{8C1E6E6B-F446-4DDA-AC3E-6FC6A18DC0A8}" type="pres">
      <dgm:prSet presAssocID="{FCF814CF-8E3C-4DB8-B831-6A8A8368A162}" presName="horz1" presStyleCnt="0"/>
      <dgm:spPr/>
    </dgm:pt>
    <dgm:pt modelId="{48C18DB0-D0E0-4D19-B7B7-0EEC397AC619}" type="pres">
      <dgm:prSet presAssocID="{FCF814CF-8E3C-4DB8-B831-6A8A8368A162}" presName="tx1" presStyleLbl="revTx" presStyleIdx="0" presStyleCnt="1"/>
      <dgm:spPr/>
      <dgm:t>
        <a:bodyPr/>
        <a:lstStyle/>
        <a:p>
          <a:endParaRPr lang="en-GB"/>
        </a:p>
      </dgm:t>
    </dgm:pt>
    <dgm:pt modelId="{7C6620AB-33BA-4BF9-A641-21D3C718473D}" type="pres">
      <dgm:prSet presAssocID="{FCF814CF-8E3C-4DB8-B831-6A8A8368A162}" presName="vert1" presStyleCnt="0"/>
      <dgm:spPr/>
    </dgm:pt>
  </dgm:ptLst>
  <dgm:cxnLst>
    <dgm:cxn modelId="{9CCEC63D-E1D7-40B4-A20E-14100C9046D0}" srcId="{7B65A31A-B0FF-458A-B3C5-DD2CD0B46361}" destId="{FCF814CF-8E3C-4DB8-B831-6A8A8368A162}" srcOrd="0" destOrd="0" parTransId="{6E11B675-133A-43EB-9C06-B4D2A68E5900}" sibTransId="{B93A4460-270D-4215-9263-FA1966E4B9C0}"/>
    <dgm:cxn modelId="{D554F334-FCE1-44F1-BBD2-F6CD1567AA29}" type="presOf" srcId="{FCF814CF-8E3C-4DB8-B831-6A8A8368A162}" destId="{48C18DB0-D0E0-4D19-B7B7-0EEC397AC619}" srcOrd="0" destOrd="0" presId="urn:microsoft.com/office/officeart/2008/layout/LinedList"/>
    <dgm:cxn modelId="{3785E9ED-6DC1-4F46-84FC-38B17F40110C}" type="presOf" srcId="{7B65A31A-B0FF-458A-B3C5-DD2CD0B46361}" destId="{90143FCB-5F82-47C7-BD6D-450B7ADFDB74}" srcOrd="0" destOrd="0" presId="urn:microsoft.com/office/officeart/2008/layout/LinedList"/>
    <dgm:cxn modelId="{05AA84CA-4218-43F8-B478-D2304D59DC2C}" type="presParOf" srcId="{90143FCB-5F82-47C7-BD6D-450B7ADFDB74}" destId="{CB738D5D-5437-4F5E-BB0E-FB465511DEBA}" srcOrd="0" destOrd="0" presId="urn:microsoft.com/office/officeart/2008/layout/LinedList"/>
    <dgm:cxn modelId="{7322F7CA-8D3D-4548-BA5E-349672743303}" type="presParOf" srcId="{90143FCB-5F82-47C7-BD6D-450B7ADFDB74}" destId="{8C1E6E6B-F446-4DDA-AC3E-6FC6A18DC0A8}" srcOrd="1" destOrd="0" presId="urn:microsoft.com/office/officeart/2008/layout/LinedList"/>
    <dgm:cxn modelId="{6B9AEC70-DE87-4020-A71E-38D7691B3115}" type="presParOf" srcId="{8C1E6E6B-F446-4DDA-AC3E-6FC6A18DC0A8}" destId="{48C18DB0-D0E0-4D19-B7B7-0EEC397AC619}" srcOrd="0" destOrd="0" presId="urn:microsoft.com/office/officeart/2008/layout/LinedList"/>
    <dgm:cxn modelId="{1CF627FF-CE1B-4D0C-9D94-259D7787936B}" type="presParOf" srcId="{8C1E6E6B-F446-4DDA-AC3E-6FC6A18DC0A8}" destId="{7C6620AB-33BA-4BF9-A641-21D3C718473D}"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12BDD32-ABD1-49AC-9475-737580054EE0}"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2CEBDE2E-9FC9-4F3D-8AC1-E5EC867305E6}">
      <dgm:prSet/>
      <dgm:spPr/>
      <dgm:t>
        <a:bodyPr/>
        <a:lstStyle/>
        <a:p>
          <a:r>
            <a:rPr lang="en-GB"/>
            <a:t>Questions about your concerns, your symptoms and how you are managing.</a:t>
          </a:r>
        </a:p>
      </dgm:t>
    </dgm:pt>
    <dgm:pt modelId="{10F58602-030A-43D8-B569-3A3A3819316E}" type="parTrans" cxnId="{2D074413-88C8-4FF4-9E0B-2F34CDE4D0DD}">
      <dgm:prSet/>
      <dgm:spPr/>
      <dgm:t>
        <a:bodyPr/>
        <a:lstStyle/>
        <a:p>
          <a:endParaRPr lang="en-US"/>
        </a:p>
      </dgm:t>
    </dgm:pt>
    <dgm:pt modelId="{D961889A-2AC0-43CA-ADFD-972DB84810CE}" type="sibTrans" cxnId="{2D074413-88C8-4FF4-9E0B-2F34CDE4D0DD}">
      <dgm:prSet/>
      <dgm:spPr/>
      <dgm:t>
        <a:bodyPr/>
        <a:lstStyle/>
        <a:p>
          <a:endParaRPr lang="en-US"/>
        </a:p>
      </dgm:t>
    </dgm:pt>
    <dgm:pt modelId="{BA15ACB0-C528-431F-BA45-B6D92FBC1338}">
      <dgm:prSet/>
      <dgm:spPr/>
      <dgm:t>
        <a:bodyPr/>
        <a:lstStyle/>
        <a:p>
          <a:r>
            <a:rPr lang="en-GB"/>
            <a:t>Questions about your general health and medical history.</a:t>
          </a:r>
        </a:p>
      </dgm:t>
    </dgm:pt>
    <dgm:pt modelId="{193CA7D2-0E44-4B66-992E-B1D350E08378}" type="parTrans" cxnId="{FA6FFA01-2DEB-4524-9B3A-DEA928E9EEE1}">
      <dgm:prSet/>
      <dgm:spPr/>
      <dgm:t>
        <a:bodyPr/>
        <a:lstStyle/>
        <a:p>
          <a:endParaRPr lang="en-US"/>
        </a:p>
      </dgm:t>
    </dgm:pt>
    <dgm:pt modelId="{1850CB84-0509-4F43-91E7-A1EC323DA974}" type="sibTrans" cxnId="{FA6FFA01-2DEB-4524-9B3A-DEA928E9EEE1}">
      <dgm:prSet/>
      <dgm:spPr/>
      <dgm:t>
        <a:bodyPr/>
        <a:lstStyle/>
        <a:p>
          <a:endParaRPr lang="en-US"/>
        </a:p>
      </dgm:t>
    </dgm:pt>
    <dgm:pt modelId="{7152197C-E41F-40A7-8E38-7300C0B988A7}">
      <dgm:prSet/>
      <dgm:spPr/>
      <dgm:t>
        <a:bodyPr/>
        <a:lstStyle/>
        <a:p>
          <a:r>
            <a:rPr lang="en-GB"/>
            <a:t>Speaking with your partner or someone close to you about your symptoms.</a:t>
          </a:r>
        </a:p>
      </dgm:t>
    </dgm:pt>
    <dgm:pt modelId="{CC36425F-6269-470F-A38F-5868A25A493C}" type="parTrans" cxnId="{28C72CF1-5CE6-469C-BA6F-E9DE589E9B23}">
      <dgm:prSet/>
      <dgm:spPr/>
      <dgm:t>
        <a:bodyPr/>
        <a:lstStyle/>
        <a:p>
          <a:endParaRPr lang="en-US"/>
        </a:p>
      </dgm:t>
    </dgm:pt>
    <dgm:pt modelId="{80B13CD0-8604-40D7-A393-F816AE55DE83}" type="sibTrans" cxnId="{28C72CF1-5CE6-469C-BA6F-E9DE589E9B23}">
      <dgm:prSet/>
      <dgm:spPr/>
      <dgm:t>
        <a:bodyPr/>
        <a:lstStyle/>
        <a:p>
          <a:endParaRPr lang="en-US"/>
        </a:p>
      </dgm:t>
    </dgm:pt>
    <dgm:pt modelId="{2F8A98A4-5882-4ADD-8BDC-8DBE08148D9E}">
      <dgm:prSet/>
      <dgm:spPr/>
      <dgm:t>
        <a:bodyPr/>
        <a:lstStyle/>
        <a:p>
          <a:r>
            <a:rPr lang="en-GB"/>
            <a:t>A physical check-up.</a:t>
          </a:r>
        </a:p>
      </dgm:t>
    </dgm:pt>
    <dgm:pt modelId="{0408F9F4-687C-4280-A83E-6E3C1F77A33D}" type="parTrans" cxnId="{67256E31-0718-485D-AAA0-18E53033B16F}">
      <dgm:prSet/>
      <dgm:spPr/>
      <dgm:t>
        <a:bodyPr/>
        <a:lstStyle/>
        <a:p>
          <a:endParaRPr lang="en-US"/>
        </a:p>
      </dgm:t>
    </dgm:pt>
    <dgm:pt modelId="{AD839A0E-9F13-4367-B73A-337C8C103952}" type="sibTrans" cxnId="{67256E31-0718-485D-AAA0-18E53033B16F}">
      <dgm:prSet/>
      <dgm:spPr/>
      <dgm:t>
        <a:bodyPr/>
        <a:lstStyle/>
        <a:p>
          <a:endParaRPr lang="en-US"/>
        </a:p>
      </dgm:t>
    </dgm:pt>
    <dgm:pt modelId="{C6710AE6-25CC-4121-BE2F-7D3A10D12621}">
      <dgm:prSet/>
      <dgm:spPr/>
      <dgm:t>
        <a:bodyPr/>
        <a:lstStyle/>
        <a:p>
          <a:r>
            <a:rPr lang="en-GB"/>
            <a:t>Completing some standard pen-and-paper tests to check your memory, language and problem-solving skills.</a:t>
          </a:r>
        </a:p>
      </dgm:t>
    </dgm:pt>
    <dgm:pt modelId="{B782E828-20DD-494A-9851-B770A217C233}" type="parTrans" cxnId="{D3E921A6-7407-4DFB-A21B-E6326A051E7A}">
      <dgm:prSet/>
      <dgm:spPr/>
      <dgm:t>
        <a:bodyPr/>
        <a:lstStyle/>
        <a:p>
          <a:endParaRPr lang="en-US"/>
        </a:p>
      </dgm:t>
    </dgm:pt>
    <dgm:pt modelId="{6AFB4BFC-EF65-4019-8DA0-E8A01A546228}" type="sibTrans" cxnId="{D3E921A6-7407-4DFB-A21B-E6326A051E7A}">
      <dgm:prSet/>
      <dgm:spPr/>
      <dgm:t>
        <a:bodyPr/>
        <a:lstStyle/>
        <a:p>
          <a:endParaRPr lang="en-US"/>
        </a:p>
      </dgm:t>
    </dgm:pt>
    <dgm:pt modelId="{E1DA935D-8A2D-4431-B5B1-EF9EBE8249DA}" type="pres">
      <dgm:prSet presAssocID="{712BDD32-ABD1-49AC-9475-737580054EE0}" presName="Name0" presStyleCnt="0">
        <dgm:presLayoutVars>
          <dgm:dir/>
          <dgm:resizeHandles val="exact"/>
        </dgm:presLayoutVars>
      </dgm:prSet>
      <dgm:spPr/>
      <dgm:t>
        <a:bodyPr/>
        <a:lstStyle/>
        <a:p>
          <a:endParaRPr lang="en-GB"/>
        </a:p>
      </dgm:t>
    </dgm:pt>
    <dgm:pt modelId="{AEEDE5D9-3828-4C4C-BF86-355FBF1227F1}" type="pres">
      <dgm:prSet presAssocID="{2CEBDE2E-9FC9-4F3D-8AC1-E5EC867305E6}" presName="node" presStyleLbl="node1" presStyleIdx="0" presStyleCnt="5">
        <dgm:presLayoutVars>
          <dgm:bulletEnabled val="1"/>
        </dgm:presLayoutVars>
      </dgm:prSet>
      <dgm:spPr/>
      <dgm:t>
        <a:bodyPr/>
        <a:lstStyle/>
        <a:p>
          <a:endParaRPr lang="en-GB"/>
        </a:p>
      </dgm:t>
    </dgm:pt>
    <dgm:pt modelId="{74BDC90A-0B3E-4DAD-99DB-E27894E78B76}" type="pres">
      <dgm:prSet presAssocID="{D961889A-2AC0-43CA-ADFD-972DB84810CE}" presName="sibTrans" presStyleLbl="sibTrans2D1" presStyleIdx="0" presStyleCnt="4"/>
      <dgm:spPr/>
      <dgm:t>
        <a:bodyPr/>
        <a:lstStyle/>
        <a:p>
          <a:endParaRPr lang="en-GB"/>
        </a:p>
      </dgm:t>
    </dgm:pt>
    <dgm:pt modelId="{D08CAC53-2F96-4B93-AE14-90EFD4571332}" type="pres">
      <dgm:prSet presAssocID="{D961889A-2AC0-43CA-ADFD-972DB84810CE}" presName="connectorText" presStyleLbl="sibTrans2D1" presStyleIdx="0" presStyleCnt="4"/>
      <dgm:spPr/>
      <dgm:t>
        <a:bodyPr/>
        <a:lstStyle/>
        <a:p>
          <a:endParaRPr lang="en-GB"/>
        </a:p>
      </dgm:t>
    </dgm:pt>
    <dgm:pt modelId="{771951C5-EE00-4E6A-BD99-76B368F470B1}" type="pres">
      <dgm:prSet presAssocID="{BA15ACB0-C528-431F-BA45-B6D92FBC1338}" presName="node" presStyleLbl="node1" presStyleIdx="1" presStyleCnt="5">
        <dgm:presLayoutVars>
          <dgm:bulletEnabled val="1"/>
        </dgm:presLayoutVars>
      </dgm:prSet>
      <dgm:spPr/>
      <dgm:t>
        <a:bodyPr/>
        <a:lstStyle/>
        <a:p>
          <a:endParaRPr lang="en-GB"/>
        </a:p>
      </dgm:t>
    </dgm:pt>
    <dgm:pt modelId="{8FB6F7A9-05A8-4D77-B4B2-D59489BFC265}" type="pres">
      <dgm:prSet presAssocID="{1850CB84-0509-4F43-91E7-A1EC323DA974}" presName="sibTrans" presStyleLbl="sibTrans2D1" presStyleIdx="1" presStyleCnt="4"/>
      <dgm:spPr/>
      <dgm:t>
        <a:bodyPr/>
        <a:lstStyle/>
        <a:p>
          <a:endParaRPr lang="en-GB"/>
        </a:p>
      </dgm:t>
    </dgm:pt>
    <dgm:pt modelId="{F630DFFE-479C-4190-8B66-80BB6232C2A1}" type="pres">
      <dgm:prSet presAssocID="{1850CB84-0509-4F43-91E7-A1EC323DA974}" presName="connectorText" presStyleLbl="sibTrans2D1" presStyleIdx="1" presStyleCnt="4"/>
      <dgm:spPr/>
      <dgm:t>
        <a:bodyPr/>
        <a:lstStyle/>
        <a:p>
          <a:endParaRPr lang="en-GB"/>
        </a:p>
      </dgm:t>
    </dgm:pt>
    <dgm:pt modelId="{CB15462F-0938-46D3-B6CC-6981CEF4B851}" type="pres">
      <dgm:prSet presAssocID="{7152197C-E41F-40A7-8E38-7300C0B988A7}" presName="node" presStyleLbl="node1" presStyleIdx="2" presStyleCnt="5">
        <dgm:presLayoutVars>
          <dgm:bulletEnabled val="1"/>
        </dgm:presLayoutVars>
      </dgm:prSet>
      <dgm:spPr/>
      <dgm:t>
        <a:bodyPr/>
        <a:lstStyle/>
        <a:p>
          <a:endParaRPr lang="en-GB"/>
        </a:p>
      </dgm:t>
    </dgm:pt>
    <dgm:pt modelId="{70A64766-8A95-4CA2-AAF5-9D18EA3B875B}" type="pres">
      <dgm:prSet presAssocID="{80B13CD0-8604-40D7-A393-F816AE55DE83}" presName="sibTrans" presStyleLbl="sibTrans2D1" presStyleIdx="2" presStyleCnt="4"/>
      <dgm:spPr/>
      <dgm:t>
        <a:bodyPr/>
        <a:lstStyle/>
        <a:p>
          <a:endParaRPr lang="en-GB"/>
        </a:p>
      </dgm:t>
    </dgm:pt>
    <dgm:pt modelId="{F6E3AE31-A505-42BD-B4C6-9E296CACFF0A}" type="pres">
      <dgm:prSet presAssocID="{80B13CD0-8604-40D7-A393-F816AE55DE83}" presName="connectorText" presStyleLbl="sibTrans2D1" presStyleIdx="2" presStyleCnt="4"/>
      <dgm:spPr/>
      <dgm:t>
        <a:bodyPr/>
        <a:lstStyle/>
        <a:p>
          <a:endParaRPr lang="en-GB"/>
        </a:p>
      </dgm:t>
    </dgm:pt>
    <dgm:pt modelId="{609BD6D8-4148-4833-8A32-955F0DA3DD0E}" type="pres">
      <dgm:prSet presAssocID="{2F8A98A4-5882-4ADD-8BDC-8DBE08148D9E}" presName="node" presStyleLbl="node1" presStyleIdx="3" presStyleCnt="5">
        <dgm:presLayoutVars>
          <dgm:bulletEnabled val="1"/>
        </dgm:presLayoutVars>
      </dgm:prSet>
      <dgm:spPr/>
      <dgm:t>
        <a:bodyPr/>
        <a:lstStyle/>
        <a:p>
          <a:endParaRPr lang="en-GB"/>
        </a:p>
      </dgm:t>
    </dgm:pt>
    <dgm:pt modelId="{D5383742-4238-40E3-A231-A4F5A611C51A}" type="pres">
      <dgm:prSet presAssocID="{AD839A0E-9F13-4367-B73A-337C8C103952}" presName="sibTrans" presStyleLbl="sibTrans2D1" presStyleIdx="3" presStyleCnt="4"/>
      <dgm:spPr/>
      <dgm:t>
        <a:bodyPr/>
        <a:lstStyle/>
        <a:p>
          <a:endParaRPr lang="en-GB"/>
        </a:p>
      </dgm:t>
    </dgm:pt>
    <dgm:pt modelId="{6184F332-C42E-475D-A1E0-16BFCF6821A2}" type="pres">
      <dgm:prSet presAssocID="{AD839A0E-9F13-4367-B73A-337C8C103952}" presName="connectorText" presStyleLbl="sibTrans2D1" presStyleIdx="3" presStyleCnt="4"/>
      <dgm:spPr/>
      <dgm:t>
        <a:bodyPr/>
        <a:lstStyle/>
        <a:p>
          <a:endParaRPr lang="en-GB"/>
        </a:p>
      </dgm:t>
    </dgm:pt>
    <dgm:pt modelId="{03AC776E-6E35-410E-8565-4BC1BAF73035}" type="pres">
      <dgm:prSet presAssocID="{C6710AE6-25CC-4121-BE2F-7D3A10D12621}" presName="node" presStyleLbl="node1" presStyleIdx="4" presStyleCnt="5">
        <dgm:presLayoutVars>
          <dgm:bulletEnabled val="1"/>
        </dgm:presLayoutVars>
      </dgm:prSet>
      <dgm:spPr/>
      <dgm:t>
        <a:bodyPr/>
        <a:lstStyle/>
        <a:p>
          <a:endParaRPr lang="en-GB"/>
        </a:p>
      </dgm:t>
    </dgm:pt>
  </dgm:ptLst>
  <dgm:cxnLst>
    <dgm:cxn modelId="{34F14BF7-BA89-4F5F-AAB5-E3CBF5B5AD4A}" type="presOf" srcId="{7152197C-E41F-40A7-8E38-7300C0B988A7}" destId="{CB15462F-0938-46D3-B6CC-6981CEF4B851}" srcOrd="0" destOrd="0" presId="urn:microsoft.com/office/officeart/2005/8/layout/process1"/>
    <dgm:cxn modelId="{6B5FD0CE-3563-49AD-856D-1343CF604938}" type="presOf" srcId="{C6710AE6-25CC-4121-BE2F-7D3A10D12621}" destId="{03AC776E-6E35-410E-8565-4BC1BAF73035}" srcOrd="0" destOrd="0" presId="urn:microsoft.com/office/officeart/2005/8/layout/process1"/>
    <dgm:cxn modelId="{28C72CF1-5CE6-469C-BA6F-E9DE589E9B23}" srcId="{712BDD32-ABD1-49AC-9475-737580054EE0}" destId="{7152197C-E41F-40A7-8E38-7300C0B988A7}" srcOrd="2" destOrd="0" parTransId="{CC36425F-6269-470F-A38F-5868A25A493C}" sibTransId="{80B13CD0-8604-40D7-A393-F816AE55DE83}"/>
    <dgm:cxn modelId="{9D12939E-764F-4A9B-951E-3D8489BC15E0}" type="presOf" srcId="{D961889A-2AC0-43CA-ADFD-972DB84810CE}" destId="{D08CAC53-2F96-4B93-AE14-90EFD4571332}" srcOrd="1" destOrd="0" presId="urn:microsoft.com/office/officeart/2005/8/layout/process1"/>
    <dgm:cxn modelId="{0483CC50-706E-45C0-993A-62DB3F34EBDF}" type="presOf" srcId="{2CEBDE2E-9FC9-4F3D-8AC1-E5EC867305E6}" destId="{AEEDE5D9-3828-4C4C-BF86-355FBF1227F1}" srcOrd="0" destOrd="0" presId="urn:microsoft.com/office/officeart/2005/8/layout/process1"/>
    <dgm:cxn modelId="{67256E31-0718-485D-AAA0-18E53033B16F}" srcId="{712BDD32-ABD1-49AC-9475-737580054EE0}" destId="{2F8A98A4-5882-4ADD-8BDC-8DBE08148D9E}" srcOrd="3" destOrd="0" parTransId="{0408F9F4-687C-4280-A83E-6E3C1F77A33D}" sibTransId="{AD839A0E-9F13-4367-B73A-337C8C103952}"/>
    <dgm:cxn modelId="{2129D83A-44C2-4AB0-900C-16A9BF4FD285}" type="presOf" srcId="{BA15ACB0-C528-431F-BA45-B6D92FBC1338}" destId="{771951C5-EE00-4E6A-BD99-76B368F470B1}" srcOrd="0" destOrd="0" presId="urn:microsoft.com/office/officeart/2005/8/layout/process1"/>
    <dgm:cxn modelId="{6CCF011A-91D0-4944-8979-BF4EE207496B}" type="presOf" srcId="{AD839A0E-9F13-4367-B73A-337C8C103952}" destId="{D5383742-4238-40E3-A231-A4F5A611C51A}" srcOrd="0" destOrd="0" presId="urn:microsoft.com/office/officeart/2005/8/layout/process1"/>
    <dgm:cxn modelId="{D3E921A6-7407-4DFB-A21B-E6326A051E7A}" srcId="{712BDD32-ABD1-49AC-9475-737580054EE0}" destId="{C6710AE6-25CC-4121-BE2F-7D3A10D12621}" srcOrd="4" destOrd="0" parTransId="{B782E828-20DD-494A-9851-B770A217C233}" sibTransId="{6AFB4BFC-EF65-4019-8DA0-E8A01A546228}"/>
    <dgm:cxn modelId="{83F42809-0DFF-4EE7-A860-4FB7C912F0C7}" type="presOf" srcId="{D961889A-2AC0-43CA-ADFD-972DB84810CE}" destId="{74BDC90A-0B3E-4DAD-99DB-E27894E78B76}" srcOrd="0" destOrd="0" presId="urn:microsoft.com/office/officeart/2005/8/layout/process1"/>
    <dgm:cxn modelId="{02A0976D-0CAD-4855-BE7B-0AD8A19071E7}" type="presOf" srcId="{2F8A98A4-5882-4ADD-8BDC-8DBE08148D9E}" destId="{609BD6D8-4148-4833-8A32-955F0DA3DD0E}" srcOrd="0" destOrd="0" presId="urn:microsoft.com/office/officeart/2005/8/layout/process1"/>
    <dgm:cxn modelId="{FA6FFA01-2DEB-4524-9B3A-DEA928E9EEE1}" srcId="{712BDD32-ABD1-49AC-9475-737580054EE0}" destId="{BA15ACB0-C528-431F-BA45-B6D92FBC1338}" srcOrd="1" destOrd="0" parTransId="{193CA7D2-0E44-4B66-992E-B1D350E08378}" sibTransId="{1850CB84-0509-4F43-91E7-A1EC323DA974}"/>
    <dgm:cxn modelId="{2D074413-88C8-4FF4-9E0B-2F34CDE4D0DD}" srcId="{712BDD32-ABD1-49AC-9475-737580054EE0}" destId="{2CEBDE2E-9FC9-4F3D-8AC1-E5EC867305E6}" srcOrd="0" destOrd="0" parTransId="{10F58602-030A-43D8-B569-3A3A3819316E}" sibTransId="{D961889A-2AC0-43CA-ADFD-972DB84810CE}"/>
    <dgm:cxn modelId="{7FE99273-337E-460C-B782-F6CC8957CBFA}" type="presOf" srcId="{80B13CD0-8604-40D7-A393-F816AE55DE83}" destId="{F6E3AE31-A505-42BD-B4C6-9E296CACFF0A}" srcOrd="1" destOrd="0" presId="urn:microsoft.com/office/officeart/2005/8/layout/process1"/>
    <dgm:cxn modelId="{83EDA5EA-F29A-4E77-9C16-D27AB2B9E1D5}" type="presOf" srcId="{80B13CD0-8604-40D7-A393-F816AE55DE83}" destId="{70A64766-8A95-4CA2-AAF5-9D18EA3B875B}" srcOrd="0" destOrd="0" presId="urn:microsoft.com/office/officeart/2005/8/layout/process1"/>
    <dgm:cxn modelId="{A6659D14-349B-41ED-8B07-9E8028ED0C74}" type="presOf" srcId="{AD839A0E-9F13-4367-B73A-337C8C103952}" destId="{6184F332-C42E-475D-A1E0-16BFCF6821A2}" srcOrd="1" destOrd="0" presId="urn:microsoft.com/office/officeart/2005/8/layout/process1"/>
    <dgm:cxn modelId="{6E74CC0C-BD5E-4AC8-9831-C68A7DC7EB4F}" type="presOf" srcId="{1850CB84-0509-4F43-91E7-A1EC323DA974}" destId="{8FB6F7A9-05A8-4D77-B4B2-D59489BFC265}" srcOrd="0" destOrd="0" presId="urn:microsoft.com/office/officeart/2005/8/layout/process1"/>
    <dgm:cxn modelId="{FAB489FA-87E1-4D7B-892B-B4D5694C0585}" type="presOf" srcId="{712BDD32-ABD1-49AC-9475-737580054EE0}" destId="{E1DA935D-8A2D-4431-B5B1-EF9EBE8249DA}" srcOrd="0" destOrd="0" presId="urn:microsoft.com/office/officeart/2005/8/layout/process1"/>
    <dgm:cxn modelId="{D76E7EB5-50A2-48D3-B077-6CBC614CF539}" type="presOf" srcId="{1850CB84-0509-4F43-91E7-A1EC323DA974}" destId="{F630DFFE-479C-4190-8B66-80BB6232C2A1}" srcOrd="1" destOrd="0" presId="urn:microsoft.com/office/officeart/2005/8/layout/process1"/>
    <dgm:cxn modelId="{734E4873-662C-4CF7-97E8-36D6D742CB13}" type="presParOf" srcId="{E1DA935D-8A2D-4431-B5B1-EF9EBE8249DA}" destId="{AEEDE5D9-3828-4C4C-BF86-355FBF1227F1}" srcOrd="0" destOrd="0" presId="urn:microsoft.com/office/officeart/2005/8/layout/process1"/>
    <dgm:cxn modelId="{92FC87FF-0C8C-4999-9283-E13A57ADF7B6}" type="presParOf" srcId="{E1DA935D-8A2D-4431-B5B1-EF9EBE8249DA}" destId="{74BDC90A-0B3E-4DAD-99DB-E27894E78B76}" srcOrd="1" destOrd="0" presId="urn:microsoft.com/office/officeart/2005/8/layout/process1"/>
    <dgm:cxn modelId="{06FE6732-6ABA-4B58-AB89-55D27DC348E0}" type="presParOf" srcId="{74BDC90A-0B3E-4DAD-99DB-E27894E78B76}" destId="{D08CAC53-2F96-4B93-AE14-90EFD4571332}" srcOrd="0" destOrd="0" presId="urn:microsoft.com/office/officeart/2005/8/layout/process1"/>
    <dgm:cxn modelId="{D8BFCA89-D3F6-4140-B82A-9936EC3983CB}" type="presParOf" srcId="{E1DA935D-8A2D-4431-B5B1-EF9EBE8249DA}" destId="{771951C5-EE00-4E6A-BD99-76B368F470B1}" srcOrd="2" destOrd="0" presId="urn:microsoft.com/office/officeart/2005/8/layout/process1"/>
    <dgm:cxn modelId="{F1060585-BA22-4A60-AB03-2432FCC5CF09}" type="presParOf" srcId="{E1DA935D-8A2D-4431-B5B1-EF9EBE8249DA}" destId="{8FB6F7A9-05A8-4D77-B4B2-D59489BFC265}" srcOrd="3" destOrd="0" presId="urn:microsoft.com/office/officeart/2005/8/layout/process1"/>
    <dgm:cxn modelId="{875AFFDA-41C0-4547-A3E6-B5B946776F0C}" type="presParOf" srcId="{8FB6F7A9-05A8-4D77-B4B2-D59489BFC265}" destId="{F630DFFE-479C-4190-8B66-80BB6232C2A1}" srcOrd="0" destOrd="0" presId="urn:microsoft.com/office/officeart/2005/8/layout/process1"/>
    <dgm:cxn modelId="{EE6861AB-D7A3-492F-BB80-E882F605D53B}" type="presParOf" srcId="{E1DA935D-8A2D-4431-B5B1-EF9EBE8249DA}" destId="{CB15462F-0938-46D3-B6CC-6981CEF4B851}" srcOrd="4" destOrd="0" presId="urn:microsoft.com/office/officeart/2005/8/layout/process1"/>
    <dgm:cxn modelId="{2013A7F2-3AA2-435A-88D5-0A6C24FD9CDE}" type="presParOf" srcId="{E1DA935D-8A2D-4431-B5B1-EF9EBE8249DA}" destId="{70A64766-8A95-4CA2-AAF5-9D18EA3B875B}" srcOrd="5" destOrd="0" presId="urn:microsoft.com/office/officeart/2005/8/layout/process1"/>
    <dgm:cxn modelId="{07BBF3E3-44B5-46F8-BE3B-0182212E0915}" type="presParOf" srcId="{70A64766-8A95-4CA2-AAF5-9D18EA3B875B}" destId="{F6E3AE31-A505-42BD-B4C6-9E296CACFF0A}" srcOrd="0" destOrd="0" presId="urn:microsoft.com/office/officeart/2005/8/layout/process1"/>
    <dgm:cxn modelId="{78801D37-2F79-4D79-A7EC-B892C2B4ACDF}" type="presParOf" srcId="{E1DA935D-8A2D-4431-B5B1-EF9EBE8249DA}" destId="{609BD6D8-4148-4833-8A32-955F0DA3DD0E}" srcOrd="6" destOrd="0" presId="urn:microsoft.com/office/officeart/2005/8/layout/process1"/>
    <dgm:cxn modelId="{DA211185-7C72-4A59-B37F-C331BEE7F5EF}" type="presParOf" srcId="{E1DA935D-8A2D-4431-B5B1-EF9EBE8249DA}" destId="{D5383742-4238-40E3-A231-A4F5A611C51A}" srcOrd="7" destOrd="0" presId="urn:microsoft.com/office/officeart/2005/8/layout/process1"/>
    <dgm:cxn modelId="{9D539259-D9BE-4942-A7A6-603140C633D3}" type="presParOf" srcId="{D5383742-4238-40E3-A231-A4F5A611C51A}" destId="{6184F332-C42E-475D-A1E0-16BFCF6821A2}" srcOrd="0" destOrd="0" presId="urn:microsoft.com/office/officeart/2005/8/layout/process1"/>
    <dgm:cxn modelId="{3E7D57DB-9179-45DE-9946-4B0EE6A22FB1}" type="presParOf" srcId="{E1DA935D-8A2D-4431-B5B1-EF9EBE8249DA}" destId="{03AC776E-6E35-410E-8565-4BC1BAF73035}"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3DE5A54-3E6B-4793-A991-7CF7E016CAB6}" type="doc">
      <dgm:prSet loTypeId="urn:microsoft.com/office/officeart/2005/8/layout/chevronAccent+Icon" loCatId="process" qsTypeId="urn:microsoft.com/office/officeart/2005/8/quickstyle/simple1" qsCatId="simple" csTypeId="urn:microsoft.com/office/officeart/2005/8/colors/colorful2" csCatId="colorful"/>
      <dgm:spPr/>
      <dgm:t>
        <a:bodyPr/>
        <a:lstStyle/>
        <a:p>
          <a:endParaRPr lang="en-US"/>
        </a:p>
      </dgm:t>
    </dgm:pt>
    <dgm:pt modelId="{0BD46964-FFA4-4703-8F3D-B84BDDE194D7}">
      <dgm:prSet custT="1"/>
      <dgm:spPr/>
      <dgm:t>
        <a:bodyPr/>
        <a:lstStyle/>
        <a:p>
          <a:pPr rtl="0"/>
          <a:r>
            <a:rPr lang="en-GB" sz="900" dirty="0"/>
            <a:t>Cost of screening – late diagnosis</a:t>
          </a:r>
          <a:endParaRPr lang="en-US" sz="900" dirty="0"/>
        </a:p>
      </dgm:t>
    </dgm:pt>
    <dgm:pt modelId="{6B1ED1F2-B556-4CD2-B757-D4D47D5D417C}" type="parTrans" cxnId="{A8425779-BA2B-4774-A4F5-AFCBCF93E8D9}">
      <dgm:prSet/>
      <dgm:spPr/>
      <dgm:t>
        <a:bodyPr/>
        <a:lstStyle/>
        <a:p>
          <a:endParaRPr lang="en-US" sz="2000"/>
        </a:p>
      </dgm:t>
    </dgm:pt>
    <dgm:pt modelId="{748DD198-C624-4A8D-BCBB-4A2C88749D49}" type="sibTrans" cxnId="{A8425779-BA2B-4774-A4F5-AFCBCF93E8D9}">
      <dgm:prSet/>
      <dgm:spPr/>
      <dgm:t>
        <a:bodyPr/>
        <a:lstStyle/>
        <a:p>
          <a:endParaRPr lang="en-US" sz="2000"/>
        </a:p>
      </dgm:t>
    </dgm:pt>
    <dgm:pt modelId="{57094F47-9B58-43FB-8040-25D78C7F4590}">
      <dgm:prSet custT="1"/>
      <dgm:spPr/>
      <dgm:t>
        <a:bodyPr/>
        <a:lstStyle/>
        <a:p>
          <a:pPr rtl="0"/>
          <a:r>
            <a:rPr lang="en-GB" sz="900"/>
            <a:t>Inevitability of ageing – cognitive decline</a:t>
          </a:r>
          <a:endParaRPr lang="en-US" sz="900"/>
        </a:p>
      </dgm:t>
    </dgm:pt>
    <dgm:pt modelId="{08D463E6-2B06-434D-9D55-A7A071402170}" type="parTrans" cxnId="{9C573422-2D5F-4556-9B50-035984DC0B92}">
      <dgm:prSet/>
      <dgm:spPr/>
      <dgm:t>
        <a:bodyPr/>
        <a:lstStyle/>
        <a:p>
          <a:endParaRPr lang="en-US" sz="2000"/>
        </a:p>
      </dgm:t>
    </dgm:pt>
    <dgm:pt modelId="{9982100D-6118-48A6-99E0-84B5A114A458}" type="sibTrans" cxnId="{9C573422-2D5F-4556-9B50-035984DC0B92}">
      <dgm:prSet/>
      <dgm:spPr/>
      <dgm:t>
        <a:bodyPr/>
        <a:lstStyle/>
        <a:p>
          <a:endParaRPr lang="en-US" sz="2000"/>
        </a:p>
      </dgm:t>
    </dgm:pt>
    <dgm:pt modelId="{0119F7A5-D650-4287-806C-D56E669675F4}">
      <dgm:prSet custT="1"/>
      <dgm:spPr/>
      <dgm:t>
        <a:bodyPr/>
        <a:lstStyle/>
        <a:p>
          <a:pPr rtl="0"/>
          <a:r>
            <a:rPr lang="en-GB" sz="900"/>
            <a:t>No validated tests for those over the age of 85</a:t>
          </a:r>
          <a:endParaRPr lang="en-US" sz="900"/>
        </a:p>
      </dgm:t>
    </dgm:pt>
    <dgm:pt modelId="{9A693651-36D7-4574-8158-BFF7891F6494}" type="parTrans" cxnId="{53655A53-B217-4F78-8541-FA609C33A687}">
      <dgm:prSet/>
      <dgm:spPr/>
      <dgm:t>
        <a:bodyPr/>
        <a:lstStyle/>
        <a:p>
          <a:endParaRPr lang="en-US" sz="2000"/>
        </a:p>
      </dgm:t>
    </dgm:pt>
    <dgm:pt modelId="{D9E7EE2D-AD2F-49E5-88B8-F9ACAE50B849}" type="sibTrans" cxnId="{53655A53-B217-4F78-8541-FA609C33A687}">
      <dgm:prSet/>
      <dgm:spPr/>
      <dgm:t>
        <a:bodyPr/>
        <a:lstStyle/>
        <a:p>
          <a:endParaRPr lang="en-US" sz="2000"/>
        </a:p>
      </dgm:t>
    </dgm:pt>
    <dgm:pt modelId="{7020B1FC-4E89-4098-8599-D12425FEA8B1}">
      <dgm:prSet custT="1"/>
      <dgm:spPr/>
      <dgm:t>
        <a:bodyPr/>
        <a:lstStyle/>
        <a:p>
          <a:pPr rtl="0"/>
          <a:r>
            <a:rPr lang="en-GB" sz="900"/>
            <a:t>Clinicians only test mental status following complaints from patient or family </a:t>
          </a:r>
          <a:endParaRPr lang="en-US" sz="900"/>
        </a:p>
      </dgm:t>
    </dgm:pt>
    <dgm:pt modelId="{E17AB1F9-9E53-4A90-A362-4DFC7BF22167}" type="parTrans" cxnId="{C9E20FB3-B296-49B1-A965-F613DC7E5495}">
      <dgm:prSet/>
      <dgm:spPr/>
      <dgm:t>
        <a:bodyPr/>
        <a:lstStyle/>
        <a:p>
          <a:endParaRPr lang="en-US" sz="2000"/>
        </a:p>
      </dgm:t>
    </dgm:pt>
    <dgm:pt modelId="{1732EDBD-CA48-40D6-833A-86609F4EC304}" type="sibTrans" cxnId="{C9E20FB3-B296-49B1-A965-F613DC7E5495}">
      <dgm:prSet/>
      <dgm:spPr/>
      <dgm:t>
        <a:bodyPr/>
        <a:lstStyle/>
        <a:p>
          <a:endParaRPr lang="en-US" sz="2000"/>
        </a:p>
      </dgm:t>
    </dgm:pt>
    <dgm:pt modelId="{64F730A9-B1FB-4289-B09D-893C87477253}">
      <dgm:prSet custT="1"/>
      <dgm:spPr/>
      <dgm:t>
        <a:bodyPr/>
        <a:lstStyle/>
        <a:p>
          <a:pPr rtl="0"/>
          <a:r>
            <a:rPr lang="en-GB" sz="900"/>
            <a:t>Symptoms often overlooked</a:t>
          </a:r>
          <a:endParaRPr lang="en-US" sz="900"/>
        </a:p>
      </dgm:t>
    </dgm:pt>
    <dgm:pt modelId="{531580AA-1210-4A9D-8050-51521CAA7C41}" type="parTrans" cxnId="{E2EBFAE9-33D6-4E91-8AEA-A7978838A3E4}">
      <dgm:prSet/>
      <dgm:spPr/>
      <dgm:t>
        <a:bodyPr/>
        <a:lstStyle/>
        <a:p>
          <a:endParaRPr lang="en-US" sz="2000"/>
        </a:p>
      </dgm:t>
    </dgm:pt>
    <dgm:pt modelId="{775E4CD7-4D4F-4102-8E09-72A2AA663A95}" type="sibTrans" cxnId="{E2EBFAE9-33D6-4E91-8AEA-A7978838A3E4}">
      <dgm:prSet/>
      <dgm:spPr/>
      <dgm:t>
        <a:bodyPr/>
        <a:lstStyle/>
        <a:p>
          <a:endParaRPr lang="en-US" sz="2000"/>
        </a:p>
      </dgm:t>
    </dgm:pt>
    <dgm:pt modelId="{ACC8A578-64A9-4C5B-8260-E7D3DB759001}" type="pres">
      <dgm:prSet presAssocID="{53DE5A54-3E6B-4793-A991-7CF7E016CAB6}" presName="Name0" presStyleCnt="0">
        <dgm:presLayoutVars>
          <dgm:dir/>
          <dgm:resizeHandles val="exact"/>
        </dgm:presLayoutVars>
      </dgm:prSet>
      <dgm:spPr/>
      <dgm:t>
        <a:bodyPr/>
        <a:lstStyle/>
        <a:p>
          <a:endParaRPr lang="en-GB"/>
        </a:p>
      </dgm:t>
    </dgm:pt>
    <dgm:pt modelId="{E2FC3CD7-A0C0-4216-94F8-F446CB3910E8}" type="pres">
      <dgm:prSet presAssocID="{0BD46964-FFA4-4703-8F3D-B84BDDE194D7}" presName="composite" presStyleCnt="0"/>
      <dgm:spPr/>
    </dgm:pt>
    <dgm:pt modelId="{5F90329C-FE04-4308-807C-9D33C7C442E8}" type="pres">
      <dgm:prSet presAssocID="{0BD46964-FFA4-4703-8F3D-B84BDDE194D7}" presName="bgChev" presStyleLbl="node1" presStyleIdx="0" presStyleCnt="5"/>
      <dgm:spPr/>
    </dgm:pt>
    <dgm:pt modelId="{DFCA81C6-51EF-4BDB-BE7C-54FE90A8BCD9}" type="pres">
      <dgm:prSet presAssocID="{0BD46964-FFA4-4703-8F3D-B84BDDE194D7}" presName="txNode" presStyleLbl="fgAcc1" presStyleIdx="0" presStyleCnt="5">
        <dgm:presLayoutVars>
          <dgm:bulletEnabled val="1"/>
        </dgm:presLayoutVars>
      </dgm:prSet>
      <dgm:spPr/>
      <dgm:t>
        <a:bodyPr/>
        <a:lstStyle/>
        <a:p>
          <a:endParaRPr lang="en-GB"/>
        </a:p>
      </dgm:t>
    </dgm:pt>
    <dgm:pt modelId="{239459D4-C27A-4A40-8FA9-F2D65F7552B7}" type="pres">
      <dgm:prSet presAssocID="{748DD198-C624-4A8D-BCBB-4A2C88749D49}" presName="compositeSpace" presStyleCnt="0"/>
      <dgm:spPr/>
    </dgm:pt>
    <dgm:pt modelId="{BC1941F5-9D48-49C6-87B7-9F3987A034F3}" type="pres">
      <dgm:prSet presAssocID="{57094F47-9B58-43FB-8040-25D78C7F4590}" presName="composite" presStyleCnt="0"/>
      <dgm:spPr/>
    </dgm:pt>
    <dgm:pt modelId="{E2663F3B-A760-473C-8802-E367E4626BDF}" type="pres">
      <dgm:prSet presAssocID="{57094F47-9B58-43FB-8040-25D78C7F4590}" presName="bgChev" presStyleLbl="node1" presStyleIdx="1" presStyleCnt="5"/>
      <dgm:spPr/>
    </dgm:pt>
    <dgm:pt modelId="{3C487DF4-31BA-4B41-8CC0-CDAAD8C0546C}" type="pres">
      <dgm:prSet presAssocID="{57094F47-9B58-43FB-8040-25D78C7F4590}" presName="txNode" presStyleLbl="fgAcc1" presStyleIdx="1" presStyleCnt="5">
        <dgm:presLayoutVars>
          <dgm:bulletEnabled val="1"/>
        </dgm:presLayoutVars>
      </dgm:prSet>
      <dgm:spPr/>
      <dgm:t>
        <a:bodyPr/>
        <a:lstStyle/>
        <a:p>
          <a:endParaRPr lang="en-GB"/>
        </a:p>
      </dgm:t>
    </dgm:pt>
    <dgm:pt modelId="{D8A88C73-0B99-4E85-BCEA-1807B3F4D391}" type="pres">
      <dgm:prSet presAssocID="{9982100D-6118-48A6-99E0-84B5A114A458}" presName="compositeSpace" presStyleCnt="0"/>
      <dgm:spPr/>
    </dgm:pt>
    <dgm:pt modelId="{CC3FEA5C-043A-4EAA-8EC3-B2E61B9EBE33}" type="pres">
      <dgm:prSet presAssocID="{0119F7A5-D650-4287-806C-D56E669675F4}" presName="composite" presStyleCnt="0"/>
      <dgm:spPr/>
    </dgm:pt>
    <dgm:pt modelId="{1826955F-D228-40EF-88FE-2A77F0F31693}" type="pres">
      <dgm:prSet presAssocID="{0119F7A5-D650-4287-806C-D56E669675F4}" presName="bgChev" presStyleLbl="node1" presStyleIdx="2" presStyleCnt="5"/>
      <dgm:spPr/>
    </dgm:pt>
    <dgm:pt modelId="{C1167E8C-5E72-4F2A-AC77-AE23CCB4923F}" type="pres">
      <dgm:prSet presAssocID="{0119F7A5-D650-4287-806C-D56E669675F4}" presName="txNode" presStyleLbl="fgAcc1" presStyleIdx="2" presStyleCnt="5">
        <dgm:presLayoutVars>
          <dgm:bulletEnabled val="1"/>
        </dgm:presLayoutVars>
      </dgm:prSet>
      <dgm:spPr/>
      <dgm:t>
        <a:bodyPr/>
        <a:lstStyle/>
        <a:p>
          <a:endParaRPr lang="en-GB"/>
        </a:p>
      </dgm:t>
    </dgm:pt>
    <dgm:pt modelId="{5C6B82A1-7467-45C2-8FE5-BC6DBF0FF4FA}" type="pres">
      <dgm:prSet presAssocID="{D9E7EE2D-AD2F-49E5-88B8-F9ACAE50B849}" presName="compositeSpace" presStyleCnt="0"/>
      <dgm:spPr/>
    </dgm:pt>
    <dgm:pt modelId="{56693555-6B64-4AED-A641-6D5944700AF8}" type="pres">
      <dgm:prSet presAssocID="{7020B1FC-4E89-4098-8599-D12425FEA8B1}" presName="composite" presStyleCnt="0"/>
      <dgm:spPr/>
    </dgm:pt>
    <dgm:pt modelId="{06E22AE0-D22F-496E-8136-ED65C9F38C31}" type="pres">
      <dgm:prSet presAssocID="{7020B1FC-4E89-4098-8599-D12425FEA8B1}" presName="bgChev" presStyleLbl="node1" presStyleIdx="3" presStyleCnt="5"/>
      <dgm:spPr/>
    </dgm:pt>
    <dgm:pt modelId="{5343EBF1-B5B2-4C9A-BB12-4B966A4E18CA}" type="pres">
      <dgm:prSet presAssocID="{7020B1FC-4E89-4098-8599-D12425FEA8B1}" presName="txNode" presStyleLbl="fgAcc1" presStyleIdx="3" presStyleCnt="5">
        <dgm:presLayoutVars>
          <dgm:bulletEnabled val="1"/>
        </dgm:presLayoutVars>
      </dgm:prSet>
      <dgm:spPr/>
      <dgm:t>
        <a:bodyPr/>
        <a:lstStyle/>
        <a:p>
          <a:endParaRPr lang="en-GB"/>
        </a:p>
      </dgm:t>
    </dgm:pt>
    <dgm:pt modelId="{4D36589F-B23C-47BE-8BF1-606EAF1C0A6A}" type="pres">
      <dgm:prSet presAssocID="{1732EDBD-CA48-40D6-833A-86609F4EC304}" presName="compositeSpace" presStyleCnt="0"/>
      <dgm:spPr/>
    </dgm:pt>
    <dgm:pt modelId="{EEAC750D-8555-44B4-A188-309080F7BD28}" type="pres">
      <dgm:prSet presAssocID="{64F730A9-B1FB-4289-B09D-893C87477253}" presName="composite" presStyleCnt="0"/>
      <dgm:spPr/>
    </dgm:pt>
    <dgm:pt modelId="{CE33AEFF-D7B2-42DB-AAFF-BB354F0FAD9C}" type="pres">
      <dgm:prSet presAssocID="{64F730A9-B1FB-4289-B09D-893C87477253}" presName="bgChev" presStyleLbl="node1" presStyleIdx="4" presStyleCnt="5"/>
      <dgm:spPr/>
    </dgm:pt>
    <dgm:pt modelId="{8DDA437D-DC9A-4F2F-B533-442B18985A0C}" type="pres">
      <dgm:prSet presAssocID="{64F730A9-B1FB-4289-B09D-893C87477253}" presName="txNode" presStyleLbl="fgAcc1" presStyleIdx="4" presStyleCnt="5">
        <dgm:presLayoutVars>
          <dgm:bulletEnabled val="1"/>
        </dgm:presLayoutVars>
      </dgm:prSet>
      <dgm:spPr/>
      <dgm:t>
        <a:bodyPr/>
        <a:lstStyle/>
        <a:p>
          <a:endParaRPr lang="en-GB"/>
        </a:p>
      </dgm:t>
    </dgm:pt>
  </dgm:ptLst>
  <dgm:cxnLst>
    <dgm:cxn modelId="{2E62D007-24A6-42C9-AD00-C28252863669}" type="presOf" srcId="{57094F47-9B58-43FB-8040-25D78C7F4590}" destId="{3C487DF4-31BA-4B41-8CC0-CDAAD8C0546C}" srcOrd="0" destOrd="0" presId="urn:microsoft.com/office/officeart/2005/8/layout/chevronAccent+Icon"/>
    <dgm:cxn modelId="{8D5F63AF-C9AF-4974-8A33-61B36EF92033}" type="presOf" srcId="{64F730A9-B1FB-4289-B09D-893C87477253}" destId="{8DDA437D-DC9A-4F2F-B533-442B18985A0C}" srcOrd="0" destOrd="0" presId="urn:microsoft.com/office/officeart/2005/8/layout/chevronAccent+Icon"/>
    <dgm:cxn modelId="{C9E20FB3-B296-49B1-A965-F613DC7E5495}" srcId="{53DE5A54-3E6B-4793-A991-7CF7E016CAB6}" destId="{7020B1FC-4E89-4098-8599-D12425FEA8B1}" srcOrd="3" destOrd="0" parTransId="{E17AB1F9-9E53-4A90-A362-4DFC7BF22167}" sibTransId="{1732EDBD-CA48-40D6-833A-86609F4EC304}"/>
    <dgm:cxn modelId="{3E19CEB3-3195-4AEB-BB9D-587F1252F8EB}" type="presOf" srcId="{7020B1FC-4E89-4098-8599-D12425FEA8B1}" destId="{5343EBF1-B5B2-4C9A-BB12-4B966A4E18CA}" srcOrd="0" destOrd="0" presId="urn:microsoft.com/office/officeart/2005/8/layout/chevronAccent+Icon"/>
    <dgm:cxn modelId="{9C573422-2D5F-4556-9B50-035984DC0B92}" srcId="{53DE5A54-3E6B-4793-A991-7CF7E016CAB6}" destId="{57094F47-9B58-43FB-8040-25D78C7F4590}" srcOrd="1" destOrd="0" parTransId="{08D463E6-2B06-434D-9D55-A7A071402170}" sibTransId="{9982100D-6118-48A6-99E0-84B5A114A458}"/>
    <dgm:cxn modelId="{6A35CFFF-0834-40D0-BBF2-4CE07F94AF5B}" type="presOf" srcId="{0119F7A5-D650-4287-806C-D56E669675F4}" destId="{C1167E8C-5E72-4F2A-AC77-AE23CCB4923F}" srcOrd="0" destOrd="0" presId="urn:microsoft.com/office/officeart/2005/8/layout/chevronAccent+Icon"/>
    <dgm:cxn modelId="{E2EBFAE9-33D6-4E91-8AEA-A7978838A3E4}" srcId="{53DE5A54-3E6B-4793-A991-7CF7E016CAB6}" destId="{64F730A9-B1FB-4289-B09D-893C87477253}" srcOrd="4" destOrd="0" parTransId="{531580AA-1210-4A9D-8050-51521CAA7C41}" sibTransId="{775E4CD7-4D4F-4102-8E09-72A2AA663A95}"/>
    <dgm:cxn modelId="{A8425779-BA2B-4774-A4F5-AFCBCF93E8D9}" srcId="{53DE5A54-3E6B-4793-A991-7CF7E016CAB6}" destId="{0BD46964-FFA4-4703-8F3D-B84BDDE194D7}" srcOrd="0" destOrd="0" parTransId="{6B1ED1F2-B556-4CD2-B757-D4D47D5D417C}" sibTransId="{748DD198-C624-4A8D-BCBB-4A2C88749D49}"/>
    <dgm:cxn modelId="{53655A53-B217-4F78-8541-FA609C33A687}" srcId="{53DE5A54-3E6B-4793-A991-7CF7E016CAB6}" destId="{0119F7A5-D650-4287-806C-D56E669675F4}" srcOrd="2" destOrd="0" parTransId="{9A693651-36D7-4574-8158-BFF7891F6494}" sibTransId="{D9E7EE2D-AD2F-49E5-88B8-F9ACAE50B849}"/>
    <dgm:cxn modelId="{F4CE3EFC-B997-4A75-B112-C00C932FDAF4}" type="presOf" srcId="{53DE5A54-3E6B-4793-A991-7CF7E016CAB6}" destId="{ACC8A578-64A9-4C5B-8260-E7D3DB759001}" srcOrd="0" destOrd="0" presId="urn:microsoft.com/office/officeart/2005/8/layout/chevronAccent+Icon"/>
    <dgm:cxn modelId="{E5BCB6BF-3626-4480-ACCC-4EB33569A03A}" type="presOf" srcId="{0BD46964-FFA4-4703-8F3D-B84BDDE194D7}" destId="{DFCA81C6-51EF-4BDB-BE7C-54FE90A8BCD9}" srcOrd="0" destOrd="0" presId="urn:microsoft.com/office/officeart/2005/8/layout/chevronAccent+Icon"/>
    <dgm:cxn modelId="{30DCDDC3-762E-49D0-8DB0-565EA96D3547}" type="presParOf" srcId="{ACC8A578-64A9-4C5B-8260-E7D3DB759001}" destId="{E2FC3CD7-A0C0-4216-94F8-F446CB3910E8}" srcOrd="0" destOrd="0" presId="urn:microsoft.com/office/officeart/2005/8/layout/chevronAccent+Icon"/>
    <dgm:cxn modelId="{19B523C8-5F13-4962-B071-A961AEF967AE}" type="presParOf" srcId="{E2FC3CD7-A0C0-4216-94F8-F446CB3910E8}" destId="{5F90329C-FE04-4308-807C-9D33C7C442E8}" srcOrd="0" destOrd="0" presId="urn:microsoft.com/office/officeart/2005/8/layout/chevronAccent+Icon"/>
    <dgm:cxn modelId="{DD039819-4BF0-4C79-94D4-32EBFC187F6E}" type="presParOf" srcId="{E2FC3CD7-A0C0-4216-94F8-F446CB3910E8}" destId="{DFCA81C6-51EF-4BDB-BE7C-54FE90A8BCD9}" srcOrd="1" destOrd="0" presId="urn:microsoft.com/office/officeart/2005/8/layout/chevronAccent+Icon"/>
    <dgm:cxn modelId="{1505FABE-9641-406B-A881-D5A9EF7E6242}" type="presParOf" srcId="{ACC8A578-64A9-4C5B-8260-E7D3DB759001}" destId="{239459D4-C27A-4A40-8FA9-F2D65F7552B7}" srcOrd="1" destOrd="0" presId="urn:microsoft.com/office/officeart/2005/8/layout/chevronAccent+Icon"/>
    <dgm:cxn modelId="{B53F126A-F6E0-4A34-A838-182A9BE3CC8D}" type="presParOf" srcId="{ACC8A578-64A9-4C5B-8260-E7D3DB759001}" destId="{BC1941F5-9D48-49C6-87B7-9F3987A034F3}" srcOrd="2" destOrd="0" presId="urn:microsoft.com/office/officeart/2005/8/layout/chevronAccent+Icon"/>
    <dgm:cxn modelId="{3C17B008-8CBE-413A-80A3-D203980D77DD}" type="presParOf" srcId="{BC1941F5-9D48-49C6-87B7-9F3987A034F3}" destId="{E2663F3B-A760-473C-8802-E367E4626BDF}" srcOrd="0" destOrd="0" presId="urn:microsoft.com/office/officeart/2005/8/layout/chevronAccent+Icon"/>
    <dgm:cxn modelId="{EFBBCD2E-3E20-4E93-838F-53DD6A6D0A79}" type="presParOf" srcId="{BC1941F5-9D48-49C6-87B7-9F3987A034F3}" destId="{3C487DF4-31BA-4B41-8CC0-CDAAD8C0546C}" srcOrd="1" destOrd="0" presId="urn:microsoft.com/office/officeart/2005/8/layout/chevronAccent+Icon"/>
    <dgm:cxn modelId="{96731A35-2842-417D-AB54-AAA44DD2F92F}" type="presParOf" srcId="{ACC8A578-64A9-4C5B-8260-E7D3DB759001}" destId="{D8A88C73-0B99-4E85-BCEA-1807B3F4D391}" srcOrd="3" destOrd="0" presId="urn:microsoft.com/office/officeart/2005/8/layout/chevronAccent+Icon"/>
    <dgm:cxn modelId="{867A40EC-30F8-4B22-A473-8C7E4B4A1BAB}" type="presParOf" srcId="{ACC8A578-64A9-4C5B-8260-E7D3DB759001}" destId="{CC3FEA5C-043A-4EAA-8EC3-B2E61B9EBE33}" srcOrd="4" destOrd="0" presId="urn:microsoft.com/office/officeart/2005/8/layout/chevronAccent+Icon"/>
    <dgm:cxn modelId="{6F38B9D4-7DD6-4554-8135-86324E235514}" type="presParOf" srcId="{CC3FEA5C-043A-4EAA-8EC3-B2E61B9EBE33}" destId="{1826955F-D228-40EF-88FE-2A77F0F31693}" srcOrd="0" destOrd="0" presId="urn:microsoft.com/office/officeart/2005/8/layout/chevronAccent+Icon"/>
    <dgm:cxn modelId="{4D3BAFCC-6A48-499B-9D62-247567E0CAA0}" type="presParOf" srcId="{CC3FEA5C-043A-4EAA-8EC3-B2E61B9EBE33}" destId="{C1167E8C-5E72-4F2A-AC77-AE23CCB4923F}" srcOrd="1" destOrd="0" presId="urn:microsoft.com/office/officeart/2005/8/layout/chevronAccent+Icon"/>
    <dgm:cxn modelId="{D3C153B0-48C0-4231-81B8-9EE282B244B0}" type="presParOf" srcId="{ACC8A578-64A9-4C5B-8260-E7D3DB759001}" destId="{5C6B82A1-7467-45C2-8FE5-BC6DBF0FF4FA}" srcOrd="5" destOrd="0" presId="urn:microsoft.com/office/officeart/2005/8/layout/chevronAccent+Icon"/>
    <dgm:cxn modelId="{2EBB7221-1FD8-4BC4-B092-8A22B3DB7DFD}" type="presParOf" srcId="{ACC8A578-64A9-4C5B-8260-E7D3DB759001}" destId="{56693555-6B64-4AED-A641-6D5944700AF8}" srcOrd="6" destOrd="0" presId="urn:microsoft.com/office/officeart/2005/8/layout/chevronAccent+Icon"/>
    <dgm:cxn modelId="{0F451D33-AFC6-4CD4-B273-20D723F240F8}" type="presParOf" srcId="{56693555-6B64-4AED-A641-6D5944700AF8}" destId="{06E22AE0-D22F-496E-8136-ED65C9F38C31}" srcOrd="0" destOrd="0" presId="urn:microsoft.com/office/officeart/2005/8/layout/chevronAccent+Icon"/>
    <dgm:cxn modelId="{349BD8ED-2FB5-4B80-87BD-8C0782107726}" type="presParOf" srcId="{56693555-6B64-4AED-A641-6D5944700AF8}" destId="{5343EBF1-B5B2-4C9A-BB12-4B966A4E18CA}" srcOrd="1" destOrd="0" presId="urn:microsoft.com/office/officeart/2005/8/layout/chevronAccent+Icon"/>
    <dgm:cxn modelId="{DBD9D23A-25D3-44D9-81C1-2E92A8A721D4}" type="presParOf" srcId="{ACC8A578-64A9-4C5B-8260-E7D3DB759001}" destId="{4D36589F-B23C-47BE-8BF1-606EAF1C0A6A}" srcOrd="7" destOrd="0" presId="urn:microsoft.com/office/officeart/2005/8/layout/chevronAccent+Icon"/>
    <dgm:cxn modelId="{09B7B3FF-4C3C-4632-A986-74C32B610B20}" type="presParOf" srcId="{ACC8A578-64A9-4C5B-8260-E7D3DB759001}" destId="{EEAC750D-8555-44B4-A188-309080F7BD28}" srcOrd="8" destOrd="0" presId="urn:microsoft.com/office/officeart/2005/8/layout/chevronAccent+Icon"/>
    <dgm:cxn modelId="{1233B6A1-66E8-4CA3-8E08-A69D3D1240A3}" type="presParOf" srcId="{EEAC750D-8555-44B4-A188-309080F7BD28}" destId="{CE33AEFF-D7B2-42DB-AAFF-BB354F0FAD9C}" srcOrd="0" destOrd="0" presId="urn:microsoft.com/office/officeart/2005/8/layout/chevronAccent+Icon"/>
    <dgm:cxn modelId="{557B58B4-B4BC-4A5A-A3A4-48F2E3ADD76A}" type="presParOf" srcId="{EEAC750D-8555-44B4-A188-309080F7BD28}" destId="{8DDA437D-DC9A-4F2F-B533-442B18985A0C}" srcOrd="1" destOrd="0" presId="urn:microsoft.com/office/officeart/2005/8/layout/chevronAccent+Icon"/>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730AD2C-6719-4648-A7FE-4E084A53F2C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49EEBF-9D81-483F-A77E-A5850FE5D639}">
      <dgm:prSet/>
      <dgm:spPr/>
      <dgm:t>
        <a:bodyPr/>
        <a:lstStyle/>
        <a:p>
          <a:pPr rtl="0"/>
          <a:r>
            <a:rPr lang="en-GB" dirty="0"/>
            <a:t>Provide a diagnostic answer and education for the patient/family</a:t>
          </a:r>
          <a:endParaRPr lang="en-US" dirty="0"/>
        </a:p>
      </dgm:t>
    </dgm:pt>
    <dgm:pt modelId="{9D3F654A-89BF-4262-88F6-A3D10E64ADF4}" type="parTrans" cxnId="{33F4C943-2C87-4F7A-A9DC-E91C942877BB}">
      <dgm:prSet/>
      <dgm:spPr/>
      <dgm:t>
        <a:bodyPr/>
        <a:lstStyle/>
        <a:p>
          <a:endParaRPr lang="en-US"/>
        </a:p>
      </dgm:t>
    </dgm:pt>
    <dgm:pt modelId="{E815D62B-0AD5-4721-B82D-F17C9DCBAA6A}" type="sibTrans" cxnId="{33F4C943-2C87-4F7A-A9DC-E91C942877BB}">
      <dgm:prSet/>
      <dgm:spPr/>
      <dgm:t>
        <a:bodyPr/>
        <a:lstStyle/>
        <a:p>
          <a:endParaRPr lang="en-US"/>
        </a:p>
      </dgm:t>
    </dgm:pt>
    <dgm:pt modelId="{01404719-7377-4217-B545-D2E2EE18815A}">
      <dgm:prSet/>
      <dgm:spPr/>
      <dgm:t>
        <a:bodyPr/>
        <a:lstStyle/>
        <a:p>
          <a:pPr rtl="0"/>
          <a:r>
            <a:rPr lang="en-GB"/>
            <a:t>Relieve the fear of an irreversible or progressive disease (depression or stroke)</a:t>
          </a:r>
          <a:endParaRPr lang="en-US"/>
        </a:p>
      </dgm:t>
    </dgm:pt>
    <dgm:pt modelId="{14B4FCF5-BFBD-4AA3-B7F2-D9F87A731C89}" type="parTrans" cxnId="{A354AFEA-B0B3-4DA9-89BE-D5A8F0751609}">
      <dgm:prSet/>
      <dgm:spPr/>
      <dgm:t>
        <a:bodyPr/>
        <a:lstStyle/>
        <a:p>
          <a:endParaRPr lang="en-US"/>
        </a:p>
      </dgm:t>
    </dgm:pt>
    <dgm:pt modelId="{2B3E3B57-B661-4E81-9018-AE1FCB4E82FE}" type="sibTrans" cxnId="{A354AFEA-B0B3-4DA9-89BE-D5A8F0751609}">
      <dgm:prSet/>
      <dgm:spPr/>
      <dgm:t>
        <a:bodyPr/>
        <a:lstStyle/>
        <a:p>
          <a:endParaRPr lang="en-US"/>
        </a:p>
      </dgm:t>
    </dgm:pt>
    <dgm:pt modelId="{5C0898DC-250B-4978-A8EC-8A48EEB76344}">
      <dgm:prSet/>
      <dgm:spPr/>
      <dgm:t>
        <a:bodyPr/>
        <a:lstStyle/>
        <a:p>
          <a:pPr rtl="0"/>
          <a:r>
            <a:rPr lang="en-GB"/>
            <a:t>Treat the underlying disease</a:t>
          </a:r>
          <a:endParaRPr lang="en-US"/>
        </a:p>
      </dgm:t>
    </dgm:pt>
    <dgm:pt modelId="{6B40E334-29B3-4DF6-93CD-A14FCDA38030}" type="parTrans" cxnId="{350F04AC-DDDA-4158-ADDC-A4A0ED0F6787}">
      <dgm:prSet/>
      <dgm:spPr/>
      <dgm:t>
        <a:bodyPr/>
        <a:lstStyle/>
        <a:p>
          <a:endParaRPr lang="en-US"/>
        </a:p>
      </dgm:t>
    </dgm:pt>
    <dgm:pt modelId="{F6A90272-4671-4F2E-B15C-B4AE0E90F910}" type="sibTrans" cxnId="{350F04AC-DDDA-4158-ADDC-A4A0ED0F6787}">
      <dgm:prSet/>
      <dgm:spPr/>
      <dgm:t>
        <a:bodyPr/>
        <a:lstStyle/>
        <a:p>
          <a:endParaRPr lang="en-US"/>
        </a:p>
      </dgm:t>
    </dgm:pt>
    <dgm:pt modelId="{35A4A2B8-673D-4A04-9D9C-F44914849D59}" type="pres">
      <dgm:prSet presAssocID="{1730AD2C-6719-4648-A7FE-4E084A53F2C8}" presName="linear" presStyleCnt="0">
        <dgm:presLayoutVars>
          <dgm:animLvl val="lvl"/>
          <dgm:resizeHandles val="exact"/>
        </dgm:presLayoutVars>
      </dgm:prSet>
      <dgm:spPr/>
      <dgm:t>
        <a:bodyPr/>
        <a:lstStyle/>
        <a:p>
          <a:endParaRPr lang="en-GB"/>
        </a:p>
      </dgm:t>
    </dgm:pt>
    <dgm:pt modelId="{C892F6BD-C717-4F47-A7BC-776F99B33F46}" type="pres">
      <dgm:prSet presAssocID="{8D49EEBF-9D81-483F-A77E-A5850FE5D639}" presName="parentText" presStyleLbl="node1" presStyleIdx="0" presStyleCnt="3">
        <dgm:presLayoutVars>
          <dgm:chMax val="0"/>
          <dgm:bulletEnabled val="1"/>
        </dgm:presLayoutVars>
      </dgm:prSet>
      <dgm:spPr/>
      <dgm:t>
        <a:bodyPr/>
        <a:lstStyle/>
        <a:p>
          <a:endParaRPr lang="en-GB"/>
        </a:p>
      </dgm:t>
    </dgm:pt>
    <dgm:pt modelId="{A3DD35A4-4BAC-467A-82D9-C9297BFB0EDE}" type="pres">
      <dgm:prSet presAssocID="{E815D62B-0AD5-4721-B82D-F17C9DCBAA6A}" presName="spacer" presStyleCnt="0"/>
      <dgm:spPr/>
    </dgm:pt>
    <dgm:pt modelId="{A83130DB-596B-4CA4-B681-96B1ED059D32}" type="pres">
      <dgm:prSet presAssocID="{01404719-7377-4217-B545-D2E2EE18815A}" presName="parentText" presStyleLbl="node1" presStyleIdx="1" presStyleCnt="3">
        <dgm:presLayoutVars>
          <dgm:chMax val="0"/>
          <dgm:bulletEnabled val="1"/>
        </dgm:presLayoutVars>
      </dgm:prSet>
      <dgm:spPr/>
      <dgm:t>
        <a:bodyPr/>
        <a:lstStyle/>
        <a:p>
          <a:endParaRPr lang="en-GB"/>
        </a:p>
      </dgm:t>
    </dgm:pt>
    <dgm:pt modelId="{5547A40B-0F40-4508-9585-4E7860FF3FD3}" type="pres">
      <dgm:prSet presAssocID="{2B3E3B57-B661-4E81-9018-AE1FCB4E82FE}" presName="spacer" presStyleCnt="0"/>
      <dgm:spPr/>
    </dgm:pt>
    <dgm:pt modelId="{77B3BE7D-FB3B-43B0-B667-221D6ABF8DD9}" type="pres">
      <dgm:prSet presAssocID="{5C0898DC-250B-4978-A8EC-8A48EEB76344}" presName="parentText" presStyleLbl="node1" presStyleIdx="2" presStyleCnt="3">
        <dgm:presLayoutVars>
          <dgm:chMax val="0"/>
          <dgm:bulletEnabled val="1"/>
        </dgm:presLayoutVars>
      </dgm:prSet>
      <dgm:spPr/>
      <dgm:t>
        <a:bodyPr/>
        <a:lstStyle/>
        <a:p>
          <a:endParaRPr lang="en-GB"/>
        </a:p>
      </dgm:t>
    </dgm:pt>
  </dgm:ptLst>
  <dgm:cxnLst>
    <dgm:cxn modelId="{EF9AE58F-5B83-4F5E-9DB3-C067110CA128}" type="presOf" srcId="{5C0898DC-250B-4978-A8EC-8A48EEB76344}" destId="{77B3BE7D-FB3B-43B0-B667-221D6ABF8DD9}" srcOrd="0" destOrd="0" presId="urn:microsoft.com/office/officeart/2005/8/layout/vList2"/>
    <dgm:cxn modelId="{33F4C943-2C87-4F7A-A9DC-E91C942877BB}" srcId="{1730AD2C-6719-4648-A7FE-4E084A53F2C8}" destId="{8D49EEBF-9D81-483F-A77E-A5850FE5D639}" srcOrd="0" destOrd="0" parTransId="{9D3F654A-89BF-4262-88F6-A3D10E64ADF4}" sibTransId="{E815D62B-0AD5-4721-B82D-F17C9DCBAA6A}"/>
    <dgm:cxn modelId="{CAFC0191-0CB1-463B-8E5B-7A9B4BC9FB8D}" type="presOf" srcId="{01404719-7377-4217-B545-D2E2EE18815A}" destId="{A83130DB-596B-4CA4-B681-96B1ED059D32}" srcOrd="0" destOrd="0" presId="urn:microsoft.com/office/officeart/2005/8/layout/vList2"/>
    <dgm:cxn modelId="{350F04AC-DDDA-4158-ADDC-A4A0ED0F6787}" srcId="{1730AD2C-6719-4648-A7FE-4E084A53F2C8}" destId="{5C0898DC-250B-4978-A8EC-8A48EEB76344}" srcOrd="2" destOrd="0" parTransId="{6B40E334-29B3-4DF6-93CD-A14FCDA38030}" sibTransId="{F6A90272-4671-4F2E-B15C-B4AE0E90F910}"/>
    <dgm:cxn modelId="{A354AFEA-B0B3-4DA9-89BE-D5A8F0751609}" srcId="{1730AD2C-6719-4648-A7FE-4E084A53F2C8}" destId="{01404719-7377-4217-B545-D2E2EE18815A}" srcOrd="1" destOrd="0" parTransId="{14B4FCF5-BFBD-4AA3-B7F2-D9F87A731C89}" sibTransId="{2B3E3B57-B661-4E81-9018-AE1FCB4E82FE}"/>
    <dgm:cxn modelId="{69E5EB49-04D9-46D0-B2B9-FEBDF2AECFB3}" type="presOf" srcId="{1730AD2C-6719-4648-A7FE-4E084A53F2C8}" destId="{35A4A2B8-673D-4A04-9D9C-F44914849D59}" srcOrd="0" destOrd="0" presId="urn:microsoft.com/office/officeart/2005/8/layout/vList2"/>
    <dgm:cxn modelId="{C3E6683D-745C-467F-8C2F-EC46E282DFEB}" type="presOf" srcId="{8D49EEBF-9D81-483F-A77E-A5850FE5D639}" destId="{C892F6BD-C717-4F47-A7BC-776F99B33F46}" srcOrd="0" destOrd="0" presId="urn:microsoft.com/office/officeart/2005/8/layout/vList2"/>
    <dgm:cxn modelId="{C24C3201-0070-4436-8BBA-BE1B1AA00163}" type="presParOf" srcId="{35A4A2B8-673D-4A04-9D9C-F44914849D59}" destId="{C892F6BD-C717-4F47-A7BC-776F99B33F46}" srcOrd="0" destOrd="0" presId="urn:microsoft.com/office/officeart/2005/8/layout/vList2"/>
    <dgm:cxn modelId="{413FFB30-01F3-43F4-AF6A-1FAB181FC6D0}" type="presParOf" srcId="{35A4A2B8-673D-4A04-9D9C-F44914849D59}" destId="{A3DD35A4-4BAC-467A-82D9-C9297BFB0EDE}" srcOrd="1" destOrd="0" presId="urn:microsoft.com/office/officeart/2005/8/layout/vList2"/>
    <dgm:cxn modelId="{01D914D0-3B62-4B0B-A513-59E9CFF5A820}" type="presParOf" srcId="{35A4A2B8-673D-4A04-9D9C-F44914849D59}" destId="{A83130DB-596B-4CA4-B681-96B1ED059D32}" srcOrd="2" destOrd="0" presId="urn:microsoft.com/office/officeart/2005/8/layout/vList2"/>
    <dgm:cxn modelId="{9F1A03F9-69E3-4968-9D31-4945D893C15B}" type="presParOf" srcId="{35A4A2B8-673D-4A04-9D9C-F44914849D59}" destId="{5547A40B-0F40-4508-9585-4E7860FF3FD3}" srcOrd="3" destOrd="0" presId="urn:microsoft.com/office/officeart/2005/8/layout/vList2"/>
    <dgm:cxn modelId="{FD6F54A9-B694-42C1-A8D6-817AE2F0B4C1}" type="presParOf" srcId="{35A4A2B8-673D-4A04-9D9C-F44914849D59}" destId="{77B3BE7D-FB3B-43B0-B667-221D6ABF8DD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54AD74F-CE25-4C43-803D-2BBC1A127D3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C6B012C8-D858-47B6-9F6B-1AF8E5F326EA}">
      <dgm:prSet/>
      <dgm:spPr/>
      <dgm:t>
        <a:bodyPr/>
        <a:lstStyle/>
        <a:p>
          <a:pPr rtl="0"/>
          <a:r>
            <a:rPr lang="en-GB"/>
            <a:t>Initiate prevention/rehabiltation strategies</a:t>
          </a:r>
          <a:endParaRPr lang="en-US"/>
        </a:p>
      </dgm:t>
    </dgm:pt>
    <dgm:pt modelId="{505780C3-7120-4C9D-A9FF-50C814155CB9}" type="parTrans" cxnId="{D944C7B8-7FD7-410F-B75C-D4252A588DEA}">
      <dgm:prSet/>
      <dgm:spPr/>
      <dgm:t>
        <a:bodyPr/>
        <a:lstStyle/>
        <a:p>
          <a:endParaRPr lang="en-US"/>
        </a:p>
      </dgm:t>
    </dgm:pt>
    <dgm:pt modelId="{0BFB6140-7857-4C81-B18E-7BEC8FBCDBFB}" type="sibTrans" cxnId="{D944C7B8-7FD7-410F-B75C-D4252A588DEA}">
      <dgm:prSet/>
      <dgm:spPr/>
      <dgm:t>
        <a:bodyPr/>
        <a:lstStyle/>
        <a:p>
          <a:endParaRPr lang="en-US"/>
        </a:p>
      </dgm:t>
    </dgm:pt>
    <dgm:pt modelId="{DF758FA8-0076-4F5B-A6FF-E3874D18A0AE}">
      <dgm:prSet/>
      <dgm:spPr/>
      <dgm:t>
        <a:bodyPr/>
        <a:lstStyle/>
        <a:p>
          <a:pPr rtl="0"/>
          <a:r>
            <a:rPr lang="en-GB" dirty="0"/>
            <a:t>Treat cognitive and behavioural  symptoms</a:t>
          </a:r>
          <a:endParaRPr lang="en-US" dirty="0"/>
        </a:p>
      </dgm:t>
    </dgm:pt>
    <dgm:pt modelId="{E57CB932-B87B-444D-8E48-3B8C133CD415}" type="parTrans" cxnId="{FBC9DEFF-1619-43F4-B255-09475DE7D79F}">
      <dgm:prSet/>
      <dgm:spPr/>
      <dgm:t>
        <a:bodyPr/>
        <a:lstStyle/>
        <a:p>
          <a:endParaRPr lang="en-US"/>
        </a:p>
      </dgm:t>
    </dgm:pt>
    <dgm:pt modelId="{D27BAE3F-8628-46ED-92DC-B3633D19D1A4}" type="sibTrans" cxnId="{FBC9DEFF-1619-43F4-B255-09475DE7D79F}">
      <dgm:prSet/>
      <dgm:spPr/>
      <dgm:t>
        <a:bodyPr/>
        <a:lstStyle/>
        <a:p>
          <a:endParaRPr lang="en-US"/>
        </a:p>
      </dgm:t>
    </dgm:pt>
    <dgm:pt modelId="{415278E2-705E-4948-BC31-C05ACC00C4CC}">
      <dgm:prSet/>
      <dgm:spPr/>
      <dgm:t>
        <a:bodyPr/>
        <a:lstStyle/>
        <a:p>
          <a:pPr rtl="0"/>
          <a:r>
            <a:rPr lang="en-GB"/>
            <a:t>Plan legal and financial future while patient is still competent</a:t>
          </a:r>
          <a:endParaRPr lang="en-US"/>
        </a:p>
      </dgm:t>
    </dgm:pt>
    <dgm:pt modelId="{63D8E9EA-8CCF-41DD-B1B1-AF4660308A14}" type="parTrans" cxnId="{5387891D-E1B8-47EC-B04F-C4AC2D059367}">
      <dgm:prSet/>
      <dgm:spPr/>
      <dgm:t>
        <a:bodyPr/>
        <a:lstStyle/>
        <a:p>
          <a:endParaRPr lang="en-US"/>
        </a:p>
      </dgm:t>
    </dgm:pt>
    <dgm:pt modelId="{7D550E9F-5A78-4C8D-80F3-932F0344574D}" type="sibTrans" cxnId="{5387891D-E1B8-47EC-B04F-C4AC2D059367}">
      <dgm:prSet/>
      <dgm:spPr/>
      <dgm:t>
        <a:bodyPr/>
        <a:lstStyle/>
        <a:p>
          <a:endParaRPr lang="en-US"/>
        </a:p>
      </dgm:t>
    </dgm:pt>
    <dgm:pt modelId="{69D33839-6AC6-4D61-8544-C62C868FF6F9}">
      <dgm:prSet/>
      <dgm:spPr/>
      <dgm:t>
        <a:bodyPr/>
        <a:lstStyle/>
        <a:p>
          <a:pPr rtl="0"/>
          <a:r>
            <a:rPr lang="en-GB"/>
            <a:t>Initiate management strategies that will postpone dependence and institutionalisation</a:t>
          </a:r>
          <a:endParaRPr lang="en-US"/>
        </a:p>
      </dgm:t>
    </dgm:pt>
    <dgm:pt modelId="{E515BCAA-846E-4C94-B633-241D132E5E7E}" type="parTrans" cxnId="{7E605F5A-4DEF-42D4-B108-0B0E0F0AE1C1}">
      <dgm:prSet/>
      <dgm:spPr/>
      <dgm:t>
        <a:bodyPr/>
        <a:lstStyle/>
        <a:p>
          <a:endParaRPr lang="en-US"/>
        </a:p>
      </dgm:t>
    </dgm:pt>
    <dgm:pt modelId="{BB1386FA-6C73-432B-AF26-D9D3D4F71704}" type="sibTrans" cxnId="{7E605F5A-4DEF-42D4-B108-0B0E0F0AE1C1}">
      <dgm:prSet/>
      <dgm:spPr/>
      <dgm:t>
        <a:bodyPr/>
        <a:lstStyle/>
        <a:p>
          <a:endParaRPr lang="en-US"/>
        </a:p>
      </dgm:t>
    </dgm:pt>
    <dgm:pt modelId="{264EB345-A80C-451D-9653-3869EC95800A}" type="pres">
      <dgm:prSet presAssocID="{954AD74F-CE25-4C43-803D-2BBC1A127D3C}" presName="linear" presStyleCnt="0">
        <dgm:presLayoutVars>
          <dgm:animLvl val="lvl"/>
          <dgm:resizeHandles val="exact"/>
        </dgm:presLayoutVars>
      </dgm:prSet>
      <dgm:spPr/>
      <dgm:t>
        <a:bodyPr/>
        <a:lstStyle/>
        <a:p>
          <a:endParaRPr lang="en-GB"/>
        </a:p>
      </dgm:t>
    </dgm:pt>
    <dgm:pt modelId="{5AF7D7D4-3EA0-4E42-8537-CF1CAA268987}" type="pres">
      <dgm:prSet presAssocID="{C6B012C8-D858-47B6-9F6B-1AF8E5F326EA}" presName="parentText" presStyleLbl="node1" presStyleIdx="0" presStyleCnt="4">
        <dgm:presLayoutVars>
          <dgm:chMax val="0"/>
          <dgm:bulletEnabled val="1"/>
        </dgm:presLayoutVars>
      </dgm:prSet>
      <dgm:spPr/>
      <dgm:t>
        <a:bodyPr/>
        <a:lstStyle/>
        <a:p>
          <a:endParaRPr lang="en-GB"/>
        </a:p>
      </dgm:t>
    </dgm:pt>
    <dgm:pt modelId="{27203817-73AC-4B11-85F7-8AFBE0CB918D}" type="pres">
      <dgm:prSet presAssocID="{0BFB6140-7857-4C81-B18E-7BEC8FBCDBFB}" presName="spacer" presStyleCnt="0"/>
      <dgm:spPr/>
    </dgm:pt>
    <dgm:pt modelId="{278DD373-D350-46A0-A0BC-452A39457F4D}" type="pres">
      <dgm:prSet presAssocID="{DF758FA8-0076-4F5B-A6FF-E3874D18A0AE}" presName="parentText" presStyleLbl="node1" presStyleIdx="1" presStyleCnt="4">
        <dgm:presLayoutVars>
          <dgm:chMax val="0"/>
          <dgm:bulletEnabled val="1"/>
        </dgm:presLayoutVars>
      </dgm:prSet>
      <dgm:spPr/>
      <dgm:t>
        <a:bodyPr/>
        <a:lstStyle/>
        <a:p>
          <a:endParaRPr lang="en-GB"/>
        </a:p>
      </dgm:t>
    </dgm:pt>
    <dgm:pt modelId="{52CDE3B9-81A4-407A-A252-B373FAB3EFDB}" type="pres">
      <dgm:prSet presAssocID="{D27BAE3F-8628-46ED-92DC-B3633D19D1A4}" presName="spacer" presStyleCnt="0"/>
      <dgm:spPr/>
    </dgm:pt>
    <dgm:pt modelId="{E3AC9C44-2A15-42AD-9812-FDE274ECAAF3}" type="pres">
      <dgm:prSet presAssocID="{415278E2-705E-4948-BC31-C05ACC00C4CC}" presName="parentText" presStyleLbl="node1" presStyleIdx="2" presStyleCnt="4">
        <dgm:presLayoutVars>
          <dgm:chMax val="0"/>
          <dgm:bulletEnabled val="1"/>
        </dgm:presLayoutVars>
      </dgm:prSet>
      <dgm:spPr/>
      <dgm:t>
        <a:bodyPr/>
        <a:lstStyle/>
        <a:p>
          <a:endParaRPr lang="en-GB"/>
        </a:p>
      </dgm:t>
    </dgm:pt>
    <dgm:pt modelId="{56B880DF-6296-4757-9407-9E061446E7BC}" type="pres">
      <dgm:prSet presAssocID="{7D550E9F-5A78-4C8D-80F3-932F0344574D}" presName="spacer" presStyleCnt="0"/>
      <dgm:spPr/>
    </dgm:pt>
    <dgm:pt modelId="{777870D9-962A-4B01-8C97-315DBE2D9FDD}" type="pres">
      <dgm:prSet presAssocID="{69D33839-6AC6-4D61-8544-C62C868FF6F9}" presName="parentText" presStyleLbl="node1" presStyleIdx="3" presStyleCnt="4">
        <dgm:presLayoutVars>
          <dgm:chMax val="0"/>
          <dgm:bulletEnabled val="1"/>
        </dgm:presLayoutVars>
      </dgm:prSet>
      <dgm:spPr/>
      <dgm:t>
        <a:bodyPr/>
        <a:lstStyle/>
        <a:p>
          <a:endParaRPr lang="en-GB"/>
        </a:p>
      </dgm:t>
    </dgm:pt>
  </dgm:ptLst>
  <dgm:cxnLst>
    <dgm:cxn modelId="{5387891D-E1B8-47EC-B04F-C4AC2D059367}" srcId="{954AD74F-CE25-4C43-803D-2BBC1A127D3C}" destId="{415278E2-705E-4948-BC31-C05ACC00C4CC}" srcOrd="2" destOrd="0" parTransId="{63D8E9EA-8CCF-41DD-B1B1-AF4660308A14}" sibTransId="{7D550E9F-5A78-4C8D-80F3-932F0344574D}"/>
    <dgm:cxn modelId="{D289498E-7882-4310-97D2-5C7146913C52}" type="presOf" srcId="{C6B012C8-D858-47B6-9F6B-1AF8E5F326EA}" destId="{5AF7D7D4-3EA0-4E42-8537-CF1CAA268987}" srcOrd="0" destOrd="0" presId="urn:microsoft.com/office/officeart/2005/8/layout/vList2"/>
    <dgm:cxn modelId="{D944C7B8-7FD7-410F-B75C-D4252A588DEA}" srcId="{954AD74F-CE25-4C43-803D-2BBC1A127D3C}" destId="{C6B012C8-D858-47B6-9F6B-1AF8E5F326EA}" srcOrd="0" destOrd="0" parTransId="{505780C3-7120-4C9D-A9FF-50C814155CB9}" sibTransId="{0BFB6140-7857-4C81-B18E-7BEC8FBCDBFB}"/>
    <dgm:cxn modelId="{7E605F5A-4DEF-42D4-B108-0B0E0F0AE1C1}" srcId="{954AD74F-CE25-4C43-803D-2BBC1A127D3C}" destId="{69D33839-6AC6-4D61-8544-C62C868FF6F9}" srcOrd="3" destOrd="0" parTransId="{E515BCAA-846E-4C94-B633-241D132E5E7E}" sibTransId="{BB1386FA-6C73-432B-AF26-D9D3D4F71704}"/>
    <dgm:cxn modelId="{DE346DB6-C559-45A7-9842-F1121CEEF15A}" type="presOf" srcId="{DF758FA8-0076-4F5B-A6FF-E3874D18A0AE}" destId="{278DD373-D350-46A0-A0BC-452A39457F4D}" srcOrd="0" destOrd="0" presId="urn:microsoft.com/office/officeart/2005/8/layout/vList2"/>
    <dgm:cxn modelId="{96951DFC-377B-4E48-84C4-20346FB0CC03}" type="presOf" srcId="{954AD74F-CE25-4C43-803D-2BBC1A127D3C}" destId="{264EB345-A80C-451D-9653-3869EC95800A}" srcOrd="0" destOrd="0" presId="urn:microsoft.com/office/officeart/2005/8/layout/vList2"/>
    <dgm:cxn modelId="{86D11895-B5C4-4ABC-A21A-239FDCD026B0}" type="presOf" srcId="{415278E2-705E-4948-BC31-C05ACC00C4CC}" destId="{E3AC9C44-2A15-42AD-9812-FDE274ECAAF3}" srcOrd="0" destOrd="0" presId="urn:microsoft.com/office/officeart/2005/8/layout/vList2"/>
    <dgm:cxn modelId="{FBC9DEFF-1619-43F4-B255-09475DE7D79F}" srcId="{954AD74F-CE25-4C43-803D-2BBC1A127D3C}" destId="{DF758FA8-0076-4F5B-A6FF-E3874D18A0AE}" srcOrd="1" destOrd="0" parTransId="{E57CB932-B87B-444D-8E48-3B8C133CD415}" sibTransId="{D27BAE3F-8628-46ED-92DC-B3633D19D1A4}"/>
    <dgm:cxn modelId="{859C13CC-01E4-4D7C-9D12-E5B77937EDCB}" type="presOf" srcId="{69D33839-6AC6-4D61-8544-C62C868FF6F9}" destId="{777870D9-962A-4B01-8C97-315DBE2D9FDD}" srcOrd="0" destOrd="0" presId="urn:microsoft.com/office/officeart/2005/8/layout/vList2"/>
    <dgm:cxn modelId="{70DC87C3-8408-4C81-9169-7A5A858F6F8D}" type="presParOf" srcId="{264EB345-A80C-451D-9653-3869EC95800A}" destId="{5AF7D7D4-3EA0-4E42-8537-CF1CAA268987}" srcOrd="0" destOrd="0" presId="urn:microsoft.com/office/officeart/2005/8/layout/vList2"/>
    <dgm:cxn modelId="{C8E497C7-CD70-4FFE-8697-B05119616B5E}" type="presParOf" srcId="{264EB345-A80C-451D-9653-3869EC95800A}" destId="{27203817-73AC-4B11-85F7-8AFBE0CB918D}" srcOrd="1" destOrd="0" presId="urn:microsoft.com/office/officeart/2005/8/layout/vList2"/>
    <dgm:cxn modelId="{28292018-118D-41DC-A5E3-DC629FE3F9F1}" type="presParOf" srcId="{264EB345-A80C-451D-9653-3869EC95800A}" destId="{278DD373-D350-46A0-A0BC-452A39457F4D}" srcOrd="2" destOrd="0" presId="urn:microsoft.com/office/officeart/2005/8/layout/vList2"/>
    <dgm:cxn modelId="{5B97ED29-569C-4874-ACC8-D72663C28418}" type="presParOf" srcId="{264EB345-A80C-451D-9653-3869EC95800A}" destId="{52CDE3B9-81A4-407A-A252-B373FAB3EFDB}" srcOrd="3" destOrd="0" presId="urn:microsoft.com/office/officeart/2005/8/layout/vList2"/>
    <dgm:cxn modelId="{2D3AE169-464B-43DD-8B56-AC4AF2683B5F}" type="presParOf" srcId="{264EB345-A80C-451D-9653-3869EC95800A}" destId="{E3AC9C44-2A15-42AD-9812-FDE274ECAAF3}" srcOrd="4" destOrd="0" presId="urn:microsoft.com/office/officeart/2005/8/layout/vList2"/>
    <dgm:cxn modelId="{4DAA6F8A-7AEF-4946-8140-EA859326B34D}" type="presParOf" srcId="{264EB345-A80C-451D-9653-3869EC95800A}" destId="{56B880DF-6296-4757-9407-9E061446E7BC}" srcOrd="5" destOrd="0" presId="urn:microsoft.com/office/officeart/2005/8/layout/vList2"/>
    <dgm:cxn modelId="{3F6EE289-BAA7-481E-9BBC-281B6D191F67}" type="presParOf" srcId="{264EB345-A80C-451D-9653-3869EC95800A}" destId="{777870D9-962A-4B01-8C97-315DBE2D9FDD}"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B4D5832-9C13-4677-BA14-5842DF4C65B9}" type="doc">
      <dgm:prSet loTypeId="urn:microsoft.com/office/officeart/2005/8/layout/StepDownProcess" loCatId="process" qsTypeId="urn:microsoft.com/office/officeart/2005/8/quickstyle/simple1" qsCatId="simple" csTypeId="urn:microsoft.com/office/officeart/2005/8/colors/colorful2" csCatId="colorful" phldr="1"/>
      <dgm:spPr/>
      <dgm:t>
        <a:bodyPr/>
        <a:lstStyle/>
        <a:p>
          <a:endParaRPr lang="en-GB"/>
        </a:p>
      </dgm:t>
    </dgm:pt>
    <dgm:pt modelId="{81E1E66C-9FD9-425F-A8C6-FF60786B2F1E}">
      <dgm:prSet custT="1"/>
      <dgm:spPr/>
      <dgm:t>
        <a:bodyPr/>
        <a:lstStyle/>
        <a:p>
          <a:pPr rtl="0"/>
          <a:r>
            <a:rPr lang="en-GB" sz="1600" i="1" dirty="0"/>
            <a:t>Neurofibrillary tangles</a:t>
          </a:r>
          <a:r>
            <a:rPr lang="en-GB" sz="1600" dirty="0"/>
            <a:t> are insoluble twisted fibres found inside the brain's cells. </a:t>
          </a:r>
        </a:p>
      </dgm:t>
    </dgm:pt>
    <dgm:pt modelId="{76BA8DB1-3531-49F2-B363-7FA3EFA4DC1C}" type="parTrans" cxnId="{3CC8A10D-97DA-467A-8C88-3A811DBC3B31}">
      <dgm:prSet/>
      <dgm:spPr/>
      <dgm:t>
        <a:bodyPr/>
        <a:lstStyle/>
        <a:p>
          <a:endParaRPr lang="en-GB"/>
        </a:p>
      </dgm:t>
    </dgm:pt>
    <dgm:pt modelId="{E6C8C986-CFE2-4726-A534-51A88D28D7E8}" type="sibTrans" cxnId="{3CC8A10D-97DA-467A-8C88-3A811DBC3B31}">
      <dgm:prSet/>
      <dgm:spPr/>
      <dgm:t>
        <a:bodyPr/>
        <a:lstStyle/>
        <a:p>
          <a:endParaRPr lang="en-GB"/>
        </a:p>
      </dgm:t>
    </dgm:pt>
    <dgm:pt modelId="{5B80839A-AE13-4531-A6CF-7C2A2DBA79AC}">
      <dgm:prSet custT="1"/>
      <dgm:spPr/>
      <dgm:t>
        <a:bodyPr/>
        <a:lstStyle/>
        <a:p>
          <a:pPr rtl="0"/>
          <a:r>
            <a:rPr lang="en-GB" sz="1600" dirty="0"/>
            <a:t>These </a:t>
          </a:r>
          <a:r>
            <a:rPr lang="en-GB" sz="1600" i="1" dirty="0"/>
            <a:t>tangles</a:t>
          </a:r>
          <a:r>
            <a:rPr lang="en-GB" sz="1600" dirty="0"/>
            <a:t> consist primarily of a protein called tau, which forms part of a structure called a microtubule. </a:t>
          </a:r>
        </a:p>
      </dgm:t>
    </dgm:pt>
    <dgm:pt modelId="{4143459E-4F88-4C1F-9122-3C500A23FAFD}" type="parTrans" cxnId="{569A4AAF-1F39-412F-A995-CFDF69F57F1C}">
      <dgm:prSet/>
      <dgm:spPr/>
      <dgm:t>
        <a:bodyPr/>
        <a:lstStyle/>
        <a:p>
          <a:endParaRPr lang="en-GB"/>
        </a:p>
      </dgm:t>
    </dgm:pt>
    <dgm:pt modelId="{6C745951-E88D-4DC4-84E7-2C5CEFC3ABF5}" type="sibTrans" cxnId="{569A4AAF-1F39-412F-A995-CFDF69F57F1C}">
      <dgm:prSet/>
      <dgm:spPr/>
      <dgm:t>
        <a:bodyPr/>
        <a:lstStyle/>
        <a:p>
          <a:endParaRPr lang="en-GB"/>
        </a:p>
      </dgm:t>
    </dgm:pt>
    <dgm:pt modelId="{9345612D-6C04-46C2-977F-D4EC49AF063B}">
      <dgm:prSet custT="1"/>
      <dgm:spPr/>
      <dgm:t>
        <a:bodyPr/>
        <a:lstStyle/>
        <a:p>
          <a:pPr rtl="0"/>
          <a:r>
            <a:rPr lang="en-GB" sz="1600" dirty="0"/>
            <a:t>The microtubule helps transport nutrients and other important substances from one part of the nerve cell to another.</a:t>
          </a:r>
        </a:p>
      </dgm:t>
    </dgm:pt>
    <dgm:pt modelId="{9FC28BFA-1EA2-42DC-B673-2ED5FEF94232}" type="parTrans" cxnId="{343CE3BB-7E45-426F-9068-E52F030924F7}">
      <dgm:prSet/>
      <dgm:spPr/>
      <dgm:t>
        <a:bodyPr/>
        <a:lstStyle/>
        <a:p>
          <a:endParaRPr lang="en-GB"/>
        </a:p>
      </dgm:t>
    </dgm:pt>
    <dgm:pt modelId="{7F5D2D89-35F6-4EFC-B836-897901C41D66}" type="sibTrans" cxnId="{343CE3BB-7E45-426F-9068-E52F030924F7}">
      <dgm:prSet/>
      <dgm:spPr/>
      <dgm:t>
        <a:bodyPr/>
        <a:lstStyle/>
        <a:p>
          <a:endParaRPr lang="en-GB"/>
        </a:p>
      </dgm:t>
    </dgm:pt>
    <dgm:pt modelId="{10FD66C2-D074-4C03-AFE0-3C7B16FC3042}" type="pres">
      <dgm:prSet presAssocID="{4B4D5832-9C13-4677-BA14-5842DF4C65B9}" presName="rootnode" presStyleCnt="0">
        <dgm:presLayoutVars>
          <dgm:chMax/>
          <dgm:chPref/>
          <dgm:dir/>
          <dgm:animLvl val="lvl"/>
        </dgm:presLayoutVars>
      </dgm:prSet>
      <dgm:spPr/>
      <dgm:t>
        <a:bodyPr/>
        <a:lstStyle/>
        <a:p>
          <a:endParaRPr lang="en-GB"/>
        </a:p>
      </dgm:t>
    </dgm:pt>
    <dgm:pt modelId="{1ACFF11E-FB17-4221-AD46-39840FA3D73A}" type="pres">
      <dgm:prSet presAssocID="{81E1E66C-9FD9-425F-A8C6-FF60786B2F1E}" presName="composite" presStyleCnt="0"/>
      <dgm:spPr/>
    </dgm:pt>
    <dgm:pt modelId="{CCFA0767-456D-448E-AFCA-4CE2AC4B27F2}" type="pres">
      <dgm:prSet presAssocID="{81E1E66C-9FD9-425F-A8C6-FF60786B2F1E}" presName="bentUpArrow1" presStyleLbl="alignImgPlace1" presStyleIdx="0" presStyleCnt="2"/>
      <dgm:spPr/>
    </dgm:pt>
    <dgm:pt modelId="{4C0D09DF-2275-45D7-9AFD-F393ABD25D5A}" type="pres">
      <dgm:prSet presAssocID="{81E1E66C-9FD9-425F-A8C6-FF60786B2F1E}" presName="ParentText" presStyleLbl="node1" presStyleIdx="0" presStyleCnt="3" custScaleX="116205">
        <dgm:presLayoutVars>
          <dgm:chMax val="1"/>
          <dgm:chPref val="1"/>
          <dgm:bulletEnabled val="1"/>
        </dgm:presLayoutVars>
      </dgm:prSet>
      <dgm:spPr/>
      <dgm:t>
        <a:bodyPr/>
        <a:lstStyle/>
        <a:p>
          <a:endParaRPr lang="en-GB"/>
        </a:p>
      </dgm:t>
    </dgm:pt>
    <dgm:pt modelId="{1A58BBA2-0FC9-4556-8D98-B64A3560A6A4}" type="pres">
      <dgm:prSet presAssocID="{81E1E66C-9FD9-425F-A8C6-FF60786B2F1E}" presName="ChildText" presStyleLbl="revTx" presStyleIdx="0" presStyleCnt="2">
        <dgm:presLayoutVars>
          <dgm:chMax val="0"/>
          <dgm:chPref val="0"/>
          <dgm:bulletEnabled val="1"/>
        </dgm:presLayoutVars>
      </dgm:prSet>
      <dgm:spPr/>
    </dgm:pt>
    <dgm:pt modelId="{77A634BD-A837-4827-900C-90304006BB85}" type="pres">
      <dgm:prSet presAssocID="{E6C8C986-CFE2-4726-A534-51A88D28D7E8}" presName="sibTrans" presStyleCnt="0"/>
      <dgm:spPr/>
    </dgm:pt>
    <dgm:pt modelId="{29294A3F-4F63-48F5-BACF-07DF1B683EA9}" type="pres">
      <dgm:prSet presAssocID="{5B80839A-AE13-4531-A6CF-7C2A2DBA79AC}" presName="composite" presStyleCnt="0"/>
      <dgm:spPr/>
    </dgm:pt>
    <dgm:pt modelId="{0697D477-0BAF-4D7F-B4DD-B7E3856859FB}" type="pres">
      <dgm:prSet presAssocID="{5B80839A-AE13-4531-A6CF-7C2A2DBA79AC}" presName="bentUpArrow1" presStyleLbl="alignImgPlace1" presStyleIdx="1" presStyleCnt="2"/>
      <dgm:spPr/>
    </dgm:pt>
    <dgm:pt modelId="{BF56867C-E6C5-4808-AAF8-78C0DD6237DB}" type="pres">
      <dgm:prSet presAssocID="{5B80839A-AE13-4531-A6CF-7C2A2DBA79AC}" presName="ParentText" presStyleLbl="node1" presStyleIdx="1" presStyleCnt="3" custScaleX="131734">
        <dgm:presLayoutVars>
          <dgm:chMax val="1"/>
          <dgm:chPref val="1"/>
          <dgm:bulletEnabled val="1"/>
        </dgm:presLayoutVars>
      </dgm:prSet>
      <dgm:spPr/>
      <dgm:t>
        <a:bodyPr/>
        <a:lstStyle/>
        <a:p>
          <a:endParaRPr lang="en-GB"/>
        </a:p>
      </dgm:t>
    </dgm:pt>
    <dgm:pt modelId="{766A1363-3B74-46B4-83C7-F85F4EE9CDD2}" type="pres">
      <dgm:prSet presAssocID="{5B80839A-AE13-4531-A6CF-7C2A2DBA79AC}" presName="ChildText" presStyleLbl="revTx" presStyleIdx="1" presStyleCnt="2">
        <dgm:presLayoutVars>
          <dgm:chMax val="0"/>
          <dgm:chPref val="0"/>
          <dgm:bulletEnabled val="1"/>
        </dgm:presLayoutVars>
      </dgm:prSet>
      <dgm:spPr/>
    </dgm:pt>
    <dgm:pt modelId="{A00A86A4-8AA3-468C-8B8E-A47E523D40DF}" type="pres">
      <dgm:prSet presAssocID="{6C745951-E88D-4DC4-84E7-2C5CEFC3ABF5}" presName="sibTrans" presStyleCnt="0"/>
      <dgm:spPr/>
    </dgm:pt>
    <dgm:pt modelId="{61AAF926-5184-4227-8315-2372BC31486E}" type="pres">
      <dgm:prSet presAssocID="{9345612D-6C04-46C2-977F-D4EC49AF063B}" presName="composite" presStyleCnt="0"/>
      <dgm:spPr/>
    </dgm:pt>
    <dgm:pt modelId="{C41AEB7C-1B5C-400A-9290-6D2BFC297E0E}" type="pres">
      <dgm:prSet presAssocID="{9345612D-6C04-46C2-977F-D4EC49AF063B}" presName="ParentText" presStyleLbl="node1" presStyleIdx="2" presStyleCnt="3" custScaleX="129846">
        <dgm:presLayoutVars>
          <dgm:chMax val="1"/>
          <dgm:chPref val="1"/>
          <dgm:bulletEnabled val="1"/>
        </dgm:presLayoutVars>
      </dgm:prSet>
      <dgm:spPr/>
      <dgm:t>
        <a:bodyPr/>
        <a:lstStyle/>
        <a:p>
          <a:endParaRPr lang="en-GB"/>
        </a:p>
      </dgm:t>
    </dgm:pt>
  </dgm:ptLst>
  <dgm:cxnLst>
    <dgm:cxn modelId="{02E4B16E-F109-4B57-AA47-AD43F65DD03A}" type="presOf" srcId="{81E1E66C-9FD9-425F-A8C6-FF60786B2F1E}" destId="{4C0D09DF-2275-45D7-9AFD-F393ABD25D5A}" srcOrd="0" destOrd="0" presId="urn:microsoft.com/office/officeart/2005/8/layout/StepDownProcess"/>
    <dgm:cxn modelId="{3CC8A10D-97DA-467A-8C88-3A811DBC3B31}" srcId="{4B4D5832-9C13-4677-BA14-5842DF4C65B9}" destId="{81E1E66C-9FD9-425F-A8C6-FF60786B2F1E}" srcOrd="0" destOrd="0" parTransId="{76BA8DB1-3531-49F2-B363-7FA3EFA4DC1C}" sibTransId="{E6C8C986-CFE2-4726-A534-51A88D28D7E8}"/>
    <dgm:cxn modelId="{343CE3BB-7E45-426F-9068-E52F030924F7}" srcId="{4B4D5832-9C13-4677-BA14-5842DF4C65B9}" destId="{9345612D-6C04-46C2-977F-D4EC49AF063B}" srcOrd="2" destOrd="0" parTransId="{9FC28BFA-1EA2-42DC-B673-2ED5FEF94232}" sibTransId="{7F5D2D89-35F6-4EFC-B836-897901C41D66}"/>
    <dgm:cxn modelId="{D28FCE84-EC2D-4CA4-8B6A-5EFE54B01587}" type="presOf" srcId="{5B80839A-AE13-4531-A6CF-7C2A2DBA79AC}" destId="{BF56867C-E6C5-4808-AAF8-78C0DD6237DB}" srcOrd="0" destOrd="0" presId="urn:microsoft.com/office/officeart/2005/8/layout/StepDownProcess"/>
    <dgm:cxn modelId="{A0FB3576-AB90-4289-91AA-ED23D15DF7DA}" type="presOf" srcId="{4B4D5832-9C13-4677-BA14-5842DF4C65B9}" destId="{10FD66C2-D074-4C03-AFE0-3C7B16FC3042}" srcOrd="0" destOrd="0" presId="urn:microsoft.com/office/officeart/2005/8/layout/StepDownProcess"/>
    <dgm:cxn modelId="{865BF1C7-8557-4C34-B4B1-7ED9CE663974}" type="presOf" srcId="{9345612D-6C04-46C2-977F-D4EC49AF063B}" destId="{C41AEB7C-1B5C-400A-9290-6D2BFC297E0E}" srcOrd="0" destOrd="0" presId="urn:microsoft.com/office/officeart/2005/8/layout/StepDownProcess"/>
    <dgm:cxn modelId="{569A4AAF-1F39-412F-A995-CFDF69F57F1C}" srcId="{4B4D5832-9C13-4677-BA14-5842DF4C65B9}" destId="{5B80839A-AE13-4531-A6CF-7C2A2DBA79AC}" srcOrd="1" destOrd="0" parTransId="{4143459E-4F88-4C1F-9122-3C500A23FAFD}" sibTransId="{6C745951-E88D-4DC4-84E7-2C5CEFC3ABF5}"/>
    <dgm:cxn modelId="{E3A07E91-239A-4120-9E83-A883484A8E67}" type="presParOf" srcId="{10FD66C2-D074-4C03-AFE0-3C7B16FC3042}" destId="{1ACFF11E-FB17-4221-AD46-39840FA3D73A}" srcOrd="0" destOrd="0" presId="urn:microsoft.com/office/officeart/2005/8/layout/StepDownProcess"/>
    <dgm:cxn modelId="{FF68470E-2F69-414A-8084-5FFD677177C8}" type="presParOf" srcId="{1ACFF11E-FB17-4221-AD46-39840FA3D73A}" destId="{CCFA0767-456D-448E-AFCA-4CE2AC4B27F2}" srcOrd="0" destOrd="0" presId="urn:microsoft.com/office/officeart/2005/8/layout/StepDownProcess"/>
    <dgm:cxn modelId="{74BC043B-8CD6-4657-8A6F-227F9C6782A1}" type="presParOf" srcId="{1ACFF11E-FB17-4221-AD46-39840FA3D73A}" destId="{4C0D09DF-2275-45D7-9AFD-F393ABD25D5A}" srcOrd="1" destOrd="0" presId="urn:microsoft.com/office/officeart/2005/8/layout/StepDownProcess"/>
    <dgm:cxn modelId="{F0E80179-617B-4562-8D3E-99F51EC7F1D8}" type="presParOf" srcId="{1ACFF11E-FB17-4221-AD46-39840FA3D73A}" destId="{1A58BBA2-0FC9-4556-8D98-B64A3560A6A4}" srcOrd="2" destOrd="0" presId="urn:microsoft.com/office/officeart/2005/8/layout/StepDownProcess"/>
    <dgm:cxn modelId="{0E655B2B-6398-4012-B5F7-B7F7201EF72C}" type="presParOf" srcId="{10FD66C2-D074-4C03-AFE0-3C7B16FC3042}" destId="{77A634BD-A837-4827-900C-90304006BB85}" srcOrd="1" destOrd="0" presId="urn:microsoft.com/office/officeart/2005/8/layout/StepDownProcess"/>
    <dgm:cxn modelId="{9F0AAD9F-F184-49A2-B2CA-F0B3D1CC0B7C}" type="presParOf" srcId="{10FD66C2-D074-4C03-AFE0-3C7B16FC3042}" destId="{29294A3F-4F63-48F5-BACF-07DF1B683EA9}" srcOrd="2" destOrd="0" presId="urn:microsoft.com/office/officeart/2005/8/layout/StepDownProcess"/>
    <dgm:cxn modelId="{DDB20541-908D-4911-937A-1766BC7D0605}" type="presParOf" srcId="{29294A3F-4F63-48F5-BACF-07DF1B683EA9}" destId="{0697D477-0BAF-4D7F-B4DD-B7E3856859FB}" srcOrd="0" destOrd="0" presId="urn:microsoft.com/office/officeart/2005/8/layout/StepDownProcess"/>
    <dgm:cxn modelId="{14F810CA-B080-45A0-9527-28143C5EA7DC}" type="presParOf" srcId="{29294A3F-4F63-48F5-BACF-07DF1B683EA9}" destId="{BF56867C-E6C5-4808-AAF8-78C0DD6237DB}" srcOrd="1" destOrd="0" presId="urn:microsoft.com/office/officeart/2005/8/layout/StepDownProcess"/>
    <dgm:cxn modelId="{50FBAB69-0CD2-476E-A5CF-059B26264052}" type="presParOf" srcId="{29294A3F-4F63-48F5-BACF-07DF1B683EA9}" destId="{766A1363-3B74-46B4-83C7-F85F4EE9CDD2}" srcOrd="2" destOrd="0" presId="urn:microsoft.com/office/officeart/2005/8/layout/StepDownProcess"/>
    <dgm:cxn modelId="{71258D2D-3D94-40FC-B7C8-9BAC662461AF}" type="presParOf" srcId="{10FD66C2-D074-4C03-AFE0-3C7B16FC3042}" destId="{A00A86A4-8AA3-468C-8B8E-A47E523D40DF}" srcOrd="3" destOrd="0" presId="urn:microsoft.com/office/officeart/2005/8/layout/StepDownProcess"/>
    <dgm:cxn modelId="{B79A70B6-7CAB-4D17-A9F9-773E4F74F49F}" type="presParOf" srcId="{10FD66C2-D074-4C03-AFE0-3C7B16FC3042}" destId="{61AAF926-5184-4227-8315-2372BC31486E}" srcOrd="4" destOrd="0" presId="urn:microsoft.com/office/officeart/2005/8/layout/StepDownProcess"/>
    <dgm:cxn modelId="{D57BDAE8-BEC1-4038-A5D0-A9724580D161}" type="presParOf" srcId="{61AAF926-5184-4227-8315-2372BC31486E}" destId="{C41AEB7C-1B5C-400A-9290-6D2BFC297E0E}"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FD6A817-48ED-4A39-A106-6F3382DB0FC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64C9D80-C015-44CD-91A0-51F5553C46CC}">
      <dgm:prSet/>
      <dgm:spPr/>
      <dgm:t>
        <a:bodyPr/>
        <a:lstStyle/>
        <a:p>
          <a:pPr rtl="0"/>
          <a:r>
            <a:rPr lang="en-GB" b="1" dirty="0" smtClean="0"/>
            <a:t>Amyloid</a:t>
          </a:r>
          <a:r>
            <a:rPr lang="en-GB" dirty="0" smtClean="0"/>
            <a:t> is a protein that is normally found throughout the body. The protein divides improperly, creating a form called beta </a:t>
          </a:r>
          <a:r>
            <a:rPr lang="en-GB" b="1" dirty="0" smtClean="0"/>
            <a:t>amyloid</a:t>
          </a:r>
          <a:r>
            <a:rPr lang="en-GB" dirty="0" smtClean="0"/>
            <a:t> which is toxic to neurons in the brain.</a:t>
          </a:r>
          <a:endParaRPr lang="en-GB" dirty="0"/>
        </a:p>
      </dgm:t>
    </dgm:pt>
    <dgm:pt modelId="{A2CAE21C-114A-4DDE-A228-0777029B90B6}" type="parTrans" cxnId="{ACAAC288-EB3B-4570-AC85-3248F29BAA56}">
      <dgm:prSet/>
      <dgm:spPr/>
      <dgm:t>
        <a:bodyPr/>
        <a:lstStyle/>
        <a:p>
          <a:endParaRPr lang="en-US"/>
        </a:p>
      </dgm:t>
    </dgm:pt>
    <dgm:pt modelId="{8081DEBC-EA0C-4D8C-B96E-D9DF6CC702B2}" type="sibTrans" cxnId="{ACAAC288-EB3B-4570-AC85-3248F29BAA56}">
      <dgm:prSet/>
      <dgm:spPr/>
      <dgm:t>
        <a:bodyPr/>
        <a:lstStyle/>
        <a:p>
          <a:endParaRPr lang="en-US"/>
        </a:p>
      </dgm:t>
    </dgm:pt>
    <dgm:pt modelId="{4ED9B78C-3BFC-4BCB-B02D-CBAC51B2896F}" type="pres">
      <dgm:prSet presAssocID="{8FD6A817-48ED-4A39-A106-6F3382DB0FC7}" presName="linear" presStyleCnt="0">
        <dgm:presLayoutVars>
          <dgm:animLvl val="lvl"/>
          <dgm:resizeHandles val="exact"/>
        </dgm:presLayoutVars>
      </dgm:prSet>
      <dgm:spPr/>
    </dgm:pt>
    <dgm:pt modelId="{B60C0A78-C1C9-49AD-A30C-3C38F81EACFA}" type="pres">
      <dgm:prSet presAssocID="{964C9D80-C015-44CD-91A0-51F5553C46CC}" presName="parentText" presStyleLbl="node1" presStyleIdx="0" presStyleCnt="1" custLinFactNeighborX="-24379" custLinFactNeighborY="14859">
        <dgm:presLayoutVars>
          <dgm:chMax val="0"/>
          <dgm:bulletEnabled val="1"/>
        </dgm:presLayoutVars>
      </dgm:prSet>
      <dgm:spPr/>
      <dgm:t>
        <a:bodyPr/>
        <a:lstStyle/>
        <a:p>
          <a:endParaRPr lang="en-US"/>
        </a:p>
      </dgm:t>
    </dgm:pt>
  </dgm:ptLst>
  <dgm:cxnLst>
    <dgm:cxn modelId="{B340350D-BC72-47E9-AEFD-932563FFD056}" type="presOf" srcId="{8FD6A817-48ED-4A39-A106-6F3382DB0FC7}" destId="{4ED9B78C-3BFC-4BCB-B02D-CBAC51B2896F}" srcOrd="0" destOrd="0" presId="urn:microsoft.com/office/officeart/2005/8/layout/vList2"/>
    <dgm:cxn modelId="{ACAAC288-EB3B-4570-AC85-3248F29BAA56}" srcId="{8FD6A817-48ED-4A39-A106-6F3382DB0FC7}" destId="{964C9D80-C015-44CD-91A0-51F5553C46CC}" srcOrd="0" destOrd="0" parTransId="{A2CAE21C-114A-4DDE-A228-0777029B90B6}" sibTransId="{8081DEBC-EA0C-4D8C-B96E-D9DF6CC702B2}"/>
    <dgm:cxn modelId="{46C97087-D807-4BCE-9CFD-3B41E96D618B}" type="presOf" srcId="{964C9D80-C015-44CD-91A0-51F5553C46CC}" destId="{B60C0A78-C1C9-49AD-A30C-3C38F81EACFA}" srcOrd="0" destOrd="0" presId="urn:microsoft.com/office/officeart/2005/8/layout/vList2"/>
    <dgm:cxn modelId="{3DF6B330-8A78-441F-9EFE-104A002B547D}" type="presParOf" srcId="{4ED9B78C-3BFC-4BCB-B02D-CBAC51B2896F}" destId="{B60C0A78-C1C9-49AD-A30C-3C38F81EACFA}"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37FF82C7-05F3-4BE9-BF1D-7AEE9F99465D}"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GB"/>
        </a:p>
      </dgm:t>
    </dgm:pt>
    <dgm:pt modelId="{10F028BB-FB29-4B78-AC95-4CEDEC7D9C11}">
      <dgm:prSet/>
      <dgm:spPr/>
      <dgm:t>
        <a:bodyPr/>
        <a:lstStyle/>
        <a:p>
          <a:pPr rtl="0"/>
          <a:r>
            <a:rPr lang="en-GB" dirty="0"/>
            <a:t>Early onset</a:t>
          </a:r>
        </a:p>
      </dgm:t>
    </dgm:pt>
    <dgm:pt modelId="{F01029C9-CFD3-4FF6-8D90-90CA03427DEC}" type="parTrans" cxnId="{C53B9A5D-8B5A-449B-90F1-B75A34B88D97}">
      <dgm:prSet/>
      <dgm:spPr/>
      <dgm:t>
        <a:bodyPr/>
        <a:lstStyle/>
        <a:p>
          <a:endParaRPr lang="en-GB"/>
        </a:p>
      </dgm:t>
    </dgm:pt>
    <dgm:pt modelId="{4AE58765-72F5-48E9-BF7D-ABC20CDB7103}" type="sibTrans" cxnId="{C53B9A5D-8B5A-449B-90F1-B75A34B88D97}">
      <dgm:prSet/>
      <dgm:spPr/>
      <dgm:t>
        <a:bodyPr/>
        <a:lstStyle/>
        <a:p>
          <a:endParaRPr lang="en-GB"/>
        </a:p>
      </dgm:t>
    </dgm:pt>
    <dgm:pt modelId="{33D2EF65-3602-4B3F-ADE7-B2D5DCF005B0}">
      <dgm:prSet custT="1"/>
      <dgm:spPr/>
      <dgm:t>
        <a:bodyPr/>
        <a:lstStyle/>
        <a:p>
          <a:pPr algn="l" rtl="0"/>
          <a:r>
            <a:rPr lang="en-GB" sz="1300" dirty="0"/>
            <a:t>tends to cluster within families, sometimes with several generations affected - familial disease. </a:t>
          </a:r>
        </a:p>
      </dgm:t>
    </dgm:pt>
    <dgm:pt modelId="{C48B5284-7D3B-4248-8EEC-CB719031F44E}" type="parTrans" cxnId="{EBBF936D-E5DA-45A5-B63D-1720F1D8EF86}">
      <dgm:prSet/>
      <dgm:spPr/>
      <dgm:t>
        <a:bodyPr/>
        <a:lstStyle/>
        <a:p>
          <a:endParaRPr lang="en-GB"/>
        </a:p>
      </dgm:t>
    </dgm:pt>
    <dgm:pt modelId="{41DE203B-90FF-4B86-AD1F-08220060F13F}" type="sibTrans" cxnId="{EBBF936D-E5DA-45A5-B63D-1720F1D8EF86}">
      <dgm:prSet/>
      <dgm:spPr/>
      <dgm:t>
        <a:bodyPr/>
        <a:lstStyle/>
        <a:p>
          <a:endParaRPr lang="en-GB"/>
        </a:p>
      </dgm:t>
    </dgm:pt>
    <dgm:pt modelId="{F207026A-58FB-4EA1-A4EE-B5E62E2989F1}">
      <dgm:prSet/>
      <dgm:spPr/>
      <dgm:t>
        <a:bodyPr/>
        <a:lstStyle/>
        <a:p>
          <a:pPr rtl="0"/>
          <a:r>
            <a:rPr lang="en-GB" dirty="0"/>
            <a:t>often caused by mutations in one of three genes</a:t>
          </a:r>
        </a:p>
      </dgm:t>
    </dgm:pt>
    <dgm:pt modelId="{8219E130-C31B-4BE4-9AC9-A258AA692DF5}" type="parTrans" cxnId="{A4F0D8F9-3870-4201-B9DB-0F6F06D2ADB0}">
      <dgm:prSet/>
      <dgm:spPr/>
      <dgm:t>
        <a:bodyPr/>
        <a:lstStyle/>
        <a:p>
          <a:endParaRPr lang="en-GB"/>
        </a:p>
      </dgm:t>
    </dgm:pt>
    <dgm:pt modelId="{9C14FFBA-9576-4A8F-8847-FF9005CB3F7B}" type="sibTrans" cxnId="{A4F0D8F9-3870-4201-B9DB-0F6F06D2ADB0}">
      <dgm:prSet/>
      <dgm:spPr/>
      <dgm:t>
        <a:bodyPr/>
        <a:lstStyle/>
        <a:p>
          <a:endParaRPr lang="en-GB"/>
        </a:p>
      </dgm:t>
    </dgm:pt>
    <dgm:pt modelId="{0A19EFBF-0D66-42CA-B907-5EE1DB967731}">
      <dgm:prSet/>
      <dgm:spPr/>
      <dgm:t>
        <a:bodyPr/>
        <a:lstStyle/>
        <a:p>
          <a:pPr rtl="0"/>
          <a:r>
            <a:rPr lang="en-GB" dirty="0"/>
            <a:t>amyloid precursor protein gene (APP) </a:t>
          </a:r>
        </a:p>
      </dgm:t>
    </dgm:pt>
    <dgm:pt modelId="{5AE97AE4-E39B-43A3-BFBA-7BAB0556B47F}" type="parTrans" cxnId="{5FDEDE5C-EF7F-4567-9A87-B6E930BBC882}">
      <dgm:prSet/>
      <dgm:spPr/>
      <dgm:t>
        <a:bodyPr/>
        <a:lstStyle/>
        <a:p>
          <a:endParaRPr lang="en-GB"/>
        </a:p>
      </dgm:t>
    </dgm:pt>
    <dgm:pt modelId="{35241502-C28A-4FF7-ACD5-56F055514524}" type="sibTrans" cxnId="{5FDEDE5C-EF7F-4567-9A87-B6E930BBC882}">
      <dgm:prSet/>
      <dgm:spPr/>
      <dgm:t>
        <a:bodyPr/>
        <a:lstStyle/>
        <a:p>
          <a:endParaRPr lang="en-GB"/>
        </a:p>
      </dgm:t>
    </dgm:pt>
    <dgm:pt modelId="{06948132-A4C5-492F-9747-C9BAD0BE347D}">
      <dgm:prSet/>
      <dgm:spPr/>
      <dgm:t>
        <a:bodyPr/>
        <a:lstStyle/>
        <a:p>
          <a:pPr rtl="0"/>
          <a:r>
            <a:rPr lang="en-GB"/>
            <a:t>two presenilin genes (PSEN-1 and PSEN-2). </a:t>
          </a:r>
        </a:p>
      </dgm:t>
    </dgm:pt>
    <dgm:pt modelId="{C3883ADE-50EB-4564-A9A3-0517B489AF66}" type="parTrans" cxnId="{28A64E23-42DA-459C-ACFA-E2A1060EF029}">
      <dgm:prSet/>
      <dgm:spPr/>
      <dgm:t>
        <a:bodyPr/>
        <a:lstStyle/>
        <a:p>
          <a:endParaRPr lang="en-GB"/>
        </a:p>
      </dgm:t>
    </dgm:pt>
    <dgm:pt modelId="{C327ECD2-6145-40BD-933A-32E55328755E}" type="sibTrans" cxnId="{28A64E23-42DA-459C-ACFA-E2A1060EF029}">
      <dgm:prSet/>
      <dgm:spPr/>
      <dgm:t>
        <a:bodyPr/>
        <a:lstStyle/>
        <a:p>
          <a:endParaRPr lang="en-GB"/>
        </a:p>
      </dgm:t>
    </dgm:pt>
    <dgm:pt modelId="{CFDD06EA-ED0A-4238-BBCB-8C93687E8E27}">
      <dgm:prSet/>
      <dgm:spPr/>
      <dgm:t>
        <a:bodyPr/>
        <a:lstStyle/>
        <a:p>
          <a:pPr algn="l" rtl="0"/>
          <a:r>
            <a:rPr lang="en-GB" dirty="0"/>
            <a:t>People with any of these extremely rare mutations tend to develop Alzheimer's disease in their 30s or 40s.</a:t>
          </a:r>
        </a:p>
      </dgm:t>
    </dgm:pt>
    <dgm:pt modelId="{932513CF-AEFF-4302-BE1E-DADA6316E269}" type="parTrans" cxnId="{F440FA99-AC41-45A5-8634-AC861548C11E}">
      <dgm:prSet/>
      <dgm:spPr/>
      <dgm:t>
        <a:bodyPr/>
        <a:lstStyle/>
        <a:p>
          <a:endParaRPr lang="en-GB"/>
        </a:p>
      </dgm:t>
    </dgm:pt>
    <dgm:pt modelId="{415CDAA2-2300-4608-A899-5E82D9812897}" type="sibTrans" cxnId="{F440FA99-AC41-45A5-8634-AC861548C11E}">
      <dgm:prSet/>
      <dgm:spPr/>
      <dgm:t>
        <a:bodyPr/>
        <a:lstStyle/>
        <a:p>
          <a:endParaRPr lang="en-GB"/>
        </a:p>
      </dgm:t>
    </dgm:pt>
    <dgm:pt modelId="{2FD8B528-00FE-4529-9D84-64AE89F0055F}" type="pres">
      <dgm:prSet presAssocID="{37FF82C7-05F3-4BE9-BF1D-7AEE9F99465D}" presName="diagram" presStyleCnt="0">
        <dgm:presLayoutVars>
          <dgm:chPref val="1"/>
          <dgm:dir/>
          <dgm:animOne val="branch"/>
          <dgm:animLvl val="lvl"/>
          <dgm:resizeHandles/>
        </dgm:presLayoutVars>
      </dgm:prSet>
      <dgm:spPr/>
      <dgm:t>
        <a:bodyPr/>
        <a:lstStyle/>
        <a:p>
          <a:endParaRPr lang="en-GB"/>
        </a:p>
      </dgm:t>
    </dgm:pt>
    <dgm:pt modelId="{40305FA4-83EA-4263-8EEE-D0A6900E30BA}" type="pres">
      <dgm:prSet presAssocID="{10F028BB-FB29-4B78-AC95-4CEDEC7D9C11}" presName="root" presStyleCnt="0"/>
      <dgm:spPr/>
    </dgm:pt>
    <dgm:pt modelId="{DF9770C2-7BFB-48CF-ABF4-19D53E82EE05}" type="pres">
      <dgm:prSet presAssocID="{10F028BB-FB29-4B78-AC95-4CEDEC7D9C11}" presName="rootComposite" presStyleCnt="0"/>
      <dgm:spPr/>
    </dgm:pt>
    <dgm:pt modelId="{8A8AFCCC-062C-480B-BE93-9E79A5605300}" type="pres">
      <dgm:prSet presAssocID="{10F028BB-FB29-4B78-AC95-4CEDEC7D9C11}" presName="rootText" presStyleLbl="node1" presStyleIdx="0" presStyleCnt="1" custScaleX="104979" custScaleY="41589"/>
      <dgm:spPr/>
      <dgm:t>
        <a:bodyPr/>
        <a:lstStyle/>
        <a:p>
          <a:endParaRPr lang="en-GB"/>
        </a:p>
      </dgm:t>
    </dgm:pt>
    <dgm:pt modelId="{94A59CF1-5783-4D86-A679-41487D1FCADB}" type="pres">
      <dgm:prSet presAssocID="{10F028BB-FB29-4B78-AC95-4CEDEC7D9C11}" presName="rootConnector" presStyleLbl="node1" presStyleIdx="0" presStyleCnt="1"/>
      <dgm:spPr/>
      <dgm:t>
        <a:bodyPr/>
        <a:lstStyle/>
        <a:p>
          <a:endParaRPr lang="en-GB"/>
        </a:p>
      </dgm:t>
    </dgm:pt>
    <dgm:pt modelId="{7F1ED872-AFEE-4F8B-A6C8-91531D331261}" type="pres">
      <dgm:prSet presAssocID="{10F028BB-FB29-4B78-AC95-4CEDEC7D9C11}" presName="childShape" presStyleCnt="0"/>
      <dgm:spPr/>
    </dgm:pt>
    <dgm:pt modelId="{96F8FDA4-CF60-4D2E-8F41-D81D2D43C320}" type="pres">
      <dgm:prSet presAssocID="{C48B5284-7D3B-4248-8EEC-CB719031F44E}" presName="Name13" presStyleLbl="parChTrans1D2" presStyleIdx="0" presStyleCnt="3"/>
      <dgm:spPr/>
      <dgm:t>
        <a:bodyPr/>
        <a:lstStyle/>
        <a:p>
          <a:endParaRPr lang="en-GB"/>
        </a:p>
      </dgm:t>
    </dgm:pt>
    <dgm:pt modelId="{9ED15638-6832-47FB-B51F-C8BEAFC6F87C}" type="pres">
      <dgm:prSet presAssocID="{33D2EF65-3602-4B3F-ADE7-B2D5DCF005B0}" presName="childText" presStyleLbl="bgAcc1" presStyleIdx="0" presStyleCnt="3">
        <dgm:presLayoutVars>
          <dgm:bulletEnabled val="1"/>
        </dgm:presLayoutVars>
      </dgm:prSet>
      <dgm:spPr/>
      <dgm:t>
        <a:bodyPr/>
        <a:lstStyle/>
        <a:p>
          <a:endParaRPr lang="en-GB"/>
        </a:p>
      </dgm:t>
    </dgm:pt>
    <dgm:pt modelId="{8F1BA842-0E95-4736-8048-B73153374768}" type="pres">
      <dgm:prSet presAssocID="{8219E130-C31B-4BE4-9AC9-A258AA692DF5}" presName="Name13" presStyleLbl="parChTrans1D2" presStyleIdx="1" presStyleCnt="3"/>
      <dgm:spPr/>
      <dgm:t>
        <a:bodyPr/>
        <a:lstStyle/>
        <a:p>
          <a:endParaRPr lang="en-GB"/>
        </a:p>
      </dgm:t>
    </dgm:pt>
    <dgm:pt modelId="{3686DDF2-08F8-4830-9A72-BC5B539C8491}" type="pres">
      <dgm:prSet presAssocID="{F207026A-58FB-4EA1-A4EE-B5E62E2989F1}" presName="childText" presStyleLbl="bgAcc1" presStyleIdx="1" presStyleCnt="3" custScaleX="111311">
        <dgm:presLayoutVars>
          <dgm:bulletEnabled val="1"/>
        </dgm:presLayoutVars>
      </dgm:prSet>
      <dgm:spPr/>
      <dgm:t>
        <a:bodyPr/>
        <a:lstStyle/>
        <a:p>
          <a:endParaRPr lang="en-GB"/>
        </a:p>
      </dgm:t>
    </dgm:pt>
    <dgm:pt modelId="{DE2A6481-3D16-4FF9-B807-42E67999CB08}" type="pres">
      <dgm:prSet presAssocID="{932513CF-AEFF-4302-BE1E-DADA6316E269}" presName="Name13" presStyleLbl="parChTrans1D2" presStyleIdx="2" presStyleCnt="3"/>
      <dgm:spPr/>
      <dgm:t>
        <a:bodyPr/>
        <a:lstStyle/>
        <a:p>
          <a:endParaRPr lang="en-GB"/>
        </a:p>
      </dgm:t>
    </dgm:pt>
    <dgm:pt modelId="{7707A469-77A6-491A-A38C-8C18E85F7697}" type="pres">
      <dgm:prSet presAssocID="{CFDD06EA-ED0A-4238-BBCB-8C93687E8E27}" presName="childText" presStyleLbl="bgAcc1" presStyleIdx="2" presStyleCnt="3">
        <dgm:presLayoutVars>
          <dgm:bulletEnabled val="1"/>
        </dgm:presLayoutVars>
      </dgm:prSet>
      <dgm:spPr/>
      <dgm:t>
        <a:bodyPr/>
        <a:lstStyle/>
        <a:p>
          <a:endParaRPr lang="en-GB"/>
        </a:p>
      </dgm:t>
    </dgm:pt>
  </dgm:ptLst>
  <dgm:cxnLst>
    <dgm:cxn modelId="{CCA83650-93C1-4FDF-889A-AB3C9B0735C0}" type="presOf" srcId="{06948132-A4C5-492F-9747-C9BAD0BE347D}" destId="{3686DDF2-08F8-4830-9A72-BC5B539C8491}" srcOrd="0" destOrd="2" presId="urn:microsoft.com/office/officeart/2005/8/layout/hierarchy3"/>
    <dgm:cxn modelId="{E3C55F67-AE93-4307-96C5-9D5CB3EA81C3}" type="presOf" srcId="{F207026A-58FB-4EA1-A4EE-B5E62E2989F1}" destId="{3686DDF2-08F8-4830-9A72-BC5B539C8491}" srcOrd="0" destOrd="0" presId="urn:microsoft.com/office/officeart/2005/8/layout/hierarchy3"/>
    <dgm:cxn modelId="{7A37640E-B83E-4B6B-95D2-9CD60294F6CC}" type="presOf" srcId="{0A19EFBF-0D66-42CA-B907-5EE1DB967731}" destId="{3686DDF2-08F8-4830-9A72-BC5B539C8491}" srcOrd="0" destOrd="1" presId="urn:microsoft.com/office/officeart/2005/8/layout/hierarchy3"/>
    <dgm:cxn modelId="{BFEDD517-233E-4681-8992-B040765CEDC9}" type="presOf" srcId="{33D2EF65-3602-4B3F-ADE7-B2D5DCF005B0}" destId="{9ED15638-6832-47FB-B51F-C8BEAFC6F87C}" srcOrd="0" destOrd="0" presId="urn:microsoft.com/office/officeart/2005/8/layout/hierarchy3"/>
    <dgm:cxn modelId="{28A64E23-42DA-459C-ACFA-E2A1060EF029}" srcId="{F207026A-58FB-4EA1-A4EE-B5E62E2989F1}" destId="{06948132-A4C5-492F-9747-C9BAD0BE347D}" srcOrd="1" destOrd="0" parTransId="{C3883ADE-50EB-4564-A9A3-0517B489AF66}" sibTransId="{C327ECD2-6145-40BD-933A-32E55328755E}"/>
    <dgm:cxn modelId="{74F329DE-788C-428A-AE21-947354396B02}" type="presOf" srcId="{37FF82C7-05F3-4BE9-BF1D-7AEE9F99465D}" destId="{2FD8B528-00FE-4529-9D84-64AE89F0055F}" srcOrd="0" destOrd="0" presId="urn:microsoft.com/office/officeart/2005/8/layout/hierarchy3"/>
    <dgm:cxn modelId="{C0E18793-73FB-4C4F-92DC-8C5A36CDCC82}" type="presOf" srcId="{8219E130-C31B-4BE4-9AC9-A258AA692DF5}" destId="{8F1BA842-0E95-4736-8048-B73153374768}" srcOrd="0" destOrd="0" presId="urn:microsoft.com/office/officeart/2005/8/layout/hierarchy3"/>
    <dgm:cxn modelId="{3DE27FF2-C349-431A-9730-DAB32CBA1B5E}" type="presOf" srcId="{CFDD06EA-ED0A-4238-BBCB-8C93687E8E27}" destId="{7707A469-77A6-491A-A38C-8C18E85F7697}" srcOrd="0" destOrd="0" presId="urn:microsoft.com/office/officeart/2005/8/layout/hierarchy3"/>
    <dgm:cxn modelId="{05CA212F-9953-467D-A45E-582962DFC1CF}" type="presOf" srcId="{C48B5284-7D3B-4248-8EEC-CB719031F44E}" destId="{96F8FDA4-CF60-4D2E-8F41-D81D2D43C320}" srcOrd="0" destOrd="0" presId="urn:microsoft.com/office/officeart/2005/8/layout/hierarchy3"/>
    <dgm:cxn modelId="{B88E23B1-8D19-4432-9BC5-91A498C74B7F}" type="presOf" srcId="{932513CF-AEFF-4302-BE1E-DADA6316E269}" destId="{DE2A6481-3D16-4FF9-B807-42E67999CB08}" srcOrd="0" destOrd="0" presId="urn:microsoft.com/office/officeart/2005/8/layout/hierarchy3"/>
    <dgm:cxn modelId="{F440FA99-AC41-45A5-8634-AC861548C11E}" srcId="{10F028BB-FB29-4B78-AC95-4CEDEC7D9C11}" destId="{CFDD06EA-ED0A-4238-BBCB-8C93687E8E27}" srcOrd="2" destOrd="0" parTransId="{932513CF-AEFF-4302-BE1E-DADA6316E269}" sibTransId="{415CDAA2-2300-4608-A899-5E82D9812897}"/>
    <dgm:cxn modelId="{A4F0D8F9-3870-4201-B9DB-0F6F06D2ADB0}" srcId="{10F028BB-FB29-4B78-AC95-4CEDEC7D9C11}" destId="{F207026A-58FB-4EA1-A4EE-B5E62E2989F1}" srcOrd="1" destOrd="0" parTransId="{8219E130-C31B-4BE4-9AC9-A258AA692DF5}" sibTransId="{9C14FFBA-9576-4A8F-8847-FF9005CB3F7B}"/>
    <dgm:cxn modelId="{BD3BCEAB-C0B4-4934-A7B9-5FC6C2555404}" type="presOf" srcId="{10F028BB-FB29-4B78-AC95-4CEDEC7D9C11}" destId="{94A59CF1-5783-4D86-A679-41487D1FCADB}" srcOrd="1" destOrd="0" presId="urn:microsoft.com/office/officeart/2005/8/layout/hierarchy3"/>
    <dgm:cxn modelId="{EBBF936D-E5DA-45A5-B63D-1720F1D8EF86}" srcId="{10F028BB-FB29-4B78-AC95-4CEDEC7D9C11}" destId="{33D2EF65-3602-4B3F-ADE7-B2D5DCF005B0}" srcOrd="0" destOrd="0" parTransId="{C48B5284-7D3B-4248-8EEC-CB719031F44E}" sibTransId="{41DE203B-90FF-4B86-AD1F-08220060F13F}"/>
    <dgm:cxn modelId="{5FDEDE5C-EF7F-4567-9A87-B6E930BBC882}" srcId="{F207026A-58FB-4EA1-A4EE-B5E62E2989F1}" destId="{0A19EFBF-0D66-42CA-B907-5EE1DB967731}" srcOrd="0" destOrd="0" parTransId="{5AE97AE4-E39B-43A3-BFBA-7BAB0556B47F}" sibTransId="{35241502-C28A-4FF7-ACD5-56F055514524}"/>
    <dgm:cxn modelId="{C53B9A5D-8B5A-449B-90F1-B75A34B88D97}" srcId="{37FF82C7-05F3-4BE9-BF1D-7AEE9F99465D}" destId="{10F028BB-FB29-4B78-AC95-4CEDEC7D9C11}" srcOrd="0" destOrd="0" parTransId="{F01029C9-CFD3-4FF6-8D90-90CA03427DEC}" sibTransId="{4AE58765-72F5-48E9-BF7D-ABC20CDB7103}"/>
    <dgm:cxn modelId="{43820D50-21B8-4E7E-BAF3-7084B32FE452}" type="presOf" srcId="{10F028BB-FB29-4B78-AC95-4CEDEC7D9C11}" destId="{8A8AFCCC-062C-480B-BE93-9E79A5605300}" srcOrd="0" destOrd="0" presId="urn:microsoft.com/office/officeart/2005/8/layout/hierarchy3"/>
    <dgm:cxn modelId="{E18E061E-EB5F-4F88-B142-5B8701AFE81A}" type="presParOf" srcId="{2FD8B528-00FE-4529-9D84-64AE89F0055F}" destId="{40305FA4-83EA-4263-8EEE-D0A6900E30BA}" srcOrd="0" destOrd="0" presId="urn:microsoft.com/office/officeart/2005/8/layout/hierarchy3"/>
    <dgm:cxn modelId="{1D5E394F-B677-4609-A7F8-3A2AAB29412F}" type="presParOf" srcId="{40305FA4-83EA-4263-8EEE-D0A6900E30BA}" destId="{DF9770C2-7BFB-48CF-ABF4-19D53E82EE05}" srcOrd="0" destOrd="0" presId="urn:microsoft.com/office/officeart/2005/8/layout/hierarchy3"/>
    <dgm:cxn modelId="{412E27E6-3DCA-4846-9FC4-22D46E9EA47A}" type="presParOf" srcId="{DF9770C2-7BFB-48CF-ABF4-19D53E82EE05}" destId="{8A8AFCCC-062C-480B-BE93-9E79A5605300}" srcOrd="0" destOrd="0" presId="urn:microsoft.com/office/officeart/2005/8/layout/hierarchy3"/>
    <dgm:cxn modelId="{8846139D-3EE9-4F1C-988C-901015CD248C}" type="presParOf" srcId="{DF9770C2-7BFB-48CF-ABF4-19D53E82EE05}" destId="{94A59CF1-5783-4D86-A679-41487D1FCADB}" srcOrd="1" destOrd="0" presId="urn:microsoft.com/office/officeart/2005/8/layout/hierarchy3"/>
    <dgm:cxn modelId="{9E725085-E3D4-4B38-8E7B-B303E3EF49A9}" type="presParOf" srcId="{40305FA4-83EA-4263-8EEE-D0A6900E30BA}" destId="{7F1ED872-AFEE-4F8B-A6C8-91531D331261}" srcOrd="1" destOrd="0" presId="urn:microsoft.com/office/officeart/2005/8/layout/hierarchy3"/>
    <dgm:cxn modelId="{BBC5408D-8433-4FD4-B331-0495F5CEE095}" type="presParOf" srcId="{7F1ED872-AFEE-4F8B-A6C8-91531D331261}" destId="{96F8FDA4-CF60-4D2E-8F41-D81D2D43C320}" srcOrd="0" destOrd="0" presId="urn:microsoft.com/office/officeart/2005/8/layout/hierarchy3"/>
    <dgm:cxn modelId="{71346EB3-5BC1-489A-BBA1-AB9EF1E8D271}" type="presParOf" srcId="{7F1ED872-AFEE-4F8B-A6C8-91531D331261}" destId="{9ED15638-6832-47FB-B51F-C8BEAFC6F87C}" srcOrd="1" destOrd="0" presId="urn:microsoft.com/office/officeart/2005/8/layout/hierarchy3"/>
    <dgm:cxn modelId="{57D9BDBF-9F82-4CC1-A400-6BF87622D30C}" type="presParOf" srcId="{7F1ED872-AFEE-4F8B-A6C8-91531D331261}" destId="{8F1BA842-0E95-4736-8048-B73153374768}" srcOrd="2" destOrd="0" presId="urn:microsoft.com/office/officeart/2005/8/layout/hierarchy3"/>
    <dgm:cxn modelId="{6379092D-C765-447D-8555-E6A786D23DAD}" type="presParOf" srcId="{7F1ED872-AFEE-4F8B-A6C8-91531D331261}" destId="{3686DDF2-08F8-4830-9A72-BC5B539C8491}" srcOrd="3" destOrd="0" presId="urn:microsoft.com/office/officeart/2005/8/layout/hierarchy3"/>
    <dgm:cxn modelId="{422081D3-7DBF-4283-AB1A-7EB0840F8A21}" type="presParOf" srcId="{7F1ED872-AFEE-4F8B-A6C8-91531D331261}" destId="{DE2A6481-3D16-4FF9-B807-42E67999CB08}" srcOrd="4" destOrd="0" presId="urn:microsoft.com/office/officeart/2005/8/layout/hierarchy3"/>
    <dgm:cxn modelId="{F6327D1B-42F6-4AA3-BCA8-E1C3043EC709}" type="presParOf" srcId="{7F1ED872-AFEE-4F8B-A6C8-91531D331261}" destId="{7707A469-77A6-491A-A38C-8C18E85F7697}"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90B072E-0C9B-4E57-A6E5-E7DC772A5A7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C737001-E886-4423-9A63-2F6190DED2C1}">
      <dgm:prSet/>
      <dgm:spPr/>
      <dgm:t>
        <a:bodyPr/>
        <a:lstStyle/>
        <a:p>
          <a:pPr rtl="0"/>
          <a:r>
            <a:rPr lang="en-GB" dirty="0"/>
            <a:t>Early and late onset have different patterns of genetic inheritance.</a:t>
          </a:r>
        </a:p>
      </dgm:t>
    </dgm:pt>
    <dgm:pt modelId="{4B4CE265-2008-4D45-99D5-50A386D2CDBF}" type="parTrans" cxnId="{9DD78B39-CBBE-45E3-8E97-9C50BE2B0E47}">
      <dgm:prSet/>
      <dgm:spPr/>
      <dgm:t>
        <a:bodyPr/>
        <a:lstStyle/>
        <a:p>
          <a:endParaRPr lang="en-GB"/>
        </a:p>
      </dgm:t>
    </dgm:pt>
    <dgm:pt modelId="{2D6B107A-31D6-4FBA-8832-6FA126E4CF64}" type="sibTrans" cxnId="{9DD78B39-CBBE-45E3-8E97-9C50BE2B0E47}">
      <dgm:prSet/>
      <dgm:spPr/>
      <dgm:t>
        <a:bodyPr/>
        <a:lstStyle/>
        <a:p>
          <a:endParaRPr lang="en-GB"/>
        </a:p>
      </dgm:t>
    </dgm:pt>
    <dgm:pt modelId="{7033BFAD-4CAE-429D-B23F-2AAFD411C91E}" type="pres">
      <dgm:prSet presAssocID="{A90B072E-0C9B-4E57-A6E5-E7DC772A5A75}" presName="linear" presStyleCnt="0">
        <dgm:presLayoutVars>
          <dgm:animLvl val="lvl"/>
          <dgm:resizeHandles val="exact"/>
        </dgm:presLayoutVars>
      </dgm:prSet>
      <dgm:spPr/>
      <dgm:t>
        <a:bodyPr/>
        <a:lstStyle/>
        <a:p>
          <a:endParaRPr lang="en-GB"/>
        </a:p>
      </dgm:t>
    </dgm:pt>
    <dgm:pt modelId="{1F5D6FF7-FAAC-4F68-A1D6-703DD72DFC73}" type="pres">
      <dgm:prSet presAssocID="{AC737001-E886-4423-9A63-2F6190DED2C1}" presName="parentText" presStyleLbl="node1" presStyleIdx="0" presStyleCnt="1">
        <dgm:presLayoutVars>
          <dgm:chMax val="0"/>
          <dgm:bulletEnabled val="1"/>
        </dgm:presLayoutVars>
      </dgm:prSet>
      <dgm:spPr/>
      <dgm:t>
        <a:bodyPr/>
        <a:lstStyle/>
        <a:p>
          <a:endParaRPr lang="en-GB"/>
        </a:p>
      </dgm:t>
    </dgm:pt>
  </dgm:ptLst>
  <dgm:cxnLst>
    <dgm:cxn modelId="{0235C02C-43DA-436A-9289-0FF9E27AB9B8}" type="presOf" srcId="{AC737001-E886-4423-9A63-2F6190DED2C1}" destId="{1F5D6FF7-FAAC-4F68-A1D6-703DD72DFC73}" srcOrd="0" destOrd="0" presId="urn:microsoft.com/office/officeart/2005/8/layout/vList2"/>
    <dgm:cxn modelId="{9DD78B39-CBBE-45E3-8E97-9C50BE2B0E47}" srcId="{A90B072E-0C9B-4E57-A6E5-E7DC772A5A75}" destId="{AC737001-E886-4423-9A63-2F6190DED2C1}" srcOrd="0" destOrd="0" parTransId="{4B4CE265-2008-4D45-99D5-50A386D2CDBF}" sibTransId="{2D6B107A-31D6-4FBA-8832-6FA126E4CF64}"/>
    <dgm:cxn modelId="{22F21BFE-E02A-4BC2-A7CE-9A596EBCE0F4}" type="presOf" srcId="{A90B072E-0C9B-4E57-A6E5-E7DC772A5A75}" destId="{7033BFAD-4CAE-429D-B23F-2AAFD411C91E}" srcOrd="0" destOrd="0" presId="urn:microsoft.com/office/officeart/2005/8/layout/vList2"/>
    <dgm:cxn modelId="{22965785-A6B8-4EFD-9B27-B31DC29B2E1B}" type="presParOf" srcId="{7033BFAD-4CAE-429D-B23F-2AAFD411C91E}" destId="{1F5D6FF7-FAAC-4F68-A1D6-703DD72DFC73}"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777B878-E07D-41D4-94BA-1CBFE2352EA9}"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GB"/>
        </a:p>
      </dgm:t>
    </dgm:pt>
    <dgm:pt modelId="{5C0AAA1F-A260-4F93-9A7E-B23735F16790}">
      <dgm:prSet/>
      <dgm:spPr/>
      <dgm:t>
        <a:bodyPr/>
        <a:lstStyle/>
        <a:p>
          <a:pPr rtl="0"/>
          <a:r>
            <a:rPr lang="en-GB" dirty="0"/>
            <a:t>More than 80 known families worldwide have a mutation in the APP gene on chromosome 21, which affects production of the protein amyloid. </a:t>
          </a:r>
        </a:p>
      </dgm:t>
    </dgm:pt>
    <dgm:pt modelId="{5A38CCEC-9190-4CF4-89D4-318CD085F2B2}" type="parTrans" cxnId="{C71B4890-8825-4921-9F0D-D2180999DF1E}">
      <dgm:prSet/>
      <dgm:spPr/>
      <dgm:t>
        <a:bodyPr/>
        <a:lstStyle/>
        <a:p>
          <a:endParaRPr lang="en-GB"/>
        </a:p>
      </dgm:t>
    </dgm:pt>
    <dgm:pt modelId="{2AB6EB08-D885-4D21-AB06-57CEC8B6013D}" type="sibTrans" cxnId="{C71B4890-8825-4921-9F0D-D2180999DF1E}">
      <dgm:prSet/>
      <dgm:spPr/>
      <dgm:t>
        <a:bodyPr/>
        <a:lstStyle/>
        <a:p>
          <a:endParaRPr lang="en-GB"/>
        </a:p>
      </dgm:t>
    </dgm:pt>
    <dgm:pt modelId="{2739F5CF-6F89-4A03-88A2-750F65FAA1E4}">
      <dgm:prSet/>
      <dgm:spPr/>
      <dgm:t>
        <a:bodyPr/>
        <a:lstStyle/>
        <a:p>
          <a:pPr rtl="0"/>
          <a:r>
            <a:rPr lang="en-GB"/>
            <a:t>Nearly 400 known families worldwide carry a mutation in the PSEN-1 gene on chromosome 14. This causes up to half of all early onset familial Alzheimer's disease, with first symptoms from as early as 30 years of age.</a:t>
          </a:r>
        </a:p>
      </dgm:t>
    </dgm:pt>
    <dgm:pt modelId="{BF8B9A5B-23E7-4E45-B687-62F745CC1D7A}" type="parTrans" cxnId="{29B1B3BC-5164-4800-81F1-C0B533DDC241}">
      <dgm:prSet/>
      <dgm:spPr/>
      <dgm:t>
        <a:bodyPr/>
        <a:lstStyle/>
        <a:p>
          <a:endParaRPr lang="en-GB"/>
        </a:p>
      </dgm:t>
    </dgm:pt>
    <dgm:pt modelId="{019937EC-B166-4A35-A9C2-3E8C7F2E00BB}" type="sibTrans" cxnId="{29B1B3BC-5164-4800-81F1-C0B533DDC241}">
      <dgm:prSet/>
      <dgm:spPr/>
      <dgm:t>
        <a:bodyPr/>
        <a:lstStyle/>
        <a:p>
          <a:endParaRPr lang="en-GB"/>
        </a:p>
      </dgm:t>
    </dgm:pt>
    <dgm:pt modelId="{F2317139-58B9-4B4A-8AF8-58B9E5F3B54B}">
      <dgm:prSet/>
      <dgm:spPr/>
      <dgm:t>
        <a:bodyPr/>
        <a:lstStyle/>
        <a:p>
          <a:pPr rtl="0"/>
          <a:r>
            <a:rPr lang="en-GB"/>
            <a:t>Only a few dozen known families (mainly resident in the United States) have a mutation in PSEN-2 on chromosome 1, causing early onset familial Alzheimer's disease that starts slightly later than for PSEN-1. </a:t>
          </a:r>
          <a:br>
            <a:rPr lang="en-GB"/>
          </a:br>
          <a:endParaRPr lang="en-GB"/>
        </a:p>
      </dgm:t>
    </dgm:pt>
    <dgm:pt modelId="{15B32B0A-6DE9-4810-A0B9-F0984C2846A1}" type="parTrans" cxnId="{6143867A-D808-4BFD-ACEE-0CAF289B050A}">
      <dgm:prSet/>
      <dgm:spPr/>
      <dgm:t>
        <a:bodyPr/>
        <a:lstStyle/>
        <a:p>
          <a:endParaRPr lang="en-GB"/>
        </a:p>
      </dgm:t>
    </dgm:pt>
    <dgm:pt modelId="{850B84D1-15EF-410E-88CA-67ADAB070048}" type="sibTrans" cxnId="{6143867A-D808-4BFD-ACEE-0CAF289B050A}">
      <dgm:prSet/>
      <dgm:spPr/>
      <dgm:t>
        <a:bodyPr/>
        <a:lstStyle/>
        <a:p>
          <a:endParaRPr lang="en-GB"/>
        </a:p>
      </dgm:t>
    </dgm:pt>
    <dgm:pt modelId="{B6375048-0639-41B7-84BA-E39B71E31176}" type="pres">
      <dgm:prSet presAssocID="{0777B878-E07D-41D4-94BA-1CBFE2352EA9}" presName="Name0" presStyleCnt="0">
        <dgm:presLayoutVars>
          <dgm:chPref val="3"/>
          <dgm:dir/>
          <dgm:animLvl val="lvl"/>
          <dgm:resizeHandles/>
        </dgm:presLayoutVars>
      </dgm:prSet>
      <dgm:spPr/>
      <dgm:t>
        <a:bodyPr/>
        <a:lstStyle/>
        <a:p>
          <a:endParaRPr lang="en-GB"/>
        </a:p>
      </dgm:t>
    </dgm:pt>
    <dgm:pt modelId="{52D4A75D-7836-4DEE-83A7-8801E4B86452}" type="pres">
      <dgm:prSet presAssocID="{5C0AAA1F-A260-4F93-9A7E-B23735F16790}" presName="horFlow" presStyleCnt="0"/>
      <dgm:spPr/>
    </dgm:pt>
    <dgm:pt modelId="{DEC43D88-333D-4055-A8B4-A6BD1FB3BB3D}" type="pres">
      <dgm:prSet presAssocID="{5C0AAA1F-A260-4F93-9A7E-B23735F16790}" presName="bigChev" presStyleLbl="node1" presStyleIdx="0" presStyleCnt="3" custScaleY="90542"/>
      <dgm:spPr/>
      <dgm:t>
        <a:bodyPr/>
        <a:lstStyle/>
        <a:p>
          <a:endParaRPr lang="en-GB"/>
        </a:p>
      </dgm:t>
    </dgm:pt>
    <dgm:pt modelId="{97F82437-F2C2-46C1-A7DF-C729845C9F8A}" type="pres">
      <dgm:prSet presAssocID="{5C0AAA1F-A260-4F93-9A7E-B23735F16790}" presName="vSp" presStyleCnt="0"/>
      <dgm:spPr/>
    </dgm:pt>
    <dgm:pt modelId="{43871E78-6104-4086-A1DB-2337B2C2D89A}" type="pres">
      <dgm:prSet presAssocID="{2739F5CF-6F89-4A03-88A2-750F65FAA1E4}" presName="horFlow" presStyleCnt="0"/>
      <dgm:spPr/>
    </dgm:pt>
    <dgm:pt modelId="{2CD398C9-5657-4DBB-8144-13F696412207}" type="pres">
      <dgm:prSet presAssocID="{2739F5CF-6F89-4A03-88A2-750F65FAA1E4}" presName="bigChev" presStyleLbl="node1" presStyleIdx="1" presStyleCnt="3"/>
      <dgm:spPr/>
      <dgm:t>
        <a:bodyPr/>
        <a:lstStyle/>
        <a:p>
          <a:endParaRPr lang="en-GB"/>
        </a:p>
      </dgm:t>
    </dgm:pt>
    <dgm:pt modelId="{DAC48529-8AFC-4BEB-9B8B-A8A84AEB09E9}" type="pres">
      <dgm:prSet presAssocID="{2739F5CF-6F89-4A03-88A2-750F65FAA1E4}" presName="vSp" presStyleCnt="0"/>
      <dgm:spPr/>
    </dgm:pt>
    <dgm:pt modelId="{6A0CCC71-A44B-447A-AC97-D803E23A7890}" type="pres">
      <dgm:prSet presAssocID="{F2317139-58B9-4B4A-8AF8-58B9E5F3B54B}" presName="horFlow" presStyleCnt="0"/>
      <dgm:spPr/>
    </dgm:pt>
    <dgm:pt modelId="{627C0264-5553-4701-84C1-A8D88D625BF1}" type="pres">
      <dgm:prSet presAssocID="{F2317139-58B9-4B4A-8AF8-58B9E5F3B54B}" presName="bigChev" presStyleLbl="node1" presStyleIdx="2" presStyleCnt="3"/>
      <dgm:spPr/>
      <dgm:t>
        <a:bodyPr/>
        <a:lstStyle/>
        <a:p>
          <a:endParaRPr lang="en-GB"/>
        </a:p>
      </dgm:t>
    </dgm:pt>
  </dgm:ptLst>
  <dgm:cxnLst>
    <dgm:cxn modelId="{C71B4890-8825-4921-9F0D-D2180999DF1E}" srcId="{0777B878-E07D-41D4-94BA-1CBFE2352EA9}" destId="{5C0AAA1F-A260-4F93-9A7E-B23735F16790}" srcOrd="0" destOrd="0" parTransId="{5A38CCEC-9190-4CF4-89D4-318CD085F2B2}" sibTransId="{2AB6EB08-D885-4D21-AB06-57CEC8B6013D}"/>
    <dgm:cxn modelId="{15211639-9D5E-4AC9-8381-8BBBA813B8D1}" type="presOf" srcId="{2739F5CF-6F89-4A03-88A2-750F65FAA1E4}" destId="{2CD398C9-5657-4DBB-8144-13F696412207}" srcOrd="0" destOrd="0" presId="urn:microsoft.com/office/officeart/2005/8/layout/lProcess3"/>
    <dgm:cxn modelId="{AD5BA7D2-6BB8-4310-A1B8-5B60A264AA0B}" type="presOf" srcId="{0777B878-E07D-41D4-94BA-1CBFE2352EA9}" destId="{B6375048-0639-41B7-84BA-E39B71E31176}" srcOrd="0" destOrd="0" presId="urn:microsoft.com/office/officeart/2005/8/layout/lProcess3"/>
    <dgm:cxn modelId="{57B1F4C5-43FF-4CE7-A0D1-4CFF5E4C4F72}" type="presOf" srcId="{5C0AAA1F-A260-4F93-9A7E-B23735F16790}" destId="{DEC43D88-333D-4055-A8B4-A6BD1FB3BB3D}" srcOrd="0" destOrd="0" presId="urn:microsoft.com/office/officeart/2005/8/layout/lProcess3"/>
    <dgm:cxn modelId="{29B1B3BC-5164-4800-81F1-C0B533DDC241}" srcId="{0777B878-E07D-41D4-94BA-1CBFE2352EA9}" destId="{2739F5CF-6F89-4A03-88A2-750F65FAA1E4}" srcOrd="1" destOrd="0" parTransId="{BF8B9A5B-23E7-4E45-B687-62F745CC1D7A}" sibTransId="{019937EC-B166-4A35-A9C2-3E8C7F2E00BB}"/>
    <dgm:cxn modelId="{6143867A-D808-4BFD-ACEE-0CAF289B050A}" srcId="{0777B878-E07D-41D4-94BA-1CBFE2352EA9}" destId="{F2317139-58B9-4B4A-8AF8-58B9E5F3B54B}" srcOrd="2" destOrd="0" parTransId="{15B32B0A-6DE9-4810-A0B9-F0984C2846A1}" sibTransId="{850B84D1-15EF-410E-88CA-67ADAB070048}"/>
    <dgm:cxn modelId="{CC0D7DC0-826E-4A40-AC51-544DFEC0B975}" type="presOf" srcId="{F2317139-58B9-4B4A-8AF8-58B9E5F3B54B}" destId="{627C0264-5553-4701-84C1-A8D88D625BF1}" srcOrd="0" destOrd="0" presId="urn:microsoft.com/office/officeart/2005/8/layout/lProcess3"/>
    <dgm:cxn modelId="{6B3E8AEB-A1D8-479D-8B07-1DD8CB73D1BE}" type="presParOf" srcId="{B6375048-0639-41B7-84BA-E39B71E31176}" destId="{52D4A75D-7836-4DEE-83A7-8801E4B86452}" srcOrd="0" destOrd="0" presId="urn:microsoft.com/office/officeart/2005/8/layout/lProcess3"/>
    <dgm:cxn modelId="{74E91EFF-DDD4-4825-A3F1-EE21CA322E8D}" type="presParOf" srcId="{52D4A75D-7836-4DEE-83A7-8801E4B86452}" destId="{DEC43D88-333D-4055-A8B4-A6BD1FB3BB3D}" srcOrd="0" destOrd="0" presId="urn:microsoft.com/office/officeart/2005/8/layout/lProcess3"/>
    <dgm:cxn modelId="{D3642B79-F59C-40F4-8C66-F20CB8482661}" type="presParOf" srcId="{B6375048-0639-41B7-84BA-E39B71E31176}" destId="{97F82437-F2C2-46C1-A7DF-C729845C9F8A}" srcOrd="1" destOrd="0" presId="urn:microsoft.com/office/officeart/2005/8/layout/lProcess3"/>
    <dgm:cxn modelId="{097F575B-AB1C-4938-BE9B-35C7D8D200D5}" type="presParOf" srcId="{B6375048-0639-41B7-84BA-E39B71E31176}" destId="{43871E78-6104-4086-A1DB-2337B2C2D89A}" srcOrd="2" destOrd="0" presId="urn:microsoft.com/office/officeart/2005/8/layout/lProcess3"/>
    <dgm:cxn modelId="{98F3E555-58FD-4043-A0F9-A4F596FD34A7}" type="presParOf" srcId="{43871E78-6104-4086-A1DB-2337B2C2D89A}" destId="{2CD398C9-5657-4DBB-8144-13F696412207}" srcOrd="0" destOrd="0" presId="urn:microsoft.com/office/officeart/2005/8/layout/lProcess3"/>
    <dgm:cxn modelId="{BE1D7A48-114A-4BA8-86A1-B133B40D08B1}" type="presParOf" srcId="{B6375048-0639-41B7-84BA-E39B71E31176}" destId="{DAC48529-8AFC-4BEB-9B8B-A8A84AEB09E9}" srcOrd="3" destOrd="0" presId="urn:microsoft.com/office/officeart/2005/8/layout/lProcess3"/>
    <dgm:cxn modelId="{E6AB2646-D1E4-42F2-AAC6-B13D2C702843}" type="presParOf" srcId="{B6375048-0639-41B7-84BA-E39B71E31176}" destId="{6A0CCC71-A44B-447A-AC97-D803E23A7890}" srcOrd="4" destOrd="0" presId="urn:microsoft.com/office/officeart/2005/8/layout/lProcess3"/>
    <dgm:cxn modelId="{AC0D0214-165D-4EDE-AFDC-39A3DFF46361}" type="presParOf" srcId="{6A0CCC71-A44B-447A-AC97-D803E23A7890}" destId="{627C0264-5553-4701-84C1-A8D88D625BF1}"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879F083-8B9A-48CA-B395-AA42F62A310A}"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GB"/>
        </a:p>
      </dgm:t>
    </dgm:pt>
    <dgm:pt modelId="{E77F66DC-54A5-478F-AD6F-BA8C2E711615}">
      <dgm:prSet/>
      <dgm:spPr/>
      <dgm:t>
        <a:bodyPr/>
        <a:lstStyle/>
        <a:p>
          <a:pPr rtl="0"/>
          <a:r>
            <a:rPr lang="en-GB" dirty="0"/>
            <a:t>These mutations are extremely rare and account for fewer than one in 1,000 cases</a:t>
          </a:r>
        </a:p>
      </dgm:t>
    </dgm:pt>
    <dgm:pt modelId="{BFE6F89F-4C7F-44BF-BB73-ECF00DAAA513}" type="parTrans" cxnId="{57A19701-5307-4BD6-853B-C865DA301286}">
      <dgm:prSet/>
      <dgm:spPr/>
      <dgm:t>
        <a:bodyPr/>
        <a:lstStyle/>
        <a:p>
          <a:endParaRPr lang="en-GB"/>
        </a:p>
      </dgm:t>
    </dgm:pt>
    <dgm:pt modelId="{7E1E0109-0831-4C95-8E85-2BE0143996FC}" type="sibTrans" cxnId="{57A19701-5307-4BD6-853B-C865DA301286}">
      <dgm:prSet/>
      <dgm:spPr/>
      <dgm:t>
        <a:bodyPr/>
        <a:lstStyle/>
        <a:p>
          <a:endParaRPr lang="en-GB"/>
        </a:p>
      </dgm:t>
    </dgm:pt>
    <dgm:pt modelId="{B220DAC7-C772-442B-9C1D-43879AB89E93}" type="pres">
      <dgm:prSet presAssocID="{4879F083-8B9A-48CA-B395-AA42F62A310A}" presName="linear" presStyleCnt="0">
        <dgm:presLayoutVars>
          <dgm:animLvl val="lvl"/>
          <dgm:resizeHandles val="exact"/>
        </dgm:presLayoutVars>
      </dgm:prSet>
      <dgm:spPr/>
      <dgm:t>
        <a:bodyPr/>
        <a:lstStyle/>
        <a:p>
          <a:endParaRPr lang="en-GB"/>
        </a:p>
      </dgm:t>
    </dgm:pt>
    <dgm:pt modelId="{0BEB8243-A491-4E9B-A15D-180671A03EE6}" type="pres">
      <dgm:prSet presAssocID="{E77F66DC-54A5-478F-AD6F-BA8C2E711615}" presName="parentText" presStyleLbl="node1" presStyleIdx="0" presStyleCnt="1" custAng="5400000" custLinFactNeighborX="41681" custLinFactNeighborY="9087">
        <dgm:presLayoutVars>
          <dgm:chMax val="0"/>
          <dgm:bulletEnabled val="1"/>
        </dgm:presLayoutVars>
      </dgm:prSet>
      <dgm:spPr/>
      <dgm:t>
        <a:bodyPr/>
        <a:lstStyle/>
        <a:p>
          <a:endParaRPr lang="en-GB"/>
        </a:p>
      </dgm:t>
    </dgm:pt>
  </dgm:ptLst>
  <dgm:cxnLst>
    <dgm:cxn modelId="{F7998A8F-4575-44FD-9F65-F16FBB87D181}" type="presOf" srcId="{4879F083-8B9A-48CA-B395-AA42F62A310A}" destId="{B220DAC7-C772-442B-9C1D-43879AB89E93}" srcOrd="0" destOrd="0" presId="urn:microsoft.com/office/officeart/2005/8/layout/vList2"/>
    <dgm:cxn modelId="{03C7DE2C-87C5-499B-955A-ED7BE64E6791}" type="presOf" srcId="{E77F66DC-54A5-478F-AD6F-BA8C2E711615}" destId="{0BEB8243-A491-4E9B-A15D-180671A03EE6}" srcOrd="0" destOrd="0" presId="urn:microsoft.com/office/officeart/2005/8/layout/vList2"/>
    <dgm:cxn modelId="{57A19701-5307-4BD6-853B-C865DA301286}" srcId="{4879F083-8B9A-48CA-B395-AA42F62A310A}" destId="{E77F66DC-54A5-478F-AD6F-BA8C2E711615}" srcOrd="0" destOrd="0" parTransId="{BFE6F89F-4C7F-44BF-BB73-ECF00DAAA513}" sibTransId="{7E1E0109-0831-4C95-8E85-2BE0143996FC}"/>
    <dgm:cxn modelId="{3CF32D72-A1F2-410F-8D5E-B3E79A472097}" type="presParOf" srcId="{B220DAC7-C772-442B-9C1D-43879AB89E93}" destId="{0BEB8243-A491-4E9B-A15D-180671A03EE6}"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63DC975-779B-4739-BF7F-92A7BB194396}" type="doc">
      <dgm:prSet loTypeId="urn:microsoft.com/office/officeart/2005/8/layout/target2" loCatId="relationship" qsTypeId="urn:microsoft.com/office/officeart/2005/8/quickstyle/simple1" qsCatId="simple" csTypeId="urn:microsoft.com/office/officeart/2005/8/colors/colorful2" csCatId="colorful" phldr="1"/>
      <dgm:spPr/>
      <dgm:t>
        <a:bodyPr/>
        <a:lstStyle/>
        <a:p>
          <a:endParaRPr lang="en-GB"/>
        </a:p>
      </dgm:t>
    </dgm:pt>
    <dgm:pt modelId="{74F8D777-1565-4849-803E-F6FD3EB49FBD}">
      <dgm:prSet custT="1"/>
      <dgm:spPr/>
      <dgm:t>
        <a:bodyPr/>
        <a:lstStyle/>
        <a:p>
          <a:pPr algn="ctr" rtl="0"/>
          <a:r>
            <a:rPr lang="en-GB" sz="3200" dirty="0"/>
            <a:t>Late onset Alzheimer's disease much more common</a:t>
          </a:r>
        </a:p>
      </dgm:t>
    </dgm:pt>
    <dgm:pt modelId="{03752CA2-EF1F-4845-9BA7-BB039B48B1A7}" type="parTrans" cxnId="{6FB5ECA0-8645-46A3-927F-ABA6508B871D}">
      <dgm:prSet/>
      <dgm:spPr/>
      <dgm:t>
        <a:bodyPr/>
        <a:lstStyle/>
        <a:p>
          <a:endParaRPr lang="en-GB" sz="2800"/>
        </a:p>
      </dgm:t>
    </dgm:pt>
    <dgm:pt modelId="{1EB55BEA-8506-40C9-BE89-21B1D238815E}" type="sibTrans" cxnId="{6FB5ECA0-8645-46A3-927F-ABA6508B871D}">
      <dgm:prSet/>
      <dgm:spPr/>
      <dgm:t>
        <a:bodyPr/>
        <a:lstStyle/>
        <a:p>
          <a:endParaRPr lang="en-GB" sz="2800"/>
        </a:p>
      </dgm:t>
    </dgm:pt>
    <dgm:pt modelId="{0FDF91FB-ACE9-4AFB-AD68-3920738AAEE4}">
      <dgm:prSet custT="1"/>
      <dgm:spPr/>
      <dgm:t>
        <a:bodyPr/>
        <a:lstStyle/>
        <a:p>
          <a:pPr rtl="0"/>
          <a:r>
            <a:rPr lang="en-GB" sz="1600" dirty="0"/>
            <a:t>Having a relative with this form of Alzheimer's increases your own chances of developing it, but not in a predictable way.</a:t>
          </a:r>
        </a:p>
      </dgm:t>
    </dgm:pt>
    <dgm:pt modelId="{7E194FDA-D132-4399-BB08-B4C7534E79BB}" type="parTrans" cxnId="{B7D75053-A834-4A1F-B394-F2E1AFC91DC7}">
      <dgm:prSet/>
      <dgm:spPr/>
      <dgm:t>
        <a:bodyPr/>
        <a:lstStyle/>
        <a:p>
          <a:endParaRPr lang="en-GB" sz="2800"/>
        </a:p>
      </dgm:t>
    </dgm:pt>
    <dgm:pt modelId="{06C563BB-8CA4-4A46-9582-A33FB60DBD6E}" type="sibTrans" cxnId="{B7D75053-A834-4A1F-B394-F2E1AFC91DC7}">
      <dgm:prSet/>
      <dgm:spPr/>
      <dgm:t>
        <a:bodyPr/>
        <a:lstStyle/>
        <a:p>
          <a:endParaRPr lang="en-GB" sz="2800"/>
        </a:p>
      </dgm:t>
    </dgm:pt>
    <dgm:pt modelId="{1EA0C98B-0A49-4FD7-8C64-CDD397DB135F}">
      <dgm:prSet custT="1"/>
      <dgm:spPr/>
      <dgm:t>
        <a:bodyPr/>
        <a:lstStyle/>
        <a:p>
          <a:pPr rtl="0"/>
          <a:r>
            <a:rPr lang="en-GB" sz="1600" dirty="0"/>
            <a:t>The gene with the greatest known influence is called apolipoprotein E (APOE). This gene is found on chromosome 19 and comes in three forms, which by convention are named with the Greek letter epsilon (ε):      APOE ε2, APOE ε3, APOE ε4.</a:t>
          </a:r>
        </a:p>
      </dgm:t>
    </dgm:pt>
    <dgm:pt modelId="{C86FFEF1-7561-41B8-9DA8-635E874EF063}" type="parTrans" cxnId="{22FE5FAB-097D-4CFC-9C01-9674F7E23B57}">
      <dgm:prSet/>
      <dgm:spPr/>
      <dgm:t>
        <a:bodyPr/>
        <a:lstStyle/>
        <a:p>
          <a:endParaRPr lang="en-GB" sz="2800"/>
        </a:p>
      </dgm:t>
    </dgm:pt>
    <dgm:pt modelId="{43B13171-0051-4406-9857-139AE9B81B9C}" type="sibTrans" cxnId="{22FE5FAB-097D-4CFC-9C01-9674F7E23B57}">
      <dgm:prSet/>
      <dgm:spPr/>
      <dgm:t>
        <a:bodyPr/>
        <a:lstStyle/>
        <a:p>
          <a:endParaRPr lang="en-GB" sz="2800"/>
        </a:p>
      </dgm:t>
    </dgm:pt>
    <dgm:pt modelId="{D8475D17-8534-4575-B86B-4ECF1190E096}">
      <dgm:prSet custT="1"/>
      <dgm:spPr/>
      <dgm:t>
        <a:bodyPr/>
        <a:lstStyle/>
        <a:p>
          <a:pPr rtl="0"/>
          <a:r>
            <a:rPr lang="en-GB" sz="1600" dirty="0"/>
            <a:t>We all have two copies of the APOE gene, and these may be the same as each other or different.</a:t>
          </a:r>
        </a:p>
      </dgm:t>
    </dgm:pt>
    <dgm:pt modelId="{A931723A-BDB7-444B-B694-5413736284B9}" type="parTrans" cxnId="{041396B5-F522-434A-AB75-DD0DD79E9682}">
      <dgm:prSet/>
      <dgm:spPr/>
      <dgm:t>
        <a:bodyPr/>
        <a:lstStyle/>
        <a:p>
          <a:endParaRPr lang="en-GB" sz="2800"/>
        </a:p>
      </dgm:t>
    </dgm:pt>
    <dgm:pt modelId="{199F4EDC-242E-4CD7-AF86-6C2EF9E3D0BD}" type="sibTrans" cxnId="{041396B5-F522-434A-AB75-DD0DD79E9682}">
      <dgm:prSet/>
      <dgm:spPr/>
      <dgm:t>
        <a:bodyPr/>
        <a:lstStyle/>
        <a:p>
          <a:endParaRPr lang="en-GB" sz="2800"/>
        </a:p>
      </dgm:t>
    </dgm:pt>
    <dgm:pt modelId="{89D8C042-F9D5-4AF1-89E6-38DA8BF2FD35}" type="pres">
      <dgm:prSet presAssocID="{463DC975-779B-4739-BF7F-92A7BB194396}" presName="Name0" presStyleCnt="0">
        <dgm:presLayoutVars>
          <dgm:chMax val="3"/>
          <dgm:chPref val="1"/>
          <dgm:dir/>
          <dgm:animLvl val="lvl"/>
          <dgm:resizeHandles/>
        </dgm:presLayoutVars>
      </dgm:prSet>
      <dgm:spPr/>
      <dgm:t>
        <a:bodyPr/>
        <a:lstStyle/>
        <a:p>
          <a:endParaRPr lang="en-GB"/>
        </a:p>
      </dgm:t>
    </dgm:pt>
    <dgm:pt modelId="{6DCBAD55-A1E6-44E2-8A9F-CCAA9A5A1AB5}" type="pres">
      <dgm:prSet presAssocID="{463DC975-779B-4739-BF7F-92A7BB194396}" presName="outerBox" presStyleCnt="0"/>
      <dgm:spPr/>
    </dgm:pt>
    <dgm:pt modelId="{0678B98B-A699-4E30-93E7-41CD4107755B}" type="pres">
      <dgm:prSet presAssocID="{463DC975-779B-4739-BF7F-92A7BB194396}" presName="outerBoxParent" presStyleLbl="node1" presStyleIdx="0" presStyleCnt="1"/>
      <dgm:spPr/>
      <dgm:t>
        <a:bodyPr/>
        <a:lstStyle/>
        <a:p>
          <a:endParaRPr lang="en-GB"/>
        </a:p>
      </dgm:t>
    </dgm:pt>
    <dgm:pt modelId="{81048547-164C-45BA-8CCF-C4CE5746DD60}" type="pres">
      <dgm:prSet presAssocID="{463DC975-779B-4739-BF7F-92A7BB194396}" presName="outerBoxChildren" presStyleCnt="0"/>
      <dgm:spPr/>
    </dgm:pt>
    <dgm:pt modelId="{573E8227-93FB-4173-AB92-D7D2CB7AB2A4}" type="pres">
      <dgm:prSet presAssocID="{0FDF91FB-ACE9-4AFB-AD68-3920738AAEE4}" presName="oChild" presStyleLbl="fgAcc1" presStyleIdx="0" presStyleCnt="3" custScaleY="124916">
        <dgm:presLayoutVars>
          <dgm:bulletEnabled val="1"/>
        </dgm:presLayoutVars>
      </dgm:prSet>
      <dgm:spPr/>
      <dgm:t>
        <a:bodyPr/>
        <a:lstStyle/>
        <a:p>
          <a:endParaRPr lang="en-GB"/>
        </a:p>
      </dgm:t>
    </dgm:pt>
    <dgm:pt modelId="{B1C63BD6-3E8D-45CD-95C9-F943157A3FBD}" type="pres">
      <dgm:prSet presAssocID="{06C563BB-8CA4-4A46-9582-A33FB60DBD6E}" presName="outerSibTrans" presStyleCnt="0"/>
      <dgm:spPr/>
    </dgm:pt>
    <dgm:pt modelId="{AA05EBCB-5BF8-4067-9DB6-59800E024B19}" type="pres">
      <dgm:prSet presAssocID="{1EA0C98B-0A49-4FD7-8C64-CDD397DB135F}" presName="oChild" presStyleLbl="fgAcc1" presStyleIdx="1" presStyleCnt="3" custScaleY="160048" custLinFactNeighborX="7902" custLinFactNeighborY="-11633">
        <dgm:presLayoutVars>
          <dgm:bulletEnabled val="1"/>
        </dgm:presLayoutVars>
      </dgm:prSet>
      <dgm:spPr/>
      <dgm:t>
        <a:bodyPr/>
        <a:lstStyle/>
        <a:p>
          <a:endParaRPr lang="en-GB"/>
        </a:p>
      </dgm:t>
    </dgm:pt>
    <dgm:pt modelId="{F0F1ED5A-9A3E-4383-BC35-480C47A5893A}" type="pres">
      <dgm:prSet presAssocID="{43B13171-0051-4406-9857-139AE9B81B9C}" presName="outerSibTrans" presStyleCnt="0"/>
      <dgm:spPr/>
    </dgm:pt>
    <dgm:pt modelId="{EBF49EC9-2783-4941-BBFE-9236859A8C2D}" type="pres">
      <dgm:prSet presAssocID="{D8475D17-8534-4575-B86B-4ECF1190E096}" presName="oChild" presStyleLbl="fgAcc1" presStyleIdx="2" presStyleCnt="3" custScaleY="124916">
        <dgm:presLayoutVars>
          <dgm:bulletEnabled val="1"/>
        </dgm:presLayoutVars>
      </dgm:prSet>
      <dgm:spPr/>
      <dgm:t>
        <a:bodyPr/>
        <a:lstStyle/>
        <a:p>
          <a:endParaRPr lang="en-GB"/>
        </a:p>
      </dgm:t>
    </dgm:pt>
  </dgm:ptLst>
  <dgm:cxnLst>
    <dgm:cxn modelId="{D5084100-44E8-4A52-8FA1-FDBD66DD012B}" type="presOf" srcId="{0FDF91FB-ACE9-4AFB-AD68-3920738AAEE4}" destId="{573E8227-93FB-4173-AB92-D7D2CB7AB2A4}" srcOrd="0" destOrd="0" presId="urn:microsoft.com/office/officeart/2005/8/layout/target2"/>
    <dgm:cxn modelId="{B7D75053-A834-4A1F-B394-F2E1AFC91DC7}" srcId="{74F8D777-1565-4849-803E-F6FD3EB49FBD}" destId="{0FDF91FB-ACE9-4AFB-AD68-3920738AAEE4}" srcOrd="0" destOrd="0" parTransId="{7E194FDA-D132-4399-BB08-B4C7534E79BB}" sibTransId="{06C563BB-8CA4-4A46-9582-A33FB60DBD6E}"/>
    <dgm:cxn modelId="{041396B5-F522-434A-AB75-DD0DD79E9682}" srcId="{74F8D777-1565-4849-803E-F6FD3EB49FBD}" destId="{D8475D17-8534-4575-B86B-4ECF1190E096}" srcOrd="2" destOrd="0" parTransId="{A931723A-BDB7-444B-B694-5413736284B9}" sibTransId="{199F4EDC-242E-4CD7-AF86-6C2EF9E3D0BD}"/>
    <dgm:cxn modelId="{1BDB04E6-7B2F-410E-9439-FBA6885CC7D6}" type="presOf" srcId="{463DC975-779B-4739-BF7F-92A7BB194396}" destId="{89D8C042-F9D5-4AF1-89E6-38DA8BF2FD35}" srcOrd="0" destOrd="0" presId="urn:microsoft.com/office/officeart/2005/8/layout/target2"/>
    <dgm:cxn modelId="{A9FD854A-6B27-42FD-BE43-50D8BDC669B1}" type="presOf" srcId="{D8475D17-8534-4575-B86B-4ECF1190E096}" destId="{EBF49EC9-2783-4941-BBFE-9236859A8C2D}" srcOrd="0" destOrd="0" presId="urn:microsoft.com/office/officeart/2005/8/layout/target2"/>
    <dgm:cxn modelId="{1D38FD72-4191-44F0-A808-68629AC13075}" type="presOf" srcId="{74F8D777-1565-4849-803E-F6FD3EB49FBD}" destId="{0678B98B-A699-4E30-93E7-41CD4107755B}" srcOrd="0" destOrd="0" presId="urn:microsoft.com/office/officeart/2005/8/layout/target2"/>
    <dgm:cxn modelId="{8D8F4729-3E1F-4A01-96D2-BBF8BF4052C4}" type="presOf" srcId="{1EA0C98B-0A49-4FD7-8C64-CDD397DB135F}" destId="{AA05EBCB-5BF8-4067-9DB6-59800E024B19}" srcOrd="0" destOrd="0" presId="urn:microsoft.com/office/officeart/2005/8/layout/target2"/>
    <dgm:cxn modelId="{22FE5FAB-097D-4CFC-9C01-9674F7E23B57}" srcId="{74F8D777-1565-4849-803E-F6FD3EB49FBD}" destId="{1EA0C98B-0A49-4FD7-8C64-CDD397DB135F}" srcOrd="1" destOrd="0" parTransId="{C86FFEF1-7561-41B8-9DA8-635E874EF063}" sibTransId="{43B13171-0051-4406-9857-139AE9B81B9C}"/>
    <dgm:cxn modelId="{6FB5ECA0-8645-46A3-927F-ABA6508B871D}" srcId="{463DC975-779B-4739-BF7F-92A7BB194396}" destId="{74F8D777-1565-4849-803E-F6FD3EB49FBD}" srcOrd="0" destOrd="0" parTransId="{03752CA2-EF1F-4845-9BA7-BB039B48B1A7}" sibTransId="{1EB55BEA-8506-40C9-BE89-21B1D238815E}"/>
    <dgm:cxn modelId="{DD3E9588-E422-4901-A393-0BF9EDF271B1}" type="presParOf" srcId="{89D8C042-F9D5-4AF1-89E6-38DA8BF2FD35}" destId="{6DCBAD55-A1E6-44E2-8A9F-CCAA9A5A1AB5}" srcOrd="0" destOrd="0" presId="urn:microsoft.com/office/officeart/2005/8/layout/target2"/>
    <dgm:cxn modelId="{4F39D16F-843A-4974-ACD9-55E730F4446E}" type="presParOf" srcId="{6DCBAD55-A1E6-44E2-8A9F-CCAA9A5A1AB5}" destId="{0678B98B-A699-4E30-93E7-41CD4107755B}" srcOrd="0" destOrd="0" presId="urn:microsoft.com/office/officeart/2005/8/layout/target2"/>
    <dgm:cxn modelId="{29509080-598B-4327-8265-A5D0614696C6}" type="presParOf" srcId="{6DCBAD55-A1E6-44E2-8A9F-CCAA9A5A1AB5}" destId="{81048547-164C-45BA-8CCF-C4CE5746DD60}" srcOrd="1" destOrd="0" presId="urn:microsoft.com/office/officeart/2005/8/layout/target2"/>
    <dgm:cxn modelId="{B9237F05-74B3-4E29-9C37-ECA43BFDBBC3}" type="presParOf" srcId="{81048547-164C-45BA-8CCF-C4CE5746DD60}" destId="{573E8227-93FB-4173-AB92-D7D2CB7AB2A4}" srcOrd="0" destOrd="0" presId="urn:microsoft.com/office/officeart/2005/8/layout/target2"/>
    <dgm:cxn modelId="{962162D7-51F0-406A-9668-0CDD2F70F4F3}" type="presParOf" srcId="{81048547-164C-45BA-8CCF-C4CE5746DD60}" destId="{B1C63BD6-3E8D-45CD-95C9-F943157A3FBD}" srcOrd="1" destOrd="0" presId="urn:microsoft.com/office/officeart/2005/8/layout/target2"/>
    <dgm:cxn modelId="{0305AD3E-4D4A-44B9-A720-FA981AFD198F}" type="presParOf" srcId="{81048547-164C-45BA-8CCF-C4CE5746DD60}" destId="{AA05EBCB-5BF8-4067-9DB6-59800E024B19}" srcOrd="2" destOrd="0" presId="urn:microsoft.com/office/officeart/2005/8/layout/target2"/>
    <dgm:cxn modelId="{0719EFDF-7408-489C-B231-C859453B390B}" type="presParOf" srcId="{81048547-164C-45BA-8CCF-C4CE5746DD60}" destId="{F0F1ED5A-9A3E-4383-BC35-480C47A5893A}" srcOrd="3" destOrd="0" presId="urn:microsoft.com/office/officeart/2005/8/layout/target2"/>
    <dgm:cxn modelId="{E3B222D8-76BA-4668-B302-EA721826B63A}" type="presParOf" srcId="{81048547-164C-45BA-8CCF-C4CE5746DD60}" destId="{EBF49EC9-2783-4941-BBFE-9236859A8C2D}" srcOrd="4" destOrd="0" presId="urn:microsoft.com/office/officeart/2005/8/layout/targe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C1DCDAB-918E-4CE0-BC56-FF3F8C024041}"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D706456B-AFB9-4A8F-9786-34B7602B864C}">
      <dgm:prSet/>
      <dgm:spPr/>
      <dgm:t>
        <a:bodyPr/>
        <a:lstStyle/>
        <a:p>
          <a:pPr rtl="0"/>
          <a:r>
            <a:rPr lang="en-GB" dirty="0"/>
            <a:t>APOE ε4 is associated with a higher risk of Alzheimer's. About a quarter of the general population inherits one copy of the APOE ε4 gene -increases their risk by up to four times.</a:t>
          </a:r>
        </a:p>
      </dgm:t>
    </dgm:pt>
    <dgm:pt modelId="{1A78A279-15BF-4B7D-91A6-8EC78915AE2A}" type="parTrans" cxnId="{4753E7FB-71A2-420B-B848-F8DDE782DB57}">
      <dgm:prSet/>
      <dgm:spPr/>
      <dgm:t>
        <a:bodyPr/>
        <a:lstStyle/>
        <a:p>
          <a:endParaRPr lang="en-GB"/>
        </a:p>
      </dgm:t>
    </dgm:pt>
    <dgm:pt modelId="{04F7F21A-DC0F-4A9A-95EB-C831012A1890}" type="sibTrans" cxnId="{4753E7FB-71A2-420B-B848-F8DDE782DB57}">
      <dgm:prSet/>
      <dgm:spPr/>
      <dgm:t>
        <a:bodyPr/>
        <a:lstStyle/>
        <a:p>
          <a:endParaRPr lang="en-GB"/>
        </a:p>
      </dgm:t>
    </dgm:pt>
    <dgm:pt modelId="{F38DA3DD-FE9B-4B01-BA2D-C94976EE4FFA}">
      <dgm:prSet/>
      <dgm:spPr/>
      <dgm:t>
        <a:bodyPr/>
        <a:lstStyle/>
        <a:p>
          <a:pPr rtl="0"/>
          <a:r>
            <a:rPr lang="en-GB"/>
            <a:t>About 2 per cent of the population gets a 'double dose' of the APOE ε4 gene - one from each parent. This increases their risk by about 10 times.</a:t>
          </a:r>
        </a:p>
      </dgm:t>
    </dgm:pt>
    <dgm:pt modelId="{77823072-3EB5-42DF-9AC1-AEA6B98A1597}" type="parTrans" cxnId="{47DDBE42-0CAF-4EE1-8390-D592895359A0}">
      <dgm:prSet/>
      <dgm:spPr/>
      <dgm:t>
        <a:bodyPr/>
        <a:lstStyle/>
        <a:p>
          <a:endParaRPr lang="en-GB"/>
        </a:p>
      </dgm:t>
    </dgm:pt>
    <dgm:pt modelId="{09D3FDA1-46BE-4D6D-87CF-617DA3C08AB0}" type="sibTrans" cxnId="{47DDBE42-0CAF-4EE1-8390-D592895359A0}">
      <dgm:prSet/>
      <dgm:spPr/>
      <dgm:t>
        <a:bodyPr/>
        <a:lstStyle/>
        <a:p>
          <a:endParaRPr lang="en-GB"/>
        </a:p>
      </dgm:t>
    </dgm:pt>
    <dgm:pt modelId="{F6BA5554-02EF-4FFC-8D5D-EC0EEEA28F64}">
      <dgm:prSet/>
      <dgm:spPr/>
      <dgm:t>
        <a:bodyPr/>
        <a:lstStyle/>
        <a:p>
          <a:pPr rtl="0"/>
          <a:r>
            <a:rPr lang="en-GB"/>
            <a:t>About 60 per cent of the population has a 'double dose' of the APOE ε3 gene and is at 'average' risk. Up to half of this group develops Alzheimer's disease by their late 80s.</a:t>
          </a:r>
        </a:p>
      </dgm:t>
    </dgm:pt>
    <dgm:pt modelId="{BEDC6C67-EABC-4778-9EDE-5DF8D0C7F791}" type="parTrans" cxnId="{2F8F9151-52F1-4593-AA07-62937E4B4027}">
      <dgm:prSet/>
      <dgm:spPr/>
      <dgm:t>
        <a:bodyPr/>
        <a:lstStyle/>
        <a:p>
          <a:endParaRPr lang="en-GB"/>
        </a:p>
      </dgm:t>
    </dgm:pt>
    <dgm:pt modelId="{16D6F9AA-AFAD-475D-B349-C589DA0968B6}" type="sibTrans" cxnId="{2F8F9151-52F1-4593-AA07-62937E4B4027}">
      <dgm:prSet/>
      <dgm:spPr/>
      <dgm:t>
        <a:bodyPr/>
        <a:lstStyle/>
        <a:p>
          <a:endParaRPr lang="en-GB"/>
        </a:p>
      </dgm:t>
    </dgm:pt>
    <dgm:pt modelId="{8BA603FA-5CBA-4651-BC7A-C6AC4F1BAD89}">
      <dgm:prSet/>
      <dgm:spPr/>
      <dgm:t>
        <a:bodyPr/>
        <a:lstStyle/>
        <a:p>
          <a:pPr rtl="0"/>
          <a:r>
            <a:rPr lang="en-GB"/>
            <a:t>The APOE ε2 form of the gene is mildly protective against Alzheimer's: people with it are slightly less likely to develop the disease. In the general population, 11 per cent has one copy of APOE ε2 together with a copy of APOE ε3, and one in 200 (0.5 per cent) has two copies of APOE ε2.</a:t>
          </a:r>
        </a:p>
      </dgm:t>
    </dgm:pt>
    <dgm:pt modelId="{9251374E-00B3-430D-96EC-6ED4953F9467}" type="parTrans" cxnId="{00A13255-CF38-44F8-A648-D13C7AB5597E}">
      <dgm:prSet/>
      <dgm:spPr/>
      <dgm:t>
        <a:bodyPr/>
        <a:lstStyle/>
        <a:p>
          <a:endParaRPr lang="en-GB"/>
        </a:p>
      </dgm:t>
    </dgm:pt>
    <dgm:pt modelId="{78912B99-FA42-4BF2-8C5B-4158118027E1}" type="sibTrans" cxnId="{00A13255-CF38-44F8-A648-D13C7AB5597E}">
      <dgm:prSet/>
      <dgm:spPr/>
      <dgm:t>
        <a:bodyPr/>
        <a:lstStyle/>
        <a:p>
          <a:endParaRPr lang="en-GB"/>
        </a:p>
      </dgm:t>
    </dgm:pt>
    <dgm:pt modelId="{EC94BC6E-9096-4BDA-A8A9-0F4AA7C54FA9}" type="pres">
      <dgm:prSet presAssocID="{FC1DCDAB-918E-4CE0-BC56-FF3F8C024041}" presName="vert0" presStyleCnt="0">
        <dgm:presLayoutVars>
          <dgm:dir/>
          <dgm:animOne val="branch"/>
          <dgm:animLvl val="lvl"/>
        </dgm:presLayoutVars>
      </dgm:prSet>
      <dgm:spPr/>
      <dgm:t>
        <a:bodyPr/>
        <a:lstStyle/>
        <a:p>
          <a:endParaRPr lang="en-GB"/>
        </a:p>
      </dgm:t>
    </dgm:pt>
    <dgm:pt modelId="{139FFD87-5B6D-4319-B6E9-BE5D3B6E20B8}" type="pres">
      <dgm:prSet presAssocID="{D706456B-AFB9-4A8F-9786-34B7602B864C}" presName="thickLine" presStyleLbl="alignNode1" presStyleIdx="0" presStyleCnt="4"/>
      <dgm:spPr/>
    </dgm:pt>
    <dgm:pt modelId="{31917D75-C4A6-411C-9A2A-31572614C366}" type="pres">
      <dgm:prSet presAssocID="{D706456B-AFB9-4A8F-9786-34B7602B864C}" presName="horz1" presStyleCnt="0"/>
      <dgm:spPr/>
    </dgm:pt>
    <dgm:pt modelId="{E823C593-E178-4ADC-973F-89F72DE8FE20}" type="pres">
      <dgm:prSet presAssocID="{D706456B-AFB9-4A8F-9786-34B7602B864C}" presName="tx1" presStyleLbl="revTx" presStyleIdx="0" presStyleCnt="4"/>
      <dgm:spPr/>
      <dgm:t>
        <a:bodyPr/>
        <a:lstStyle/>
        <a:p>
          <a:endParaRPr lang="en-GB"/>
        </a:p>
      </dgm:t>
    </dgm:pt>
    <dgm:pt modelId="{FB8F439D-A88A-4E39-816A-FDC298BD2F34}" type="pres">
      <dgm:prSet presAssocID="{D706456B-AFB9-4A8F-9786-34B7602B864C}" presName="vert1" presStyleCnt="0"/>
      <dgm:spPr/>
    </dgm:pt>
    <dgm:pt modelId="{7A660601-D5A6-4A5B-B038-742955409133}" type="pres">
      <dgm:prSet presAssocID="{F38DA3DD-FE9B-4B01-BA2D-C94976EE4FFA}" presName="thickLine" presStyleLbl="alignNode1" presStyleIdx="1" presStyleCnt="4"/>
      <dgm:spPr/>
    </dgm:pt>
    <dgm:pt modelId="{06D13BC6-70B1-479E-AD28-6461AD9CBA1D}" type="pres">
      <dgm:prSet presAssocID="{F38DA3DD-FE9B-4B01-BA2D-C94976EE4FFA}" presName="horz1" presStyleCnt="0"/>
      <dgm:spPr/>
    </dgm:pt>
    <dgm:pt modelId="{250173E1-2A36-4942-9097-D3D70FD06C25}" type="pres">
      <dgm:prSet presAssocID="{F38DA3DD-FE9B-4B01-BA2D-C94976EE4FFA}" presName="tx1" presStyleLbl="revTx" presStyleIdx="1" presStyleCnt="4"/>
      <dgm:spPr/>
      <dgm:t>
        <a:bodyPr/>
        <a:lstStyle/>
        <a:p>
          <a:endParaRPr lang="en-GB"/>
        </a:p>
      </dgm:t>
    </dgm:pt>
    <dgm:pt modelId="{C44DE9FF-D2C2-43E4-A281-A26CCBAA0247}" type="pres">
      <dgm:prSet presAssocID="{F38DA3DD-FE9B-4B01-BA2D-C94976EE4FFA}" presName="vert1" presStyleCnt="0"/>
      <dgm:spPr/>
    </dgm:pt>
    <dgm:pt modelId="{69B2204D-EC85-4B5B-9044-46FA0E65EC19}" type="pres">
      <dgm:prSet presAssocID="{F6BA5554-02EF-4FFC-8D5D-EC0EEEA28F64}" presName="thickLine" presStyleLbl="alignNode1" presStyleIdx="2" presStyleCnt="4"/>
      <dgm:spPr/>
    </dgm:pt>
    <dgm:pt modelId="{5664D769-A22F-4D9E-A73D-7BE0257D00E6}" type="pres">
      <dgm:prSet presAssocID="{F6BA5554-02EF-4FFC-8D5D-EC0EEEA28F64}" presName="horz1" presStyleCnt="0"/>
      <dgm:spPr/>
    </dgm:pt>
    <dgm:pt modelId="{159D4104-52F8-41B6-864F-65B1ED94EDF2}" type="pres">
      <dgm:prSet presAssocID="{F6BA5554-02EF-4FFC-8D5D-EC0EEEA28F64}" presName="tx1" presStyleLbl="revTx" presStyleIdx="2" presStyleCnt="4"/>
      <dgm:spPr/>
      <dgm:t>
        <a:bodyPr/>
        <a:lstStyle/>
        <a:p>
          <a:endParaRPr lang="en-GB"/>
        </a:p>
      </dgm:t>
    </dgm:pt>
    <dgm:pt modelId="{4C24775A-1FB4-4ABD-A186-57C4549B656D}" type="pres">
      <dgm:prSet presAssocID="{F6BA5554-02EF-4FFC-8D5D-EC0EEEA28F64}" presName="vert1" presStyleCnt="0"/>
      <dgm:spPr/>
    </dgm:pt>
    <dgm:pt modelId="{E2277BE9-5260-4D52-9881-F9DE6EDAD3E1}" type="pres">
      <dgm:prSet presAssocID="{8BA603FA-5CBA-4651-BC7A-C6AC4F1BAD89}" presName="thickLine" presStyleLbl="alignNode1" presStyleIdx="3" presStyleCnt="4"/>
      <dgm:spPr/>
    </dgm:pt>
    <dgm:pt modelId="{10524AA3-07D1-4D6D-BA55-D45E6F6D83FC}" type="pres">
      <dgm:prSet presAssocID="{8BA603FA-5CBA-4651-BC7A-C6AC4F1BAD89}" presName="horz1" presStyleCnt="0"/>
      <dgm:spPr/>
    </dgm:pt>
    <dgm:pt modelId="{48B3B012-CDBC-46E9-8668-950A71235159}" type="pres">
      <dgm:prSet presAssocID="{8BA603FA-5CBA-4651-BC7A-C6AC4F1BAD89}" presName="tx1" presStyleLbl="revTx" presStyleIdx="3" presStyleCnt="4"/>
      <dgm:spPr/>
      <dgm:t>
        <a:bodyPr/>
        <a:lstStyle/>
        <a:p>
          <a:endParaRPr lang="en-GB"/>
        </a:p>
      </dgm:t>
    </dgm:pt>
    <dgm:pt modelId="{6E71E85E-C68E-4EBB-AB97-4D68DED595C1}" type="pres">
      <dgm:prSet presAssocID="{8BA603FA-5CBA-4651-BC7A-C6AC4F1BAD89}" presName="vert1" presStyleCnt="0"/>
      <dgm:spPr/>
    </dgm:pt>
  </dgm:ptLst>
  <dgm:cxnLst>
    <dgm:cxn modelId="{47DDBE42-0CAF-4EE1-8390-D592895359A0}" srcId="{FC1DCDAB-918E-4CE0-BC56-FF3F8C024041}" destId="{F38DA3DD-FE9B-4B01-BA2D-C94976EE4FFA}" srcOrd="1" destOrd="0" parTransId="{77823072-3EB5-42DF-9AC1-AEA6B98A1597}" sibTransId="{09D3FDA1-46BE-4D6D-87CF-617DA3C08AB0}"/>
    <dgm:cxn modelId="{05A75ACB-1C2E-421F-BB50-78780DC4FBF9}" type="presOf" srcId="{F6BA5554-02EF-4FFC-8D5D-EC0EEEA28F64}" destId="{159D4104-52F8-41B6-864F-65B1ED94EDF2}" srcOrd="0" destOrd="0" presId="urn:microsoft.com/office/officeart/2008/layout/LinedList"/>
    <dgm:cxn modelId="{DD1F8F38-D201-4F57-9849-0B58AF79198C}" type="presOf" srcId="{8BA603FA-5CBA-4651-BC7A-C6AC4F1BAD89}" destId="{48B3B012-CDBC-46E9-8668-950A71235159}" srcOrd="0" destOrd="0" presId="urn:microsoft.com/office/officeart/2008/layout/LinedList"/>
    <dgm:cxn modelId="{4753E7FB-71A2-420B-B848-F8DDE782DB57}" srcId="{FC1DCDAB-918E-4CE0-BC56-FF3F8C024041}" destId="{D706456B-AFB9-4A8F-9786-34B7602B864C}" srcOrd="0" destOrd="0" parTransId="{1A78A279-15BF-4B7D-91A6-8EC78915AE2A}" sibTransId="{04F7F21A-DC0F-4A9A-95EB-C831012A1890}"/>
    <dgm:cxn modelId="{00A13255-CF38-44F8-A648-D13C7AB5597E}" srcId="{FC1DCDAB-918E-4CE0-BC56-FF3F8C024041}" destId="{8BA603FA-5CBA-4651-BC7A-C6AC4F1BAD89}" srcOrd="3" destOrd="0" parTransId="{9251374E-00B3-430D-96EC-6ED4953F9467}" sibTransId="{78912B99-FA42-4BF2-8C5B-4158118027E1}"/>
    <dgm:cxn modelId="{FABD56C5-E3F6-480B-9966-FD09A3780B50}" type="presOf" srcId="{D706456B-AFB9-4A8F-9786-34B7602B864C}" destId="{E823C593-E178-4ADC-973F-89F72DE8FE20}" srcOrd="0" destOrd="0" presId="urn:microsoft.com/office/officeart/2008/layout/LinedList"/>
    <dgm:cxn modelId="{7952991C-2101-4778-A10A-C263DD543A63}" type="presOf" srcId="{FC1DCDAB-918E-4CE0-BC56-FF3F8C024041}" destId="{EC94BC6E-9096-4BDA-A8A9-0F4AA7C54FA9}" srcOrd="0" destOrd="0" presId="urn:microsoft.com/office/officeart/2008/layout/LinedList"/>
    <dgm:cxn modelId="{2F8F9151-52F1-4593-AA07-62937E4B4027}" srcId="{FC1DCDAB-918E-4CE0-BC56-FF3F8C024041}" destId="{F6BA5554-02EF-4FFC-8D5D-EC0EEEA28F64}" srcOrd="2" destOrd="0" parTransId="{BEDC6C67-EABC-4778-9EDE-5DF8D0C7F791}" sibTransId="{16D6F9AA-AFAD-475D-B349-C589DA0968B6}"/>
    <dgm:cxn modelId="{4B08B08E-A57E-41E0-979D-80CF6CD3E020}" type="presOf" srcId="{F38DA3DD-FE9B-4B01-BA2D-C94976EE4FFA}" destId="{250173E1-2A36-4942-9097-D3D70FD06C25}" srcOrd="0" destOrd="0" presId="urn:microsoft.com/office/officeart/2008/layout/LinedList"/>
    <dgm:cxn modelId="{85C18A8C-B2E0-4BB0-B530-5105A9523AA6}" type="presParOf" srcId="{EC94BC6E-9096-4BDA-A8A9-0F4AA7C54FA9}" destId="{139FFD87-5B6D-4319-B6E9-BE5D3B6E20B8}" srcOrd="0" destOrd="0" presId="urn:microsoft.com/office/officeart/2008/layout/LinedList"/>
    <dgm:cxn modelId="{D78E1BBB-839A-4627-990D-98A485388F56}" type="presParOf" srcId="{EC94BC6E-9096-4BDA-A8A9-0F4AA7C54FA9}" destId="{31917D75-C4A6-411C-9A2A-31572614C366}" srcOrd="1" destOrd="0" presId="urn:microsoft.com/office/officeart/2008/layout/LinedList"/>
    <dgm:cxn modelId="{EFB7D3DE-052E-4A49-83B0-4CAF4CC34D16}" type="presParOf" srcId="{31917D75-C4A6-411C-9A2A-31572614C366}" destId="{E823C593-E178-4ADC-973F-89F72DE8FE20}" srcOrd="0" destOrd="0" presId="urn:microsoft.com/office/officeart/2008/layout/LinedList"/>
    <dgm:cxn modelId="{BB91CE8B-1E83-4C9F-A527-E7CE8D94B866}" type="presParOf" srcId="{31917D75-C4A6-411C-9A2A-31572614C366}" destId="{FB8F439D-A88A-4E39-816A-FDC298BD2F34}" srcOrd="1" destOrd="0" presId="urn:microsoft.com/office/officeart/2008/layout/LinedList"/>
    <dgm:cxn modelId="{8AFB193A-8ADB-4D25-BBEC-702358BE32DC}" type="presParOf" srcId="{EC94BC6E-9096-4BDA-A8A9-0F4AA7C54FA9}" destId="{7A660601-D5A6-4A5B-B038-742955409133}" srcOrd="2" destOrd="0" presId="urn:microsoft.com/office/officeart/2008/layout/LinedList"/>
    <dgm:cxn modelId="{D61F1FF1-0371-4711-9446-770300398FF0}" type="presParOf" srcId="{EC94BC6E-9096-4BDA-A8A9-0F4AA7C54FA9}" destId="{06D13BC6-70B1-479E-AD28-6461AD9CBA1D}" srcOrd="3" destOrd="0" presId="urn:microsoft.com/office/officeart/2008/layout/LinedList"/>
    <dgm:cxn modelId="{AE3668B7-4445-42A1-81A2-2F85B80E412E}" type="presParOf" srcId="{06D13BC6-70B1-479E-AD28-6461AD9CBA1D}" destId="{250173E1-2A36-4942-9097-D3D70FD06C25}" srcOrd="0" destOrd="0" presId="urn:microsoft.com/office/officeart/2008/layout/LinedList"/>
    <dgm:cxn modelId="{DC3E5C77-644A-4E53-B4B6-02F796648F3A}" type="presParOf" srcId="{06D13BC6-70B1-479E-AD28-6461AD9CBA1D}" destId="{C44DE9FF-D2C2-43E4-A281-A26CCBAA0247}" srcOrd="1" destOrd="0" presId="urn:microsoft.com/office/officeart/2008/layout/LinedList"/>
    <dgm:cxn modelId="{AA7F38A0-C23D-488B-A235-03E0468BF151}" type="presParOf" srcId="{EC94BC6E-9096-4BDA-A8A9-0F4AA7C54FA9}" destId="{69B2204D-EC85-4B5B-9044-46FA0E65EC19}" srcOrd="4" destOrd="0" presId="urn:microsoft.com/office/officeart/2008/layout/LinedList"/>
    <dgm:cxn modelId="{38A9E0CB-95C4-4FC3-9C47-2D67EA440533}" type="presParOf" srcId="{EC94BC6E-9096-4BDA-A8A9-0F4AA7C54FA9}" destId="{5664D769-A22F-4D9E-A73D-7BE0257D00E6}" srcOrd="5" destOrd="0" presId="urn:microsoft.com/office/officeart/2008/layout/LinedList"/>
    <dgm:cxn modelId="{58FB6181-93BB-4B2B-B47E-5F297B08B40D}" type="presParOf" srcId="{5664D769-A22F-4D9E-A73D-7BE0257D00E6}" destId="{159D4104-52F8-41B6-864F-65B1ED94EDF2}" srcOrd="0" destOrd="0" presId="urn:microsoft.com/office/officeart/2008/layout/LinedList"/>
    <dgm:cxn modelId="{390C9D06-5AEB-4095-9131-37A1CFC5AA97}" type="presParOf" srcId="{5664D769-A22F-4D9E-A73D-7BE0257D00E6}" destId="{4C24775A-1FB4-4ABD-A186-57C4549B656D}" srcOrd="1" destOrd="0" presId="urn:microsoft.com/office/officeart/2008/layout/LinedList"/>
    <dgm:cxn modelId="{F5AE7D9E-D497-4C59-97B2-D59C4625E088}" type="presParOf" srcId="{EC94BC6E-9096-4BDA-A8A9-0F4AA7C54FA9}" destId="{E2277BE9-5260-4D52-9881-F9DE6EDAD3E1}" srcOrd="6" destOrd="0" presId="urn:microsoft.com/office/officeart/2008/layout/LinedList"/>
    <dgm:cxn modelId="{26950377-F4BB-4021-847D-A71A4BF2F68A}" type="presParOf" srcId="{EC94BC6E-9096-4BDA-A8A9-0F4AA7C54FA9}" destId="{10524AA3-07D1-4D6D-BA55-D45E6F6D83FC}" srcOrd="7" destOrd="0" presId="urn:microsoft.com/office/officeart/2008/layout/LinedList"/>
    <dgm:cxn modelId="{BB1337DD-30E2-45CC-A424-1A901C509E86}" type="presParOf" srcId="{10524AA3-07D1-4D6D-BA55-D45E6F6D83FC}" destId="{48B3B012-CDBC-46E9-8668-950A71235159}" srcOrd="0" destOrd="0" presId="urn:microsoft.com/office/officeart/2008/layout/LinedList"/>
    <dgm:cxn modelId="{6610AFFC-3BFF-403E-92F9-6E2BB25336A4}" type="presParOf" srcId="{10524AA3-07D1-4D6D-BA55-D45E6F6D83FC}" destId="{6E71E85E-C68E-4EBB-AB97-4D68DED595C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DAE1F11-645B-4E71-8A3F-1CD041CAA1BC}"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2A457D70-230F-45AB-AE7B-5B63A14E365B}">
      <dgm:prSet custT="1"/>
      <dgm:spPr/>
      <dgm:t>
        <a:bodyPr/>
        <a:lstStyle/>
        <a:p>
          <a:pPr algn="ctr" rtl="0"/>
          <a:r>
            <a:rPr lang="en-US" sz="2000" dirty="0"/>
            <a:t>Family caregivers provide the majority of care for people with dementia (</a:t>
          </a:r>
          <a:r>
            <a:rPr lang="en-US" sz="2000" dirty="0" err="1"/>
            <a:t>Baumgarten</a:t>
          </a:r>
          <a:r>
            <a:rPr lang="en-US" sz="2000" dirty="0"/>
            <a:t> et al, 1997) and experience significantly </a:t>
          </a:r>
          <a:r>
            <a:rPr lang="en-US" sz="2000" b="1" dirty="0"/>
            <a:t>higher levels of psychological morbidity</a:t>
          </a:r>
          <a:r>
            <a:rPr lang="en-US" sz="2000" dirty="0"/>
            <a:t>, depression, stress and burden than their counterparts who are not caregivers or who are caring for the physically ill </a:t>
          </a:r>
          <a:r>
            <a:rPr lang="en-US" sz="2000" dirty="0" err="1"/>
            <a:t>Brodaty</a:t>
          </a:r>
          <a:r>
            <a:rPr lang="en-US" sz="2000" dirty="0"/>
            <a:t> et al, 1990)</a:t>
          </a:r>
        </a:p>
      </dgm:t>
    </dgm:pt>
    <dgm:pt modelId="{A025E92C-3604-4F60-8003-DA9D3DD9FB78}" type="parTrans" cxnId="{95CBAB4F-19DD-4B74-AAEE-5EED39C5DE4D}">
      <dgm:prSet/>
      <dgm:spPr/>
      <dgm:t>
        <a:bodyPr/>
        <a:lstStyle/>
        <a:p>
          <a:endParaRPr lang="en-US"/>
        </a:p>
      </dgm:t>
    </dgm:pt>
    <dgm:pt modelId="{730440CA-B61E-4C9D-A6C6-54E66FEE21D9}" type="sibTrans" cxnId="{95CBAB4F-19DD-4B74-AAEE-5EED39C5DE4D}">
      <dgm:prSet/>
      <dgm:spPr/>
      <dgm:t>
        <a:bodyPr/>
        <a:lstStyle/>
        <a:p>
          <a:endParaRPr lang="en-US"/>
        </a:p>
      </dgm:t>
    </dgm:pt>
    <dgm:pt modelId="{5D440ECC-10FE-4021-BB54-7E961782828D}" type="pres">
      <dgm:prSet presAssocID="{4DAE1F11-645B-4E71-8A3F-1CD041CAA1BC}" presName="Name0" presStyleCnt="0">
        <dgm:presLayoutVars>
          <dgm:dir/>
          <dgm:resizeHandles val="exact"/>
        </dgm:presLayoutVars>
      </dgm:prSet>
      <dgm:spPr/>
      <dgm:t>
        <a:bodyPr/>
        <a:lstStyle/>
        <a:p>
          <a:endParaRPr lang="en-GB"/>
        </a:p>
      </dgm:t>
    </dgm:pt>
    <dgm:pt modelId="{BEB470E8-6059-4334-A25C-A3D2E732D154}" type="pres">
      <dgm:prSet presAssocID="{2A457D70-230F-45AB-AE7B-5B63A14E365B}" presName="compNode" presStyleCnt="0"/>
      <dgm:spPr/>
    </dgm:pt>
    <dgm:pt modelId="{5579AD20-668C-4288-BEAD-26957245AAC0}" type="pres">
      <dgm:prSet presAssocID="{2A457D70-230F-45AB-AE7B-5B63A14E365B}" presName="pictRect" presStyleLbl="node1" presStyleIdx="0" presStyleCnt="1" custScaleY="75913" custLinFactNeighborX="-256" custLinFactNeighborY="4890"/>
      <dgm:spPr>
        <a:blipFill rotWithShape="1">
          <a:blip xmlns:r="http://schemas.openxmlformats.org/officeDocument/2006/relationships" r:embed="rId1"/>
          <a:stretch>
            <a:fillRect/>
          </a:stretch>
        </a:blipFill>
      </dgm:spPr>
    </dgm:pt>
    <dgm:pt modelId="{65AC6832-9440-4F91-B7B9-C6085AC0C934}" type="pres">
      <dgm:prSet presAssocID="{2A457D70-230F-45AB-AE7B-5B63A14E365B}" presName="textRect" presStyleLbl="revTx" presStyleIdx="0" presStyleCnt="1" custScaleX="179434">
        <dgm:presLayoutVars>
          <dgm:bulletEnabled val="1"/>
        </dgm:presLayoutVars>
      </dgm:prSet>
      <dgm:spPr/>
      <dgm:t>
        <a:bodyPr/>
        <a:lstStyle/>
        <a:p>
          <a:endParaRPr lang="en-GB"/>
        </a:p>
      </dgm:t>
    </dgm:pt>
  </dgm:ptLst>
  <dgm:cxnLst>
    <dgm:cxn modelId="{95CBAB4F-19DD-4B74-AAEE-5EED39C5DE4D}" srcId="{4DAE1F11-645B-4E71-8A3F-1CD041CAA1BC}" destId="{2A457D70-230F-45AB-AE7B-5B63A14E365B}" srcOrd="0" destOrd="0" parTransId="{A025E92C-3604-4F60-8003-DA9D3DD9FB78}" sibTransId="{730440CA-B61E-4C9D-A6C6-54E66FEE21D9}"/>
    <dgm:cxn modelId="{382BC321-6631-4E33-93CD-CEA882B87120}" type="presOf" srcId="{4DAE1F11-645B-4E71-8A3F-1CD041CAA1BC}" destId="{5D440ECC-10FE-4021-BB54-7E961782828D}" srcOrd="0" destOrd="0" presId="urn:microsoft.com/office/officeart/2005/8/layout/pList1"/>
    <dgm:cxn modelId="{13E74BAF-6BF1-47C1-BF68-751AAF9EF609}" type="presOf" srcId="{2A457D70-230F-45AB-AE7B-5B63A14E365B}" destId="{65AC6832-9440-4F91-B7B9-C6085AC0C934}" srcOrd="0" destOrd="0" presId="urn:microsoft.com/office/officeart/2005/8/layout/pList1"/>
    <dgm:cxn modelId="{6EB97FC6-58F3-4938-82A5-A3B27D13F8EB}" type="presParOf" srcId="{5D440ECC-10FE-4021-BB54-7E961782828D}" destId="{BEB470E8-6059-4334-A25C-A3D2E732D154}" srcOrd="0" destOrd="0" presId="urn:microsoft.com/office/officeart/2005/8/layout/pList1"/>
    <dgm:cxn modelId="{34BD34F8-BE71-4453-84DD-F372FDA609F5}" type="presParOf" srcId="{BEB470E8-6059-4334-A25C-A3D2E732D154}" destId="{5579AD20-668C-4288-BEAD-26957245AAC0}" srcOrd="0" destOrd="0" presId="urn:microsoft.com/office/officeart/2005/8/layout/pList1"/>
    <dgm:cxn modelId="{F1D4F382-4C9D-4C61-871D-E02EB35DF94C}" type="presParOf" srcId="{BEB470E8-6059-4334-A25C-A3D2E732D154}" destId="{65AC6832-9440-4F91-B7B9-C6085AC0C934}"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110160E-99FB-407D-AD6F-74582126D3AF}"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E15BA1EB-B3A9-4A1D-9A06-7AD9FA01C5D2}">
      <dgm:prSet/>
      <dgm:spPr/>
      <dgm:t>
        <a:bodyPr/>
        <a:lstStyle/>
        <a:p>
          <a:pPr rtl="0"/>
          <a:r>
            <a:rPr lang="en-US" dirty="0"/>
            <a:t>The words ‘burden’, ‘strain’ and ‘stress’ are used interchangeably in research about caregivers (Donaldson, </a:t>
          </a:r>
          <a:r>
            <a:rPr lang="en-US" dirty="0" err="1"/>
            <a:t>Tarrier</a:t>
          </a:r>
          <a:r>
            <a:rPr lang="en-US" dirty="0"/>
            <a:t> and Burns (1997)</a:t>
          </a:r>
        </a:p>
      </dgm:t>
    </dgm:pt>
    <dgm:pt modelId="{47014A50-EE7E-41A9-8099-A9766DFB8E57}" type="parTrans" cxnId="{282509FA-4750-4ED3-A457-6FB7FB00E725}">
      <dgm:prSet/>
      <dgm:spPr/>
      <dgm:t>
        <a:bodyPr/>
        <a:lstStyle/>
        <a:p>
          <a:endParaRPr lang="en-US"/>
        </a:p>
      </dgm:t>
    </dgm:pt>
    <dgm:pt modelId="{CB3229F0-3F46-4F6C-A2EF-D0D91DC151EB}" type="sibTrans" cxnId="{282509FA-4750-4ED3-A457-6FB7FB00E725}">
      <dgm:prSet/>
      <dgm:spPr/>
      <dgm:t>
        <a:bodyPr/>
        <a:lstStyle/>
        <a:p>
          <a:endParaRPr lang="en-US"/>
        </a:p>
      </dgm:t>
    </dgm:pt>
    <dgm:pt modelId="{21BF9C25-2CDB-4C7C-8665-D5CCC2772FD7}">
      <dgm:prSet/>
      <dgm:spPr/>
      <dgm:t>
        <a:bodyPr/>
        <a:lstStyle/>
        <a:p>
          <a:pPr rtl="0"/>
          <a:r>
            <a:rPr lang="en-US"/>
            <a:t>‘Caregiver burden’ </a:t>
          </a:r>
        </a:p>
      </dgm:t>
    </dgm:pt>
    <dgm:pt modelId="{D303AEEB-A0A2-4365-A4E8-5F034CAD7EBA}" type="parTrans" cxnId="{B479F40C-2E8A-44FE-871B-5D658635E002}">
      <dgm:prSet/>
      <dgm:spPr/>
      <dgm:t>
        <a:bodyPr/>
        <a:lstStyle/>
        <a:p>
          <a:endParaRPr lang="en-US"/>
        </a:p>
      </dgm:t>
    </dgm:pt>
    <dgm:pt modelId="{2EE580DE-FFF0-4F0B-87E0-679E3555766F}" type="sibTrans" cxnId="{B479F40C-2E8A-44FE-871B-5D658635E002}">
      <dgm:prSet/>
      <dgm:spPr/>
      <dgm:t>
        <a:bodyPr/>
        <a:lstStyle/>
        <a:p>
          <a:endParaRPr lang="en-US"/>
        </a:p>
      </dgm:t>
    </dgm:pt>
    <dgm:pt modelId="{6A72A694-167A-4423-93AD-67185E97E700}">
      <dgm:prSet/>
      <dgm:spPr/>
      <dgm:t>
        <a:bodyPr/>
        <a:lstStyle/>
        <a:p>
          <a:pPr rtl="0"/>
          <a:r>
            <a:rPr lang="en-US"/>
            <a:t>Physical</a:t>
          </a:r>
        </a:p>
      </dgm:t>
    </dgm:pt>
    <dgm:pt modelId="{8D4EEE76-DFD8-4F34-AF90-7267E34D06C4}" type="parTrans" cxnId="{D6BFF8FA-57BA-4BC3-8113-EAB5A935E481}">
      <dgm:prSet/>
      <dgm:spPr/>
      <dgm:t>
        <a:bodyPr/>
        <a:lstStyle/>
        <a:p>
          <a:endParaRPr lang="en-US"/>
        </a:p>
      </dgm:t>
    </dgm:pt>
    <dgm:pt modelId="{AD80D187-D3CE-4949-ADFC-F31465BD806D}" type="sibTrans" cxnId="{D6BFF8FA-57BA-4BC3-8113-EAB5A935E481}">
      <dgm:prSet/>
      <dgm:spPr/>
      <dgm:t>
        <a:bodyPr/>
        <a:lstStyle/>
        <a:p>
          <a:endParaRPr lang="en-US"/>
        </a:p>
      </dgm:t>
    </dgm:pt>
    <dgm:pt modelId="{D60FB5A7-C998-456C-BD6B-1F04BEA405C0}">
      <dgm:prSet/>
      <dgm:spPr/>
      <dgm:t>
        <a:bodyPr/>
        <a:lstStyle/>
        <a:p>
          <a:pPr rtl="0"/>
          <a:r>
            <a:rPr lang="en-US" dirty="0"/>
            <a:t>Psychological</a:t>
          </a:r>
        </a:p>
      </dgm:t>
    </dgm:pt>
    <dgm:pt modelId="{F14F7605-0836-4D13-B7DB-96454A85C222}" type="parTrans" cxnId="{86F2B1DB-BC46-417B-B391-AAEE8D419B40}">
      <dgm:prSet/>
      <dgm:spPr/>
      <dgm:t>
        <a:bodyPr/>
        <a:lstStyle/>
        <a:p>
          <a:endParaRPr lang="en-US"/>
        </a:p>
      </dgm:t>
    </dgm:pt>
    <dgm:pt modelId="{F7634721-D190-4B7D-B70F-C81FAAE8D06B}" type="sibTrans" cxnId="{86F2B1DB-BC46-417B-B391-AAEE8D419B40}">
      <dgm:prSet/>
      <dgm:spPr/>
      <dgm:t>
        <a:bodyPr/>
        <a:lstStyle/>
        <a:p>
          <a:endParaRPr lang="en-US"/>
        </a:p>
      </dgm:t>
    </dgm:pt>
    <dgm:pt modelId="{03E4BBFE-A40A-4C89-8C9A-35B14E0DD079}">
      <dgm:prSet/>
      <dgm:spPr/>
      <dgm:t>
        <a:bodyPr/>
        <a:lstStyle/>
        <a:p>
          <a:pPr rtl="0"/>
          <a:r>
            <a:rPr lang="en-US" dirty="0"/>
            <a:t>social </a:t>
          </a:r>
        </a:p>
      </dgm:t>
    </dgm:pt>
    <dgm:pt modelId="{7A7A303F-8521-416B-9D5F-2588FB2DAA72}" type="parTrans" cxnId="{155F1A79-9A28-4D9D-8611-B55C44DBFD1A}">
      <dgm:prSet/>
      <dgm:spPr/>
      <dgm:t>
        <a:bodyPr/>
        <a:lstStyle/>
        <a:p>
          <a:endParaRPr lang="en-US"/>
        </a:p>
      </dgm:t>
    </dgm:pt>
    <dgm:pt modelId="{989336CD-40A7-4EE8-956B-596DF7E3A195}" type="sibTrans" cxnId="{155F1A79-9A28-4D9D-8611-B55C44DBFD1A}">
      <dgm:prSet/>
      <dgm:spPr/>
      <dgm:t>
        <a:bodyPr/>
        <a:lstStyle/>
        <a:p>
          <a:endParaRPr lang="en-US"/>
        </a:p>
      </dgm:t>
    </dgm:pt>
    <dgm:pt modelId="{089C036E-AF10-447B-8B40-66AD3FED0D7E}">
      <dgm:prSet/>
      <dgm:spPr/>
      <dgm:t>
        <a:bodyPr/>
        <a:lstStyle/>
        <a:p>
          <a:pPr rtl="0"/>
          <a:r>
            <a:rPr lang="en-US"/>
            <a:t>Financial</a:t>
          </a:r>
        </a:p>
      </dgm:t>
    </dgm:pt>
    <dgm:pt modelId="{324B0298-4070-46B8-A0CD-8822486357B2}" type="parTrans" cxnId="{353C8609-6843-4E9F-9978-3AE08E01274A}">
      <dgm:prSet/>
      <dgm:spPr/>
      <dgm:t>
        <a:bodyPr/>
        <a:lstStyle/>
        <a:p>
          <a:endParaRPr lang="en-US"/>
        </a:p>
      </dgm:t>
    </dgm:pt>
    <dgm:pt modelId="{EC80EA55-049B-4FF9-AAB3-A664A869F3B6}" type="sibTrans" cxnId="{353C8609-6843-4E9F-9978-3AE08E01274A}">
      <dgm:prSet/>
      <dgm:spPr/>
      <dgm:t>
        <a:bodyPr/>
        <a:lstStyle/>
        <a:p>
          <a:endParaRPr lang="en-US"/>
        </a:p>
      </dgm:t>
    </dgm:pt>
    <dgm:pt modelId="{0AFF8E39-2E6A-4E0C-A0A6-E6F42033F20F}" type="pres">
      <dgm:prSet presAssocID="{E110160E-99FB-407D-AD6F-74582126D3AF}" presName="Name0" presStyleCnt="0">
        <dgm:presLayoutVars>
          <dgm:dir/>
          <dgm:animLvl val="lvl"/>
          <dgm:resizeHandles val="exact"/>
        </dgm:presLayoutVars>
      </dgm:prSet>
      <dgm:spPr/>
      <dgm:t>
        <a:bodyPr/>
        <a:lstStyle/>
        <a:p>
          <a:endParaRPr lang="en-GB"/>
        </a:p>
      </dgm:t>
    </dgm:pt>
    <dgm:pt modelId="{8DF7CB2B-9078-4CEE-9A5A-FA1F6ECBE882}" type="pres">
      <dgm:prSet presAssocID="{E15BA1EB-B3A9-4A1D-9A06-7AD9FA01C5D2}" presName="linNode" presStyleCnt="0"/>
      <dgm:spPr/>
    </dgm:pt>
    <dgm:pt modelId="{FEA9D725-AB9E-4ADA-8FEB-116CCB3E38B1}" type="pres">
      <dgm:prSet presAssocID="{E15BA1EB-B3A9-4A1D-9A06-7AD9FA01C5D2}" presName="parentText" presStyleLbl="node1" presStyleIdx="0" presStyleCnt="2" custScaleX="277778">
        <dgm:presLayoutVars>
          <dgm:chMax val="1"/>
          <dgm:bulletEnabled val="1"/>
        </dgm:presLayoutVars>
      </dgm:prSet>
      <dgm:spPr/>
      <dgm:t>
        <a:bodyPr/>
        <a:lstStyle/>
        <a:p>
          <a:endParaRPr lang="en-GB"/>
        </a:p>
      </dgm:t>
    </dgm:pt>
    <dgm:pt modelId="{ED8BCFA8-16A6-4524-AFD6-E6EFF488CEF8}" type="pres">
      <dgm:prSet presAssocID="{CB3229F0-3F46-4F6C-A2EF-D0D91DC151EB}" presName="sp" presStyleCnt="0"/>
      <dgm:spPr/>
    </dgm:pt>
    <dgm:pt modelId="{0D5123E0-9EB0-4E63-934E-F431C090C61A}" type="pres">
      <dgm:prSet presAssocID="{21BF9C25-2CDB-4C7C-8665-D5CCC2772FD7}" presName="linNode" presStyleCnt="0"/>
      <dgm:spPr/>
    </dgm:pt>
    <dgm:pt modelId="{713AC5A7-9046-47B1-9A61-D7C6BB58EE35}" type="pres">
      <dgm:prSet presAssocID="{21BF9C25-2CDB-4C7C-8665-D5CCC2772FD7}" presName="parentText" presStyleLbl="node1" presStyleIdx="1" presStyleCnt="2">
        <dgm:presLayoutVars>
          <dgm:chMax val="1"/>
          <dgm:bulletEnabled val="1"/>
        </dgm:presLayoutVars>
      </dgm:prSet>
      <dgm:spPr/>
      <dgm:t>
        <a:bodyPr/>
        <a:lstStyle/>
        <a:p>
          <a:endParaRPr lang="en-GB"/>
        </a:p>
      </dgm:t>
    </dgm:pt>
    <dgm:pt modelId="{0B17CB29-4911-4C68-9BBE-C2EBB4F7D810}" type="pres">
      <dgm:prSet presAssocID="{21BF9C25-2CDB-4C7C-8665-D5CCC2772FD7}" presName="descendantText" presStyleLbl="alignAccFollowNode1" presStyleIdx="0" presStyleCnt="1" custLinFactNeighborX="9127" custLinFactNeighborY="5710">
        <dgm:presLayoutVars>
          <dgm:bulletEnabled val="1"/>
        </dgm:presLayoutVars>
      </dgm:prSet>
      <dgm:spPr/>
      <dgm:t>
        <a:bodyPr/>
        <a:lstStyle/>
        <a:p>
          <a:endParaRPr lang="en-GB"/>
        </a:p>
      </dgm:t>
    </dgm:pt>
  </dgm:ptLst>
  <dgm:cxnLst>
    <dgm:cxn modelId="{5A2A37B4-DDA4-43DF-AEEF-E7CACAEAABCE}" type="presOf" srcId="{E110160E-99FB-407D-AD6F-74582126D3AF}" destId="{0AFF8E39-2E6A-4E0C-A0A6-E6F42033F20F}" srcOrd="0" destOrd="0" presId="urn:microsoft.com/office/officeart/2005/8/layout/vList5"/>
    <dgm:cxn modelId="{4D6C7914-4656-44A5-9469-AD024B54FCE6}" type="presOf" srcId="{D60FB5A7-C998-456C-BD6B-1F04BEA405C0}" destId="{0B17CB29-4911-4C68-9BBE-C2EBB4F7D810}" srcOrd="0" destOrd="1" presId="urn:microsoft.com/office/officeart/2005/8/layout/vList5"/>
    <dgm:cxn modelId="{155F1A79-9A28-4D9D-8611-B55C44DBFD1A}" srcId="{21BF9C25-2CDB-4C7C-8665-D5CCC2772FD7}" destId="{03E4BBFE-A40A-4C89-8C9A-35B14E0DD079}" srcOrd="2" destOrd="0" parTransId="{7A7A303F-8521-416B-9D5F-2588FB2DAA72}" sibTransId="{989336CD-40A7-4EE8-956B-596DF7E3A195}"/>
    <dgm:cxn modelId="{86F2B1DB-BC46-417B-B391-AAEE8D419B40}" srcId="{21BF9C25-2CDB-4C7C-8665-D5CCC2772FD7}" destId="{D60FB5A7-C998-456C-BD6B-1F04BEA405C0}" srcOrd="1" destOrd="0" parTransId="{F14F7605-0836-4D13-B7DB-96454A85C222}" sibTransId="{F7634721-D190-4B7D-B70F-C81FAAE8D06B}"/>
    <dgm:cxn modelId="{D6BFF8FA-57BA-4BC3-8113-EAB5A935E481}" srcId="{21BF9C25-2CDB-4C7C-8665-D5CCC2772FD7}" destId="{6A72A694-167A-4423-93AD-67185E97E700}" srcOrd="0" destOrd="0" parTransId="{8D4EEE76-DFD8-4F34-AF90-7267E34D06C4}" sibTransId="{AD80D187-D3CE-4949-ADFC-F31465BD806D}"/>
    <dgm:cxn modelId="{60445F33-C8F6-4928-A700-7783282CCFF6}" type="presOf" srcId="{6A72A694-167A-4423-93AD-67185E97E700}" destId="{0B17CB29-4911-4C68-9BBE-C2EBB4F7D810}" srcOrd="0" destOrd="0" presId="urn:microsoft.com/office/officeart/2005/8/layout/vList5"/>
    <dgm:cxn modelId="{E7AD8963-7B27-4915-9AF9-F001AC0B75C2}" type="presOf" srcId="{21BF9C25-2CDB-4C7C-8665-D5CCC2772FD7}" destId="{713AC5A7-9046-47B1-9A61-D7C6BB58EE35}" srcOrd="0" destOrd="0" presId="urn:microsoft.com/office/officeart/2005/8/layout/vList5"/>
    <dgm:cxn modelId="{F46EE2CF-47C3-4E4F-B46B-EDC7593A4F58}" type="presOf" srcId="{03E4BBFE-A40A-4C89-8C9A-35B14E0DD079}" destId="{0B17CB29-4911-4C68-9BBE-C2EBB4F7D810}" srcOrd="0" destOrd="2" presId="urn:microsoft.com/office/officeart/2005/8/layout/vList5"/>
    <dgm:cxn modelId="{E0D000A1-068A-4EC4-8D98-671C2713AD94}" type="presOf" srcId="{089C036E-AF10-447B-8B40-66AD3FED0D7E}" destId="{0B17CB29-4911-4C68-9BBE-C2EBB4F7D810}" srcOrd="0" destOrd="3" presId="urn:microsoft.com/office/officeart/2005/8/layout/vList5"/>
    <dgm:cxn modelId="{353C8609-6843-4E9F-9978-3AE08E01274A}" srcId="{21BF9C25-2CDB-4C7C-8665-D5CCC2772FD7}" destId="{089C036E-AF10-447B-8B40-66AD3FED0D7E}" srcOrd="3" destOrd="0" parTransId="{324B0298-4070-46B8-A0CD-8822486357B2}" sibTransId="{EC80EA55-049B-4FF9-AAB3-A664A869F3B6}"/>
    <dgm:cxn modelId="{282509FA-4750-4ED3-A457-6FB7FB00E725}" srcId="{E110160E-99FB-407D-AD6F-74582126D3AF}" destId="{E15BA1EB-B3A9-4A1D-9A06-7AD9FA01C5D2}" srcOrd="0" destOrd="0" parTransId="{47014A50-EE7E-41A9-8099-A9766DFB8E57}" sibTransId="{CB3229F0-3F46-4F6C-A2EF-D0D91DC151EB}"/>
    <dgm:cxn modelId="{B479F40C-2E8A-44FE-871B-5D658635E002}" srcId="{E110160E-99FB-407D-AD6F-74582126D3AF}" destId="{21BF9C25-2CDB-4C7C-8665-D5CCC2772FD7}" srcOrd="1" destOrd="0" parTransId="{D303AEEB-A0A2-4365-A4E8-5F034CAD7EBA}" sibTransId="{2EE580DE-FFF0-4F0B-87E0-679E3555766F}"/>
    <dgm:cxn modelId="{7BD6665A-04DC-4580-89C5-A761DA70EAA5}" type="presOf" srcId="{E15BA1EB-B3A9-4A1D-9A06-7AD9FA01C5D2}" destId="{FEA9D725-AB9E-4ADA-8FEB-116CCB3E38B1}" srcOrd="0" destOrd="0" presId="urn:microsoft.com/office/officeart/2005/8/layout/vList5"/>
    <dgm:cxn modelId="{E3399961-5FFE-46DC-9F78-12EF4DEACABB}" type="presParOf" srcId="{0AFF8E39-2E6A-4E0C-A0A6-E6F42033F20F}" destId="{8DF7CB2B-9078-4CEE-9A5A-FA1F6ECBE882}" srcOrd="0" destOrd="0" presId="urn:microsoft.com/office/officeart/2005/8/layout/vList5"/>
    <dgm:cxn modelId="{69F48E58-62FF-4A5C-997F-46833B6D41D3}" type="presParOf" srcId="{8DF7CB2B-9078-4CEE-9A5A-FA1F6ECBE882}" destId="{FEA9D725-AB9E-4ADA-8FEB-116CCB3E38B1}" srcOrd="0" destOrd="0" presId="urn:microsoft.com/office/officeart/2005/8/layout/vList5"/>
    <dgm:cxn modelId="{D2AFFA87-40CF-4486-BEA9-19C27F2FD708}" type="presParOf" srcId="{0AFF8E39-2E6A-4E0C-A0A6-E6F42033F20F}" destId="{ED8BCFA8-16A6-4524-AFD6-E6EFF488CEF8}" srcOrd="1" destOrd="0" presId="urn:microsoft.com/office/officeart/2005/8/layout/vList5"/>
    <dgm:cxn modelId="{B91B6A1E-301A-455C-813D-33EE3D66C760}" type="presParOf" srcId="{0AFF8E39-2E6A-4E0C-A0A6-E6F42033F20F}" destId="{0D5123E0-9EB0-4E63-934E-F431C090C61A}" srcOrd="2" destOrd="0" presId="urn:microsoft.com/office/officeart/2005/8/layout/vList5"/>
    <dgm:cxn modelId="{C4FF450C-3D81-4F51-AB81-625CDC21DD12}" type="presParOf" srcId="{0D5123E0-9EB0-4E63-934E-F431C090C61A}" destId="{713AC5A7-9046-47B1-9A61-D7C6BB58EE35}" srcOrd="0" destOrd="0" presId="urn:microsoft.com/office/officeart/2005/8/layout/vList5"/>
    <dgm:cxn modelId="{0F4C7124-F8CB-48CB-A126-0B2F7A49E582}" type="presParOf" srcId="{0D5123E0-9EB0-4E63-934E-F431C090C61A}" destId="{0B17CB29-4911-4C68-9BBE-C2EBB4F7D81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B93CD56-26BB-41DC-8107-8BD037AA0E7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869AA137-3C36-4E3F-B568-04F4E20F30AB}">
      <dgm:prSet custT="1"/>
      <dgm:spPr/>
      <dgm:t>
        <a:bodyPr/>
        <a:lstStyle/>
        <a:p>
          <a:pPr rtl="0"/>
          <a:r>
            <a:rPr lang="en-US" sz="1600" dirty="0"/>
            <a:t>Factors associated with burden and stress</a:t>
          </a:r>
        </a:p>
      </dgm:t>
    </dgm:pt>
    <dgm:pt modelId="{3AB31CF0-A60D-4236-84C0-7F0127D44E51}" type="parTrans" cxnId="{9B73A19B-DE41-4936-BC06-D09890D29499}">
      <dgm:prSet/>
      <dgm:spPr/>
      <dgm:t>
        <a:bodyPr/>
        <a:lstStyle/>
        <a:p>
          <a:endParaRPr lang="en-US"/>
        </a:p>
      </dgm:t>
    </dgm:pt>
    <dgm:pt modelId="{B7D311B4-AC9B-403E-8DB0-2EA2F01C0B34}" type="sibTrans" cxnId="{9B73A19B-DE41-4936-BC06-D09890D29499}">
      <dgm:prSet/>
      <dgm:spPr/>
      <dgm:t>
        <a:bodyPr/>
        <a:lstStyle/>
        <a:p>
          <a:endParaRPr lang="en-US"/>
        </a:p>
      </dgm:t>
    </dgm:pt>
    <dgm:pt modelId="{902512DE-2264-44EF-BDAA-820886C22E20}">
      <dgm:prSet/>
      <dgm:spPr/>
      <dgm:t>
        <a:bodyPr/>
        <a:lstStyle/>
        <a:p>
          <a:pPr rtl="0"/>
          <a:r>
            <a:rPr lang="en-US" dirty="0"/>
            <a:t>being female</a:t>
          </a:r>
        </a:p>
      </dgm:t>
    </dgm:pt>
    <dgm:pt modelId="{7FDE1FD1-252B-414B-BFEE-11EE5AE38040}" type="parTrans" cxnId="{E10555E0-AC14-4CCD-A526-86B3A2AEDC17}">
      <dgm:prSet/>
      <dgm:spPr/>
      <dgm:t>
        <a:bodyPr/>
        <a:lstStyle/>
        <a:p>
          <a:endParaRPr lang="en-US"/>
        </a:p>
      </dgm:t>
    </dgm:pt>
    <dgm:pt modelId="{E1C26C20-B07A-4929-BA8D-C1D97325D78F}" type="sibTrans" cxnId="{E10555E0-AC14-4CCD-A526-86B3A2AEDC17}">
      <dgm:prSet/>
      <dgm:spPr/>
      <dgm:t>
        <a:bodyPr/>
        <a:lstStyle/>
        <a:p>
          <a:endParaRPr lang="en-US"/>
        </a:p>
      </dgm:t>
    </dgm:pt>
    <dgm:pt modelId="{7A8DFE95-3A95-4FE7-9FC2-1ED47774510B}">
      <dgm:prSet/>
      <dgm:spPr/>
      <dgm:t>
        <a:bodyPr/>
        <a:lstStyle/>
        <a:p>
          <a:pPr rtl="0"/>
          <a:r>
            <a:rPr lang="en-US" dirty="0"/>
            <a:t>having a poor relationship with the care recipient</a:t>
          </a:r>
        </a:p>
      </dgm:t>
    </dgm:pt>
    <dgm:pt modelId="{8AEB9193-9262-4D7A-A96A-8A28C18780C6}" type="parTrans" cxnId="{C32AF1F4-4B05-424E-A442-6F959763F44C}">
      <dgm:prSet/>
      <dgm:spPr/>
      <dgm:t>
        <a:bodyPr/>
        <a:lstStyle/>
        <a:p>
          <a:endParaRPr lang="en-US"/>
        </a:p>
      </dgm:t>
    </dgm:pt>
    <dgm:pt modelId="{E498A85C-E08C-4A7C-ADB7-F30BC7A959F5}" type="sibTrans" cxnId="{C32AF1F4-4B05-424E-A442-6F959763F44C}">
      <dgm:prSet/>
      <dgm:spPr/>
      <dgm:t>
        <a:bodyPr/>
        <a:lstStyle/>
        <a:p>
          <a:endParaRPr lang="en-US"/>
        </a:p>
      </dgm:t>
    </dgm:pt>
    <dgm:pt modelId="{0B04366E-3FC5-4A25-880F-EC5A74B97A47}">
      <dgm:prSet/>
      <dgm:spPr/>
      <dgm:t>
        <a:bodyPr/>
        <a:lstStyle/>
        <a:p>
          <a:pPr rtl="0"/>
          <a:r>
            <a:rPr lang="en-US" dirty="0"/>
            <a:t>lack of social support</a:t>
          </a:r>
        </a:p>
      </dgm:t>
    </dgm:pt>
    <dgm:pt modelId="{B78A1580-88D9-4DE9-B968-722395FD4DC8}" type="parTrans" cxnId="{9D0DCFFB-15A3-4FCD-9D5A-91A911A2A5FB}">
      <dgm:prSet/>
      <dgm:spPr/>
      <dgm:t>
        <a:bodyPr/>
        <a:lstStyle/>
        <a:p>
          <a:endParaRPr lang="en-US"/>
        </a:p>
      </dgm:t>
    </dgm:pt>
    <dgm:pt modelId="{2E73AA21-E0C1-4D0A-A6A5-5CBD4CF5E50C}" type="sibTrans" cxnId="{9D0DCFFB-15A3-4FCD-9D5A-91A911A2A5FB}">
      <dgm:prSet/>
      <dgm:spPr/>
      <dgm:t>
        <a:bodyPr/>
        <a:lstStyle/>
        <a:p>
          <a:endParaRPr lang="en-US"/>
        </a:p>
      </dgm:t>
    </dgm:pt>
    <dgm:pt modelId="{F8533F56-C28C-4351-9768-FC7EEF906D60}" type="pres">
      <dgm:prSet presAssocID="{4B93CD56-26BB-41DC-8107-8BD037AA0E79}" presName="hierChild1" presStyleCnt="0">
        <dgm:presLayoutVars>
          <dgm:orgChart val="1"/>
          <dgm:chPref val="1"/>
          <dgm:dir/>
          <dgm:animOne val="branch"/>
          <dgm:animLvl val="lvl"/>
          <dgm:resizeHandles/>
        </dgm:presLayoutVars>
      </dgm:prSet>
      <dgm:spPr/>
      <dgm:t>
        <a:bodyPr/>
        <a:lstStyle/>
        <a:p>
          <a:endParaRPr lang="en-GB"/>
        </a:p>
      </dgm:t>
    </dgm:pt>
    <dgm:pt modelId="{B7FF6036-D81A-41B8-84B4-A7826313369F}" type="pres">
      <dgm:prSet presAssocID="{869AA137-3C36-4E3F-B568-04F4E20F30AB}" presName="hierRoot1" presStyleCnt="0">
        <dgm:presLayoutVars>
          <dgm:hierBranch val="init"/>
        </dgm:presLayoutVars>
      </dgm:prSet>
      <dgm:spPr/>
    </dgm:pt>
    <dgm:pt modelId="{7B0BEAA2-1360-4061-B346-98B9683CE8EB}" type="pres">
      <dgm:prSet presAssocID="{869AA137-3C36-4E3F-B568-04F4E20F30AB}" presName="rootComposite1" presStyleCnt="0"/>
      <dgm:spPr/>
    </dgm:pt>
    <dgm:pt modelId="{E65CC8D9-3076-477E-9ED7-E20F113FA213}" type="pres">
      <dgm:prSet presAssocID="{869AA137-3C36-4E3F-B568-04F4E20F30AB}" presName="rootText1" presStyleLbl="node0" presStyleIdx="0" presStyleCnt="1" custScaleX="161604" custScaleY="187909" custLinFactNeighborX="6219">
        <dgm:presLayoutVars>
          <dgm:chPref val="3"/>
        </dgm:presLayoutVars>
      </dgm:prSet>
      <dgm:spPr/>
      <dgm:t>
        <a:bodyPr/>
        <a:lstStyle/>
        <a:p>
          <a:endParaRPr lang="en-GB"/>
        </a:p>
      </dgm:t>
    </dgm:pt>
    <dgm:pt modelId="{D0EBBEA8-C4BD-47F4-8D1D-3289BDECF88C}" type="pres">
      <dgm:prSet presAssocID="{869AA137-3C36-4E3F-B568-04F4E20F30AB}" presName="rootConnector1" presStyleLbl="node1" presStyleIdx="0" presStyleCnt="0"/>
      <dgm:spPr/>
      <dgm:t>
        <a:bodyPr/>
        <a:lstStyle/>
        <a:p>
          <a:endParaRPr lang="en-GB"/>
        </a:p>
      </dgm:t>
    </dgm:pt>
    <dgm:pt modelId="{E358AEC1-8E72-47A0-A5D0-BCC1E9991712}" type="pres">
      <dgm:prSet presAssocID="{869AA137-3C36-4E3F-B568-04F4E20F30AB}" presName="hierChild2" presStyleCnt="0"/>
      <dgm:spPr/>
    </dgm:pt>
    <dgm:pt modelId="{26B0AEE5-8A1F-4D58-9ABA-EDD8D8095A47}" type="pres">
      <dgm:prSet presAssocID="{7FDE1FD1-252B-414B-BFEE-11EE5AE38040}" presName="Name37" presStyleLbl="parChTrans1D2" presStyleIdx="0" presStyleCnt="3"/>
      <dgm:spPr/>
      <dgm:t>
        <a:bodyPr/>
        <a:lstStyle/>
        <a:p>
          <a:endParaRPr lang="en-GB"/>
        </a:p>
      </dgm:t>
    </dgm:pt>
    <dgm:pt modelId="{F3380CA9-1D1F-48A5-8FD3-45BD26E4EFD4}" type="pres">
      <dgm:prSet presAssocID="{902512DE-2264-44EF-BDAA-820886C22E20}" presName="hierRoot2" presStyleCnt="0">
        <dgm:presLayoutVars>
          <dgm:hierBranch val="init"/>
        </dgm:presLayoutVars>
      </dgm:prSet>
      <dgm:spPr/>
    </dgm:pt>
    <dgm:pt modelId="{EDBA4CA4-5F08-4603-AC03-3FCF77765293}" type="pres">
      <dgm:prSet presAssocID="{902512DE-2264-44EF-BDAA-820886C22E20}" presName="rootComposite" presStyleCnt="0"/>
      <dgm:spPr/>
    </dgm:pt>
    <dgm:pt modelId="{4D018B5E-A639-4BC9-BCC5-1F80FFF9F570}" type="pres">
      <dgm:prSet presAssocID="{902512DE-2264-44EF-BDAA-820886C22E20}" presName="rootText" presStyleLbl="node2" presStyleIdx="0" presStyleCnt="3" custScaleY="168311">
        <dgm:presLayoutVars>
          <dgm:chPref val="3"/>
        </dgm:presLayoutVars>
      </dgm:prSet>
      <dgm:spPr/>
      <dgm:t>
        <a:bodyPr/>
        <a:lstStyle/>
        <a:p>
          <a:endParaRPr lang="en-GB"/>
        </a:p>
      </dgm:t>
    </dgm:pt>
    <dgm:pt modelId="{E79E19C8-CEF2-42E9-9183-1B7947798F7B}" type="pres">
      <dgm:prSet presAssocID="{902512DE-2264-44EF-BDAA-820886C22E20}" presName="rootConnector" presStyleLbl="node2" presStyleIdx="0" presStyleCnt="3"/>
      <dgm:spPr/>
      <dgm:t>
        <a:bodyPr/>
        <a:lstStyle/>
        <a:p>
          <a:endParaRPr lang="en-GB"/>
        </a:p>
      </dgm:t>
    </dgm:pt>
    <dgm:pt modelId="{88134A4E-8A8B-490D-9BF7-255A2322DDDC}" type="pres">
      <dgm:prSet presAssocID="{902512DE-2264-44EF-BDAA-820886C22E20}" presName="hierChild4" presStyleCnt="0"/>
      <dgm:spPr/>
    </dgm:pt>
    <dgm:pt modelId="{42151143-A415-452D-B87C-0904096CA8DE}" type="pres">
      <dgm:prSet presAssocID="{902512DE-2264-44EF-BDAA-820886C22E20}" presName="hierChild5" presStyleCnt="0"/>
      <dgm:spPr/>
    </dgm:pt>
    <dgm:pt modelId="{D0FC6A1B-1D96-4921-966C-F5C812D6275E}" type="pres">
      <dgm:prSet presAssocID="{8AEB9193-9262-4D7A-A96A-8A28C18780C6}" presName="Name37" presStyleLbl="parChTrans1D2" presStyleIdx="1" presStyleCnt="3"/>
      <dgm:spPr/>
      <dgm:t>
        <a:bodyPr/>
        <a:lstStyle/>
        <a:p>
          <a:endParaRPr lang="en-GB"/>
        </a:p>
      </dgm:t>
    </dgm:pt>
    <dgm:pt modelId="{FFC24A53-37B7-48CC-BC4A-10D5E292A5DF}" type="pres">
      <dgm:prSet presAssocID="{7A8DFE95-3A95-4FE7-9FC2-1ED47774510B}" presName="hierRoot2" presStyleCnt="0">
        <dgm:presLayoutVars>
          <dgm:hierBranch val="init"/>
        </dgm:presLayoutVars>
      </dgm:prSet>
      <dgm:spPr/>
    </dgm:pt>
    <dgm:pt modelId="{323612C9-7BEE-43DE-BCA8-6A3BDCB19653}" type="pres">
      <dgm:prSet presAssocID="{7A8DFE95-3A95-4FE7-9FC2-1ED47774510B}" presName="rootComposite" presStyleCnt="0"/>
      <dgm:spPr/>
    </dgm:pt>
    <dgm:pt modelId="{363EC450-D011-4BA6-98BC-25059D9CFAD7}" type="pres">
      <dgm:prSet presAssocID="{7A8DFE95-3A95-4FE7-9FC2-1ED47774510B}" presName="rootText" presStyleLbl="node2" presStyleIdx="1" presStyleCnt="3" custScaleX="118161" custScaleY="173424">
        <dgm:presLayoutVars>
          <dgm:chPref val="3"/>
        </dgm:presLayoutVars>
      </dgm:prSet>
      <dgm:spPr/>
      <dgm:t>
        <a:bodyPr/>
        <a:lstStyle/>
        <a:p>
          <a:endParaRPr lang="en-GB"/>
        </a:p>
      </dgm:t>
    </dgm:pt>
    <dgm:pt modelId="{52AE0EB0-34A7-4D95-BD60-3AAD52945854}" type="pres">
      <dgm:prSet presAssocID="{7A8DFE95-3A95-4FE7-9FC2-1ED47774510B}" presName="rootConnector" presStyleLbl="node2" presStyleIdx="1" presStyleCnt="3"/>
      <dgm:spPr/>
      <dgm:t>
        <a:bodyPr/>
        <a:lstStyle/>
        <a:p>
          <a:endParaRPr lang="en-GB"/>
        </a:p>
      </dgm:t>
    </dgm:pt>
    <dgm:pt modelId="{1DDB8824-78DC-4EA9-BF75-8F24CBD15B80}" type="pres">
      <dgm:prSet presAssocID="{7A8DFE95-3A95-4FE7-9FC2-1ED47774510B}" presName="hierChild4" presStyleCnt="0"/>
      <dgm:spPr/>
    </dgm:pt>
    <dgm:pt modelId="{7CBAA483-61B5-4341-B46E-82C7BED3E1C1}" type="pres">
      <dgm:prSet presAssocID="{7A8DFE95-3A95-4FE7-9FC2-1ED47774510B}" presName="hierChild5" presStyleCnt="0"/>
      <dgm:spPr/>
    </dgm:pt>
    <dgm:pt modelId="{2C589A53-4426-48BF-A6CA-230CAFD3E7D8}" type="pres">
      <dgm:prSet presAssocID="{B78A1580-88D9-4DE9-B968-722395FD4DC8}" presName="Name37" presStyleLbl="parChTrans1D2" presStyleIdx="2" presStyleCnt="3"/>
      <dgm:spPr/>
      <dgm:t>
        <a:bodyPr/>
        <a:lstStyle/>
        <a:p>
          <a:endParaRPr lang="en-GB"/>
        </a:p>
      </dgm:t>
    </dgm:pt>
    <dgm:pt modelId="{E0D45A49-AD52-4F40-AA80-BF57BBC38B55}" type="pres">
      <dgm:prSet presAssocID="{0B04366E-3FC5-4A25-880F-EC5A74B97A47}" presName="hierRoot2" presStyleCnt="0">
        <dgm:presLayoutVars>
          <dgm:hierBranch val="init"/>
        </dgm:presLayoutVars>
      </dgm:prSet>
      <dgm:spPr/>
    </dgm:pt>
    <dgm:pt modelId="{1D9C2C60-E05C-4F2B-8813-519CBCB040F3}" type="pres">
      <dgm:prSet presAssocID="{0B04366E-3FC5-4A25-880F-EC5A74B97A47}" presName="rootComposite" presStyleCnt="0"/>
      <dgm:spPr/>
    </dgm:pt>
    <dgm:pt modelId="{C7E83886-AC49-4342-AF16-2D8B7E8DA29F}" type="pres">
      <dgm:prSet presAssocID="{0B04366E-3FC5-4A25-880F-EC5A74B97A47}" presName="rootText" presStyleLbl="node2" presStyleIdx="2" presStyleCnt="3" custScaleY="168311">
        <dgm:presLayoutVars>
          <dgm:chPref val="3"/>
        </dgm:presLayoutVars>
      </dgm:prSet>
      <dgm:spPr/>
      <dgm:t>
        <a:bodyPr/>
        <a:lstStyle/>
        <a:p>
          <a:endParaRPr lang="en-GB"/>
        </a:p>
      </dgm:t>
    </dgm:pt>
    <dgm:pt modelId="{1FAFD354-67F1-4FC5-8E9E-2DDA75BADD64}" type="pres">
      <dgm:prSet presAssocID="{0B04366E-3FC5-4A25-880F-EC5A74B97A47}" presName="rootConnector" presStyleLbl="node2" presStyleIdx="2" presStyleCnt="3"/>
      <dgm:spPr/>
      <dgm:t>
        <a:bodyPr/>
        <a:lstStyle/>
        <a:p>
          <a:endParaRPr lang="en-GB"/>
        </a:p>
      </dgm:t>
    </dgm:pt>
    <dgm:pt modelId="{FAE0C713-3B03-456F-9E73-00C693A93C45}" type="pres">
      <dgm:prSet presAssocID="{0B04366E-3FC5-4A25-880F-EC5A74B97A47}" presName="hierChild4" presStyleCnt="0"/>
      <dgm:spPr/>
    </dgm:pt>
    <dgm:pt modelId="{14BF7291-626C-4D89-943E-99006BE5D899}" type="pres">
      <dgm:prSet presAssocID="{0B04366E-3FC5-4A25-880F-EC5A74B97A47}" presName="hierChild5" presStyleCnt="0"/>
      <dgm:spPr/>
    </dgm:pt>
    <dgm:pt modelId="{E3F57B53-E0AF-40B3-8859-AF877CBCD653}" type="pres">
      <dgm:prSet presAssocID="{869AA137-3C36-4E3F-B568-04F4E20F30AB}" presName="hierChild3" presStyleCnt="0"/>
      <dgm:spPr/>
    </dgm:pt>
  </dgm:ptLst>
  <dgm:cxnLst>
    <dgm:cxn modelId="{58DF7BE7-1E62-43F7-9123-0DCDCF96AE2F}" type="presOf" srcId="{0B04366E-3FC5-4A25-880F-EC5A74B97A47}" destId="{1FAFD354-67F1-4FC5-8E9E-2DDA75BADD64}" srcOrd="1" destOrd="0" presId="urn:microsoft.com/office/officeart/2005/8/layout/orgChart1"/>
    <dgm:cxn modelId="{1F196F69-A4F4-45E9-80B9-FAE93A78C54E}" type="presOf" srcId="{7FDE1FD1-252B-414B-BFEE-11EE5AE38040}" destId="{26B0AEE5-8A1F-4D58-9ABA-EDD8D8095A47}" srcOrd="0" destOrd="0" presId="urn:microsoft.com/office/officeart/2005/8/layout/orgChart1"/>
    <dgm:cxn modelId="{6015517D-9E25-48DA-8B10-EC941C224A06}" type="presOf" srcId="{902512DE-2264-44EF-BDAA-820886C22E20}" destId="{E79E19C8-CEF2-42E9-9183-1B7947798F7B}" srcOrd="1" destOrd="0" presId="urn:microsoft.com/office/officeart/2005/8/layout/orgChart1"/>
    <dgm:cxn modelId="{9B73A19B-DE41-4936-BC06-D09890D29499}" srcId="{4B93CD56-26BB-41DC-8107-8BD037AA0E79}" destId="{869AA137-3C36-4E3F-B568-04F4E20F30AB}" srcOrd="0" destOrd="0" parTransId="{3AB31CF0-A60D-4236-84C0-7F0127D44E51}" sibTransId="{B7D311B4-AC9B-403E-8DB0-2EA2F01C0B34}"/>
    <dgm:cxn modelId="{BE19A8E3-D1EF-48AA-B78C-A68239C3400A}" type="presOf" srcId="{869AA137-3C36-4E3F-B568-04F4E20F30AB}" destId="{D0EBBEA8-C4BD-47F4-8D1D-3289BDECF88C}" srcOrd="1" destOrd="0" presId="urn:microsoft.com/office/officeart/2005/8/layout/orgChart1"/>
    <dgm:cxn modelId="{290FC30A-005F-4ECC-BFE7-2CBEF438764A}" type="presOf" srcId="{7A8DFE95-3A95-4FE7-9FC2-1ED47774510B}" destId="{52AE0EB0-34A7-4D95-BD60-3AAD52945854}" srcOrd="1" destOrd="0" presId="urn:microsoft.com/office/officeart/2005/8/layout/orgChart1"/>
    <dgm:cxn modelId="{1B60D792-1CA8-4ACD-A480-ECCB32B0C851}" type="presOf" srcId="{902512DE-2264-44EF-BDAA-820886C22E20}" destId="{4D018B5E-A639-4BC9-BCC5-1F80FFF9F570}" srcOrd="0" destOrd="0" presId="urn:microsoft.com/office/officeart/2005/8/layout/orgChart1"/>
    <dgm:cxn modelId="{9BC2DFB3-FF14-4EF2-9818-9A7B83226F73}" type="presOf" srcId="{4B93CD56-26BB-41DC-8107-8BD037AA0E79}" destId="{F8533F56-C28C-4351-9768-FC7EEF906D60}" srcOrd="0" destOrd="0" presId="urn:microsoft.com/office/officeart/2005/8/layout/orgChart1"/>
    <dgm:cxn modelId="{C32AF1F4-4B05-424E-A442-6F959763F44C}" srcId="{869AA137-3C36-4E3F-B568-04F4E20F30AB}" destId="{7A8DFE95-3A95-4FE7-9FC2-1ED47774510B}" srcOrd="1" destOrd="0" parTransId="{8AEB9193-9262-4D7A-A96A-8A28C18780C6}" sibTransId="{E498A85C-E08C-4A7C-ADB7-F30BC7A959F5}"/>
    <dgm:cxn modelId="{63AC6F0C-9B59-484E-8354-ADFBA6B8A73F}" type="presOf" srcId="{0B04366E-3FC5-4A25-880F-EC5A74B97A47}" destId="{C7E83886-AC49-4342-AF16-2D8B7E8DA29F}" srcOrd="0" destOrd="0" presId="urn:microsoft.com/office/officeart/2005/8/layout/orgChart1"/>
    <dgm:cxn modelId="{B04DBE27-8C98-48CB-B7EF-243BEE7F0F44}" type="presOf" srcId="{8AEB9193-9262-4D7A-A96A-8A28C18780C6}" destId="{D0FC6A1B-1D96-4921-966C-F5C812D6275E}" srcOrd="0" destOrd="0" presId="urn:microsoft.com/office/officeart/2005/8/layout/orgChart1"/>
    <dgm:cxn modelId="{E10555E0-AC14-4CCD-A526-86B3A2AEDC17}" srcId="{869AA137-3C36-4E3F-B568-04F4E20F30AB}" destId="{902512DE-2264-44EF-BDAA-820886C22E20}" srcOrd="0" destOrd="0" parTransId="{7FDE1FD1-252B-414B-BFEE-11EE5AE38040}" sibTransId="{E1C26C20-B07A-4929-BA8D-C1D97325D78F}"/>
    <dgm:cxn modelId="{9D0DCFFB-15A3-4FCD-9D5A-91A911A2A5FB}" srcId="{869AA137-3C36-4E3F-B568-04F4E20F30AB}" destId="{0B04366E-3FC5-4A25-880F-EC5A74B97A47}" srcOrd="2" destOrd="0" parTransId="{B78A1580-88D9-4DE9-B968-722395FD4DC8}" sibTransId="{2E73AA21-E0C1-4D0A-A6A5-5CBD4CF5E50C}"/>
    <dgm:cxn modelId="{143A47D0-B370-4A13-A399-46E9E4BFCACB}" type="presOf" srcId="{869AA137-3C36-4E3F-B568-04F4E20F30AB}" destId="{E65CC8D9-3076-477E-9ED7-E20F113FA213}" srcOrd="0" destOrd="0" presId="urn:microsoft.com/office/officeart/2005/8/layout/orgChart1"/>
    <dgm:cxn modelId="{E0D4940D-ABC4-4BFF-BA8A-D4AD64788FFE}" type="presOf" srcId="{B78A1580-88D9-4DE9-B968-722395FD4DC8}" destId="{2C589A53-4426-48BF-A6CA-230CAFD3E7D8}" srcOrd="0" destOrd="0" presId="urn:microsoft.com/office/officeart/2005/8/layout/orgChart1"/>
    <dgm:cxn modelId="{0B7B1D4A-6C86-4DFC-8276-3D3D6BA6FEC6}" type="presOf" srcId="{7A8DFE95-3A95-4FE7-9FC2-1ED47774510B}" destId="{363EC450-D011-4BA6-98BC-25059D9CFAD7}" srcOrd="0" destOrd="0" presId="urn:microsoft.com/office/officeart/2005/8/layout/orgChart1"/>
    <dgm:cxn modelId="{D520C854-FE0C-440B-B9D5-EF2998075B75}" type="presParOf" srcId="{F8533F56-C28C-4351-9768-FC7EEF906D60}" destId="{B7FF6036-D81A-41B8-84B4-A7826313369F}" srcOrd="0" destOrd="0" presId="urn:microsoft.com/office/officeart/2005/8/layout/orgChart1"/>
    <dgm:cxn modelId="{35A08309-6426-45FE-B69A-317767F772AD}" type="presParOf" srcId="{B7FF6036-D81A-41B8-84B4-A7826313369F}" destId="{7B0BEAA2-1360-4061-B346-98B9683CE8EB}" srcOrd="0" destOrd="0" presId="urn:microsoft.com/office/officeart/2005/8/layout/orgChart1"/>
    <dgm:cxn modelId="{4F5943E5-8585-47E7-8A2E-AE6DA78786C2}" type="presParOf" srcId="{7B0BEAA2-1360-4061-B346-98B9683CE8EB}" destId="{E65CC8D9-3076-477E-9ED7-E20F113FA213}" srcOrd="0" destOrd="0" presId="urn:microsoft.com/office/officeart/2005/8/layout/orgChart1"/>
    <dgm:cxn modelId="{617F2841-0C7C-4FC4-99BA-BD471880D70F}" type="presParOf" srcId="{7B0BEAA2-1360-4061-B346-98B9683CE8EB}" destId="{D0EBBEA8-C4BD-47F4-8D1D-3289BDECF88C}" srcOrd="1" destOrd="0" presId="urn:microsoft.com/office/officeart/2005/8/layout/orgChart1"/>
    <dgm:cxn modelId="{AD514F73-D25F-4B0F-BEC6-317BC7DB624A}" type="presParOf" srcId="{B7FF6036-D81A-41B8-84B4-A7826313369F}" destId="{E358AEC1-8E72-47A0-A5D0-BCC1E9991712}" srcOrd="1" destOrd="0" presId="urn:microsoft.com/office/officeart/2005/8/layout/orgChart1"/>
    <dgm:cxn modelId="{62CC9DD0-FB66-48C5-9659-2F6A45CE411D}" type="presParOf" srcId="{E358AEC1-8E72-47A0-A5D0-BCC1E9991712}" destId="{26B0AEE5-8A1F-4D58-9ABA-EDD8D8095A47}" srcOrd="0" destOrd="0" presId="urn:microsoft.com/office/officeart/2005/8/layout/orgChart1"/>
    <dgm:cxn modelId="{4F9F9AA3-8110-4347-B4CB-5979AC2CD54C}" type="presParOf" srcId="{E358AEC1-8E72-47A0-A5D0-BCC1E9991712}" destId="{F3380CA9-1D1F-48A5-8FD3-45BD26E4EFD4}" srcOrd="1" destOrd="0" presId="urn:microsoft.com/office/officeart/2005/8/layout/orgChart1"/>
    <dgm:cxn modelId="{5BBDEF0B-4A0A-48AB-B38B-8BBB5AACD956}" type="presParOf" srcId="{F3380CA9-1D1F-48A5-8FD3-45BD26E4EFD4}" destId="{EDBA4CA4-5F08-4603-AC03-3FCF77765293}" srcOrd="0" destOrd="0" presId="urn:microsoft.com/office/officeart/2005/8/layout/orgChart1"/>
    <dgm:cxn modelId="{FF03451D-16B0-4EE9-A256-4F576FAB9C45}" type="presParOf" srcId="{EDBA4CA4-5F08-4603-AC03-3FCF77765293}" destId="{4D018B5E-A639-4BC9-BCC5-1F80FFF9F570}" srcOrd="0" destOrd="0" presId="urn:microsoft.com/office/officeart/2005/8/layout/orgChart1"/>
    <dgm:cxn modelId="{B2501643-6C1C-4215-BA7C-523504F01227}" type="presParOf" srcId="{EDBA4CA4-5F08-4603-AC03-3FCF77765293}" destId="{E79E19C8-CEF2-42E9-9183-1B7947798F7B}" srcOrd="1" destOrd="0" presId="urn:microsoft.com/office/officeart/2005/8/layout/orgChart1"/>
    <dgm:cxn modelId="{0062671C-4495-4C39-AF1D-4492AFB8BBA1}" type="presParOf" srcId="{F3380CA9-1D1F-48A5-8FD3-45BD26E4EFD4}" destId="{88134A4E-8A8B-490D-9BF7-255A2322DDDC}" srcOrd="1" destOrd="0" presId="urn:microsoft.com/office/officeart/2005/8/layout/orgChart1"/>
    <dgm:cxn modelId="{27E36CF8-E5E4-443E-9394-8BC669664B6C}" type="presParOf" srcId="{F3380CA9-1D1F-48A5-8FD3-45BD26E4EFD4}" destId="{42151143-A415-452D-B87C-0904096CA8DE}" srcOrd="2" destOrd="0" presId="urn:microsoft.com/office/officeart/2005/8/layout/orgChart1"/>
    <dgm:cxn modelId="{1EFFF23D-0F1C-49B6-BF7B-DA181D8B013E}" type="presParOf" srcId="{E358AEC1-8E72-47A0-A5D0-BCC1E9991712}" destId="{D0FC6A1B-1D96-4921-966C-F5C812D6275E}" srcOrd="2" destOrd="0" presId="urn:microsoft.com/office/officeart/2005/8/layout/orgChart1"/>
    <dgm:cxn modelId="{6DE4C2C9-4D01-4963-AE7C-F9B4C952498A}" type="presParOf" srcId="{E358AEC1-8E72-47A0-A5D0-BCC1E9991712}" destId="{FFC24A53-37B7-48CC-BC4A-10D5E292A5DF}" srcOrd="3" destOrd="0" presId="urn:microsoft.com/office/officeart/2005/8/layout/orgChart1"/>
    <dgm:cxn modelId="{5669D886-7FDD-40DC-8E74-B836BBA69F76}" type="presParOf" srcId="{FFC24A53-37B7-48CC-BC4A-10D5E292A5DF}" destId="{323612C9-7BEE-43DE-BCA8-6A3BDCB19653}" srcOrd="0" destOrd="0" presId="urn:microsoft.com/office/officeart/2005/8/layout/orgChart1"/>
    <dgm:cxn modelId="{AFD3B7D2-D97F-4730-91E7-9B83909DF0F9}" type="presParOf" srcId="{323612C9-7BEE-43DE-BCA8-6A3BDCB19653}" destId="{363EC450-D011-4BA6-98BC-25059D9CFAD7}" srcOrd="0" destOrd="0" presId="urn:microsoft.com/office/officeart/2005/8/layout/orgChart1"/>
    <dgm:cxn modelId="{929535F0-5444-4D3B-B726-40D4A7803F48}" type="presParOf" srcId="{323612C9-7BEE-43DE-BCA8-6A3BDCB19653}" destId="{52AE0EB0-34A7-4D95-BD60-3AAD52945854}" srcOrd="1" destOrd="0" presId="urn:microsoft.com/office/officeart/2005/8/layout/orgChart1"/>
    <dgm:cxn modelId="{40057CDD-F4D8-4164-B7AF-D876F1764DE7}" type="presParOf" srcId="{FFC24A53-37B7-48CC-BC4A-10D5E292A5DF}" destId="{1DDB8824-78DC-4EA9-BF75-8F24CBD15B80}" srcOrd="1" destOrd="0" presId="urn:microsoft.com/office/officeart/2005/8/layout/orgChart1"/>
    <dgm:cxn modelId="{7FC1BFAC-38F6-4CF4-B439-6136709BEBBD}" type="presParOf" srcId="{FFC24A53-37B7-48CC-BC4A-10D5E292A5DF}" destId="{7CBAA483-61B5-4341-B46E-82C7BED3E1C1}" srcOrd="2" destOrd="0" presId="urn:microsoft.com/office/officeart/2005/8/layout/orgChart1"/>
    <dgm:cxn modelId="{DF3686D2-E6F1-48FD-B0FF-F0D8CD6696D1}" type="presParOf" srcId="{E358AEC1-8E72-47A0-A5D0-BCC1E9991712}" destId="{2C589A53-4426-48BF-A6CA-230CAFD3E7D8}" srcOrd="4" destOrd="0" presId="urn:microsoft.com/office/officeart/2005/8/layout/orgChart1"/>
    <dgm:cxn modelId="{F563BC0F-BA57-41D0-8388-67DA2F287E30}" type="presParOf" srcId="{E358AEC1-8E72-47A0-A5D0-BCC1E9991712}" destId="{E0D45A49-AD52-4F40-AA80-BF57BBC38B55}" srcOrd="5" destOrd="0" presId="urn:microsoft.com/office/officeart/2005/8/layout/orgChart1"/>
    <dgm:cxn modelId="{C49993EE-DE69-4F78-BE74-CC75AF4D4CC1}" type="presParOf" srcId="{E0D45A49-AD52-4F40-AA80-BF57BBC38B55}" destId="{1D9C2C60-E05C-4F2B-8813-519CBCB040F3}" srcOrd="0" destOrd="0" presId="urn:microsoft.com/office/officeart/2005/8/layout/orgChart1"/>
    <dgm:cxn modelId="{F97C0C1B-B32A-4299-927A-0EEADB6A3FBB}" type="presParOf" srcId="{1D9C2C60-E05C-4F2B-8813-519CBCB040F3}" destId="{C7E83886-AC49-4342-AF16-2D8B7E8DA29F}" srcOrd="0" destOrd="0" presId="urn:microsoft.com/office/officeart/2005/8/layout/orgChart1"/>
    <dgm:cxn modelId="{BF877171-996A-4A9C-B277-CDD5384F4BC8}" type="presParOf" srcId="{1D9C2C60-E05C-4F2B-8813-519CBCB040F3}" destId="{1FAFD354-67F1-4FC5-8E9E-2DDA75BADD64}" srcOrd="1" destOrd="0" presId="urn:microsoft.com/office/officeart/2005/8/layout/orgChart1"/>
    <dgm:cxn modelId="{CD94AE41-AEC4-47D7-8359-4A608E7675F5}" type="presParOf" srcId="{E0D45A49-AD52-4F40-AA80-BF57BBC38B55}" destId="{FAE0C713-3B03-456F-9E73-00C693A93C45}" srcOrd="1" destOrd="0" presId="urn:microsoft.com/office/officeart/2005/8/layout/orgChart1"/>
    <dgm:cxn modelId="{CE673583-D678-4844-BBC4-C029487DA3BF}" type="presParOf" srcId="{E0D45A49-AD52-4F40-AA80-BF57BBC38B55}" destId="{14BF7291-626C-4D89-943E-99006BE5D899}" srcOrd="2" destOrd="0" presId="urn:microsoft.com/office/officeart/2005/8/layout/orgChart1"/>
    <dgm:cxn modelId="{37C88C6D-1D1A-4F18-99D8-568D89825A17}" type="presParOf" srcId="{B7FF6036-D81A-41B8-84B4-A7826313369F}" destId="{E3F57B53-E0AF-40B3-8859-AF877CBCD653}"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CC4C327E-9483-42BA-AF53-D9F7D0F92932}" type="doc">
      <dgm:prSet loTypeId="urn:microsoft.com/office/officeart/2005/8/layout/hProcess3" loCatId="process" qsTypeId="urn:microsoft.com/office/officeart/2005/8/quickstyle/simple1" qsCatId="simple" csTypeId="urn:microsoft.com/office/officeart/2005/8/colors/colorful5" csCatId="colorful" phldr="1"/>
      <dgm:spPr/>
      <dgm:t>
        <a:bodyPr/>
        <a:lstStyle/>
        <a:p>
          <a:endParaRPr lang="en-US"/>
        </a:p>
      </dgm:t>
    </dgm:pt>
    <dgm:pt modelId="{CFA2D437-C13F-4463-A1D9-77FEAE61AF85}">
      <dgm:prSet/>
      <dgm:spPr/>
      <dgm:t>
        <a:bodyPr/>
        <a:lstStyle/>
        <a:p>
          <a:pPr rtl="0"/>
          <a:r>
            <a:rPr lang="en-GB" smtClean="0"/>
            <a:t>Nearly half of the 161 caregiver were highly burden and almost one fourth were depressed. Lower caregiver’s age, behavioral symptoms of dementia patients and caregivers’ depression were found to be independently associated with caregiver’s burden.</a:t>
          </a:r>
          <a:endParaRPr lang="en-GB"/>
        </a:p>
      </dgm:t>
    </dgm:pt>
    <dgm:pt modelId="{8B2CC8FF-4665-475B-9F57-4070C090F850}" type="parTrans" cxnId="{0BB411B5-5CB7-429F-97C3-D33BE25D217F}">
      <dgm:prSet/>
      <dgm:spPr/>
      <dgm:t>
        <a:bodyPr/>
        <a:lstStyle/>
        <a:p>
          <a:endParaRPr lang="en-US"/>
        </a:p>
      </dgm:t>
    </dgm:pt>
    <dgm:pt modelId="{22172730-2FA0-47AF-BAA9-341140A40CE7}" type="sibTrans" cxnId="{0BB411B5-5CB7-429F-97C3-D33BE25D217F}">
      <dgm:prSet/>
      <dgm:spPr/>
      <dgm:t>
        <a:bodyPr/>
        <a:lstStyle/>
        <a:p>
          <a:endParaRPr lang="en-US"/>
        </a:p>
      </dgm:t>
    </dgm:pt>
    <dgm:pt modelId="{069DB4D1-3E57-400C-99DB-9CDBA1C5CE84}" type="pres">
      <dgm:prSet presAssocID="{CC4C327E-9483-42BA-AF53-D9F7D0F92932}" presName="Name0" presStyleCnt="0">
        <dgm:presLayoutVars>
          <dgm:dir/>
          <dgm:animLvl val="lvl"/>
          <dgm:resizeHandles val="exact"/>
        </dgm:presLayoutVars>
      </dgm:prSet>
      <dgm:spPr/>
    </dgm:pt>
    <dgm:pt modelId="{2F36EF7F-6258-4132-A44D-B9744A55B2A1}" type="pres">
      <dgm:prSet presAssocID="{CC4C327E-9483-42BA-AF53-D9F7D0F92932}" presName="dummy" presStyleCnt="0"/>
      <dgm:spPr/>
    </dgm:pt>
    <dgm:pt modelId="{4023A111-4C6A-4850-9673-67424D7DA044}" type="pres">
      <dgm:prSet presAssocID="{CC4C327E-9483-42BA-AF53-D9F7D0F92932}" presName="linH" presStyleCnt="0"/>
      <dgm:spPr/>
    </dgm:pt>
    <dgm:pt modelId="{4048B46F-1A11-43BD-B5C9-28EE8ED5ADDC}" type="pres">
      <dgm:prSet presAssocID="{CC4C327E-9483-42BA-AF53-D9F7D0F92932}" presName="padding1" presStyleCnt="0"/>
      <dgm:spPr/>
    </dgm:pt>
    <dgm:pt modelId="{CAA7BA2A-8D39-449F-B112-F3E514A753BE}" type="pres">
      <dgm:prSet presAssocID="{CFA2D437-C13F-4463-A1D9-77FEAE61AF85}" presName="linV" presStyleCnt="0"/>
      <dgm:spPr/>
    </dgm:pt>
    <dgm:pt modelId="{49D7B193-ACCF-4447-96BC-FB5AF92C7003}" type="pres">
      <dgm:prSet presAssocID="{CFA2D437-C13F-4463-A1D9-77FEAE61AF85}" presName="spVertical1" presStyleCnt="0"/>
      <dgm:spPr/>
    </dgm:pt>
    <dgm:pt modelId="{41161471-795C-45DD-A420-080F914C1955}" type="pres">
      <dgm:prSet presAssocID="{CFA2D437-C13F-4463-A1D9-77FEAE61AF85}" presName="parTx" presStyleLbl="revTx" presStyleIdx="0" presStyleCnt="1">
        <dgm:presLayoutVars>
          <dgm:chMax val="0"/>
          <dgm:chPref val="0"/>
          <dgm:bulletEnabled val="1"/>
        </dgm:presLayoutVars>
      </dgm:prSet>
      <dgm:spPr/>
    </dgm:pt>
    <dgm:pt modelId="{56CBCC1F-EA45-4A11-9908-C235712191C4}" type="pres">
      <dgm:prSet presAssocID="{CFA2D437-C13F-4463-A1D9-77FEAE61AF85}" presName="spVertical2" presStyleCnt="0"/>
      <dgm:spPr/>
    </dgm:pt>
    <dgm:pt modelId="{79154D0E-E396-4EF7-B51B-CB1D82854BDE}" type="pres">
      <dgm:prSet presAssocID="{CFA2D437-C13F-4463-A1D9-77FEAE61AF85}" presName="spVertical3" presStyleCnt="0"/>
      <dgm:spPr/>
    </dgm:pt>
    <dgm:pt modelId="{9319372F-84C2-4268-8566-46467DE02B7F}" type="pres">
      <dgm:prSet presAssocID="{CC4C327E-9483-42BA-AF53-D9F7D0F92932}" presName="padding2" presStyleCnt="0"/>
      <dgm:spPr/>
    </dgm:pt>
    <dgm:pt modelId="{E4994175-4AC7-4DC5-AB68-EE39B63974BC}" type="pres">
      <dgm:prSet presAssocID="{CC4C327E-9483-42BA-AF53-D9F7D0F92932}" presName="negArrow" presStyleCnt="0"/>
      <dgm:spPr/>
    </dgm:pt>
    <dgm:pt modelId="{DC53D5B4-4FFD-444A-90AA-51AC4D2A1463}" type="pres">
      <dgm:prSet presAssocID="{CC4C327E-9483-42BA-AF53-D9F7D0F92932}" presName="backgroundArrow" presStyleLbl="node1" presStyleIdx="0" presStyleCnt="1"/>
      <dgm:spPr/>
    </dgm:pt>
  </dgm:ptLst>
  <dgm:cxnLst>
    <dgm:cxn modelId="{E8D78A9E-A8F4-4D45-9F7F-2F424D49226F}" type="presOf" srcId="{CC4C327E-9483-42BA-AF53-D9F7D0F92932}" destId="{069DB4D1-3E57-400C-99DB-9CDBA1C5CE84}" srcOrd="0" destOrd="0" presId="urn:microsoft.com/office/officeart/2005/8/layout/hProcess3"/>
    <dgm:cxn modelId="{0BB411B5-5CB7-429F-97C3-D33BE25D217F}" srcId="{CC4C327E-9483-42BA-AF53-D9F7D0F92932}" destId="{CFA2D437-C13F-4463-A1D9-77FEAE61AF85}" srcOrd="0" destOrd="0" parTransId="{8B2CC8FF-4665-475B-9F57-4070C090F850}" sibTransId="{22172730-2FA0-47AF-BAA9-341140A40CE7}"/>
    <dgm:cxn modelId="{EAD372CC-FDA4-440F-806B-9D83FBEDE17E}" type="presOf" srcId="{CFA2D437-C13F-4463-A1D9-77FEAE61AF85}" destId="{41161471-795C-45DD-A420-080F914C1955}" srcOrd="0" destOrd="0" presId="urn:microsoft.com/office/officeart/2005/8/layout/hProcess3"/>
    <dgm:cxn modelId="{B12E6554-CC23-4B8F-818B-40C8CAEF74F4}" type="presParOf" srcId="{069DB4D1-3E57-400C-99DB-9CDBA1C5CE84}" destId="{2F36EF7F-6258-4132-A44D-B9744A55B2A1}" srcOrd="0" destOrd="0" presId="urn:microsoft.com/office/officeart/2005/8/layout/hProcess3"/>
    <dgm:cxn modelId="{8A0E8E59-01F9-4CA5-89F7-A638AE79F806}" type="presParOf" srcId="{069DB4D1-3E57-400C-99DB-9CDBA1C5CE84}" destId="{4023A111-4C6A-4850-9673-67424D7DA044}" srcOrd="1" destOrd="0" presId="urn:microsoft.com/office/officeart/2005/8/layout/hProcess3"/>
    <dgm:cxn modelId="{740927F9-8E03-4155-B019-C43BDB62FD4B}" type="presParOf" srcId="{4023A111-4C6A-4850-9673-67424D7DA044}" destId="{4048B46F-1A11-43BD-B5C9-28EE8ED5ADDC}" srcOrd="0" destOrd="0" presId="urn:microsoft.com/office/officeart/2005/8/layout/hProcess3"/>
    <dgm:cxn modelId="{B842065E-DE46-43D5-9A23-0EE4ED84D136}" type="presParOf" srcId="{4023A111-4C6A-4850-9673-67424D7DA044}" destId="{CAA7BA2A-8D39-449F-B112-F3E514A753BE}" srcOrd="1" destOrd="0" presId="urn:microsoft.com/office/officeart/2005/8/layout/hProcess3"/>
    <dgm:cxn modelId="{B0F449FA-248F-4B82-A2AD-05C312C31A08}" type="presParOf" srcId="{CAA7BA2A-8D39-449F-B112-F3E514A753BE}" destId="{49D7B193-ACCF-4447-96BC-FB5AF92C7003}" srcOrd="0" destOrd="0" presId="urn:microsoft.com/office/officeart/2005/8/layout/hProcess3"/>
    <dgm:cxn modelId="{49F73329-E3CC-4BBA-B447-C4AD3F04B50B}" type="presParOf" srcId="{CAA7BA2A-8D39-449F-B112-F3E514A753BE}" destId="{41161471-795C-45DD-A420-080F914C1955}" srcOrd="1" destOrd="0" presId="urn:microsoft.com/office/officeart/2005/8/layout/hProcess3"/>
    <dgm:cxn modelId="{498E8294-3C13-4A35-B46D-47FBA7C39434}" type="presParOf" srcId="{CAA7BA2A-8D39-449F-B112-F3E514A753BE}" destId="{56CBCC1F-EA45-4A11-9908-C235712191C4}" srcOrd="2" destOrd="0" presId="urn:microsoft.com/office/officeart/2005/8/layout/hProcess3"/>
    <dgm:cxn modelId="{C3B70B04-73F0-431B-8326-5024D349BA3F}" type="presParOf" srcId="{CAA7BA2A-8D39-449F-B112-F3E514A753BE}" destId="{79154D0E-E396-4EF7-B51B-CB1D82854BDE}" srcOrd="3" destOrd="0" presId="urn:microsoft.com/office/officeart/2005/8/layout/hProcess3"/>
    <dgm:cxn modelId="{B59B9723-F187-4962-80AC-7082CB3627B4}" type="presParOf" srcId="{4023A111-4C6A-4850-9673-67424D7DA044}" destId="{9319372F-84C2-4268-8566-46467DE02B7F}" srcOrd="2" destOrd="0" presId="urn:microsoft.com/office/officeart/2005/8/layout/hProcess3"/>
    <dgm:cxn modelId="{B59D8B33-8376-4791-B018-D53B6828711D}" type="presParOf" srcId="{4023A111-4C6A-4850-9673-67424D7DA044}" destId="{E4994175-4AC7-4DC5-AB68-EE39B63974BC}" srcOrd="3" destOrd="0" presId="urn:microsoft.com/office/officeart/2005/8/layout/hProcess3"/>
    <dgm:cxn modelId="{6C718265-10C6-406D-852F-8617ACB7BC0E}" type="presParOf" srcId="{4023A111-4C6A-4850-9673-67424D7DA044}" destId="{DC53D5B4-4FFD-444A-90AA-51AC4D2A1463}" srcOrd="4" destOrd="0" presId="urn:microsoft.com/office/officeart/2005/8/layout/h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E8AE2C07-2974-45F6-991A-B0115686ABA3}"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846D7BEE-1DAB-4FEA-A4AD-A7B65563B20E}">
      <dgm:prSet/>
      <dgm:spPr/>
      <dgm:t>
        <a:bodyPr/>
        <a:lstStyle/>
        <a:p>
          <a:pPr rtl="0"/>
          <a:r>
            <a:rPr lang="en-GB" dirty="0" smtClean="0"/>
            <a:t>The aim of the present study was to examine the level of burden in Greek caregivers who live in Athens, and its association with patient and caregiver factors. This was a cross-sectional study of 161 primary caregivers of dementia patients living in the community and attending a secondary clinic. </a:t>
          </a:r>
          <a:endParaRPr lang="en-GB" dirty="0"/>
        </a:p>
      </dgm:t>
    </dgm:pt>
    <dgm:pt modelId="{88D4CA12-AA1B-42C6-9A95-AD9E5CE2613B}" type="parTrans" cxnId="{D650CE06-AB31-44AD-996F-2AFFD705A4CA}">
      <dgm:prSet/>
      <dgm:spPr/>
      <dgm:t>
        <a:bodyPr/>
        <a:lstStyle/>
        <a:p>
          <a:endParaRPr lang="en-US"/>
        </a:p>
      </dgm:t>
    </dgm:pt>
    <dgm:pt modelId="{9EC929EE-1074-4057-9631-4D4CCD701A68}" type="sibTrans" cxnId="{D650CE06-AB31-44AD-996F-2AFFD705A4CA}">
      <dgm:prSet/>
      <dgm:spPr/>
      <dgm:t>
        <a:bodyPr/>
        <a:lstStyle/>
        <a:p>
          <a:endParaRPr lang="en-US"/>
        </a:p>
      </dgm:t>
    </dgm:pt>
    <dgm:pt modelId="{F3CE040A-479C-4BA1-94CC-B276BF884BFF}" type="pres">
      <dgm:prSet presAssocID="{E8AE2C07-2974-45F6-991A-B0115686ABA3}" presName="Name0" presStyleCnt="0">
        <dgm:presLayoutVars>
          <dgm:dir/>
          <dgm:animLvl val="lvl"/>
          <dgm:resizeHandles val="exact"/>
        </dgm:presLayoutVars>
      </dgm:prSet>
      <dgm:spPr/>
    </dgm:pt>
    <dgm:pt modelId="{76C71839-CFA0-431F-853F-B4EC694ABB1A}" type="pres">
      <dgm:prSet presAssocID="{846D7BEE-1DAB-4FEA-A4AD-A7B65563B20E}" presName="composite" presStyleCnt="0"/>
      <dgm:spPr/>
    </dgm:pt>
    <dgm:pt modelId="{05288B5D-C20D-4FDC-943A-D2C3957FBED9}" type="pres">
      <dgm:prSet presAssocID="{846D7BEE-1DAB-4FEA-A4AD-A7B65563B20E}" presName="parTx" presStyleLbl="alignNode1" presStyleIdx="0" presStyleCnt="1">
        <dgm:presLayoutVars>
          <dgm:chMax val="0"/>
          <dgm:chPref val="0"/>
          <dgm:bulletEnabled val="1"/>
        </dgm:presLayoutVars>
      </dgm:prSet>
      <dgm:spPr/>
    </dgm:pt>
    <dgm:pt modelId="{A0C62D94-D51D-46D0-863B-7BFCE92BF1EC}" type="pres">
      <dgm:prSet presAssocID="{846D7BEE-1DAB-4FEA-A4AD-A7B65563B20E}" presName="desTx" presStyleLbl="alignAccFollowNode1" presStyleIdx="0" presStyleCnt="1">
        <dgm:presLayoutVars>
          <dgm:bulletEnabled val="1"/>
        </dgm:presLayoutVars>
      </dgm:prSet>
      <dgm:spPr/>
    </dgm:pt>
  </dgm:ptLst>
  <dgm:cxnLst>
    <dgm:cxn modelId="{D650CE06-AB31-44AD-996F-2AFFD705A4CA}" srcId="{E8AE2C07-2974-45F6-991A-B0115686ABA3}" destId="{846D7BEE-1DAB-4FEA-A4AD-A7B65563B20E}" srcOrd="0" destOrd="0" parTransId="{88D4CA12-AA1B-42C6-9A95-AD9E5CE2613B}" sibTransId="{9EC929EE-1074-4057-9631-4D4CCD701A68}"/>
    <dgm:cxn modelId="{ED3EDEA6-07AA-41B2-97F6-F4C678EC9C3D}" type="presOf" srcId="{E8AE2C07-2974-45F6-991A-B0115686ABA3}" destId="{F3CE040A-479C-4BA1-94CC-B276BF884BFF}" srcOrd="0" destOrd="0" presId="urn:microsoft.com/office/officeart/2005/8/layout/hList1"/>
    <dgm:cxn modelId="{9D91E4D5-563D-4740-8657-0B3611475F12}" type="presOf" srcId="{846D7BEE-1DAB-4FEA-A4AD-A7B65563B20E}" destId="{05288B5D-C20D-4FDC-943A-D2C3957FBED9}" srcOrd="0" destOrd="0" presId="urn:microsoft.com/office/officeart/2005/8/layout/hList1"/>
    <dgm:cxn modelId="{71A36165-9A91-4794-B9D1-734B9D2E17FC}" type="presParOf" srcId="{F3CE040A-479C-4BA1-94CC-B276BF884BFF}" destId="{76C71839-CFA0-431F-853F-B4EC694ABB1A}" srcOrd="0" destOrd="0" presId="urn:microsoft.com/office/officeart/2005/8/layout/hList1"/>
    <dgm:cxn modelId="{5FEF8303-0FBD-4085-B4E7-148E1A955AED}" type="presParOf" srcId="{76C71839-CFA0-431F-853F-B4EC694ABB1A}" destId="{05288B5D-C20D-4FDC-943A-D2C3957FBED9}" srcOrd="0" destOrd="0" presId="urn:microsoft.com/office/officeart/2005/8/layout/hList1"/>
    <dgm:cxn modelId="{F5B64911-4ADA-4544-BE4D-9B3BF759F7C5}" type="presParOf" srcId="{76C71839-CFA0-431F-853F-B4EC694ABB1A}" destId="{A0C62D94-D51D-46D0-863B-7BFCE92BF1EC}"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0D3151C-48F2-455D-8690-D4D57600F2D4}" type="doc">
      <dgm:prSet loTypeId="urn:microsoft.com/office/officeart/2005/8/layout/cycle2" loCatId="cycle" qsTypeId="urn:microsoft.com/office/officeart/2005/8/quickstyle/simple1" qsCatId="simple" csTypeId="urn:microsoft.com/office/officeart/2005/8/colors/accent3_5" csCatId="accent3" phldr="1"/>
      <dgm:spPr/>
      <dgm:t>
        <a:bodyPr/>
        <a:lstStyle/>
        <a:p>
          <a:endParaRPr lang="en-US"/>
        </a:p>
      </dgm:t>
    </dgm:pt>
    <dgm:pt modelId="{FA2CCF61-364E-4F86-9A29-C31456EE49B0}">
      <dgm:prSet/>
      <dgm:spPr/>
      <dgm:t>
        <a:bodyPr/>
        <a:lstStyle/>
        <a:p>
          <a:pPr rtl="0"/>
          <a:r>
            <a:rPr lang="en-GB" dirty="0" smtClean="0"/>
            <a:t>Most patients were suffering from Alzheimer’s Dementia (n=101; 62.73%) and had moderate and severe dementia according to the MMSE score (mean MMSE=11.50), with patients being unable to perform 2 basic activities of daily living on average. </a:t>
          </a:r>
          <a:endParaRPr lang="en-GB" dirty="0"/>
        </a:p>
      </dgm:t>
    </dgm:pt>
    <dgm:pt modelId="{6F2A806B-2B9C-418E-A794-44E18F6520BC}" type="parTrans" cxnId="{CE4996DF-6AEE-4A9E-BF45-7575879AF7CA}">
      <dgm:prSet/>
      <dgm:spPr/>
      <dgm:t>
        <a:bodyPr/>
        <a:lstStyle/>
        <a:p>
          <a:endParaRPr lang="en-US"/>
        </a:p>
      </dgm:t>
    </dgm:pt>
    <dgm:pt modelId="{A4ED10F1-9079-4226-B76B-6E72370EEBB0}" type="sibTrans" cxnId="{CE4996DF-6AEE-4A9E-BF45-7575879AF7CA}">
      <dgm:prSet/>
      <dgm:spPr/>
      <dgm:t>
        <a:bodyPr/>
        <a:lstStyle/>
        <a:p>
          <a:endParaRPr lang="en-US"/>
        </a:p>
      </dgm:t>
    </dgm:pt>
    <dgm:pt modelId="{7C810884-7AAE-470F-9471-9857B7327B7A}" type="pres">
      <dgm:prSet presAssocID="{40D3151C-48F2-455D-8690-D4D57600F2D4}" presName="cycle" presStyleCnt="0">
        <dgm:presLayoutVars>
          <dgm:dir/>
          <dgm:resizeHandles val="exact"/>
        </dgm:presLayoutVars>
      </dgm:prSet>
      <dgm:spPr/>
    </dgm:pt>
    <dgm:pt modelId="{B69152DE-A948-46D7-A118-EDD755B82C85}" type="pres">
      <dgm:prSet presAssocID="{FA2CCF61-364E-4F86-9A29-C31456EE49B0}" presName="node" presStyleLbl="node1" presStyleIdx="0" presStyleCnt="1" custScaleX="115630">
        <dgm:presLayoutVars>
          <dgm:bulletEnabled val="1"/>
        </dgm:presLayoutVars>
      </dgm:prSet>
      <dgm:spPr/>
    </dgm:pt>
  </dgm:ptLst>
  <dgm:cxnLst>
    <dgm:cxn modelId="{2143DCA4-32BE-4279-9B3B-25ABC04D0D47}" type="presOf" srcId="{FA2CCF61-364E-4F86-9A29-C31456EE49B0}" destId="{B69152DE-A948-46D7-A118-EDD755B82C85}" srcOrd="0" destOrd="0" presId="urn:microsoft.com/office/officeart/2005/8/layout/cycle2"/>
    <dgm:cxn modelId="{D4C02244-8CBA-4262-AD05-33D84353FE85}" type="presOf" srcId="{40D3151C-48F2-455D-8690-D4D57600F2D4}" destId="{7C810884-7AAE-470F-9471-9857B7327B7A}" srcOrd="0" destOrd="0" presId="urn:microsoft.com/office/officeart/2005/8/layout/cycle2"/>
    <dgm:cxn modelId="{CE4996DF-6AEE-4A9E-BF45-7575879AF7CA}" srcId="{40D3151C-48F2-455D-8690-D4D57600F2D4}" destId="{FA2CCF61-364E-4F86-9A29-C31456EE49B0}" srcOrd="0" destOrd="0" parTransId="{6F2A806B-2B9C-418E-A794-44E18F6520BC}" sibTransId="{A4ED10F1-9079-4226-B76B-6E72370EEBB0}"/>
    <dgm:cxn modelId="{4BA3884E-D31A-4EA0-A5CC-806783E3401D}" type="presParOf" srcId="{7C810884-7AAE-470F-9471-9857B7327B7A}" destId="{B69152DE-A948-46D7-A118-EDD755B82C85}"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4ED56DC-433F-4402-960F-35C6D645CC3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C6F67F1-66D4-4CDB-B59E-5DADB18B9126}">
      <dgm:prSet/>
      <dgm:spPr/>
      <dgm:t>
        <a:bodyPr/>
        <a:lstStyle/>
        <a:p>
          <a:pPr rtl="0"/>
          <a:r>
            <a:rPr lang="en-GB" dirty="0" smtClean="0"/>
            <a:t>Caregivers were involved in their role for 3.6 years on average and the mean weekly caregiving time was more than 70 hours. </a:t>
          </a:r>
          <a:endParaRPr lang="en-GB" dirty="0"/>
        </a:p>
      </dgm:t>
    </dgm:pt>
    <dgm:pt modelId="{B5519E62-570D-4C13-B6F0-3AC9EA6A8E30}" type="parTrans" cxnId="{E40F7731-57B9-4929-8F69-F8BCECFCA3B6}">
      <dgm:prSet/>
      <dgm:spPr/>
      <dgm:t>
        <a:bodyPr/>
        <a:lstStyle/>
        <a:p>
          <a:endParaRPr lang="en-US"/>
        </a:p>
      </dgm:t>
    </dgm:pt>
    <dgm:pt modelId="{4E463F6A-5B53-4E02-9511-ABCCF3955F1D}" type="sibTrans" cxnId="{E40F7731-57B9-4929-8F69-F8BCECFCA3B6}">
      <dgm:prSet/>
      <dgm:spPr/>
      <dgm:t>
        <a:bodyPr/>
        <a:lstStyle/>
        <a:p>
          <a:endParaRPr lang="en-US"/>
        </a:p>
      </dgm:t>
    </dgm:pt>
    <dgm:pt modelId="{AED6E150-6DB4-4A2C-8FE5-F24D98B2D67E}" type="pres">
      <dgm:prSet presAssocID="{04ED56DC-433F-4402-960F-35C6D645CC36}" presName="vert0" presStyleCnt="0">
        <dgm:presLayoutVars>
          <dgm:dir/>
          <dgm:animOne val="branch"/>
          <dgm:animLvl val="lvl"/>
        </dgm:presLayoutVars>
      </dgm:prSet>
      <dgm:spPr/>
    </dgm:pt>
    <dgm:pt modelId="{0F15683E-42DE-4BD9-9658-2E722E067E35}" type="pres">
      <dgm:prSet presAssocID="{EC6F67F1-66D4-4CDB-B59E-5DADB18B9126}" presName="thickLine" presStyleLbl="alignNode1" presStyleIdx="0" presStyleCnt="1"/>
      <dgm:spPr/>
    </dgm:pt>
    <dgm:pt modelId="{25770F9C-A9B5-4891-8BDA-05D2E4A4936C}" type="pres">
      <dgm:prSet presAssocID="{EC6F67F1-66D4-4CDB-B59E-5DADB18B9126}" presName="horz1" presStyleCnt="0"/>
      <dgm:spPr/>
    </dgm:pt>
    <dgm:pt modelId="{E988ECC8-4E54-4ECB-B647-71FAD871A980}" type="pres">
      <dgm:prSet presAssocID="{EC6F67F1-66D4-4CDB-B59E-5DADB18B9126}" presName="tx1" presStyleLbl="revTx" presStyleIdx="0" presStyleCnt="1"/>
      <dgm:spPr/>
    </dgm:pt>
    <dgm:pt modelId="{DDA06F2F-EE0C-4E24-AD46-85038C81D7E3}" type="pres">
      <dgm:prSet presAssocID="{EC6F67F1-66D4-4CDB-B59E-5DADB18B9126}" presName="vert1" presStyleCnt="0"/>
      <dgm:spPr/>
    </dgm:pt>
  </dgm:ptLst>
  <dgm:cxnLst>
    <dgm:cxn modelId="{EBD98ECB-5A0A-4F5E-9DAE-C3356FBC238B}" type="presOf" srcId="{EC6F67F1-66D4-4CDB-B59E-5DADB18B9126}" destId="{E988ECC8-4E54-4ECB-B647-71FAD871A980}" srcOrd="0" destOrd="0" presId="urn:microsoft.com/office/officeart/2008/layout/LinedList"/>
    <dgm:cxn modelId="{D9D5EA78-9C8D-42CF-B9F5-61B661FA5F3E}" type="presOf" srcId="{04ED56DC-433F-4402-960F-35C6D645CC36}" destId="{AED6E150-6DB4-4A2C-8FE5-F24D98B2D67E}" srcOrd="0" destOrd="0" presId="urn:microsoft.com/office/officeart/2008/layout/LinedList"/>
    <dgm:cxn modelId="{E40F7731-57B9-4929-8F69-F8BCECFCA3B6}" srcId="{04ED56DC-433F-4402-960F-35C6D645CC36}" destId="{EC6F67F1-66D4-4CDB-B59E-5DADB18B9126}" srcOrd="0" destOrd="0" parTransId="{B5519E62-570D-4C13-B6F0-3AC9EA6A8E30}" sibTransId="{4E463F6A-5B53-4E02-9511-ABCCF3955F1D}"/>
    <dgm:cxn modelId="{47E4C1E6-B50B-4182-8CBB-46EC57AF0B9D}" type="presParOf" srcId="{AED6E150-6DB4-4A2C-8FE5-F24D98B2D67E}" destId="{0F15683E-42DE-4BD9-9658-2E722E067E35}" srcOrd="0" destOrd="0" presId="urn:microsoft.com/office/officeart/2008/layout/LinedList"/>
    <dgm:cxn modelId="{E2B39B50-63BB-444B-BD90-7901FCAC6B31}" type="presParOf" srcId="{AED6E150-6DB4-4A2C-8FE5-F24D98B2D67E}" destId="{25770F9C-A9B5-4891-8BDA-05D2E4A4936C}" srcOrd="1" destOrd="0" presId="urn:microsoft.com/office/officeart/2008/layout/LinedList"/>
    <dgm:cxn modelId="{9890DE9B-4FFD-49D8-BF83-2898BA3FE028}" type="presParOf" srcId="{25770F9C-A9B5-4891-8BDA-05D2E4A4936C}" destId="{E988ECC8-4E54-4ECB-B647-71FAD871A980}" srcOrd="0" destOrd="0" presId="urn:microsoft.com/office/officeart/2008/layout/LinedList"/>
    <dgm:cxn modelId="{BFD8E45B-A985-4FEA-A3BE-FC900B3DAF8B}" type="presParOf" srcId="{25770F9C-A9B5-4891-8BDA-05D2E4A4936C}" destId="{DDA06F2F-EE0C-4E24-AD46-85038C81D7E3}"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9F73F9BC-F9A0-433D-9C05-7456C6FAC191}" type="doc">
      <dgm:prSet loTypeId="urn:microsoft.com/office/officeart/2005/8/layout/arrow1" loCatId="relationship" qsTypeId="urn:microsoft.com/office/officeart/2005/8/quickstyle/simple1" qsCatId="simple" csTypeId="urn:microsoft.com/office/officeart/2005/8/colors/colorful2" csCatId="colorful" phldr="1"/>
      <dgm:spPr/>
      <dgm:t>
        <a:bodyPr/>
        <a:lstStyle/>
        <a:p>
          <a:endParaRPr lang="en-US"/>
        </a:p>
      </dgm:t>
    </dgm:pt>
    <dgm:pt modelId="{11596CC0-55BB-4D1B-9693-CD6610DBC7BF}">
      <dgm:prSet/>
      <dgm:spPr/>
      <dgm:t>
        <a:bodyPr/>
        <a:lstStyle/>
        <a:p>
          <a:pPr rtl="0"/>
          <a:r>
            <a:rPr lang="en-GB" dirty="0" smtClean="0"/>
            <a:t>The aim of this study was to examine whether family stigma is a predictor of caregiver burden in the case of Alzheimer’s disease. </a:t>
          </a:r>
          <a:endParaRPr lang="en-GB" dirty="0"/>
        </a:p>
      </dgm:t>
    </dgm:pt>
    <dgm:pt modelId="{AAA0F604-00C2-4800-9450-BFC7AE1A63A8}" type="parTrans" cxnId="{DFD25E6C-A50F-4587-B9D4-940E494879AC}">
      <dgm:prSet/>
      <dgm:spPr/>
      <dgm:t>
        <a:bodyPr/>
        <a:lstStyle/>
        <a:p>
          <a:endParaRPr lang="en-US"/>
        </a:p>
      </dgm:t>
    </dgm:pt>
    <dgm:pt modelId="{D7BE5886-F6AB-4588-81FF-A515FC663709}" type="sibTrans" cxnId="{DFD25E6C-A50F-4587-B9D4-940E494879AC}">
      <dgm:prSet/>
      <dgm:spPr/>
      <dgm:t>
        <a:bodyPr/>
        <a:lstStyle/>
        <a:p>
          <a:endParaRPr lang="en-US"/>
        </a:p>
      </dgm:t>
    </dgm:pt>
    <dgm:pt modelId="{22734A00-154F-41CD-80C4-9C1F8FCFD1B7}">
      <dgm:prSet/>
      <dgm:spPr/>
      <dgm:t>
        <a:bodyPr/>
        <a:lstStyle/>
        <a:p>
          <a:pPr rtl="0"/>
          <a:r>
            <a:rPr lang="en-GB" smtClean="0"/>
            <a:t>Methods: Structured face-to-face interviews were conducted with 185 adult child caregivers (75% female; mean age = 53 years) for persons with Alzheimer’s disease. </a:t>
          </a:r>
          <a:endParaRPr lang="en-GB"/>
        </a:p>
      </dgm:t>
    </dgm:pt>
    <dgm:pt modelId="{4311DFFE-CF59-46C6-9E98-E6C9AB9B297F}" type="parTrans" cxnId="{082C53C3-692B-4CAD-A9C9-9F57C35CC12F}">
      <dgm:prSet/>
      <dgm:spPr/>
      <dgm:t>
        <a:bodyPr/>
        <a:lstStyle/>
        <a:p>
          <a:endParaRPr lang="en-US"/>
        </a:p>
      </dgm:t>
    </dgm:pt>
    <dgm:pt modelId="{44449F5A-0C00-4FAA-9B1F-17575BFA3019}" type="sibTrans" cxnId="{082C53C3-692B-4CAD-A9C9-9F57C35CC12F}">
      <dgm:prSet/>
      <dgm:spPr/>
      <dgm:t>
        <a:bodyPr/>
        <a:lstStyle/>
        <a:p>
          <a:endParaRPr lang="en-US"/>
        </a:p>
      </dgm:t>
    </dgm:pt>
    <dgm:pt modelId="{1FB407CE-E03F-4372-B798-E46DF3A7962C}" type="pres">
      <dgm:prSet presAssocID="{9F73F9BC-F9A0-433D-9C05-7456C6FAC191}" presName="cycle" presStyleCnt="0">
        <dgm:presLayoutVars>
          <dgm:dir/>
          <dgm:resizeHandles val="exact"/>
        </dgm:presLayoutVars>
      </dgm:prSet>
      <dgm:spPr/>
    </dgm:pt>
    <dgm:pt modelId="{48E1BE86-3940-46AA-A0E5-71685766891A}" type="pres">
      <dgm:prSet presAssocID="{11596CC0-55BB-4D1B-9693-CD6610DBC7BF}" presName="arrow" presStyleLbl="node1" presStyleIdx="0" presStyleCnt="2" custScaleY="100044">
        <dgm:presLayoutVars>
          <dgm:bulletEnabled val="1"/>
        </dgm:presLayoutVars>
      </dgm:prSet>
      <dgm:spPr/>
    </dgm:pt>
    <dgm:pt modelId="{7FD84334-030F-4D81-9C6F-7A29F392F325}" type="pres">
      <dgm:prSet presAssocID="{22734A00-154F-41CD-80C4-9C1F8FCFD1B7}" presName="arrow" presStyleLbl="node1" presStyleIdx="1" presStyleCnt="2" custScaleY="100184">
        <dgm:presLayoutVars>
          <dgm:bulletEnabled val="1"/>
        </dgm:presLayoutVars>
      </dgm:prSet>
      <dgm:spPr/>
    </dgm:pt>
  </dgm:ptLst>
  <dgm:cxnLst>
    <dgm:cxn modelId="{DFD25E6C-A50F-4587-B9D4-940E494879AC}" srcId="{9F73F9BC-F9A0-433D-9C05-7456C6FAC191}" destId="{11596CC0-55BB-4D1B-9693-CD6610DBC7BF}" srcOrd="0" destOrd="0" parTransId="{AAA0F604-00C2-4800-9450-BFC7AE1A63A8}" sibTransId="{D7BE5886-F6AB-4588-81FF-A515FC663709}"/>
    <dgm:cxn modelId="{082C53C3-692B-4CAD-A9C9-9F57C35CC12F}" srcId="{9F73F9BC-F9A0-433D-9C05-7456C6FAC191}" destId="{22734A00-154F-41CD-80C4-9C1F8FCFD1B7}" srcOrd="1" destOrd="0" parTransId="{4311DFFE-CF59-46C6-9E98-E6C9AB9B297F}" sibTransId="{44449F5A-0C00-4FAA-9B1F-17575BFA3019}"/>
    <dgm:cxn modelId="{0C056E40-C5B3-4E5E-9615-FBEFFC3E5EE9}" type="presOf" srcId="{11596CC0-55BB-4D1B-9693-CD6610DBC7BF}" destId="{48E1BE86-3940-46AA-A0E5-71685766891A}" srcOrd="0" destOrd="0" presId="urn:microsoft.com/office/officeart/2005/8/layout/arrow1"/>
    <dgm:cxn modelId="{BBA723EE-1FED-4CB1-87A0-8CDAF7871BB6}" type="presOf" srcId="{9F73F9BC-F9A0-433D-9C05-7456C6FAC191}" destId="{1FB407CE-E03F-4372-B798-E46DF3A7962C}" srcOrd="0" destOrd="0" presId="urn:microsoft.com/office/officeart/2005/8/layout/arrow1"/>
    <dgm:cxn modelId="{5B9B4F57-0609-4D1A-92F8-FE3F6EB2706A}" type="presOf" srcId="{22734A00-154F-41CD-80C4-9C1F8FCFD1B7}" destId="{7FD84334-030F-4D81-9C6F-7A29F392F325}" srcOrd="0" destOrd="0" presId="urn:microsoft.com/office/officeart/2005/8/layout/arrow1"/>
    <dgm:cxn modelId="{338D1A80-0C0F-4FB7-BC50-4C73871EB27C}" type="presParOf" srcId="{1FB407CE-E03F-4372-B798-E46DF3A7962C}" destId="{48E1BE86-3940-46AA-A0E5-71685766891A}" srcOrd="0" destOrd="0" presId="urn:microsoft.com/office/officeart/2005/8/layout/arrow1"/>
    <dgm:cxn modelId="{EF622BDF-2E69-4FD4-9D65-5C51DA2EE893}" type="presParOf" srcId="{1FB407CE-E03F-4372-B798-E46DF3A7962C}" destId="{7FD84334-030F-4D81-9C6F-7A29F392F325}" srcOrd="1"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E8CFEF7B-F0BB-4B75-BB73-683D2F9FB17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0C6C50F-CECA-4B18-8E41-AB387B4E6F69}">
      <dgm:prSet/>
      <dgm:spPr/>
      <dgm:t>
        <a:bodyPr/>
        <a:lstStyle/>
        <a:p>
          <a:pPr rtl="0"/>
          <a:r>
            <a:rPr lang="en-GB" dirty="0" smtClean="0"/>
            <a:t>Results: Caregiver stigma variables improved the prediction of caregiver burden by adding an additional 18% to the explained variance over and above the other covariates. The 2 caregiver stigma variables of shame and decreased involvement with caregiving were found to be the major contributing factors. </a:t>
          </a:r>
          <a:endParaRPr lang="en-GB" dirty="0"/>
        </a:p>
      </dgm:t>
    </dgm:pt>
    <dgm:pt modelId="{DBB606AE-17B2-4E11-8A79-9FC3DB483835}" type="parTrans" cxnId="{72A86240-28FD-4BD1-A7A1-ADD85A795CF7}">
      <dgm:prSet/>
      <dgm:spPr/>
      <dgm:t>
        <a:bodyPr/>
        <a:lstStyle/>
        <a:p>
          <a:endParaRPr lang="en-US"/>
        </a:p>
      </dgm:t>
    </dgm:pt>
    <dgm:pt modelId="{17A5B89F-B043-4AF5-BD15-A6ADBD471963}" type="sibTrans" cxnId="{72A86240-28FD-4BD1-A7A1-ADD85A795CF7}">
      <dgm:prSet/>
      <dgm:spPr/>
      <dgm:t>
        <a:bodyPr/>
        <a:lstStyle/>
        <a:p>
          <a:endParaRPr lang="en-US"/>
        </a:p>
      </dgm:t>
    </dgm:pt>
    <dgm:pt modelId="{49A1AC6A-4890-4B2A-B991-BAACF7AF6391}" type="pres">
      <dgm:prSet presAssocID="{E8CFEF7B-F0BB-4B75-BB73-683D2F9FB17E}" presName="linear" presStyleCnt="0">
        <dgm:presLayoutVars>
          <dgm:animLvl val="lvl"/>
          <dgm:resizeHandles val="exact"/>
        </dgm:presLayoutVars>
      </dgm:prSet>
      <dgm:spPr/>
    </dgm:pt>
    <dgm:pt modelId="{F81FB365-770F-414A-A557-19B1E9F0E335}" type="pres">
      <dgm:prSet presAssocID="{50C6C50F-CECA-4B18-8E41-AB387B4E6F69}" presName="parentText" presStyleLbl="node1" presStyleIdx="0" presStyleCnt="1">
        <dgm:presLayoutVars>
          <dgm:chMax val="0"/>
          <dgm:bulletEnabled val="1"/>
        </dgm:presLayoutVars>
      </dgm:prSet>
      <dgm:spPr/>
    </dgm:pt>
  </dgm:ptLst>
  <dgm:cxnLst>
    <dgm:cxn modelId="{E404313A-0BE1-41B3-AC95-8EA23761A314}" type="presOf" srcId="{E8CFEF7B-F0BB-4B75-BB73-683D2F9FB17E}" destId="{49A1AC6A-4890-4B2A-B991-BAACF7AF6391}" srcOrd="0" destOrd="0" presId="urn:microsoft.com/office/officeart/2005/8/layout/vList2"/>
    <dgm:cxn modelId="{0B6072BD-7644-490F-972B-D94DF00AEBCA}" type="presOf" srcId="{50C6C50F-CECA-4B18-8E41-AB387B4E6F69}" destId="{F81FB365-770F-414A-A557-19B1E9F0E335}" srcOrd="0" destOrd="0" presId="urn:microsoft.com/office/officeart/2005/8/layout/vList2"/>
    <dgm:cxn modelId="{72A86240-28FD-4BD1-A7A1-ADD85A795CF7}" srcId="{E8CFEF7B-F0BB-4B75-BB73-683D2F9FB17E}" destId="{50C6C50F-CECA-4B18-8E41-AB387B4E6F69}" srcOrd="0" destOrd="0" parTransId="{DBB606AE-17B2-4E11-8A79-9FC3DB483835}" sibTransId="{17A5B89F-B043-4AF5-BD15-A6ADBD471963}"/>
    <dgm:cxn modelId="{880CB45B-DA62-47FB-823D-B4FF91C44BBB}" type="presParOf" srcId="{49A1AC6A-4890-4B2A-B991-BAACF7AF6391}" destId="{F81FB365-770F-414A-A557-19B1E9F0E335}"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0F3C0587-1DC2-433C-B178-281BDA8757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1D4B1E-FAC0-416C-B0FC-9CF220D00F6B}">
      <dgm:prSet/>
      <dgm:spPr/>
      <dgm:t>
        <a:bodyPr/>
        <a:lstStyle/>
        <a:p>
          <a:pPr rtl="0"/>
          <a:r>
            <a:rPr lang="en-GB" dirty="0" smtClean="0"/>
            <a:t>Implications: Our findings show that caregiver stigma increases caregiver burden in the case of Alzheimer’s disease. Using this knowledge, psychosocial interventions should target stigmatic beliefs in order to reduce caregiver burden.</a:t>
          </a:r>
          <a:endParaRPr lang="en-GB" dirty="0"/>
        </a:p>
      </dgm:t>
    </dgm:pt>
    <dgm:pt modelId="{82969CC8-07C8-4D10-A3AE-058F5A1C1EDC}" type="parTrans" cxnId="{B52E1F90-8997-40AA-AAB6-F19C30BE5555}">
      <dgm:prSet/>
      <dgm:spPr/>
      <dgm:t>
        <a:bodyPr/>
        <a:lstStyle/>
        <a:p>
          <a:endParaRPr lang="en-US"/>
        </a:p>
      </dgm:t>
    </dgm:pt>
    <dgm:pt modelId="{88140DEB-60DD-43C5-83AA-ED26CCEF4168}" type="sibTrans" cxnId="{B52E1F90-8997-40AA-AAB6-F19C30BE5555}">
      <dgm:prSet/>
      <dgm:spPr/>
      <dgm:t>
        <a:bodyPr/>
        <a:lstStyle/>
        <a:p>
          <a:endParaRPr lang="en-US"/>
        </a:p>
      </dgm:t>
    </dgm:pt>
    <dgm:pt modelId="{99609074-4FCC-4F2A-94E1-C5893BA6D7BD}" type="pres">
      <dgm:prSet presAssocID="{0F3C0587-1DC2-433C-B178-281BDA875799}" presName="vert0" presStyleCnt="0">
        <dgm:presLayoutVars>
          <dgm:dir/>
          <dgm:animOne val="branch"/>
          <dgm:animLvl val="lvl"/>
        </dgm:presLayoutVars>
      </dgm:prSet>
      <dgm:spPr/>
    </dgm:pt>
    <dgm:pt modelId="{171FBFB0-4166-40B7-A98F-F6E5F6586BA9}" type="pres">
      <dgm:prSet presAssocID="{E91D4B1E-FAC0-416C-B0FC-9CF220D00F6B}" presName="thickLine" presStyleLbl="alignNode1" presStyleIdx="0" presStyleCnt="1"/>
      <dgm:spPr/>
    </dgm:pt>
    <dgm:pt modelId="{93401453-696A-45C7-A2FD-05C4B3023AEA}" type="pres">
      <dgm:prSet presAssocID="{E91D4B1E-FAC0-416C-B0FC-9CF220D00F6B}" presName="horz1" presStyleCnt="0"/>
      <dgm:spPr/>
    </dgm:pt>
    <dgm:pt modelId="{41B5B1EF-BA24-40EE-8E2D-0C3624BA1FE4}" type="pres">
      <dgm:prSet presAssocID="{E91D4B1E-FAC0-416C-B0FC-9CF220D00F6B}" presName="tx1" presStyleLbl="revTx" presStyleIdx="0" presStyleCnt="1"/>
      <dgm:spPr/>
    </dgm:pt>
    <dgm:pt modelId="{C3EDF7F2-A55A-49CF-87C0-593167D04A6F}" type="pres">
      <dgm:prSet presAssocID="{E91D4B1E-FAC0-416C-B0FC-9CF220D00F6B}" presName="vert1" presStyleCnt="0"/>
      <dgm:spPr/>
    </dgm:pt>
  </dgm:ptLst>
  <dgm:cxnLst>
    <dgm:cxn modelId="{B2A077A8-20F7-429B-9F7F-EEB4F5003920}" type="presOf" srcId="{E91D4B1E-FAC0-416C-B0FC-9CF220D00F6B}" destId="{41B5B1EF-BA24-40EE-8E2D-0C3624BA1FE4}" srcOrd="0" destOrd="0" presId="urn:microsoft.com/office/officeart/2008/layout/LinedList"/>
    <dgm:cxn modelId="{B52E1F90-8997-40AA-AAB6-F19C30BE5555}" srcId="{0F3C0587-1DC2-433C-B178-281BDA875799}" destId="{E91D4B1E-FAC0-416C-B0FC-9CF220D00F6B}" srcOrd="0" destOrd="0" parTransId="{82969CC8-07C8-4D10-A3AE-058F5A1C1EDC}" sibTransId="{88140DEB-60DD-43C5-83AA-ED26CCEF4168}"/>
    <dgm:cxn modelId="{3BF11BE5-475E-4B7F-8325-9EA1757B4A31}" type="presOf" srcId="{0F3C0587-1DC2-433C-B178-281BDA875799}" destId="{99609074-4FCC-4F2A-94E1-C5893BA6D7BD}" srcOrd="0" destOrd="0" presId="urn:microsoft.com/office/officeart/2008/layout/LinedList"/>
    <dgm:cxn modelId="{6307C36E-9CD4-443F-B482-D0298CDCA8A0}" type="presParOf" srcId="{99609074-4FCC-4F2A-94E1-C5893BA6D7BD}" destId="{171FBFB0-4166-40B7-A98F-F6E5F6586BA9}" srcOrd="0" destOrd="0" presId="urn:microsoft.com/office/officeart/2008/layout/LinedList"/>
    <dgm:cxn modelId="{EE0F94FC-88AF-482B-8F7A-6D51866A0E53}" type="presParOf" srcId="{99609074-4FCC-4F2A-94E1-C5893BA6D7BD}" destId="{93401453-696A-45C7-A2FD-05C4B3023AEA}" srcOrd="1" destOrd="0" presId="urn:microsoft.com/office/officeart/2008/layout/LinedList"/>
    <dgm:cxn modelId="{A461C687-3A38-474A-A976-EB75B1719A47}" type="presParOf" srcId="{93401453-696A-45C7-A2FD-05C4B3023AEA}" destId="{41B5B1EF-BA24-40EE-8E2D-0C3624BA1FE4}" srcOrd="0" destOrd="0" presId="urn:microsoft.com/office/officeart/2008/layout/LinedList"/>
    <dgm:cxn modelId="{99CFF7C1-6C91-4BBB-980C-FDCA372969B0}" type="presParOf" srcId="{93401453-696A-45C7-A2FD-05C4B3023AEA}" destId="{C3EDF7F2-A55A-49CF-87C0-593167D04A6F}"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99D2A-8921-435D-B7CD-9E6000351A58}">
      <dsp:nvSpPr>
        <dsp:cNvPr id="0" name=""/>
        <dsp:cNvSpPr/>
      </dsp:nvSpPr>
      <dsp:spPr>
        <a:xfrm>
          <a:off x="2445502" y="1629087"/>
          <a:ext cx="530788" cy="91440"/>
        </a:xfrm>
        <a:custGeom>
          <a:avLst/>
          <a:gdLst/>
          <a:ahLst/>
          <a:cxnLst/>
          <a:rect l="0" t="0" r="0" b="0"/>
          <a:pathLst>
            <a:path>
              <a:moveTo>
                <a:pt x="0" y="45720"/>
              </a:moveTo>
              <a:lnTo>
                <a:pt x="530788" y="45720"/>
              </a:lnTo>
            </a:path>
          </a:pathLst>
        </a:custGeom>
        <a:noFill/>
        <a:ln w="9525" cap="flat" cmpd="sng" algn="ctr">
          <a:solidFill>
            <a:schemeClr val="accent1">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696861" y="1672000"/>
        <a:ext cx="28069" cy="5613"/>
      </dsp:txXfrm>
    </dsp:sp>
    <dsp:sp modelId="{2CA091FC-D119-4761-94B7-CBBCF139FE93}">
      <dsp:nvSpPr>
        <dsp:cNvPr id="0" name=""/>
        <dsp:cNvSpPr/>
      </dsp:nvSpPr>
      <dsp:spPr>
        <a:xfrm>
          <a:off x="6484" y="942562"/>
          <a:ext cx="2440818" cy="1464491"/>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rtl="0">
            <a:lnSpc>
              <a:spcPct val="90000"/>
            </a:lnSpc>
            <a:spcBef>
              <a:spcPct val="0"/>
            </a:spcBef>
            <a:spcAft>
              <a:spcPct val="35000"/>
            </a:spcAft>
          </a:pPr>
          <a:r>
            <a:rPr lang="en-GB" sz="2100" kern="1200" dirty="0"/>
            <a:t>Alzheimer's Disease</a:t>
          </a:r>
          <a:endParaRPr lang="en-US" sz="2100" kern="1200" dirty="0"/>
        </a:p>
      </dsp:txBody>
      <dsp:txXfrm>
        <a:off x="6484" y="942562"/>
        <a:ext cx="2440818" cy="1464491"/>
      </dsp:txXfrm>
    </dsp:sp>
    <dsp:sp modelId="{C796674D-6032-46EE-BEEC-E84C40C5202B}">
      <dsp:nvSpPr>
        <dsp:cNvPr id="0" name=""/>
        <dsp:cNvSpPr/>
      </dsp:nvSpPr>
      <dsp:spPr>
        <a:xfrm>
          <a:off x="5447709" y="1629087"/>
          <a:ext cx="530788" cy="91440"/>
        </a:xfrm>
        <a:custGeom>
          <a:avLst/>
          <a:gdLst/>
          <a:ahLst/>
          <a:cxnLst/>
          <a:rect l="0" t="0" r="0" b="0"/>
          <a:pathLst>
            <a:path>
              <a:moveTo>
                <a:pt x="0" y="45720"/>
              </a:moveTo>
              <a:lnTo>
                <a:pt x="530788" y="45720"/>
              </a:lnTo>
            </a:path>
          </a:pathLst>
        </a:custGeom>
        <a:noFill/>
        <a:ln w="9525" cap="flat" cmpd="sng" algn="ctr">
          <a:solidFill>
            <a:schemeClr val="accent1">
              <a:shade val="90000"/>
              <a:hueOff val="-13623"/>
              <a:satOff val="-270"/>
              <a:lumOff val="855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699068" y="1672000"/>
        <a:ext cx="28069" cy="5613"/>
      </dsp:txXfrm>
    </dsp:sp>
    <dsp:sp modelId="{C16DE1B7-3488-4633-BE16-F519F1EB0F92}">
      <dsp:nvSpPr>
        <dsp:cNvPr id="0" name=""/>
        <dsp:cNvSpPr/>
      </dsp:nvSpPr>
      <dsp:spPr>
        <a:xfrm>
          <a:off x="3008690" y="942562"/>
          <a:ext cx="2440818" cy="1464491"/>
        </a:xfrm>
        <a:prstGeom prst="rec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rtl="0">
            <a:lnSpc>
              <a:spcPct val="90000"/>
            </a:lnSpc>
            <a:spcBef>
              <a:spcPct val="0"/>
            </a:spcBef>
            <a:spcAft>
              <a:spcPct val="35000"/>
            </a:spcAft>
          </a:pPr>
          <a:r>
            <a:rPr lang="en-GB" sz="2100" kern="1200" dirty="0"/>
            <a:t>Parkinson’s Disease with Dementia</a:t>
          </a:r>
          <a:endParaRPr lang="en-US" sz="2100" kern="1200" dirty="0"/>
        </a:p>
      </dsp:txBody>
      <dsp:txXfrm>
        <a:off x="3008690" y="942562"/>
        <a:ext cx="2440818" cy="1464491"/>
      </dsp:txXfrm>
    </dsp:sp>
    <dsp:sp modelId="{6457DE84-8C5A-4152-99CD-4A2FADADC5D1}">
      <dsp:nvSpPr>
        <dsp:cNvPr id="0" name=""/>
        <dsp:cNvSpPr/>
      </dsp:nvSpPr>
      <dsp:spPr>
        <a:xfrm>
          <a:off x="1226893" y="2405253"/>
          <a:ext cx="6004413" cy="530788"/>
        </a:xfrm>
        <a:custGeom>
          <a:avLst/>
          <a:gdLst/>
          <a:ahLst/>
          <a:cxnLst/>
          <a:rect l="0" t="0" r="0" b="0"/>
          <a:pathLst>
            <a:path>
              <a:moveTo>
                <a:pt x="6004413" y="0"/>
              </a:moveTo>
              <a:lnTo>
                <a:pt x="6004413" y="282494"/>
              </a:lnTo>
              <a:lnTo>
                <a:pt x="0" y="282494"/>
              </a:lnTo>
              <a:lnTo>
                <a:pt x="0" y="530788"/>
              </a:lnTo>
            </a:path>
          </a:pathLst>
        </a:custGeom>
        <a:noFill/>
        <a:ln w="9525" cap="flat" cmpd="sng" algn="ctr">
          <a:solidFill>
            <a:schemeClr val="accent1">
              <a:shade val="90000"/>
              <a:hueOff val="-27245"/>
              <a:satOff val="-540"/>
              <a:lumOff val="1710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078334" y="2667840"/>
        <a:ext cx="301530" cy="5613"/>
      </dsp:txXfrm>
    </dsp:sp>
    <dsp:sp modelId="{EBE711E7-5C85-45C9-B339-96930988C009}">
      <dsp:nvSpPr>
        <dsp:cNvPr id="0" name=""/>
        <dsp:cNvSpPr/>
      </dsp:nvSpPr>
      <dsp:spPr>
        <a:xfrm>
          <a:off x="6010897" y="942562"/>
          <a:ext cx="2440818" cy="1464491"/>
        </a:xfrm>
        <a:prstGeom prst="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rtl="0">
            <a:lnSpc>
              <a:spcPct val="90000"/>
            </a:lnSpc>
            <a:spcBef>
              <a:spcPct val="0"/>
            </a:spcBef>
            <a:spcAft>
              <a:spcPct val="35000"/>
            </a:spcAft>
          </a:pPr>
          <a:r>
            <a:rPr lang="en-GB" sz="2100" kern="1200" dirty="0"/>
            <a:t>Vascular Dementia</a:t>
          </a:r>
          <a:endParaRPr lang="en-US" sz="2100" kern="1200" dirty="0"/>
        </a:p>
      </dsp:txBody>
      <dsp:txXfrm>
        <a:off x="6010897" y="942562"/>
        <a:ext cx="2440818" cy="1464491"/>
      </dsp:txXfrm>
    </dsp:sp>
    <dsp:sp modelId="{C8DB326C-29D0-4B97-B9A4-87921F10485B}">
      <dsp:nvSpPr>
        <dsp:cNvPr id="0" name=""/>
        <dsp:cNvSpPr/>
      </dsp:nvSpPr>
      <dsp:spPr>
        <a:xfrm>
          <a:off x="2445502" y="3654967"/>
          <a:ext cx="530788" cy="91440"/>
        </a:xfrm>
        <a:custGeom>
          <a:avLst/>
          <a:gdLst/>
          <a:ahLst/>
          <a:cxnLst/>
          <a:rect l="0" t="0" r="0" b="0"/>
          <a:pathLst>
            <a:path>
              <a:moveTo>
                <a:pt x="0" y="45720"/>
              </a:moveTo>
              <a:lnTo>
                <a:pt x="530788" y="45720"/>
              </a:lnTo>
            </a:path>
          </a:pathLst>
        </a:custGeom>
        <a:noFill/>
        <a:ln w="9525" cap="flat" cmpd="sng" algn="ctr">
          <a:solidFill>
            <a:schemeClr val="accent1">
              <a:shade val="90000"/>
              <a:hueOff val="-40868"/>
              <a:satOff val="-810"/>
              <a:lumOff val="2565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696861" y="3697880"/>
        <a:ext cx="28069" cy="5613"/>
      </dsp:txXfrm>
    </dsp:sp>
    <dsp:sp modelId="{65E47607-02E9-4822-BD02-760722FA64BB}">
      <dsp:nvSpPr>
        <dsp:cNvPr id="0" name=""/>
        <dsp:cNvSpPr/>
      </dsp:nvSpPr>
      <dsp:spPr>
        <a:xfrm>
          <a:off x="6484" y="2968441"/>
          <a:ext cx="2440818" cy="1464491"/>
        </a:xfrm>
        <a:prstGeom prst="rec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rtl="0">
            <a:lnSpc>
              <a:spcPct val="90000"/>
            </a:lnSpc>
            <a:spcBef>
              <a:spcPct val="0"/>
            </a:spcBef>
            <a:spcAft>
              <a:spcPct val="35000"/>
            </a:spcAft>
          </a:pPr>
          <a:r>
            <a:rPr lang="en-GB" sz="2100" kern="1200" dirty="0" err="1"/>
            <a:t>Fronto</a:t>
          </a:r>
          <a:r>
            <a:rPr lang="en-GB" sz="2100" kern="1200"/>
            <a:t>-temporal Dementia (PICKS)</a:t>
          </a:r>
          <a:endParaRPr lang="en-US" sz="2100" kern="1200"/>
        </a:p>
      </dsp:txBody>
      <dsp:txXfrm>
        <a:off x="6484" y="2968441"/>
        <a:ext cx="2440818" cy="1464491"/>
      </dsp:txXfrm>
    </dsp:sp>
    <dsp:sp modelId="{F7E67380-6BA9-4728-9F48-1ECE48B2E7CD}">
      <dsp:nvSpPr>
        <dsp:cNvPr id="0" name=""/>
        <dsp:cNvSpPr/>
      </dsp:nvSpPr>
      <dsp:spPr>
        <a:xfrm>
          <a:off x="3008690" y="2968441"/>
          <a:ext cx="2440818" cy="1464491"/>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rtl="0">
            <a:lnSpc>
              <a:spcPct val="90000"/>
            </a:lnSpc>
            <a:spcBef>
              <a:spcPct val="0"/>
            </a:spcBef>
            <a:spcAft>
              <a:spcPct val="35000"/>
            </a:spcAft>
          </a:pPr>
          <a:r>
            <a:rPr lang="en-GB" sz="2100" kern="1200"/>
            <a:t>Lewy Bodies</a:t>
          </a:r>
          <a:endParaRPr lang="en-US" sz="2100" kern="1200"/>
        </a:p>
      </dsp:txBody>
      <dsp:txXfrm>
        <a:off x="3008690" y="2968441"/>
        <a:ext cx="2440818" cy="146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DDAA1-8B14-4A2D-BD5B-73EDDFDB5FC1}">
      <dsp:nvSpPr>
        <dsp:cNvPr id="0" name=""/>
        <dsp:cNvSpPr/>
      </dsp:nvSpPr>
      <dsp:spPr>
        <a:xfrm>
          <a:off x="0" y="0"/>
          <a:ext cx="8382000" cy="157734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EA0022-C109-47AE-BFEB-85969C471AF5}">
      <dsp:nvSpPr>
        <dsp:cNvPr id="0" name=""/>
        <dsp:cNvSpPr/>
      </dsp:nvSpPr>
      <dsp:spPr>
        <a:xfrm>
          <a:off x="251459" y="210312"/>
          <a:ext cx="2462212" cy="1156716"/>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6449ED-E894-4DD6-8CA4-C503DC06C699}">
      <dsp:nvSpPr>
        <dsp:cNvPr id="0" name=""/>
        <dsp:cNvSpPr/>
      </dsp:nvSpPr>
      <dsp:spPr>
        <a:xfrm rot="10800000">
          <a:off x="251459" y="1577339"/>
          <a:ext cx="2462212" cy="1927860"/>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rtl="0">
            <a:lnSpc>
              <a:spcPct val="90000"/>
            </a:lnSpc>
            <a:spcBef>
              <a:spcPct val="0"/>
            </a:spcBef>
            <a:spcAft>
              <a:spcPct val="35000"/>
            </a:spcAft>
          </a:pPr>
          <a:r>
            <a:rPr lang="en-GB" sz="1600" kern="1200" dirty="0" smtClean="0"/>
            <a:t>Alzheimer’s is probably the best-known cause of dementia, accounting for about two-thirds of cases in the elderly. </a:t>
          </a:r>
          <a:endParaRPr lang="en-US" sz="1600" kern="1200" dirty="0"/>
        </a:p>
      </dsp:txBody>
      <dsp:txXfrm rot="10800000">
        <a:off x="310747" y="1577339"/>
        <a:ext cx="2343636" cy="1868572"/>
      </dsp:txXfrm>
    </dsp:sp>
    <dsp:sp modelId="{B0638BF1-CA14-4226-A473-A829ECB2C8E6}">
      <dsp:nvSpPr>
        <dsp:cNvPr id="0" name=""/>
        <dsp:cNvSpPr/>
      </dsp:nvSpPr>
      <dsp:spPr>
        <a:xfrm>
          <a:off x="2959893" y="210312"/>
          <a:ext cx="2462212" cy="1156716"/>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01487B-0304-4B70-97DF-2773DE915132}">
      <dsp:nvSpPr>
        <dsp:cNvPr id="0" name=""/>
        <dsp:cNvSpPr/>
      </dsp:nvSpPr>
      <dsp:spPr>
        <a:xfrm rot="10800000">
          <a:off x="2959893" y="1577339"/>
          <a:ext cx="2462212" cy="1927860"/>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rtl="0">
            <a:lnSpc>
              <a:spcPct val="90000"/>
            </a:lnSpc>
            <a:spcBef>
              <a:spcPct val="0"/>
            </a:spcBef>
            <a:spcAft>
              <a:spcPct val="35000"/>
            </a:spcAft>
          </a:pPr>
          <a:r>
            <a:rPr lang="en-GB" sz="1600" kern="1200" dirty="0"/>
            <a:t>Changes the brain’s structure, which leads to the death of brain cells, this disrupts the brain’s usual activity.</a:t>
          </a:r>
          <a:endParaRPr lang="en-US" sz="1600" kern="1200" dirty="0"/>
        </a:p>
      </dsp:txBody>
      <dsp:txXfrm rot="10800000">
        <a:off x="3019181" y="1577339"/>
        <a:ext cx="2343636" cy="1868572"/>
      </dsp:txXfrm>
    </dsp:sp>
    <dsp:sp modelId="{C1CCFB26-6E21-44BB-A68D-E8D1462DCB9C}">
      <dsp:nvSpPr>
        <dsp:cNvPr id="0" name=""/>
        <dsp:cNvSpPr/>
      </dsp:nvSpPr>
      <dsp:spPr>
        <a:xfrm>
          <a:off x="5668327" y="210312"/>
          <a:ext cx="2462212" cy="1156716"/>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18D2E2-1A2A-4E72-B427-9560AF7A116F}">
      <dsp:nvSpPr>
        <dsp:cNvPr id="0" name=""/>
        <dsp:cNvSpPr/>
      </dsp:nvSpPr>
      <dsp:spPr>
        <a:xfrm rot="10800000">
          <a:off x="5668327" y="1577339"/>
          <a:ext cx="2462212" cy="1927860"/>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rtl="0">
            <a:lnSpc>
              <a:spcPct val="90000"/>
            </a:lnSpc>
            <a:spcBef>
              <a:spcPct val="0"/>
            </a:spcBef>
            <a:spcAft>
              <a:spcPct val="35000"/>
            </a:spcAft>
          </a:pPr>
          <a:r>
            <a:rPr lang="en-GB" sz="1600" kern="1200" dirty="0"/>
            <a:t>Shortage of chemicals involved with the transmission of messages with the brain</a:t>
          </a:r>
          <a:endParaRPr lang="en-US" sz="1600" kern="1200" dirty="0"/>
        </a:p>
      </dsp:txBody>
      <dsp:txXfrm rot="10800000">
        <a:off x="5727615" y="1577339"/>
        <a:ext cx="2343636" cy="18685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81088-C8F1-4152-BB05-0BDB96DAD3CA}">
      <dsp:nvSpPr>
        <dsp:cNvPr id="0" name=""/>
        <dsp:cNvSpPr/>
      </dsp:nvSpPr>
      <dsp:spPr>
        <a:xfrm>
          <a:off x="7069" y="11816"/>
          <a:ext cx="5019228" cy="2007691"/>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rtl="0">
            <a:lnSpc>
              <a:spcPct val="90000"/>
            </a:lnSpc>
            <a:spcBef>
              <a:spcPct val="0"/>
            </a:spcBef>
            <a:spcAft>
              <a:spcPct val="35000"/>
            </a:spcAft>
          </a:pPr>
          <a:r>
            <a:rPr lang="en-GB" sz="1800" kern="1200" dirty="0" smtClean="0"/>
            <a:t>Develops slowly over several years. It is not always obvious to begin with and symptoms can overlap with other illnesses. </a:t>
          </a:r>
          <a:endParaRPr lang="en-GB" sz="1800" kern="1200" dirty="0"/>
        </a:p>
      </dsp:txBody>
      <dsp:txXfrm>
        <a:off x="7069" y="11816"/>
        <a:ext cx="4517305" cy="2007691"/>
      </dsp:txXfrm>
    </dsp:sp>
    <dsp:sp modelId="{76F6C839-D40C-46B6-A663-EFBE734BFF50}">
      <dsp:nvSpPr>
        <dsp:cNvPr id="0" name=""/>
        <dsp:cNvSpPr/>
      </dsp:nvSpPr>
      <dsp:spPr>
        <a:xfrm>
          <a:off x="4029521" y="23633"/>
          <a:ext cx="5019228" cy="2007691"/>
        </a:xfrm>
        <a:prstGeom prst="chevron">
          <a:avLst/>
        </a:prstGeom>
        <a:solidFill>
          <a:schemeClr val="accent4">
            <a:hueOff val="-857195"/>
            <a:satOff val="57115"/>
            <a:lumOff val="17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53340" rIns="26670" bIns="53340" numCol="1" spcCol="1270" anchor="ctr" anchorCtr="0">
          <a:noAutofit/>
        </a:bodyPr>
        <a:lstStyle/>
        <a:p>
          <a:pPr lvl="0" algn="ctr" defTabSz="889000" rtl="0">
            <a:lnSpc>
              <a:spcPct val="90000"/>
            </a:lnSpc>
            <a:spcBef>
              <a:spcPct val="0"/>
            </a:spcBef>
            <a:spcAft>
              <a:spcPct val="35000"/>
            </a:spcAft>
          </a:pPr>
          <a:r>
            <a:rPr lang="en-GB" sz="2000" kern="1200" dirty="0" smtClean="0"/>
            <a:t>Early signs -difficulties forming new memories, but people may also experience language or spatial awareness difficulties.</a:t>
          </a:r>
          <a:endParaRPr lang="en-GB" sz="2000" kern="1200" dirty="0"/>
        </a:p>
      </dsp:txBody>
      <dsp:txXfrm>
        <a:off x="5033367" y="23633"/>
        <a:ext cx="3011537" cy="20076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EEE43-3960-48F6-ACA9-A72460457B86}">
      <dsp:nvSpPr>
        <dsp:cNvPr id="0" name=""/>
        <dsp:cNvSpPr/>
      </dsp:nvSpPr>
      <dsp:spPr>
        <a:xfrm>
          <a:off x="0" y="0"/>
          <a:ext cx="871602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2582E3-7C1E-41F8-8EDB-9C7C81BD9BA6}">
      <dsp:nvSpPr>
        <dsp:cNvPr id="0" name=""/>
        <dsp:cNvSpPr/>
      </dsp:nvSpPr>
      <dsp:spPr>
        <a:xfrm>
          <a:off x="0" y="0"/>
          <a:ext cx="8716020" cy="57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kern="1200" dirty="0" smtClean="0"/>
            <a:t>Triggered </a:t>
          </a:r>
          <a:r>
            <a:rPr lang="en-GB" sz="1600" kern="1200" dirty="0"/>
            <a:t>by blockages to the blood vessels (Vascular system) in the brain.</a:t>
          </a:r>
          <a:endParaRPr lang="en-US" sz="1600" kern="1200" dirty="0"/>
        </a:p>
      </dsp:txBody>
      <dsp:txXfrm>
        <a:off x="0" y="0"/>
        <a:ext cx="8716020" cy="579052"/>
      </dsp:txXfrm>
    </dsp:sp>
    <dsp:sp modelId="{2D1B006A-C9B4-417E-8127-D15DC0B3CA7A}">
      <dsp:nvSpPr>
        <dsp:cNvPr id="0" name=""/>
        <dsp:cNvSpPr/>
      </dsp:nvSpPr>
      <dsp:spPr>
        <a:xfrm>
          <a:off x="0" y="579052"/>
          <a:ext cx="8716020" cy="0"/>
        </a:xfrm>
        <a:prstGeom prst="line">
          <a:avLst/>
        </a:prstGeom>
        <a:solidFill>
          <a:schemeClr val="accent3">
            <a:hueOff val="-23382"/>
            <a:satOff val="-6613"/>
            <a:lumOff val="-2876"/>
            <a:alphaOff val="0"/>
          </a:schemeClr>
        </a:solidFill>
        <a:ln w="25400" cap="flat" cmpd="sng" algn="ctr">
          <a:solidFill>
            <a:schemeClr val="accent3">
              <a:hueOff val="-23382"/>
              <a:satOff val="-6613"/>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C1B23-5EF7-487A-BA50-6F6B86A0DF82}">
      <dsp:nvSpPr>
        <dsp:cNvPr id="0" name=""/>
        <dsp:cNvSpPr/>
      </dsp:nvSpPr>
      <dsp:spPr>
        <a:xfrm>
          <a:off x="0" y="579052"/>
          <a:ext cx="8716020" cy="57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kern="1200"/>
            <a:t>Not enough blood and oxygen reach the nerve cells so they die.</a:t>
          </a:r>
          <a:endParaRPr lang="en-US" sz="1600" kern="1200"/>
        </a:p>
      </dsp:txBody>
      <dsp:txXfrm>
        <a:off x="0" y="579052"/>
        <a:ext cx="8716020" cy="579052"/>
      </dsp:txXfrm>
    </dsp:sp>
    <dsp:sp modelId="{4DE121C1-AA9E-483D-AACD-856A461C3AEF}">
      <dsp:nvSpPr>
        <dsp:cNvPr id="0" name=""/>
        <dsp:cNvSpPr/>
      </dsp:nvSpPr>
      <dsp:spPr>
        <a:xfrm>
          <a:off x="0" y="1158105"/>
          <a:ext cx="8716020" cy="0"/>
        </a:xfrm>
        <a:prstGeom prst="line">
          <a:avLst/>
        </a:prstGeom>
        <a:solidFill>
          <a:schemeClr val="accent3">
            <a:hueOff val="-46765"/>
            <a:satOff val="-13226"/>
            <a:lumOff val="-5752"/>
            <a:alphaOff val="0"/>
          </a:schemeClr>
        </a:solidFill>
        <a:ln w="25400" cap="flat" cmpd="sng" algn="ctr">
          <a:solidFill>
            <a:schemeClr val="accent3">
              <a:hueOff val="-46765"/>
              <a:satOff val="-13226"/>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9267A5-4D3C-49B3-AE18-42747CEE34EF}">
      <dsp:nvSpPr>
        <dsp:cNvPr id="0" name=""/>
        <dsp:cNvSpPr/>
      </dsp:nvSpPr>
      <dsp:spPr>
        <a:xfrm>
          <a:off x="0" y="1158105"/>
          <a:ext cx="8716020" cy="57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kern="1200" dirty="0"/>
            <a:t>Areas of the brain tissue that have died in this way are called infarcts, so vascular dementia is also called multi-infarct dementia.</a:t>
          </a:r>
          <a:endParaRPr lang="en-US" sz="1600" kern="1200" dirty="0"/>
        </a:p>
      </dsp:txBody>
      <dsp:txXfrm>
        <a:off x="0" y="1158105"/>
        <a:ext cx="8716020" cy="579052"/>
      </dsp:txXfrm>
    </dsp:sp>
    <dsp:sp modelId="{E263F6F9-E847-4BA3-8F06-8E16AAD7BBB4}">
      <dsp:nvSpPr>
        <dsp:cNvPr id="0" name=""/>
        <dsp:cNvSpPr/>
      </dsp:nvSpPr>
      <dsp:spPr>
        <a:xfrm>
          <a:off x="0" y="1737157"/>
          <a:ext cx="8716020" cy="0"/>
        </a:xfrm>
        <a:prstGeom prst="line">
          <a:avLst/>
        </a:prstGeom>
        <a:solidFill>
          <a:schemeClr val="accent3">
            <a:hueOff val="-70147"/>
            <a:satOff val="-19839"/>
            <a:lumOff val="-8628"/>
            <a:alphaOff val="0"/>
          </a:schemeClr>
        </a:solidFill>
        <a:ln w="25400" cap="flat" cmpd="sng" algn="ctr">
          <a:solidFill>
            <a:schemeClr val="accent3">
              <a:hueOff val="-70147"/>
              <a:satOff val="-19839"/>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23FF3A-C95E-4855-AFC5-63340A03C67D}">
      <dsp:nvSpPr>
        <dsp:cNvPr id="0" name=""/>
        <dsp:cNvSpPr/>
      </dsp:nvSpPr>
      <dsp:spPr>
        <a:xfrm>
          <a:off x="0" y="1737157"/>
          <a:ext cx="8716020" cy="57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kern="1200" dirty="0"/>
            <a:t>RISK FACTORS - smoking, high blood pressure (known as hypertension), high cholesterol, type 2 diabetes, obesity and heart problems. </a:t>
          </a:r>
          <a:endParaRPr lang="en-US" sz="1600" kern="1200" dirty="0"/>
        </a:p>
      </dsp:txBody>
      <dsp:txXfrm>
        <a:off x="0" y="1737157"/>
        <a:ext cx="8716020" cy="5790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E149C-26CE-450E-8ED4-B5F4951A91B7}">
      <dsp:nvSpPr>
        <dsp:cNvPr id="0" name=""/>
        <dsp:cNvSpPr/>
      </dsp:nvSpPr>
      <dsp:spPr>
        <a:xfrm>
          <a:off x="0" y="39933"/>
          <a:ext cx="4572000" cy="75879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a:t>Memory loss, disorientation and problems with communication. </a:t>
          </a:r>
        </a:p>
      </dsp:txBody>
      <dsp:txXfrm>
        <a:off x="37041" y="76974"/>
        <a:ext cx="4497918" cy="6847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02FD3-8B39-4B63-8862-CA054FC18713}">
      <dsp:nvSpPr>
        <dsp:cNvPr id="0" name=""/>
        <dsp:cNvSpPr/>
      </dsp:nvSpPr>
      <dsp:spPr>
        <a:xfrm>
          <a:off x="1641232" y="0"/>
          <a:ext cx="4073765" cy="12752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dirty="0" smtClean="0"/>
            <a:t>Some people have both vascular dementia and Alzheimer’s disease – often called ‘mixed dementia’.</a:t>
          </a:r>
          <a:endParaRPr lang="en-GB" sz="1900" kern="1200" dirty="0"/>
        </a:p>
      </dsp:txBody>
      <dsp:txXfrm>
        <a:off x="1703486" y="62254"/>
        <a:ext cx="3949257" cy="11507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5CB7D-9765-4CCD-BEC3-6258DCCA8D19}">
      <dsp:nvSpPr>
        <dsp:cNvPr id="0" name=""/>
        <dsp:cNvSpPr/>
      </dsp:nvSpPr>
      <dsp:spPr>
        <a:xfrm rot="16200000">
          <a:off x="-488958" y="491063"/>
          <a:ext cx="3048000" cy="2065872"/>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612" bIns="0" numCol="1" spcCol="1270" anchor="ctr" anchorCtr="0">
          <a:noAutofit/>
        </a:bodyPr>
        <a:lstStyle/>
        <a:p>
          <a:pPr lvl="0" algn="ctr" defTabSz="800100" rtl="0">
            <a:lnSpc>
              <a:spcPct val="90000"/>
            </a:lnSpc>
            <a:spcBef>
              <a:spcPct val="0"/>
            </a:spcBef>
            <a:spcAft>
              <a:spcPct val="35000"/>
            </a:spcAft>
          </a:pPr>
          <a:r>
            <a:rPr lang="en-GB" sz="1800" kern="1200" dirty="0"/>
            <a:t>Damage is usually focused in the front part of the brain.</a:t>
          </a:r>
          <a:endParaRPr lang="en-US" sz="1800" kern="1200" dirty="0"/>
        </a:p>
      </dsp:txBody>
      <dsp:txXfrm rot="5400000">
        <a:off x="2106" y="609599"/>
        <a:ext cx="2065872" cy="1828800"/>
      </dsp:txXfrm>
    </dsp:sp>
    <dsp:sp modelId="{ED8DC86E-D961-4DD5-8574-368CDCFEC7EE}">
      <dsp:nvSpPr>
        <dsp:cNvPr id="0" name=""/>
        <dsp:cNvSpPr/>
      </dsp:nvSpPr>
      <dsp:spPr>
        <a:xfrm rot="16200000">
          <a:off x="1731853" y="491063"/>
          <a:ext cx="3048000" cy="2065872"/>
        </a:xfrm>
        <a:prstGeom prst="flowChartManualOperati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612" bIns="0" numCol="1" spcCol="1270" anchor="ctr" anchorCtr="0">
          <a:noAutofit/>
        </a:bodyPr>
        <a:lstStyle/>
        <a:p>
          <a:pPr lvl="0" algn="ctr" defTabSz="800100" rtl="0">
            <a:lnSpc>
              <a:spcPct val="90000"/>
            </a:lnSpc>
            <a:spcBef>
              <a:spcPct val="0"/>
            </a:spcBef>
            <a:spcAft>
              <a:spcPct val="35000"/>
            </a:spcAft>
          </a:pPr>
          <a:r>
            <a:rPr lang="en-GB" sz="1800" kern="1200"/>
            <a:t>Personality and behaviour are initially more effected than memory.</a:t>
          </a:r>
          <a:endParaRPr lang="en-US" sz="1800" kern="1200"/>
        </a:p>
      </dsp:txBody>
      <dsp:txXfrm rot="5400000">
        <a:off x="2222917" y="609599"/>
        <a:ext cx="2065872" cy="1828800"/>
      </dsp:txXfrm>
    </dsp:sp>
    <dsp:sp modelId="{AF97C562-3A91-442F-ABB8-B1F51225B5C8}">
      <dsp:nvSpPr>
        <dsp:cNvPr id="0" name=""/>
        <dsp:cNvSpPr/>
      </dsp:nvSpPr>
      <dsp:spPr>
        <a:xfrm rot="16200000">
          <a:off x="3952666" y="491063"/>
          <a:ext cx="3048000" cy="2065872"/>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612" bIns="0" numCol="1" spcCol="1270" anchor="ctr" anchorCtr="0">
          <a:noAutofit/>
        </a:bodyPr>
        <a:lstStyle/>
        <a:p>
          <a:pPr lvl="0" algn="ctr" defTabSz="800100" rtl="0">
            <a:lnSpc>
              <a:spcPct val="90000"/>
            </a:lnSpc>
            <a:spcBef>
              <a:spcPct val="0"/>
            </a:spcBef>
            <a:spcAft>
              <a:spcPct val="35000"/>
            </a:spcAft>
          </a:pPr>
          <a:r>
            <a:rPr lang="en-GB" sz="1800" kern="1200"/>
            <a:t>Pick’s Disease is the older name for what is now known as a variant of Fronto-temporal Dementia.</a:t>
          </a:r>
          <a:endParaRPr lang="en-US" sz="1800" kern="1200"/>
        </a:p>
      </dsp:txBody>
      <dsp:txXfrm rot="5400000">
        <a:off x="4443730" y="609599"/>
        <a:ext cx="2065872" cy="1828800"/>
      </dsp:txXfrm>
    </dsp:sp>
    <dsp:sp modelId="{575E4DD0-C068-41F8-95FC-7500D4D6EFDD}">
      <dsp:nvSpPr>
        <dsp:cNvPr id="0" name=""/>
        <dsp:cNvSpPr/>
      </dsp:nvSpPr>
      <dsp:spPr>
        <a:xfrm rot="16200000">
          <a:off x="6173478" y="491063"/>
          <a:ext cx="3048000" cy="2065872"/>
        </a:xfrm>
        <a:prstGeom prst="flowChartManualOperati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612" bIns="0" numCol="1" spcCol="1270" anchor="ctr" anchorCtr="0">
          <a:noAutofit/>
        </a:bodyPr>
        <a:lstStyle/>
        <a:p>
          <a:pPr lvl="0" algn="ctr" defTabSz="800100" rtl="0">
            <a:lnSpc>
              <a:spcPct val="90000"/>
            </a:lnSpc>
            <a:spcBef>
              <a:spcPct val="0"/>
            </a:spcBef>
            <a:spcAft>
              <a:spcPct val="35000"/>
            </a:spcAft>
          </a:pPr>
          <a:r>
            <a:rPr lang="en-GB" sz="1800" kern="1200" dirty="0"/>
            <a:t>Typically the onset occurs between the ages of 40 and 70.</a:t>
          </a:r>
          <a:endParaRPr lang="en-US" sz="1800" kern="1200" dirty="0"/>
        </a:p>
      </dsp:txBody>
      <dsp:txXfrm rot="5400000">
        <a:off x="6664542" y="609599"/>
        <a:ext cx="2065872" cy="1828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DC041-48EC-447A-8E43-3A33E0CCAC64}">
      <dsp:nvSpPr>
        <dsp:cNvPr id="0" name=""/>
        <dsp:cNvSpPr/>
      </dsp:nvSpPr>
      <dsp:spPr>
        <a:xfrm>
          <a:off x="-6627199" y="-1013457"/>
          <a:ext cx="7887711" cy="7887711"/>
        </a:xfrm>
        <a:prstGeom prst="blockArc">
          <a:avLst>
            <a:gd name="adj1" fmla="val 18900000"/>
            <a:gd name="adj2" fmla="val 2700000"/>
            <a:gd name="adj3" fmla="val 274"/>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6F732B-2FF0-49F0-A06E-2EA334C7F652}">
      <dsp:nvSpPr>
        <dsp:cNvPr id="0" name=""/>
        <dsp:cNvSpPr/>
      </dsp:nvSpPr>
      <dsp:spPr>
        <a:xfrm>
          <a:off x="550573" y="366182"/>
          <a:ext cx="4928461" cy="73283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1687" tIns="27940" rIns="27940" bIns="27940" numCol="1" spcCol="1270" anchor="ctr" anchorCtr="0">
          <a:noAutofit/>
        </a:bodyPr>
        <a:lstStyle/>
        <a:p>
          <a:pPr lvl="0" algn="l" defTabSz="488950" rtl="0">
            <a:lnSpc>
              <a:spcPct val="90000"/>
            </a:lnSpc>
            <a:spcBef>
              <a:spcPct val="0"/>
            </a:spcBef>
            <a:spcAft>
              <a:spcPct val="35000"/>
            </a:spcAft>
          </a:pPr>
          <a:r>
            <a:rPr lang="en-GB" sz="1100" kern="1200"/>
            <a:t>Changes in alertness, attention and confusion, which may be unpredictable and change from hour to hour or day to day.</a:t>
          </a:r>
        </a:p>
      </dsp:txBody>
      <dsp:txXfrm>
        <a:off x="550573" y="366182"/>
        <a:ext cx="4928461" cy="732834"/>
      </dsp:txXfrm>
    </dsp:sp>
    <dsp:sp modelId="{067D423D-2ABA-4400-B078-C57A4A224F66}">
      <dsp:nvSpPr>
        <dsp:cNvPr id="0" name=""/>
        <dsp:cNvSpPr/>
      </dsp:nvSpPr>
      <dsp:spPr>
        <a:xfrm>
          <a:off x="92551" y="274578"/>
          <a:ext cx="916042" cy="916042"/>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64906B-7B43-4823-889F-2F20ABC4F146}">
      <dsp:nvSpPr>
        <dsp:cNvPr id="0" name=""/>
        <dsp:cNvSpPr/>
      </dsp:nvSpPr>
      <dsp:spPr>
        <a:xfrm>
          <a:off x="1075700" y="1465082"/>
          <a:ext cx="4403334" cy="73283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1687" tIns="27940" rIns="27940" bIns="27940" numCol="1" spcCol="1270" anchor="ctr" anchorCtr="0">
          <a:noAutofit/>
        </a:bodyPr>
        <a:lstStyle/>
        <a:p>
          <a:pPr lvl="0" algn="l" defTabSz="488950" rtl="0">
            <a:lnSpc>
              <a:spcPct val="90000"/>
            </a:lnSpc>
            <a:spcBef>
              <a:spcPct val="0"/>
            </a:spcBef>
            <a:spcAft>
              <a:spcPct val="35000"/>
            </a:spcAft>
          </a:pPr>
          <a:r>
            <a:rPr lang="en-GB" sz="1100" kern="1200"/>
            <a:t>Parkinson’s disease-type symptoms such as slowed movements, muscle stiffness and tremors.</a:t>
          </a:r>
        </a:p>
      </dsp:txBody>
      <dsp:txXfrm>
        <a:off x="1075700" y="1465082"/>
        <a:ext cx="4403334" cy="732834"/>
      </dsp:txXfrm>
    </dsp:sp>
    <dsp:sp modelId="{1652BED4-30E5-446B-BE16-8B75EF25FC03}">
      <dsp:nvSpPr>
        <dsp:cNvPr id="0" name=""/>
        <dsp:cNvSpPr/>
      </dsp:nvSpPr>
      <dsp:spPr>
        <a:xfrm>
          <a:off x="617679" y="1373477"/>
          <a:ext cx="916042" cy="916042"/>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8D447A-8423-4E01-9F8B-17FEC911DF9E}">
      <dsp:nvSpPr>
        <dsp:cNvPr id="0" name=""/>
        <dsp:cNvSpPr/>
      </dsp:nvSpPr>
      <dsp:spPr>
        <a:xfrm>
          <a:off x="1236872" y="2563981"/>
          <a:ext cx="4242162" cy="73283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1687" tIns="27940" rIns="27940" bIns="27940" numCol="1" spcCol="1270" anchor="ctr" anchorCtr="0">
          <a:noAutofit/>
        </a:bodyPr>
        <a:lstStyle/>
        <a:p>
          <a:pPr lvl="0" algn="l" defTabSz="488950" rtl="0">
            <a:lnSpc>
              <a:spcPct val="90000"/>
            </a:lnSpc>
            <a:spcBef>
              <a:spcPct val="0"/>
            </a:spcBef>
            <a:spcAft>
              <a:spcPct val="35000"/>
            </a:spcAft>
          </a:pPr>
          <a:r>
            <a:rPr lang="en-GB" sz="1100" kern="1200"/>
            <a:t>Visual hallucinations – seeing things that are not really there, e.g. people or animals. These often happen repeatedly and are realistic and well-formed.</a:t>
          </a:r>
        </a:p>
      </dsp:txBody>
      <dsp:txXfrm>
        <a:off x="1236872" y="2563981"/>
        <a:ext cx="4242162" cy="732834"/>
      </dsp:txXfrm>
    </dsp:sp>
    <dsp:sp modelId="{608F84BE-B397-40F6-85FA-E7C74143034B}">
      <dsp:nvSpPr>
        <dsp:cNvPr id="0" name=""/>
        <dsp:cNvSpPr/>
      </dsp:nvSpPr>
      <dsp:spPr>
        <a:xfrm>
          <a:off x="778851" y="2472377"/>
          <a:ext cx="916042" cy="916042"/>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EE62C8-448C-466A-AD17-034D6F732883}">
      <dsp:nvSpPr>
        <dsp:cNvPr id="0" name=""/>
        <dsp:cNvSpPr/>
      </dsp:nvSpPr>
      <dsp:spPr>
        <a:xfrm>
          <a:off x="1075700" y="3662880"/>
          <a:ext cx="4403334" cy="73283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1687" tIns="27940" rIns="27940" bIns="27940" numCol="1" spcCol="1270" anchor="ctr" anchorCtr="0">
          <a:noAutofit/>
        </a:bodyPr>
        <a:lstStyle/>
        <a:p>
          <a:pPr lvl="0" algn="l" defTabSz="488950" rtl="0">
            <a:lnSpc>
              <a:spcPct val="90000"/>
            </a:lnSpc>
            <a:spcBef>
              <a:spcPct val="0"/>
            </a:spcBef>
            <a:spcAft>
              <a:spcPct val="35000"/>
            </a:spcAft>
          </a:pPr>
          <a:r>
            <a:rPr lang="en-GB" sz="1100" kern="1200"/>
            <a:t>Sleep disturbances – acting out dreams or shouting out while sleeping, which can disrupt sleep and potentially cause injury.</a:t>
          </a:r>
        </a:p>
      </dsp:txBody>
      <dsp:txXfrm>
        <a:off x="1075700" y="3662880"/>
        <a:ext cx="4403334" cy="732834"/>
      </dsp:txXfrm>
    </dsp:sp>
    <dsp:sp modelId="{23975D25-9817-462E-8E42-12E876693DF7}">
      <dsp:nvSpPr>
        <dsp:cNvPr id="0" name=""/>
        <dsp:cNvSpPr/>
      </dsp:nvSpPr>
      <dsp:spPr>
        <a:xfrm>
          <a:off x="617679" y="3571276"/>
          <a:ext cx="916042" cy="916042"/>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AD44DF-5EE6-4959-9FE6-92D94E9DED51}">
      <dsp:nvSpPr>
        <dsp:cNvPr id="0" name=""/>
        <dsp:cNvSpPr/>
      </dsp:nvSpPr>
      <dsp:spPr>
        <a:xfrm>
          <a:off x="550573" y="4761780"/>
          <a:ext cx="4928461" cy="73283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1687" tIns="27940" rIns="27940" bIns="27940" numCol="1" spcCol="1270" anchor="ctr" anchorCtr="0">
          <a:noAutofit/>
        </a:bodyPr>
        <a:lstStyle/>
        <a:p>
          <a:pPr lvl="0" algn="l" defTabSz="488950" rtl="0">
            <a:lnSpc>
              <a:spcPct val="90000"/>
            </a:lnSpc>
            <a:spcBef>
              <a:spcPct val="0"/>
            </a:spcBef>
            <a:spcAft>
              <a:spcPct val="35000"/>
            </a:spcAft>
          </a:pPr>
          <a:r>
            <a:rPr lang="en-GB" sz="1100" kern="1200"/>
            <a:t>Fainting, unsteadiness and falls.</a:t>
          </a:r>
        </a:p>
      </dsp:txBody>
      <dsp:txXfrm>
        <a:off x="550573" y="4761780"/>
        <a:ext cx="4928461" cy="732834"/>
      </dsp:txXfrm>
    </dsp:sp>
    <dsp:sp modelId="{C2A62090-2A7C-4B6C-A266-5D917CF61C64}">
      <dsp:nvSpPr>
        <dsp:cNvPr id="0" name=""/>
        <dsp:cNvSpPr/>
      </dsp:nvSpPr>
      <dsp:spPr>
        <a:xfrm>
          <a:off x="92551" y="4670176"/>
          <a:ext cx="916042" cy="916042"/>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07E41-EF1D-4754-8858-1168AE621BDD}">
      <dsp:nvSpPr>
        <dsp:cNvPr id="0" name=""/>
        <dsp:cNvSpPr/>
      </dsp:nvSpPr>
      <dsp:spPr>
        <a:xfrm>
          <a:off x="1623323" y="121208"/>
          <a:ext cx="2163551" cy="140630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0" i="0" kern="1200" dirty="0" smtClean="0"/>
            <a:t>Two thirds of the cost of dementia is paid by people with dementia and their families.</a:t>
          </a:r>
          <a:endParaRPr lang="en-GB" sz="1300" b="0" i="0" kern="1200" dirty="0"/>
        </a:p>
      </dsp:txBody>
      <dsp:txXfrm>
        <a:off x="1691973" y="189858"/>
        <a:ext cx="2026251" cy="1269008"/>
      </dsp:txXfrm>
    </dsp:sp>
    <dsp:sp modelId="{0A63FBF2-E933-462F-A3C7-F0592BAF7883}">
      <dsp:nvSpPr>
        <dsp:cNvPr id="0" name=""/>
        <dsp:cNvSpPr/>
      </dsp:nvSpPr>
      <dsp:spPr>
        <a:xfrm>
          <a:off x="831197" y="824362"/>
          <a:ext cx="3747803" cy="3747803"/>
        </a:xfrm>
        <a:custGeom>
          <a:avLst/>
          <a:gdLst/>
          <a:ahLst/>
          <a:cxnLst/>
          <a:rect l="0" t="0" r="0" b="0"/>
          <a:pathLst>
            <a:path>
              <a:moveTo>
                <a:pt x="3245450" y="597046"/>
              </a:moveTo>
              <a:arcTo wR="1873901" hR="1873901" stAng="19022864" swAng="2299891"/>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960B091-1CC6-47B1-A04C-DB34203ECC91}">
      <dsp:nvSpPr>
        <dsp:cNvPr id="0" name=""/>
        <dsp:cNvSpPr/>
      </dsp:nvSpPr>
      <dsp:spPr>
        <a:xfrm>
          <a:off x="3246170" y="2932060"/>
          <a:ext cx="2163551" cy="1406308"/>
        </a:xfrm>
        <a:prstGeom prst="roundRect">
          <a:avLst/>
        </a:prstGeom>
        <a:solidFill>
          <a:schemeClr val="accent2">
            <a:hueOff val="1408927"/>
            <a:satOff val="-10081"/>
            <a:lumOff val="-5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0" i="0" kern="1200" smtClean="0"/>
            <a:t>Unpaid carers supporting someone with dementia save the economy £11 billion a year.</a:t>
          </a:r>
          <a:endParaRPr lang="en-GB" sz="1300" b="0" i="0" kern="1200"/>
        </a:p>
      </dsp:txBody>
      <dsp:txXfrm>
        <a:off x="3314820" y="3000710"/>
        <a:ext cx="2026251" cy="1269008"/>
      </dsp:txXfrm>
    </dsp:sp>
    <dsp:sp modelId="{98407015-3CE4-4C41-B0EA-26A60C7F7075}">
      <dsp:nvSpPr>
        <dsp:cNvPr id="0" name=""/>
        <dsp:cNvSpPr/>
      </dsp:nvSpPr>
      <dsp:spPr>
        <a:xfrm>
          <a:off x="831197" y="824362"/>
          <a:ext cx="3747803" cy="3747803"/>
        </a:xfrm>
        <a:custGeom>
          <a:avLst/>
          <a:gdLst/>
          <a:ahLst/>
          <a:cxnLst/>
          <a:rect l="0" t="0" r="0" b="0"/>
          <a:pathLst>
            <a:path>
              <a:moveTo>
                <a:pt x="2448040" y="3657681"/>
              </a:moveTo>
              <a:arcTo wR="1873901" hR="1873901" stAng="4329502" swAng="2140996"/>
            </a:path>
          </a:pathLst>
        </a:custGeom>
        <a:noFill/>
        <a:ln w="9525" cap="flat" cmpd="sng" algn="ctr">
          <a:solidFill>
            <a:schemeClr val="accent2">
              <a:hueOff val="1408927"/>
              <a:satOff val="-10081"/>
              <a:lumOff val="-589"/>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7139831-5C54-4336-B431-85F8498CCCC2}">
      <dsp:nvSpPr>
        <dsp:cNvPr id="0" name=""/>
        <dsp:cNvSpPr/>
      </dsp:nvSpPr>
      <dsp:spPr>
        <a:xfrm>
          <a:off x="477" y="2932060"/>
          <a:ext cx="2163551" cy="1406308"/>
        </a:xfrm>
        <a:prstGeom prst="roundRect">
          <a:avLst/>
        </a:prstGeom>
        <a:solidFill>
          <a:schemeClr val="accent2">
            <a:hueOff val="2817853"/>
            <a:satOff val="-20162"/>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0" i="0" kern="1200" dirty="0" smtClean="0"/>
            <a:t>Dementia is one of the main causes of disability later in life, ahead of cancer, cardiovascular disease and stroke. </a:t>
          </a:r>
          <a:endParaRPr lang="en-GB" sz="1300" b="0" i="0" kern="1200" dirty="0"/>
        </a:p>
      </dsp:txBody>
      <dsp:txXfrm>
        <a:off x="69127" y="3000710"/>
        <a:ext cx="2026251" cy="1269008"/>
      </dsp:txXfrm>
    </dsp:sp>
    <dsp:sp modelId="{0DAF3E0E-C13E-4401-AB5F-3201EF5D6C16}">
      <dsp:nvSpPr>
        <dsp:cNvPr id="0" name=""/>
        <dsp:cNvSpPr/>
      </dsp:nvSpPr>
      <dsp:spPr>
        <a:xfrm>
          <a:off x="831197" y="824362"/>
          <a:ext cx="3747803" cy="3747803"/>
        </a:xfrm>
        <a:custGeom>
          <a:avLst/>
          <a:gdLst/>
          <a:ahLst/>
          <a:cxnLst/>
          <a:rect l="0" t="0" r="0" b="0"/>
          <a:pathLst>
            <a:path>
              <a:moveTo>
                <a:pt x="6090" y="1722940"/>
              </a:moveTo>
              <a:arcTo wR="1873901" hR="1873901" stAng="11077245" swAng="2299891"/>
            </a:path>
          </a:pathLst>
        </a:custGeom>
        <a:noFill/>
        <a:ln w="9525" cap="flat" cmpd="sng" algn="ctr">
          <a:solidFill>
            <a:schemeClr val="accent2">
              <a:hueOff val="2817853"/>
              <a:satOff val="-20162"/>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C4647-D8D6-4F34-87C9-DAFF3272AF9A}">
      <dsp:nvSpPr>
        <dsp:cNvPr id="0" name=""/>
        <dsp:cNvSpPr/>
      </dsp:nvSpPr>
      <dsp:spPr>
        <a:xfrm>
          <a:off x="2779776" y="2611"/>
          <a:ext cx="3127248" cy="114199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rtl="0">
            <a:lnSpc>
              <a:spcPct val="90000"/>
            </a:lnSpc>
            <a:spcBef>
              <a:spcPct val="0"/>
            </a:spcBef>
            <a:spcAft>
              <a:spcPct val="35000"/>
            </a:spcAft>
          </a:pPr>
          <a:r>
            <a:rPr lang="en-GB" sz="1600" kern="1200" dirty="0" smtClean="0"/>
            <a:t>850,000 people in the UK, with numbers set to rise to over 1 million by 2025. This will soar to 2 million by 2051.</a:t>
          </a:r>
          <a:endParaRPr lang="en-GB" sz="1600" kern="1200" dirty="0"/>
        </a:p>
      </dsp:txBody>
      <dsp:txXfrm>
        <a:off x="2835524" y="58359"/>
        <a:ext cx="3015752" cy="1030499"/>
      </dsp:txXfrm>
    </dsp:sp>
    <dsp:sp modelId="{B7637AFB-B2C5-400F-81AA-92010711AB64}">
      <dsp:nvSpPr>
        <dsp:cNvPr id="0" name=""/>
        <dsp:cNvSpPr/>
      </dsp:nvSpPr>
      <dsp:spPr>
        <a:xfrm>
          <a:off x="2779776" y="1201707"/>
          <a:ext cx="3127248" cy="1141995"/>
        </a:xfrm>
        <a:prstGeom prst="roundRect">
          <a:avLst/>
        </a:prstGeom>
        <a:solidFill>
          <a:schemeClr val="accent5">
            <a:hueOff val="4421170"/>
            <a:satOff val="-17963"/>
            <a:lumOff val="-39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rtl="0">
            <a:lnSpc>
              <a:spcPct val="90000"/>
            </a:lnSpc>
            <a:spcBef>
              <a:spcPct val="0"/>
            </a:spcBef>
            <a:spcAft>
              <a:spcPct val="35000"/>
            </a:spcAft>
          </a:pPr>
          <a:r>
            <a:rPr lang="en-GB" sz="1600" kern="1200" smtClean="0"/>
            <a:t>225,000 will develop dementia this year, that’s one every three minutes.</a:t>
          </a:r>
          <a:endParaRPr lang="en-GB" sz="1600" kern="1200"/>
        </a:p>
      </dsp:txBody>
      <dsp:txXfrm>
        <a:off x="2835524" y="1257455"/>
        <a:ext cx="3015752" cy="1030499"/>
      </dsp:txXfrm>
    </dsp:sp>
    <dsp:sp modelId="{768FB301-6027-445B-B446-300FF1826F06}">
      <dsp:nvSpPr>
        <dsp:cNvPr id="0" name=""/>
        <dsp:cNvSpPr/>
      </dsp:nvSpPr>
      <dsp:spPr>
        <a:xfrm>
          <a:off x="2792722" y="2355522"/>
          <a:ext cx="3127248" cy="1141995"/>
        </a:xfrm>
        <a:prstGeom prst="roundRect">
          <a:avLst/>
        </a:prstGeom>
        <a:solidFill>
          <a:schemeClr val="accent5">
            <a:hueOff val="8842340"/>
            <a:satOff val="-35925"/>
            <a:lumOff val="-79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rtl="0">
            <a:lnSpc>
              <a:spcPct val="90000"/>
            </a:lnSpc>
            <a:spcBef>
              <a:spcPct val="0"/>
            </a:spcBef>
            <a:spcAft>
              <a:spcPct val="35000"/>
            </a:spcAft>
          </a:pPr>
          <a:r>
            <a:rPr lang="en-GB" sz="1600" kern="1200" smtClean="0"/>
            <a:t>1 in 6 people over the age of 80 have dementia.</a:t>
          </a:r>
          <a:endParaRPr lang="en-GB" sz="1600" kern="1200"/>
        </a:p>
      </dsp:txBody>
      <dsp:txXfrm>
        <a:off x="2848470" y="2411270"/>
        <a:ext cx="3015752" cy="1030499"/>
      </dsp:txXfrm>
    </dsp:sp>
    <dsp:sp modelId="{1551FDF5-2F86-46F3-9B28-ED97D334FFCB}">
      <dsp:nvSpPr>
        <dsp:cNvPr id="0" name=""/>
        <dsp:cNvSpPr/>
      </dsp:nvSpPr>
      <dsp:spPr>
        <a:xfrm>
          <a:off x="2779776" y="3599897"/>
          <a:ext cx="3127248" cy="1141995"/>
        </a:xfrm>
        <a:prstGeom prst="roundRect">
          <a:avLst/>
        </a:prstGeom>
        <a:solidFill>
          <a:schemeClr val="accent5">
            <a:hueOff val="13263510"/>
            <a:satOff val="-53888"/>
            <a:lumOff val="-119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rtl="0">
            <a:lnSpc>
              <a:spcPct val="90000"/>
            </a:lnSpc>
            <a:spcBef>
              <a:spcPct val="0"/>
            </a:spcBef>
            <a:spcAft>
              <a:spcPct val="35000"/>
            </a:spcAft>
          </a:pPr>
          <a:r>
            <a:rPr lang="en-GB" sz="1600" kern="1200" dirty="0" smtClean="0"/>
            <a:t>70 per cent of people in care homes have dementia or severe memory problems.</a:t>
          </a:r>
          <a:endParaRPr lang="en-GB" sz="1600" kern="1200" dirty="0"/>
        </a:p>
      </dsp:txBody>
      <dsp:txXfrm>
        <a:off x="2835524" y="3655645"/>
        <a:ext cx="3015752" cy="1030499"/>
      </dsp:txXfrm>
    </dsp:sp>
    <dsp:sp modelId="{2636AC30-87DD-4A7D-968B-6C94E0929FD0}">
      <dsp:nvSpPr>
        <dsp:cNvPr id="0" name=""/>
        <dsp:cNvSpPr/>
      </dsp:nvSpPr>
      <dsp:spPr>
        <a:xfrm>
          <a:off x="2779776" y="4798992"/>
          <a:ext cx="3127248" cy="1141995"/>
        </a:xfrm>
        <a:prstGeom prst="roundRect">
          <a:avLst/>
        </a:prstGeom>
        <a:solidFill>
          <a:schemeClr val="accent5">
            <a:hueOff val="17684680"/>
            <a:satOff val="-71851"/>
            <a:lumOff val="-158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rtl="0">
            <a:lnSpc>
              <a:spcPct val="90000"/>
            </a:lnSpc>
            <a:spcBef>
              <a:spcPct val="0"/>
            </a:spcBef>
            <a:spcAft>
              <a:spcPct val="35000"/>
            </a:spcAft>
          </a:pPr>
          <a:r>
            <a:rPr lang="en-GB" sz="1600" kern="1200" smtClean="0"/>
            <a:t>There are over 40,000 people under 65 with dementia in the UK.</a:t>
          </a:r>
          <a:endParaRPr lang="en-GB" sz="1600" kern="1200"/>
        </a:p>
      </dsp:txBody>
      <dsp:txXfrm>
        <a:off x="2835524" y="4854740"/>
        <a:ext cx="3015752" cy="10304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887C9-7075-4602-8F3A-09695330DF55}">
      <dsp:nvSpPr>
        <dsp:cNvPr id="0" name=""/>
        <dsp:cNvSpPr/>
      </dsp:nvSpPr>
      <dsp:spPr>
        <a:xfrm>
          <a:off x="0" y="0"/>
          <a:ext cx="520093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A09A74-A27B-458B-97E7-9798F7A4082F}">
      <dsp:nvSpPr>
        <dsp:cNvPr id="0" name=""/>
        <dsp:cNvSpPr/>
      </dsp:nvSpPr>
      <dsp:spPr>
        <a:xfrm>
          <a:off x="0" y="0"/>
          <a:ext cx="5200934" cy="97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kern="1200" dirty="0" smtClean="0"/>
            <a:t>There are an estimated 46.8 million people living with dementia and the numbers affected will double every 20 years, rising to 115.4 million in 2050.</a:t>
          </a:r>
          <a:endParaRPr lang="en-GB" sz="1600" kern="1200" dirty="0"/>
        </a:p>
      </dsp:txBody>
      <dsp:txXfrm>
        <a:off x="0" y="0"/>
        <a:ext cx="5200934" cy="979810"/>
      </dsp:txXfrm>
    </dsp:sp>
    <dsp:sp modelId="{341ED41D-7D43-4EFD-8B30-70696154ED49}">
      <dsp:nvSpPr>
        <dsp:cNvPr id="0" name=""/>
        <dsp:cNvSpPr/>
      </dsp:nvSpPr>
      <dsp:spPr>
        <a:xfrm>
          <a:off x="0" y="979810"/>
          <a:ext cx="520093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CA475A-5659-4B31-8631-FDF23F6CAE25}">
      <dsp:nvSpPr>
        <dsp:cNvPr id="0" name=""/>
        <dsp:cNvSpPr/>
      </dsp:nvSpPr>
      <dsp:spPr>
        <a:xfrm>
          <a:off x="0" y="979810"/>
          <a:ext cx="5200934" cy="97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rtl="0">
            <a:lnSpc>
              <a:spcPct val="90000"/>
            </a:lnSpc>
            <a:spcBef>
              <a:spcPct val="0"/>
            </a:spcBef>
            <a:spcAft>
              <a:spcPct val="35000"/>
            </a:spcAft>
          </a:pPr>
          <a:r>
            <a:rPr lang="en-GB" sz="1600" kern="1200" smtClean="0"/>
            <a:t>Another 7.7 million people will develop dementia around the world every year.</a:t>
          </a:r>
          <a:endParaRPr lang="en-GB" sz="1600" kern="1200"/>
        </a:p>
      </dsp:txBody>
      <dsp:txXfrm>
        <a:off x="0" y="979810"/>
        <a:ext cx="5200934" cy="9798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17657-72CE-4B69-B2E5-CF48951A939E}">
      <dsp:nvSpPr>
        <dsp:cNvPr id="0" name=""/>
        <dsp:cNvSpPr/>
      </dsp:nvSpPr>
      <dsp:spPr>
        <a:xfrm>
          <a:off x="0" y="142482"/>
          <a:ext cx="8229600" cy="62361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GB" sz="2600" kern="1200" dirty="0"/>
            <a:t>Association between dementia and memory loss</a:t>
          </a:r>
          <a:endParaRPr lang="en-US" sz="2600" kern="1200" dirty="0"/>
        </a:p>
      </dsp:txBody>
      <dsp:txXfrm>
        <a:off x="30442" y="172924"/>
        <a:ext cx="8168716" cy="562726"/>
      </dsp:txXfrm>
    </dsp:sp>
    <dsp:sp modelId="{E83F79D7-6D91-41DA-B423-F5C6BAA3398F}">
      <dsp:nvSpPr>
        <dsp:cNvPr id="0" name=""/>
        <dsp:cNvSpPr/>
      </dsp:nvSpPr>
      <dsp:spPr>
        <a:xfrm>
          <a:off x="0" y="838200"/>
          <a:ext cx="8229600" cy="757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GB" sz="2000" kern="1200" dirty="0"/>
            <a:t>Although significant, not a salient feature of every dementing disease </a:t>
          </a:r>
          <a:endParaRPr lang="en-US" sz="2000" kern="1200" dirty="0"/>
        </a:p>
      </dsp:txBody>
      <dsp:txXfrm>
        <a:off x="0" y="838200"/>
        <a:ext cx="8229600" cy="75790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DE694-D2BC-4A57-AE39-75DE3506FAF3}">
      <dsp:nvSpPr>
        <dsp:cNvPr id="0" name=""/>
        <dsp:cNvSpPr/>
      </dsp:nvSpPr>
      <dsp:spPr>
        <a:xfrm rot="5400000">
          <a:off x="5596133" y="-1838705"/>
          <a:ext cx="975360" cy="4896611"/>
        </a:xfrm>
        <a:prstGeom prst="round2SameRect">
          <a:avLst/>
        </a:prstGeom>
        <a:solidFill>
          <a:schemeClr val="accent1">
            <a:alpha val="90000"/>
            <a:tint val="40000"/>
            <a:hueOff val="0"/>
            <a:satOff val="0"/>
            <a:lumOff val="0"/>
            <a:alphaOff val="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GB" sz="2400" kern="1200" dirty="0"/>
            <a:t>Personal hygiene, bill paying, housecleaning, personality</a:t>
          </a:r>
          <a:endParaRPr lang="en-US" sz="2400" kern="1200" dirty="0"/>
        </a:p>
      </dsp:txBody>
      <dsp:txXfrm rot="-5400000">
        <a:off x="3635508" y="169533"/>
        <a:ext cx="4848998" cy="880134"/>
      </dsp:txXfrm>
    </dsp:sp>
    <dsp:sp modelId="{6D253F26-35EE-4D2F-A569-73555860CD48}">
      <dsp:nvSpPr>
        <dsp:cNvPr id="0" name=""/>
        <dsp:cNvSpPr/>
      </dsp:nvSpPr>
      <dsp:spPr>
        <a:xfrm>
          <a:off x="2280" y="0"/>
          <a:ext cx="3633227" cy="1219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lvl="0" algn="ctr" defTabSz="1511300" rtl="0">
            <a:lnSpc>
              <a:spcPct val="90000"/>
            </a:lnSpc>
            <a:spcBef>
              <a:spcPct val="0"/>
            </a:spcBef>
            <a:spcAft>
              <a:spcPct val="35000"/>
            </a:spcAft>
          </a:pPr>
          <a:r>
            <a:rPr lang="en-GB" sz="3400" kern="1200"/>
            <a:t>Functional decline </a:t>
          </a:r>
          <a:endParaRPr lang="en-US" sz="3400" kern="1200"/>
        </a:p>
      </dsp:txBody>
      <dsp:txXfrm>
        <a:off x="61796" y="59516"/>
        <a:ext cx="3514195" cy="11001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38D5D-5437-4F5E-BB0E-FB465511DEBA}">
      <dsp:nvSpPr>
        <dsp:cNvPr id="0" name=""/>
        <dsp:cNvSpPr/>
      </dsp:nvSpPr>
      <dsp:spPr>
        <a:xfrm>
          <a:off x="0" y="0"/>
          <a:ext cx="8534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C18DB0-D0E0-4D19-B7B7-0EEC397AC619}">
      <dsp:nvSpPr>
        <dsp:cNvPr id="0" name=""/>
        <dsp:cNvSpPr/>
      </dsp:nvSpPr>
      <dsp:spPr>
        <a:xfrm>
          <a:off x="0" y="0"/>
          <a:ext cx="8534400" cy="99060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ctr" defTabSz="1066800" rtl="0">
            <a:lnSpc>
              <a:spcPct val="90000"/>
            </a:lnSpc>
            <a:spcBef>
              <a:spcPct val="0"/>
            </a:spcBef>
            <a:spcAft>
              <a:spcPct val="35000"/>
            </a:spcAft>
          </a:pPr>
          <a:r>
            <a:rPr lang="en-GB" sz="2400" kern="1200" dirty="0"/>
            <a:t>Clinical marker separating “possible dementia” and “normal aging” from “dementia “</a:t>
          </a:r>
          <a:endParaRPr lang="en-US" sz="2400" kern="1200" dirty="0"/>
        </a:p>
      </dsp:txBody>
      <dsp:txXfrm>
        <a:off x="0" y="0"/>
        <a:ext cx="8534400" cy="9906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DE5D9-3828-4C4C-BF86-355FBF1227F1}">
      <dsp:nvSpPr>
        <dsp:cNvPr id="0" name=""/>
        <dsp:cNvSpPr/>
      </dsp:nvSpPr>
      <dsp:spPr>
        <a:xfrm>
          <a:off x="4353" y="2037474"/>
          <a:ext cx="1349499" cy="182261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Questions about your concerns, your symptoms and how you are managing.</a:t>
          </a:r>
        </a:p>
      </dsp:txBody>
      <dsp:txXfrm>
        <a:off x="43878" y="2076999"/>
        <a:ext cx="1270449" cy="1743564"/>
      </dsp:txXfrm>
    </dsp:sp>
    <dsp:sp modelId="{74BDC90A-0B3E-4DAD-99DB-E27894E78B76}">
      <dsp:nvSpPr>
        <dsp:cNvPr id="0" name=""/>
        <dsp:cNvSpPr/>
      </dsp:nvSpPr>
      <dsp:spPr>
        <a:xfrm>
          <a:off x="1488802" y="2781443"/>
          <a:ext cx="286093" cy="33467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488802" y="2848378"/>
        <a:ext cx="200265" cy="200805"/>
      </dsp:txXfrm>
    </dsp:sp>
    <dsp:sp modelId="{771951C5-EE00-4E6A-BD99-76B368F470B1}">
      <dsp:nvSpPr>
        <dsp:cNvPr id="0" name=""/>
        <dsp:cNvSpPr/>
      </dsp:nvSpPr>
      <dsp:spPr>
        <a:xfrm>
          <a:off x="1893651" y="2037474"/>
          <a:ext cx="1349499" cy="182261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Questions about your general health and medical history.</a:t>
          </a:r>
        </a:p>
      </dsp:txBody>
      <dsp:txXfrm>
        <a:off x="1933176" y="2076999"/>
        <a:ext cx="1270449" cy="1743564"/>
      </dsp:txXfrm>
    </dsp:sp>
    <dsp:sp modelId="{8FB6F7A9-05A8-4D77-B4B2-D59489BFC265}">
      <dsp:nvSpPr>
        <dsp:cNvPr id="0" name=""/>
        <dsp:cNvSpPr/>
      </dsp:nvSpPr>
      <dsp:spPr>
        <a:xfrm>
          <a:off x="3378100" y="2781443"/>
          <a:ext cx="286093" cy="33467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3378100" y="2848378"/>
        <a:ext cx="200265" cy="200805"/>
      </dsp:txXfrm>
    </dsp:sp>
    <dsp:sp modelId="{CB15462F-0938-46D3-B6CC-6981CEF4B851}">
      <dsp:nvSpPr>
        <dsp:cNvPr id="0" name=""/>
        <dsp:cNvSpPr/>
      </dsp:nvSpPr>
      <dsp:spPr>
        <a:xfrm>
          <a:off x="3782950" y="2037474"/>
          <a:ext cx="1349499" cy="182261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Speaking with your partner or someone close to you about your symptoms.</a:t>
          </a:r>
        </a:p>
      </dsp:txBody>
      <dsp:txXfrm>
        <a:off x="3822475" y="2076999"/>
        <a:ext cx="1270449" cy="1743564"/>
      </dsp:txXfrm>
    </dsp:sp>
    <dsp:sp modelId="{70A64766-8A95-4CA2-AAF5-9D18EA3B875B}">
      <dsp:nvSpPr>
        <dsp:cNvPr id="0" name=""/>
        <dsp:cNvSpPr/>
      </dsp:nvSpPr>
      <dsp:spPr>
        <a:xfrm>
          <a:off x="5267399" y="2781443"/>
          <a:ext cx="286093" cy="33467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267399" y="2848378"/>
        <a:ext cx="200265" cy="200805"/>
      </dsp:txXfrm>
    </dsp:sp>
    <dsp:sp modelId="{609BD6D8-4148-4833-8A32-955F0DA3DD0E}">
      <dsp:nvSpPr>
        <dsp:cNvPr id="0" name=""/>
        <dsp:cNvSpPr/>
      </dsp:nvSpPr>
      <dsp:spPr>
        <a:xfrm>
          <a:off x="5672249" y="2037474"/>
          <a:ext cx="1349499" cy="182261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A physical check-up.</a:t>
          </a:r>
        </a:p>
      </dsp:txBody>
      <dsp:txXfrm>
        <a:off x="5711774" y="2076999"/>
        <a:ext cx="1270449" cy="1743564"/>
      </dsp:txXfrm>
    </dsp:sp>
    <dsp:sp modelId="{D5383742-4238-40E3-A231-A4F5A611C51A}">
      <dsp:nvSpPr>
        <dsp:cNvPr id="0" name=""/>
        <dsp:cNvSpPr/>
      </dsp:nvSpPr>
      <dsp:spPr>
        <a:xfrm>
          <a:off x="7156698" y="2781443"/>
          <a:ext cx="286093" cy="33467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7156698" y="2848378"/>
        <a:ext cx="200265" cy="200805"/>
      </dsp:txXfrm>
    </dsp:sp>
    <dsp:sp modelId="{03AC776E-6E35-410E-8565-4BC1BAF73035}">
      <dsp:nvSpPr>
        <dsp:cNvPr id="0" name=""/>
        <dsp:cNvSpPr/>
      </dsp:nvSpPr>
      <dsp:spPr>
        <a:xfrm>
          <a:off x="7561547" y="2037474"/>
          <a:ext cx="1349499" cy="1822614"/>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Completing some standard pen-and-paper tests to check your memory, language and problem-solving skills.</a:t>
          </a:r>
        </a:p>
      </dsp:txBody>
      <dsp:txXfrm>
        <a:off x="7601072" y="2076999"/>
        <a:ext cx="1270449" cy="174356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329C-FE04-4308-807C-9D33C7C442E8}">
      <dsp:nvSpPr>
        <dsp:cNvPr id="0" name=""/>
        <dsp:cNvSpPr/>
      </dsp:nvSpPr>
      <dsp:spPr>
        <a:xfrm>
          <a:off x="1473" y="2764337"/>
          <a:ext cx="1649586" cy="636740"/>
        </a:xfrm>
        <a:prstGeom prst="chevron">
          <a:avLst>
            <a:gd name="adj" fmla="val 4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CA81C6-51EF-4BDB-BE7C-54FE90A8BCD9}">
      <dsp:nvSpPr>
        <dsp:cNvPr id="0" name=""/>
        <dsp:cNvSpPr/>
      </dsp:nvSpPr>
      <dsp:spPr>
        <a:xfrm>
          <a:off x="441363" y="2923522"/>
          <a:ext cx="1392984" cy="636740"/>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lvl="0" algn="ctr" defTabSz="400050" rtl="0">
            <a:lnSpc>
              <a:spcPct val="90000"/>
            </a:lnSpc>
            <a:spcBef>
              <a:spcPct val="0"/>
            </a:spcBef>
            <a:spcAft>
              <a:spcPct val="35000"/>
            </a:spcAft>
          </a:pPr>
          <a:r>
            <a:rPr lang="en-GB" sz="900" kern="1200" dirty="0"/>
            <a:t>Cost of screening – late diagnosis</a:t>
          </a:r>
          <a:endParaRPr lang="en-US" sz="900" kern="1200" dirty="0"/>
        </a:p>
      </dsp:txBody>
      <dsp:txXfrm>
        <a:off x="460012" y="2942171"/>
        <a:ext cx="1355686" cy="599442"/>
      </dsp:txXfrm>
    </dsp:sp>
    <dsp:sp modelId="{E2663F3B-A760-473C-8802-E367E4626BDF}">
      <dsp:nvSpPr>
        <dsp:cNvPr id="0" name=""/>
        <dsp:cNvSpPr/>
      </dsp:nvSpPr>
      <dsp:spPr>
        <a:xfrm>
          <a:off x="1885668" y="2764337"/>
          <a:ext cx="1649586" cy="636740"/>
        </a:xfrm>
        <a:prstGeom prst="chevron">
          <a:avLst>
            <a:gd name="adj" fmla="val 40000"/>
          </a:avLst>
        </a:prstGeom>
        <a:solidFill>
          <a:schemeClr val="accent2">
            <a:hueOff val="704463"/>
            <a:satOff val="-5041"/>
            <a:lumOff val="-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487DF4-31BA-4B41-8CC0-CDAAD8C0546C}">
      <dsp:nvSpPr>
        <dsp:cNvPr id="0" name=""/>
        <dsp:cNvSpPr/>
      </dsp:nvSpPr>
      <dsp:spPr>
        <a:xfrm>
          <a:off x="2325558" y="2923522"/>
          <a:ext cx="1392984" cy="636740"/>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704463"/>
              <a:satOff val="-5041"/>
              <a:lumOff val="-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lvl="0" algn="ctr" defTabSz="400050" rtl="0">
            <a:lnSpc>
              <a:spcPct val="90000"/>
            </a:lnSpc>
            <a:spcBef>
              <a:spcPct val="0"/>
            </a:spcBef>
            <a:spcAft>
              <a:spcPct val="35000"/>
            </a:spcAft>
          </a:pPr>
          <a:r>
            <a:rPr lang="en-GB" sz="900" kern="1200"/>
            <a:t>Inevitability of ageing – cognitive decline</a:t>
          </a:r>
          <a:endParaRPr lang="en-US" sz="900" kern="1200"/>
        </a:p>
      </dsp:txBody>
      <dsp:txXfrm>
        <a:off x="2344207" y="2942171"/>
        <a:ext cx="1355686" cy="599442"/>
      </dsp:txXfrm>
    </dsp:sp>
    <dsp:sp modelId="{1826955F-D228-40EF-88FE-2A77F0F31693}">
      <dsp:nvSpPr>
        <dsp:cNvPr id="0" name=""/>
        <dsp:cNvSpPr/>
      </dsp:nvSpPr>
      <dsp:spPr>
        <a:xfrm>
          <a:off x="3769862" y="2764337"/>
          <a:ext cx="1649586" cy="636740"/>
        </a:xfrm>
        <a:prstGeom prst="chevron">
          <a:avLst>
            <a:gd name="adj" fmla="val 40000"/>
          </a:avLst>
        </a:prstGeom>
        <a:solidFill>
          <a:schemeClr val="accent2">
            <a:hueOff val="1408927"/>
            <a:satOff val="-10081"/>
            <a:lumOff val="-5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167E8C-5E72-4F2A-AC77-AE23CCB4923F}">
      <dsp:nvSpPr>
        <dsp:cNvPr id="0" name=""/>
        <dsp:cNvSpPr/>
      </dsp:nvSpPr>
      <dsp:spPr>
        <a:xfrm>
          <a:off x="4209752" y="2923522"/>
          <a:ext cx="1392984" cy="636740"/>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1408927"/>
              <a:satOff val="-10081"/>
              <a:lumOff val="-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lvl="0" algn="ctr" defTabSz="400050" rtl="0">
            <a:lnSpc>
              <a:spcPct val="90000"/>
            </a:lnSpc>
            <a:spcBef>
              <a:spcPct val="0"/>
            </a:spcBef>
            <a:spcAft>
              <a:spcPct val="35000"/>
            </a:spcAft>
          </a:pPr>
          <a:r>
            <a:rPr lang="en-GB" sz="900" kern="1200"/>
            <a:t>No validated tests for those over the age of 85</a:t>
          </a:r>
          <a:endParaRPr lang="en-US" sz="900" kern="1200"/>
        </a:p>
      </dsp:txBody>
      <dsp:txXfrm>
        <a:off x="4228401" y="2942171"/>
        <a:ext cx="1355686" cy="599442"/>
      </dsp:txXfrm>
    </dsp:sp>
    <dsp:sp modelId="{06E22AE0-D22F-496E-8136-ED65C9F38C31}">
      <dsp:nvSpPr>
        <dsp:cNvPr id="0" name=""/>
        <dsp:cNvSpPr/>
      </dsp:nvSpPr>
      <dsp:spPr>
        <a:xfrm>
          <a:off x="5654057" y="2764337"/>
          <a:ext cx="1649586" cy="636740"/>
        </a:xfrm>
        <a:prstGeom prst="chevron">
          <a:avLst>
            <a:gd name="adj" fmla="val 40000"/>
          </a:avLst>
        </a:prstGeom>
        <a:solidFill>
          <a:schemeClr val="accent2">
            <a:hueOff val="2113390"/>
            <a:satOff val="-15122"/>
            <a:lumOff val="-8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43EBF1-B5B2-4C9A-BB12-4B966A4E18CA}">
      <dsp:nvSpPr>
        <dsp:cNvPr id="0" name=""/>
        <dsp:cNvSpPr/>
      </dsp:nvSpPr>
      <dsp:spPr>
        <a:xfrm>
          <a:off x="6093947" y="2923522"/>
          <a:ext cx="1392984" cy="636740"/>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2113390"/>
              <a:satOff val="-15122"/>
              <a:lumOff val="-8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lvl="0" algn="ctr" defTabSz="400050" rtl="0">
            <a:lnSpc>
              <a:spcPct val="90000"/>
            </a:lnSpc>
            <a:spcBef>
              <a:spcPct val="0"/>
            </a:spcBef>
            <a:spcAft>
              <a:spcPct val="35000"/>
            </a:spcAft>
          </a:pPr>
          <a:r>
            <a:rPr lang="en-GB" sz="900" kern="1200"/>
            <a:t>Clinicians only test mental status following complaints from patient or family </a:t>
          </a:r>
          <a:endParaRPr lang="en-US" sz="900" kern="1200"/>
        </a:p>
      </dsp:txBody>
      <dsp:txXfrm>
        <a:off x="6112596" y="2942171"/>
        <a:ext cx="1355686" cy="599442"/>
      </dsp:txXfrm>
    </dsp:sp>
    <dsp:sp modelId="{CE33AEFF-D7B2-42DB-AAFF-BB354F0FAD9C}">
      <dsp:nvSpPr>
        <dsp:cNvPr id="0" name=""/>
        <dsp:cNvSpPr/>
      </dsp:nvSpPr>
      <dsp:spPr>
        <a:xfrm>
          <a:off x="7538252" y="2764337"/>
          <a:ext cx="1649586" cy="636740"/>
        </a:xfrm>
        <a:prstGeom prst="chevron">
          <a:avLst>
            <a:gd name="adj" fmla="val 40000"/>
          </a:avLst>
        </a:prstGeom>
        <a:solidFill>
          <a:schemeClr val="accent2">
            <a:hueOff val="2817853"/>
            <a:satOff val="-20162"/>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DA437D-DC9A-4F2F-B533-442B18985A0C}">
      <dsp:nvSpPr>
        <dsp:cNvPr id="0" name=""/>
        <dsp:cNvSpPr/>
      </dsp:nvSpPr>
      <dsp:spPr>
        <a:xfrm>
          <a:off x="7978142" y="2923522"/>
          <a:ext cx="1392984" cy="636740"/>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2817853"/>
              <a:satOff val="-20162"/>
              <a:lumOff val="-1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64008" bIns="64008" numCol="1" spcCol="1270" anchor="ctr" anchorCtr="0">
          <a:noAutofit/>
        </a:bodyPr>
        <a:lstStyle/>
        <a:p>
          <a:pPr lvl="0" algn="ctr" defTabSz="400050" rtl="0">
            <a:lnSpc>
              <a:spcPct val="90000"/>
            </a:lnSpc>
            <a:spcBef>
              <a:spcPct val="0"/>
            </a:spcBef>
            <a:spcAft>
              <a:spcPct val="35000"/>
            </a:spcAft>
          </a:pPr>
          <a:r>
            <a:rPr lang="en-GB" sz="900" kern="1200"/>
            <a:t>Symptoms often overlooked</a:t>
          </a:r>
          <a:endParaRPr lang="en-US" sz="900" kern="1200"/>
        </a:p>
      </dsp:txBody>
      <dsp:txXfrm>
        <a:off x="7996791" y="2942171"/>
        <a:ext cx="1355686" cy="59944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2F6BD-C717-4F47-A7BC-776F99B33F46}">
      <dsp:nvSpPr>
        <dsp:cNvPr id="0" name=""/>
        <dsp:cNvSpPr/>
      </dsp:nvSpPr>
      <dsp:spPr>
        <a:xfrm>
          <a:off x="0" y="108879"/>
          <a:ext cx="3962400" cy="151105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GB" sz="2100" kern="1200" dirty="0"/>
            <a:t>Provide a diagnostic answer and education for the patient/family</a:t>
          </a:r>
          <a:endParaRPr lang="en-US" sz="2100" kern="1200" dirty="0"/>
        </a:p>
      </dsp:txBody>
      <dsp:txXfrm>
        <a:off x="73764" y="182643"/>
        <a:ext cx="3814872" cy="1363527"/>
      </dsp:txXfrm>
    </dsp:sp>
    <dsp:sp modelId="{A83130DB-596B-4CA4-B681-96B1ED059D32}">
      <dsp:nvSpPr>
        <dsp:cNvPr id="0" name=""/>
        <dsp:cNvSpPr/>
      </dsp:nvSpPr>
      <dsp:spPr>
        <a:xfrm>
          <a:off x="0" y="1680414"/>
          <a:ext cx="3962400" cy="1511055"/>
        </a:xfrm>
        <a:prstGeom prst="roundRect">
          <a:avLst/>
        </a:prstGeom>
        <a:solidFill>
          <a:schemeClr val="accent2">
            <a:hueOff val="1408927"/>
            <a:satOff val="-10081"/>
            <a:lumOff val="-5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GB" sz="2100" kern="1200"/>
            <a:t>Relieve the fear of an irreversible or progressive disease (depression or stroke)</a:t>
          </a:r>
          <a:endParaRPr lang="en-US" sz="2100" kern="1200"/>
        </a:p>
      </dsp:txBody>
      <dsp:txXfrm>
        <a:off x="73764" y="1754178"/>
        <a:ext cx="3814872" cy="1363527"/>
      </dsp:txXfrm>
    </dsp:sp>
    <dsp:sp modelId="{77B3BE7D-FB3B-43B0-B667-221D6ABF8DD9}">
      <dsp:nvSpPr>
        <dsp:cNvPr id="0" name=""/>
        <dsp:cNvSpPr/>
      </dsp:nvSpPr>
      <dsp:spPr>
        <a:xfrm>
          <a:off x="0" y="3251949"/>
          <a:ext cx="3962400" cy="1511055"/>
        </a:xfrm>
        <a:prstGeom prst="roundRect">
          <a:avLst/>
        </a:prstGeom>
        <a:solidFill>
          <a:schemeClr val="accent2">
            <a:hueOff val="2817853"/>
            <a:satOff val="-20162"/>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GB" sz="2100" kern="1200"/>
            <a:t>Treat the underlying disease</a:t>
          </a:r>
          <a:endParaRPr lang="en-US" sz="2100" kern="1200"/>
        </a:p>
      </dsp:txBody>
      <dsp:txXfrm>
        <a:off x="73764" y="3325713"/>
        <a:ext cx="3814872" cy="136352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7D7D4-3EA0-4E42-8537-CF1CAA268987}">
      <dsp:nvSpPr>
        <dsp:cNvPr id="0" name=""/>
        <dsp:cNvSpPr/>
      </dsp:nvSpPr>
      <dsp:spPr>
        <a:xfrm>
          <a:off x="0" y="571574"/>
          <a:ext cx="4267200" cy="111881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a:t>Initiate prevention/rehabiltation strategies</a:t>
          </a:r>
          <a:endParaRPr lang="en-US" sz="2000" kern="1200"/>
        </a:p>
      </dsp:txBody>
      <dsp:txXfrm>
        <a:off x="54616" y="626190"/>
        <a:ext cx="4157968" cy="1009580"/>
      </dsp:txXfrm>
    </dsp:sp>
    <dsp:sp modelId="{278DD373-D350-46A0-A0BC-452A39457F4D}">
      <dsp:nvSpPr>
        <dsp:cNvPr id="0" name=""/>
        <dsp:cNvSpPr/>
      </dsp:nvSpPr>
      <dsp:spPr>
        <a:xfrm>
          <a:off x="0" y="1747987"/>
          <a:ext cx="4267200" cy="1118812"/>
        </a:xfrm>
        <a:prstGeom prst="roundRect">
          <a:avLst/>
        </a:prstGeom>
        <a:solidFill>
          <a:schemeClr val="accent4">
            <a:hueOff val="-285732"/>
            <a:satOff val="19038"/>
            <a:lumOff val="58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dirty="0"/>
            <a:t>Treat cognitive and behavioural  symptoms</a:t>
          </a:r>
          <a:endParaRPr lang="en-US" sz="2000" kern="1200" dirty="0"/>
        </a:p>
      </dsp:txBody>
      <dsp:txXfrm>
        <a:off x="54616" y="1802603"/>
        <a:ext cx="4157968" cy="1009580"/>
      </dsp:txXfrm>
    </dsp:sp>
    <dsp:sp modelId="{E3AC9C44-2A15-42AD-9812-FDE274ECAAF3}">
      <dsp:nvSpPr>
        <dsp:cNvPr id="0" name=""/>
        <dsp:cNvSpPr/>
      </dsp:nvSpPr>
      <dsp:spPr>
        <a:xfrm>
          <a:off x="0" y="2924400"/>
          <a:ext cx="4267200" cy="1118812"/>
        </a:xfrm>
        <a:prstGeom prst="roundRect">
          <a:avLst/>
        </a:prstGeom>
        <a:solidFill>
          <a:schemeClr val="accent4">
            <a:hueOff val="-571463"/>
            <a:satOff val="38077"/>
            <a:lumOff val="116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a:t>Plan legal and financial future while patient is still competent</a:t>
          </a:r>
          <a:endParaRPr lang="en-US" sz="2000" kern="1200"/>
        </a:p>
      </dsp:txBody>
      <dsp:txXfrm>
        <a:off x="54616" y="2979016"/>
        <a:ext cx="4157968" cy="1009580"/>
      </dsp:txXfrm>
    </dsp:sp>
    <dsp:sp modelId="{777870D9-962A-4B01-8C97-315DBE2D9FDD}">
      <dsp:nvSpPr>
        <dsp:cNvPr id="0" name=""/>
        <dsp:cNvSpPr/>
      </dsp:nvSpPr>
      <dsp:spPr>
        <a:xfrm>
          <a:off x="0" y="4100812"/>
          <a:ext cx="4267200" cy="1118812"/>
        </a:xfrm>
        <a:prstGeom prst="roundRect">
          <a:avLst/>
        </a:prstGeom>
        <a:solidFill>
          <a:schemeClr val="accent4">
            <a:hueOff val="-857195"/>
            <a:satOff val="57115"/>
            <a:lumOff val="17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a:t>Initiate management strategies that will postpone dependence and institutionalisation</a:t>
          </a:r>
          <a:endParaRPr lang="en-US" sz="2000" kern="1200"/>
        </a:p>
      </dsp:txBody>
      <dsp:txXfrm>
        <a:off x="54616" y="4155428"/>
        <a:ext cx="4157968" cy="10095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A0767-456D-448E-AFCA-4CE2AC4B27F2}">
      <dsp:nvSpPr>
        <dsp:cNvPr id="0" name=""/>
        <dsp:cNvSpPr/>
      </dsp:nvSpPr>
      <dsp:spPr>
        <a:xfrm rot="5400000">
          <a:off x="966077" y="1433663"/>
          <a:ext cx="1267951" cy="1443518"/>
        </a:xfrm>
        <a:prstGeom prst="bentUpArrow">
          <a:avLst>
            <a:gd name="adj1" fmla="val 32840"/>
            <a:gd name="adj2" fmla="val 25000"/>
            <a:gd name="adj3" fmla="val 35780"/>
          </a:avLst>
        </a:prstGeom>
        <a:solidFill>
          <a:schemeClr val="accent2">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0D09DF-2275-45D7-9AFD-F393ABD25D5A}">
      <dsp:nvSpPr>
        <dsp:cNvPr id="0" name=""/>
        <dsp:cNvSpPr/>
      </dsp:nvSpPr>
      <dsp:spPr>
        <a:xfrm>
          <a:off x="457200" y="28113"/>
          <a:ext cx="2480377" cy="1494069"/>
        </a:xfrm>
        <a:prstGeom prst="roundRect">
          <a:avLst>
            <a:gd name="adj" fmla="val 1667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i="1" kern="1200" dirty="0"/>
            <a:t>Neurofibrillary tangles</a:t>
          </a:r>
          <a:r>
            <a:rPr lang="en-GB" sz="1600" kern="1200" dirty="0"/>
            <a:t> are insoluble twisted fibres found inside the brain's cells. </a:t>
          </a:r>
        </a:p>
      </dsp:txBody>
      <dsp:txXfrm>
        <a:off x="530148" y="101061"/>
        <a:ext cx="2334481" cy="1348173"/>
      </dsp:txXfrm>
    </dsp:sp>
    <dsp:sp modelId="{1A58BBA2-0FC9-4556-8D98-B64A3560A6A4}">
      <dsp:nvSpPr>
        <dsp:cNvPr id="0" name=""/>
        <dsp:cNvSpPr/>
      </dsp:nvSpPr>
      <dsp:spPr>
        <a:xfrm>
          <a:off x="2764631" y="170607"/>
          <a:ext cx="1552420" cy="1207572"/>
        </a:xfrm>
        <a:prstGeom prst="rect">
          <a:avLst/>
        </a:prstGeom>
        <a:noFill/>
        <a:ln>
          <a:noFill/>
        </a:ln>
        <a:effectLst/>
      </dsp:spPr>
      <dsp:style>
        <a:lnRef idx="0">
          <a:scrgbClr r="0" g="0" b="0"/>
        </a:lnRef>
        <a:fillRef idx="0">
          <a:scrgbClr r="0" g="0" b="0"/>
        </a:fillRef>
        <a:effectRef idx="0">
          <a:scrgbClr r="0" g="0" b="0"/>
        </a:effectRef>
        <a:fontRef idx="minor"/>
      </dsp:style>
    </dsp:sp>
    <dsp:sp modelId="{0697D477-0BAF-4D7F-B4DD-B7E3856859FB}">
      <dsp:nvSpPr>
        <dsp:cNvPr id="0" name=""/>
        <dsp:cNvSpPr/>
      </dsp:nvSpPr>
      <dsp:spPr>
        <a:xfrm rot="5400000">
          <a:off x="2984537" y="3111996"/>
          <a:ext cx="1267951" cy="1443518"/>
        </a:xfrm>
        <a:prstGeom prst="bentUpArrow">
          <a:avLst>
            <a:gd name="adj1" fmla="val 32840"/>
            <a:gd name="adj2" fmla="val 25000"/>
            <a:gd name="adj3" fmla="val 35780"/>
          </a:avLst>
        </a:prstGeom>
        <a:solidFill>
          <a:schemeClr val="accent2">
            <a:tint val="50000"/>
            <a:hueOff val="2959928"/>
            <a:satOff val="-20804"/>
            <a:lumOff val="101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56867C-E6C5-4808-AAF8-78C0DD6237DB}">
      <dsp:nvSpPr>
        <dsp:cNvPr id="0" name=""/>
        <dsp:cNvSpPr/>
      </dsp:nvSpPr>
      <dsp:spPr>
        <a:xfrm>
          <a:off x="2309928" y="1706446"/>
          <a:ext cx="2811841" cy="1494069"/>
        </a:xfrm>
        <a:prstGeom prst="roundRect">
          <a:avLst>
            <a:gd name="adj" fmla="val 16670"/>
          </a:avLst>
        </a:prstGeom>
        <a:solidFill>
          <a:schemeClr val="accent2">
            <a:hueOff val="1408927"/>
            <a:satOff val="-10081"/>
            <a:lumOff val="-5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a:t>These </a:t>
          </a:r>
          <a:r>
            <a:rPr lang="en-GB" sz="1600" i="1" kern="1200" dirty="0"/>
            <a:t>tangles</a:t>
          </a:r>
          <a:r>
            <a:rPr lang="en-GB" sz="1600" kern="1200" dirty="0"/>
            <a:t> consist primarily of a protein called tau, which forms part of a structure called a microtubule. </a:t>
          </a:r>
        </a:p>
      </dsp:txBody>
      <dsp:txXfrm>
        <a:off x="2382876" y="1779394"/>
        <a:ext cx="2665945" cy="1348173"/>
      </dsp:txXfrm>
    </dsp:sp>
    <dsp:sp modelId="{766A1363-3B74-46B4-83C7-F85F4EE9CDD2}">
      <dsp:nvSpPr>
        <dsp:cNvPr id="0" name=""/>
        <dsp:cNvSpPr/>
      </dsp:nvSpPr>
      <dsp:spPr>
        <a:xfrm>
          <a:off x="4783091" y="1848940"/>
          <a:ext cx="1552420" cy="1207572"/>
        </a:xfrm>
        <a:prstGeom prst="rect">
          <a:avLst/>
        </a:prstGeom>
        <a:noFill/>
        <a:ln>
          <a:noFill/>
        </a:ln>
        <a:effectLst/>
      </dsp:spPr>
      <dsp:style>
        <a:lnRef idx="0">
          <a:scrgbClr r="0" g="0" b="0"/>
        </a:lnRef>
        <a:fillRef idx="0">
          <a:scrgbClr r="0" g="0" b="0"/>
        </a:fillRef>
        <a:effectRef idx="0">
          <a:scrgbClr r="0" g="0" b="0"/>
        </a:effectRef>
        <a:fontRef idx="minor"/>
      </dsp:style>
    </dsp:sp>
    <dsp:sp modelId="{C41AEB7C-1B5C-400A-9290-6D2BFC297E0E}">
      <dsp:nvSpPr>
        <dsp:cNvPr id="0" name=""/>
        <dsp:cNvSpPr/>
      </dsp:nvSpPr>
      <dsp:spPr>
        <a:xfrm>
          <a:off x="4162657" y="3384779"/>
          <a:ext cx="2771542" cy="1494069"/>
        </a:xfrm>
        <a:prstGeom prst="roundRect">
          <a:avLst>
            <a:gd name="adj" fmla="val 16670"/>
          </a:avLst>
        </a:prstGeom>
        <a:solidFill>
          <a:schemeClr val="accent2">
            <a:hueOff val="2817853"/>
            <a:satOff val="-20162"/>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a:t>The microtubule helps transport nutrients and other important substances from one part of the nerve cell to another.</a:t>
          </a:r>
        </a:p>
      </dsp:txBody>
      <dsp:txXfrm>
        <a:off x="4235605" y="3457727"/>
        <a:ext cx="2625646" cy="134817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C0A78-C1C9-49AD-A30C-3C38F81EACFA}">
      <dsp:nvSpPr>
        <dsp:cNvPr id="0" name=""/>
        <dsp:cNvSpPr/>
      </dsp:nvSpPr>
      <dsp:spPr>
        <a:xfrm>
          <a:off x="0" y="170589"/>
          <a:ext cx="3360096" cy="1750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GB" sz="1700" b="1" kern="1200" dirty="0" smtClean="0"/>
            <a:t>Amyloid</a:t>
          </a:r>
          <a:r>
            <a:rPr lang="en-GB" sz="1700" kern="1200" dirty="0" smtClean="0"/>
            <a:t> is a protein that is normally found throughout the body. The protein divides improperly, creating a form called beta </a:t>
          </a:r>
          <a:r>
            <a:rPr lang="en-GB" sz="1700" b="1" kern="1200" dirty="0" smtClean="0"/>
            <a:t>amyloid</a:t>
          </a:r>
          <a:r>
            <a:rPr lang="en-GB" sz="1700" kern="1200" dirty="0" smtClean="0"/>
            <a:t> which is toxic to neurons in the brain.</a:t>
          </a:r>
          <a:endParaRPr lang="en-GB" sz="1700" kern="1200" dirty="0"/>
        </a:p>
      </dsp:txBody>
      <dsp:txXfrm>
        <a:off x="85444" y="256033"/>
        <a:ext cx="3189208" cy="157943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AFCCC-062C-480B-BE93-9E79A5605300}">
      <dsp:nvSpPr>
        <dsp:cNvPr id="0" name=""/>
        <dsp:cNvSpPr/>
      </dsp:nvSpPr>
      <dsp:spPr>
        <a:xfrm>
          <a:off x="1369311" y="1276"/>
          <a:ext cx="2548597" cy="504832"/>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lvl="0" algn="ctr" defTabSz="1244600" rtl="0">
            <a:lnSpc>
              <a:spcPct val="90000"/>
            </a:lnSpc>
            <a:spcBef>
              <a:spcPct val="0"/>
            </a:spcBef>
            <a:spcAft>
              <a:spcPct val="35000"/>
            </a:spcAft>
          </a:pPr>
          <a:r>
            <a:rPr lang="en-GB" sz="2800" kern="1200" dirty="0"/>
            <a:t>Early onset</a:t>
          </a:r>
        </a:p>
      </dsp:txBody>
      <dsp:txXfrm>
        <a:off x="1384097" y="16062"/>
        <a:ext cx="2519025" cy="475260"/>
      </dsp:txXfrm>
    </dsp:sp>
    <dsp:sp modelId="{96F8FDA4-CF60-4D2E-8F41-D81D2D43C320}">
      <dsp:nvSpPr>
        <dsp:cNvPr id="0" name=""/>
        <dsp:cNvSpPr/>
      </dsp:nvSpPr>
      <dsp:spPr>
        <a:xfrm>
          <a:off x="1624171" y="506108"/>
          <a:ext cx="254859" cy="910395"/>
        </a:xfrm>
        <a:custGeom>
          <a:avLst/>
          <a:gdLst/>
          <a:ahLst/>
          <a:cxnLst/>
          <a:rect l="0" t="0" r="0" b="0"/>
          <a:pathLst>
            <a:path>
              <a:moveTo>
                <a:pt x="0" y="0"/>
              </a:moveTo>
              <a:lnTo>
                <a:pt x="0" y="910395"/>
              </a:lnTo>
              <a:lnTo>
                <a:pt x="254859" y="91039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D15638-6832-47FB-B51F-C8BEAFC6F87C}">
      <dsp:nvSpPr>
        <dsp:cNvPr id="0" name=""/>
        <dsp:cNvSpPr/>
      </dsp:nvSpPr>
      <dsp:spPr>
        <a:xfrm>
          <a:off x="1879031" y="809573"/>
          <a:ext cx="1942177" cy="121386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l" defTabSz="577850" rtl="0">
            <a:lnSpc>
              <a:spcPct val="90000"/>
            </a:lnSpc>
            <a:spcBef>
              <a:spcPct val="0"/>
            </a:spcBef>
            <a:spcAft>
              <a:spcPct val="35000"/>
            </a:spcAft>
          </a:pPr>
          <a:r>
            <a:rPr lang="en-GB" sz="1300" kern="1200" dirty="0"/>
            <a:t>tends to cluster within families, sometimes with several generations affected - familial disease. </a:t>
          </a:r>
        </a:p>
      </dsp:txBody>
      <dsp:txXfrm>
        <a:off x="1914584" y="845126"/>
        <a:ext cx="1871071" cy="1142754"/>
      </dsp:txXfrm>
    </dsp:sp>
    <dsp:sp modelId="{8F1BA842-0E95-4736-8048-B73153374768}">
      <dsp:nvSpPr>
        <dsp:cNvPr id="0" name=""/>
        <dsp:cNvSpPr/>
      </dsp:nvSpPr>
      <dsp:spPr>
        <a:xfrm>
          <a:off x="1624171" y="506108"/>
          <a:ext cx="254859" cy="2427721"/>
        </a:xfrm>
        <a:custGeom>
          <a:avLst/>
          <a:gdLst/>
          <a:ahLst/>
          <a:cxnLst/>
          <a:rect l="0" t="0" r="0" b="0"/>
          <a:pathLst>
            <a:path>
              <a:moveTo>
                <a:pt x="0" y="0"/>
              </a:moveTo>
              <a:lnTo>
                <a:pt x="0" y="2427721"/>
              </a:lnTo>
              <a:lnTo>
                <a:pt x="254859" y="2427721"/>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86DDF2-08F8-4830-9A72-BC5B539C8491}">
      <dsp:nvSpPr>
        <dsp:cNvPr id="0" name=""/>
        <dsp:cNvSpPr/>
      </dsp:nvSpPr>
      <dsp:spPr>
        <a:xfrm>
          <a:off x="1879031" y="2326899"/>
          <a:ext cx="2161856" cy="121386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8842340"/>
              <a:satOff val="-35925"/>
              <a:lumOff val="-79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t" anchorCtr="0">
          <a:noAutofit/>
        </a:bodyPr>
        <a:lstStyle/>
        <a:p>
          <a:pPr lvl="0" algn="l" defTabSz="533400" rtl="0">
            <a:lnSpc>
              <a:spcPct val="90000"/>
            </a:lnSpc>
            <a:spcBef>
              <a:spcPct val="0"/>
            </a:spcBef>
            <a:spcAft>
              <a:spcPct val="35000"/>
            </a:spcAft>
          </a:pPr>
          <a:r>
            <a:rPr lang="en-GB" sz="1200" kern="1200" dirty="0"/>
            <a:t>often caused by mutations in one of three genes</a:t>
          </a:r>
        </a:p>
        <a:p>
          <a:pPr marL="57150" lvl="1" indent="-57150" algn="l" defTabSz="400050" rtl="0">
            <a:lnSpc>
              <a:spcPct val="90000"/>
            </a:lnSpc>
            <a:spcBef>
              <a:spcPct val="0"/>
            </a:spcBef>
            <a:spcAft>
              <a:spcPct val="15000"/>
            </a:spcAft>
            <a:buChar char="••"/>
          </a:pPr>
          <a:r>
            <a:rPr lang="en-GB" sz="900" kern="1200" dirty="0"/>
            <a:t>amyloid precursor protein gene (APP) </a:t>
          </a:r>
        </a:p>
        <a:p>
          <a:pPr marL="57150" lvl="1" indent="-57150" algn="l" defTabSz="400050" rtl="0">
            <a:lnSpc>
              <a:spcPct val="90000"/>
            </a:lnSpc>
            <a:spcBef>
              <a:spcPct val="0"/>
            </a:spcBef>
            <a:spcAft>
              <a:spcPct val="15000"/>
            </a:spcAft>
            <a:buChar char="••"/>
          </a:pPr>
          <a:r>
            <a:rPr lang="en-GB" sz="900" kern="1200"/>
            <a:t>two presenilin genes (PSEN-1 and PSEN-2). </a:t>
          </a:r>
        </a:p>
      </dsp:txBody>
      <dsp:txXfrm>
        <a:off x="1914584" y="2362452"/>
        <a:ext cx="2090750" cy="1142754"/>
      </dsp:txXfrm>
    </dsp:sp>
    <dsp:sp modelId="{DE2A6481-3D16-4FF9-B807-42E67999CB08}">
      <dsp:nvSpPr>
        <dsp:cNvPr id="0" name=""/>
        <dsp:cNvSpPr/>
      </dsp:nvSpPr>
      <dsp:spPr>
        <a:xfrm>
          <a:off x="1624171" y="506108"/>
          <a:ext cx="254859" cy="3945047"/>
        </a:xfrm>
        <a:custGeom>
          <a:avLst/>
          <a:gdLst/>
          <a:ahLst/>
          <a:cxnLst/>
          <a:rect l="0" t="0" r="0" b="0"/>
          <a:pathLst>
            <a:path>
              <a:moveTo>
                <a:pt x="0" y="0"/>
              </a:moveTo>
              <a:lnTo>
                <a:pt x="0" y="3945047"/>
              </a:lnTo>
              <a:lnTo>
                <a:pt x="254859" y="394504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07A469-77A6-491A-A38C-8C18E85F7697}">
      <dsp:nvSpPr>
        <dsp:cNvPr id="0" name=""/>
        <dsp:cNvSpPr/>
      </dsp:nvSpPr>
      <dsp:spPr>
        <a:xfrm>
          <a:off x="1879031" y="3844225"/>
          <a:ext cx="1942177" cy="1213860"/>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17684680"/>
              <a:satOff val="-71851"/>
              <a:lumOff val="-158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l" defTabSz="533400" rtl="0">
            <a:lnSpc>
              <a:spcPct val="90000"/>
            </a:lnSpc>
            <a:spcBef>
              <a:spcPct val="0"/>
            </a:spcBef>
            <a:spcAft>
              <a:spcPct val="35000"/>
            </a:spcAft>
          </a:pPr>
          <a:r>
            <a:rPr lang="en-GB" sz="1200" kern="1200" dirty="0"/>
            <a:t>People with any of these extremely rare mutations tend to develop Alzheimer's disease in their 30s or 40s.</a:t>
          </a:r>
        </a:p>
      </dsp:txBody>
      <dsp:txXfrm>
        <a:off x="1914584" y="3879778"/>
        <a:ext cx="1871071" cy="114275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D6FF7-FAAC-4F68-A1D6-703DD72DFC73}">
      <dsp:nvSpPr>
        <dsp:cNvPr id="0" name=""/>
        <dsp:cNvSpPr/>
      </dsp:nvSpPr>
      <dsp:spPr>
        <a:xfrm>
          <a:off x="0" y="175648"/>
          <a:ext cx="8534400" cy="479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dirty="0"/>
            <a:t>Early and late onset have different patterns of genetic inheritance.</a:t>
          </a:r>
        </a:p>
      </dsp:txBody>
      <dsp:txXfrm>
        <a:off x="23417" y="199065"/>
        <a:ext cx="8487566" cy="43286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43D88-333D-4055-A8B4-A6BD1FB3BB3D}">
      <dsp:nvSpPr>
        <dsp:cNvPr id="0" name=""/>
        <dsp:cNvSpPr/>
      </dsp:nvSpPr>
      <dsp:spPr>
        <a:xfrm>
          <a:off x="1181397" y="1106"/>
          <a:ext cx="4038004" cy="1462436"/>
        </a:xfrm>
        <a:prstGeom prst="chevr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lvl="0" algn="ctr" defTabSz="533400" rtl="0">
            <a:lnSpc>
              <a:spcPct val="90000"/>
            </a:lnSpc>
            <a:spcBef>
              <a:spcPct val="0"/>
            </a:spcBef>
            <a:spcAft>
              <a:spcPct val="35000"/>
            </a:spcAft>
          </a:pPr>
          <a:r>
            <a:rPr lang="en-GB" sz="1200" kern="1200" dirty="0"/>
            <a:t>More than 80 known families worldwide have a mutation in the APP gene on chromosome 21, which affects production of the protein amyloid. </a:t>
          </a:r>
        </a:p>
      </dsp:txBody>
      <dsp:txXfrm>
        <a:off x="1912615" y="1106"/>
        <a:ext cx="2575568" cy="1462436"/>
      </dsp:txXfrm>
    </dsp:sp>
    <dsp:sp modelId="{2CD398C9-5657-4DBB-8144-13F696412207}">
      <dsp:nvSpPr>
        <dsp:cNvPr id="0" name=""/>
        <dsp:cNvSpPr/>
      </dsp:nvSpPr>
      <dsp:spPr>
        <a:xfrm>
          <a:off x="1181397" y="1689671"/>
          <a:ext cx="4038004" cy="1615201"/>
        </a:xfrm>
        <a:prstGeom prst="chevr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lvl="0" algn="ctr" defTabSz="533400" rtl="0">
            <a:lnSpc>
              <a:spcPct val="90000"/>
            </a:lnSpc>
            <a:spcBef>
              <a:spcPct val="0"/>
            </a:spcBef>
            <a:spcAft>
              <a:spcPct val="35000"/>
            </a:spcAft>
          </a:pPr>
          <a:r>
            <a:rPr lang="en-GB" sz="1200" kern="1200"/>
            <a:t>Nearly 400 known families worldwide carry a mutation in the PSEN-1 gene on chromosome 14. This causes up to half of all early onset familial Alzheimer's disease, with first symptoms from as early as 30 years of age.</a:t>
          </a:r>
        </a:p>
      </dsp:txBody>
      <dsp:txXfrm>
        <a:off x="1988998" y="1689671"/>
        <a:ext cx="2422803" cy="1615201"/>
      </dsp:txXfrm>
    </dsp:sp>
    <dsp:sp modelId="{627C0264-5553-4701-84C1-A8D88D625BF1}">
      <dsp:nvSpPr>
        <dsp:cNvPr id="0" name=""/>
        <dsp:cNvSpPr/>
      </dsp:nvSpPr>
      <dsp:spPr>
        <a:xfrm>
          <a:off x="1181397" y="3531001"/>
          <a:ext cx="4038004" cy="1615201"/>
        </a:xfrm>
        <a:prstGeom prst="chevr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lvl="0" algn="ctr" defTabSz="533400" rtl="0">
            <a:lnSpc>
              <a:spcPct val="90000"/>
            </a:lnSpc>
            <a:spcBef>
              <a:spcPct val="0"/>
            </a:spcBef>
            <a:spcAft>
              <a:spcPct val="35000"/>
            </a:spcAft>
          </a:pPr>
          <a:r>
            <a:rPr lang="en-GB" sz="1200" kern="1200"/>
            <a:t>Only a few dozen known families (mainly resident in the United States) have a mutation in PSEN-2 on chromosome 1, causing early onset familial Alzheimer's disease that starts slightly later than for PSEN-1. </a:t>
          </a:r>
          <a:br>
            <a:rPr lang="en-GB" sz="1200" kern="1200"/>
          </a:br>
          <a:endParaRPr lang="en-GB" sz="1200" kern="1200"/>
        </a:p>
      </dsp:txBody>
      <dsp:txXfrm>
        <a:off x="1988998" y="3531001"/>
        <a:ext cx="2422803" cy="161520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B8243-A491-4E9B-A15D-180671A03EE6}">
      <dsp:nvSpPr>
        <dsp:cNvPr id="0" name=""/>
        <dsp:cNvSpPr/>
      </dsp:nvSpPr>
      <dsp:spPr>
        <a:xfrm rot="5400000">
          <a:off x="2223264" y="4925"/>
          <a:ext cx="5334000" cy="636480"/>
        </a:xfrm>
        <a:prstGeom prst="roundRect">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dirty="0"/>
            <a:t>These mutations are extremely rare and account for fewer than one in 1,000 cases</a:t>
          </a:r>
        </a:p>
      </dsp:txBody>
      <dsp:txXfrm>
        <a:off x="2254334" y="35995"/>
        <a:ext cx="5271860" cy="57434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8B98B-A699-4E30-93E7-41CD4107755B}">
      <dsp:nvSpPr>
        <dsp:cNvPr id="0" name=""/>
        <dsp:cNvSpPr/>
      </dsp:nvSpPr>
      <dsp:spPr>
        <a:xfrm>
          <a:off x="0" y="0"/>
          <a:ext cx="8839200" cy="4343400"/>
        </a:xfrm>
        <a:prstGeom prst="roundRect">
          <a:avLst>
            <a:gd name="adj" fmla="val 85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2681446" numCol="1" spcCol="1270" anchor="t" anchorCtr="0">
          <a:noAutofit/>
        </a:bodyPr>
        <a:lstStyle/>
        <a:p>
          <a:pPr lvl="0" algn="ctr" defTabSz="1422400" rtl="0">
            <a:lnSpc>
              <a:spcPct val="90000"/>
            </a:lnSpc>
            <a:spcBef>
              <a:spcPct val="0"/>
            </a:spcBef>
            <a:spcAft>
              <a:spcPct val="35000"/>
            </a:spcAft>
          </a:pPr>
          <a:r>
            <a:rPr lang="en-GB" sz="3200" kern="1200" dirty="0"/>
            <a:t>Late onset Alzheimer's disease much more common</a:t>
          </a:r>
        </a:p>
      </dsp:txBody>
      <dsp:txXfrm>
        <a:off x="108132" y="108132"/>
        <a:ext cx="8622936" cy="4127136"/>
      </dsp:txXfrm>
    </dsp:sp>
    <dsp:sp modelId="{573E8227-93FB-4173-AB92-D7D2CB7AB2A4}">
      <dsp:nvSpPr>
        <dsp:cNvPr id="0" name=""/>
        <dsp:cNvSpPr/>
      </dsp:nvSpPr>
      <dsp:spPr>
        <a:xfrm>
          <a:off x="220980" y="1711034"/>
          <a:ext cx="2767645" cy="2441520"/>
        </a:xfrm>
        <a:prstGeom prst="roundRect">
          <a:avLst>
            <a:gd name="adj" fmla="val 105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a:t>Having a relative with this form of Alzheimer's increases your own chances of developing it, but not in a predictable way.</a:t>
          </a:r>
        </a:p>
      </dsp:txBody>
      <dsp:txXfrm>
        <a:off x="296065" y="1786119"/>
        <a:ext cx="2617475" cy="2291350"/>
      </dsp:txXfrm>
    </dsp:sp>
    <dsp:sp modelId="{AA05EBCB-5BF8-4067-9DB6-59800E024B19}">
      <dsp:nvSpPr>
        <dsp:cNvPr id="0" name=""/>
        <dsp:cNvSpPr/>
      </dsp:nvSpPr>
      <dsp:spPr>
        <a:xfrm>
          <a:off x="3035777" y="1140331"/>
          <a:ext cx="2767645" cy="3128186"/>
        </a:xfrm>
        <a:prstGeom prst="roundRect">
          <a:avLst>
            <a:gd name="adj" fmla="val 10500"/>
          </a:avLst>
        </a:prstGeom>
        <a:solidFill>
          <a:schemeClr val="lt1">
            <a:alpha val="90000"/>
            <a:hueOff val="0"/>
            <a:satOff val="0"/>
            <a:lumOff val="0"/>
            <a:alphaOff val="0"/>
          </a:schemeClr>
        </a:solidFill>
        <a:ln w="25400" cap="flat" cmpd="sng" algn="ctr">
          <a:solidFill>
            <a:schemeClr val="accent2">
              <a:hueOff val="1408927"/>
              <a:satOff val="-10081"/>
              <a:lumOff val="-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a:t>The gene with the greatest known influence is called apolipoprotein E (APOE). This gene is found on chromosome 19 and comes in three forms, which by convention are named with the Greek letter epsilon (ε):      APOE ε2, APOE ε3, APOE ε4.</a:t>
          </a:r>
        </a:p>
      </dsp:txBody>
      <dsp:txXfrm>
        <a:off x="3120892" y="1225446"/>
        <a:ext cx="2597415" cy="2957956"/>
      </dsp:txXfrm>
    </dsp:sp>
    <dsp:sp modelId="{EBF49EC9-2783-4941-BBFE-9236859A8C2D}">
      <dsp:nvSpPr>
        <dsp:cNvPr id="0" name=""/>
        <dsp:cNvSpPr/>
      </dsp:nvSpPr>
      <dsp:spPr>
        <a:xfrm>
          <a:off x="5843669" y="1711034"/>
          <a:ext cx="2767645" cy="2441520"/>
        </a:xfrm>
        <a:prstGeom prst="roundRect">
          <a:avLst>
            <a:gd name="adj" fmla="val 10500"/>
          </a:avLst>
        </a:prstGeom>
        <a:solidFill>
          <a:schemeClr val="lt1">
            <a:alpha val="90000"/>
            <a:hueOff val="0"/>
            <a:satOff val="0"/>
            <a:lumOff val="0"/>
            <a:alphaOff val="0"/>
          </a:schemeClr>
        </a:solidFill>
        <a:ln w="25400" cap="flat" cmpd="sng" algn="ctr">
          <a:solidFill>
            <a:schemeClr val="accent2">
              <a:hueOff val="2817853"/>
              <a:satOff val="-20162"/>
              <a:lumOff val="-1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a:t>We all have two copies of the APOE gene, and these may be the same as each other or different.</a:t>
          </a:r>
        </a:p>
      </dsp:txBody>
      <dsp:txXfrm>
        <a:off x="5918754" y="1786119"/>
        <a:ext cx="2617475" cy="229135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FD87-5B6D-4319-B6E9-BE5D3B6E20B8}">
      <dsp:nvSpPr>
        <dsp:cNvPr id="0" name=""/>
        <dsp:cNvSpPr/>
      </dsp:nvSpPr>
      <dsp:spPr>
        <a:xfrm>
          <a:off x="0" y="0"/>
          <a:ext cx="8763000" cy="0"/>
        </a:xfrm>
        <a:prstGeom prst="line">
          <a:avLst/>
        </a:prstGeom>
        <a:solidFill>
          <a:schemeClr val="accent2">
            <a:shade val="80000"/>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23C593-E178-4ADC-973F-89F72DE8FE20}">
      <dsp:nvSpPr>
        <dsp:cNvPr id="0" name=""/>
        <dsp:cNvSpPr/>
      </dsp:nvSpPr>
      <dsp:spPr>
        <a:xfrm>
          <a:off x="0" y="0"/>
          <a:ext cx="8763000" cy="129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dirty="0"/>
            <a:t>APOE ε4 is associated with a higher risk of Alzheimer's. About a quarter of the general population inherits one copy of the APOE ε4 gene -increases their risk by up to four times.</a:t>
          </a:r>
        </a:p>
      </dsp:txBody>
      <dsp:txXfrm>
        <a:off x="0" y="0"/>
        <a:ext cx="8763000" cy="1292230"/>
      </dsp:txXfrm>
    </dsp:sp>
    <dsp:sp modelId="{7A660601-D5A6-4A5B-B038-742955409133}">
      <dsp:nvSpPr>
        <dsp:cNvPr id="0" name=""/>
        <dsp:cNvSpPr/>
      </dsp:nvSpPr>
      <dsp:spPr>
        <a:xfrm>
          <a:off x="0" y="1292230"/>
          <a:ext cx="8763000" cy="0"/>
        </a:xfrm>
        <a:prstGeom prst="line">
          <a:avLst/>
        </a:prstGeom>
        <a:solidFill>
          <a:schemeClr val="accent2">
            <a:shade val="80000"/>
            <a:hueOff val="-72749"/>
            <a:satOff val="-1032"/>
            <a:lumOff val="8876"/>
            <a:alphaOff val="0"/>
          </a:schemeClr>
        </a:solidFill>
        <a:ln w="25400" cap="flat" cmpd="sng" algn="ctr">
          <a:solidFill>
            <a:schemeClr val="accent2">
              <a:shade val="80000"/>
              <a:hueOff val="-72749"/>
              <a:satOff val="-1032"/>
              <a:lumOff val="8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0173E1-2A36-4942-9097-D3D70FD06C25}">
      <dsp:nvSpPr>
        <dsp:cNvPr id="0" name=""/>
        <dsp:cNvSpPr/>
      </dsp:nvSpPr>
      <dsp:spPr>
        <a:xfrm>
          <a:off x="0" y="1292230"/>
          <a:ext cx="8763000" cy="129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a:t>About 2 per cent of the population gets a 'double dose' of the APOE ε4 gene - one from each parent. This increases their risk by about 10 times.</a:t>
          </a:r>
        </a:p>
      </dsp:txBody>
      <dsp:txXfrm>
        <a:off x="0" y="1292230"/>
        <a:ext cx="8763000" cy="1292230"/>
      </dsp:txXfrm>
    </dsp:sp>
    <dsp:sp modelId="{69B2204D-EC85-4B5B-9044-46FA0E65EC19}">
      <dsp:nvSpPr>
        <dsp:cNvPr id="0" name=""/>
        <dsp:cNvSpPr/>
      </dsp:nvSpPr>
      <dsp:spPr>
        <a:xfrm>
          <a:off x="0" y="2584460"/>
          <a:ext cx="8763000" cy="0"/>
        </a:xfrm>
        <a:prstGeom prst="line">
          <a:avLst/>
        </a:prstGeom>
        <a:solidFill>
          <a:schemeClr val="accent2">
            <a:shade val="80000"/>
            <a:hueOff val="-145499"/>
            <a:satOff val="-2063"/>
            <a:lumOff val="17753"/>
            <a:alphaOff val="0"/>
          </a:schemeClr>
        </a:solidFill>
        <a:ln w="25400" cap="flat" cmpd="sng" algn="ctr">
          <a:solidFill>
            <a:schemeClr val="accent2">
              <a:shade val="80000"/>
              <a:hueOff val="-145499"/>
              <a:satOff val="-2063"/>
              <a:lumOff val="177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9D4104-52F8-41B6-864F-65B1ED94EDF2}">
      <dsp:nvSpPr>
        <dsp:cNvPr id="0" name=""/>
        <dsp:cNvSpPr/>
      </dsp:nvSpPr>
      <dsp:spPr>
        <a:xfrm>
          <a:off x="0" y="2584460"/>
          <a:ext cx="8763000" cy="129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a:t>About 60 per cent of the population has a 'double dose' of the APOE ε3 gene and is at 'average' risk. Up to half of this group develops Alzheimer's disease by their late 80s.</a:t>
          </a:r>
        </a:p>
      </dsp:txBody>
      <dsp:txXfrm>
        <a:off x="0" y="2584460"/>
        <a:ext cx="8763000" cy="1292230"/>
      </dsp:txXfrm>
    </dsp:sp>
    <dsp:sp modelId="{E2277BE9-5260-4D52-9881-F9DE6EDAD3E1}">
      <dsp:nvSpPr>
        <dsp:cNvPr id="0" name=""/>
        <dsp:cNvSpPr/>
      </dsp:nvSpPr>
      <dsp:spPr>
        <a:xfrm>
          <a:off x="0" y="3876690"/>
          <a:ext cx="8763000" cy="0"/>
        </a:xfrm>
        <a:prstGeom prst="line">
          <a:avLst/>
        </a:prstGeom>
        <a:solidFill>
          <a:schemeClr val="accent2">
            <a:shade val="80000"/>
            <a:hueOff val="-218248"/>
            <a:satOff val="-3095"/>
            <a:lumOff val="26629"/>
            <a:alphaOff val="0"/>
          </a:schemeClr>
        </a:solidFill>
        <a:ln w="25400" cap="flat" cmpd="sng" algn="ctr">
          <a:solidFill>
            <a:schemeClr val="accent2">
              <a:shade val="80000"/>
              <a:hueOff val="-218248"/>
              <a:satOff val="-3095"/>
              <a:lumOff val="266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B3B012-CDBC-46E9-8668-950A71235159}">
      <dsp:nvSpPr>
        <dsp:cNvPr id="0" name=""/>
        <dsp:cNvSpPr/>
      </dsp:nvSpPr>
      <dsp:spPr>
        <a:xfrm>
          <a:off x="0" y="3876690"/>
          <a:ext cx="8763000" cy="129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a:t>The APOE ε2 form of the gene is mildly protective against Alzheimer's: people with it are slightly less likely to develop the disease. In the general population, 11 per cent has one copy of APOE ε2 together with a copy of APOE ε3, and one in 200 (0.5 per cent) has two copies of APOE ε2.</a:t>
          </a:r>
        </a:p>
      </dsp:txBody>
      <dsp:txXfrm>
        <a:off x="0" y="3876690"/>
        <a:ext cx="8763000" cy="129223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9AD20-668C-4288-BEAD-26957245AAC0}">
      <dsp:nvSpPr>
        <dsp:cNvPr id="0" name=""/>
        <dsp:cNvSpPr/>
      </dsp:nvSpPr>
      <dsp:spPr>
        <a:xfrm>
          <a:off x="1796782" y="222669"/>
          <a:ext cx="4536607" cy="2372829"/>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AC6832-9440-4F91-B7B9-C6085AC0C934}">
      <dsp:nvSpPr>
        <dsp:cNvPr id="0" name=""/>
        <dsp:cNvSpPr/>
      </dsp:nvSpPr>
      <dsp:spPr>
        <a:xfrm>
          <a:off x="6591" y="2819097"/>
          <a:ext cx="8140216" cy="168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rtl="0">
            <a:lnSpc>
              <a:spcPct val="90000"/>
            </a:lnSpc>
            <a:spcBef>
              <a:spcPct val="0"/>
            </a:spcBef>
            <a:spcAft>
              <a:spcPct val="35000"/>
            </a:spcAft>
          </a:pPr>
          <a:r>
            <a:rPr lang="en-US" sz="2000" kern="1200" dirty="0"/>
            <a:t>Family caregivers provide the majority of care for people with dementia (</a:t>
          </a:r>
          <a:r>
            <a:rPr lang="en-US" sz="2000" kern="1200" dirty="0" err="1"/>
            <a:t>Baumgarten</a:t>
          </a:r>
          <a:r>
            <a:rPr lang="en-US" sz="2000" kern="1200" dirty="0"/>
            <a:t> et al, 1997) and experience significantly </a:t>
          </a:r>
          <a:r>
            <a:rPr lang="en-US" sz="2000" b="1" kern="1200" dirty="0"/>
            <a:t>higher levels of psychological morbidity</a:t>
          </a:r>
          <a:r>
            <a:rPr lang="en-US" sz="2000" kern="1200" dirty="0"/>
            <a:t>, depression, stress and burden than their counterparts who are not caregivers or who are caring for the physically ill </a:t>
          </a:r>
          <a:r>
            <a:rPr lang="en-US" sz="2000" kern="1200" dirty="0" err="1"/>
            <a:t>Brodaty</a:t>
          </a:r>
          <a:r>
            <a:rPr lang="en-US" sz="2000" kern="1200" dirty="0"/>
            <a:t> et al, 1990)</a:t>
          </a:r>
        </a:p>
      </dsp:txBody>
      <dsp:txXfrm>
        <a:off x="6591" y="2819097"/>
        <a:ext cx="8140216" cy="168308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9D725-AB9E-4ADA-8FEB-116CCB3E38B1}">
      <dsp:nvSpPr>
        <dsp:cNvPr id="0" name=""/>
        <dsp:cNvSpPr/>
      </dsp:nvSpPr>
      <dsp:spPr>
        <a:xfrm>
          <a:off x="0" y="57"/>
          <a:ext cx="3882407" cy="230078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a:t>The words ‘burden’, ‘strain’ and ‘stress’ are used interchangeably in research about caregivers (Donaldson, </a:t>
          </a:r>
          <a:r>
            <a:rPr lang="en-US" sz="1700" kern="1200" dirty="0" err="1"/>
            <a:t>Tarrier</a:t>
          </a:r>
          <a:r>
            <a:rPr lang="en-US" sz="1700" kern="1200" dirty="0"/>
            <a:t> and Burns (1997)</a:t>
          </a:r>
        </a:p>
      </dsp:txBody>
      <dsp:txXfrm>
        <a:off x="112315" y="112372"/>
        <a:ext cx="3657777" cy="2076153"/>
      </dsp:txXfrm>
    </dsp:sp>
    <dsp:sp modelId="{0B17CB29-4911-4C68-9BBE-C2EBB4F7D810}">
      <dsp:nvSpPr>
        <dsp:cNvPr id="0" name=""/>
        <dsp:cNvSpPr/>
      </dsp:nvSpPr>
      <dsp:spPr>
        <a:xfrm rot="5400000">
          <a:off x="1722302" y="2427787"/>
          <a:ext cx="1840626" cy="2487168"/>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rtl="0">
            <a:lnSpc>
              <a:spcPct val="90000"/>
            </a:lnSpc>
            <a:spcBef>
              <a:spcPct val="0"/>
            </a:spcBef>
            <a:spcAft>
              <a:spcPct val="15000"/>
            </a:spcAft>
            <a:buChar char="••"/>
          </a:pPr>
          <a:r>
            <a:rPr lang="en-US" sz="2300" kern="1200"/>
            <a:t>Physical</a:t>
          </a:r>
        </a:p>
        <a:p>
          <a:pPr marL="228600" lvl="1" indent="-228600" algn="l" defTabSz="1022350" rtl="0">
            <a:lnSpc>
              <a:spcPct val="90000"/>
            </a:lnSpc>
            <a:spcBef>
              <a:spcPct val="0"/>
            </a:spcBef>
            <a:spcAft>
              <a:spcPct val="15000"/>
            </a:spcAft>
            <a:buChar char="••"/>
          </a:pPr>
          <a:r>
            <a:rPr lang="en-US" sz="2300" kern="1200" dirty="0"/>
            <a:t>Psychological</a:t>
          </a:r>
        </a:p>
        <a:p>
          <a:pPr marL="228600" lvl="1" indent="-228600" algn="l" defTabSz="1022350" rtl="0">
            <a:lnSpc>
              <a:spcPct val="90000"/>
            </a:lnSpc>
            <a:spcBef>
              <a:spcPct val="0"/>
            </a:spcBef>
            <a:spcAft>
              <a:spcPct val="15000"/>
            </a:spcAft>
            <a:buChar char="••"/>
          </a:pPr>
          <a:r>
            <a:rPr lang="en-US" sz="2300" kern="1200" dirty="0"/>
            <a:t>social </a:t>
          </a:r>
        </a:p>
        <a:p>
          <a:pPr marL="228600" lvl="1" indent="-228600" algn="l" defTabSz="1022350" rtl="0">
            <a:lnSpc>
              <a:spcPct val="90000"/>
            </a:lnSpc>
            <a:spcBef>
              <a:spcPct val="0"/>
            </a:spcBef>
            <a:spcAft>
              <a:spcPct val="15000"/>
            </a:spcAft>
            <a:buChar char="••"/>
          </a:pPr>
          <a:r>
            <a:rPr lang="en-US" sz="2300" kern="1200"/>
            <a:t>Financial</a:t>
          </a:r>
        </a:p>
      </dsp:txBody>
      <dsp:txXfrm rot="-5400000">
        <a:off x="1399031" y="2840910"/>
        <a:ext cx="2397316" cy="1660922"/>
      </dsp:txXfrm>
    </dsp:sp>
    <dsp:sp modelId="{713AC5A7-9046-47B1-9A61-D7C6BB58EE35}">
      <dsp:nvSpPr>
        <dsp:cNvPr id="0" name=""/>
        <dsp:cNvSpPr/>
      </dsp:nvSpPr>
      <dsp:spPr>
        <a:xfrm>
          <a:off x="0" y="2415880"/>
          <a:ext cx="1399032" cy="2300783"/>
        </a:xfrm>
        <a:prstGeom prst="roundRect">
          <a:avLst/>
        </a:prstGeom>
        <a:solidFill>
          <a:schemeClr val="accent2">
            <a:hueOff val="2817853"/>
            <a:satOff val="-20162"/>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a:t>‘Caregiver burden’ </a:t>
          </a:r>
        </a:p>
      </dsp:txBody>
      <dsp:txXfrm>
        <a:off x="68295" y="2484175"/>
        <a:ext cx="1262442" cy="216419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89A53-4426-48BF-A6CA-230CAFD3E7D8}">
      <dsp:nvSpPr>
        <dsp:cNvPr id="0" name=""/>
        <dsp:cNvSpPr/>
      </dsp:nvSpPr>
      <dsp:spPr>
        <a:xfrm>
          <a:off x="2286046" y="1776731"/>
          <a:ext cx="1518564" cy="257463"/>
        </a:xfrm>
        <a:custGeom>
          <a:avLst/>
          <a:gdLst/>
          <a:ahLst/>
          <a:cxnLst/>
          <a:rect l="0" t="0" r="0" b="0"/>
          <a:pathLst>
            <a:path>
              <a:moveTo>
                <a:pt x="0" y="0"/>
              </a:moveTo>
              <a:lnTo>
                <a:pt x="0" y="128731"/>
              </a:lnTo>
              <a:lnTo>
                <a:pt x="1518564" y="128731"/>
              </a:lnTo>
              <a:lnTo>
                <a:pt x="1518564" y="2574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FC6A1B-1D96-4921-966C-F5C812D6275E}">
      <dsp:nvSpPr>
        <dsp:cNvPr id="0" name=""/>
        <dsp:cNvSpPr/>
      </dsp:nvSpPr>
      <dsp:spPr>
        <a:xfrm>
          <a:off x="2164080" y="1776731"/>
          <a:ext cx="91440" cy="257463"/>
        </a:xfrm>
        <a:custGeom>
          <a:avLst/>
          <a:gdLst/>
          <a:ahLst/>
          <a:cxnLst/>
          <a:rect l="0" t="0" r="0" b="0"/>
          <a:pathLst>
            <a:path>
              <a:moveTo>
                <a:pt x="121966" y="0"/>
              </a:moveTo>
              <a:lnTo>
                <a:pt x="121966" y="128731"/>
              </a:lnTo>
              <a:lnTo>
                <a:pt x="45720" y="128731"/>
              </a:lnTo>
              <a:lnTo>
                <a:pt x="45720" y="2574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B0AEE5-8A1F-4D58-9ABA-EDD8D8095A47}">
      <dsp:nvSpPr>
        <dsp:cNvPr id="0" name=""/>
        <dsp:cNvSpPr/>
      </dsp:nvSpPr>
      <dsp:spPr>
        <a:xfrm>
          <a:off x="614989" y="1776731"/>
          <a:ext cx="1671056" cy="257463"/>
        </a:xfrm>
        <a:custGeom>
          <a:avLst/>
          <a:gdLst/>
          <a:ahLst/>
          <a:cxnLst/>
          <a:rect l="0" t="0" r="0" b="0"/>
          <a:pathLst>
            <a:path>
              <a:moveTo>
                <a:pt x="1671056" y="0"/>
              </a:moveTo>
              <a:lnTo>
                <a:pt x="1671056" y="128731"/>
              </a:lnTo>
              <a:lnTo>
                <a:pt x="0" y="128731"/>
              </a:lnTo>
              <a:lnTo>
                <a:pt x="0" y="2574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65CC8D9-3076-477E-9ED7-E20F113FA213}">
      <dsp:nvSpPr>
        <dsp:cNvPr id="0" name=""/>
        <dsp:cNvSpPr/>
      </dsp:nvSpPr>
      <dsp:spPr>
        <a:xfrm>
          <a:off x="1295398" y="624832"/>
          <a:ext cx="1981294" cy="115189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a:t>Factors associated with burden and stress</a:t>
          </a:r>
        </a:p>
      </dsp:txBody>
      <dsp:txXfrm>
        <a:off x="1295398" y="624832"/>
        <a:ext cx="1981294" cy="1151899"/>
      </dsp:txXfrm>
    </dsp:sp>
    <dsp:sp modelId="{4D018B5E-A639-4BC9-BCC5-1F80FFF9F570}">
      <dsp:nvSpPr>
        <dsp:cNvPr id="0" name=""/>
        <dsp:cNvSpPr/>
      </dsp:nvSpPr>
      <dsp:spPr>
        <a:xfrm>
          <a:off x="1980" y="2034195"/>
          <a:ext cx="1226018" cy="103176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a:t>being female</a:t>
          </a:r>
        </a:p>
      </dsp:txBody>
      <dsp:txXfrm>
        <a:off x="1980" y="2034195"/>
        <a:ext cx="1226018" cy="1031761"/>
      </dsp:txXfrm>
    </dsp:sp>
    <dsp:sp modelId="{363EC450-D011-4BA6-98BC-25059D9CFAD7}">
      <dsp:nvSpPr>
        <dsp:cNvPr id="0" name=""/>
        <dsp:cNvSpPr/>
      </dsp:nvSpPr>
      <dsp:spPr>
        <a:xfrm>
          <a:off x="1485462" y="2034195"/>
          <a:ext cx="1448675" cy="106310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a:t>having a poor relationship with the care recipient</a:t>
          </a:r>
        </a:p>
      </dsp:txBody>
      <dsp:txXfrm>
        <a:off x="1485462" y="2034195"/>
        <a:ext cx="1448675" cy="1063104"/>
      </dsp:txXfrm>
    </dsp:sp>
    <dsp:sp modelId="{C7E83886-AC49-4342-AF16-2D8B7E8DA29F}">
      <dsp:nvSpPr>
        <dsp:cNvPr id="0" name=""/>
        <dsp:cNvSpPr/>
      </dsp:nvSpPr>
      <dsp:spPr>
        <a:xfrm>
          <a:off x="3191601" y="2034195"/>
          <a:ext cx="1226018" cy="103176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a:t>lack of social support</a:t>
          </a:r>
        </a:p>
      </dsp:txBody>
      <dsp:txXfrm>
        <a:off x="3191601" y="2034195"/>
        <a:ext cx="1226018" cy="103176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3D5B4-4FFD-444A-90AA-51AC4D2A1463}">
      <dsp:nvSpPr>
        <dsp:cNvPr id="0" name=""/>
        <dsp:cNvSpPr/>
      </dsp:nvSpPr>
      <dsp:spPr>
        <a:xfrm>
          <a:off x="0" y="199801"/>
          <a:ext cx="8229600" cy="3291840"/>
        </a:xfrm>
        <a:prstGeom prst="rightArrow">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161471-795C-45DD-A420-080F914C1955}">
      <dsp:nvSpPr>
        <dsp:cNvPr id="0" name=""/>
        <dsp:cNvSpPr/>
      </dsp:nvSpPr>
      <dsp:spPr>
        <a:xfrm>
          <a:off x="663832" y="1022761"/>
          <a:ext cx="6742807" cy="164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82880" rIns="0" bIns="182880" numCol="1" spcCol="1270" anchor="ctr" anchorCtr="0">
          <a:noAutofit/>
        </a:bodyPr>
        <a:lstStyle/>
        <a:p>
          <a:pPr lvl="0" algn="ctr" defTabSz="800100" rtl="0">
            <a:lnSpc>
              <a:spcPct val="90000"/>
            </a:lnSpc>
            <a:spcBef>
              <a:spcPct val="0"/>
            </a:spcBef>
            <a:spcAft>
              <a:spcPct val="35000"/>
            </a:spcAft>
          </a:pPr>
          <a:r>
            <a:rPr lang="en-GB" sz="1800" kern="1200" smtClean="0"/>
            <a:t>Nearly half of the 161 caregiver were highly burden and almost one fourth were depressed. Lower caregiver’s age, behavioral symptoms of dementia patients and caregivers’ depression were found to be independently associated with caregiver’s burden.</a:t>
          </a:r>
          <a:endParaRPr lang="en-GB" sz="1800" kern="1200"/>
        </a:p>
      </dsp:txBody>
      <dsp:txXfrm>
        <a:off x="663832" y="1022761"/>
        <a:ext cx="6742807" cy="1645920"/>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88B5D-C20D-4FDC-943A-D2C3957FBED9}">
      <dsp:nvSpPr>
        <dsp:cNvPr id="0" name=""/>
        <dsp:cNvSpPr/>
      </dsp:nvSpPr>
      <dsp:spPr>
        <a:xfrm>
          <a:off x="0" y="22904"/>
          <a:ext cx="8652444" cy="1139588"/>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lvl="0" algn="ctr" defTabSz="755650" rtl="0">
            <a:lnSpc>
              <a:spcPct val="90000"/>
            </a:lnSpc>
            <a:spcBef>
              <a:spcPct val="0"/>
            </a:spcBef>
            <a:spcAft>
              <a:spcPct val="35000"/>
            </a:spcAft>
          </a:pPr>
          <a:r>
            <a:rPr lang="en-GB" sz="1700" kern="1200" dirty="0" smtClean="0"/>
            <a:t>The aim of the present study was to examine the level of burden in Greek caregivers who live in Athens, and its association with patient and caregiver factors. This was a cross-sectional study of 161 primary caregivers of dementia patients living in the community and attending a secondary clinic. </a:t>
          </a:r>
          <a:endParaRPr lang="en-GB" sz="1700" kern="1200" dirty="0"/>
        </a:p>
      </dsp:txBody>
      <dsp:txXfrm>
        <a:off x="0" y="22904"/>
        <a:ext cx="8652444" cy="1139588"/>
      </dsp:txXfrm>
    </dsp:sp>
    <dsp:sp modelId="{A0C62D94-D51D-46D0-863B-7BFCE92BF1EC}">
      <dsp:nvSpPr>
        <dsp:cNvPr id="0" name=""/>
        <dsp:cNvSpPr/>
      </dsp:nvSpPr>
      <dsp:spPr>
        <a:xfrm>
          <a:off x="0" y="1162492"/>
          <a:ext cx="8652444" cy="746639"/>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152DE-A948-46D7-A118-EDD755B82C85}">
      <dsp:nvSpPr>
        <dsp:cNvPr id="0" name=""/>
        <dsp:cNvSpPr/>
      </dsp:nvSpPr>
      <dsp:spPr>
        <a:xfrm>
          <a:off x="740345" y="976"/>
          <a:ext cx="3226247" cy="2790147"/>
        </a:xfrm>
        <a:prstGeom prst="ellipse">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rtl="0">
            <a:lnSpc>
              <a:spcPct val="90000"/>
            </a:lnSpc>
            <a:spcBef>
              <a:spcPct val="0"/>
            </a:spcBef>
            <a:spcAft>
              <a:spcPct val="35000"/>
            </a:spcAft>
          </a:pPr>
          <a:r>
            <a:rPr lang="en-GB" sz="1300" kern="1200" dirty="0" smtClean="0"/>
            <a:t>Most patients were suffering from Alzheimer’s Dementia (n=101; 62.73%) and had moderate and severe dementia according to the MMSE score (mean MMSE=11.50), with patients being unable to perform 2 basic activities of daily living on average. </a:t>
          </a:r>
          <a:endParaRPr lang="en-GB" sz="1300" kern="1200" dirty="0"/>
        </a:p>
      </dsp:txBody>
      <dsp:txXfrm>
        <a:off x="1212818" y="409584"/>
        <a:ext cx="2281301" cy="197293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5683E-42DE-4BD9-9658-2E722E067E35}">
      <dsp:nvSpPr>
        <dsp:cNvPr id="0" name=""/>
        <dsp:cNvSpPr/>
      </dsp:nvSpPr>
      <dsp:spPr>
        <a:xfrm>
          <a:off x="0" y="0"/>
          <a:ext cx="4572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88ECC8-4E54-4ECB-B647-71FAD871A980}">
      <dsp:nvSpPr>
        <dsp:cNvPr id="0" name=""/>
        <dsp:cNvSpPr/>
      </dsp:nvSpPr>
      <dsp:spPr>
        <a:xfrm>
          <a:off x="0" y="0"/>
          <a:ext cx="4572000" cy="120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Caregivers were involved in their role for 3.6 years on average and the mean weekly caregiving time was more than 70 hours. </a:t>
          </a:r>
          <a:endParaRPr lang="en-GB" sz="1800" kern="1200" dirty="0"/>
        </a:p>
      </dsp:txBody>
      <dsp:txXfrm>
        <a:off x="0" y="0"/>
        <a:ext cx="4572000" cy="1200329"/>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1BE86-3940-46AA-A0E5-71685766891A}">
      <dsp:nvSpPr>
        <dsp:cNvPr id="0" name=""/>
        <dsp:cNvSpPr/>
      </dsp:nvSpPr>
      <dsp:spPr>
        <a:xfrm rot="16200000">
          <a:off x="2295" y="4434"/>
          <a:ext cx="3580358" cy="3581933"/>
        </a:xfrm>
        <a:prstGeom prst="upArrow">
          <a:avLst>
            <a:gd name="adj1" fmla="val 50000"/>
            <a:gd name="adj2" fmla="val 35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GB" sz="1500" kern="1200" dirty="0" smtClean="0"/>
            <a:t>The aim of this study was to examine whether family stigma is a predictor of caregiver burden in the case of Alzheimer’s disease. </a:t>
          </a:r>
          <a:endParaRPr lang="en-GB" sz="1500" kern="1200" dirty="0"/>
        </a:p>
      </dsp:txBody>
      <dsp:txXfrm rot="5400000">
        <a:off x="628071" y="900310"/>
        <a:ext cx="2955370" cy="1790179"/>
      </dsp:txXfrm>
    </dsp:sp>
    <dsp:sp modelId="{7FD84334-030F-4D81-9C6F-7A29F392F325}">
      <dsp:nvSpPr>
        <dsp:cNvPr id="0" name=""/>
        <dsp:cNvSpPr/>
      </dsp:nvSpPr>
      <dsp:spPr>
        <a:xfrm rot="5400000">
          <a:off x="4646946" y="1927"/>
          <a:ext cx="3580358" cy="3586946"/>
        </a:xfrm>
        <a:prstGeom prst="upArrow">
          <a:avLst>
            <a:gd name="adj1" fmla="val 50000"/>
            <a:gd name="adj2" fmla="val 35000"/>
          </a:avLst>
        </a:prstGeom>
        <a:solidFill>
          <a:schemeClr val="accent2">
            <a:hueOff val="2817853"/>
            <a:satOff val="-20162"/>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GB" sz="1500" kern="1200" smtClean="0"/>
            <a:t>Methods: Structured face-to-face interviews were conducted with 185 adult child caregivers (75% female; mean age = 53 years) for persons with Alzheimer’s disease. </a:t>
          </a:r>
          <a:endParaRPr lang="en-GB" sz="1500" kern="1200"/>
        </a:p>
      </dsp:txBody>
      <dsp:txXfrm rot="-5400000">
        <a:off x="4643652" y="900311"/>
        <a:ext cx="2960383" cy="1790179"/>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FB365-770F-414A-A557-19B1E9F0E335}">
      <dsp:nvSpPr>
        <dsp:cNvPr id="0" name=""/>
        <dsp:cNvSpPr/>
      </dsp:nvSpPr>
      <dsp:spPr>
        <a:xfrm>
          <a:off x="0" y="91282"/>
          <a:ext cx="9067800" cy="121328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GB" sz="1700" kern="1200" dirty="0" smtClean="0"/>
            <a:t>Results: Caregiver stigma variables improved the prediction of caregiver burden by adding an additional 18% to the explained variance over and above the other covariates. The 2 caregiver stigma variables of shame and decreased involvement with caregiving were found to be the major contributing factors. </a:t>
          </a:r>
          <a:endParaRPr lang="en-GB" sz="1700" kern="1200" dirty="0"/>
        </a:p>
      </dsp:txBody>
      <dsp:txXfrm>
        <a:off x="59228" y="150510"/>
        <a:ext cx="8949344" cy="1094833"/>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FBFB0-4166-40B7-A98F-F6E5F6586BA9}">
      <dsp:nvSpPr>
        <dsp:cNvPr id="0" name=""/>
        <dsp:cNvSpPr/>
      </dsp:nvSpPr>
      <dsp:spPr>
        <a:xfrm>
          <a:off x="0" y="0"/>
          <a:ext cx="5943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B5B1EF-BA24-40EE-8E2D-0C3624BA1FE4}">
      <dsp:nvSpPr>
        <dsp:cNvPr id="0" name=""/>
        <dsp:cNvSpPr/>
      </dsp:nvSpPr>
      <dsp:spPr>
        <a:xfrm>
          <a:off x="0" y="0"/>
          <a:ext cx="5943600" cy="1324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rtl="0">
            <a:lnSpc>
              <a:spcPct val="90000"/>
            </a:lnSpc>
            <a:spcBef>
              <a:spcPct val="0"/>
            </a:spcBef>
            <a:spcAft>
              <a:spcPct val="35000"/>
            </a:spcAft>
          </a:pPr>
          <a:r>
            <a:rPr lang="en-GB" sz="1700" kern="1200" dirty="0" smtClean="0"/>
            <a:t>Implications: Our findings show that caregiver stigma increases caregiver burden in the case of Alzheimer’s disease. Using this knowledge, psychosocial interventions should target stigmatic beliefs in order to reduce caregiver burden.</a:t>
          </a:r>
          <a:endParaRPr lang="en-GB" sz="1700" kern="1200" dirty="0"/>
        </a:p>
      </dsp:txBody>
      <dsp:txXfrm>
        <a:off x="0" y="0"/>
        <a:ext cx="5943600" cy="1324928"/>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D9721F-E6B8-4F7D-BB0C-1633D74515BB}" type="datetimeFigureOut">
              <a:rPr lang="en-US" smtClean="0"/>
              <a:t>9/21/2018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0F9C31-45C0-4073-9356-FCB682A84F4B}" type="slidenum">
              <a:rPr lang="en-US" smtClean="0"/>
              <a:t>‹#›</a:t>
            </a:fld>
            <a:endParaRPr lang="en-US"/>
          </a:p>
        </p:txBody>
      </p:sp>
    </p:spTree>
    <p:extLst>
      <p:ext uri="{BB962C8B-B14F-4D97-AF65-F5344CB8AC3E}">
        <p14:creationId xmlns:p14="http://schemas.microsoft.com/office/powerpoint/2010/main" val="1534337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0F9C31-45C0-4073-9356-FCB682A84F4B}" type="slidenum">
              <a:rPr lang="en-US" smtClean="0"/>
              <a:t>3</a:t>
            </a:fld>
            <a:endParaRPr lang="en-US"/>
          </a:p>
        </p:txBody>
      </p:sp>
    </p:spTree>
    <p:extLst>
      <p:ext uri="{BB962C8B-B14F-4D97-AF65-F5344CB8AC3E}">
        <p14:creationId xmlns:p14="http://schemas.microsoft.com/office/powerpoint/2010/main" val="265524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0F9C31-45C0-4073-9356-FCB682A84F4B}" type="slidenum">
              <a:rPr lang="en-US" smtClean="0"/>
              <a:t>6</a:t>
            </a:fld>
            <a:endParaRPr lang="en-US"/>
          </a:p>
        </p:txBody>
      </p:sp>
    </p:spTree>
    <p:extLst>
      <p:ext uri="{BB962C8B-B14F-4D97-AF65-F5344CB8AC3E}">
        <p14:creationId xmlns:p14="http://schemas.microsoft.com/office/powerpoint/2010/main" val="423242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7A9783-D78F-4F04-9DFD-B5BAA9980B46}" type="slidenum">
              <a:rPr lang="en-GB" altLang="en-US"/>
              <a:pPr/>
              <a:t>7</a:t>
            </a:fld>
            <a:endParaRPr lang="en-GB" alt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pPr>
              <a:buFont typeface="Wingdings" pitchFamily="2" charset="2"/>
              <a:buChar char="Ø"/>
            </a:pPr>
            <a:endParaRPr lang="en-GB" altLang="en-US" b="1" dirty="0"/>
          </a:p>
          <a:p>
            <a:pPr>
              <a:buFont typeface="Wingdings" pitchFamily="2" charset="2"/>
              <a:buChar char="Ø"/>
            </a:pPr>
            <a:r>
              <a:rPr lang="en-GB" altLang="en-US" b="1" dirty="0"/>
              <a:t>Reveal heading- </a:t>
            </a:r>
            <a:r>
              <a:rPr lang="en-GB" altLang="en-US" dirty="0"/>
              <a:t>ask the group if they are aware of any types of            dementia</a:t>
            </a:r>
          </a:p>
          <a:p>
            <a:pPr>
              <a:buFont typeface="Wingdings" pitchFamily="2" charset="2"/>
              <a:buChar char="Ø"/>
            </a:pPr>
            <a:endParaRPr lang="en-GB" altLang="en-US" dirty="0"/>
          </a:p>
          <a:p>
            <a:pPr>
              <a:buFont typeface="Wingdings" pitchFamily="2" charset="2"/>
              <a:buChar char="Ø"/>
            </a:pPr>
            <a:r>
              <a:rPr lang="en-GB" altLang="en-US" b="1" dirty="0"/>
              <a:t>Then reveal the next 6 slides on common types of dementia</a:t>
            </a:r>
          </a:p>
        </p:txBody>
      </p:sp>
    </p:spTree>
    <p:extLst>
      <p:ext uri="{BB962C8B-B14F-4D97-AF65-F5344CB8AC3E}">
        <p14:creationId xmlns:p14="http://schemas.microsoft.com/office/powerpoint/2010/main" val="462745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CF7DB8-8E4F-4875-BB21-008ACD3C980B}" type="slidenum">
              <a:rPr lang="en-GB" altLang="en-US"/>
              <a:pPr/>
              <a:t>8</a:t>
            </a:fld>
            <a:endParaRPr lang="en-GB" altLang="en-US"/>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p:txBody>
          <a:bodyPr/>
          <a:lstStyle/>
          <a:p>
            <a:r>
              <a:rPr lang="en-GB" altLang="en-US" b="1" u="sng" dirty="0"/>
              <a:t>Common symptoms are:</a:t>
            </a:r>
          </a:p>
          <a:p>
            <a:pPr>
              <a:buFont typeface="Wingdings" pitchFamily="2" charset="2"/>
              <a:buChar char="Ø"/>
            </a:pPr>
            <a:endParaRPr lang="en-GB" altLang="en-US" b="1" u="sng" dirty="0"/>
          </a:p>
          <a:p>
            <a:pPr>
              <a:buFont typeface="Wingdings" pitchFamily="2" charset="2"/>
              <a:buChar char="Ø"/>
            </a:pPr>
            <a:r>
              <a:rPr lang="en-GB" altLang="en-US" b="1" dirty="0"/>
              <a:t>Vacant expressions</a:t>
            </a:r>
          </a:p>
          <a:p>
            <a:pPr>
              <a:buFont typeface="Wingdings" pitchFamily="2" charset="2"/>
              <a:buChar char="Ø"/>
            </a:pPr>
            <a:r>
              <a:rPr lang="en-GB" altLang="en-US" b="1" dirty="0"/>
              <a:t>Loss of judgement</a:t>
            </a:r>
          </a:p>
          <a:p>
            <a:pPr>
              <a:buFont typeface="Wingdings" pitchFamily="2" charset="2"/>
              <a:buChar char="Ø"/>
            </a:pPr>
            <a:r>
              <a:rPr lang="en-GB" altLang="en-US" b="1" dirty="0"/>
              <a:t>Poor mobility</a:t>
            </a:r>
          </a:p>
          <a:p>
            <a:pPr>
              <a:buFont typeface="Wingdings" pitchFamily="2" charset="2"/>
              <a:buChar char="Ø"/>
            </a:pPr>
            <a:r>
              <a:rPr lang="en-GB" altLang="en-US" b="1" dirty="0"/>
              <a:t>Not capable of completing daily tasks</a:t>
            </a:r>
          </a:p>
          <a:p>
            <a:pPr>
              <a:buFont typeface="Wingdings" pitchFamily="2" charset="2"/>
              <a:buChar char="Ø"/>
            </a:pPr>
            <a:r>
              <a:rPr lang="en-GB" altLang="en-US" b="1" dirty="0"/>
              <a:t>Poor speech</a:t>
            </a:r>
          </a:p>
          <a:p>
            <a:pPr>
              <a:buFont typeface="Wingdings" pitchFamily="2" charset="2"/>
              <a:buChar char="Ø"/>
            </a:pPr>
            <a:r>
              <a:rPr lang="en-GB" altLang="en-US" b="1" dirty="0"/>
              <a:t>Swallowing reflexes affected</a:t>
            </a:r>
          </a:p>
          <a:p>
            <a:pPr>
              <a:buFont typeface="Wingdings" pitchFamily="2" charset="2"/>
              <a:buChar char="Ø"/>
            </a:pPr>
            <a:r>
              <a:rPr lang="en-GB" altLang="en-US" b="1" dirty="0"/>
              <a:t>No cure however there are drugs than can slow the process if detected early enough</a:t>
            </a:r>
          </a:p>
          <a:p>
            <a:pPr>
              <a:buFont typeface="Wingdings" pitchFamily="2" charset="2"/>
              <a:buChar char="Ø"/>
            </a:pPr>
            <a:r>
              <a:rPr lang="en-GB" altLang="en-US" b="1" dirty="0"/>
              <a:t>Hallucinations develop later on in the disease </a:t>
            </a:r>
          </a:p>
          <a:p>
            <a:pPr>
              <a:buFont typeface="Wingdings" pitchFamily="2" charset="2"/>
              <a:buNone/>
            </a:pPr>
            <a:endParaRPr lang="en-GB" altLang="en-US" b="1" dirty="0"/>
          </a:p>
        </p:txBody>
      </p:sp>
    </p:spTree>
    <p:extLst>
      <p:ext uri="{BB962C8B-B14F-4D97-AF65-F5344CB8AC3E}">
        <p14:creationId xmlns:p14="http://schemas.microsoft.com/office/powerpoint/2010/main" val="1456282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03B7D1-7B7F-444C-9026-2F09A1308AB8}" type="slidenum">
              <a:rPr lang="en-GB" altLang="en-US"/>
              <a:pPr/>
              <a:t>9</a:t>
            </a:fld>
            <a:endParaRPr lang="en-GB" alt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pPr>
              <a:buFontTx/>
              <a:buChar char="•"/>
            </a:pPr>
            <a:r>
              <a:rPr lang="en-GB" altLang="en-US" b="1" u="sng" dirty="0"/>
              <a:t>With vascular dementia the person will suffer mini strokes (TIA’s)</a:t>
            </a:r>
          </a:p>
          <a:p>
            <a:pPr>
              <a:buFontTx/>
              <a:buChar char="•"/>
            </a:pPr>
            <a:endParaRPr lang="en-GB" altLang="en-US" b="1" u="sng" dirty="0"/>
          </a:p>
          <a:p>
            <a:pPr>
              <a:buFont typeface="Wingdings" pitchFamily="2" charset="2"/>
              <a:buChar char="Ø"/>
            </a:pPr>
            <a:r>
              <a:rPr lang="en-GB" altLang="en-US" dirty="0"/>
              <a:t>Behavioural changes</a:t>
            </a:r>
          </a:p>
          <a:p>
            <a:pPr>
              <a:buFont typeface="Wingdings" pitchFamily="2" charset="2"/>
              <a:buChar char="Ø"/>
            </a:pPr>
            <a:r>
              <a:rPr lang="en-GB" altLang="en-US" dirty="0"/>
              <a:t>Can become aggressive/anger/emotional</a:t>
            </a:r>
          </a:p>
          <a:p>
            <a:pPr>
              <a:buFont typeface="Wingdings" pitchFamily="2" charset="2"/>
              <a:buChar char="Ø"/>
            </a:pPr>
            <a:r>
              <a:rPr lang="en-GB" altLang="en-US" dirty="0"/>
              <a:t>Disorientated</a:t>
            </a:r>
          </a:p>
          <a:p>
            <a:pPr>
              <a:buFont typeface="Wingdings" pitchFamily="2" charset="2"/>
              <a:buChar char="Ø"/>
            </a:pPr>
            <a:r>
              <a:rPr lang="en-GB" altLang="en-US" dirty="0"/>
              <a:t>Memory loss</a:t>
            </a:r>
          </a:p>
          <a:p>
            <a:pPr>
              <a:buFont typeface="Wingdings" pitchFamily="2" charset="2"/>
              <a:buChar char="Ø"/>
            </a:pPr>
            <a:r>
              <a:rPr lang="en-GB" altLang="en-US" dirty="0"/>
              <a:t>Poor mobility/loose mobility </a:t>
            </a:r>
          </a:p>
          <a:p>
            <a:pPr>
              <a:buFont typeface="Wingdings" pitchFamily="2" charset="2"/>
              <a:buChar char="Ø"/>
            </a:pPr>
            <a:r>
              <a:rPr lang="en-GB" altLang="en-US" dirty="0"/>
              <a:t>Lack of judgement</a:t>
            </a:r>
          </a:p>
          <a:p>
            <a:pPr>
              <a:buFont typeface="Wingdings" pitchFamily="2" charset="2"/>
              <a:buChar char="Ø"/>
            </a:pPr>
            <a:r>
              <a:rPr lang="en-GB" altLang="en-US" dirty="0"/>
              <a:t>Poor speech</a:t>
            </a:r>
          </a:p>
          <a:p>
            <a:pPr>
              <a:buFont typeface="Wingdings" pitchFamily="2" charset="2"/>
              <a:buChar char="Ø"/>
            </a:pPr>
            <a:r>
              <a:rPr lang="en-GB" altLang="en-US" dirty="0"/>
              <a:t>Poor swallowing reflexes</a:t>
            </a:r>
          </a:p>
          <a:p>
            <a:pPr>
              <a:buFont typeface="Wingdings" pitchFamily="2" charset="2"/>
              <a:buChar char="Ø"/>
            </a:pPr>
            <a:r>
              <a:rPr lang="en-GB" altLang="en-US" dirty="0"/>
              <a:t>This can progress quickly </a:t>
            </a:r>
          </a:p>
          <a:p>
            <a:pPr>
              <a:buFont typeface="Wingdings" pitchFamily="2" charset="2"/>
              <a:buChar char="Ø"/>
            </a:pPr>
            <a:endParaRPr lang="en-GB" altLang="en-US" dirty="0"/>
          </a:p>
          <a:p>
            <a:pPr>
              <a:buFont typeface="Wingdings" pitchFamily="2" charset="2"/>
              <a:buNone/>
            </a:pPr>
            <a:endParaRPr lang="en-GB" altLang="en-US" dirty="0"/>
          </a:p>
        </p:txBody>
      </p:sp>
    </p:spTree>
    <p:extLst>
      <p:ext uri="{BB962C8B-B14F-4D97-AF65-F5344CB8AC3E}">
        <p14:creationId xmlns:p14="http://schemas.microsoft.com/office/powerpoint/2010/main" val="764591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70B5D44-B00B-4621-983D-28820832A0E3}" type="slidenum">
              <a:rPr lang="en-GB" altLang="en-US"/>
              <a:pPr/>
              <a:t>10</a:t>
            </a:fld>
            <a:endParaRPr lang="en-GB" altLang="en-US"/>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p:txBody>
          <a:bodyPr/>
          <a:lstStyle/>
          <a:p>
            <a:endParaRPr lang="en-GB" altLang="en-US" dirty="0"/>
          </a:p>
          <a:p>
            <a:r>
              <a:rPr lang="en-GB" altLang="en-US" b="1" u="sng" dirty="0"/>
              <a:t>Changes in personality is the major factor with this type of dementia</a:t>
            </a:r>
          </a:p>
          <a:p>
            <a:endParaRPr lang="en-GB" altLang="en-US" dirty="0"/>
          </a:p>
          <a:p>
            <a:pPr>
              <a:buFont typeface="Wingdings" pitchFamily="2" charset="2"/>
              <a:buChar char="Ø"/>
            </a:pPr>
            <a:r>
              <a:rPr lang="en-GB" altLang="en-US" b="1" u="sng" dirty="0"/>
              <a:t>Behavioural changes</a:t>
            </a:r>
            <a:r>
              <a:rPr lang="en-GB" altLang="en-US" dirty="0"/>
              <a:t> such as, impulsivity, obsession i.e. over eating or eating one type of food, rudeness/impatience, inability to function, lack of attention to hygiene, poor judgement , sexual exhibitionism or promiscuity, withdrawal or seclusion.</a:t>
            </a:r>
          </a:p>
          <a:p>
            <a:pPr>
              <a:buFont typeface="Wingdings" pitchFamily="2" charset="2"/>
              <a:buChar char="Ø"/>
            </a:pPr>
            <a:endParaRPr lang="en-GB" altLang="en-US" dirty="0"/>
          </a:p>
          <a:p>
            <a:pPr>
              <a:buFont typeface="Wingdings" pitchFamily="2" charset="2"/>
              <a:buChar char="Ø"/>
            </a:pPr>
            <a:r>
              <a:rPr lang="en-GB" altLang="en-US" b="1" u="sng" dirty="0"/>
              <a:t>Emotional changes</a:t>
            </a:r>
            <a:r>
              <a:rPr lang="en-GB" altLang="en-US" dirty="0"/>
              <a:t> such as: mood changes, easily distracted, unaware of changes in behaviour</a:t>
            </a:r>
          </a:p>
          <a:p>
            <a:pPr>
              <a:buFont typeface="Wingdings" pitchFamily="2" charset="2"/>
              <a:buChar char="Ø"/>
            </a:pPr>
            <a:endParaRPr lang="en-GB" altLang="en-US" dirty="0"/>
          </a:p>
          <a:p>
            <a:pPr>
              <a:buFont typeface="Wingdings" pitchFamily="2" charset="2"/>
              <a:buChar char="Ø"/>
            </a:pPr>
            <a:r>
              <a:rPr lang="en-GB" altLang="en-US" b="1" u="sng" dirty="0"/>
              <a:t>Language changes</a:t>
            </a:r>
            <a:r>
              <a:rPr lang="en-GB" altLang="en-US" dirty="0"/>
              <a:t> such as: loss of speech, decreased ability to read or write, repeating words others say</a:t>
            </a:r>
          </a:p>
          <a:p>
            <a:pPr>
              <a:buFont typeface="Wingdings" pitchFamily="2" charset="2"/>
              <a:buChar char="Ø"/>
            </a:pPr>
            <a:endParaRPr lang="en-GB" altLang="en-US" dirty="0"/>
          </a:p>
          <a:p>
            <a:pPr>
              <a:buFont typeface="Wingdings" pitchFamily="2" charset="2"/>
              <a:buChar char="Ø"/>
            </a:pPr>
            <a:r>
              <a:rPr lang="en-GB" altLang="en-US" b="1" u="sng" dirty="0"/>
              <a:t>Physical changes</a:t>
            </a:r>
            <a:r>
              <a:rPr lang="en-GB" altLang="en-US" dirty="0"/>
              <a:t> such as: increased muscle rigidity or stiffness, difficulty moving about, lack of coordination, memory loss can also be affected</a:t>
            </a:r>
            <a:endParaRPr lang="en-GB" altLang="en-US" b="1" u="sng" dirty="0"/>
          </a:p>
        </p:txBody>
      </p:sp>
    </p:spTree>
    <p:extLst>
      <p:ext uri="{BB962C8B-B14F-4D97-AF65-F5344CB8AC3E}">
        <p14:creationId xmlns:p14="http://schemas.microsoft.com/office/powerpoint/2010/main" val="168471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15B1BE-56DD-41A6-A523-E04936F5FB10}" type="slidenum">
              <a:rPr lang="en-GB" altLang="en-US"/>
              <a:pPr/>
              <a:t>11</a:t>
            </a:fld>
            <a:endParaRPr lang="en-GB" altLang="en-US"/>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r>
              <a:rPr lang="en-GB" altLang="en-US" b="1" u="sng" dirty="0"/>
              <a:t>Common symptoms</a:t>
            </a:r>
          </a:p>
          <a:p>
            <a:endParaRPr lang="en-GB" altLang="en-US" dirty="0"/>
          </a:p>
          <a:p>
            <a:r>
              <a:rPr lang="en-GB" altLang="en-US" dirty="0"/>
              <a:t>Hallucinations- seeing things that aren’t there. can be a pattern that looks like something else, keep carpets, curtains </a:t>
            </a:r>
            <a:r>
              <a:rPr lang="en-GB" altLang="en-US" dirty="0" err="1"/>
              <a:t>etc</a:t>
            </a:r>
            <a:r>
              <a:rPr lang="en-GB" altLang="en-US" dirty="0"/>
              <a:t> plain </a:t>
            </a:r>
          </a:p>
          <a:p>
            <a:r>
              <a:rPr lang="en-GB" altLang="en-US" dirty="0"/>
              <a:t>Bent posture</a:t>
            </a:r>
          </a:p>
          <a:p>
            <a:r>
              <a:rPr lang="en-GB" altLang="en-US" dirty="0"/>
              <a:t>Shuffling walk</a:t>
            </a:r>
          </a:p>
          <a:p>
            <a:r>
              <a:rPr lang="en-GB" altLang="en-US" dirty="0"/>
              <a:t>Tendency to fall</a:t>
            </a:r>
          </a:p>
          <a:p>
            <a:r>
              <a:rPr lang="en-GB" altLang="en-US" dirty="0"/>
              <a:t>REM (rapid eye movement) sleep- where people are thought to act out their dreams</a:t>
            </a:r>
          </a:p>
          <a:p>
            <a:endParaRPr lang="en-GB" altLang="en-US" dirty="0"/>
          </a:p>
          <a:p>
            <a:r>
              <a:rPr lang="en-GB" altLang="en-US" dirty="0"/>
              <a:t>Note: symptoms are very similar to Alzheimer’s Disease although appear in a different order</a:t>
            </a:r>
          </a:p>
        </p:txBody>
      </p:sp>
    </p:spTree>
    <p:extLst>
      <p:ext uri="{BB962C8B-B14F-4D97-AF65-F5344CB8AC3E}">
        <p14:creationId xmlns:p14="http://schemas.microsoft.com/office/powerpoint/2010/main" val="563206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1973900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728995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0F9C31-45C0-4073-9356-FCB682A84F4B}" type="slidenum">
              <a:rPr lang="en-US" smtClean="0"/>
              <a:t>21</a:t>
            </a:fld>
            <a:endParaRPr lang="en-US"/>
          </a:p>
        </p:txBody>
      </p:sp>
    </p:spTree>
    <p:extLst>
      <p:ext uri="{BB962C8B-B14F-4D97-AF65-F5344CB8AC3E}">
        <p14:creationId xmlns:p14="http://schemas.microsoft.com/office/powerpoint/2010/main" val="2685447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1702208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1552150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F364FCE-BEA0-477A-9F26-31A29F7FAEBC}" type="datetimeFigureOut">
              <a:rPr lang="en-US" smtClean="0"/>
              <a:t>9/21/2018</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021294F2-5A4D-4357-A3AF-C9D8C61F7886}" type="slidenum">
              <a:rPr lang="en-US" smtClean="0"/>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364FCE-BEA0-477A-9F26-31A29F7FAEBC}" type="datetimeFigureOut">
              <a:rPr lang="en-US" smtClean="0"/>
              <a:t>9/21/2018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F364FCE-BEA0-477A-9F26-31A29F7FAEBC}" type="datetimeFigureOut">
              <a:rPr lang="en-US" smtClean="0"/>
              <a:t>9/21/2018</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1294F2-5A4D-4357-A3AF-C9D8C61F7886}" type="slidenum">
              <a:rPr lang="en-US" smtClean="0"/>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a:t>Click to edit Master title style</a:t>
            </a:r>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364FCE-BEA0-477A-9F26-31A29F7FAEBC}" type="datetimeFigureOut">
              <a:rPr lang="en-US" smtClean="0"/>
              <a:t>9/21/2018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364FCE-BEA0-477A-9F26-31A29F7FAEBC}" type="datetimeFigureOut">
              <a:rPr lang="en-US" smtClean="0"/>
              <a:t>9/21/2018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364FCE-BEA0-477A-9F26-31A29F7FAEBC}" type="datetimeFigureOut">
              <a:rPr lang="en-US" smtClean="0"/>
              <a:t>9/21/2018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CF364FCE-BEA0-477A-9F26-31A29F7FAEBC}" type="datetimeFigureOut">
              <a:rPr lang="en-US" smtClean="0"/>
              <a:t>9/21/2018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364FCE-BEA0-477A-9F26-31A29F7FAEBC}" type="datetimeFigureOut">
              <a:rPr lang="en-US" smtClean="0"/>
              <a:t>9/21/2018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1294F2-5A4D-4357-A3AF-C9D8C61F7886}" type="slidenum">
              <a:rPr lang="en-US" smtClean="0"/>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p:txBody>
          <a:bodyPr/>
          <a:lstStyle/>
          <a:p>
            <a:fld id="{CF364FCE-BEA0-477A-9F26-31A29F7FAEBC}" type="datetimeFigureOut">
              <a:rPr lang="en-US" smtClean="0"/>
              <a:t>9/21/2018</a:t>
            </a:fld>
            <a:endParaRPr lang="en-US"/>
          </a:p>
        </p:txBody>
      </p:sp>
      <p:sp>
        <p:nvSpPr>
          <p:cNvPr id="7" name="Slide Number Placeholder 6"/>
          <p:cNvSpPr>
            <a:spLocks noGrp="1"/>
          </p:cNvSpPr>
          <p:nvPr>
            <p:ph type="sldNum" sz="quarter" idx="12"/>
          </p:nvPr>
        </p:nvSpPr>
        <p:spPr/>
        <p:txBody>
          <a:bodyPr/>
          <a:lstStyle/>
          <a:p>
            <a:fld id="{021294F2-5A4D-4357-A3AF-C9D8C61F7886}" type="slidenum">
              <a:rPr lang="en-US" smtClean="0"/>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364FCE-BEA0-477A-9F26-31A29F7FAEBC}" type="datetimeFigureOut">
              <a:rPr lang="en-US" smtClean="0"/>
              <a:t>9/21/2018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64FCE-BEA0-477A-9F26-31A29F7FAEBC}" type="datetimeFigureOut">
              <a:rPr lang="en-US" smtClean="0"/>
              <a:t>9/21/2018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1294F2-5A4D-4357-A3AF-C9D8C61F7886}"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a:xfrm>
            <a:off x="457200" y="6245225"/>
            <a:ext cx="2133600" cy="476250"/>
          </a:xfrm>
        </p:spPr>
        <p:txBody>
          <a:bodyPr rtlCol="0"/>
          <a:lstStyle>
            <a:lvl1pPr fontAlgn="auto">
              <a:spcBef>
                <a:spcPts val="0"/>
              </a:spcBef>
              <a:spcAft>
                <a:spcPts val="0"/>
              </a:spcAft>
              <a:defRPr>
                <a:solidFill>
                  <a:schemeClr val="tx1">
                    <a:tint val="75000"/>
                  </a:schemeClr>
                </a:solidFill>
                <a:latin typeface="+mn-lt"/>
                <a:ea typeface="+mn-ea"/>
              </a:defRPr>
            </a:lvl1pPr>
          </a:lstStyle>
          <a:p>
            <a:pPr>
              <a:defRPr/>
            </a:pPr>
            <a:endParaRPr lang="en-US"/>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D8B0C435-870D-4EF4-8236-BB47F7F3E8BF}" type="slidenum">
              <a:rPr lang="en-US" altLang="en-US"/>
              <a:pPr/>
              <a:t>‹#›</a:t>
            </a:fld>
            <a:endParaRPr lang="en-US" altLang="en-US"/>
          </a:p>
        </p:txBody>
      </p:sp>
    </p:spTree>
    <p:extLst>
      <p:ext uri="{BB962C8B-B14F-4D97-AF65-F5344CB8AC3E}">
        <p14:creationId xmlns:p14="http://schemas.microsoft.com/office/powerpoint/2010/main" val="258683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CF364FCE-BEA0-477A-9F26-31A29F7FAEBC}" type="datetimeFigureOut">
              <a:rPr lang="en-US" smtClean="0"/>
              <a:t>9/21/2018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021294F2-5A4D-4357-A3AF-C9D8C61F7886}" type="slidenum">
              <a:rPr lang="en-US" smtClean="0"/>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 Type="http://schemas.openxmlformats.org/officeDocument/2006/relationships/notesSlide" Target="../notesSlides/notesSlide5.xml"/><Relationship Id="rId16" Type="http://schemas.openxmlformats.org/officeDocument/2006/relationships/diagramColors" Target="../diagrams/colors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EHSdNjhkvE8" TargetMode="External"/><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youtube.com/watch?v=CxxwvRCE7G4" TargetMode="External"/><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0.xml"/><Relationship Id="rId13" Type="http://schemas.openxmlformats.org/officeDocument/2006/relationships/diagramLayout" Target="../diagrams/layout11.xml"/><Relationship Id="rId18" Type="http://schemas.openxmlformats.org/officeDocument/2006/relationships/diagramLayout" Target="../diagrams/layout12.xml"/><Relationship Id="rId3" Type="http://schemas.openxmlformats.org/officeDocument/2006/relationships/diagramLayout" Target="../diagrams/layout9.xml"/><Relationship Id="rId21" Type="http://schemas.microsoft.com/office/2007/relationships/diagramDrawing" Target="../diagrams/drawing12.xml"/><Relationship Id="rId7" Type="http://schemas.openxmlformats.org/officeDocument/2006/relationships/diagramData" Target="../diagrams/data10.xml"/><Relationship Id="rId12" Type="http://schemas.openxmlformats.org/officeDocument/2006/relationships/diagramData" Target="../diagrams/data11.xml"/><Relationship Id="rId17" Type="http://schemas.openxmlformats.org/officeDocument/2006/relationships/diagramData" Target="../diagrams/data12.xml"/><Relationship Id="rId2" Type="http://schemas.openxmlformats.org/officeDocument/2006/relationships/diagramData" Target="../diagrams/data9.xml"/><Relationship Id="rId16" Type="http://schemas.microsoft.com/office/2007/relationships/diagramDrawing" Target="../diagrams/drawing11.xml"/><Relationship Id="rId20" Type="http://schemas.openxmlformats.org/officeDocument/2006/relationships/diagramColors" Target="../diagrams/colors12.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5" Type="http://schemas.openxmlformats.org/officeDocument/2006/relationships/diagramColors" Target="../diagrams/colors11.xml"/><Relationship Id="rId10" Type="http://schemas.openxmlformats.org/officeDocument/2006/relationships/diagramColors" Target="../diagrams/colors10.xml"/><Relationship Id="rId19" Type="http://schemas.openxmlformats.org/officeDocument/2006/relationships/diagramQuickStyle" Target="../diagrams/quickStyle12.xml"/><Relationship Id="rId4" Type="http://schemas.openxmlformats.org/officeDocument/2006/relationships/diagramQuickStyle" Target="../diagrams/quickStyle9.xml"/><Relationship Id="rId9" Type="http://schemas.openxmlformats.org/officeDocument/2006/relationships/diagramQuickStyle" Target="../diagrams/quickStyle10.xml"/><Relationship Id="rId1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4.xml"/><Relationship Id="rId13" Type="http://schemas.openxmlformats.org/officeDocument/2006/relationships/diagramLayout" Target="../diagrams/layout15.xml"/><Relationship Id="rId3" Type="http://schemas.openxmlformats.org/officeDocument/2006/relationships/diagramLayout" Target="../diagrams/layout13.xml"/><Relationship Id="rId7" Type="http://schemas.openxmlformats.org/officeDocument/2006/relationships/diagramData" Target="../diagrams/data14.xml"/><Relationship Id="rId12" Type="http://schemas.openxmlformats.org/officeDocument/2006/relationships/diagramData" Target="../diagrams/data15.xml"/><Relationship Id="rId2" Type="http://schemas.openxmlformats.org/officeDocument/2006/relationships/diagramData" Target="../diagrams/data13.xml"/><Relationship Id="rId16" Type="http://schemas.microsoft.com/office/2007/relationships/diagramDrawing" Target="../diagrams/drawing15.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5" Type="http://schemas.openxmlformats.org/officeDocument/2006/relationships/diagramColors" Target="../diagrams/colors15.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 Id="rId14" Type="http://schemas.openxmlformats.org/officeDocument/2006/relationships/diagramQuickStyle" Target="../diagrams/quickStyle15.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Layout" Target="../diagrams/layout16.xml"/><Relationship Id="rId7" Type="http://schemas.openxmlformats.org/officeDocument/2006/relationships/diagramData" Target="../diagrams/data17.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9.xml"/><Relationship Id="rId3" Type="http://schemas.openxmlformats.org/officeDocument/2006/relationships/diagramLayout" Target="../diagrams/layout18.xml"/><Relationship Id="rId7" Type="http://schemas.openxmlformats.org/officeDocument/2006/relationships/diagramData" Target="../diagrams/data19.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30.png"/><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19.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31.png"/><Relationship Id="rId7" Type="http://schemas.openxmlformats.org/officeDocument/2006/relationships/diagramColors" Target="../diagrams/colors21.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 Id="rId9" Type="http://schemas.openxmlformats.org/officeDocument/2006/relationships/image" Target="../media/image32.png"/></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23.xml"/><Relationship Id="rId13" Type="http://schemas.openxmlformats.org/officeDocument/2006/relationships/diagramLayout" Target="../diagrams/layout24.xml"/><Relationship Id="rId18" Type="http://schemas.openxmlformats.org/officeDocument/2006/relationships/diagramLayout" Target="../diagrams/layout25.xml"/><Relationship Id="rId3" Type="http://schemas.openxmlformats.org/officeDocument/2006/relationships/diagramLayout" Target="../diagrams/layout22.xml"/><Relationship Id="rId21" Type="http://schemas.microsoft.com/office/2007/relationships/diagramDrawing" Target="../diagrams/drawing25.xml"/><Relationship Id="rId7" Type="http://schemas.openxmlformats.org/officeDocument/2006/relationships/diagramData" Target="../diagrams/data23.xml"/><Relationship Id="rId12" Type="http://schemas.openxmlformats.org/officeDocument/2006/relationships/diagramData" Target="../diagrams/data24.xml"/><Relationship Id="rId17" Type="http://schemas.openxmlformats.org/officeDocument/2006/relationships/diagramData" Target="../diagrams/data25.xml"/><Relationship Id="rId2" Type="http://schemas.openxmlformats.org/officeDocument/2006/relationships/diagramData" Target="../diagrams/data22.xml"/><Relationship Id="rId16" Type="http://schemas.microsoft.com/office/2007/relationships/diagramDrawing" Target="../diagrams/drawing24.xml"/><Relationship Id="rId20" Type="http://schemas.openxmlformats.org/officeDocument/2006/relationships/diagramColors" Target="../diagrams/colors25.xml"/><Relationship Id="rId1" Type="http://schemas.openxmlformats.org/officeDocument/2006/relationships/slideLayout" Target="../slideLayouts/slideLayout2.xml"/><Relationship Id="rId6" Type="http://schemas.microsoft.com/office/2007/relationships/diagramDrawing" Target="../diagrams/drawing22.xml"/><Relationship Id="rId11" Type="http://schemas.microsoft.com/office/2007/relationships/diagramDrawing" Target="../diagrams/drawing23.xml"/><Relationship Id="rId5" Type="http://schemas.openxmlformats.org/officeDocument/2006/relationships/diagramColors" Target="../diagrams/colors22.xml"/><Relationship Id="rId15" Type="http://schemas.openxmlformats.org/officeDocument/2006/relationships/diagramColors" Target="../diagrams/colors24.xml"/><Relationship Id="rId10" Type="http://schemas.openxmlformats.org/officeDocument/2006/relationships/diagramColors" Target="../diagrams/colors23.xml"/><Relationship Id="rId19" Type="http://schemas.openxmlformats.org/officeDocument/2006/relationships/diagramQuickStyle" Target="../diagrams/quickStyle25.xml"/><Relationship Id="rId4" Type="http://schemas.openxmlformats.org/officeDocument/2006/relationships/diagramQuickStyle" Target="../diagrams/quickStyle22.xml"/><Relationship Id="rId9" Type="http://schemas.openxmlformats.org/officeDocument/2006/relationships/diagramQuickStyle" Target="../diagrams/quickStyle23.xml"/><Relationship Id="rId14" Type="http://schemas.openxmlformats.org/officeDocument/2006/relationships/diagramQuickStyle" Target="../diagrams/quickStyle2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hyperlink" Target="https://www.health.harvard.edu/"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8.xml"/><Relationship Id="rId7" Type="http://schemas.openxmlformats.org/officeDocument/2006/relationships/hyperlink" Target="http://www.ncbi.nlm.nih.gov/pmc/articles/PMC3181916/" TargetMode="Externa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30.xml"/><Relationship Id="rId3" Type="http://schemas.openxmlformats.org/officeDocument/2006/relationships/diagramLayout" Target="../diagrams/layout29.xml"/><Relationship Id="rId7" Type="http://schemas.openxmlformats.org/officeDocument/2006/relationships/diagramData" Target="../diagrams/data30.xml"/><Relationship Id="rId12" Type="http://schemas.openxmlformats.org/officeDocument/2006/relationships/image" Target="../media/image36.png"/><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11" Type="http://schemas.microsoft.com/office/2007/relationships/diagramDrawing" Target="../diagrams/drawing30.xml"/><Relationship Id="rId5" Type="http://schemas.openxmlformats.org/officeDocument/2006/relationships/diagramColors" Target="../diagrams/colors29.xml"/><Relationship Id="rId10" Type="http://schemas.openxmlformats.org/officeDocument/2006/relationships/diagramColors" Target="../diagrams/colors30.xml"/><Relationship Id="rId4" Type="http://schemas.openxmlformats.org/officeDocument/2006/relationships/diagramQuickStyle" Target="../diagrams/quickStyle29.xml"/><Relationship Id="rId9" Type="http://schemas.openxmlformats.org/officeDocument/2006/relationships/diagramQuickStyle" Target="../diagrams/quickStyle30.xm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32.xml"/><Relationship Id="rId13" Type="http://schemas.openxmlformats.org/officeDocument/2006/relationships/diagramLayout" Target="../diagrams/layout33.xml"/><Relationship Id="rId18" Type="http://schemas.openxmlformats.org/officeDocument/2006/relationships/diagramLayout" Target="../diagrams/layout34.xml"/><Relationship Id="rId3" Type="http://schemas.openxmlformats.org/officeDocument/2006/relationships/diagramLayout" Target="../diagrams/layout31.xml"/><Relationship Id="rId21" Type="http://schemas.microsoft.com/office/2007/relationships/diagramDrawing" Target="../diagrams/drawing34.xml"/><Relationship Id="rId7" Type="http://schemas.openxmlformats.org/officeDocument/2006/relationships/diagramData" Target="../diagrams/data32.xml"/><Relationship Id="rId12" Type="http://schemas.openxmlformats.org/officeDocument/2006/relationships/diagramData" Target="../diagrams/data33.xml"/><Relationship Id="rId17" Type="http://schemas.openxmlformats.org/officeDocument/2006/relationships/diagramData" Target="../diagrams/data34.xml"/><Relationship Id="rId2" Type="http://schemas.openxmlformats.org/officeDocument/2006/relationships/diagramData" Target="../diagrams/data31.xml"/><Relationship Id="rId16" Type="http://schemas.microsoft.com/office/2007/relationships/diagramDrawing" Target="../diagrams/drawing33.xml"/><Relationship Id="rId20" Type="http://schemas.openxmlformats.org/officeDocument/2006/relationships/diagramColors" Target="../diagrams/colors34.xml"/><Relationship Id="rId1" Type="http://schemas.openxmlformats.org/officeDocument/2006/relationships/slideLayout" Target="../slideLayouts/slideLayout2.xml"/><Relationship Id="rId6" Type="http://schemas.microsoft.com/office/2007/relationships/diagramDrawing" Target="../diagrams/drawing31.xml"/><Relationship Id="rId11" Type="http://schemas.microsoft.com/office/2007/relationships/diagramDrawing" Target="../diagrams/drawing32.xml"/><Relationship Id="rId5" Type="http://schemas.openxmlformats.org/officeDocument/2006/relationships/diagramColors" Target="../diagrams/colors31.xml"/><Relationship Id="rId15" Type="http://schemas.openxmlformats.org/officeDocument/2006/relationships/diagramColors" Target="../diagrams/colors33.xml"/><Relationship Id="rId10" Type="http://schemas.openxmlformats.org/officeDocument/2006/relationships/diagramColors" Target="../diagrams/colors32.xml"/><Relationship Id="rId19" Type="http://schemas.openxmlformats.org/officeDocument/2006/relationships/diagramQuickStyle" Target="../diagrams/quickStyle34.xml"/><Relationship Id="rId4" Type="http://schemas.openxmlformats.org/officeDocument/2006/relationships/diagramQuickStyle" Target="../diagrams/quickStyle31.xml"/><Relationship Id="rId9" Type="http://schemas.openxmlformats.org/officeDocument/2006/relationships/diagramQuickStyle" Target="../diagrams/quickStyle32.xml"/><Relationship Id="rId14" Type="http://schemas.openxmlformats.org/officeDocument/2006/relationships/diagramQuickStyle" Target="../diagrams/quickStyle33.xml"/></Relationships>
</file>

<file path=ppt/slides/_rels/slide29.xml.rels><?xml version="1.0" encoding="UTF-8" standalone="yes"?>
<Relationships xmlns="http://schemas.openxmlformats.org/package/2006/relationships"><Relationship Id="rId8" Type="http://schemas.openxmlformats.org/officeDocument/2006/relationships/diagramLayout" Target="../diagrams/layout36.xml"/><Relationship Id="rId13" Type="http://schemas.openxmlformats.org/officeDocument/2006/relationships/diagramLayout" Target="../diagrams/layout37.xml"/><Relationship Id="rId3" Type="http://schemas.openxmlformats.org/officeDocument/2006/relationships/diagramLayout" Target="../diagrams/layout35.xml"/><Relationship Id="rId7" Type="http://schemas.openxmlformats.org/officeDocument/2006/relationships/diagramData" Target="../diagrams/data36.xml"/><Relationship Id="rId12" Type="http://schemas.openxmlformats.org/officeDocument/2006/relationships/diagramData" Target="../diagrams/data37.xml"/><Relationship Id="rId2" Type="http://schemas.openxmlformats.org/officeDocument/2006/relationships/diagramData" Target="../diagrams/data35.xml"/><Relationship Id="rId16" Type="http://schemas.microsoft.com/office/2007/relationships/diagramDrawing" Target="../diagrams/drawing37.xml"/><Relationship Id="rId1" Type="http://schemas.openxmlformats.org/officeDocument/2006/relationships/slideLayout" Target="../slideLayouts/slideLayout2.xml"/><Relationship Id="rId6" Type="http://schemas.microsoft.com/office/2007/relationships/diagramDrawing" Target="../diagrams/drawing35.xml"/><Relationship Id="rId11" Type="http://schemas.microsoft.com/office/2007/relationships/diagramDrawing" Target="../diagrams/drawing36.xml"/><Relationship Id="rId5" Type="http://schemas.openxmlformats.org/officeDocument/2006/relationships/diagramColors" Target="../diagrams/colors35.xml"/><Relationship Id="rId15" Type="http://schemas.openxmlformats.org/officeDocument/2006/relationships/diagramColors" Target="../diagrams/colors37.xml"/><Relationship Id="rId10" Type="http://schemas.openxmlformats.org/officeDocument/2006/relationships/diagramColors" Target="../diagrams/colors36.xml"/><Relationship Id="rId4" Type="http://schemas.openxmlformats.org/officeDocument/2006/relationships/diagramQuickStyle" Target="../diagrams/quickStyle35.xml"/><Relationship Id="rId9" Type="http://schemas.openxmlformats.org/officeDocument/2006/relationships/diagramQuickStyle" Target="../diagrams/quickStyle36.xml"/><Relationship Id="rId14" Type="http://schemas.openxmlformats.org/officeDocument/2006/relationships/diagramQuickStyle" Target="../diagrams/quickStyle37.xml"/></Relationships>
</file>

<file path=ppt/slides/_rels/slide30.xml.rels><?xml version="1.0" encoding="UTF-8" standalone="yes"?>
<Relationships xmlns="http://schemas.openxmlformats.org/package/2006/relationships"><Relationship Id="rId3" Type="http://schemas.openxmlformats.org/officeDocument/2006/relationships/hyperlink" Target="https://www.dementiauk.org/understanding-dementia/advice-and-information/dementia-first-steps/getting-a-diagnosis-of-dementia/" TargetMode="External"/><Relationship Id="rId2" Type="http://schemas.openxmlformats.org/officeDocument/2006/relationships/hyperlink" Target="https://www.alzheimersresearchuk.org/about-dementia/types-of-dementia/alzheimers-disease/research/" TargetMode="External"/><Relationship Id="rId1" Type="http://schemas.openxmlformats.org/officeDocument/2006/relationships/slideLayout" Target="../slideLayouts/slideLayout7.xml"/><Relationship Id="rId5" Type="http://schemas.openxmlformats.org/officeDocument/2006/relationships/hyperlink" Target="https://www.health.harvard.edu/" TargetMode="External"/><Relationship Id="rId4" Type="http://schemas.openxmlformats.org/officeDocument/2006/relationships/hyperlink" Target="https://www.alzheimers.org.uk/about-us/news-and-media/facts-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Dementia </a:t>
            </a:r>
            <a:endParaRPr lang="en-US" dirty="0"/>
          </a:p>
        </p:txBody>
      </p:sp>
      <p:sp>
        <p:nvSpPr>
          <p:cNvPr id="4" name="Subtitle 3"/>
          <p:cNvSpPr>
            <a:spLocks noGrp="1"/>
          </p:cNvSpPr>
          <p:nvPr>
            <p:ph type="subTitle" idx="1"/>
          </p:nvPr>
        </p:nvSpPr>
        <p:spPr/>
        <p:txBody>
          <a:bodyPr/>
          <a:lstStyle/>
          <a:p>
            <a:r>
              <a:rPr lang="en-GB" dirty="0" err="1" smtClean="0"/>
              <a:t>dr</a:t>
            </a:r>
            <a:r>
              <a:rPr lang="en-GB" dirty="0" smtClean="0"/>
              <a:t> Charlotte Greenway</a:t>
            </a:r>
            <a:endParaRPr lang="en-GB" dirty="0"/>
          </a:p>
        </p:txBody>
      </p:sp>
    </p:spTree>
    <p:extLst>
      <p:ext uri="{BB962C8B-B14F-4D97-AF65-F5344CB8AC3E}">
        <p14:creationId xmlns:p14="http://schemas.microsoft.com/office/powerpoint/2010/main" val="1033243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2057400"/>
            <a:ext cx="8229600" cy="4373563"/>
          </a:xfrm>
          <a:solidFill>
            <a:schemeClr val="accent1">
              <a:lumMod val="60000"/>
              <a:lumOff val="40000"/>
            </a:schemeClr>
          </a:solidFill>
          <a:ln>
            <a:solidFill>
              <a:schemeClr val="accent1">
                <a:lumMod val="50000"/>
              </a:schemeClr>
            </a:solidFill>
          </a:ln>
        </p:spPr>
        <p:txBody>
          <a:bodyPr/>
          <a:lstStyle/>
          <a:p>
            <a:r>
              <a:rPr lang="en-GB" dirty="0"/>
              <a:t>A syndrome of acquired persistent intellectual impairments – deterioration in at least 3 of the following…</a:t>
            </a:r>
          </a:p>
          <a:p>
            <a:endParaRPr lang="en-GB" dirty="0"/>
          </a:p>
          <a:p>
            <a:pPr lvl="1"/>
            <a:r>
              <a:rPr lang="en-GB" dirty="0"/>
              <a:t>Memory</a:t>
            </a:r>
          </a:p>
          <a:p>
            <a:pPr lvl="1"/>
            <a:r>
              <a:rPr lang="en-GB" dirty="0"/>
              <a:t>Language</a:t>
            </a:r>
          </a:p>
          <a:p>
            <a:pPr lvl="1"/>
            <a:r>
              <a:rPr lang="en-GB" dirty="0"/>
              <a:t>Visuospatial skills</a:t>
            </a:r>
          </a:p>
          <a:p>
            <a:pPr lvl="1"/>
            <a:r>
              <a:rPr lang="en-GB" dirty="0"/>
              <a:t>Personality or behaviour </a:t>
            </a:r>
          </a:p>
          <a:p>
            <a:pPr lvl="1"/>
            <a:r>
              <a:rPr lang="en-GB" dirty="0"/>
              <a:t>Manipulation of acquired knowledge</a:t>
            </a:r>
          </a:p>
          <a:p>
            <a:pPr marL="411480" lvl="1" indent="0">
              <a:buNone/>
            </a:pPr>
            <a:r>
              <a:rPr lang="en-GB" dirty="0"/>
              <a:t>   (executive function)</a:t>
            </a:r>
          </a:p>
          <a:p>
            <a:pPr lvl="1"/>
            <a:endParaRPr lang="en-GB" dirty="0"/>
          </a:p>
          <a:p>
            <a:pPr lvl="1"/>
            <a:endParaRPr lang="en-US"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3124200"/>
            <a:ext cx="1733550" cy="2886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What is dementia - Alzheimer's Society (3) (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536" y="38834"/>
            <a:ext cx="9144000" cy="6000749"/>
          </a:xfrm>
          <a:prstGeom prst="rect">
            <a:avLst/>
          </a:prstGeom>
        </p:spPr>
      </p:pic>
      <p:sp>
        <p:nvSpPr>
          <p:cNvPr id="5" name="Title 4"/>
          <p:cNvSpPr>
            <a:spLocks noGrp="1"/>
          </p:cNvSpPr>
          <p:nvPr>
            <p:ph type="title"/>
          </p:nvPr>
        </p:nvSpPr>
        <p:spPr/>
        <p:txBody>
          <a:bodyPr/>
          <a:lstStyle/>
          <a:p>
            <a:r>
              <a:rPr lang="en-GB" dirty="0" smtClean="0"/>
              <a:t>What is Dementia?</a:t>
            </a:r>
            <a:endParaRPr lang="en-GB" dirty="0"/>
          </a:p>
        </p:txBody>
      </p:sp>
    </p:spTree>
    <p:extLst>
      <p:ext uri="{BB962C8B-B14F-4D97-AF65-F5344CB8AC3E}">
        <p14:creationId xmlns:p14="http://schemas.microsoft.com/office/powerpoint/2010/main" val="35269939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 y="0"/>
            <a:ext cx="5181600" cy="2743200"/>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57693" y="1885007"/>
            <a:ext cx="4268484" cy="318215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01920" y="0"/>
            <a:ext cx="4042080" cy="1905000"/>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 y="2209800"/>
            <a:ext cx="2957692" cy="300976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10400" y="1905000"/>
            <a:ext cx="2137816" cy="3162166"/>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71837" y="4495800"/>
            <a:ext cx="5872163" cy="2338076"/>
          </a:xfrm>
          <a:prstGeom prst="rect">
            <a:avLst/>
          </a:prstGeom>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585" y="4648200"/>
            <a:ext cx="3505199" cy="2185676"/>
          </a:xfrm>
          <a:prstGeom prst="rect">
            <a:avLst/>
          </a:prstGeom>
        </p:spPr>
      </p:pic>
    </p:spTree>
    <p:extLst>
      <p:ext uri="{BB962C8B-B14F-4D97-AF65-F5344CB8AC3E}">
        <p14:creationId xmlns:p14="http://schemas.microsoft.com/office/powerpoint/2010/main" val="8489418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711" y="0"/>
            <a:ext cx="6611815" cy="4805381"/>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85" y="4805381"/>
            <a:ext cx="3944815" cy="29432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97417" y="0"/>
            <a:ext cx="3397926" cy="38100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15001" y="2951858"/>
            <a:ext cx="3397838" cy="2641327"/>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50677" y="4805380"/>
            <a:ext cx="5179746" cy="3119419"/>
          </a:xfrm>
          <a:prstGeom prst="rect">
            <a:avLst/>
          </a:prstGeom>
        </p:spPr>
      </p:pic>
    </p:spTree>
    <p:extLst>
      <p:ext uri="{BB962C8B-B14F-4D97-AF65-F5344CB8AC3E}">
        <p14:creationId xmlns:p14="http://schemas.microsoft.com/office/powerpoint/2010/main" val="4347772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Attitudes to dementia</a:t>
            </a:r>
            <a:r>
              <a:rPr lang="en-GB" dirty="0"/>
              <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446" y="1143000"/>
            <a:ext cx="4634424" cy="32004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8562" y="1143000"/>
            <a:ext cx="4500562" cy="32004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73" y="3752810"/>
            <a:ext cx="4619489" cy="2793246"/>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91883" y="3886200"/>
            <a:ext cx="4686950" cy="265985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6019800"/>
            <a:ext cx="9178833" cy="1762126"/>
          </a:xfrm>
          <a:prstGeom prst="rect">
            <a:avLst/>
          </a:prstGeom>
        </p:spPr>
      </p:pic>
    </p:spTree>
    <p:extLst>
      <p:ext uri="{BB962C8B-B14F-4D97-AF65-F5344CB8AC3E}">
        <p14:creationId xmlns:p14="http://schemas.microsoft.com/office/powerpoint/2010/main" val="35309948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5626315" cy="2458244"/>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6315" y="0"/>
            <a:ext cx="3517685" cy="198120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446" y="1862033"/>
            <a:ext cx="4470189" cy="2809874"/>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63448" y="1525178"/>
            <a:ext cx="4875571" cy="1728788"/>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51965" y="2747693"/>
            <a:ext cx="4881192" cy="2738707"/>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46104" y="4779144"/>
            <a:ext cx="4845406" cy="2914919"/>
          </a:xfrm>
          <a:prstGeom prst="rect">
            <a:avLst/>
          </a:prstGeom>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9923" y="4110628"/>
            <a:ext cx="4370166" cy="4056740"/>
          </a:xfrm>
          <a:prstGeom prst="rect">
            <a:avLst/>
          </a:prstGeom>
        </p:spPr>
      </p:pic>
    </p:spTree>
    <p:extLst>
      <p:ext uri="{BB962C8B-B14F-4D97-AF65-F5344CB8AC3E}">
        <p14:creationId xmlns:p14="http://schemas.microsoft.com/office/powerpoint/2010/main" val="1721124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AutoShape 2"/>
          <p:cNvSpPr>
            <a:spLocks noGrp="1" noChangeArrowheads="1"/>
          </p:cNvSpPr>
          <p:nvPr>
            <p:ph type="title"/>
          </p:nvPr>
        </p:nvSpPr>
        <p:spPr>
          <a:xfrm>
            <a:off x="533400" y="228600"/>
            <a:ext cx="7620000" cy="1397000"/>
          </a:xfrm>
        </p:spPr>
        <p:txBody>
          <a:bodyPr/>
          <a:lstStyle/>
          <a:p>
            <a:r>
              <a:rPr lang="en-GB" altLang="en-US" dirty="0"/>
              <a:t>Some Common types of dementia</a:t>
            </a:r>
          </a:p>
        </p:txBody>
      </p:sp>
      <p:graphicFrame>
        <p:nvGraphicFramePr>
          <p:cNvPr id="2" name="Diagram 1"/>
          <p:cNvGraphicFramePr/>
          <p:nvPr>
            <p:extLst>
              <p:ext uri="{D42A27DB-BD31-4B8C-83A1-F6EECF244321}">
                <p14:modId xmlns:p14="http://schemas.microsoft.com/office/powerpoint/2010/main" val="540519801"/>
              </p:ext>
            </p:extLst>
          </p:nvPr>
        </p:nvGraphicFramePr>
        <p:xfrm>
          <a:off x="381000" y="1219200"/>
          <a:ext cx="8458200" cy="5375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4165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4274"/>
                                        </p:tgtEl>
                                        <p:attrNameLst>
                                          <p:attrName>style.visibility</p:attrName>
                                        </p:attrNameLst>
                                      </p:cBhvr>
                                      <p:to>
                                        <p:strVal val="visible"/>
                                      </p:to>
                                    </p:set>
                                    <p:animEffect transition="in" filter="fade">
                                      <p:cBhvr>
                                        <p:cTn id="7" dur="500"/>
                                        <p:tgtEl>
                                          <p:spTgt spid="54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AutoShape 2"/>
          <p:cNvSpPr>
            <a:spLocks noGrp="1" noChangeArrowheads="1"/>
          </p:cNvSpPr>
          <p:nvPr>
            <p:ph type="title"/>
          </p:nvPr>
        </p:nvSpPr>
        <p:spPr>
          <a:xfrm>
            <a:off x="609600" y="-70338"/>
            <a:ext cx="7620000" cy="1397000"/>
          </a:xfrm>
        </p:spPr>
        <p:txBody>
          <a:bodyPr>
            <a:normAutofit/>
          </a:bodyPr>
          <a:lstStyle/>
          <a:p>
            <a:r>
              <a:rPr lang="en-GB" altLang="en-US" sz="3600" dirty="0"/>
              <a:t>Alzheimer’s Disease</a:t>
            </a:r>
          </a:p>
        </p:txBody>
      </p:sp>
      <p:graphicFrame>
        <p:nvGraphicFramePr>
          <p:cNvPr id="2" name="Diagram 1"/>
          <p:cNvGraphicFramePr/>
          <p:nvPr>
            <p:extLst>
              <p:ext uri="{D42A27DB-BD31-4B8C-83A1-F6EECF244321}">
                <p14:modId xmlns:p14="http://schemas.microsoft.com/office/powerpoint/2010/main" val="80439676"/>
              </p:ext>
            </p:extLst>
          </p:nvPr>
        </p:nvGraphicFramePr>
        <p:xfrm>
          <a:off x="381000" y="838200"/>
          <a:ext cx="8382000" cy="350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4283979331"/>
              </p:ext>
            </p:extLst>
          </p:nvPr>
        </p:nvGraphicFramePr>
        <p:xfrm>
          <a:off x="95250" y="4541075"/>
          <a:ext cx="9048750" cy="20313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05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500"/>
                                        <p:tgtEl>
                                          <p:spTgt spid="55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AutoShape 2"/>
          <p:cNvSpPr>
            <a:spLocks noGrp="1" noChangeArrowheads="1"/>
          </p:cNvSpPr>
          <p:nvPr>
            <p:ph type="title"/>
          </p:nvPr>
        </p:nvSpPr>
        <p:spPr>
          <a:xfrm>
            <a:off x="609600" y="475962"/>
            <a:ext cx="7620000" cy="635000"/>
          </a:xfrm>
        </p:spPr>
        <p:txBody>
          <a:bodyPr>
            <a:normAutofit/>
          </a:bodyPr>
          <a:lstStyle/>
          <a:p>
            <a:r>
              <a:rPr lang="en-GB" altLang="en-US" sz="3200" dirty="0"/>
              <a:t>Vascular Dementia</a:t>
            </a:r>
          </a:p>
        </p:txBody>
      </p:sp>
      <p:graphicFrame>
        <p:nvGraphicFramePr>
          <p:cNvPr id="3" name="Diagram 2"/>
          <p:cNvGraphicFramePr/>
          <p:nvPr>
            <p:extLst>
              <p:ext uri="{D42A27DB-BD31-4B8C-83A1-F6EECF244321}">
                <p14:modId xmlns:p14="http://schemas.microsoft.com/office/powerpoint/2010/main" val="3777630219"/>
              </p:ext>
            </p:extLst>
          </p:nvPr>
        </p:nvGraphicFramePr>
        <p:xfrm>
          <a:off x="275580" y="2598342"/>
          <a:ext cx="8716020" cy="23162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35935736"/>
              </p:ext>
            </p:extLst>
          </p:nvPr>
        </p:nvGraphicFramePr>
        <p:xfrm>
          <a:off x="4419600" y="1455286"/>
          <a:ext cx="4572000" cy="79873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Rectangle 5"/>
          <p:cNvSpPr/>
          <p:nvPr/>
        </p:nvSpPr>
        <p:spPr>
          <a:xfrm>
            <a:off x="41031" y="5059703"/>
            <a:ext cx="9126415" cy="1815882"/>
          </a:xfrm>
          <a:prstGeom prst="rect">
            <a:avLst/>
          </a:prstGeom>
          <a:solidFill>
            <a:schemeClr val="accent6">
              <a:lumMod val="60000"/>
              <a:lumOff val="40000"/>
            </a:schemeClr>
          </a:solidFill>
        </p:spPr>
        <p:txBody>
          <a:bodyPr wrap="square">
            <a:spAutoFit/>
          </a:bodyPr>
          <a:lstStyle/>
          <a:p>
            <a:pPr>
              <a:buFont typeface="Arial" panose="020B0604020202020204" pitchFamily="34" charset="0"/>
              <a:buChar char="•"/>
            </a:pPr>
            <a:r>
              <a:rPr lang="en-GB" sz="1600" dirty="0">
                <a:solidFill>
                  <a:srgbClr val="333333"/>
                </a:solidFill>
                <a:latin typeface="Helvetica Neue"/>
              </a:rPr>
              <a:t>Thinking skills – taking more time to process information and having problems with attention, planning and reasoning.</a:t>
            </a:r>
          </a:p>
          <a:p>
            <a:pPr>
              <a:buFont typeface="Arial" panose="020B0604020202020204" pitchFamily="34" charset="0"/>
              <a:buChar char="•"/>
            </a:pPr>
            <a:r>
              <a:rPr lang="en-GB" sz="1600" dirty="0">
                <a:solidFill>
                  <a:srgbClr val="333333"/>
                </a:solidFill>
                <a:latin typeface="Helvetica Neue"/>
              </a:rPr>
              <a:t>Personality changes – these may include depression and apathy (becoming less interested in things). People may also become more emotional.</a:t>
            </a:r>
          </a:p>
          <a:p>
            <a:pPr>
              <a:buFont typeface="Arial" panose="020B0604020202020204" pitchFamily="34" charset="0"/>
              <a:buChar char="•"/>
            </a:pPr>
            <a:r>
              <a:rPr lang="en-GB" sz="1600" dirty="0">
                <a:solidFill>
                  <a:srgbClr val="333333"/>
                </a:solidFill>
                <a:latin typeface="Helvetica Neue"/>
              </a:rPr>
              <a:t>Movement problems – difficulty walking or changes in the way a person walks.</a:t>
            </a:r>
          </a:p>
          <a:p>
            <a:pPr>
              <a:buFont typeface="Arial" panose="020B0604020202020204" pitchFamily="34" charset="0"/>
              <a:buChar char="•"/>
            </a:pPr>
            <a:r>
              <a:rPr lang="en-GB" sz="1600" dirty="0">
                <a:solidFill>
                  <a:srgbClr val="333333"/>
                </a:solidFill>
                <a:latin typeface="Helvetica Neue"/>
              </a:rPr>
              <a:t>Bladder problems – frequent urge to urinate or other bladder symptoms. This can be common in older age, but can be a feature of vascular dementia when seen with other symptoms.</a:t>
            </a:r>
            <a:endParaRPr lang="en-GB" sz="1600" b="0" i="0" dirty="0">
              <a:solidFill>
                <a:srgbClr val="333333"/>
              </a:solidFill>
              <a:effectLst/>
              <a:latin typeface="Helvetica Neue"/>
            </a:endParaRPr>
          </a:p>
        </p:txBody>
      </p:sp>
      <p:graphicFrame>
        <p:nvGraphicFramePr>
          <p:cNvPr id="4" name="Diagram 3"/>
          <p:cNvGraphicFramePr/>
          <p:nvPr>
            <p:extLst>
              <p:ext uri="{D42A27DB-BD31-4B8C-83A1-F6EECF244321}">
                <p14:modId xmlns:p14="http://schemas.microsoft.com/office/powerpoint/2010/main" val="1355024765"/>
              </p:ext>
            </p:extLst>
          </p:nvPr>
        </p:nvGraphicFramePr>
        <p:xfrm>
          <a:off x="-1447800" y="1110962"/>
          <a:ext cx="7356231" cy="127527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38162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500"/>
                                        <p:tgtEl>
                                          <p:spTgt spid="56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AutoShape 2"/>
          <p:cNvSpPr>
            <a:spLocks noGrp="1" noChangeArrowheads="1"/>
          </p:cNvSpPr>
          <p:nvPr>
            <p:ph type="title"/>
          </p:nvPr>
        </p:nvSpPr>
        <p:spPr>
          <a:xfrm>
            <a:off x="426128" y="280387"/>
            <a:ext cx="8260672" cy="1039427"/>
          </a:xfrm>
        </p:spPr>
        <p:txBody>
          <a:bodyPr>
            <a:normAutofit/>
          </a:bodyPr>
          <a:lstStyle/>
          <a:p>
            <a:r>
              <a:rPr lang="en-GB" altLang="en-US" sz="2800" dirty="0" err="1"/>
              <a:t>Fronto</a:t>
            </a:r>
            <a:r>
              <a:rPr lang="en-GB" altLang="en-US" sz="2800" dirty="0"/>
              <a:t>-temporal Dementia &amp; PICKS</a:t>
            </a:r>
          </a:p>
        </p:txBody>
      </p:sp>
      <p:graphicFrame>
        <p:nvGraphicFramePr>
          <p:cNvPr id="2" name="Diagram 1"/>
          <p:cNvGraphicFramePr/>
          <p:nvPr>
            <p:extLst>
              <p:ext uri="{D42A27DB-BD31-4B8C-83A1-F6EECF244321}">
                <p14:modId xmlns:p14="http://schemas.microsoft.com/office/powerpoint/2010/main" val="2510411816"/>
              </p:ext>
            </p:extLst>
          </p:nvPr>
        </p:nvGraphicFramePr>
        <p:xfrm>
          <a:off x="114004" y="1143000"/>
          <a:ext cx="873252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276600" y="95721"/>
            <a:ext cx="7315200" cy="36933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hlinkClick r:id="rId8"/>
              </a:rPr>
              <a:t>https://www.youtube.com/watch?v=EHSdNjhkvE8</a:t>
            </a:r>
            <a:r>
              <a:rPr lang="en-GB" dirty="0"/>
              <a:t>   </a:t>
            </a:r>
          </a:p>
        </p:txBody>
      </p:sp>
      <p:sp>
        <p:nvSpPr>
          <p:cNvPr id="3" name="Rectangle 2"/>
          <p:cNvSpPr/>
          <p:nvPr/>
        </p:nvSpPr>
        <p:spPr>
          <a:xfrm>
            <a:off x="114004" y="4201064"/>
            <a:ext cx="8884920" cy="2462213"/>
          </a:xfrm>
          <a:prstGeom prst="rect">
            <a:avLst/>
          </a:prstGeom>
        </p:spPr>
        <p:txBody>
          <a:bodyPr wrap="square">
            <a:spAutoFit/>
          </a:bodyPr>
          <a:lstStyle/>
          <a:p>
            <a:pPr>
              <a:buFont typeface="Wingdings" pitchFamily="2" charset="2"/>
              <a:buChar char="Ø"/>
            </a:pPr>
            <a:r>
              <a:rPr lang="en-GB" altLang="en-US" sz="1400" b="1" u="sng" dirty="0"/>
              <a:t>Behavioural changes</a:t>
            </a:r>
            <a:r>
              <a:rPr lang="en-GB" altLang="en-US" sz="1400" dirty="0"/>
              <a:t> such as, impulsivity, obsession i.e. over eating or eating one type of food, rudeness/impatience, inability to function, lack of attention to hygiene, poor judgement , sexual exhibitionism or promiscuity, withdrawal or seclusion.</a:t>
            </a:r>
          </a:p>
          <a:p>
            <a:pPr>
              <a:buFont typeface="Wingdings" pitchFamily="2" charset="2"/>
              <a:buChar char="Ø"/>
            </a:pPr>
            <a:endParaRPr lang="en-GB" altLang="en-US" sz="1400" dirty="0"/>
          </a:p>
          <a:p>
            <a:pPr>
              <a:buFont typeface="Wingdings" pitchFamily="2" charset="2"/>
              <a:buChar char="Ø"/>
            </a:pPr>
            <a:r>
              <a:rPr lang="en-GB" altLang="en-US" sz="1400" b="1" u="sng" dirty="0"/>
              <a:t>Emotional changes</a:t>
            </a:r>
            <a:r>
              <a:rPr lang="en-GB" altLang="en-US" sz="1400" dirty="0"/>
              <a:t> such as: mood changes, easily distracted, unaware of changes in behaviour</a:t>
            </a:r>
          </a:p>
          <a:p>
            <a:pPr>
              <a:buFont typeface="Wingdings" pitchFamily="2" charset="2"/>
              <a:buChar char="Ø"/>
            </a:pPr>
            <a:endParaRPr lang="en-GB" altLang="en-US" sz="1400" dirty="0"/>
          </a:p>
          <a:p>
            <a:pPr>
              <a:buFont typeface="Wingdings" pitchFamily="2" charset="2"/>
              <a:buChar char="Ø"/>
            </a:pPr>
            <a:r>
              <a:rPr lang="en-GB" altLang="en-US" sz="1400" b="1" u="sng" dirty="0"/>
              <a:t>Language changes</a:t>
            </a:r>
            <a:r>
              <a:rPr lang="en-GB" altLang="en-US" sz="1400" dirty="0"/>
              <a:t> such as: loss of speech, decreased ability to read or write, repeating words others say</a:t>
            </a:r>
          </a:p>
          <a:p>
            <a:pPr>
              <a:buFont typeface="Wingdings" pitchFamily="2" charset="2"/>
              <a:buChar char="Ø"/>
            </a:pPr>
            <a:endParaRPr lang="en-GB" altLang="en-US" sz="1400" dirty="0"/>
          </a:p>
          <a:p>
            <a:pPr>
              <a:buFont typeface="Wingdings" pitchFamily="2" charset="2"/>
              <a:buChar char="Ø"/>
            </a:pPr>
            <a:r>
              <a:rPr lang="en-GB" altLang="en-US" sz="1400" b="1" u="sng" dirty="0"/>
              <a:t>Physical changes</a:t>
            </a:r>
            <a:r>
              <a:rPr lang="en-GB" altLang="en-US" sz="1400" dirty="0"/>
              <a:t> such as: increased muscle rigidity or stiffness, difficulty moving about, lack of coordination, memory loss can also be affected</a:t>
            </a:r>
            <a:endParaRPr lang="en-GB" altLang="en-US" sz="1400" b="1" u="sng" dirty="0"/>
          </a:p>
        </p:txBody>
      </p:sp>
    </p:spTree>
    <p:extLst>
      <p:ext uri="{BB962C8B-B14F-4D97-AF65-F5344CB8AC3E}">
        <p14:creationId xmlns:p14="http://schemas.microsoft.com/office/powerpoint/2010/main" val="2082064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500"/>
                                        <p:tgtEl>
                                          <p:spTgt spid="60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AutoShape 2"/>
          <p:cNvSpPr>
            <a:spLocks noGrp="1" noChangeArrowheads="1"/>
          </p:cNvSpPr>
          <p:nvPr>
            <p:ph type="title"/>
          </p:nvPr>
        </p:nvSpPr>
        <p:spPr>
          <a:xfrm>
            <a:off x="152400" y="-4916"/>
            <a:ext cx="8458200" cy="1397000"/>
          </a:xfrm>
        </p:spPr>
        <p:txBody>
          <a:bodyPr>
            <a:normAutofit/>
          </a:bodyPr>
          <a:lstStyle/>
          <a:p>
            <a:r>
              <a:rPr lang="en-GB" altLang="en-US" sz="3600" dirty="0"/>
              <a:t>Dementia with </a:t>
            </a:r>
            <a:r>
              <a:rPr lang="en-GB" altLang="en-US" sz="3600" dirty="0" err="1"/>
              <a:t>Lewy</a:t>
            </a:r>
            <a:r>
              <a:rPr lang="en-GB" altLang="en-US" sz="3600" dirty="0"/>
              <a:t> Bodies</a:t>
            </a:r>
          </a:p>
        </p:txBody>
      </p:sp>
      <p:graphicFrame>
        <p:nvGraphicFramePr>
          <p:cNvPr id="4" name="Diagram 3"/>
          <p:cNvGraphicFramePr/>
          <p:nvPr>
            <p:extLst>
              <p:ext uri="{D42A27DB-BD31-4B8C-83A1-F6EECF244321}">
                <p14:modId xmlns:p14="http://schemas.microsoft.com/office/powerpoint/2010/main" val="571396279"/>
              </p:ext>
            </p:extLst>
          </p:nvPr>
        </p:nvGraphicFramePr>
        <p:xfrm>
          <a:off x="304800" y="997203"/>
          <a:ext cx="5562600" cy="5860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922560" y="997203"/>
            <a:ext cx="2857500" cy="5632311"/>
          </a:xfrm>
          <a:prstGeom prst="rect">
            <a:avLst/>
          </a:prstGeom>
          <a:solidFill>
            <a:schemeClr val="accent1">
              <a:lumMod val="40000"/>
              <a:lumOff val="60000"/>
            </a:schemeClr>
          </a:solidFill>
          <a:ln>
            <a:solidFill>
              <a:schemeClr val="accent1">
                <a:lumMod val="75000"/>
              </a:schemeClr>
            </a:solidFill>
          </a:ln>
        </p:spPr>
        <p:txBody>
          <a:bodyPr wrap="square">
            <a:spAutoFit/>
          </a:bodyPr>
          <a:lstStyle/>
          <a:p>
            <a:r>
              <a:rPr lang="en-GB" dirty="0"/>
              <a:t>The protein is called alpha-</a:t>
            </a:r>
            <a:r>
              <a:rPr lang="en-GB" dirty="0" err="1"/>
              <a:t>synuclein</a:t>
            </a:r>
            <a:r>
              <a:rPr lang="en-GB" dirty="0"/>
              <a:t> and the clumps  it forms are called Lewy bodies. The protein clumps damage the way nerve cells work and communicate. </a:t>
            </a:r>
          </a:p>
          <a:p>
            <a:endParaRPr lang="en-GB" sz="1400" dirty="0"/>
          </a:p>
          <a:p>
            <a:r>
              <a:rPr lang="en-GB" dirty="0"/>
              <a:t>The nerve cells affected are in areas of the brain that control thinking, memory and movement. </a:t>
            </a:r>
          </a:p>
          <a:p>
            <a:endParaRPr lang="en-GB" sz="1400" dirty="0"/>
          </a:p>
          <a:p>
            <a:r>
              <a:rPr lang="en-GB" dirty="0"/>
              <a:t>Lewy bodies are also responsible for the damage that causes movement problems in Parkinson’s disease.</a:t>
            </a:r>
          </a:p>
        </p:txBody>
      </p:sp>
      <p:sp>
        <p:nvSpPr>
          <p:cNvPr id="2" name="Rectangle 1"/>
          <p:cNvSpPr/>
          <p:nvPr/>
        </p:nvSpPr>
        <p:spPr>
          <a:xfrm>
            <a:off x="1066800" y="997203"/>
            <a:ext cx="4572000" cy="276999"/>
          </a:xfrm>
          <a:prstGeom prst="rect">
            <a:avLst/>
          </a:prstGeom>
        </p:spPr>
        <p:txBody>
          <a:bodyPr>
            <a:spAutoFit/>
          </a:bodyPr>
          <a:lstStyle/>
          <a:p>
            <a:r>
              <a:rPr lang="en-GB" sz="1200" dirty="0">
                <a:hlinkClick r:id="rId8"/>
              </a:rPr>
              <a:t>https://</a:t>
            </a:r>
            <a:r>
              <a:rPr lang="en-GB" sz="1200" dirty="0" smtClean="0">
                <a:hlinkClick r:id="rId8"/>
              </a:rPr>
              <a:t>www.youtube.com/watch?v=CxxwvRCE7G4</a:t>
            </a:r>
            <a:r>
              <a:rPr lang="en-GB" sz="1200" dirty="0" smtClean="0"/>
              <a:t> </a:t>
            </a:r>
            <a:endParaRPr lang="en-GB" sz="1200" dirty="0"/>
          </a:p>
        </p:txBody>
      </p:sp>
    </p:spTree>
    <p:extLst>
      <p:ext uri="{BB962C8B-B14F-4D97-AF65-F5344CB8AC3E}">
        <p14:creationId xmlns:p14="http://schemas.microsoft.com/office/powerpoint/2010/main" val="4165025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500"/>
                                        <p:tgtEl>
                                          <p:spTgt spid="63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78764"/>
            <a:ext cx="9448800" cy="1039427"/>
          </a:xfrm>
        </p:spPr>
        <p:txBody>
          <a:bodyPr>
            <a:normAutofit/>
          </a:bodyPr>
          <a:lstStyle/>
          <a:p>
            <a:r>
              <a:rPr lang="en-US" sz="2400" dirty="0"/>
              <a:t>Impact of dementia in UK</a:t>
            </a:r>
            <a:br>
              <a:rPr lang="en-US" sz="2400" dirty="0"/>
            </a:br>
            <a:endParaRPr lang="en-US" sz="2400" dirty="0"/>
          </a:p>
        </p:txBody>
      </p:sp>
      <p:graphicFrame>
        <p:nvGraphicFramePr>
          <p:cNvPr id="7" name="Diagram 6"/>
          <p:cNvGraphicFramePr/>
          <p:nvPr>
            <p:extLst>
              <p:ext uri="{D42A27DB-BD31-4B8C-83A1-F6EECF244321}">
                <p14:modId xmlns:p14="http://schemas.microsoft.com/office/powerpoint/2010/main" val="3002043864"/>
              </p:ext>
            </p:extLst>
          </p:nvPr>
        </p:nvGraphicFramePr>
        <p:xfrm>
          <a:off x="3733800" y="0"/>
          <a:ext cx="5410199"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1" name="Diagram 20"/>
          <p:cNvGraphicFramePr/>
          <p:nvPr>
            <p:extLst>
              <p:ext uri="{D42A27DB-BD31-4B8C-83A1-F6EECF244321}">
                <p14:modId xmlns:p14="http://schemas.microsoft.com/office/powerpoint/2010/main" val="2844362205"/>
              </p:ext>
            </p:extLst>
          </p:nvPr>
        </p:nvGraphicFramePr>
        <p:xfrm>
          <a:off x="228600" y="4114800"/>
          <a:ext cx="3505200" cy="21675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4" name="Content Placeholder 3"/>
          <p:cNvGraphicFramePr>
            <a:graphicFrameLocks noGrp="1"/>
          </p:cNvGraphicFramePr>
          <p:nvPr>
            <p:ph idx="1"/>
            <p:extLst>
              <p:ext uri="{D42A27DB-BD31-4B8C-83A1-F6EECF244321}">
                <p14:modId xmlns:p14="http://schemas.microsoft.com/office/powerpoint/2010/main" val="2076632994"/>
              </p:ext>
            </p:extLst>
          </p:nvPr>
        </p:nvGraphicFramePr>
        <p:xfrm>
          <a:off x="-2514600" y="898478"/>
          <a:ext cx="8686800" cy="5943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8" name="Diagram 7"/>
          <p:cNvGraphicFramePr/>
          <p:nvPr>
            <p:extLst>
              <p:ext uri="{D42A27DB-BD31-4B8C-83A1-F6EECF244321}">
                <p14:modId xmlns:p14="http://schemas.microsoft.com/office/powerpoint/2010/main" val="1500756125"/>
              </p:ext>
            </p:extLst>
          </p:nvPr>
        </p:nvGraphicFramePr>
        <p:xfrm>
          <a:off x="3714466" y="4770473"/>
          <a:ext cx="5200934" cy="195962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468856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diagnosis</a:t>
            </a: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911047527"/>
              </p:ext>
            </p:extLst>
          </p:nvPr>
        </p:nvGraphicFramePr>
        <p:xfrm>
          <a:off x="457200" y="1752601"/>
          <a:ext cx="8229600" cy="1666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3658964688"/>
              </p:ext>
            </p:extLst>
          </p:nvPr>
        </p:nvGraphicFramePr>
        <p:xfrm>
          <a:off x="457200" y="3581400"/>
          <a:ext cx="8534400" cy="1219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3950221550"/>
              </p:ext>
            </p:extLst>
          </p:nvPr>
        </p:nvGraphicFramePr>
        <p:xfrm>
          <a:off x="381000" y="5257800"/>
          <a:ext cx="8534400" cy="990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6288645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diagnosis</a:t>
            </a:r>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745021739"/>
              </p:ext>
            </p:extLst>
          </p:nvPr>
        </p:nvGraphicFramePr>
        <p:xfrm>
          <a:off x="76200" y="0"/>
          <a:ext cx="8915400" cy="5897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p:cNvGraphicFramePr>
          <p:nvPr>
            <p:extLst>
              <p:ext uri="{D42A27DB-BD31-4B8C-83A1-F6EECF244321}">
                <p14:modId xmlns:p14="http://schemas.microsoft.com/office/powerpoint/2010/main" val="2092526660"/>
              </p:ext>
            </p:extLst>
          </p:nvPr>
        </p:nvGraphicFramePr>
        <p:xfrm>
          <a:off x="-34212" y="2590800"/>
          <a:ext cx="9372600" cy="6324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itle 1"/>
          <p:cNvSpPr txBox="1">
            <a:spLocks/>
          </p:cNvSpPr>
          <p:nvPr/>
        </p:nvSpPr>
        <p:spPr>
          <a:xfrm>
            <a:off x="562992" y="4114800"/>
            <a:ext cx="8260672" cy="103942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a:lstStyle>
          <a:p>
            <a:r>
              <a:rPr lang="en-GB"/>
              <a:t>Difficulties with diagnosis</a:t>
            </a:r>
            <a:endParaRPr lang="en-US" dirty="0"/>
          </a:p>
        </p:txBody>
      </p:sp>
    </p:spTree>
    <p:extLst>
      <p:ext uri="{BB962C8B-B14F-4D97-AF65-F5344CB8AC3E}">
        <p14:creationId xmlns:p14="http://schemas.microsoft.com/office/powerpoint/2010/main" val="6222425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262388177"/>
              </p:ext>
            </p:extLst>
          </p:nvPr>
        </p:nvGraphicFramePr>
        <p:xfrm>
          <a:off x="304800" y="1752600"/>
          <a:ext cx="3962400" cy="48718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p:txBody>
          <a:bodyPr/>
          <a:lstStyle/>
          <a:p>
            <a:r>
              <a:rPr lang="en-GB" dirty="0"/>
              <a:t>Advantages of diagnosis</a:t>
            </a:r>
            <a:endParaRPr lang="en-US" dirty="0"/>
          </a:p>
        </p:txBody>
      </p:sp>
      <p:graphicFrame>
        <p:nvGraphicFramePr>
          <p:cNvPr id="8" name="Diagram 7"/>
          <p:cNvGraphicFramePr/>
          <p:nvPr>
            <p:extLst>
              <p:ext uri="{D42A27DB-BD31-4B8C-83A1-F6EECF244321}">
                <p14:modId xmlns:p14="http://schemas.microsoft.com/office/powerpoint/2010/main" val="1319649307"/>
              </p:ext>
            </p:extLst>
          </p:nvPr>
        </p:nvGraphicFramePr>
        <p:xfrm>
          <a:off x="4572000" y="1295400"/>
          <a:ext cx="4267200" cy="5791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164599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disease</a:t>
            </a:r>
            <a:endParaRPr lang="en-GB" dirty="0"/>
          </a:p>
        </p:txBody>
      </p:sp>
      <p:pic>
        <p:nvPicPr>
          <p:cNvPr id="4" name="What is Alzheimer's disease - Alzheimer's Society (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84213" y="1752600"/>
            <a:ext cx="7775575" cy="4373563"/>
          </a:xfrm>
        </p:spPr>
      </p:pic>
    </p:spTree>
    <p:extLst>
      <p:ext uri="{BB962C8B-B14F-4D97-AF65-F5344CB8AC3E}">
        <p14:creationId xmlns:p14="http://schemas.microsoft.com/office/powerpoint/2010/main" val="1251876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6"/>
          <p:cNvSpPr txBox="1">
            <a:spLocks noChangeArrowheads="1"/>
          </p:cNvSpPr>
          <p:nvPr/>
        </p:nvSpPr>
        <p:spPr bwMode="auto">
          <a:xfrm>
            <a:off x="533400" y="609600"/>
            <a:ext cx="7162800"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3800" b="1" dirty="0">
                <a:latin typeface="Calibri" panose="020F0502020204030204" pitchFamily="34" charset="0"/>
              </a:rPr>
              <a:t>The Brain and Alzheimer’s Disease</a:t>
            </a:r>
          </a:p>
        </p:txBody>
      </p:sp>
      <p:sp>
        <p:nvSpPr>
          <p:cNvPr id="10" name="TextBox 9"/>
          <p:cNvSpPr txBox="1"/>
          <p:nvPr/>
        </p:nvSpPr>
        <p:spPr>
          <a:xfrm>
            <a:off x="255588" y="1598613"/>
            <a:ext cx="8888412" cy="3935412"/>
          </a:xfrm>
          <a:prstGeom prst="rect">
            <a:avLst/>
          </a:prstGeom>
          <a:noFill/>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800100" indent="-342900" eaLnBrk="0" hangingPunct="0">
              <a:defRPr>
                <a:solidFill>
                  <a:schemeClr val="tx1"/>
                </a:solidFill>
                <a:latin typeface="Arial" panose="020B0604020202020204" pitchFamily="34" charset="0"/>
                <a:ea typeface="ＭＳ Ｐゴシック" panose="020B0600070205080204" pitchFamily="34" charset="-128"/>
              </a:defRPr>
            </a:lvl2pPr>
            <a:lvl3pPr marL="923925" indent="-461963"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800">
                <a:latin typeface="Calibri" panose="020F0502020204030204" pitchFamily="34" charset="0"/>
              </a:rPr>
              <a:t>Two major structural changes:</a:t>
            </a:r>
          </a:p>
          <a:p>
            <a:pPr eaLnBrk="1" hangingPunct="1"/>
            <a:endParaRPr lang="en-US" altLang="en-US" sz="2800">
              <a:latin typeface="Calibri" panose="020F0502020204030204" pitchFamily="34" charset="0"/>
            </a:endParaRPr>
          </a:p>
          <a:p>
            <a:pPr lvl="1" eaLnBrk="1" hangingPunct="1">
              <a:buFont typeface="Calibri" panose="020F0502020204030204" pitchFamily="34" charset="0"/>
              <a:buAutoNum type="arabicPeriod"/>
            </a:pPr>
            <a:r>
              <a:rPr lang="en-US" altLang="en-US" sz="2800" b="1">
                <a:latin typeface="Calibri" panose="020F0502020204030204" pitchFamily="34" charset="0"/>
              </a:rPr>
              <a:t>Neurofibrillary tangles</a:t>
            </a:r>
          </a:p>
          <a:p>
            <a:pPr lvl="1" eaLnBrk="1" hangingPunct="1">
              <a:buFont typeface="Wingdings" panose="05000000000000000000" pitchFamily="2" charset="2"/>
              <a:buChar char="Ø"/>
            </a:pPr>
            <a:r>
              <a:rPr lang="en-US" altLang="en-US" sz="2800">
                <a:latin typeface="Calibri" panose="020F0502020204030204" pitchFamily="34" charset="0"/>
              </a:rPr>
              <a:t>Bundles of twisted threads that are the product of collapsed neural structures (contain abnormal forms of </a:t>
            </a:r>
            <a:r>
              <a:rPr lang="en-US" altLang="en-US" sz="2800" i="1">
                <a:latin typeface="Calibri" panose="020F0502020204030204" pitchFamily="34" charset="0"/>
              </a:rPr>
              <a:t>tau </a:t>
            </a:r>
            <a:r>
              <a:rPr lang="en-US" altLang="en-US" sz="2800">
                <a:latin typeface="Calibri" panose="020F0502020204030204" pitchFamily="34" charset="0"/>
              </a:rPr>
              <a:t>protein</a:t>
            </a:r>
          </a:p>
          <a:p>
            <a:pPr lvl="1" eaLnBrk="1" hangingPunct="1"/>
            <a:r>
              <a:rPr lang="en-US" altLang="en-US" sz="2800" b="1">
                <a:latin typeface="Calibri" panose="020F0502020204030204" pitchFamily="34" charset="0"/>
              </a:rPr>
              <a:t>2.  Amyloid plaques</a:t>
            </a:r>
          </a:p>
          <a:p>
            <a:pPr lvl="2" eaLnBrk="1" hangingPunct="1">
              <a:buFont typeface="Wingdings" panose="05000000000000000000" pitchFamily="2" charset="2"/>
              <a:buChar char="Ø"/>
            </a:pPr>
            <a:r>
              <a:rPr lang="en-US" altLang="en-US" sz="2800">
                <a:latin typeface="Calibri" panose="020F0502020204030204" pitchFamily="34" charset="0"/>
              </a:rPr>
              <a:t>Dense deposits of deteriorated </a:t>
            </a:r>
            <a:r>
              <a:rPr lang="en-US" altLang="en-US" sz="2800" i="1">
                <a:latin typeface="Calibri" panose="020F0502020204030204" pitchFamily="34" charset="0"/>
              </a:rPr>
              <a:t>amyloid </a:t>
            </a:r>
            <a:r>
              <a:rPr lang="en-US" altLang="en-US" sz="2800">
                <a:latin typeface="Calibri" panose="020F0502020204030204" pitchFamily="34" charset="0"/>
              </a:rPr>
              <a:t>protein, surrounded by clumps of dead nerve and glial cells</a:t>
            </a:r>
          </a:p>
        </p:txBody>
      </p:sp>
    </p:spTree>
    <p:extLst>
      <p:ext uri="{BB962C8B-B14F-4D97-AF65-F5344CB8AC3E}">
        <p14:creationId xmlns:p14="http://schemas.microsoft.com/office/powerpoint/2010/main" val="21206633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533400"/>
            <a:ext cx="8260672" cy="1039427"/>
          </a:xfrm>
        </p:spPr>
        <p:txBody>
          <a:bodyPr>
            <a:normAutofit fontScale="90000"/>
          </a:bodyPr>
          <a:lstStyle/>
          <a:p>
            <a:pPr algn="l"/>
            <a:r>
              <a:rPr lang="en-GB" dirty="0"/>
              <a:t>Neurofibrillary Tangles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55815872"/>
              </p:ext>
            </p:extLst>
          </p:nvPr>
        </p:nvGraphicFramePr>
        <p:xfrm>
          <a:off x="0" y="1752600"/>
          <a:ext cx="7391400" cy="490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38800" y="1828800"/>
            <a:ext cx="2933700" cy="2853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45790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362" name="Group 14"/>
          <p:cNvGrpSpPr>
            <a:grpSpLocks/>
          </p:cNvGrpSpPr>
          <p:nvPr/>
        </p:nvGrpSpPr>
        <p:grpSpPr bwMode="auto">
          <a:xfrm>
            <a:off x="2371227" y="37531"/>
            <a:ext cx="6757988" cy="5186362"/>
            <a:chOff x="3429548" y="827233"/>
            <a:chExt cx="5417952" cy="4157626"/>
          </a:xfrm>
        </p:grpSpPr>
        <p:pic>
          <p:nvPicPr>
            <p:cNvPr id="15368"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29548" y="827233"/>
              <a:ext cx="5417952" cy="415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p:cNvSpPr>
              <a:spLocks noChangeArrowheads="1"/>
            </p:cNvSpPr>
            <p:nvPr/>
          </p:nvSpPr>
          <p:spPr bwMode="auto">
            <a:xfrm>
              <a:off x="4315358" y="1044849"/>
              <a:ext cx="1370715" cy="1369331"/>
            </a:xfrm>
            <a:prstGeom prst="ellipse">
              <a:avLst/>
            </a:prstGeom>
            <a:noFill/>
            <a:ln w="9525">
              <a:solidFill>
                <a:srgbClr val="FF0000"/>
              </a:solidFill>
              <a:round/>
              <a:headEnd/>
              <a:tailEnd/>
            </a:ln>
            <a:effectLst>
              <a:outerShdw dist="23000" dir="5400000" rotWithShape="0">
                <a:srgbClr val="808080">
                  <a:alpha val="34999"/>
                </a:srgbClr>
              </a:outerShdw>
            </a:effectLst>
          </p:spPr>
          <p:txBody>
            <a:bodyPr anchor="ctr"/>
            <a:lstStyle/>
            <a:p>
              <a:pPr algn="ctr" fontAlgn="auto">
                <a:spcBef>
                  <a:spcPts val="0"/>
                </a:spcBef>
                <a:spcAft>
                  <a:spcPts val="0"/>
                </a:spcAft>
                <a:defRPr/>
              </a:pPr>
              <a:endParaRPr lang="en-US">
                <a:solidFill>
                  <a:schemeClr val="lt1"/>
                </a:solidFill>
                <a:latin typeface="+mn-lt"/>
                <a:ea typeface="+mn-ea"/>
              </a:endParaRPr>
            </a:p>
          </p:txBody>
        </p:sp>
        <p:sp>
          <p:nvSpPr>
            <p:cNvPr id="8" name="Oval 7"/>
            <p:cNvSpPr>
              <a:spLocks noChangeArrowheads="1"/>
            </p:cNvSpPr>
            <p:nvPr/>
          </p:nvSpPr>
          <p:spPr bwMode="auto">
            <a:xfrm>
              <a:off x="6080616" y="1368093"/>
              <a:ext cx="1369442" cy="1369331"/>
            </a:xfrm>
            <a:prstGeom prst="ellipse">
              <a:avLst/>
            </a:prstGeom>
            <a:noFill/>
            <a:ln w="9525">
              <a:solidFill>
                <a:srgbClr val="FF0000"/>
              </a:solidFill>
              <a:round/>
              <a:headEnd/>
              <a:tailEnd/>
            </a:ln>
            <a:effectLst>
              <a:outerShdw dist="23000" dir="5400000" rotWithShape="0">
                <a:srgbClr val="808080">
                  <a:alpha val="34999"/>
                </a:srgbClr>
              </a:outerShdw>
            </a:effectLst>
          </p:spPr>
          <p:txBody>
            <a:bodyPr anchor="ctr"/>
            <a:lstStyle/>
            <a:p>
              <a:pPr algn="ctr" fontAlgn="auto">
                <a:spcBef>
                  <a:spcPts val="0"/>
                </a:spcBef>
                <a:spcAft>
                  <a:spcPts val="0"/>
                </a:spcAft>
                <a:defRPr/>
              </a:pPr>
              <a:endParaRPr lang="en-US">
                <a:solidFill>
                  <a:schemeClr val="lt1"/>
                </a:solidFill>
                <a:latin typeface="+mn-lt"/>
                <a:ea typeface="+mn-ea"/>
              </a:endParaRPr>
            </a:p>
          </p:txBody>
        </p:sp>
        <p:sp>
          <p:nvSpPr>
            <p:cNvPr id="9" name="Oval 8"/>
            <p:cNvSpPr>
              <a:spLocks noChangeArrowheads="1"/>
            </p:cNvSpPr>
            <p:nvPr/>
          </p:nvSpPr>
          <p:spPr bwMode="auto">
            <a:xfrm>
              <a:off x="4041725" y="2414181"/>
              <a:ext cx="1369442" cy="1370605"/>
            </a:xfrm>
            <a:prstGeom prst="ellipse">
              <a:avLst/>
            </a:prstGeom>
            <a:noFill/>
            <a:ln w="9525">
              <a:solidFill>
                <a:srgbClr val="FF0000"/>
              </a:solidFill>
              <a:round/>
              <a:headEnd/>
              <a:tailEnd/>
            </a:ln>
            <a:effectLst>
              <a:outerShdw dist="23000" dir="5400000" rotWithShape="0">
                <a:srgbClr val="808080">
                  <a:alpha val="34999"/>
                </a:srgbClr>
              </a:outerShdw>
            </a:effectLst>
          </p:spPr>
          <p:txBody>
            <a:bodyPr anchor="ctr"/>
            <a:lstStyle/>
            <a:p>
              <a:pPr algn="ctr" fontAlgn="auto">
                <a:spcBef>
                  <a:spcPts val="0"/>
                </a:spcBef>
                <a:spcAft>
                  <a:spcPts val="0"/>
                </a:spcAft>
                <a:defRPr/>
              </a:pPr>
              <a:endParaRPr lang="en-US">
                <a:solidFill>
                  <a:schemeClr val="lt1"/>
                </a:solidFill>
                <a:latin typeface="+mn-lt"/>
                <a:ea typeface="+mn-ea"/>
              </a:endParaRPr>
            </a:p>
          </p:txBody>
        </p:sp>
      </p:grpSp>
      <p:cxnSp>
        <p:nvCxnSpPr>
          <p:cNvPr id="10" name="Straight Arrow Connector 9"/>
          <p:cNvCxnSpPr>
            <a:cxnSpLocks noChangeShapeType="1"/>
          </p:cNvCxnSpPr>
          <p:nvPr/>
        </p:nvCxnSpPr>
        <p:spPr bwMode="auto">
          <a:xfrm>
            <a:off x="2148924" y="1309963"/>
            <a:ext cx="1563688" cy="1587"/>
          </a:xfrm>
          <a:prstGeom prst="straightConnector1">
            <a:avLst/>
          </a:prstGeom>
          <a:noFill/>
          <a:ln w="25400">
            <a:solidFill>
              <a:schemeClr val="tx1"/>
            </a:solidFill>
            <a:round/>
            <a:headEnd/>
            <a:tailEnd type="arrow" w="med" len="med"/>
          </a:ln>
          <a:effectLst>
            <a:outerShdw dist="20000" dir="5400000" rotWithShape="0">
              <a:srgbClr val="808080">
                <a:alpha val="37999"/>
              </a:srgbClr>
            </a:outerShdw>
          </a:effectLst>
        </p:spPr>
      </p:cxnSp>
      <p:cxnSp>
        <p:nvCxnSpPr>
          <p:cNvPr id="11" name="Straight Arrow Connector 10"/>
          <p:cNvCxnSpPr>
            <a:cxnSpLocks noChangeShapeType="1"/>
          </p:cNvCxnSpPr>
          <p:nvPr/>
        </p:nvCxnSpPr>
        <p:spPr bwMode="auto">
          <a:xfrm>
            <a:off x="1905000" y="2635250"/>
            <a:ext cx="1232159" cy="333375"/>
          </a:xfrm>
          <a:prstGeom prst="straightConnector1">
            <a:avLst/>
          </a:prstGeom>
          <a:noFill/>
          <a:ln w="25400">
            <a:solidFill>
              <a:schemeClr val="tx1"/>
            </a:solidFill>
            <a:round/>
            <a:headEnd/>
            <a:tailEnd type="arrow" w="med" len="med"/>
          </a:ln>
          <a:effectLst>
            <a:outerShdw dist="20000" dir="5400000" rotWithShape="0">
              <a:srgbClr val="808080">
                <a:alpha val="37999"/>
              </a:srgbClr>
            </a:outerShdw>
          </a:effectLst>
        </p:spPr>
      </p:cxnSp>
      <p:sp>
        <p:nvSpPr>
          <p:cNvPr id="15365" name="TextBox 11"/>
          <p:cNvSpPr txBox="1">
            <a:spLocks noChangeArrowheads="1"/>
          </p:cNvSpPr>
          <p:nvPr/>
        </p:nvSpPr>
        <p:spPr bwMode="auto">
          <a:xfrm>
            <a:off x="376222" y="1078706"/>
            <a:ext cx="1812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2400">
                <a:latin typeface="Calibri" panose="020F0502020204030204" pitchFamily="34" charset="0"/>
              </a:rPr>
              <a:t>tangle</a:t>
            </a:r>
          </a:p>
        </p:txBody>
      </p:sp>
      <p:sp>
        <p:nvSpPr>
          <p:cNvPr id="15366" name="TextBox 12"/>
          <p:cNvSpPr txBox="1">
            <a:spLocks noChangeArrowheads="1"/>
          </p:cNvSpPr>
          <p:nvPr/>
        </p:nvSpPr>
        <p:spPr bwMode="auto">
          <a:xfrm>
            <a:off x="293944" y="2344408"/>
            <a:ext cx="1812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2400" dirty="0">
                <a:latin typeface="Calibri" panose="020F0502020204030204" pitchFamily="34" charset="0"/>
              </a:rPr>
              <a:t>plaques</a:t>
            </a:r>
          </a:p>
        </p:txBody>
      </p:sp>
      <p:cxnSp>
        <p:nvCxnSpPr>
          <p:cNvPr id="4" name="Straight Arrow Connector 3"/>
          <p:cNvCxnSpPr>
            <a:cxnSpLocks noChangeShapeType="1"/>
          </p:cNvCxnSpPr>
          <p:nvPr/>
        </p:nvCxnSpPr>
        <p:spPr bwMode="auto">
          <a:xfrm flipV="1">
            <a:off x="2451357" y="1763125"/>
            <a:ext cx="3763963" cy="752475"/>
          </a:xfrm>
          <a:prstGeom prst="straightConnector1">
            <a:avLst/>
          </a:prstGeom>
          <a:noFill/>
          <a:ln w="25400">
            <a:solidFill>
              <a:schemeClr val="tx1"/>
            </a:solidFill>
            <a:round/>
            <a:headEnd/>
            <a:tailEnd type="arrow" w="med" len="med"/>
          </a:ln>
          <a:effectLst>
            <a:outerShdw dist="20000" dir="5400000" rotWithShape="0">
              <a:srgbClr val="808080">
                <a:alpha val="37999"/>
              </a:srgbClr>
            </a:outerShdw>
          </a:effectLst>
        </p:spPr>
      </p:cxnSp>
      <p:graphicFrame>
        <p:nvGraphicFramePr>
          <p:cNvPr id="6" name="Content Placeholder 5"/>
          <p:cNvGraphicFramePr>
            <a:graphicFrameLocks noGrp="1"/>
          </p:cNvGraphicFramePr>
          <p:nvPr>
            <p:ph/>
            <p:extLst>
              <p:ext uri="{D42A27DB-BD31-4B8C-83A1-F6EECF244321}">
                <p14:modId xmlns:p14="http://schemas.microsoft.com/office/powerpoint/2010/main" val="3044963741"/>
              </p:ext>
            </p:extLst>
          </p:nvPr>
        </p:nvGraphicFramePr>
        <p:xfrm>
          <a:off x="3040704" y="4823051"/>
          <a:ext cx="3360096" cy="19209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p:cNvSpPr/>
          <p:nvPr/>
        </p:nvSpPr>
        <p:spPr>
          <a:xfrm>
            <a:off x="6579395" y="5359971"/>
            <a:ext cx="2371224" cy="1077218"/>
          </a:xfrm>
          <a:prstGeom prst="rect">
            <a:avLst/>
          </a:prstGeom>
        </p:spPr>
        <p:txBody>
          <a:bodyPr wrap="square">
            <a:spAutoFit/>
          </a:bodyPr>
          <a:lstStyle/>
          <a:p>
            <a:r>
              <a:rPr lang="en-GB" sz="1600" b="1" dirty="0"/>
              <a:t>Amyloid plaques</a:t>
            </a:r>
            <a:r>
              <a:rPr lang="en-GB" sz="1600" dirty="0"/>
              <a:t> are sticky build up which accumulate outside nerve cells or neurons. </a:t>
            </a:r>
          </a:p>
        </p:txBody>
      </p:sp>
      <p:pic>
        <p:nvPicPr>
          <p:cNvPr id="5" name="Picture 4"/>
          <p:cNvPicPr>
            <a:picLocks noChangeAspect="1"/>
          </p:cNvPicPr>
          <p:nvPr/>
        </p:nvPicPr>
        <p:blipFill>
          <a:blip r:embed="rId9"/>
          <a:stretch>
            <a:fillRect/>
          </a:stretch>
        </p:blipFill>
        <p:spPr>
          <a:xfrm>
            <a:off x="0" y="3839300"/>
            <a:ext cx="3018430" cy="2954067"/>
          </a:xfrm>
          <a:prstGeom prst="rect">
            <a:avLst/>
          </a:prstGeom>
        </p:spPr>
      </p:pic>
    </p:spTree>
    <p:extLst>
      <p:ext uri="{BB962C8B-B14F-4D97-AF65-F5344CB8AC3E}">
        <p14:creationId xmlns:p14="http://schemas.microsoft.com/office/powerpoint/2010/main" val="1446623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60672" cy="1039427"/>
          </a:xfrm>
        </p:spPr>
        <p:txBody>
          <a:bodyPr>
            <a:normAutofit/>
          </a:bodyPr>
          <a:lstStyle/>
          <a:p>
            <a:pPr algn="l"/>
            <a:r>
              <a:rPr lang="en-GB" sz="2800" dirty="0"/>
              <a:t>CAUSES - Genes and Alzheimer's disease</a:t>
            </a:r>
            <a:br>
              <a:rPr lang="en-GB" sz="2800" dirty="0"/>
            </a:br>
            <a:endParaRPr lang="en-GB" sz="28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074897472"/>
              </p:ext>
            </p:extLst>
          </p:nvPr>
        </p:nvGraphicFramePr>
        <p:xfrm>
          <a:off x="-609600" y="1676400"/>
          <a:ext cx="5410200" cy="5059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386282462"/>
              </p:ext>
            </p:extLst>
          </p:nvPr>
        </p:nvGraphicFramePr>
        <p:xfrm>
          <a:off x="304800" y="838200"/>
          <a:ext cx="8534400" cy="8309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405920760"/>
              </p:ext>
            </p:extLst>
          </p:nvPr>
        </p:nvGraphicFramePr>
        <p:xfrm>
          <a:off x="2590800" y="1524000"/>
          <a:ext cx="6400800" cy="514731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9" name="Diagram 8"/>
          <p:cNvGraphicFramePr/>
          <p:nvPr>
            <p:extLst>
              <p:ext uri="{D42A27DB-BD31-4B8C-83A1-F6EECF244321}">
                <p14:modId xmlns:p14="http://schemas.microsoft.com/office/powerpoint/2010/main" val="332484288"/>
              </p:ext>
            </p:extLst>
          </p:nvPr>
        </p:nvGraphicFramePr>
        <p:xfrm>
          <a:off x="3657600" y="3810000"/>
          <a:ext cx="5334000" cy="64633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4851391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26128" y="381000"/>
            <a:ext cx="8260672" cy="1039427"/>
          </a:xfrm>
        </p:spPr>
        <p:txBody>
          <a:bodyPr>
            <a:normAutofit/>
          </a:bodyPr>
          <a:lstStyle/>
          <a:p>
            <a:pPr algn="l"/>
            <a:r>
              <a:rPr lang="en-GB" sz="2800" dirty="0"/>
              <a:t>CAUSES - Genes and Alzheimer's disease</a:t>
            </a:r>
            <a:br>
              <a:rPr lang="en-GB" sz="2800" dirty="0"/>
            </a:br>
            <a:endParaRPr lang="en-GB" sz="28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9383495"/>
              </p:ext>
            </p:extLst>
          </p:nvPr>
        </p:nvGraphicFramePr>
        <p:xfrm>
          <a:off x="136864" y="990600"/>
          <a:ext cx="88392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213049" y="5410200"/>
            <a:ext cx="8915400" cy="1323439"/>
          </a:xfrm>
          <a:prstGeom prst="rect">
            <a:avLst/>
          </a:prstGeom>
        </p:spPr>
        <p:txBody>
          <a:bodyPr wrap="square">
            <a:spAutoFit/>
          </a:bodyPr>
          <a:lstStyle/>
          <a:p>
            <a:r>
              <a:rPr lang="en-GB" sz="1600" dirty="0">
                <a:solidFill>
                  <a:srgbClr val="202020"/>
                </a:solidFill>
                <a:latin typeface="Roboto"/>
              </a:rPr>
              <a:t>The </a:t>
            </a:r>
            <a:r>
              <a:rPr lang="en-GB" sz="1600" i="1" dirty="0">
                <a:solidFill>
                  <a:srgbClr val="202020"/>
                </a:solidFill>
                <a:latin typeface="Roboto"/>
              </a:rPr>
              <a:t>APOE</a:t>
            </a:r>
            <a:r>
              <a:rPr lang="en-GB" sz="1600" dirty="0">
                <a:solidFill>
                  <a:srgbClr val="202020"/>
                </a:solidFill>
                <a:latin typeface="Roboto"/>
              </a:rPr>
              <a:t> gene provides instructions for making a protein called apolipoprotein E. This protein combines with fats (lipids) in the body to form molecules called lipoproteins. Lipoproteins are responsible for packaging cholesterol and other fats and carrying them through the bloodstream. Maintaining normal levels of cholesterol is essential for the prevention of disorders that affect the heart and blood vessels (cardiovascular diseases), including heart attack and stroke.</a:t>
            </a:r>
            <a:endParaRPr lang="en-GB" sz="1600" dirty="0"/>
          </a:p>
        </p:txBody>
      </p:sp>
    </p:spTree>
    <p:extLst>
      <p:ext uri="{BB962C8B-B14F-4D97-AF65-F5344CB8AC3E}">
        <p14:creationId xmlns:p14="http://schemas.microsoft.com/office/powerpoint/2010/main" val="330172303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81000"/>
            <a:ext cx="8839200" cy="1039427"/>
          </a:xfrm>
        </p:spPr>
        <p:txBody>
          <a:bodyPr>
            <a:normAutofit/>
          </a:bodyPr>
          <a:lstStyle/>
          <a:p>
            <a:r>
              <a:rPr lang="en-GB" sz="2800" dirty="0"/>
              <a:t>The Alzheimer’s Gene- Controlling </a:t>
            </a:r>
            <a:r>
              <a:rPr lang="en-GB" sz="2800" dirty="0" err="1"/>
              <a:t>ApoE</a:t>
            </a:r>
            <a:endParaRPr lang="en-GB" sz="2800" dirty="0"/>
          </a:p>
        </p:txBody>
      </p:sp>
      <p:pic>
        <p:nvPicPr>
          <p:cNvPr id="4" name="The Alzheimer’s Gene- Controlling Apo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84213" y="1752600"/>
            <a:ext cx="7775575" cy="4373563"/>
          </a:xfrm>
        </p:spPr>
      </p:pic>
    </p:spTree>
    <p:extLst>
      <p:ext uri="{BB962C8B-B14F-4D97-AF65-F5344CB8AC3E}">
        <p14:creationId xmlns:p14="http://schemas.microsoft.com/office/powerpoint/2010/main" val="5948003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pPr algn="l"/>
            <a:r>
              <a:rPr lang="en-GB" sz="2800" dirty="0"/>
              <a:t>CAUSES - Genes and Alzheimer's disease</a:t>
            </a:r>
            <a:br>
              <a:rPr lang="en-GB" sz="2800" dirty="0"/>
            </a:br>
            <a:endParaRPr lang="en-GB" sz="2800" dirty="0"/>
          </a:p>
        </p:txBody>
      </p:sp>
      <p:graphicFrame>
        <p:nvGraphicFramePr>
          <p:cNvPr id="7" name="Diagram 6"/>
          <p:cNvGraphicFramePr/>
          <p:nvPr>
            <p:extLst>
              <p:ext uri="{D42A27DB-BD31-4B8C-83A1-F6EECF244321}">
                <p14:modId xmlns:p14="http://schemas.microsoft.com/office/powerpoint/2010/main" val="3005108593"/>
              </p:ext>
            </p:extLst>
          </p:nvPr>
        </p:nvGraphicFramePr>
        <p:xfrm>
          <a:off x="304800" y="1600200"/>
          <a:ext cx="8763000" cy="5168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54992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483" name="Group 6"/>
          <p:cNvGrpSpPr>
            <a:grpSpLocks/>
          </p:cNvGrpSpPr>
          <p:nvPr/>
        </p:nvGrpSpPr>
        <p:grpSpPr bwMode="auto">
          <a:xfrm>
            <a:off x="457200" y="685800"/>
            <a:ext cx="7470775" cy="2062162"/>
            <a:chOff x="1981200" y="230925"/>
            <a:chExt cx="7470085" cy="2062103"/>
          </a:xfrm>
        </p:grpSpPr>
        <p:sp>
          <p:nvSpPr>
            <p:cNvPr id="20485" name="TextBox 4"/>
            <p:cNvSpPr txBox="1">
              <a:spLocks noChangeArrowheads="1"/>
            </p:cNvSpPr>
            <p:nvPr/>
          </p:nvSpPr>
          <p:spPr bwMode="auto">
            <a:xfrm>
              <a:off x="2520492" y="230925"/>
              <a:ext cx="6060726"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4800" b="1">
                  <a:latin typeface="Calibri" panose="020F0502020204030204" pitchFamily="34" charset="0"/>
                </a:rPr>
                <a:t>Risk Factors</a:t>
              </a:r>
              <a:endParaRPr lang="en-US" altLang="en-US" sz="3200">
                <a:latin typeface="Calibri" panose="020F0502020204030204" pitchFamily="34" charset="0"/>
              </a:endParaRPr>
            </a:p>
            <a:p>
              <a:pPr eaLnBrk="1" hangingPunct="1"/>
              <a:endParaRPr lang="en-US" altLang="en-US" sz="4000" b="1">
                <a:latin typeface="Calibri" panose="020F0502020204030204" pitchFamily="34" charset="0"/>
              </a:endParaRPr>
            </a:p>
            <a:p>
              <a:pPr eaLnBrk="1" hangingPunct="1"/>
              <a:endParaRPr lang="en-US" altLang="en-US" sz="4000" b="1">
                <a:latin typeface="Calibri" panose="020F0502020204030204" pitchFamily="34" charset="0"/>
              </a:endParaRPr>
            </a:p>
          </p:txBody>
        </p:sp>
        <p:sp>
          <p:nvSpPr>
            <p:cNvPr id="20486" name="TextBox 5"/>
            <p:cNvSpPr txBox="1">
              <a:spLocks noChangeArrowheads="1"/>
            </p:cNvSpPr>
            <p:nvPr/>
          </p:nvSpPr>
          <p:spPr bwMode="auto">
            <a:xfrm>
              <a:off x="1981200" y="1154626"/>
              <a:ext cx="747008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Arial" panose="020B0604020202020204" pitchFamily="34" charset="0"/>
                <a:buChar char="•"/>
              </a:pPr>
              <a:endParaRPr lang="en-US" altLang="en-US">
                <a:latin typeface="Calibri" panose="020F0502020204030204" pitchFamily="34" charset="0"/>
              </a:endParaRPr>
            </a:p>
          </p:txBody>
        </p:sp>
      </p:grpSp>
      <p:sp>
        <p:nvSpPr>
          <p:cNvPr id="20484" name="Rectangle 3"/>
          <p:cNvSpPr txBox="1">
            <a:spLocks noChangeArrowheads="1"/>
          </p:cNvSpPr>
          <p:nvPr/>
        </p:nvSpPr>
        <p:spPr bwMode="auto">
          <a:xfrm>
            <a:off x="609600" y="1797308"/>
            <a:ext cx="6530975"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Obesity</a:t>
            </a:r>
          </a:p>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High blood pressure</a:t>
            </a:r>
          </a:p>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Head trauma</a:t>
            </a:r>
          </a:p>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High cholesterol</a:t>
            </a:r>
          </a:p>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Being American!</a:t>
            </a:r>
          </a:p>
          <a:p>
            <a:pPr lvl="1" eaLnBrk="1" hangingPunct="1">
              <a:lnSpc>
                <a:spcPct val="80000"/>
              </a:lnSpc>
              <a:spcBef>
                <a:spcPct val="20000"/>
              </a:spcBef>
              <a:buFont typeface="Arial" panose="020B0604020202020204" pitchFamily="34" charset="0"/>
              <a:buChar char="–"/>
            </a:pPr>
            <a:r>
              <a:rPr lang="en-US" altLang="en-US" sz="2400" dirty="0">
                <a:latin typeface="Calibri" panose="020F0502020204030204" pitchFamily="34" charset="0"/>
              </a:rPr>
              <a:t>Higher rates in </a:t>
            </a:r>
          </a:p>
          <a:p>
            <a:pPr lvl="2" eaLnBrk="1" hangingPunct="1">
              <a:lnSpc>
                <a:spcPct val="80000"/>
              </a:lnSpc>
              <a:spcBef>
                <a:spcPct val="20000"/>
              </a:spcBef>
              <a:buFont typeface="Arial" panose="020B0604020202020204" pitchFamily="34" charset="0"/>
              <a:buChar char="•"/>
            </a:pPr>
            <a:r>
              <a:rPr lang="en-US" altLang="en-US" sz="2000" dirty="0">
                <a:latin typeface="Calibri" panose="020F0502020204030204" pitchFamily="34" charset="0"/>
              </a:rPr>
              <a:t>Japanese-Americans than Japanese</a:t>
            </a:r>
          </a:p>
          <a:p>
            <a:pPr lvl="2" eaLnBrk="1" hangingPunct="1">
              <a:lnSpc>
                <a:spcPct val="80000"/>
              </a:lnSpc>
              <a:spcBef>
                <a:spcPct val="20000"/>
              </a:spcBef>
              <a:buFont typeface="Arial" panose="020B0604020202020204" pitchFamily="34" charset="0"/>
              <a:buChar char="•"/>
            </a:pPr>
            <a:r>
              <a:rPr lang="en-US" altLang="en-US" sz="2000" dirty="0">
                <a:latin typeface="Calibri" panose="020F0502020204030204" pitchFamily="34" charset="0"/>
              </a:rPr>
              <a:t>African-Americans than Africans</a:t>
            </a:r>
          </a:p>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Depression</a:t>
            </a:r>
          </a:p>
          <a:p>
            <a:pPr eaLnBrk="1" hangingPunct="1">
              <a:lnSpc>
                <a:spcPct val="80000"/>
              </a:lnSpc>
              <a:spcBef>
                <a:spcPct val="20000"/>
              </a:spcBef>
              <a:buFont typeface="Arial" panose="020B0604020202020204" pitchFamily="34" charset="0"/>
              <a:buChar char="•"/>
            </a:pPr>
            <a:r>
              <a:rPr lang="en-US" altLang="en-US" sz="2800" dirty="0">
                <a:latin typeface="Calibri" panose="020F0502020204030204" pitchFamily="34" charset="0"/>
              </a:rPr>
              <a:t>Lower rates in highly educated</a:t>
            </a:r>
          </a:p>
          <a:p>
            <a:pPr lvl="1" eaLnBrk="1" hangingPunct="1">
              <a:lnSpc>
                <a:spcPct val="80000"/>
              </a:lnSpc>
              <a:spcBef>
                <a:spcPct val="20000"/>
              </a:spcBef>
              <a:buFont typeface="Arial" panose="020B0604020202020204" pitchFamily="34" charset="0"/>
              <a:buChar char="–"/>
            </a:pPr>
            <a:r>
              <a:rPr lang="en-US" altLang="en-US" sz="2400" dirty="0">
                <a:latin typeface="Calibri" panose="020F0502020204030204" pitchFamily="34" charset="0"/>
              </a:rPr>
              <a:t>Beneficial consequences of learning and memory</a:t>
            </a:r>
          </a:p>
        </p:txBody>
      </p:sp>
      <p:pic>
        <p:nvPicPr>
          <p:cNvPr id="4" name="Picture 3"/>
          <p:cNvPicPr>
            <a:picLocks noChangeAspect="1"/>
          </p:cNvPicPr>
          <p:nvPr/>
        </p:nvPicPr>
        <p:blipFill>
          <a:blip r:embed="rId3"/>
          <a:stretch>
            <a:fillRect/>
          </a:stretch>
        </p:blipFill>
        <p:spPr>
          <a:xfrm>
            <a:off x="5285967" y="1940476"/>
            <a:ext cx="3028950" cy="2021924"/>
          </a:xfrm>
          <a:prstGeom prst="rect">
            <a:avLst/>
          </a:prstGeom>
        </p:spPr>
      </p:pic>
    </p:spTree>
    <p:extLst>
      <p:ext uri="{BB962C8B-B14F-4D97-AF65-F5344CB8AC3E}">
        <p14:creationId xmlns:p14="http://schemas.microsoft.com/office/powerpoint/2010/main" val="36598586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07" name="Group 6"/>
          <p:cNvGrpSpPr>
            <a:grpSpLocks/>
          </p:cNvGrpSpPr>
          <p:nvPr/>
        </p:nvGrpSpPr>
        <p:grpSpPr bwMode="auto">
          <a:xfrm>
            <a:off x="457200" y="456067"/>
            <a:ext cx="8994775" cy="1908175"/>
            <a:chOff x="457341" y="456809"/>
            <a:chExt cx="8993944" cy="1908215"/>
          </a:xfrm>
        </p:grpSpPr>
        <p:sp>
          <p:nvSpPr>
            <p:cNvPr id="21510" name="TextBox 4"/>
            <p:cNvSpPr txBox="1">
              <a:spLocks noChangeArrowheads="1"/>
            </p:cNvSpPr>
            <p:nvPr/>
          </p:nvSpPr>
          <p:spPr bwMode="auto">
            <a:xfrm>
              <a:off x="457341" y="456809"/>
              <a:ext cx="6060726" cy="1908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3800" b="1" dirty="0">
                  <a:latin typeface="Calibri" panose="020F0502020204030204" pitchFamily="34" charset="0"/>
                </a:rPr>
                <a:t>Possible Protective Factors</a:t>
              </a:r>
              <a:endParaRPr lang="en-US" altLang="en-US" sz="3800" dirty="0">
                <a:latin typeface="Calibri" panose="020F0502020204030204" pitchFamily="34" charset="0"/>
              </a:endParaRPr>
            </a:p>
            <a:p>
              <a:pPr eaLnBrk="1" hangingPunct="1"/>
              <a:endParaRPr lang="en-US" altLang="en-US" sz="4000" b="1" dirty="0">
                <a:latin typeface="Calibri" panose="020F0502020204030204" pitchFamily="34" charset="0"/>
              </a:endParaRPr>
            </a:p>
            <a:p>
              <a:pPr eaLnBrk="1" hangingPunct="1"/>
              <a:endParaRPr lang="en-US" altLang="en-US" sz="4000" b="1" dirty="0">
                <a:latin typeface="Calibri" panose="020F0502020204030204" pitchFamily="34" charset="0"/>
              </a:endParaRPr>
            </a:p>
          </p:txBody>
        </p:sp>
        <p:sp>
          <p:nvSpPr>
            <p:cNvPr id="21511" name="TextBox 5"/>
            <p:cNvSpPr txBox="1">
              <a:spLocks noChangeArrowheads="1"/>
            </p:cNvSpPr>
            <p:nvPr/>
          </p:nvSpPr>
          <p:spPr bwMode="auto">
            <a:xfrm>
              <a:off x="1981200" y="1154626"/>
              <a:ext cx="747008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buFont typeface="Arial" panose="020B0604020202020204" pitchFamily="34" charset="0"/>
                <a:buChar char="•"/>
              </a:pPr>
              <a:endParaRPr lang="en-US" altLang="en-US">
                <a:latin typeface="Calibri" panose="020F0502020204030204" pitchFamily="34" charset="0"/>
              </a:endParaRPr>
            </a:p>
          </p:txBody>
        </p:sp>
      </p:grpSp>
      <p:sp>
        <p:nvSpPr>
          <p:cNvPr id="21508" name="Rectangle 3"/>
          <p:cNvSpPr txBox="1">
            <a:spLocks noChangeArrowheads="1"/>
          </p:cNvSpPr>
          <p:nvPr/>
        </p:nvSpPr>
        <p:spPr bwMode="auto">
          <a:xfrm>
            <a:off x="304800" y="1855772"/>
            <a:ext cx="8602501"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lnSpc>
                <a:spcPct val="70000"/>
              </a:lnSpc>
              <a:spcBef>
                <a:spcPct val="20000"/>
              </a:spcBef>
              <a:buFont typeface="Arial" panose="020B0604020202020204" pitchFamily="34" charset="0"/>
              <a:buChar char="•"/>
            </a:pPr>
            <a:r>
              <a:rPr lang="en-US" altLang="en-US" sz="2200" b="1" dirty="0">
                <a:latin typeface="Calibri" panose="020F0502020204030204" pitchFamily="34" charset="0"/>
              </a:rPr>
              <a:t>Education</a:t>
            </a:r>
          </a:p>
          <a:p>
            <a:pPr eaLnBrk="1" hangingPunct="1">
              <a:lnSpc>
                <a:spcPct val="70000"/>
              </a:lnSpc>
              <a:spcBef>
                <a:spcPct val="20000"/>
              </a:spcBef>
            </a:pPr>
            <a:r>
              <a:rPr lang="en-US" altLang="en-US" sz="2200" b="1" dirty="0">
                <a:latin typeface="Calibri" panose="020F0502020204030204" pitchFamily="34" charset="0"/>
              </a:rPr>
              <a:t>	</a:t>
            </a:r>
            <a:r>
              <a:rPr lang="en-US" altLang="en-US" sz="2000" i="1" dirty="0">
                <a:latin typeface="Calibri" panose="020F0502020204030204" pitchFamily="34" charset="0"/>
              </a:rPr>
              <a:t>The ability of the brain to change suggests to some that staying mentally active as you age may help to maintain healthy brain synapses. A 2002 study reported an association between frequent participation in cognitively stimulating activities (such as reading, doing crossword puzzles, visiting museums) and a reduced risk for Alzheimer's.</a:t>
            </a:r>
          </a:p>
          <a:p>
            <a:pPr eaLnBrk="1" hangingPunct="1">
              <a:lnSpc>
                <a:spcPct val="70000"/>
              </a:lnSpc>
              <a:spcBef>
                <a:spcPct val="20000"/>
              </a:spcBef>
            </a:pPr>
            <a:endParaRPr lang="en-US" altLang="en-US" sz="2000" b="1" i="1" dirty="0">
              <a:latin typeface="Calibri" panose="020F0502020204030204" pitchFamily="34" charset="0"/>
            </a:endParaRPr>
          </a:p>
          <a:p>
            <a:pPr eaLnBrk="1" hangingPunct="1">
              <a:lnSpc>
                <a:spcPct val="70000"/>
              </a:lnSpc>
              <a:spcBef>
                <a:spcPct val="20000"/>
              </a:spcBef>
              <a:buFont typeface="Arial" panose="020B0604020202020204" pitchFamily="34" charset="0"/>
              <a:buChar char="•"/>
            </a:pPr>
            <a:r>
              <a:rPr lang="en-US" altLang="en-US" sz="2200" b="1" dirty="0">
                <a:latin typeface="Calibri" panose="020F0502020204030204" pitchFamily="34" charset="0"/>
              </a:rPr>
              <a:t>Exercise</a:t>
            </a:r>
          </a:p>
          <a:p>
            <a:pPr marL="0" indent="0" eaLnBrk="1" hangingPunct="1">
              <a:lnSpc>
                <a:spcPct val="70000"/>
              </a:lnSpc>
              <a:spcBef>
                <a:spcPct val="20000"/>
              </a:spcBef>
            </a:pPr>
            <a:endParaRPr lang="en-US" altLang="en-US" sz="100" b="1" dirty="0">
              <a:latin typeface="Calibri" panose="020F0502020204030204" pitchFamily="34" charset="0"/>
            </a:endParaRPr>
          </a:p>
          <a:p>
            <a:pPr eaLnBrk="1" hangingPunct="1">
              <a:lnSpc>
                <a:spcPct val="70000"/>
              </a:lnSpc>
              <a:spcBef>
                <a:spcPct val="20000"/>
              </a:spcBef>
            </a:pPr>
            <a:r>
              <a:rPr lang="en-US" altLang="en-US" sz="2200" b="1" dirty="0">
                <a:latin typeface="Calibri" panose="020F0502020204030204" pitchFamily="34" charset="0"/>
              </a:rPr>
              <a:t>	</a:t>
            </a:r>
            <a:r>
              <a:rPr lang="en-US" altLang="en-US" sz="1900" i="1" dirty="0">
                <a:latin typeface="Calibri" panose="020F0502020204030204" pitchFamily="34" charset="0"/>
              </a:rPr>
              <a:t>Lowers risk of high blood pressure and other risk factors associated with Alzheimer’s</a:t>
            </a:r>
          </a:p>
          <a:p>
            <a:pPr eaLnBrk="1" hangingPunct="1">
              <a:lnSpc>
                <a:spcPct val="70000"/>
              </a:lnSpc>
              <a:spcBef>
                <a:spcPct val="20000"/>
              </a:spcBef>
            </a:pPr>
            <a:endParaRPr lang="en-US" altLang="en-US" sz="2200" b="1" dirty="0">
              <a:latin typeface="Calibri" panose="020F0502020204030204" pitchFamily="34" charset="0"/>
            </a:endParaRPr>
          </a:p>
          <a:p>
            <a:pPr eaLnBrk="1" hangingPunct="1">
              <a:lnSpc>
                <a:spcPct val="70000"/>
              </a:lnSpc>
              <a:spcBef>
                <a:spcPct val="20000"/>
              </a:spcBef>
              <a:buFont typeface="Arial" panose="020B0604020202020204" pitchFamily="34" charset="0"/>
              <a:buChar char="•"/>
            </a:pPr>
            <a:r>
              <a:rPr lang="en-US" altLang="en-US" sz="2200" b="1" dirty="0">
                <a:latin typeface="Calibri" panose="020F0502020204030204" pitchFamily="34" charset="0"/>
              </a:rPr>
              <a:t>Alcohol Consumption</a:t>
            </a:r>
          </a:p>
          <a:p>
            <a:pPr eaLnBrk="1" hangingPunct="1">
              <a:lnSpc>
                <a:spcPct val="70000"/>
              </a:lnSpc>
              <a:spcBef>
                <a:spcPct val="20000"/>
              </a:spcBef>
            </a:pPr>
            <a:r>
              <a:rPr lang="en-US" altLang="en-US" sz="2200" dirty="0">
                <a:latin typeface="Calibri" panose="020F0502020204030204" pitchFamily="34" charset="0"/>
              </a:rPr>
              <a:t>	</a:t>
            </a:r>
            <a:r>
              <a:rPr lang="en-US" altLang="en-US" sz="1900" i="1" dirty="0">
                <a:latin typeface="Calibri" panose="020F0502020204030204" pitchFamily="34" charset="0"/>
              </a:rPr>
              <a:t>Men who consume one to three drinks of alcohol per day cut their risk of developing the disease by nearly half. Among women, however, the risk was reduced by only 4%. The type of alcohol had no effect on the results. But further study is needed. In the meantime, experts do not recommend drinking alcohol to fend off Alzheimer's disease.</a:t>
            </a:r>
          </a:p>
        </p:txBody>
      </p:sp>
      <p:sp>
        <p:nvSpPr>
          <p:cNvPr id="21509" name="TextBox 6"/>
          <p:cNvSpPr txBox="1">
            <a:spLocks noChangeArrowheads="1"/>
          </p:cNvSpPr>
          <p:nvPr/>
        </p:nvSpPr>
        <p:spPr bwMode="auto">
          <a:xfrm>
            <a:off x="3733800" y="6356350"/>
            <a:ext cx="53181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dirty="0">
                <a:latin typeface="Calibri" panose="020F0502020204030204" pitchFamily="34" charset="0"/>
              </a:rPr>
              <a:t>Source:  </a:t>
            </a:r>
            <a:r>
              <a:rPr lang="en-US" altLang="en-US" dirty="0">
                <a:latin typeface="Calibri" panose="020F0502020204030204" pitchFamily="34" charset="0"/>
                <a:hlinkClick r:id="rId3"/>
              </a:rPr>
              <a:t>https://www.health.harvard.edu</a:t>
            </a:r>
            <a:r>
              <a:rPr lang="en-US" altLang="en-US" dirty="0" smtClean="0">
                <a:latin typeface="Calibri" panose="020F0502020204030204" pitchFamily="34" charset="0"/>
                <a:hlinkClick r:id="rId3"/>
              </a:rPr>
              <a:t>/</a:t>
            </a:r>
            <a:r>
              <a:rPr lang="en-US" altLang="en-US" dirty="0" smtClean="0">
                <a:latin typeface="Calibri" panose="020F0502020204030204" pitchFamily="34" charset="0"/>
              </a:rPr>
              <a:t> </a:t>
            </a:r>
            <a:endParaRPr lang="en-US" altLang="en-US" dirty="0">
              <a:latin typeface="Calibri" panose="020F0502020204030204" pitchFamily="34" charset="0"/>
            </a:endParaRPr>
          </a:p>
        </p:txBody>
      </p:sp>
    </p:spTree>
    <p:extLst>
      <p:ext uri="{BB962C8B-B14F-4D97-AF65-F5344CB8AC3E}">
        <p14:creationId xmlns:p14="http://schemas.microsoft.com/office/powerpoint/2010/main" val="13650212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family members </a:t>
            </a:r>
            <a:endParaRPr lang="en-US" dirty="0"/>
          </a:p>
        </p:txBody>
      </p:sp>
      <p:graphicFrame>
        <p:nvGraphicFramePr>
          <p:cNvPr id="4" name="Content Placeholder 3"/>
          <p:cNvGraphicFramePr>
            <a:graphicFrameLocks noGrp="1"/>
          </p:cNvGraphicFramePr>
          <p:nvPr>
            <p:ph idx="1"/>
            <p:extLst/>
          </p:nvPr>
        </p:nvGraphicFramePr>
        <p:xfrm>
          <a:off x="457200" y="1752600"/>
          <a:ext cx="81534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304800" y="2666627"/>
            <a:ext cx="1828800" cy="1200329"/>
          </a:xfrm>
          <a:prstGeom prst="rect">
            <a:avLst/>
          </a:prstGeom>
        </p:spPr>
        <p:txBody>
          <a:bodyPr wrap="square">
            <a:spAutoFit/>
          </a:bodyPr>
          <a:lstStyle/>
          <a:p>
            <a:r>
              <a:rPr lang="en-US" dirty="0">
                <a:hlinkClick r:id="rId7"/>
              </a:rPr>
              <a:t>http://www.ncbi.nlm.nih.gov/pmc/articles/PMC3181916/</a:t>
            </a:r>
            <a:r>
              <a:rPr lang="en-US" dirty="0"/>
              <a:t>  </a:t>
            </a:r>
          </a:p>
        </p:txBody>
      </p:sp>
    </p:spTree>
    <p:extLst>
      <p:ext uri="{BB962C8B-B14F-4D97-AF65-F5344CB8AC3E}">
        <p14:creationId xmlns:p14="http://schemas.microsoft.com/office/powerpoint/2010/main" val="8806506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304800" y="1859535"/>
          <a:ext cx="3886200" cy="4716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p:txBody>
          <a:bodyPr/>
          <a:lstStyle/>
          <a:p>
            <a:r>
              <a:rPr lang="en-GB" dirty="0"/>
              <a:t>Impact on family members </a:t>
            </a:r>
            <a:endParaRPr lang="en-US" dirty="0"/>
          </a:p>
        </p:txBody>
      </p:sp>
      <p:graphicFrame>
        <p:nvGraphicFramePr>
          <p:cNvPr id="7" name="Diagram 6"/>
          <p:cNvGraphicFramePr/>
          <p:nvPr>
            <p:extLst/>
          </p:nvPr>
        </p:nvGraphicFramePr>
        <p:xfrm>
          <a:off x="4495800" y="2819711"/>
          <a:ext cx="4419600" cy="37221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Rectangle 7"/>
          <p:cNvSpPr/>
          <p:nvPr/>
        </p:nvSpPr>
        <p:spPr>
          <a:xfrm>
            <a:off x="5181600" y="6219525"/>
            <a:ext cx="3233578" cy="369332"/>
          </a:xfrm>
          <a:prstGeom prst="rect">
            <a:avLst/>
          </a:prstGeom>
        </p:spPr>
        <p:txBody>
          <a:bodyPr wrap="none">
            <a:spAutoFit/>
          </a:bodyPr>
          <a:lstStyle/>
          <a:p>
            <a:pPr lvl="0"/>
            <a:r>
              <a:rPr lang="en-US" dirty="0"/>
              <a:t>(</a:t>
            </a:r>
            <a:r>
              <a:rPr lang="en-US" dirty="0" err="1"/>
              <a:t>Pinquart</a:t>
            </a:r>
            <a:r>
              <a:rPr lang="en-US" dirty="0"/>
              <a:t> &amp; </a:t>
            </a:r>
            <a:r>
              <a:rPr lang="en-US" dirty="0" err="1"/>
              <a:t>Sörensen</a:t>
            </a:r>
            <a:r>
              <a:rPr lang="en-US" dirty="0"/>
              <a:t> ,2003)</a:t>
            </a:r>
          </a:p>
        </p:txBody>
      </p:sp>
      <p:pic>
        <p:nvPicPr>
          <p:cNvPr id="1027" name="Picture 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81600" y="1752600"/>
            <a:ext cx="3124200" cy="155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8094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731" y="152400"/>
            <a:ext cx="8260672" cy="1268027"/>
          </a:xfrm>
        </p:spPr>
        <p:txBody>
          <a:bodyPr>
            <a:noAutofit/>
          </a:bodyPr>
          <a:lstStyle/>
          <a:p>
            <a:pPr algn="l"/>
            <a:r>
              <a:rPr lang="en-GB" sz="1800" dirty="0" err="1" smtClean="0"/>
              <a:t>Mougias</a:t>
            </a:r>
            <a:r>
              <a:rPr lang="en-GB" sz="1800" dirty="0" smtClean="0"/>
              <a:t>, </a:t>
            </a:r>
            <a:r>
              <a:rPr lang="en-GB" sz="1800" dirty="0" err="1" smtClean="0"/>
              <a:t>Politis</a:t>
            </a:r>
            <a:r>
              <a:rPr lang="en-GB" sz="1800" dirty="0" smtClean="0"/>
              <a:t>, </a:t>
            </a:r>
            <a:r>
              <a:rPr lang="en-GB" sz="1800" dirty="0" err="1" smtClean="0"/>
              <a:t>Mougias</a:t>
            </a:r>
            <a:r>
              <a:rPr lang="en-GB" sz="1800" dirty="0" smtClean="0"/>
              <a:t>, </a:t>
            </a:r>
            <a:r>
              <a:rPr lang="en-GB" sz="1800" dirty="0" err="1" smtClean="0"/>
              <a:t>Kotrotsou</a:t>
            </a:r>
            <a:r>
              <a:rPr lang="en-GB" sz="1800" dirty="0" smtClean="0"/>
              <a:t>, </a:t>
            </a:r>
            <a:r>
              <a:rPr lang="en-GB" sz="1800" dirty="0" err="1" smtClean="0"/>
              <a:t>Skapinakis</a:t>
            </a:r>
            <a:r>
              <a:rPr lang="en-GB" sz="1800" dirty="0" smtClean="0"/>
              <a:t>, </a:t>
            </a:r>
            <a:r>
              <a:rPr lang="en-GB" sz="1800" dirty="0" err="1" smtClean="0"/>
              <a:t>Damigos</a:t>
            </a:r>
            <a:r>
              <a:rPr lang="en-GB" sz="1800" dirty="0" smtClean="0"/>
              <a:t>, and </a:t>
            </a:r>
            <a:r>
              <a:rPr lang="en-GB" sz="1800" dirty="0" err="1" smtClean="0"/>
              <a:t>Mavreas</a:t>
            </a:r>
            <a:r>
              <a:rPr lang="en-GB" sz="1800" dirty="0" smtClean="0"/>
              <a:t> (2015)</a:t>
            </a:r>
            <a:endParaRPr lang="en-GB" sz="1800"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550400186"/>
              </p:ext>
            </p:extLst>
          </p:nvPr>
        </p:nvGraphicFramePr>
        <p:xfrm>
          <a:off x="529215" y="3994003"/>
          <a:ext cx="8229600" cy="3691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2322630063"/>
              </p:ext>
            </p:extLst>
          </p:nvPr>
        </p:nvGraphicFramePr>
        <p:xfrm>
          <a:off x="298845" y="1151837"/>
          <a:ext cx="8652444" cy="193203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2530674249"/>
              </p:ext>
            </p:extLst>
          </p:nvPr>
        </p:nvGraphicFramePr>
        <p:xfrm>
          <a:off x="-533400" y="2362200"/>
          <a:ext cx="4706938" cy="279210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1" name="Diagram 10"/>
          <p:cNvGraphicFramePr/>
          <p:nvPr>
            <p:extLst>
              <p:ext uri="{D42A27DB-BD31-4B8C-83A1-F6EECF244321}">
                <p14:modId xmlns:p14="http://schemas.microsoft.com/office/powerpoint/2010/main" val="462033162"/>
              </p:ext>
            </p:extLst>
          </p:nvPr>
        </p:nvGraphicFramePr>
        <p:xfrm>
          <a:off x="3810000" y="2815283"/>
          <a:ext cx="4572000" cy="120032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301774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Werner,. </a:t>
            </a:r>
            <a:r>
              <a:rPr lang="en-GB" sz="2400" dirty="0" err="1"/>
              <a:t>Mittelman</a:t>
            </a:r>
            <a:r>
              <a:rPr lang="en-GB" sz="2400" dirty="0"/>
              <a:t>, </a:t>
            </a:r>
            <a:r>
              <a:rPr lang="en-GB" sz="2400" dirty="0" smtClean="0"/>
              <a:t>Goldstein</a:t>
            </a:r>
            <a:r>
              <a:rPr lang="en-GB" sz="2400" dirty="0"/>
              <a:t>, </a:t>
            </a:r>
            <a:br>
              <a:rPr lang="en-GB" sz="2400" dirty="0"/>
            </a:br>
            <a:r>
              <a:rPr lang="en-GB" sz="2400" dirty="0"/>
              <a:t> </a:t>
            </a:r>
            <a:r>
              <a:rPr lang="en-GB" sz="2400" dirty="0" smtClean="0"/>
              <a:t>and </a:t>
            </a:r>
            <a:r>
              <a:rPr lang="en-GB" sz="2400" dirty="0" err="1" smtClean="0"/>
              <a:t>Heinik</a:t>
            </a:r>
            <a:r>
              <a:rPr lang="en-GB" sz="2400" dirty="0" smtClean="0"/>
              <a:t> (2011)</a:t>
            </a:r>
            <a:endParaRPr lang="en-GB" sz="2400" dirty="0"/>
          </a:p>
        </p:txBody>
      </p:sp>
      <p:graphicFrame>
        <p:nvGraphicFramePr>
          <p:cNvPr id="10" name="Diagram 9"/>
          <p:cNvGraphicFramePr/>
          <p:nvPr>
            <p:extLst>
              <p:ext uri="{D42A27DB-BD31-4B8C-83A1-F6EECF244321}">
                <p14:modId xmlns:p14="http://schemas.microsoft.com/office/powerpoint/2010/main" val="3554042336"/>
              </p:ext>
            </p:extLst>
          </p:nvPr>
        </p:nvGraphicFramePr>
        <p:xfrm>
          <a:off x="419099" y="762000"/>
          <a:ext cx="8229601" cy="35908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p:cNvGraphicFramePr/>
          <p:nvPr>
            <p:extLst>
              <p:ext uri="{D42A27DB-BD31-4B8C-83A1-F6EECF244321}">
                <p14:modId xmlns:p14="http://schemas.microsoft.com/office/powerpoint/2010/main" val="2283995816"/>
              </p:ext>
            </p:extLst>
          </p:nvPr>
        </p:nvGraphicFramePr>
        <p:xfrm>
          <a:off x="76200" y="3938145"/>
          <a:ext cx="9067800" cy="13958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extLst>
              <p:ext uri="{D42A27DB-BD31-4B8C-83A1-F6EECF244321}">
                <p14:modId xmlns:p14="http://schemas.microsoft.com/office/powerpoint/2010/main" val="926266443"/>
              </p:ext>
            </p:extLst>
          </p:nvPr>
        </p:nvGraphicFramePr>
        <p:xfrm>
          <a:off x="1752600" y="5410200"/>
          <a:ext cx="5943600" cy="132492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48913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5017" y="1389357"/>
            <a:ext cx="8426669" cy="5616922"/>
          </a:xfrm>
          <a:prstGeom prst="rect">
            <a:avLst/>
          </a:prstGeom>
        </p:spPr>
        <p:txBody>
          <a:bodyPr wrap="square">
            <a:spAutoFit/>
          </a:bodyPr>
          <a:lstStyle/>
          <a:p>
            <a:pPr marL="180000">
              <a:spcAft>
                <a:spcPts val="600"/>
              </a:spcAft>
              <a:buFont typeface="Arial" panose="020B0604020202020204" pitchFamily="34" charset="0"/>
              <a:buChar char="•"/>
            </a:pPr>
            <a:r>
              <a:rPr lang="en-GB" sz="1600" dirty="0">
                <a:hlinkClick r:id="rId2"/>
              </a:rPr>
              <a:t>https://www.alzheimersresearchuk.org/about-dementia/types-of-dementia/alzheimers-disease/research/</a:t>
            </a:r>
            <a:endParaRPr lang="en-GB" sz="1600" dirty="0"/>
          </a:p>
          <a:p>
            <a:pPr marL="180000">
              <a:spcAft>
                <a:spcPts val="600"/>
              </a:spcAft>
              <a:buFont typeface="Arial" panose="020B0604020202020204" pitchFamily="34" charset="0"/>
              <a:buChar char="•"/>
            </a:pPr>
            <a:r>
              <a:rPr lang="en-GB" sz="1600" dirty="0">
                <a:hlinkClick r:id="rId3"/>
              </a:rPr>
              <a:t>https://www.dementiauk.org/understanding-dementia/advice-and-information/dementia-first-steps/getting-a-diagnosis-of-dementia/</a:t>
            </a:r>
            <a:endParaRPr lang="en-GB" sz="1600" dirty="0"/>
          </a:p>
          <a:p>
            <a:pPr marL="180000">
              <a:spcAft>
                <a:spcPts val="600"/>
              </a:spcAft>
              <a:buFont typeface="Arial" panose="020B0604020202020204" pitchFamily="34" charset="0"/>
              <a:buChar char="•"/>
            </a:pPr>
            <a:r>
              <a:rPr lang="en-GB" sz="1600" dirty="0">
                <a:hlinkClick r:id="rId4"/>
              </a:rPr>
              <a:t>https://www.alzheimers.org.uk/about-us/news-and-media/facts-media</a:t>
            </a:r>
            <a:endParaRPr lang="en-GB" sz="1600" dirty="0"/>
          </a:p>
          <a:p>
            <a:pPr marL="180000">
              <a:spcAft>
                <a:spcPts val="600"/>
              </a:spcAft>
              <a:buFont typeface="Arial" panose="020B0604020202020204" pitchFamily="34" charset="0"/>
              <a:buChar char="•"/>
            </a:pPr>
            <a:r>
              <a:rPr lang="en-GB" sz="1600" dirty="0">
                <a:hlinkClick r:id="rId5"/>
              </a:rPr>
              <a:t>https://www.health.harvard.edu</a:t>
            </a:r>
            <a:r>
              <a:rPr lang="en-GB" sz="1600" dirty="0" smtClean="0">
                <a:hlinkClick r:id="rId5"/>
              </a:rPr>
              <a:t>/</a:t>
            </a:r>
            <a:endParaRPr lang="en-GB" sz="1600" dirty="0" smtClean="0"/>
          </a:p>
          <a:p>
            <a:pPr marL="180000">
              <a:spcAft>
                <a:spcPts val="600"/>
              </a:spcAft>
              <a:buFont typeface="Arial" panose="020B0604020202020204" pitchFamily="34" charset="0"/>
              <a:buChar char="•"/>
            </a:pPr>
            <a:r>
              <a:rPr lang="en-GB" sz="1600" dirty="0" err="1" smtClean="0"/>
              <a:t>Brodaty</a:t>
            </a:r>
            <a:r>
              <a:rPr lang="en-GB" sz="1600" dirty="0"/>
              <a:t>, H., &amp; Donkin, M. (2009). Family caregivers of people with dementia. Dialogues in clinical neuroscience, 11(2), 217.</a:t>
            </a:r>
          </a:p>
          <a:p>
            <a:pPr marL="180000">
              <a:spcAft>
                <a:spcPts val="600"/>
              </a:spcAft>
              <a:buFont typeface="Arial" panose="020B0604020202020204" pitchFamily="34" charset="0"/>
              <a:buChar char="•"/>
            </a:pPr>
            <a:r>
              <a:rPr lang="en-GB" sz="1600" dirty="0"/>
              <a:t>Donaldson, C., </a:t>
            </a:r>
            <a:r>
              <a:rPr lang="en-GB" sz="1600" dirty="0" err="1"/>
              <a:t>Tarrier</a:t>
            </a:r>
            <a:r>
              <a:rPr lang="en-GB" sz="1600" dirty="0"/>
              <a:t>, N., &amp; Burns, A. (1997). The impact of the symptoms of dementia on caregivers. The British Journal of Psychiatry, 170(1), 62-68.</a:t>
            </a:r>
          </a:p>
          <a:p>
            <a:pPr marL="180000">
              <a:spcAft>
                <a:spcPts val="600"/>
              </a:spcAft>
              <a:buFont typeface="Arial" panose="020B0604020202020204" pitchFamily="34" charset="0"/>
              <a:buChar char="•"/>
            </a:pPr>
            <a:r>
              <a:rPr lang="en-GB" sz="1600" dirty="0" err="1"/>
              <a:t>Mougias</a:t>
            </a:r>
            <a:r>
              <a:rPr lang="en-GB" sz="1600" dirty="0"/>
              <a:t>, A. A., </a:t>
            </a:r>
            <a:r>
              <a:rPr lang="en-GB" sz="1600" dirty="0" err="1"/>
              <a:t>Politis</a:t>
            </a:r>
            <a:r>
              <a:rPr lang="en-GB" sz="1600" dirty="0"/>
              <a:t>, A., </a:t>
            </a:r>
            <a:r>
              <a:rPr lang="en-GB" sz="1600" dirty="0" err="1"/>
              <a:t>Mougias</a:t>
            </a:r>
            <a:r>
              <a:rPr lang="en-GB" sz="1600" dirty="0"/>
              <a:t>, M. A., </a:t>
            </a:r>
            <a:r>
              <a:rPr lang="en-GB" sz="1600" dirty="0" err="1"/>
              <a:t>Kotrotsou</a:t>
            </a:r>
            <a:r>
              <a:rPr lang="en-GB" sz="1600" dirty="0"/>
              <a:t>, I., </a:t>
            </a:r>
            <a:r>
              <a:rPr lang="en-GB" sz="1600" dirty="0" err="1"/>
              <a:t>Skapinakis</a:t>
            </a:r>
            <a:r>
              <a:rPr lang="en-GB" sz="1600" dirty="0"/>
              <a:t>, P., </a:t>
            </a:r>
            <a:r>
              <a:rPr lang="en-GB" sz="1600" dirty="0" err="1"/>
              <a:t>Damigos</a:t>
            </a:r>
            <a:r>
              <a:rPr lang="en-GB" sz="1600" dirty="0"/>
              <a:t>, D., &amp; </a:t>
            </a:r>
            <a:r>
              <a:rPr lang="en-GB" sz="1600" dirty="0" err="1"/>
              <a:t>Mavreas</a:t>
            </a:r>
            <a:r>
              <a:rPr lang="en-GB" sz="1600" dirty="0"/>
              <a:t>, V. G. (2015). The burden of caring for patients with dementia and its predictors. </a:t>
            </a:r>
            <a:r>
              <a:rPr lang="en-GB" sz="1600" dirty="0" err="1"/>
              <a:t>Psychiatrike</a:t>
            </a:r>
            <a:r>
              <a:rPr lang="en-GB" sz="1600" dirty="0"/>
              <a:t>= </a:t>
            </a:r>
            <a:r>
              <a:rPr lang="en-GB" sz="1600" dirty="0" err="1"/>
              <a:t>Psychiatriki</a:t>
            </a:r>
            <a:r>
              <a:rPr lang="en-GB" sz="1600" dirty="0"/>
              <a:t>, 26(1), 28-37.</a:t>
            </a:r>
          </a:p>
          <a:p>
            <a:pPr marL="180000">
              <a:spcAft>
                <a:spcPts val="600"/>
              </a:spcAft>
              <a:buFont typeface="Arial" panose="020B0604020202020204" pitchFamily="34" charset="0"/>
              <a:buChar char="•"/>
            </a:pPr>
            <a:r>
              <a:rPr lang="en-GB" sz="1600" dirty="0"/>
              <a:t>Werner, P., </a:t>
            </a:r>
            <a:r>
              <a:rPr lang="en-GB" sz="1600" dirty="0" err="1"/>
              <a:t>Mittelman</a:t>
            </a:r>
            <a:r>
              <a:rPr lang="en-GB" sz="1600" dirty="0"/>
              <a:t>, M. S., Goldstein, D., &amp; </a:t>
            </a:r>
            <a:r>
              <a:rPr lang="en-GB" sz="1600" dirty="0" err="1"/>
              <a:t>Heinik</a:t>
            </a:r>
            <a:r>
              <a:rPr lang="en-GB" sz="1600" dirty="0"/>
              <a:t>, J. (2011). Family stigma and caregiver burden in Alzheimer’s disease. The Gerontologist, 52(1), 89-97.</a:t>
            </a:r>
          </a:p>
          <a:p>
            <a:pPr marL="180000">
              <a:spcAft>
                <a:spcPts val="600"/>
              </a:spcAft>
              <a:buFont typeface="Arial" panose="020B0604020202020204" pitchFamily="34" charset="0"/>
              <a:buChar char="•"/>
            </a:pPr>
            <a:endParaRPr lang="en-GB" sz="1600" dirty="0"/>
          </a:p>
          <a:p>
            <a:pPr marL="180000">
              <a:spcAft>
                <a:spcPts val="600"/>
              </a:spcAft>
              <a:buFont typeface="Arial" panose="020B0604020202020204" pitchFamily="34" charset="0"/>
              <a:buChar char="•"/>
            </a:pPr>
            <a:endParaRPr lang="en-GB" sz="1600" dirty="0"/>
          </a:p>
          <a:p>
            <a:pPr marL="180000">
              <a:spcAft>
                <a:spcPts val="600"/>
              </a:spcAft>
              <a:buFont typeface="Arial" panose="020B0604020202020204" pitchFamily="34" charset="0"/>
              <a:buChar char="•"/>
            </a:pPr>
            <a:endParaRPr lang="en-GB" sz="1600" dirty="0"/>
          </a:p>
          <a:p>
            <a:pPr marL="180000">
              <a:spcAft>
                <a:spcPts val="600"/>
              </a:spcAft>
              <a:buFont typeface="Arial" panose="020B0604020202020204" pitchFamily="34" charset="0"/>
              <a:buChar char="•"/>
            </a:pPr>
            <a:endParaRPr lang="en-GB" sz="1600" dirty="0"/>
          </a:p>
        </p:txBody>
      </p:sp>
      <p:sp>
        <p:nvSpPr>
          <p:cNvPr id="3" name="Title 1"/>
          <p:cNvSpPr txBox="1">
            <a:spLocks/>
          </p:cNvSpPr>
          <p:nvPr/>
        </p:nvSpPr>
        <p:spPr>
          <a:xfrm>
            <a:off x="426128" y="408372"/>
            <a:ext cx="8260672" cy="1039427"/>
          </a:xfrm>
          <a:prstGeom prst="rect">
            <a:avLst/>
          </a:prstGeom>
        </p:spPr>
        <p:txBody>
          <a:bodyPr>
            <a:normAutofit/>
          </a:bodyPr>
          <a:lst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a:lstStyle>
          <a:p>
            <a:pPr algn="l"/>
            <a:r>
              <a:rPr lang="en-GB" sz="3200" smtClean="0"/>
              <a:t>References</a:t>
            </a:r>
            <a:endParaRPr lang="en-US" sz="3200" dirty="0"/>
          </a:p>
        </p:txBody>
      </p:sp>
    </p:spTree>
    <p:extLst>
      <p:ext uri="{BB962C8B-B14F-4D97-AF65-F5344CB8AC3E}">
        <p14:creationId xmlns:p14="http://schemas.microsoft.com/office/powerpoint/2010/main" val="31406176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1361</TotalTime>
  <Words>2640</Words>
  <Application>Microsoft Office PowerPoint</Application>
  <PresentationFormat>On-screen Show (4:3)</PresentationFormat>
  <Paragraphs>248</Paragraphs>
  <Slides>30</Slides>
  <Notes>12</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ＭＳ Ｐゴシック</vt:lpstr>
      <vt:lpstr>Arial</vt:lpstr>
      <vt:lpstr>Book Antiqua</vt:lpstr>
      <vt:lpstr>Calibri</vt:lpstr>
      <vt:lpstr>Century Gothic</vt:lpstr>
      <vt:lpstr>Helvetica Neue</vt:lpstr>
      <vt:lpstr>Roboto</vt:lpstr>
      <vt:lpstr>Wingdings</vt:lpstr>
      <vt:lpstr>Apothecary</vt:lpstr>
      <vt:lpstr>Dementia </vt:lpstr>
      <vt:lpstr>What is Dementia?</vt:lpstr>
      <vt:lpstr>PowerPoint Presentation</vt:lpstr>
      <vt:lpstr>PowerPoint Presentation</vt:lpstr>
      <vt:lpstr>Attitudes to dementia </vt:lpstr>
      <vt:lpstr>PowerPoint Presentation</vt:lpstr>
      <vt:lpstr>Some Common types of dementia</vt:lpstr>
      <vt:lpstr>Alzheimer’s Disease</vt:lpstr>
      <vt:lpstr>Vascular Dementia</vt:lpstr>
      <vt:lpstr>Fronto-temporal Dementia &amp; PICKS</vt:lpstr>
      <vt:lpstr>Dementia with Lewy Bodies</vt:lpstr>
      <vt:lpstr>Impact of dementia in UK </vt:lpstr>
      <vt:lpstr>diagnosis</vt:lpstr>
      <vt:lpstr>diagnosis</vt:lpstr>
      <vt:lpstr>Advantages of diagnosis</vt:lpstr>
      <vt:lpstr>Alzheimer's disease</vt:lpstr>
      <vt:lpstr>PowerPoint Presentation</vt:lpstr>
      <vt:lpstr>Neurofibrillary Tangles </vt:lpstr>
      <vt:lpstr>PowerPoint Presentation</vt:lpstr>
      <vt:lpstr>CAUSES - Genes and Alzheimer's disease </vt:lpstr>
      <vt:lpstr>CAUSES - Genes and Alzheimer's disease </vt:lpstr>
      <vt:lpstr>The Alzheimer’s Gene- Controlling ApoE</vt:lpstr>
      <vt:lpstr>CAUSES - Genes and Alzheimer's disease </vt:lpstr>
      <vt:lpstr>PowerPoint Presentation</vt:lpstr>
      <vt:lpstr>PowerPoint Presentation</vt:lpstr>
      <vt:lpstr>Impact on family members </vt:lpstr>
      <vt:lpstr>Impact on family members </vt:lpstr>
      <vt:lpstr>Mougias, Politis, Mougias, Kotrotsou, Skapinakis, Damigos, and Mavreas (2015)</vt:lpstr>
      <vt:lpstr>Werner,. Mittelman, Goldstein,   and Heinik (2011)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dc:title>
  <dc:creator>Administrator</dc:creator>
  <cp:lastModifiedBy>Charlotte Greenway</cp:lastModifiedBy>
  <cp:revision>107</cp:revision>
  <dcterms:created xsi:type="dcterms:W3CDTF">2015-08-14T10:57:56Z</dcterms:created>
  <dcterms:modified xsi:type="dcterms:W3CDTF">2018-09-21T08:27:16Z</dcterms:modified>
</cp:coreProperties>
</file>