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59" r:id="rId5"/>
    <p:sldId id="260" r:id="rId6"/>
    <p:sldId id="280" r:id="rId7"/>
    <p:sldId id="279" r:id="rId8"/>
    <p:sldId id="273" r:id="rId9"/>
    <p:sldId id="278" r:id="rId10"/>
    <p:sldId id="261" r:id="rId11"/>
    <p:sldId id="262" r:id="rId12"/>
    <p:sldId id="281" r:id="rId13"/>
    <p:sldId id="264" r:id="rId14"/>
    <p:sldId id="265" r:id="rId15"/>
    <p:sldId id="266" r:id="rId16"/>
    <p:sldId id="267" r:id="rId17"/>
    <p:sldId id="270" r:id="rId18"/>
    <p:sldId id="271" r:id="rId19"/>
    <p:sldId id="268" r:id="rId20"/>
    <p:sldId id="274" r:id="rId21"/>
    <p:sldId id="275" r:id="rId22"/>
    <p:sldId id="276" r:id="rId23"/>
    <p:sldId id="277" r:id="rId24"/>
    <p:sldId id="272" r:id="rId25"/>
    <p:sldId id="282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7C6CBD2-C3F5-479B-9A7F-C6F39CA18A1D}" v="52" dt="2022-03-09T18:00:03.3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 showGuides="1">
      <p:cViewPr varScale="1">
        <p:scale>
          <a:sx n="70" d="100"/>
          <a:sy n="70" d="100"/>
        </p:scale>
        <p:origin x="738" y="6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im Dearing" userId="5f5c3c6f9192f48a" providerId="LiveId" clId="{87C6CBD2-C3F5-479B-9A7F-C6F39CA18A1D}"/>
    <pc:docChg chg="undo custSel addSld delSld modSld sldOrd">
      <pc:chgData name="Kim Dearing" userId="5f5c3c6f9192f48a" providerId="LiveId" clId="{87C6CBD2-C3F5-479B-9A7F-C6F39CA18A1D}" dt="2022-03-11T13:04:39.243" v="4182" actId="20577"/>
      <pc:docMkLst>
        <pc:docMk/>
      </pc:docMkLst>
      <pc:sldChg chg="addSp modSp mod setBg">
        <pc:chgData name="Kim Dearing" userId="5f5c3c6f9192f48a" providerId="LiveId" clId="{87C6CBD2-C3F5-479B-9A7F-C6F39CA18A1D}" dt="2022-03-11T13:04:39.243" v="4182" actId="20577"/>
        <pc:sldMkLst>
          <pc:docMk/>
          <pc:sldMk cId="128350376" sldId="256"/>
        </pc:sldMkLst>
        <pc:spChg chg="mod">
          <ac:chgData name="Kim Dearing" userId="5f5c3c6f9192f48a" providerId="LiveId" clId="{87C6CBD2-C3F5-479B-9A7F-C6F39CA18A1D}" dt="2022-03-11T13:04:39.243" v="4182" actId="20577"/>
          <ac:spMkLst>
            <pc:docMk/>
            <pc:sldMk cId="128350376" sldId="256"/>
            <ac:spMk id="2" creationId="{6C9566A1-7FCF-41F3-841A-0A6240F44F4F}"/>
          </ac:spMkLst>
        </pc:spChg>
        <pc:spChg chg="mod">
          <ac:chgData name="Kim Dearing" userId="5f5c3c6f9192f48a" providerId="LiveId" clId="{87C6CBD2-C3F5-479B-9A7F-C6F39CA18A1D}" dt="2022-03-09T17:47:07.973" v="3431" actId="26606"/>
          <ac:spMkLst>
            <pc:docMk/>
            <pc:sldMk cId="128350376" sldId="256"/>
            <ac:spMk id="3" creationId="{B1C65A88-3702-4BCC-9968-F6E32FBE5D3C}"/>
          </ac:spMkLst>
        </pc:spChg>
        <pc:spChg chg="add">
          <ac:chgData name="Kim Dearing" userId="5f5c3c6f9192f48a" providerId="LiveId" clId="{87C6CBD2-C3F5-479B-9A7F-C6F39CA18A1D}" dt="2022-03-09T17:47:07.973" v="3431" actId="26606"/>
          <ac:spMkLst>
            <pc:docMk/>
            <pc:sldMk cId="128350376" sldId="256"/>
            <ac:spMk id="8" creationId="{943CAA20-3569-4189-9E48-239A229A86CA}"/>
          </ac:spMkLst>
        </pc:spChg>
        <pc:spChg chg="add">
          <ac:chgData name="Kim Dearing" userId="5f5c3c6f9192f48a" providerId="LiveId" clId="{87C6CBD2-C3F5-479B-9A7F-C6F39CA18A1D}" dt="2022-03-09T17:47:07.973" v="3431" actId="26606"/>
          <ac:spMkLst>
            <pc:docMk/>
            <pc:sldMk cId="128350376" sldId="256"/>
            <ac:spMk id="10" creationId="{DA542B6D-E775-4832-91DC-2D20F857813A}"/>
          </ac:spMkLst>
        </pc:spChg>
      </pc:sldChg>
      <pc:sldChg chg="addSp delSp modSp mod setBg">
        <pc:chgData name="Kim Dearing" userId="5f5c3c6f9192f48a" providerId="LiveId" clId="{87C6CBD2-C3F5-479B-9A7F-C6F39CA18A1D}" dt="2022-03-09T17:42:06.567" v="3369" actId="26606"/>
        <pc:sldMkLst>
          <pc:docMk/>
          <pc:sldMk cId="4268673059" sldId="257"/>
        </pc:sldMkLst>
        <pc:spChg chg="mod">
          <ac:chgData name="Kim Dearing" userId="5f5c3c6f9192f48a" providerId="LiveId" clId="{87C6CBD2-C3F5-479B-9A7F-C6F39CA18A1D}" dt="2022-03-09T17:42:06.567" v="3369" actId="26606"/>
          <ac:spMkLst>
            <pc:docMk/>
            <pc:sldMk cId="4268673059" sldId="257"/>
            <ac:spMk id="2" creationId="{E98ED50F-D731-4CCD-9719-A409AF1C96C7}"/>
          </ac:spMkLst>
        </pc:spChg>
        <pc:spChg chg="del mod">
          <ac:chgData name="Kim Dearing" userId="5f5c3c6f9192f48a" providerId="LiveId" clId="{87C6CBD2-C3F5-479B-9A7F-C6F39CA18A1D}" dt="2022-03-09T17:42:06.567" v="3369" actId="26606"/>
          <ac:spMkLst>
            <pc:docMk/>
            <pc:sldMk cId="4268673059" sldId="257"/>
            <ac:spMk id="3" creationId="{10EECD0D-1A9D-4FEF-A6B4-67036C123467}"/>
          </ac:spMkLst>
        </pc:spChg>
        <pc:spChg chg="add">
          <ac:chgData name="Kim Dearing" userId="5f5c3c6f9192f48a" providerId="LiveId" clId="{87C6CBD2-C3F5-479B-9A7F-C6F39CA18A1D}" dt="2022-03-09T17:42:06.567" v="3369" actId="26606"/>
          <ac:spMkLst>
            <pc:docMk/>
            <pc:sldMk cId="4268673059" sldId="257"/>
            <ac:spMk id="9" creationId="{2E442304-DDBD-4F7B-8017-36BCC863FB40}"/>
          </ac:spMkLst>
        </pc:spChg>
        <pc:spChg chg="add">
          <ac:chgData name="Kim Dearing" userId="5f5c3c6f9192f48a" providerId="LiveId" clId="{87C6CBD2-C3F5-479B-9A7F-C6F39CA18A1D}" dt="2022-03-09T17:42:06.567" v="3369" actId="26606"/>
          <ac:spMkLst>
            <pc:docMk/>
            <pc:sldMk cId="4268673059" sldId="257"/>
            <ac:spMk id="11" creationId="{5E107275-3853-46FD-A241-DE4355A42675}"/>
          </ac:spMkLst>
        </pc:spChg>
        <pc:graphicFrameChg chg="add">
          <ac:chgData name="Kim Dearing" userId="5f5c3c6f9192f48a" providerId="LiveId" clId="{87C6CBD2-C3F5-479B-9A7F-C6F39CA18A1D}" dt="2022-03-09T17:42:06.567" v="3369" actId="26606"/>
          <ac:graphicFrameMkLst>
            <pc:docMk/>
            <pc:sldMk cId="4268673059" sldId="257"/>
            <ac:graphicFrameMk id="5" creationId="{2C97B7CB-F6DA-43CC-9F98-2BF0EE73B04A}"/>
          </ac:graphicFrameMkLst>
        </pc:graphicFrameChg>
      </pc:sldChg>
      <pc:sldChg chg="addSp delSp modSp mod setBg">
        <pc:chgData name="Kim Dearing" userId="5f5c3c6f9192f48a" providerId="LiveId" clId="{87C6CBD2-C3F5-479B-9A7F-C6F39CA18A1D}" dt="2022-03-09T17:47:20.451" v="3432" actId="26606"/>
        <pc:sldMkLst>
          <pc:docMk/>
          <pc:sldMk cId="498375250" sldId="258"/>
        </pc:sldMkLst>
        <pc:spChg chg="mod">
          <ac:chgData name="Kim Dearing" userId="5f5c3c6f9192f48a" providerId="LiveId" clId="{87C6CBD2-C3F5-479B-9A7F-C6F39CA18A1D}" dt="2022-03-09T17:47:20.451" v="3432" actId="26606"/>
          <ac:spMkLst>
            <pc:docMk/>
            <pc:sldMk cId="498375250" sldId="258"/>
            <ac:spMk id="2" creationId="{250DA1B1-9506-4EC0-8144-3C542291E2ED}"/>
          </ac:spMkLst>
        </pc:spChg>
        <pc:spChg chg="del">
          <ac:chgData name="Kim Dearing" userId="5f5c3c6f9192f48a" providerId="LiveId" clId="{87C6CBD2-C3F5-479B-9A7F-C6F39CA18A1D}" dt="2022-03-09T17:41:54.361" v="3368" actId="26606"/>
          <ac:spMkLst>
            <pc:docMk/>
            <pc:sldMk cId="498375250" sldId="258"/>
            <ac:spMk id="3" creationId="{62B48985-FCE2-483B-91AE-2EC61FCB3BAE}"/>
          </ac:spMkLst>
        </pc:spChg>
        <pc:spChg chg="add del">
          <ac:chgData name="Kim Dearing" userId="5f5c3c6f9192f48a" providerId="LiveId" clId="{87C6CBD2-C3F5-479B-9A7F-C6F39CA18A1D}" dt="2022-03-09T17:47:20.451" v="3432" actId="26606"/>
          <ac:spMkLst>
            <pc:docMk/>
            <pc:sldMk cId="498375250" sldId="258"/>
            <ac:spMk id="9" creationId="{2659FDB4-FCBE-4A89-B46D-43D4FA54464D}"/>
          </ac:spMkLst>
        </pc:spChg>
        <pc:spChg chg="add">
          <ac:chgData name="Kim Dearing" userId="5f5c3c6f9192f48a" providerId="LiveId" clId="{87C6CBD2-C3F5-479B-9A7F-C6F39CA18A1D}" dt="2022-03-09T17:47:20.451" v="3432" actId="26606"/>
          <ac:spMkLst>
            <pc:docMk/>
            <pc:sldMk cId="498375250" sldId="258"/>
            <ac:spMk id="16" creationId="{6C4028FD-8BAA-4A19-BFDE-594D991B7552}"/>
          </ac:spMkLst>
        </pc:spChg>
        <pc:graphicFrameChg chg="add mod modGraphic">
          <ac:chgData name="Kim Dearing" userId="5f5c3c6f9192f48a" providerId="LiveId" clId="{87C6CBD2-C3F5-479B-9A7F-C6F39CA18A1D}" dt="2022-03-09T17:47:20.451" v="3432" actId="26606"/>
          <ac:graphicFrameMkLst>
            <pc:docMk/>
            <pc:sldMk cId="498375250" sldId="258"/>
            <ac:graphicFrameMk id="5" creationId="{60F3A1E8-4274-425F-8F45-12E07B6660B7}"/>
          </ac:graphicFrameMkLst>
        </pc:graphicFrameChg>
        <pc:cxnChg chg="add del">
          <ac:chgData name="Kim Dearing" userId="5f5c3c6f9192f48a" providerId="LiveId" clId="{87C6CBD2-C3F5-479B-9A7F-C6F39CA18A1D}" dt="2022-03-09T17:47:20.451" v="3432" actId="26606"/>
          <ac:cxnSpMkLst>
            <pc:docMk/>
            <pc:sldMk cId="498375250" sldId="258"/>
            <ac:cxnSpMk id="11" creationId="{C8F51B3F-8331-4E4A-AE96-D47B1006EEAD}"/>
          </ac:cxnSpMkLst>
        </pc:cxnChg>
      </pc:sldChg>
      <pc:sldChg chg="addSp delSp modSp mod setBg">
        <pc:chgData name="Kim Dearing" userId="5f5c3c6f9192f48a" providerId="LiveId" clId="{87C6CBD2-C3F5-479B-9A7F-C6F39CA18A1D}" dt="2022-03-09T17:42:18.638" v="3370" actId="26606"/>
        <pc:sldMkLst>
          <pc:docMk/>
          <pc:sldMk cId="1547418895" sldId="259"/>
        </pc:sldMkLst>
        <pc:spChg chg="mod">
          <ac:chgData name="Kim Dearing" userId="5f5c3c6f9192f48a" providerId="LiveId" clId="{87C6CBD2-C3F5-479B-9A7F-C6F39CA18A1D}" dt="2022-03-09T17:42:18.638" v="3370" actId="26606"/>
          <ac:spMkLst>
            <pc:docMk/>
            <pc:sldMk cId="1547418895" sldId="259"/>
            <ac:spMk id="2" creationId="{72674401-1E88-4779-B161-EEDBE34BE43A}"/>
          </ac:spMkLst>
        </pc:spChg>
        <pc:spChg chg="del mod">
          <ac:chgData name="Kim Dearing" userId="5f5c3c6f9192f48a" providerId="LiveId" clId="{87C6CBD2-C3F5-479B-9A7F-C6F39CA18A1D}" dt="2022-03-09T17:42:18.638" v="3370" actId="26606"/>
          <ac:spMkLst>
            <pc:docMk/>
            <pc:sldMk cId="1547418895" sldId="259"/>
            <ac:spMk id="3" creationId="{8F612414-AE6C-493C-A1B5-7D975B8D68DB}"/>
          </ac:spMkLst>
        </pc:spChg>
        <pc:spChg chg="add">
          <ac:chgData name="Kim Dearing" userId="5f5c3c6f9192f48a" providerId="LiveId" clId="{87C6CBD2-C3F5-479B-9A7F-C6F39CA18A1D}" dt="2022-03-09T17:42:18.638" v="3370" actId="26606"/>
          <ac:spMkLst>
            <pc:docMk/>
            <pc:sldMk cId="1547418895" sldId="259"/>
            <ac:spMk id="9" creationId="{2E442304-DDBD-4F7B-8017-36BCC863FB40}"/>
          </ac:spMkLst>
        </pc:spChg>
        <pc:spChg chg="add">
          <ac:chgData name="Kim Dearing" userId="5f5c3c6f9192f48a" providerId="LiveId" clId="{87C6CBD2-C3F5-479B-9A7F-C6F39CA18A1D}" dt="2022-03-09T17:42:18.638" v="3370" actId="26606"/>
          <ac:spMkLst>
            <pc:docMk/>
            <pc:sldMk cId="1547418895" sldId="259"/>
            <ac:spMk id="11" creationId="{5E107275-3853-46FD-A241-DE4355A42675}"/>
          </ac:spMkLst>
        </pc:spChg>
        <pc:graphicFrameChg chg="add">
          <ac:chgData name="Kim Dearing" userId="5f5c3c6f9192f48a" providerId="LiveId" clId="{87C6CBD2-C3F5-479B-9A7F-C6F39CA18A1D}" dt="2022-03-09T17:42:18.638" v="3370" actId="26606"/>
          <ac:graphicFrameMkLst>
            <pc:docMk/>
            <pc:sldMk cId="1547418895" sldId="259"/>
            <ac:graphicFrameMk id="5" creationId="{457DA6C9-5071-4043-AF9B-D4B1CA362445}"/>
          </ac:graphicFrameMkLst>
        </pc:graphicFrameChg>
      </pc:sldChg>
      <pc:sldChg chg="addSp delSp modSp mod setBg">
        <pc:chgData name="Kim Dearing" userId="5f5c3c6f9192f48a" providerId="LiveId" clId="{87C6CBD2-C3F5-479B-9A7F-C6F39CA18A1D}" dt="2022-03-09T17:42:24.597" v="3371" actId="26606"/>
        <pc:sldMkLst>
          <pc:docMk/>
          <pc:sldMk cId="2290097161" sldId="260"/>
        </pc:sldMkLst>
        <pc:spChg chg="mod">
          <ac:chgData name="Kim Dearing" userId="5f5c3c6f9192f48a" providerId="LiveId" clId="{87C6CBD2-C3F5-479B-9A7F-C6F39CA18A1D}" dt="2022-03-09T17:42:24.597" v="3371" actId="26606"/>
          <ac:spMkLst>
            <pc:docMk/>
            <pc:sldMk cId="2290097161" sldId="260"/>
            <ac:spMk id="2" creationId="{250DA1B1-9506-4EC0-8144-3C542291E2ED}"/>
          </ac:spMkLst>
        </pc:spChg>
        <pc:spChg chg="del mod">
          <ac:chgData name="Kim Dearing" userId="5f5c3c6f9192f48a" providerId="LiveId" clId="{87C6CBD2-C3F5-479B-9A7F-C6F39CA18A1D}" dt="2022-03-09T17:42:24.597" v="3371" actId="26606"/>
          <ac:spMkLst>
            <pc:docMk/>
            <pc:sldMk cId="2290097161" sldId="260"/>
            <ac:spMk id="3" creationId="{62B48985-FCE2-483B-91AE-2EC61FCB3BAE}"/>
          </ac:spMkLst>
        </pc:spChg>
        <pc:spChg chg="add">
          <ac:chgData name="Kim Dearing" userId="5f5c3c6f9192f48a" providerId="LiveId" clId="{87C6CBD2-C3F5-479B-9A7F-C6F39CA18A1D}" dt="2022-03-09T17:42:24.597" v="3371" actId="26606"/>
          <ac:spMkLst>
            <pc:docMk/>
            <pc:sldMk cId="2290097161" sldId="260"/>
            <ac:spMk id="9" creationId="{2E442304-DDBD-4F7B-8017-36BCC863FB40}"/>
          </ac:spMkLst>
        </pc:spChg>
        <pc:spChg chg="add">
          <ac:chgData name="Kim Dearing" userId="5f5c3c6f9192f48a" providerId="LiveId" clId="{87C6CBD2-C3F5-479B-9A7F-C6F39CA18A1D}" dt="2022-03-09T17:42:24.597" v="3371" actId="26606"/>
          <ac:spMkLst>
            <pc:docMk/>
            <pc:sldMk cId="2290097161" sldId="260"/>
            <ac:spMk id="11" creationId="{5E107275-3853-46FD-A241-DE4355A42675}"/>
          </ac:spMkLst>
        </pc:spChg>
        <pc:graphicFrameChg chg="add">
          <ac:chgData name="Kim Dearing" userId="5f5c3c6f9192f48a" providerId="LiveId" clId="{87C6CBD2-C3F5-479B-9A7F-C6F39CA18A1D}" dt="2022-03-09T17:42:24.597" v="3371" actId="26606"/>
          <ac:graphicFrameMkLst>
            <pc:docMk/>
            <pc:sldMk cId="2290097161" sldId="260"/>
            <ac:graphicFrameMk id="5" creationId="{22D15E9D-AF9F-41C8-B33F-4E135145515E}"/>
          </ac:graphicFrameMkLst>
        </pc:graphicFrameChg>
      </pc:sldChg>
      <pc:sldChg chg="addSp delSp modSp mod setBg">
        <pc:chgData name="Kim Dearing" userId="5f5c3c6f9192f48a" providerId="LiveId" clId="{87C6CBD2-C3F5-479B-9A7F-C6F39CA18A1D}" dt="2022-03-09T17:42:53.053" v="3379" actId="26606"/>
        <pc:sldMkLst>
          <pc:docMk/>
          <pc:sldMk cId="1440074153" sldId="261"/>
        </pc:sldMkLst>
        <pc:spChg chg="mod">
          <ac:chgData name="Kim Dearing" userId="5f5c3c6f9192f48a" providerId="LiveId" clId="{87C6CBD2-C3F5-479B-9A7F-C6F39CA18A1D}" dt="2022-03-09T17:42:53.053" v="3379" actId="26606"/>
          <ac:spMkLst>
            <pc:docMk/>
            <pc:sldMk cId="1440074153" sldId="261"/>
            <ac:spMk id="2" creationId="{1CF85026-830D-42D9-8433-853435E7CE89}"/>
          </ac:spMkLst>
        </pc:spChg>
        <pc:spChg chg="add del mod">
          <ac:chgData name="Kim Dearing" userId="5f5c3c6f9192f48a" providerId="LiveId" clId="{87C6CBD2-C3F5-479B-9A7F-C6F39CA18A1D}" dt="2022-03-09T17:42:53.053" v="3379" actId="26606"/>
          <ac:spMkLst>
            <pc:docMk/>
            <pc:sldMk cId="1440074153" sldId="261"/>
            <ac:spMk id="3" creationId="{08FD40B1-FDEF-494F-8CB4-CDB48CABA815}"/>
          </ac:spMkLst>
        </pc:spChg>
        <pc:spChg chg="add">
          <ac:chgData name="Kim Dearing" userId="5f5c3c6f9192f48a" providerId="LiveId" clId="{87C6CBD2-C3F5-479B-9A7F-C6F39CA18A1D}" dt="2022-03-09T17:42:53.053" v="3379" actId="26606"/>
          <ac:spMkLst>
            <pc:docMk/>
            <pc:sldMk cId="1440074153" sldId="261"/>
            <ac:spMk id="8" creationId="{777A147A-9ED8-46B4-8660-1B3C2AA880B5}"/>
          </ac:spMkLst>
        </pc:spChg>
        <pc:spChg chg="add del">
          <ac:chgData name="Kim Dearing" userId="5f5c3c6f9192f48a" providerId="LiveId" clId="{87C6CBD2-C3F5-479B-9A7F-C6F39CA18A1D}" dt="2022-03-09T17:42:46.704" v="3376" actId="26606"/>
          <ac:spMkLst>
            <pc:docMk/>
            <pc:sldMk cId="1440074153" sldId="261"/>
            <ac:spMk id="9" creationId="{2E442304-DDBD-4F7B-8017-36BCC863FB40}"/>
          </ac:spMkLst>
        </pc:spChg>
        <pc:spChg chg="add">
          <ac:chgData name="Kim Dearing" userId="5f5c3c6f9192f48a" providerId="LiveId" clId="{87C6CBD2-C3F5-479B-9A7F-C6F39CA18A1D}" dt="2022-03-09T17:42:53.053" v="3379" actId="26606"/>
          <ac:spMkLst>
            <pc:docMk/>
            <pc:sldMk cId="1440074153" sldId="261"/>
            <ac:spMk id="10" creationId="{5D6C15A0-C087-4593-8414-2B4EC1CDC3DE}"/>
          </ac:spMkLst>
        </pc:spChg>
        <pc:spChg chg="add del">
          <ac:chgData name="Kim Dearing" userId="5f5c3c6f9192f48a" providerId="LiveId" clId="{87C6CBD2-C3F5-479B-9A7F-C6F39CA18A1D}" dt="2022-03-09T17:42:46.704" v="3376" actId="26606"/>
          <ac:spMkLst>
            <pc:docMk/>
            <pc:sldMk cId="1440074153" sldId="261"/>
            <ac:spMk id="11" creationId="{5E107275-3853-46FD-A241-DE4355A42675}"/>
          </ac:spMkLst>
        </pc:spChg>
        <pc:spChg chg="add del">
          <ac:chgData name="Kim Dearing" userId="5f5c3c6f9192f48a" providerId="LiveId" clId="{87C6CBD2-C3F5-479B-9A7F-C6F39CA18A1D}" dt="2022-03-09T17:42:53.040" v="3378" actId="26606"/>
          <ac:spMkLst>
            <pc:docMk/>
            <pc:sldMk cId="1440074153" sldId="261"/>
            <ac:spMk id="13" creationId="{2C61293E-6EBE-43EF-A52C-9BEBFD7679D4}"/>
          </ac:spMkLst>
        </pc:spChg>
        <pc:spChg chg="add del">
          <ac:chgData name="Kim Dearing" userId="5f5c3c6f9192f48a" providerId="LiveId" clId="{87C6CBD2-C3F5-479B-9A7F-C6F39CA18A1D}" dt="2022-03-09T17:42:53.040" v="3378" actId="26606"/>
          <ac:spMkLst>
            <pc:docMk/>
            <pc:sldMk cId="1440074153" sldId="261"/>
            <ac:spMk id="15" creationId="{21540236-BFD5-4A9D-8840-4703E7F76825}"/>
          </ac:spMkLst>
        </pc:spChg>
        <pc:spChg chg="add del">
          <ac:chgData name="Kim Dearing" userId="5f5c3c6f9192f48a" providerId="LiveId" clId="{87C6CBD2-C3F5-479B-9A7F-C6F39CA18A1D}" dt="2022-03-09T17:42:53.040" v="3378" actId="26606"/>
          <ac:spMkLst>
            <pc:docMk/>
            <pc:sldMk cId="1440074153" sldId="261"/>
            <ac:spMk id="16" creationId="{08FD40B1-FDEF-494F-8CB4-CDB48CABA815}"/>
          </ac:spMkLst>
        </pc:spChg>
        <pc:spChg chg="add">
          <ac:chgData name="Kim Dearing" userId="5f5c3c6f9192f48a" providerId="LiveId" clId="{87C6CBD2-C3F5-479B-9A7F-C6F39CA18A1D}" dt="2022-03-09T17:42:53.053" v="3379" actId="26606"/>
          <ac:spMkLst>
            <pc:docMk/>
            <pc:sldMk cId="1440074153" sldId="261"/>
            <ac:spMk id="18" creationId="{08FD40B1-FDEF-494F-8CB4-CDB48CABA815}"/>
          </ac:spMkLst>
        </pc:spChg>
        <pc:graphicFrameChg chg="add del">
          <ac:chgData name="Kim Dearing" userId="5f5c3c6f9192f48a" providerId="LiveId" clId="{87C6CBD2-C3F5-479B-9A7F-C6F39CA18A1D}" dt="2022-03-09T17:42:46.704" v="3376" actId="26606"/>
          <ac:graphicFrameMkLst>
            <pc:docMk/>
            <pc:sldMk cId="1440074153" sldId="261"/>
            <ac:graphicFrameMk id="5" creationId="{6A88428D-CF2D-40F7-B377-43019682B100}"/>
          </ac:graphicFrameMkLst>
        </pc:graphicFrameChg>
        <pc:picChg chg="add del">
          <ac:chgData name="Kim Dearing" userId="5f5c3c6f9192f48a" providerId="LiveId" clId="{87C6CBD2-C3F5-479B-9A7F-C6F39CA18A1D}" dt="2022-03-09T17:42:53.040" v="3378" actId="26606"/>
          <ac:picMkLst>
            <pc:docMk/>
            <pc:sldMk cId="1440074153" sldId="261"/>
            <ac:picMk id="14" creationId="{9BEC1ABD-DB9D-4543-A382-F78CBA2A4D1A}"/>
          </ac:picMkLst>
        </pc:picChg>
      </pc:sldChg>
      <pc:sldChg chg="addSp delSp modSp new mod setBg">
        <pc:chgData name="Kim Dearing" userId="5f5c3c6f9192f48a" providerId="LiveId" clId="{87C6CBD2-C3F5-479B-9A7F-C6F39CA18A1D}" dt="2022-03-09T17:42:59.046" v="3380" actId="26606"/>
        <pc:sldMkLst>
          <pc:docMk/>
          <pc:sldMk cId="3293431233" sldId="262"/>
        </pc:sldMkLst>
        <pc:spChg chg="mod">
          <ac:chgData name="Kim Dearing" userId="5f5c3c6f9192f48a" providerId="LiveId" clId="{87C6CBD2-C3F5-479B-9A7F-C6F39CA18A1D}" dt="2022-03-09T17:42:59.046" v="3380" actId="26606"/>
          <ac:spMkLst>
            <pc:docMk/>
            <pc:sldMk cId="3293431233" sldId="262"/>
            <ac:spMk id="2" creationId="{EB587D87-3D6E-4791-82EE-E9E5EF876F65}"/>
          </ac:spMkLst>
        </pc:spChg>
        <pc:spChg chg="del mod">
          <ac:chgData name="Kim Dearing" userId="5f5c3c6f9192f48a" providerId="LiveId" clId="{87C6CBD2-C3F5-479B-9A7F-C6F39CA18A1D}" dt="2022-03-09T17:42:59.046" v="3380" actId="26606"/>
          <ac:spMkLst>
            <pc:docMk/>
            <pc:sldMk cId="3293431233" sldId="262"/>
            <ac:spMk id="3" creationId="{4EC528A4-FFCF-4AA3-82D4-3001712B2D64}"/>
          </ac:spMkLst>
        </pc:spChg>
        <pc:spChg chg="add">
          <ac:chgData name="Kim Dearing" userId="5f5c3c6f9192f48a" providerId="LiveId" clId="{87C6CBD2-C3F5-479B-9A7F-C6F39CA18A1D}" dt="2022-03-09T17:42:59.046" v="3380" actId="26606"/>
          <ac:spMkLst>
            <pc:docMk/>
            <pc:sldMk cId="3293431233" sldId="262"/>
            <ac:spMk id="9" creationId="{2E442304-DDBD-4F7B-8017-36BCC863FB40}"/>
          </ac:spMkLst>
        </pc:spChg>
        <pc:spChg chg="add">
          <ac:chgData name="Kim Dearing" userId="5f5c3c6f9192f48a" providerId="LiveId" clId="{87C6CBD2-C3F5-479B-9A7F-C6F39CA18A1D}" dt="2022-03-09T17:42:59.046" v="3380" actId="26606"/>
          <ac:spMkLst>
            <pc:docMk/>
            <pc:sldMk cId="3293431233" sldId="262"/>
            <ac:spMk id="11" creationId="{5E107275-3853-46FD-A241-DE4355A42675}"/>
          </ac:spMkLst>
        </pc:spChg>
        <pc:graphicFrameChg chg="add">
          <ac:chgData name="Kim Dearing" userId="5f5c3c6f9192f48a" providerId="LiveId" clId="{87C6CBD2-C3F5-479B-9A7F-C6F39CA18A1D}" dt="2022-03-09T17:42:59.046" v="3380" actId="26606"/>
          <ac:graphicFrameMkLst>
            <pc:docMk/>
            <pc:sldMk cId="3293431233" sldId="262"/>
            <ac:graphicFrameMk id="5" creationId="{75712532-CF8C-42CD-A577-E2EDECD44AC1}"/>
          </ac:graphicFrameMkLst>
        </pc:graphicFrameChg>
      </pc:sldChg>
      <pc:sldChg chg="addSp delSp modSp new del mod modClrScheme chgLayout">
        <pc:chgData name="Kim Dearing" userId="5f5c3c6f9192f48a" providerId="LiveId" clId="{87C6CBD2-C3F5-479B-9A7F-C6F39CA18A1D}" dt="2022-03-09T17:43:31.050" v="3382" actId="2696"/>
        <pc:sldMkLst>
          <pc:docMk/>
          <pc:sldMk cId="2064109244" sldId="263"/>
        </pc:sldMkLst>
        <pc:spChg chg="mod ord">
          <ac:chgData name="Kim Dearing" userId="5f5c3c6f9192f48a" providerId="LiveId" clId="{87C6CBD2-C3F5-479B-9A7F-C6F39CA18A1D}" dt="2022-03-09T16:50:42.377" v="963" actId="20577"/>
          <ac:spMkLst>
            <pc:docMk/>
            <pc:sldMk cId="2064109244" sldId="263"/>
            <ac:spMk id="2" creationId="{84220DAA-4DC7-4769-A357-1089E42A3D88}"/>
          </ac:spMkLst>
        </pc:spChg>
        <pc:spChg chg="mod ord">
          <ac:chgData name="Kim Dearing" userId="5f5c3c6f9192f48a" providerId="LiveId" clId="{87C6CBD2-C3F5-479B-9A7F-C6F39CA18A1D}" dt="2022-03-09T16:43:17.603" v="885" actId="20577"/>
          <ac:spMkLst>
            <pc:docMk/>
            <pc:sldMk cId="2064109244" sldId="263"/>
            <ac:spMk id="3" creationId="{4D6B0339-E434-4D7E-9A33-AB541B692788}"/>
          </ac:spMkLst>
        </pc:spChg>
        <pc:spChg chg="add mod ord">
          <ac:chgData name="Kim Dearing" userId="5f5c3c6f9192f48a" providerId="LiveId" clId="{87C6CBD2-C3F5-479B-9A7F-C6F39CA18A1D}" dt="2022-03-09T16:43:14.990" v="884" actId="20577"/>
          <ac:spMkLst>
            <pc:docMk/>
            <pc:sldMk cId="2064109244" sldId="263"/>
            <ac:spMk id="4" creationId="{7EC72300-F1FA-4477-8037-4CC656D27FA6}"/>
          </ac:spMkLst>
        </pc:spChg>
        <pc:spChg chg="add del mod ord">
          <ac:chgData name="Kim Dearing" userId="5f5c3c6f9192f48a" providerId="LiveId" clId="{87C6CBD2-C3F5-479B-9A7F-C6F39CA18A1D}" dt="2022-03-09T16:44:43.250" v="917" actId="478"/>
          <ac:spMkLst>
            <pc:docMk/>
            <pc:sldMk cId="2064109244" sldId="263"/>
            <ac:spMk id="5" creationId="{1998FD40-00CE-4D3D-9848-FDA821B0696F}"/>
          </ac:spMkLst>
        </pc:spChg>
        <pc:spChg chg="add mod ord">
          <ac:chgData name="Kim Dearing" userId="5f5c3c6f9192f48a" providerId="LiveId" clId="{87C6CBD2-C3F5-479B-9A7F-C6F39CA18A1D}" dt="2022-03-09T16:44:35.839" v="915" actId="20577"/>
          <ac:spMkLst>
            <pc:docMk/>
            <pc:sldMk cId="2064109244" sldId="263"/>
            <ac:spMk id="6" creationId="{332DDC98-410A-412C-A36A-68CA01BDD3B5}"/>
          </ac:spMkLst>
        </pc:spChg>
        <pc:spChg chg="add mod">
          <ac:chgData name="Kim Dearing" userId="5f5c3c6f9192f48a" providerId="LiveId" clId="{87C6CBD2-C3F5-479B-9A7F-C6F39CA18A1D}" dt="2022-03-09T16:43:44.897" v="888" actId="14100"/>
          <ac:spMkLst>
            <pc:docMk/>
            <pc:sldMk cId="2064109244" sldId="263"/>
            <ac:spMk id="7" creationId="{78BC59E5-45A9-4E55-87F1-341452BDC880}"/>
          </ac:spMkLst>
        </pc:spChg>
        <pc:spChg chg="add">
          <ac:chgData name="Kim Dearing" userId="5f5c3c6f9192f48a" providerId="LiveId" clId="{87C6CBD2-C3F5-479B-9A7F-C6F39CA18A1D}" dt="2022-03-09T16:44:02.435" v="889" actId="11529"/>
          <ac:spMkLst>
            <pc:docMk/>
            <pc:sldMk cId="2064109244" sldId="263"/>
            <ac:spMk id="8" creationId="{6E3AD3C7-719F-4769-8319-EB31A15D9238}"/>
          </ac:spMkLst>
        </pc:spChg>
      </pc:sldChg>
      <pc:sldChg chg="addSp delSp modSp new mod ord setBg">
        <pc:chgData name="Kim Dearing" userId="5f5c3c6f9192f48a" providerId="LiveId" clId="{87C6CBD2-C3F5-479B-9A7F-C6F39CA18A1D}" dt="2022-03-09T17:43:06.106" v="3381" actId="26606"/>
        <pc:sldMkLst>
          <pc:docMk/>
          <pc:sldMk cId="118154371" sldId="264"/>
        </pc:sldMkLst>
        <pc:spChg chg="mod">
          <ac:chgData name="Kim Dearing" userId="5f5c3c6f9192f48a" providerId="LiveId" clId="{87C6CBD2-C3F5-479B-9A7F-C6F39CA18A1D}" dt="2022-03-09T17:43:06.106" v="3381" actId="26606"/>
          <ac:spMkLst>
            <pc:docMk/>
            <pc:sldMk cId="118154371" sldId="264"/>
            <ac:spMk id="2" creationId="{BCE1F8C5-3157-4F46-9663-21DCB366FAEC}"/>
          </ac:spMkLst>
        </pc:spChg>
        <pc:spChg chg="del">
          <ac:chgData name="Kim Dearing" userId="5f5c3c6f9192f48a" providerId="LiveId" clId="{87C6CBD2-C3F5-479B-9A7F-C6F39CA18A1D}" dt="2022-03-09T16:45:08.968" v="919"/>
          <ac:spMkLst>
            <pc:docMk/>
            <pc:sldMk cId="118154371" sldId="264"/>
            <ac:spMk id="3" creationId="{2730B1EB-545B-4568-BBFB-0222EA32489C}"/>
          </ac:spMkLst>
        </pc:spChg>
        <pc:spChg chg="add">
          <ac:chgData name="Kim Dearing" userId="5f5c3c6f9192f48a" providerId="LiveId" clId="{87C6CBD2-C3F5-479B-9A7F-C6F39CA18A1D}" dt="2022-03-09T17:43:06.106" v="3381" actId="26606"/>
          <ac:spMkLst>
            <pc:docMk/>
            <pc:sldMk cId="118154371" sldId="264"/>
            <ac:spMk id="9" creationId="{665DBBEF-238B-476B-96AB-8AAC3224ECEA}"/>
          </ac:spMkLst>
        </pc:spChg>
        <pc:spChg chg="add">
          <ac:chgData name="Kim Dearing" userId="5f5c3c6f9192f48a" providerId="LiveId" clId="{87C6CBD2-C3F5-479B-9A7F-C6F39CA18A1D}" dt="2022-03-09T17:43:06.106" v="3381" actId="26606"/>
          <ac:spMkLst>
            <pc:docMk/>
            <pc:sldMk cId="118154371" sldId="264"/>
            <ac:spMk id="11" creationId="{3FCFB1DE-0B7E-48CC-BA90-B2AB0889F9D6}"/>
          </ac:spMkLst>
        </pc:spChg>
        <pc:picChg chg="add mod">
          <ac:chgData name="Kim Dearing" userId="5f5c3c6f9192f48a" providerId="LiveId" clId="{87C6CBD2-C3F5-479B-9A7F-C6F39CA18A1D}" dt="2022-03-09T17:43:06.106" v="3381" actId="26606"/>
          <ac:picMkLst>
            <pc:docMk/>
            <pc:sldMk cId="118154371" sldId="264"/>
            <ac:picMk id="4" creationId="{9B7C6A89-83AC-45A6-A2E6-FFF40B507149}"/>
          </ac:picMkLst>
        </pc:picChg>
      </pc:sldChg>
      <pc:sldChg chg="addSp delSp modSp new mod setBg">
        <pc:chgData name="Kim Dearing" userId="5f5c3c6f9192f48a" providerId="LiveId" clId="{87C6CBD2-C3F5-479B-9A7F-C6F39CA18A1D}" dt="2022-03-09T17:43:37.302" v="3383" actId="26606"/>
        <pc:sldMkLst>
          <pc:docMk/>
          <pc:sldMk cId="3265781315" sldId="265"/>
        </pc:sldMkLst>
        <pc:spChg chg="mod">
          <ac:chgData name="Kim Dearing" userId="5f5c3c6f9192f48a" providerId="LiveId" clId="{87C6CBD2-C3F5-479B-9A7F-C6F39CA18A1D}" dt="2022-03-09T17:43:37.302" v="3383" actId="26606"/>
          <ac:spMkLst>
            <pc:docMk/>
            <pc:sldMk cId="3265781315" sldId="265"/>
            <ac:spMk id="2" creationId="{CB0FCDF4-534C-4C8E-8A99-EED74DA6A6BA}"/>
          </ac:spMkLst>
        </pc:spChg>
        <pc:spChg chg="del">
          <ac:chgData name="Kim Dearing" userId="5f5c3c6f9192f48a" providerId="LiveId" clId="{87C6CBD2-C3F5-479B-9A7F-C6F39CA18A1D}" dt="2022-03-09T16:51:01.657" v="965"/>
          <ac:spMkLst>
            <pc:docMk/>
            <pc:sldMk cId="3265781315" sldId="265"/>
            <ac:spMk id="3" creationId="{99C477FB-5C09-44F8-858C-C0FE5FFAA5C8}"/>
          </ac:spMkLst>
        </pc:spChg>
        <pc:spChg chg="add">
          <ac:chgData name="Kim Dearing" userId="5f5c3c6f9192f48a" providerId="LiveId" clId="{87C6CBD2-C3F5-479B-9A7F-C6F39CA18A1D}" dt="2022-03-09T17:43:37.302" v="3383" actId="26606"/>
          <ac:spMkLst>
            <pc:docMk/>
            <pc:sldMk cId="3265781315" sldId="265"/>
            <ac:spMk id="10" creationId="{665DBBEF-238B-476B-96AB-8AAC3224ECEA}"/>
          </ac:spMkLst>
        </pc:spChg>
        <pc:spChg chg="add">
          <ac:chgData name="Kim Dearing" userId="5f5c3c6f9192f48a" providerId="LiveId" clId="{87C6CBD2-C3F5-479B-9A7F-C6F39CA18A1D}" dt="2022-03-09T17:43:37.302" v="3383" actId="26606"/>
          <ac:spMkLst>
            <pc:docMk/>
            <pc:sldMk cId="3265781315" sldId="265"/>
            <ac:spMk id="12" creationId="{3FCFB1DE-0B7E-48CC-BA90-B2AB0889F9D6}"/>
          </ac:spMkLst>
        </pc:spChg>
        <pc:picChg chg="add mod">
          <ac:chgData name="Kim Dearing" userId="5f5c3c6f9192f48a" providerId="LiveId" clId="{87C6CBD2-C3F5-479B-9A7F-C6F39CA18A1D}" dt="2022-03-09T17:43:37.302" v="3383" actId="26606"/>
          <ac:picMkLst>
            <pc:docMk/>
            <pc:sldMk cId="3265781315" sldId="265"/>
            <ac:picMk id="5" creationId="{BFDB3D1F-2BB5-452A-9894-A935A7107B06}"/>
          </ac:picMkLst>
        </pc:picChg>
      </pc:sldChg>
      <pc:sldChg chg="addSp delSp modSp new mod setBg">
        <pc:chgData name="Kim Dearing" userId="5f5c3c6f9192f48a" providerId="LiveId" clId="{87C6CBD2-C3F5-479B-9A7F-C6F39CA18A1D}" dt="2022-03-09T17:43:41.375" v="3384" actId="26606"/>
        <pc:sldMkLst>
          <pc:docMk/>
          <pc:sldMk cId="4207559033" sldId="266"/>
        </pc:sldMkLst>
        <pc:spChg chg="mod">
          <ac:chgData name="Kim Dearing" userId="5f5c3c6f9192f48a" providerId="LiveId" clId="{87C6CBD2-C3F5-479B-9A7F-C6F39CA18A1D}" dt="2022-03-09T17:43:41.375" v="3384" actId="26606"/>
          <ac:spMkLst>
            <pc:docMk/>
            <pc:sldMk cId="4207559033" sldId="266"/>
            <ac:spMk id="2" creationId="{ACEC3C22-40BF-4D21-998F-7114B4534BB2}"/>
          </ac:spMkLst>
        </pc:spChg>
        <pc:spChg chg="del">
          <ac:chgData name="Kim Dearing" userId="5f5c3c6f9192f48a" providerId="LiveId" clId="{87C6CBD2-C3F5-479B-9A7F-C6F39CA18A1D}" dt="2022-03-09T16:51:47.847" v="991"/>
          <ac:spMkLst>
            <pc:docMk/>
            <pc:sldMk cId="4207559033" sldId="266"/>
            <ac:spMk id="3" creationId="{FCB87B67-3DBE-4540-A3B8-047120C5E322}"/>
          </ac:spMkLst>
        </pc:spChg>
        <pc:spChg chg="add">
          <ac:chgData name="Kim Dearing" userId="5f5c3c6f9192f48a" providerId="LiveId" clId="{87C6CBD2-C3F5-479B-9A7F-C6F39CA18A1D}" dt="2022-03-09T17:43:41.375" v="3384" actId="26606"/>
          <ac:spMkLst>
            <pc:docMk/>
            <pc:sldMk cId="4207559033" sldId="266"/>
            <ac:spMk id="9" creationId="{665DBBEF-238B-476B-96AB-8AAC3224ECEA}"/>
          </ac:spMkLst>
        </pc:spChg>
        <pc:spChg chg="add">
          <ac:chgData name="Kim Dearing" userId="5f5c3c6f9192f48a" providerId="LiveId" clId="{87C6CBD2-C3F5-479B-9A7F-C6F39CA18A1D}" dt="2022-03-09T17:43:41.375" v="3384" actId="26606"/>
          <ac:spMkLst>
            <pc:docMk/>
            <pc:sldMk cId="4207559033" sldId="266"/>
            <ac:spMk id="11" creationId="{3FCFB1DE-0B7E-48CC-BA90-B2AB0889F9D6}"/>
          </ac:spMkLst>
        </pc:spChg>
        <pc:picChg chg="add mod">
          <ac:chgData name="Kim Dearing" userId="5f5c3c6f9192f48a" providerId="LiveId" clId="{87C6CBD2-C3F5-479B-9A7F-C6F39CA18A1D}" dt="2022-03-09T17:43:41.375" v="3384" actId="26606"/>
          <ac:picMkLst>
            <pc:docMk/>
            <pc:sldMk cId="4207559033" sldId="266"/>
            <ac:picMk id="4" creationId="{33D6C6C2-D340-47CD-9457-7F0266C2A594}"/>
          </ac:picMkLst>
        </pc:picChg>
      </pc:sldChg>
      <pc:sldChg chg="addSp delSp modSp new mod setBg">
        <pc:chgData name="Kim Dearing" userId="5f5c3c6f9192f48a" providerId="LiveId" clId="{87C6CBD2-C3F5-479B-9A7F-C6F39CA18A1D}" dt="2022-03-09T17:43:50.196" v="3385" actId="26606"/>
        <pc:sldMkLst>
          <pc:docMk/>
          <pc:sldMk cId="1143173741" sldId="267"/>
        </pc:sldMkLst>
        <pc:spChg chg="mod">
          <ac:chgData name="Kim Dearing" userId="5f5c3c6f9192f48a" providerId="LiveId" clId="{87C6CBD2-C3F5-479B-9A7F-C6F39CA18A1D}" dt="2022-03-09T17:43:50.196" v="3385" actId="26606"/>
          <ac:spMkLst>
            <pc:docMk/>
            <pc:sldMk cId="1143173741" sldId="267"/>
            <ac:spMk id="2" creationId="{05EC41E9-1117-4580-8BD7-23FC7242687D}"/>
          </ac:spMkLst>
        </pc:spChg>
        <pc:spChg chg="del mod">
          <ac:chgData name="Kim Dearing" userId="5f5c3c6f9192f48a" providerId="LiveId" clId="{87C6CBD2-C3F5-479B-9A7F-C6F39CA18A1D}" dt="2022-03-09T17:43:50.196" v="3385" actId="26606"/>
          <ac:spMkLst>
            <pc:docMk/>
            <pc:sldMk cId="1143173741" sldId="267"/>
            <ac:spMk id="3" creationId="{4E757F35-FB9C-4CCB-8385-F6515042F4FA}"/>
          </ac:spMkLst>
        </pc:spChg>
        <pc:spChg chg="add">
          <ac:chgData name="Kim Dearing" userId="5f5c3c6f9192f48a" providerId="LiveId" clId="{87C6CBD2-C3F5-479B-9A7F-C6F39CA18A1D}" dt="2022-03-09T17:43:50.196" v="3385" actId="26606"/>
          <ac:spMkLst>
            <pc:docMk/>
            <pc:sldMk cId="1143173741" sldId="267"/>
            <ac:spMk id="9" creationId="{2E442304-DDBD-4F7B-8017-36BCC863FB40}"/>
          </ac:spMkLst>
        </pc:spChg>
        <pc:spChg chg="add">
          <ac:chgData name="Kim Dearing" userId="5f5c3c6f9192f48a" providerId="LiveId" clId="{87C6CBD2-C3F5-479B-9A7F-C6F39CA18A1D}" dt="2022-03-09T17:43:50.196" v="3385" actId="26606"/>
          <ac:spMkLst>
            <pc:docMk/>
            <pc:sldMk cId="1143173741" sldId="267"/>
            <ac:spMk id="11" creationId="{5E107275-3853-46FD-A241-DE4355A42675}"/>
          </ac:spMkLst>
        </pc:spChg>
        <pc:graphicFrameChg chg="add">
          <ac:chgData name="Kim Dearing" userId="5f5c3c6f9192f48a" providerId="LiveId" clId="{87C6CBD2-C3F5-479B-9A7F-C6F39CA18A1D}" dt="2022-03-09T17:43:50.196" v="3385" actId="26606"/>
          <ac:graphicFrameMkLst>
            <pc:docMk/>
            <pc:sldMk cId="1143173741" sldId="267"/>
            <ac:graphicFrameMk id="5" creationId="{307452D5-883B-4E3A-A7FA-BD1E8A7EB513}"/>
          </ac:graphicFrameMkLst>
        </pc:graphicFrameChg>
      </pc:sldChg>
      <pc:sldChg chg="addSp modSp new mod ord setBg">
        <pc:chgData name="Kim Dearing" userId="5f5c3c6f9192f48a" providerId="LiveId" clId="{87C6CBD2-C3F5-479B-9A7F-C6F39CA18A1D}" dt="2022-03-09T17:45:01.847" v="3416" actId="26606"/>
        <pc:sldMkLst>
          <pc:docMk/>
          <pc:sldMk cId="3683767100" sldId="268"/>
        </pc:sldMkLst>
        <pc:spChg chg="mod">
          <ac:chgData name="Kim Dearing" userId="5f5c3c6f9192f48a" providerId="LiveId" clId="{87C6CBD2-C3F5-479B-9A7F-C6F39CA18A1D}" dt="2022-03-09T17:45:01.847" v="3416" actId="26606"/>
          <ac:spMkLst>
            <pc:docMk/>
            <pc:sldMk cId="3683767100" sldId="268"/>
            <ac:spMk id="2" creationId="{F2A92E6B-5E10-4913-954F-FC6578020938}"/>
          </ac:spMkLst>
        </pc:spChg>
        <pc:spChg chg="mod">
          <ac:chgData name="Kim Dearing" userId="5f5c3c6f9192f48a" providerId="LiveId" clId="{87C6CBD2-C3F5-479B-9A7F-C6F39CA18A1D}" dt="2022-03-09T17:45:01.847" v="3416" actId="26606"/>
          <ac:spMkLst>
            <pc:docMk/>
            <pc:sldMk cId="3683767100" sldId="268"/>
            <ac:spMk id="3" creationId="{05477371-5761-462F-A4F4-69B4643E141F}"/>
          </ac:spMkLst>
        </pc:spChg>
        <pc:spChg chg="add">
          <ac:chgData name="Kim Dearing" userId="5f5c3c6f9192f48a" providerId="LiveId" clId="{87C6CBD2-C3F5-479B-9A7F-C6F39CA18A1D}" dt="2022-03-09T17:45:01.847" v="3416" actId="26606"/>
          <ac:spMkLst>
            <pc:docMk/>
            <pc:sldMk cId="3683767100" sldId="268"/>
            <ac:spMk id="9" creationId="{743AA782-23D1-4521-8CAD-47662984AA08}"/>
          </ac:spMkLst>
        </pc:spChg>
        <pc:spChg chg="add">
          <ac:chgData name="Kim Dearing" userId="5f5c3c6f9192f48a" providerId="LiveId" clId="{87C6CBD2-C3F5-479B-9A7F-C6F39CA18A1D}" dt="2022-03-09T17:45:01.847" v="3416" actId="26606"/>
          <ac:spMkLst>
            <pc:docMk/>
            <pc:sldMk cId="3683767100" sldId="268"/>
            <ac:spMk id="11" creationId="{650D18FE-0824-4A46-B22C-A86B52E5780A}"/>
          </ac:spMkLst>
        </pc:spChg>
        <pc:picChg chg="add mod">
          <ac:chgData name="Kim Dearing" userId="5f5c3c6f9192f48a" providerId="LiveId" clId="{87C6CBD2-C3F5-479B-9A7F-C6F39CA18A1D}" dt="2022-03-09T17:45:01.847" v="3416" actId="26606"/>
          <ac:picMkLst>
            <pc:docMk/>
            <pc:sldMk cId="3683767100" sldId="268"/>
            <ac:picMk id="4" creationId="{5F639FA5-A652-436A-87D2-2DDA0B223FC1}"/>
          </ac:picMkLst>
        </pc:picChg>
      </pc:sldChg>
      <pc:sldChg chg="modSp new del mod">
        <pc:chgData name="Kim Dearing" userId="5f5c3c6f9192f48a" providerId="LiveId" clId="{87C6CBD2-C3F5-479B-9A7F-C6F39CA18A1D}" dt="2022-03-09T17:14:12.026" v="2947" actId="2696"/>
        <pc:sldMkLst>
          <pc:docMk/>
          <pc:sldMk cId="2741650508" sldId="269"/>
        </pc:sldMkLst>
        <pc:spChg chg="mod">
          <ac:chgData name="Kim Dearing" userId="5f5c3c6f9192f48a" providerId="LiveId" clId="{87C6CBD2-C3F5-479B-9A7F-C6F39CA18A1D}" dt="2022-03-09T16:58:14.263" v="1425" actId="20577"/>
          <ac:spMkLst>
            <pc:docMk/>
            <pc:sldMk cId="2741650508" sldId="269"/>
            <ac:spMk id="2" creationId="{6EACA8FC-44FE-4865-99A0-B2FAF1690B79}"/>
          </ac:spMkLst>
        </pc:spChg>
        <pc:spChg chg="mod">
          <ac:chgData name="Kim Dearing" userId="5f5c3c6f9192f48a" providerId="LiveId" clId="{87C6CBD2-C3F5-479B-9A7F-C6F39CA18A1D}" dt="2022-03-09T16:58:42.584" v="1500" actId="20577"/>
          <ac:spMkLst>
            <pc:docMk/>
            <pc:sldMk cId="2741650508" sldId="269"/>
            <ac:spMk id="3" creationId="{8C4188BC-94F6-4014-ADDD-A7E6E4DAB6F4}"/>
          </ac:spMkLst>
        </pc:spChg>
      </pc:sldChg>
      <pc:sldChg chg="addSp delSp modSp new mod setBg">
        <pc:chgData name="Kim Dearing" userId="5f5c3c6f9192f48a" providerId="LiveId" clId="{87C6CBD2-C3F5-479B-9A7F-C6F39CA18A1D}" dt="2022-03-09T17:44:04.036" v="3386" actId="26606"/>
        <pc:sldMkLst>
          <pc:docMk/>
          <pc:sldMk cId="1954390912" sldId="270"/>
        </pc:sldMkLst>
        <pc:spChg chg="mod">
          <ac:chgData name="Kim Dearing" userId="5f5c3c6f9192f48a" providerId="LiveId" clId="{87C6CBD2-C3F5-479B-9A7F-C6F39CA18A1D}" dt="2022-03-09T17:44:04.036" v="3386" actId="26606"/>
          <ac:spMkLst>
            <pc:docMk/>
            <pc:sldMk cId="1954390912" sldId="270"/>
            <ac:spMk id="2" creationId="{5646C91B-ABC1-4C4E-A78A-159CD43C520A}"/>
          </ac:spMkLst>
        </pc:spChg>
        <pc:spChg chg="del mod">
          <ac:chgData name="Kim Dearing" userId="5f5c3c6f9192f48a" providerId="LiveId" clId="{87C6CBD2-C3F5-479B-9A7F-C6F39CA18A1D}" dt="2022-03-09T17:44:04.036" v="3386" actId="26606"/>
          <ac:spMkLst>
            <pc:docMk/>
            <pc:sldMk cId="1954390912" sldId="270"/>
            <ac:spMk id="3" creationId="{F27C3C92-A5A4-45E8-B743-E5C39D86C699}"/>
          </ac:spMkLst>
        </pc:spChg>
        <pc:spChg chg="add">
          <ac:chgData name="Kim Dearing" userId="5f5c3c6f9192f48a" providerId="LiveId" clId="{87C6CBD2-C3F5-479B-9A7F-C6F39CA18A1D}" dt="2022-03-09T17:44:04.036" v="3386" actId="26606"/>
          <ac:spMkLst>
            <pc:docMk/>
            <pc:sldMk cId="1954390912" sldId="270"/>
            <ac:spMk id="9" creationId="{2E442304-DDBD-4F7B-8017-36BCC863FB40}"/>
          </ac:spMkLst>
        </pc:spChg>
        <pc:spChg chg="add">
          <ac:chgData name="Kim Dearing" userId="5f5c3c6f9192f48a" providerId="LiveId" clId="{87C6CBD2-C3F5-479B-9A7F-C6F39CA18A1D}" dt="2022-03-09T17:44:04.036" v="3386" actId="26606"/>
          <ac:spMkLst>
            <pc:docMk/>
            <pc:sldMk cId="1954390912" sldId="270"/>
            <ac:spMk id="11" creationId="{5E107275-3853-46FD-A241-DE4355A42675}"/>
          </ac:spMkLst>
        </pc:spChg>
        <pc:graphicFrameChg chg="add">
          <ac:chgData name="Kim Dearing" userId="5f5c3c6f9192f48a" providerId="LiveId" clId="{87C6CBD2-C3F5-479B-9A7F-C6F39CA18A1D}" dt="2022-03-09T17:44:04.036" v="3386" actId="26606"/>
          <ac:graphicFrameMkLst>
            <pc:docMk/>
            <pc:sldMk cId="1954390912" sldId="270"/>
            <ac:graphicFrameMk id="5" creationId="{39D29FF3-CB1A-4952-8987-27297298165F}"/>
          </ac:graphicFrameMkLst>
        </pc:graphicFrameChg>
      </pc:sldChg>
      <pc:sldChg chg="addSp delSp modSp new mod setBg">
        <pc:chgData name="Kim Dearing" userId="5f5c3c6f9192f48a" providerId="LiveId" clId="{87C6CBD2-C3F5-479B-9A7F-C6F39CA18A1D}" dt="2022-03-09T17:44:50.940" v="3415" actId="20577"/>
        <pc:sldMkLst>
          <pc:docMk/>
          <pc:sldMk cId="3028480809" sldId="271"/>
        </pc:sldMkLst>
        <pc:spChg chg="mod">
          <ac:chgData name="Kim Dearing" userId="5f5c3c6f9192f48a" providerId="LiveId" clId="{87C6CBD2-C3F5-479B-9A7F-C6F39CA18A1D}" dt="2022-03-09T17:44:09.813" v="3387" actId="26606"/>
          <ac:spMkLst>
            <pc:docMk/>
            <pc:sldMk cId="3028480809" sldId="271"/>
            <ac:spMk id="2" creationId="{2FF67D5F-717A-4B74-8019-11AB54676750}"/>
          </ac:spMkLst>
        </pc:spChg>
        <pc:spChg chg="del mod">
          <ac:chgData name="Kim Dearing" userId="5f5c3c6f9192f48a" providerId="LiveId" clId="{87C6CBD2-C3F5-479B-9A7F-C6F39CA18A1D}" dt="2022-03-09T17:44:09.813" v="3387" actId="26606"/>
          <ac:spMkLst>
            <pc:docMk/>
            <pc:sldMk cId="3028480809" sldId="271"/>
            <ac:spMk id="3" creationId="{FF6A2CF8-8CE8-47B3-9CD9-9C6E6F42838F}"/>
          </ac:spMkLst>
        </pc:spChg>
        <pc:spChg chg="add del">
          <ac:chgData name="Kim Dearing" userId="5f5c3c6f9192f48a" providerId="LiveId" clId="{87C6CBD2-C3F5-479B-9A7F-C6F39CA18A1D}" dt="2022-03-09T17:44:28.821" v="3402" actId="26606"/>
          <ac:spMkLst>
            <pc:docMk/>
            <pc:sldMk cId="3028480809" sldId="271"/>
            <ac:spMk id="9" creationId="{2E442304-DDBD-4F7B-8017-36BCC863FB40}"/>
          </ac:spMkLst>
        </pc:spChg>
        <pc:spChg chg="add del">
          <ac:chgData name="Kim Dearing" userId="5f5c3c6f9192f48a" providerId="LiveId" clId="{87C6CBD2-C3F5-479B-9A7F-C6F39CA18A1D}" dt="2022-03-09T17:44:28.821" v="3402" actId="26606"/>
          <ac:spMkLst>
            <pc:docMk/>
            <pc:sldMk cId="3028480809" sldId="271"/>
            <ac:spMk id="11" creationId="{5E107275-3853-46FD-A241-DE4355A42675}"/>
          </ac:spMkLst>
        </pc:spChg>
        <pc:spChg chg="add">
          <ac:chgData name="Kim Dearing" userId="5f5c3c6f9192f48a" providerId="LiveId" clId="{87C6CBD2-C3F5-479B-9A7F-C6F39CA18A1D}" dt="2022-03-09T17:44:28.821" v="3402" actId="26606"/>
          <ac:spMkLst>
            <pc:docMk/>
            <pc:sldMk cId="3028480809" sldId="271"/>
            <ac:spMk id="17" creationId="{2E442304-DDBD-4F7B-8017-36BCC863FB40}"/>
          </ac:spMkLst>
        </pc:spChg>
        <pc:spChg chg="add">
          <ac:chgData name="Kim Dearing" userId="5f5c3c6f9192f48a" providerId="LiveId" clId="{87C6CBD2-C3F5-479B-9A7F-C6F39CA18A1D}" dt="2022-03-09T17:44:28.821" v="3402" actId="26606"/>
          <ac:spMkLst>
            <pc:docMk/>
            <pc:sldMk cId="3028480809" sldId="271"/>
            <ac:spMk id="19" creationId="{5E107275-3853-46FD-A241-DE4355A42675}"/>
          </ac:spMkLst>
        </pc:spChg>
        <pc:graphicFrameChg chg="add del mod">
          <ac:chgData name="Kim Dearing" userId="5f5c3c6f9192f48a" providerId="LiveId" clId="{87C6CBD2-C3F5-479B-9A7F-C6F39CA18A1D}" dt="2022-03-09T17:44:28.821" v="3402" actId="26606"/>
          <ac:graphicFrameMkLst>
            <pc:docMk/>
            <pc:sldMk cId="3028480809" sldId="271"/>
            <ac:graphicFrameMk id="5" creationId="{7EAF24FF-B83D-49EF-8B20-EACE062380BC}"/>
          </ac:graphicFrameMkLst>
        </pc:graphicFrameChg>
        <pc:graphicFrameChg chg="add mod">
          <ac:chgData name="Kim Dearing" userId="5f5c3c6f9192f48a" providerId="LiveId" clId="{87C6CBD2-C3F5-479B-9A7F-C6F39CA18A1D}" dt="2022-03-09T17:44:50.940" v="3415" actId="20577"/>
          <ac:graphicFrameMkLst>
            <pc:docMk/>
            <pc:sldMk cId="3028480809" sldId="271"/>
            <ac:graphicFrameMk id="13" creationId="{DA42D063-1DE0-4626-8C79-0C62B2305D6B}"/>
          </ac:graphicFrameMkLst>
        </pc:graphicFrameChg>
      </pc:sldChg>
      <pc:sldChg chg="addSp modSp new mod setBg">
        <pc:chgData name="Kim Dearing" userId="5f5c3c6f9192f48a" providerId="LiveId" clId="{87C6CBD2-C3F5-479B-9A7F-C6F39CA18A1D}" dt="2022-03-09T17:46:54.289" v="3430" actId="26606"/>
        <pc:sldMkLst>
          <pc:docMk/>
          <pc:sldMk cId="4057815539" sldId="272"/>
        </pc:sldMkLst>
        <pc:spChg chg="mod">
          <ac:chgData name="Kim Dearing" userId="5f5c3c6f9192f48a" providerId="LiveId" clId="{87C6CBD2-C3F5-479B-9A7F-C6F39CA18A1D}" dt="2022-03-09T17:46:54.289" v="3430" actId="26606"/>
          <ac:spMkLst>
            <pc:docMk/>
            <pc:sldMk cId="4057815539" sldId="272"/>
            <ac:spMk id="2" creationId="{EC26AB8C-3321-4E2A-B498-527F04CCB629}"/>
          </ac:spMkLst>
        </pc:spChg>
        <pc:spChg chg="mod">
          <ac:chgData name="Kim Dearing" userId="5f5c3c6f9192f48a" providerId="LiveId" clId="{87C6CBD2-C3F5-479B-9A7F-C6F39CA18A1D}" dt="2022-03-09T17:46:54.289" v="3430" actId="26606"/>
          <ac:spMkLst>
            <pc:docMk/>
            <pc:sldMk cId="4057815539" sldId="272"/>
            <ac:spMk id="3" creationId="{5A6F90F8-A49F-4DEE-8D96-D9993096A7AA}"/>
          </ac:spMkLst>
        </pc:spChg>
        <pc:spChg chg="add">
          <ac:chgData name="Kim Dearing" userId="5f5c3c6f9192f48a" providerId="LiveId" clId="{87C6CBD2-C3F5-479B-9A7F-C6F39CA18A1D}" dt="2022-03-09T17:46:54.289" v="3430" actId="26606"/>
          <ac:spMkLst>
            <pc:docMk/>
            <pc:sldMk cId="4057815539" sldId="272"/>
            <ac:spMk id="8" creationId="{777A147A-9ED8-46B4-8660-1B3C2AA880B5}"/>
          </ac:spMkLst>
        </pc:spChg>
        <pc:spChg chg="add">
          <ac:chgData name="Kim Dearing" userId="5f5c3c6f9192f48a" providerId="LiveId" clId="{87C6CBD2-C3F5-479B-9A7F-C6F39CA18A1D}" dt="2022-03-09T17:46:54.289" v="3430" actId="26606"/>
          <ac:spMkLst>
            <pc:docMk/>
            <pc:sldMk cId="4057815539" sldId="272"/>
            <ac:spMk id="10" creationId="{5D6C15A0-C087-4593-8414-2B4EC1CDC3DE}"/>
          </ac:spMkLst>
        </pc:spChg>
      </pc:sldChg>
      <pc:sldChg chg="addSp delSp modSp new mod ord setBg">
        <pc:chgData name="Kim Dearing" userId="5f5c3c6f9192f48a" providerId="LiveId" clId="{87C6CBD2-C3F5-479B-9A7F-C6F39CA18A1D}" dt="2022-03-09T17:56:50.882" v="3972" actId="20577"/>
        <pc:sldMkLst>
          <pc:docMk/>
          <pc:sldMk cId="1449151925" sldId="273"/>
        </pc:sldMkLst>
        <pc:spChg chg="mod">
          <ac:chgData name="Kim Dearing" userId="5f5c3c6f9192f48a" providerId="LiveId" clId="{87C6CBD2-C3F5-479B-9A7F-C6F39CA18A1D}" dt="2022-03-09T17:56:43.756" v="3962" actId="20577"/>
          <ac:spMkLst>
            <pc:docMk/>
            <pc:sldMk cId="1449151925" sldId="273"/>
            <ac:spMk id="2" creationId="{5212FE55-4667-4EC9-BA29-2E16B13CAABB}"/>
          </ac:spMkLst>
        </pc:spChg>
        <pc:spChg chg="add del mod">
          <ac:chgData name="Kim Dearing" userId="5f5c3c6f9192f48a" providerId="LiveId" clId="{87C6CBD2-C3F5-479B-9A7F-C6F39CA18A1D}" dt="2022-03-09T17:42:36.266" v="3374" actId="26606"/>
          <ac:spMkLst>
            <pc:docMk/>
            <pc:sldMk cId="1449151925" sldId="273"/>
            <ac:spMk id="3" creationId="{97037065-DFED-4FBF-B12C-0DD846A6A4DA}"/>
          </ac:spMkLst>
        </pc:spChg>
        <pc:spChg chg="add del">
          <ac:chgData name="Kim Dearing" userId="5f5c3c6f9192f48a" providerId="LiveId" clId="{87C6CBD2-C3F5-479B-9A7F-C6F39CA18A1D}" dt="2022-03-09T17:42:36.233" v="3373" actId="26606"/>
          <ac:spMkLst>
            <pc:docMk/>
            <pc:sldMk cId="1449151925" sldId="273"/>
            <ac:spMk id="9" creationId="{2E442304-DDBD-4F7B-8017-36BCC863FB40}"/>
          </ac:spMkLst>
        </pc:spChg>
        <pc:spChg chg="add del">
          <ac:chgData name="Kim Dearing" userId="5f5c3c6f9192f48a" providerId="LiveId" clId="{87C6CBD2-C3F5-479B-9A7F-C6F39CA18A1D}" dt="2022-03-09T17:42:36.233" v="3373" actId="26606"/>
          <ac:spMkLst>
            <pc:docMk/>
            <pc:sldMk cId="1449151925" sldId="273"/>
            <ac:spMk id="11" creationId="{5E107275-3853-46FD-A241-DE4355A42675}"/>
          </ac:spMkLst>
        </pc:spChg>
        <pc:spChg chg="add">
          <ac:chgData name="Kim Dearing" userId="5f5c3c6f9192f48a" providerId="LiveId" clId="{87C6CBD2-C3F5-479B-9A7F-C6F39CA18A1D}" dt="2022-03-09T17:42:36.266" v="3374" actId="26606"/>
          <ac:spMkLst>
            <pc:docMk/>
            <pc:sldMk cId="1449151925" sldId="273"/>
            <ac:spMk id="13" creationId="{2E442304-DDBD-4F7B-8017-36BCC863FB40}"/>
          </ac:spMkLst>
        </pc:spChg>
        <pc:spChg chg="add">
          <ac:chgData name="Kim Dearing" userId="5f5c3c6f9192f48a" providerId="LiveId" clId="{87C6CBD2-C3F5-479B-9A7F-C6F39CA18A1D}" dt="2022-03-09T17:42:36.266" v="3374" actId="26606"/>
          <ac:spMkLst>
            <pc:docMk/>
            <pc:sldMk cId="1449151925" sldId="273"/>
            <ac:spMk id="14" creationId="{5E107275-3853-46FD-A241-DE4355A42675}"/>
          </ac:spMkLst>
        </pc:spChg>
        <pc:graphicFrameChg chg="add del">
          <ac:chgData name="Kim Dearing" userId="5f5c3c6f9192f48a" providerId="LiveId" clId="{87C6CBD2-C3F5-479B-9A7F-C6F39CA18A1D}" dt="2022-03-09T17:42:36.233" v="3373" actId="26606"/>
          <ac:graphicFrameMkLst>
            <pc:docMk/>
            <pc:sldMk cId="1449151925" sldId="273"/>
            <ac:graphicFrameMk id="5" creationId="{F21138CB-D0A6-4827-AA31-D38DE0A1B5EE}"/>
          </ac:graphicFrameMkLst>
        </pc:graphicFrameChg>
        <pc:graphicFrameChg chg="add mod">
          <ac:chgData name="Kim Dearing" userId="5f5c3c6f9192f48a" providerId="LiveId" clId="{87C6CBD2-C3F5-479B-9A7F-C6F39CA18A1D}" dt="2022-03-09T17:56:50.882" v="3972" actId="20577"/>
          <ac:graphicFrameMkLst>
            <pc:docMk/>
            <pc:sldMk cId="1449151925" sldId="273"/>
            <ac:graphicFrameMk id="15" creationId="{3893FB8E-3C87-41A9-ABE6-BE048FDE3D8B}"/>
          </ac:graphicFrameMkLst>
        </pc:graphicFrameChg>
      </pc:sldChg>
      <pc:sldChg chg="addSp delSp modSp new mod setBg">
        <pc:chgData name="Kim Dearing" userId="5f5c3c6f9192f48a" providerId="LiveId" clId="{87C6CBD2-C3F5-479B-9A7F-C6F39CA18A1D}" dt="2022-03-09T17:45:08.973" v="3417" actId="26606"/>
        <pc:sldMkLst>
          <pc:docMk/>
          <pc:sldMk cId="1396008952" sldId="274"/>
        </pc:sldMkLst>
        <pc:spChg chg="mod">
          <ac:chgData name="Kim Dearing" userId="5f5c3c6f9192f48a" providerId="LiveId" clId="{87C6CBD2-C3F5-479B-9A7F-C6F39CA18A1D}" dt="2022-03-09T17:45:08.973" v="3417" actId="26606"/>
          <ac:spMkLst>
            <pc:docMk/>
            <pc:sldMk cId="1396008952" sldId="274"/>
            <ac:spMk id="2" creationId="{7AABE7FC-1E46-4EAE-885F-8BFE977DD6AB}"/>
          </ac:spMkLst>
        </pc:spChg>
        <pc:spChg chg="del">
          <ac:chgData name="Kim Dearing" userId="5f5c3c6f9192f48a" providerId="LiveId" clId="{87C6CBD2-C3F5-479B-9A7F-C6F39CA18A1D}" dt="2022-03-09T17:25:40.882" v="3262"/>
          <ac:spMkLst>
            <pc:docMk/>
            <pc:sldMk cId="1396008952" sldId="274"/>
            <ac:spMk id="3" creationId="{E4487121-7C27-49B0-B1CC-4E6FBCCBA0A7}"/>
          </ac:spMkLst>
        </pc:spChg>
        <pc:spChg chg="add">
          <ac:chgData name="Kim Dearing" userId="5f5c3c6f9192f48a" providerId="LiveId" clId="{87C6CBD2-C3F5-479B-9A7F-C6F39CA18A1D}" dt="2022-03-09T17:45:08.973" v="3417" actId="26606"/>
          <ac:spMkLst>
            <pc:docMk/>
            <pc:sldMk cId="1396008952" sldId="274"/>
            <ac:spMk id="9" creationId="{665DBBEF-238B-476B-96AB-8AAC3224ECEA}"/>
          </ac:spMkLst>
        </pc:spChg>
        <pc:spChg chg="add">
          <ac:chgData name="Kim Dearing" userId="5f5c3c6f9192f48a" providerId="LiveId" clId="{87C6CBD2-C3F5-479B-9A7F-C6F39CA18A1D}" dt="2022-03-09T17:45:08.973" v="3417" actId="26606"/>
          <ac:spMkLst>
            <pc:docMk/>
            <pc:sldMk cId="1396008952" sldId="274"/>
            <ac:spMk id="11" creationId="{3FCFB1DE-0B7E-48CC-BA90-B2AB0889F9D6}"/>
          </ac:spMkLst>
        </pc:spChg>
        <pc:picChg chg="add mod">
          <ac:chgData name="Kim Dearing" userId="5f5c3c6f9192f48a" providerId="LiveId" clId="{87C6CBD2-C3F5-479B-9A7F-C6F39CA18A1D}" dt="2022-03-09T17:45:08.973" v="3417" actId="26606"/>
          <ac:picMkLst>
            <pc:docMk/>
            <pc:sldMk cId="1396008952" sldId="274"/>
            <ac:picMk id="4" creationId="{8948B3D3-80FF-443C-BD78-AD8A2CD038F4}"/>
          </ac:picMkLst>
        </pc:picChg>
      </pc:sldChg>
      <pc:sldChg chg="addSp delSp modSp new mod setBg">
        <pc:chgData name="Kim Dearing" userId="5f5c3c6f9192f48a" providerId="LiveId" clId="{87C6CBD2-C3F5-479B-9A7F-C6F39CA18A1D}" dt="2022-03-09T17:45:14.685" v="3418" actId="26606"/>
        <pc:sldMkLst>
          <pc:docMk/>
          <pc:sldMk cId="4006809459" sldId="275"/>
        </pc:sldMkLst>
        <pc:spChg chg="mod">
          <ac:chgData name="Kim Dearing" userId="5f5c3c6f9192f48a" providerId="LiveId" clId="{87C6CBD2-C3F5-479B-9A7F-C6F39CA18A1D}" dt="2022-03-09T17:45:14.685" v="3418" actId="26606"/>
          <ac:spMkLst>
            <pc:docMk/>
            <pc:sldMk cId="4006809459" sldId="275"/>
            <ac:spMk id="2" creationId="{63207D08-477B-4B56-B9E3-53292CB24BA0}"/>
          </ac:spMkLst>
        </pc:spChg>
        <pc:spChg chg="del">
          <ac:chgData name="Kim Dearing" userId="5f5c3c6f9192f48a" providerId="LiveId" clId="{87C6CBD2-C3F5-479B-9A7F-C6F39CA18A1D}" dt="2022-03-09T17:27:55.529" v="3276"/>
          <ac:spMkLst>
            <pc:docMk/>
            <pc:sldMk cId="4006809459" sldId="275"/>
            <ac:spMk id="3" creationId="{B7C84406-8E35-4F11-AB22-BADBF509CEE1}"/>
          </ac:spMkLst>
        </pc:spChg>
        <pc:spChg chg="add">
          <ac:chgData name="Kim Dearing" userId="5f5c3c6f9192f48a" providerId="LiveId" clId="{87C6CBD2-C3F5-479B-9A7F-C6F39CA18A1D}" dt="2022-03-09T17:45:14.685" v="3418" actId="26606"/>
          <ac:spMkLst>
            <pc:docMk/>
            <pc:sldMk cId="4006809459" sldId="275"/>
            <ac:spMk id="9" creationId="{665DBBEF-238B-476B-96AB-8AAC3224ECEA}"/>
          </ac:spMkLst>
        </pc:spChg>
        <pc:spChg chg="add">
          <ac:chgData name="Kim Dearing" userId="5f5c3c6f9192f48a" providerId="LiveId" clId="{87C6CBD2-C3F5-479B-9A7F-C6F39CA18A1D}" dt="2022-03-09T17:45:14.685" v="3418" actId="26606"/>
          <ac:spMkLst>
            <pc:docMk/>
            <pc:sldMk cId="4006809459" sldId="275"/>
            <ac:spMk id="11" creationId="{3FCFB1DE-0B7E-48CC-BA90-B2AB0889F9D6}"/>
          </ac:spMkLst>
        </pc:spChg>
        <pc:picChg chg="add mod">
          <ac:chgData name="Kim Dearing" userId="5f5c3c6f9192f48a" providerId="LiveId" clId="{87C6CBD2-C3F5-479B-9A7F-C6F39CA18A1D}" dt="2022-03-09T17:45:14.685" v="3418" actId="26606"/>
          <ac:picMkLst>
            <pc:docMk/>
            <pc:sldMk cId="4006809459" sldId="275"/>
            <ac:picMk id="4" creationId="{649BF7A2-6754-4756-BAEF-F5A6570619C5}"/>
          </ac:picMkLst>
        </pc:picChg>
      </pc:sldChg>
      <pc:sldChg chg="addSp delSp modSp new mod setBg">
        <pc:chgData name="Kim Dearing" userId="5f5c3c6f9192f48a" providerId="LiveId" clId="{87C6CBD2-C3F5-479B-9A7F-C6F39CA18A1D}" dt="2022-03-09T17:46:34.386" v="3427" actId="26606"/>
        <pc:sldMkLst>
          <pc:docMk/>
          <pc:sldMk cId="3748372722" sldId="276"/>
        </pc:sldMkLst>
        <pc:spChg chg="mod">
          <ac:chgData name="Kim Dearing" userId="5f5c3c6f9192f48a" providerId="LiveId" clId="{87C6CBD2-C3F5-479B-9A7F-C6F39CA18A1D}" dt="2022-03-09T17:45:27.256" v="3419" actId="26606"/>
          <ac:spMkLst>
            <pc:docMk/>
            <pc:sldMk cId="3748372722" sldId="276"/>
            <ac:spMk id="2" creationId="{FB4F8C03-6AD2-45C9-A786-8480CDDAEA7C}"/>
          </ac:spMkLst>
        </pc:spChg>
        <pc:spChg chg="del">
          <ac:chgData name="Kim Dearing" userId="5f5c3c6f9192f48a" providerId="LiveId" clId="{87C6CBD2-C3F5-479B-9A7F-C6F39CA18A1D}" dt="2022-03-09T17:29:32.392" v="3304"/>
          <ac:spMkLst>
            <pc:docMk/>
            <pc:sldMk cId="3748372722" sldId="276"/>
            <ac:spMk id="3" creationId="{E5EF3A1E-DC08-4692-B26C-F8D14DA2F14C}"/>
          </ac:spMkLst>
        </pc:spChg>
        <pc:spChg chg="add del mod">
          <ac:chgData name="Kim Dearing" userId="5f5c3c6f9192f48a" providerId="LiveId" clId="{87C6CBD2-C3F5-479B-9A7F-C6F39CA18A1D}" dt="2022-03-09T17:46:05.119" v="3421"/>
          <ac:spMkLst>
            <pc:docMk/>
            <pc:sldMk cId="3748372722" sldId="276"/>
            <ac:spMk id="6" creationId="{44D532DB-DE51-4886-A114-B9A4C856EA91}"/>
          </ac:spMkLst>
        </pc:spChg>
        <pc:spChg chg="add del">
          <ac:chgData name="Kim Dearing" userId="5f5c3c6f9192f48a" providerId="LiveId" clId="{87C6CBD2-C3F5-479B-9A7F-C6F39CA18A1D}" dt="2022-03-09T17:46:10.382" v="3422" actId="26606"/>
          <ac:spMkLst>
            <pc:docMk/>
            <pc:sldMk cId="3748372722" sldId="276"/>
            <ac:spMk id="9" creationId="{665DBBEF-238B-476B-96AB-8AAC3224ECEA}"/>
          </ac:spMkLst>
        </pc:spChg>
        <pc:spChg chg="add del mod">
          <ac:chgData name="Kim Dearing" userId="5f5c3c6f9192f48a" providerId="LiveId" clId="{87C6CBD2-C3F5-479B-9A7F-C6F39CA18A1D}" dt="2022-03-09T17:46:30.714" v="3425"/>
          <ac:spMkLst>
            <pc:docMk/>
            <pc:sldMk cId="3748372722" sldId="276"/>
            <ac:spMk id="10" creationId="{B4D43F97-778E-4C73-A5A3-3FEB1FD5B7C6}"/>
          </ac:spMkLst>
        </pc:spChg>
        <pc:spChg chg="add del">
          <ac:chgData name="Kim Dearing" userId="5f5c3c6f9192f48a" providerId="LiveId" clId="{87C6CBD2-C3F5-479B-9A7F-C6F39CA18A1D}" dt="2022-03-09T17:46:10.382" v="3422" actId="26606"/>
          <ac:spMkLst>
            <pc:docMk/>
            <pc:sldMk cId="3748372722" sldId="276"/>
            <ac:spMk id="11" creationId="{3FCFB1DE-0B7E-48CC-BA90-B2AB0889F9D6}"/>
          </ac:spMkLst>
        </pc:spChg>
        <pc:spChg chg="add del">
          <ac:chgData name="Kim Dearing" userId="5f5c3c6f9192f48a" providerId="LiveId" clId="{87C6CBD2-C3F5-479B-9A7F-C6F39CA18A1D}" dt="2022-03-09T17:46:34.386" v="3427" actId="26606"/>
          <ac:spMkLst>
            <pc:docMk/>
            <pc:sldMk cId="3748372722" sldId="276"/>
            <ac:spMk id="16" creationId="{665DBBEF-238B-476B-96AB-8AAC3224ECEA}"/>
          </ac:spMkLst>
        </pc:spChg>
        <pc:spChg chg="add del">
          <ac:chgData name="Kim Dearing" userId="5f5c3c6f9192f48a" providerId="LiveId" clId="{87C6CBD2-C3F5-479B-9A7F-C6F39CA18A1D}" dt="2022-03-09T17:46:34.386" v="3427" actId="26606"/>
          <ac:spMkLst>
            <pc:docMk/>
            <pc:sldMk cId="3748372722" sldId="276"/>
            <ac:spMk id="18" creationId="{3FCFB1DE-0B7E-48CC-BA90-B2AB0889F9D6}"/>
          </ac:spMkLst>
        </pc:spChg>
        <pc:spChg chg="add">
          <ac:chgData name="Kim Dearing" userId="5f5c3c6f9192f48a" providerId="LiveId" clId="{87C6CBD2-C3F5-479B-9A7F-C6F39CA18A1D}" dt="2022-03-09T17:46:34.386" v="3427" actId="26606"/>
          <ac:spMkLst>
            <pc:docMk/>
            <pc:sldMk cId="3748372722" sldId="276"/>
            <ac:spMk id="23" creationId="{665DBBEF-238B-476B-96AB-8AAC3224ECEA}"/>
          </ac:spMkLst>
        </pc:spChg>
        <pc:spChg chg="add">
          <ac:chgData name="Kim Dearing" userId="5f5c3c6f9192f48a" providerId="LiveId" clId="{87C6CBD2-C3F5-479B-9A7F-C6F39CA18A1D}" dt="2022-03-09T17:46:34.386" v="3427" actId="26606"/>
          <ac:spMkLst>
            <pc:docMk/>
            <pc:sldMk cId="3748372722" sldId="276"/>
            <ac:spMk id="25" creationId="{3FCFB1DE-0B7E-48CC-BA90-B2AB0889F9D6}"/>
          </ac:spMkLst>
        </pc:spChg>
        <pc:picChg chg="add del mod">
          <ac:chgData name="Kim Dearing" userId="5f5c3c6f9192f48a" providerId="LiveId" clId="{87C6CBD2-C3F5-479B-9A7F-C6F39CA18A1D}" dt="2022-03-09T17:45:42.703" v="3420" actId="478"/>
          <ac:picMkLst>
            <pc:docMk/>
            <pc:sldMk cId="3748372722" sldId="276"/>
            <ac:picMk id="4" creationId="{1B890887-43BC-48D1-BBB9-1B7E105B4558}"/>
          </ac:picMkLst>
        </pc:picChg>
        <pc:picChg chg="add del mod">
          <ac:chgData name="Kim Dearing" userId="5f5c3c6f9192f48a" providerId="LiveId" clId="{87C6CBD2-C3F5-479B-9A7F-C6F39CA18A1D}" dt="2022-03-09T17:46:14.131" v="3423" actId="478"/>
          <ac:picMkLst>
            <pc:docMk/>
            <pc:sldMk cId="3748372722" sldId="276"/>
            <ac:picMk id="7" creationId="{B4F7FA90-DEDA-4AEB-B817-BAAB23289DA3}"/>
          </ac:picMkLst>
        </pc:picChg>
        <pc:picChg chg="add mod">
          <ac:chgData name="Kim Dearing" userId="5f5c3c6f9192f48a" providerId="LiveId" clId="{87C6CBD2-C3F5-479B-9A7F-C6F39CA18A1D}" dt="2022-03-09T17:46:34.386" v="3427" actId="26606"/>
          <ac:picMkLst>
            <pc:docMk/>
            <pc:sldMk cId="3748372722" sldId="276"/>
            <ac:picMk id="13" creationId="{1F1D446A-2D36-4467-A116-F361912E4902}"/>
          </ac:picMkLst>
        </pc:picChg>
      </pc:sldChg>
      <pc:sldChg chg="addSp delSp modSp new mod setBg">
        <pc:chgData name="Kim Dearing" userId="5f5c3c6f9192f48a" providerId="LiveId" clId="{87C6CBD2-C3F5-479B-9A7F-C6F39CA18A1D}" dt="2022-03-09T17:46:41.573" v="3428" actId="26606"/>
        <pc:sldMkLst>
          <pc:docMk/>
          <pc:sldMk cId="1505701396" sldId="277"/>
        </pc:sldMkLst>
        <pc:spChg chg="mod">
          <ac:chgData name="Kim Dearing" userId="5f5c3c6f9192f48a" providerId="LiveId" clId="{87C6CBD2-C3F5-479B-9A7F-C6F39CA18A1D}" dt="2022-03-09T17:46:41.573" v="3428" actId="26606"/>
          <ac:spMkLst>
            <pc:docMk/>
            <pc:sldMk cId="1505701396" sldId="277"/>
            <ac:spMk id="2" creationId="{77089D09-0567-44B7-9539-F3BB84CCCEB4}"/>
          </ac:spMkLst>
        </pc:spChg>
        <pc:spChg chg="del">
          <ac:chgData name="Kim Dearing" userId="5f5c3c6f9192f48a" providerId="LiveId" clId="{87C6CBD2-C3F5-479B-9A7F-C6F39CA18A1D}" dt="2022-03-09T17:34:09.930" v="3323"/>
          <ac:spMkLst>
            <pc:docMk/>
            <pc:sldMk cId="1505701396" sldId="277"/>
            <ac:spMk id="3" creationId="{E83C977F-3CC7-42C3-8472-23B29584D968}"/>
          </ac:spMkLst>
        </pc:spChg>
        <pc:spChg chg="add">
          <ac:chgData name="Kim Dearing" userId="5f5c3c6f9192f48a" providerId="LiveId" clId="{87C6CBD2-C3F5-479B-9A7F-C6F39CA18A1D}" dt="2022-03-09T17:46:41.573" v="3428" actId="26606"/>
          <ac:spMkLst>
            <pc:docMk/>
            <pc:sldMk cId="1505701396" sldId="277"/>
            <ac:spMk id="9" creationId="{665DBBEF-238B-476B-96AB-8AAC3224ECEA}"/>
          </ac:spMkLst>
        </pc:spChg>
        <pc:spChg chg="add">
          <ac:chgData name="Kim Dearing" userId="5f5c3c6f9192f48a" providerId="LiveId" clId="{87C6CBD2-C3F5-479B-9A7F-C6F39CA18A1D}" dt="2022-03-09T17:46:41.573" v="3428" actId="26606"/>
          <ac:spMkLst>
            <pc:docMk/>
            <pc:sldMk cId="1505701396" sldId="277"/>
            <ac:spMk id="11" creationId="{3FCFB1DE-0B7E-48CC-BA90-B2AB0889F9D6}"/>
          </ac:spMkLst>
        </pc:spChg>
        <pc:picChg chg="add mod">
          <ac:chgData name="Kim Dearing" userId="5f5c3c6f9192f48a" providerId="LiveId" clId="{87C6CBD2-C3F5-479B-9A7F-C6F39CA18A1D}" dt="2022-03-09T17:46:41.573" v="3428" actId="26606"/>
          <ac:picMkLst>
            <pc:docMk/>
            <pc:sldMk cId="1505701396" sldId="277"/>
            <ac:picMk id="4" creationId="{131A9932-5892-4B5E-9D5C-DB9D3AA6A427}"/>
          </ac:picMkLst>
        </pc:picChg>
      </pc:sldChg>
      <pc:sldChg chg="addSp modSp new mod setBg">
        <pc:chgData name="Kim Dearing" userId="5f5c3c6f9192f48a" providerId="LiveId" clId="{87C6CBD2-C3F5-479B-9A7F-C6F39CA18A1D}" dt="2022-03-09T17:50:17.240" v="3619" actId="20577"/>
        <pc:sldMkLst>
          <pc:docMk/>
          <pc:sldMk cId="1782171450" sldId="278"/>
        </pc:sldMkLst>
        <pc:spChg chg="mod">
          <ac:chgData name="Kim Dearing" userId="5f5c3c6f9192f48a" providerId="LiveId" clId="{87C6CBD2-C3F5-479B-9A7F-C6F39CA18A1D}" dt="2022-03-09T17:50:02.076" v="3615" actId="26606"/>
          <ac:spMkLst>
            <pc:docMk/>
            <pc:sldMk cId="1782171450" sldId="278"/>
            <ac:spMk id="2" creationId="{19CFA0ED-21D4-4FAD-A537-5F61501AB949}"/>
          </ac:spMkLst>
        </pc:spChg>
        <pc:spChg chg="mod">
          <ac:chgData name="Kim Dearing" userId="5f5c3c6f9192f48a" providerId="LiveId" clId="{87C6CBD2-C3F5-479B-9A7F-C6F39CA18A1D}" dt="2022-03-09T17:50:17.240" v="3619" actId="20577"/>
          <ac:spMkLst>
            <pc:docMk/>
            <pc:sldMk cId="1782171450" sldId="278"/>
            <ac:spMk id="3" creationId="{8886B353-ED6A-494C-9E65-5A46CB71E82F}"/>
          </ac:spMkLst>
        </pc:spChg>
        <pc:spChg chg="add">
          <ac:chgData name="Kim Dearing" userId="5f5c3c6f9192f48a" providerId="LiveId" clId="{87C6CBD2-C3F5-479B-9A7F-C6F39CA18A1D}" dt="2022-03-09T17:50:02.076" v="3615" actId="26606"/>
          <ac:spMkLst>
            <pc:docMk/>
            <pc:sldMk cId="1782171450" sldId="278"/>
            <ac:spMk id="9" creationId="{04812C46-200A-4DEB-A05E-3ED6C68C2387}"/>
          </ac:spMkLst>
        </pc:spChg>
        <pc:spChg chg="add">
          <ac:chgData name="Kim Dearing" userId="5f5c3c6f9192f48a" providerId="LiveId" clId="{87C6CBD2-C3F5-479B-9A7F-C6F39CA18A1D}" dt="2022-03-09T17:50:02.076" v="3615" actId="26606"/>
          <ac:spMkLst>
            <pc:docMk/>
            <pc:sldMk cId="1782171450" sldId="278"/>
            <ac:spMk id="11" creationId="{D1EA859B-E555-4109-94F3-6700E046E008}"/>
          </ac:spMkLst>
        </pc:spChg>
        <pc:picChg chg="add">
          <ac:chgData name="Kim Dearing" userId="5f5c3c6f9192f48a" providerId="LiveId" clId="{87C6CBD2-C3F5-479B-9A7F-C6F39CA18A1D}" dt="2022-03-09T17:50:02.076" v="3615" actId="26606"/>
          <ac:picMkLst>
            <pc:docMk/>
            <pc:sldMk cId="1782171450" sldId="278"/>
            <ac:picMk id="5" creationId="{451F8A92-C424-4BD7-B150-B5AE2C618757}"/>
          </ac:picMkLst>
        </pc:picChg>
      </pc:sldChg>
      <pc:sldChg chg="addSp delSp modSp new mod ord setBg">
        <pc:chgData name="Kim Dearing" userId="5f5c3c6f9192f48a" providerId="LiveId" clId="{87C6CBD2-C3F5-479B-9A7F-C6F39CA18A1D}" dt="2022-03-09T17:55:15.635" v="3955" actId="26606"/>
        <pc:sldMkLst>
          <pc:docMk/>
          <pc:sldMk cId="3579937457" sldId="279"/>
        </pc:sldMkLst>
        <pc:spChg chg="mod">
          <ac:chgData name="Kim Dearing" userId="5f5c3c6f9192f48a" providerId="LiveId" clId="{87C6CBD2-C3F5-479B-9A7F-C6F39CA18A1D}" dt="2022-03-09T17:55:15.635" v="3955" actId="26606"/>
          <ac:spMkLst>
            <pc:docMk/>
            <pc:sldMk cId="3579937457" sldId="279"/>
            <ac:spMk id="2" creationId="{308867A7-9EFC-46CD-8140-089C01983749}"/>
          </ac:spMkLst>
        </pc:spChg>
        <pc:spChg chg="del mod">
          <ac:chgData name="Kim Dearing" userId="5f5c3c6f9192f48a" providerId="LiveId" clId="{87C6CBD2-C3F5-479B-9A7F-C6F39CA18A1D}" dt="2022-03-09T17:55:15.635" v="3955" actId="26606"/>
          <ac:spMkLst>
            <pc:docMk/>
            <pc:sldMk cId="3579937457" sldId="279"/>
            <ac:spMk id="3" creationId="{520982D1-81B6-4411-B2B0-4967E5E5B5BC}"/>
          </ac:spMkLst>
        </pc:spChg>
        <pc:spChg chg="add del">
          <ac:chgData name="Kim Dearing" userId="5f5c3c6f9192f48a" providerId="LiveId" clId="{87C6CBD2-C3F5-479B-9A7F-C6F39CA18A1D}" dt="2022-03-09T17:55:15.579" v="3954" actId="26606"/>
          <ac:spMkLst>
            <pc:docMk/>
            <pc:sldMk cId="3579937457" sldId="279"/>
            <ac:spMk id="8" creationId="{777A147A-9ED8-46B4-8660-1B3C2AA880B5}"/>
          </ac:spMkLst>
        </pc:spChg>
        <pc:spChg chg="add">
          <ac:chgData name="Kim Dearing" userId="5f5c3c6f9192f48a" providerId="LiveId" clId="{87C6CBD2-C3F5-479B-9A7F-C6F39CA18A1D}" dt="2022-03-09T17:55:15.635" v="3955" actId="26606"/>
          <ac:spMkLst>
            <pc:docMk/>
            <pc:sldMk cId="3579937457" sldId="279"/>
            <ac:spMk id="9" creationId="{35DB3719-6FDC-4E5D-891D-FF40B7300F64}"/>
          </ac:spMkLst>
        </pc:spChg>
        <pc:spChg chg="add del">
          <ac:chgData name="Kim Dearing" userId="5f5c3c6f9192f48a" providerId="LiveId" clId="{87C6CBD2-C3F5-479B-9A7F-C6F39CA18A1D}" dt="2022-03-09T17:55:15.579" v="3954" actId="26606"/>
          <ac:spMkLst>
            <pc:docMk/>
            <pc:sldMk cId="3579937457" sldId="279"/>
            <ac:spMk id="10" creationId="{5D6C15A0-C087-4593-8414-2B4EC1CDC3DE}"/>
          </ac:spMkLst>
        </pc:spChg>
        <pc:spChg chg="add">
          <ac:chgData name="Kim Dearing" userId="5f5c3c6f9192f48a" providerId="LiveId" clId="{87C6CBD2-C3F5-479B-9A7F-C6F39CA18A1D}" dt="2022-03-09T17:55:15.635" v="3955" actId="26606"/>
          <ac:spMkLst>
            <pc:docMk/>
            <pc:sldMk cId="3579937457" sldId="279"/>
            <ac:spMk id="11" creationId="{E0CBAC23-2E3F-4A90-BA59-F8299F6A5439}"/>
          </ac:spMkLst>
        </pc:spChg>
        <pc:graphicFrameChg chg="add">
          <ac:chgData name="Kim Dearing" userId="5f5c3c6f9192f48a" providerId="LiveId" clId="{87C6CBD2-C3F5-479B-9A7F-C6F39CA18A1D}" dt="2022-03-09T17:55:15.635" v="3955" actId="26606"/>
          <ac:graphicFrameMkLst>
            <pc:docMk/>
            <pc:sldMk cId="3579937457" sldId="279"/>
            <ac:graphicFrameMk id="5" creationId="{30A65F00-ECE3-4BAB-AFD3-8D6F746796BB}"/>
          </ac:graphicFrameMkLst>
        </pc:graphicFrameChg>
      </pc:sldChg>
      <pc:sldChg chg="addSp delSp modSp new mod setBg addAnim delAnim">
        <pc:chgData name="Kim Dearing" userId="5f5c3c6f9192f48a" providerId="LiveId" clId="{87C6CBD2-C3F5-479B-9A7F-C6F39CA18A1D}" dt="2022-03-09T17:54:59.849" v="3950" actId="20577"/>
        <pc:sldMkLst>
          <pc:docMk/>
          <pc:sldMk cId="1981034723" sldId="280"/>
        </pc:sldMkLst>
        <pc:spChg chg="mod">
          <ac:chgData name="Kim Dearing" userId="5f5c3c6f9192f48a" providerId="LiveId" clId="{87C6CBD2-C3F5-479B-9A7F-C6F39CA18A1D}" dt="2022-03-09T17:53:11.707" v="3947" actId="26606"/>
          <ac:spMkLst>
            <pc:docMk/>
            <pc:sldMk cId="1981034723" sldId="280"/>
            <ac:spMk id="2" creationId="{932DA2C3-DBD9-41DC-A8AC-3A177F55C81F}"/>
          </ac:spMkLst>
        </pc:spChg>
        <pc:spChg chg="mod">
          <ac:chgData name="Kim Dearing" userId="5f5c3c6f9192f48a" providerId="LiveId" clId="{87C6CBD2-C3F5-479B-9A7F-C6F39CA18A1D}" dt="2022-03-09T17:54:59.849" v="3950" actId="20577"/>
          <ac:spMkLst>
            <pc:docMk/>
            <pc:sldMk cId="1981034723" sldId="280"/>
            <ac:spMk id="3" creationId="{F51AA1E9-8E96-4224-BA46-04540E6BFA73}"/>
          </ac:spMkLst>
        </pc:spChg>
        <pc:spChg chg="add">
          <ac:chgData name="Kim Dearing" userId="5f5c3c6f9192f48a" providerId="LiveId" clId="{87C6CBD2-C3F5-479B-9A7F-C6F39CA18A1D}" dt="2022-03-09T17:53:11.707" v="3947" actId="26606"/>
          <ac:spMkLst>
            <pc:docMk/>
            <pc:sldMk cId="1981034723" sldId="280"/>
            <ac:spMk id="8" creationId="{777A147A-9ED8-46B4-8660-1B3C2AA880B5}"/>
          </ac:spMkLst>
        </pc:spChg>
        <pc:spChg chg="add del">
          <ac:chgData name="Kim Dearing" userId="5f5c3c6f9192f48a" providerId="LiveId" clId="{87C6CBD2-C3F5-479B-9A7F-C6F39CA18A1D}" dt="2022-03-09T17:53:09.083" v="3944" actId="26606"/>
          <ac:spMkLst>
            <pc:docMk/>
            <pc:sldMk cId="1981034723" sldId="280"/>
            <ac:spMk id="10" creationId="{D4E68339-1B90-44F9-BCC4-4600A6E240A2}"/>
          </ac:spMkLst>
        </pc:spChg>
        <pc:spChg chg="add del">
          <ac:chgData name="Kim Dearing" userId="5f5c3c6f9192f48a" providerId="LiveId" clId="{87C6CBD2-C3F5-479B-9A7F-C6F39CA18A1D}" dt="2022-03-09T17:53:05.358" v="3940" actId="26606"/>
          <ac:spMkLst>
            <pc:docMk/>
            <pc:sldMk cId="1981034723" sldId="280"/>
            <ac:spMk id="11" creationId="{D1EA859B-E555-4109-94F3-6700E046E008}"/>
          </ac:spMkLst>
        </pc:spChg>
        <pc:spChg chg="add del">
          <ac:chgData name="Kim Dearing" userId="5f5c3c6f9192f48a" providerId="LiveId" clId="{87C6CBD2-C3F5-479B-9A7F-C6F39CA18A1D}" dt="2022-03-09T17:53:03.302" v="3937" actId="26606"/>
          <ac:spMkLst>
            <pc:docMk/>
            <pc:sldMk cId="1981034723" sldId="280"/>
            <ac:spMk id="12" creationId="{74751229-0244-4FBB-BED1-407467F4C951}"/>
          </ac:spMkLst>
        </pc:spChg>
        <pc:spChg chg="add del">
          <ac:chgData name="Kim Dearing" userId="5f5c3c6f9192f48a" providerId="LiveId" clId="{87C6CBD2-C3F5-479B-9A7F-C6F39CA18A1D}" dt="2022-03-09T17:53:05.358" v="3940" actId="26606"/>
          <ac:spMkLst>
            <pc:docMk/>
            <pc:sldMk cId="1981034723" sldId="280"/>
            <ac:spMk id="14" creationId="{04812C46-200A-4DEB-A05E-3ED6C68C2387}"/>
          </ac:spMkLst>
        </pc:spChg>
        <pc:spChg chg="add del">
          <ac:chgData name="Kim Dearing" userId="5f5c3c6f9192f48a" providerId="LiveId" clId="{87C6CBD2-C3F5-479B-9A7F-C6F39CA18A1D}" dt="2022-03-09T17:53:06.849" v="3942" actId="26606"/>
          <ac:spMkLst>
            <pc:docMk/>
            <pc:sldMk cId="1981034723" sldId="280"/>
            <ac:spMk id="16" creationId="{32E62931-8EB4-42BB-BAAB-D8757BE66D8E}"/>
          </ac:spMkLst>
        </pc:spChg>
        <pc:spChg chg="add del">
          <ac:chgData name="Kim Dearing" userId="5f5c3c6f9192f48a" providerId="LiveId" clId="{87C6CBD2-C3F5-479B-9A7F-C6F39CA18A1D}" dt="2022-03-09T17:53:11.696" v="3946" actId="26606"/>
          <ac:spMkLst>
            <pc:docMk/>
            <pc:sldMk cId="1981034723" sldId="280"/>
            <ac:spMk id="21" creationId="{74751229-0244-4FBB-BED1-407467F4C951}"/>
          </ac:spMkLst>
        </pc:spChg>
        <pc:spChg chg="add">
          <ac:chgData name="Kim Dearing" userId="5f5c3c6f9192f48a" providerId="LiveId" clId="{87C6CBD2-C3F5-479B-9A7F-C6F39CA18A1D}" dt="2022-03-09T17:53:11.707" v="3947" actId="26606"/>
          <ac:spMkLst>
            <pc:docMk/>
            <pc:sldMk cId="1981034723" sldId="280"/>
            <ac:spMk id="25" creationId="{5D6C15A0-C087-4593-8414-2B4EC1CDC3DE}"/>
          </ac:spMkLst>
        </pc:spChg>
        <pc:picChg chg="add del">
          <ac:chgData name="Kim Dearing" userId="5f5c3c6f9192f48a" providerId="LiveId" clId="{87C6CBD2-C3F5-479B-9A7F-C6F39CA18A1D}" dt="2022-03-09T17:53:05.358" v="3940" actId="26606"/>
          <ac:picMkLst>
            <pc:docMk/>
            <pc:sldMk cId="1981034723" sldId="280"/>
            <ac:picMk id="5" creationId="{90E70E8A-1310-4EAB-A00D-DEBF0530694F}"/>
          </ac:picMkLst>
        </pc:picChg>
        <pc:picChg chg="add del">
          <ac:chgData name="Kim Dearing" userId="5f5c3c6f9192f48a" providerId="LiveId" clId="{87C6CBD2-C3F5-479B-9A7F-C6F39CA18A1D}" dt="2022-03-09T17:53:03.302" v="3937" actId="26606"/>
          <ac:picMkLst>
            <pc:docMk/>
            <pc:sldMk cId="1981034723" sldId="280"/>
            <ac:picMk id="7" creationId="{B46FD803-12B9-4643-83AC-0D734532595A}"/>
          </ac:picMkLst>
        </pc:picChg>
        <pc:picChg chg="add del">
          <ac:chgData name="Kim Dearing" userId="5f5c3c6f9192f48a" providerId="LiveId" clId="{87C6CBD2-C3F5-479B-9A7F-C6F39CA18A1D}" dt="2022-03-09T17:53:03.302" v="3937" actId="26606"/>
          <ac:picMkLst>
            <pc:docMk/>
            <pc:sldMk cId="1981034723" sldId="280"/>
            <ac:picMk id="9" creationId="{6568B5BF-3A32-4429-934E-A1E2CFCCC311}"/>
          </ac:picMkLst>
        </pc:picChg>
        <pc:picChg chg="add del">
          <ac:chgData name="Kim Dearing" userId="5f5c3c6f9192f48a" providerId="LiveId" clId="{87C6CBD2-C3F5-479B-9A7F-C6F39CA18A1D}" dt="2022-03-09T17:53:06.849" v="3942" actId="26606"/>
          <ac:picMkLst>
            <pc:docMk/>
            <pc:sldMk cId="1981034723" sldId="280"/>
            <ac:picMk id="17" creationId="{3B9AB71C-7911-49E1-BED6-1BE1B22017B9}"/>
          </ac:picMkLst>
        </pc:picChg>
        <pc:picChg chg="add del">
          <ac:chgData name="Kim Dearing" userId="5f5c3c6f9192f48a" providerId="LiveId" clId="{87C6CBD2-C3F5-479B-9A7F-C6F39CA18A1D}" dt="2022-03-09T17:53:09.083" v="3944" actId="26606"/>
          <ac:picMkLst>
            <pc:docMk/>
            <pc:sldMk cId="1981034723" sldId="280"/>
            <ac:picMk id="19" creationId="{0C381536-9CE7-4B48-90D2-CC0CB0C7CD9C}"/>
          </ac:picMkLst>
        </pc:picChg>
        <pc:picChg chg="add del">
          <ac:chgData name="Kim Dearing" userId="5f5c3c6f9192f48a" providerId="LiveId" clId="{87C6CBD2-C3F5-479B-9A7F-C6F39CA18A1D}" dt="2022-03-09T17:53:11.696" v="3946" actId="26606"/>
          <ac:picMkLst>
            <pc:docMk/>
            <pc:sldMk cId="1981034723" sldId="280"/>
            <ac:picMk id="22" creationId="{AAD5BD72-77B1-422C-A5E3-85723D12EE15}"/>
          </ac:picMkLst>
        </pc:picChg>
        <pc:picChg chg="add del">
          <ac:chgData name="Kim Dearing" userId="5f5c3c6f9192f48a" providerId="LiveId" clId="{87C6CBD2-C3F5-479B-9A7F-C6F39CA18A1D}" dt="2022-03-09T17:53:11.696" v="3946" actId="26606"/>
          <ac:picMkLst>
            <pc:docMk/>
            <pc:sldMk cId="1981034723" sldId="280"/>
            <ac:picMk id="23" creationId="{0CB5C946-2FEC-442A-AD65-508F560B2E43}"/>
          </ac:picMkLst>
        </pc:picChg>
      </pc:sldChg>
      <pc:sldChg chg="addSp delSp modSp new mod setBg">
        <pc:chgData name="Kim Dearing" userId="5f5c3c6f9192f48a" providerId="LiveId" clId="{87C6CBD2-C3F5-479B-9A7F-C6F39CA18A1D}" dt="2022-03-09T18:00:03.329" v="4149" actId="255"/>
        <pc:sldMkLst>
          <pc:docMk/>
          <pc:sldMk cId="2121039937" sldId="281"/>
        </pc:sldMkLst>
        <pc:spChg chg="mod">
          <ac:chgData name="Kim Dearing" userId="5f5c3c6f9192f48a" providerId="LiveId" clId="{87C6CBD2-C3F5-479B-9A7F-C6F39CA18A1D}" dt="2022-03-09T17:59:26.147" v="4145" actId="26606"/>
          <ac:spMkLst>
            <pc:docMk/>
            <pc:sldMk cId="2121039937" sldId="281"/>
            <ac:spMk id="2" creationId="{04622409-72F4-43F3-B730-D78B7CDCA32A}"/>
          </ac:spMkLst>
        </pc:spChg>
        <pc:spChg chg="add del mod">
          <ac:chgData name="Kim Dearing" userId="5f5c3c6f9192f48a" providerId="LiveId" clId="{87C6CBD2-C3F5-479B-9A7F-C6F39CA18A1D}" dt="2022-03-09T17:59:26.147" v="4145" actId="26606"/>
          <ac:spMkLst>
            <pc:docMk/>
            <pc:sldMk cId="2121039937" sldId="281"/>
            <ac:spMk id="3" creationId="{DE7DE15B-61A2-41BD-BBAC-9CE19A9D2F4A}"/>
          </ac:spMkLst>
        </pc:spChg>
        <pc:spChg chg="add del">
          <ac:chgData name="Kim Dearing" userId="5f5c3c6f9192f48a" providerId="LiveId" clId="{87C6CBD2-C3F5-479B-9A7F-C6F39CA18A1D}" dt="2022-03-09T17:59:21.759" v="4142" actId="26606"/>
          <ac:spMkLst>
            <pc:docMk/>
            <pc:sldMk cId="2121039937" sldId="281"/>
            <ac:spMk id="9" creationId="{2E442304-DDBD-4F7B-8017-36BCC863FB40}"/>
          </ac:spMkLst>
        </pc:spChg>
        <pc:spChg chg="add del">
          <ac:chgData name="Kim Dearing" userId="5f5c3c6f9192f48a" providerId="LiveId" clId="{87C6CBD2-C3F5-479B-9A7F-C6F39CA18A1D}" dt="2022-03-09T17:59:21.759" v="4142" actId="26606"/>
          <ac:spMkLst>
            <pc:docMk/>
            <pc:sldMk cId="2121039937" sldId="281"/>
            <ac:spMk id="11" creationId="{5E107275-3853-46FD-A241-DE4355A42675}"/>
          </ac:spMkLst>
        </pc:spChg>
        <pc:spChg chg="add">
          <ac:chgData name="Kim Dearing" userId="5f5c3c6f9192f48a" providerId="LiveId" clId="{87C6CBD2-C3F5-479B-9A7F-C6F39CA18A1D}" dt="2022-03-09T17:59:26.147" v="4145" actId="26606"/>
          <ac:spMkLst>
            <pc:docMk/>
            <pc:sldMk cId="2121039937" sldId="281"/>
            <ac:spMk id="15" creationId="{2E442304-DDBD-4F7B-8017-36BCC863FB40}"/>
          </ac:spMkLst>
        </pc:spChg>
        <pc:spChg chg="add">
          <ac:chgData name="Kim Dearing" userId="5f5c3c6f9192f48a" providerId="LiveId" clId="{87C6CBD2-C3F5-479B-9A7F-C6F39CA18A1D}" dt="2022-03-09T17:59:26.147" v="4145" actId="26606"/>
          <ac:spMkLst>
            <pc:docMk/>
            <pc:sldMk cId="2121039937" sldId="281"/>
            <ac:spMk id="16" creationId="{5E107275-3853-46FD-A241-DE4355A42675}"/>
          </ac:spMkLst>
        </pc:spChg>
        <pc:graphicFrameChg chg="add del">
          <ac:chgData name="Kim Dearing" userId="5f5c3c6f9192f48a" providerId="LiveId" clId="{87C6CBD2-C3F5-479B-9A7F-C6F39CA18A1D}" dt="2022-03-09T17:59:21.759" v="4142" actId="26606"/>
          <ac:graphicFrameMkLst>
            <pc:docMk/>
            <pc:sldMk cId="2121039937" sldId="281"/>
            <ac:graphicFrameMk id="5" creationId="{B74B861E-6510-4608-8239-D76609470759}"/>
          </ac:graphicFrameMkLst>
        </pc:graphicFrameChg>
        <pc:graphicFrameChg chg="add del">
          <ac:chgData name="Kim Dearing" userId="5f5c3c6f9192f48a" providerId="LiveId" clId="{87C6CBD2-C3F5-479B-9A7F-C6F39CA18A1D}" dt="2022-03-09T17:59:26.112" v="4144" actId="26606"/>
          <ac:graphicFrameMkLst>
            <pc:docMk/>
            <pc:sldMk cId="2121039937" sldId="281"/>
            <ac:graphicFrameMk id="13" creationId="{08CC85EC-74AF-43BA-938A-F00665707823}"/>
          </ac:graphicFrameMkLst>
        </pc:graphicFrameChg>
        <pc:graphicFrameChg chg="add mod">
          <ac:chgData name="Kim Dearing" userId="5f5c3c6f9192f48a" providerId="LiveId" clId="{87C6CBD2-C3F5-479B-9A7F-C6F39CA18A1D}" dt="2022-03-09T18:00:03.329" v="4149" actId="255"/>
          <ac:graphicFrameMkLst>
            <pc:docMk/>
            <pc:sldMk cId="2121039937" sldId="281"/>
            <ac:graphicFrameMk id="17" creationId="{B74B861E-6510-4608-8239-D76609470759}"/>
          </ac:graphicFrameMkLst>
        </pc:graphicFrameChg>
      </pc:sldChg>
      <pc:sldChg chg="addSp delSp modSp new mod setBg">
        <pc:chgData name="Kim Dearing" userId="5f5c3c6f9192f48a" providerId="LiveId" clId="{87C6CBD2-C3F5-479B-9A7F-C6F39CA18A1D}" dt="2022-03-09T18:01:23.620" v="4166" actId="26606"/>
        <pc:sldMkLst>
          <pc:docMk/>
          <pc:sldMk cId="3807211329" sldId="282"/>
        </pc:sldMkLst>
        <pc:spChg chg="mod">
          <ac:chgData name="Kim Dearing" userId="5f5c3c6f9192f48a" providerId="LiveId" clId="{87C6CBD2-C3F5-479B-9A7F-C6F39CA18A1D}" dt="2022-03-09T18:01:23.620" v="4166" actId="26606"/>
          <ac:spMkLst>
            <pc:docMk/>
            <pc:sldMk cId="3807211329" sldId="282"/>
            <ac:spMk id="2" creationId="{072639C8-CA45-4BB9-9245-6DB0A24E24AE}"/>
          </ac:spMkLst>
        </pc:spChg>
        <pc:spChg chg="del">
          <ac:chgData name="Kim Dearing" userId="5f5c3c6f9192f48a" providerId="LiveId" clId="{87C6CBD2-C3F5-479B-9A7F-C6F39CA18A1D}" dt="2022-03-09T18:01:23.620" v="4166" actId="26606"/>
          <ac:spMkLst>
            <pc:docMk/>
            <pc:sldMk cId="3807211329" sldId="282"/>
            <ac:spMk id="3" creationId="{6D2B403D-F17F-413C-BAC0-46DE742DE17F}"/>
          </ac:spMkLst>
        </pc:spChg>
        <pc:spChg chg="add">
          <ac:chgData name="Kim Dearing" userId="5f5c3c6f9192f48a" providerId="LiveId" clId="{87C6CBD2-C3F5-479B-9A7F-C6F39CA18A1D}" dt="2022-03-09T18:01:23.620" v="4166" actId="26606"/>
          <ac:spMkLst>
            <pc:docMk/>
            <pc:sldMk cId="3807211329" sldId="282"/>
            <ac:spMk id="9" creationId="{9B7AD9F6-8CE7-4299-8FC6-328F4DCD3FF9}"/>
          </ac:spMkLst>
        </pc:spChg>
        <pc:spChg chg="add">
          <ac:chgData name="Kim Dearing" userId="5f5c3c6f9192f48a" providerId="LiveId" clId="{87C6CBD2-C3F5-479B-9A7F-C6F39CA18A1D}" dt="2022-03-09T18:01:23.620" v="4166" actId="26606"/>
          <ac:spMkLst>
            <pc:docMk/>
            <pc:sldMk cId="3807211329" sldId="282"/>
            <ac:spMk id="11" creationId="{F49775AF-8896-43EE-92C6-83497D6DC56F}"/>
          </ac:spMkLst>
        </pc:spChg>
        <pc:picChg chg="add">
          <ac:chgData name="Kim Dearing" userId="5f5c3c6f9192f48a" providerId="LiveId" clId="{87C6CBD2-C3F5-479B-9A7F-C6F39CA18A1D}" dt="2022-03-09T18:01:23.620" v="4166" actId="26606"/>
          <ac:picMkLst>
            <pc:docMk/>
            <pc:sldMk cId="3807211329" sldId="282"/>
            <ac:picMk id="5" creationId="{8D801A09-8471-4527-8634-8DF90F26EADE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D1549C6-9076-40F5-9563-E5427B6533E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2_2" csCatId="accent2" phldr="1"/>
      <dgm:spPr/>
      <dgm:t>
        <a:bodyPr/>
        <a:lstStyle/>
        <a:p>
          <a:endParaRPr lang="en-US"/>
        </a:p>
      </dgm:t>
    </dgm:pt>
    <dgm:pt modelId="{651850C9-41BD-4778-8F09-77639104E27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What is your starting position with both research methods and study skills? </a:t>
          </a:r>
          <a:endParaRPr lang="en-US"/>
        </a:p>
      </dgm:t>
    </dgm:pt>
    <dgm:pt modelId="{7CB85945-B08A-4C59-B7C4-8CA81A5E63A2}" type="parTrans" cxnId="{AB361301-0E46-459F-A072-9E2812DDB726}">
      <dgm:prSet/>
      <dgm:spPr/>
      <dgm:t>
        <a:bodyPr/>
        <a:lstStyle/>
        <a:p>
          <a:endParaRPr lang="en-US"/>
        </a:p>
      </dgm:t>
    </dgm:pt>
    <dgm:pt modelId="{99181C3A-769E-4D18-B0DC-D90D3FD92241}" type="sibTrans" cxnId="{AB361301-0E46-459F-A072-9E2812DDB726}">
      <dgm:prSet/>
      <dgm:spPr/>
      <dgm:t>
        <a:bodyPr/>
        <a:lstStyle/>
        <a:p>
          <a:endParaRPr lang="en-US"/>
        </a:p>
      </dgm:t>
    </dgm:pt>
    <dgm:pt modelId="{8316FD51-233D-4E42-BC5C-F75F4F6CF0E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What are your initial thoughts for your research project? </a:t>
          </a:r>
          <a:endParaRPr lang="en-US"/>
        </a:p>
      </dgm:t>
    </dgm:pt>
    <dgm:pt modelId="{82BDF6CF-E5B8-476D-ABF8-5586C5028B91}" type="parTrans" cxnId="{5F427EF3-EAC7-4CD6-8265-3323185FC0DA}">
      <dgm:prSet/>
      <dgm:spPr/>
      <dgm:t>
        <a:bodyPr/>
        <a:lstStyle/>
        <a:p>
          <a:endParaRPr lang="en-US"/>
        </a:p>
      </dgm:t>
    </dgm:pt>
    <dgm:pt modelId="{E9101FA8-CFFD-4F15-BA5A-4533B3C2758B}" type="sibTrans" cxnId="{5F427EF3-EAC7-4CD6-8265-3323185FC0DA}">
      <dgm:prSet/>
      <dgm:spPr/>
      <dgm:t>
        <a:bodyPr/>
        <a:lstStyle/>
        <a:p>
          <a:endParaRPr lang="en-US"/>
        </a:p>
      </dgm:t>
    </dgm:pt>
    <dgm:pt modelId="{C517CA08-FFAB-433B-A225-45B517642F8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What support would you benefit from?</a:t>
          </a:r>
          <a:endParaRPr lang="en-US"/>
        </a:p>
      </dgm:t>
    </dgm:pt>
    <dgm:pt modelId="{8E1E0535-1FC2-4E6C-925E-59651D363FBD}" type="parTrans" cxnId="{65ABFAF8-77D0-4487-AB80-E89C07A29753}">
      <dgm:prSet/>
      <dgm:spPr/>
      <dgm:t>
        <a:bodyPr/>
        <a:lstStyle/>
        <a:p>
          <a:endParaRPr lang="en-US"/>
        </a:p>
      </dgm:t>
    </dgm:pt>
    <dgm:pt modelId="{65F78DFB-A684-4CBC-9ADB-C24F504CB97B}" type="sibTrans" cxnId="{65ABFAF8-77D0-4487-AB80-E89C07A29753}">
      <dgm:prSet/>
      <dgm:spPr/>
      <dgm:t>
        <a:bodyPr/>
        <a:lstStyle/>
        <a:p>
          <a:endParaRPr lang="en-US"/>
        </a:p>
      </dgm:t>
    </dgm:pt>
    <dgm:pt modelId="{38E0ABAF-CF27-45A2-BCC0-37EC3D58C60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[Group discussion]</a:t>
          </a:r>
          <a:endParaRPr lang="en-US"/>
        </a:p>
      </dgm:t>
    </dgm:pt>
    <dgm:pt modelId="{244FF61E-C0E6-4D12-9D98-0AC3E0EE6363}" type="parTrans" cxnId="{0FCFCF1E-396C-41DD-912E-0EC5ADC45B8E}">
      <dgm:prSet/>
      <dgm:spPr/>
      <dgm:t>
        <a:bodyPr/>
        <a:lstStyle/>
        <a:p>
          <a:endParaRPr lang="en-US"/>
        </a:p>
      </dgm:t>
    </dgm:pt>
    <dgm:pt modelId="{5E69CB39-1D07-4CB4-A119-D5B801EB0A57}" type="sibTrans" cxnId="{0FCFCF1E-396C-41DD-912E-0EC5ADC45B8E}">
      <dgm:prSet/>
      <dgm:spPr/>
      <dgm:t>
        <a:bodyPr/>
        <a:lstStyle/>
        <a:p>
          <a:endParaRPr lang="en-US"/>
        </a:p>
      </dgm:t>
    </dgm:pt>
    <dgm:pt modelId="{47A4AA93-20ED-4011-A501-B4AB683F4369}" type="pres">
      <dgm:prSet presAssocID="{6D1549C6-9076-40F5-9563-E5427B6533E6}" presName="root" presStyleCnt="0">
        <dgm:presLayoutVars>
          <dgm:dir/>
          <dgm:resizeHandles val="exact"/>
        </dgm:presLayoutVars>
      </dgm:prSet>
      <dgm:spPr/>
    </dgm:pt>
    <dgm:pt modelId="{4127EE85-B1EF-46D9-8722-EF7F02B2249A}" type="pres">
      <dgm:prSet presAssocID="{651850C9-41BD-4778-8F09-77639104E273}" presName="compNode" presStyleCnt="0"/>
      <dgm:spPr/>
    </dgm:pt>
    <dgm:pt modelId="{725400D6-A51B-483B-8285-F0A34F0CD01A}" type="pres">
      <dgm:prSet presAssocID="{651850C9-41BD-4778-8F09-77639104E273}" presName="bgRect" presStyleLbl="bgShp" presStyleIdx="0" presStyleCnt="4"/>
      <dgm:spPr/>
    </dgm:pt>
    <dgm:pt modelId="{08DF9556-ED3F-4F71-B1F4-4EFDB8E44289}" type="pres">
      <dgm:prSet presAssocID="{651850C9-41BD-4778-8F09-77639104E27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3B2D6DE-1B26-438D-B89D-D7B7C78B6467}" type="pres">
      <dgm:prSet presAssocID="{651850C9-41BD-4778-8F09-77639104E273}" presName="spaceRect" presStyleCnt="0"/>
      <dgm:spPr/>
    </dgm:pt>
    <dgm:pt modelId="{81ECA17E-C30B-471F-A10A-948937AFBCC0}" type="pres">
      <dgm:prSet presAssocID="{651850C9-41BD-4778-8F09-77639104E273}" presName="parTx" presStyleLbl="revTx" presStyleIdx="0" presStyleCnt="4">
        <dgm:presLayoutVars>
          <dgm:chMax val="0"/>
          <dgm:chPref val="0"/>
        </dgm:presLayoutVars>
      </dgm:prSet>
      <dgm:spPr/>
    </dgm:pt>
    <dgm:pt modelId="{3E9A54A4-634C-40F0-BB28-055D5D949CE7}" type="pres">
      <dgm:prSet presAssocID="{99181C3A-769E-4D18-B0DC-D90D3FD92241}" presName="sibTrans" presStyleCnt="0"/>
      <dgm:spPr/>
    </dgm:pt>
    <dgm:pt modelId="{17394296-CA3A-4FBB-9F5C-A72C6F287043}" type="pres">
      <dgm:prSet presAssocID="{8316FD51-233D-4E42-BC5C-F75F4F6CF0E7}" presName="compNode" presStyleCnt="0"/>
      <dgm:spPr/>
    </dgm:pt>
    <dgm:pt modelId="{6E07A418-43D3-4C45-9C7B-4AAC4896C683}" type="pres">
      <dgm:prSet presAssocID="{8316FD51-233D-4E42-BC5C-F75F4F6CF0E7}" presName="bgRect" presStyleLbl="bgShp" presStyleIdx="1" presStyleCnt="4"/>
      <dgm:spPr/>
    </dgm:pt>
    <dgm:pt modelId="{1DD7C20F-EC44-4554-9EFA-3E007BE34A53}" type="pres">
      <dgm:prSet presAssocID="{8316FD51-233D-4E42-BC5C-F75F4F6CF0E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Brainstorm"/>
        </a:ext>
      </dgm:extLst>
    </dgm:pt>
    <dgm:pt modelId="{BC65AFB9-C942-49E9-A8ED-722DF38DCF13}" type="pres">
      <dgm:prSet presAssocID="{8316FD51-233D-4E42-BC5C-F75F4F6CF0E7}" presName="spaceRect" presStyleCnt="0"/>
      <dgm:spPr/>
    </dgm:pt>
    <dgm:pt modelId="{7960EB2B-14E6-4199-8488-DA124FB57CA0}" type="pres">
      <dgm:prSet presAssocID="{8316FD51-233D-4E42-BC5C-F75F4F6CF0E7}" presName="parTx" presStyleLbl="revTx" presStyleIdx="1" presStyleCnt="4">
        <dgm:presLayoutVars>
          <dgm:chMax val="0"/>
          <dgm:chPref val="0"/>
        </dgm:presLayoutVars>
      </dgm:prSet>
      <dgm:spPr/>
    </dgm:pt>
    <dgm:pt modelId="{3965B68E-DA6F-4B8C-B80B-E443AB92C6C4}" type="pres">
      <dgm:prSet presAssocID="{E9101FA8-CFFD-4F15-BA5A-4533B3C2758B}" presName="sibTrans" presStyleCnt="0"/>
      <dgm:spPr/>
    </dgm:pt>
    <dgm:pt modelId="{98FD5132-87CE-4FE5-A7C8-E0C694DA7D4F}" type="pres">
      <dgm:prSet presAssocID="{C517CA08-FFAB-433B-A225-45B517642F88}" presName="compNode" presStyleCnt="0"/>
      <dgm:spPr/>
    </dgm:pt>
    <dgm:pt modelId="{F254BFDB-A003-4A1A-8DEE-B55A89AFBB8B}" type="pres">
      <dgm:prSet presAssocID="{C517CA08-FFAB-433B-A225-45B517642F88}" presName="bgRect" presStyleLbl="bgShp" presStyleIdx="2" presStyleCnt="4"/>
      <dgm:spPr/>
    </dgm:pt>
    <dgm:pt modelId="{D716F8AC-D5CB-4FE7-BF49-7362F574F6FF}" type="pres">
      <dgm:prSet presAssocID="{C517CA08-FFAB-433B-A225-45B517642F8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409DC31B-7B3C-4611-A2F5-B881D0BAA9AC}" type="pres">
      <dgm:prSet presAssocID="{C517CA08-FFAB-433B-A225-45B517642F88}" presName="spaceRect" presStyleCnt="0"/>
      <dgm:spPr/>
    </dgm:pt>
    <dgm:pt modelId="{30A18974-C7D8-4EF8-B5A2-548D0F780EC5}" type="pres">
      <dgm:prSet presAssocID="{C517CA08-FFAB-433B-A225-45B517642F88}" presName="parTx" presStyleLbl="revTx" presStyleIdx="2" presStyleCnt="4">
        <dgm:presLayoutVars>
          <dgm:chMax val="0"/>
          <dgm:chPref val="0"/>
        </dgm:presLayoutVars>
      </dgm:prSet>
      <dgm:spPr/>
    </dgm:pt>
    <dgm:pt modelId="{A5B5CAE4-F769-4F95-9868-911EC498C31C}" type="pres">
      <dgm:prSet presAssocID="{65F78DFB-A684-4CBC-9ADB-C24F504CB97B}" presName="sibTrans" presStyleCnt="0"/>
      <dgm:spPr/>
    </dgm:pt>
    <dgm:pt modelId="{401F7D8B-87FE-40DD-B9D0-C93DDFAD3ACD}" type="pres">
      <dgm:prSet presAssocID="{38E0ABAF-CF27-45A2-BCC0-37EC3D58C605}" presName="compNode" presStyleCnt="0"/>
      <dgm:spPr/>
    </dgm:pt>
    <dgm:pt modelId="{46E56D25-D4D1-4BF3-A144-2F6775B57E46}" type="pres">
      <dgm:prSet presAssocID="{38E0ABAF-CF27-45A2-BCC0-37EC3D58C605}" presName="bgRect" presStyleLbl="bgShp" presStyleIdx="3" presStyleCnt="4"/>
      <dgm:spPr/>
    </dgm:pt>
    <dgm:pt modelId="{435A5342-4A5A-4D6E-90E7-051149FC5603}" type="pres">
      <dgm:prSet presAssocID="{38E0ABAF-CF27-45A2-BCC0-37EC3D58C60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C8C92D2A-988F-427C-A758-4CA424E5CE2B}" type="pres">
      <dgm:prSet presAssocID="{38E0ABAF-CF27-45A2-BCC0-37EC3D58C605}" presName="spaceRect" presStyleCnt="0"/>
      <dgm:spPr/>
    </dgm:pt>
    <dgm:pt modelId="{7752993B-B79D-4A17-9E33-95B9D72C6FC3}" type="pres">
      <dgm:prSet presAssocID="{38E0ABAF-CF27-45A2-BCC0-37EC3D58C60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AB361301-0E46-459F-A072-9E2812DDB726}" srcId="{6D1549C6-9076-40F5-9563-E5427B6533E6}" destId="{651850C9-41BD-4778-8F09-77639104E273}" srcOrd="0" destOrd="0" parTransId="{7CB85945-B08A-4C59-B7C4-8CA81A5E63A2}" sibTransId="{99181C3A-769E-4D18-B0DC-D90D3FD92241}"/>
    <dgm:cxn modelId="{0FCFCF1E-396C-41DD-912E-0EC5ADC45B8E}" srcId="{6D1549C6-9076-40F5-9563-E5427B6533E6}" destId="{38E0ABAF-CF27-45A2-BCC0-37EC3D58C605}" srcOrd="3" destOrd="0" parTransId="{244FF61E-C0E6-4D12-9D98-0AC3E0EE6363}" sibTransId="{5E69CB39-1D07-4CB4-A119-D5B801EB0A57}"/>
    <dgm:cxn modelId="{D7E1D820-BD56-41F7-AFC2-5F6043B318BC}" type="presOf" srcId="{651850C9-41BD-4778-8F09-77639104E273}" destId="{81ECA17E-C30B-471F-A10A-948937AFBCC0}" srcOrd="0" destOrd="0" presId="urn:microsoft.com/office/officeart/2018/2/layout/IconVerticalSolidList"/>
    <dgm:cxn modelId="{36E0652E-7D3D-4DB4-B44A-F4B0DC9F560D}" type="presOf" srcId="{C517CA08-FFAB-433B-A225-45B517642F88}" destId="{30A18974-C7D8-4EF8-B5A2-548D0F780EC5}" srcOrd="0" destOrd="0" presId="urn:microsoft.com/office/officeart/2018/2/layout/IconVerticalSolidList"/>
    <dgm:cxn modelId="{F69DBC2E-C2F2-43CE-9780-74FD7537BCD9}" type="presOf" srcId="{6D1549C6-9076-40F5-9563-E5427B6533E6}" destId="{47A4AA93-20ED-4011-A501-B4AB683F4369}" srcOrd="0" destOrd="0" presId="urn:microsoft.com/office/officeart/2018/2/layout/IconVerticalSolidList"/>
    <dgm:cxn modelId="{CA021C8D-A0E3-4DA9-9833-4823CB3087C1}" type="presOf" srcId="{8316FD51-233D-4E42-BC5C-F75F4F6CF0E7}" destId="{7960EB2B-14E6-4199-8488-DA124FB57CA0}" srcOrd="0" destOrd="0" presId="urn:microsoft.com/office/officeart/2018/2/layout/IconVerticalSolidList"/>
    <dgm:cxn modelId="{C9B356C1-4A39-45A7-8B09-06157F425E77}" type="presOf" srcId="{38E0ABAF-CF27-45A2-BCC0-37EC3D58C605}" destId="{7752993B-B79D-4A17-9E33-95B9D72C6FC3}" srcOrd="0" destOrd="0" presId="urn:microsoft.com/office/officeart/2018/2/layout/IconVerticalSolidList"/>
    <dgm:cxn modelId="{5F427EF3-EAC7-4CD6-8265-3323185FC0DA}" srcId="{6D1549C6-9076-40F5-9563-E5427B6533E6}" destId="{8316FD51-233D-4E42-BC5C-F75F4F6CF0E7}" srcOrd="1" destOrd="0" parTransId="{82BDF6CF-E5B8-476D-ABF8-5586C5028B91}" sibTransId="{E9101FA8-CFFD-4F15-BA5A-4533B3C2758B}"/>
    <dgm:cxn modelId="{65ABFAF8-77D0-4487-AB80-E89C07A29753}" srcId="{6D1549C6-9076-40F5-9563-E5427B6533E6}" destId="{C517CA08-FFAB-433B-A225-45B517642F88}" srcOrd="2" destOrd="0" parTransId="{8E1E0535-1FC2-4E6C-925E-59651D363FBD}" sibTransId="{65F78DFB-A684-4CBC-9ADB-C24F504CB97B}"/>
    <dgm:cxn modelId="{AC787AAD-5554-4A90-A271-88FA6D2E5E57}" type="presParOf" srcId="{47A4AA93-20ED-4011-A501-B4AB683F4369}" destId="{4127EE85-B1EF-46D9-8722-EF7F02B2249A}" srcOrd="0" destOrd="0" presId="urn:microsoft.com/office/officeart/2018/2/layout/IconVerticalSolidList"/>
    <dgm:cxn modelId="{7AA37911-14BD-4C75-9278-458E0AC1A19D}" type="presParOf" srcId="{4127EE85-B1EF-46D9-8722-EF7F02B2249A}" destId="{725400D6-A51B-483B-8285-F0A34F0CD01A}" srcOrd="0" destOrd="0" presId="urn:microsoft.com/office/officeart/2018/2/layout/IconVerticalSolidList"/>
    <dgm:cxn modelId="{31607947-B4AA-45D9-B609-2433C0844E83}" type="presParOf" srcId="{4127EE85-B1EF-46D9-8722-EF7F02B2249A}" destId="{08DF9556-ED3F-4F71-B1F4-4EFDB8E44289}" srcOrd="1" destOrd="0" presId="urn:microsoft.com/office/officeart/2018/2/layout/IconVerticalSolidList"/>
    <dgm:cxn modelId="{4AB7976C-0B76-4ABA-98C1-FE2E1C2D382A}" type="presParOf" srcId="{4127EE85-B1EF-46D9-8722-EF7F02B2249A}" destId="{33B2D6DE-1B26-438D-B89D-D7B7C78B6467}" srcOrd="2" destOrd="0" presId="urn:microsoft.com/office/officeart/2018/2/layout/IconVerticalSolidList"/>
    <dgm:cxn modelId="{EEB87BE1-80D6-45A1-901D-595F42734DFD}" type="presParOf" srcId="{4127EE85-B1EF-46D9-8722-EF7F02B2249A}" destId="{81ECA17E-C30B-471F-A10A-948937AFBCC0}" srcOrd="3" destOrd="0" presId="urn:microsoft.com/office/officeart/2018/2/layout/IconVerticalSolidList"/>
    <dgm:cxn modelId="{290D2F3D-BE83-4C68-B891-C72A26322E83}" type="presParOf" srcId="{47A4AA93-20ED-4011-A501-B4AB683F4369}" destId="{3E9A54A4-634C-40F0-BB28-055D5D949CE7}" srcOrd="1" destOrd="0" presId="urn:microsoft.com/office/officeart/2018/2/layout/IconVerticalSolidList"/>
    <dgm:cxn modelId="{7757B4A3-9B30-4204-BD29-279B061DED93}" type="presParOf" srcId="{47A4AA93-20ED-4011-A501-B4AB683F4369}" destId="{17394296-CA3A-4FBB-9F5C-A72C6F287043}" srcOrd="2" destOrd="0" presId="urn:microsoft.com/office/officeart/2018/2/layout/IconVerticalSolidList"/>
    <dgm:cxn modelId="{E763AC59-CAF9-4D9B-A38D-447C83D7041F}" type="presParOf" srcId="{17394296-CA3A-4FBB-9F5C-A72C6F287043}" destId="{6E07A418-43D3-4C45-9C7B-4AAC4896C683}" srcOrd="0" destOrd="0" presId="urn:microsoft.com/office/officeart/2018/2/layout/IconVerticalSolidList"/>
    <dgm:cxn modelId="{1955088C-E55F-4CD5-97EA-3488721288ED}" type="presParOf" srcId="{17394296-CA3A-4FBB-9F5C-A72C6F287043}" destId="{1DD7C20F-EC44-4554-9EFA-3E007BE34A53}" srcOrd="1" destOrd="0" presId="urn:microsoft.com/office/officeart/2018/2/layout/IconVerticalSolidList"/>
    <dgm:cxn modelId="{3F005EF0-0D33-44B7-9C63-45B9ADF9795D}" type="presParOf" srcId="{17394296-CA3A-4FBB-9F5C-A72C6F287043}" destId="{BC65AFB9-C942-49E9-A8ED-722DF38DCF13}" srcOrd="2" destOrd="0" presId="urn:microsoft.com/office/officeart/2018/2/layout/IconVerticalSolidList"/>
    <dgm:cxn modelId="{E849E718-004C-461E-8DF8-B45E13ACB73B}" type="presParOf" srcId="{17394296-CA3A-4FBB-9F5C-A72C6F287043}" destId="{7960EB2B-14E6-4199-8488-DA124FB57CA0}" srcOrd="3" destOrd="0" presId="urn:microsoft.com/office/officeart/2018/2/layout/IconVerticalSolidList"/>
    <dgm:cxn modelId="{6B2286BA-E8B2-4F29-81F1-D48292B18528}" type="presParOf" srcId="{47A4AA93-20ED-4011-A501-B4AB683F4369}" destId="{3965B68E-DA6F-4B8C-B80B-E443AB92C6C4}" srcOrd="3" destOrd="0" presId="urn:microsoft.com/office/officeart/2018/2/layout/IconVerticalSolidList"/>
    <dgm:cxn modelId="{535DC8C8-8102-4624-B20E-D6A7AAE6EB3F}" type="presParOf" srcId="{47A4AA93-20ED-4011-A501-B4AB683F4369}" destId="{98FD5132-87CE-4FE5-A7C8-E0C694DA7D4F}" srcOrd="4" destOrd="0" presId="urn:microsoft.com/office/officeart/2018/2/layout/IconVerticalSolidList"/>
    <dgm:cxn modelId="{21DF9EBB-80CD-4FB2-AADC-8221DDCA9476}" type="presParOf" srcId="{98FD5132-87CE-4FE5-A7C8-E0C694DA7D4F}" destId="{F254BFDB-A003-4A1A-8DEE-B55A89AFBB8B}" srcOrd="0" destOrd="0" presId="urn:microsoft.com/office/officeart/2018/2/layout/IconVerticalSolidList"/>
    <dgm:cxn modelId="{97E4CEBF-E530-4D02-9BC9-38FB8F8C9450}" type="presParOf" srcId="{98FD5132-87CE-4FE5-A7C8-E0C694DA7D4F}" destId="{D716F8AC-D5CB-4FE7-BF49-7362F574F6FF}" srcOrd="1" destOrd="0" presId="urn:microsoft.com/office/officeart/2018/2/layout/IconVerticalSolidList"/>
    <dgm:cxn modelId="{CD541351-2449-4AE1-BC3D-99CE8935B17D}" type="presParOf" srcId="{98FD5132-87CE-4FE5-A7C8-E0C694DA7D4F}" destId="{409DC31B-7B3C-4611-A2F5-B881D0BAA9AC}" srcOrd="2" destOrd="0" presId="urn:microsoft.com/office/officeart/2018/2/layout/IconVerticalSolidList"/>
    <dgm:cxn modelId="{383E2DE3-4C99-4CD5-9ED1-0A1D5D6667D2}" type="presParOf" srcId="{98FD5132-87CE-4FE5-A7C8-E0C694DA7D4F}" destId="{30A18974-C7D8-4EF8-B5A2-548D0F780EC5}" srcOrd="3" destOrd="0" presId="urn:microsoft.com/office/officeart/2018/2/layout/IconVerticalSolidList"/>
    <dgm:cxn modelId="{A0DA92E7-A6DF-4B36-A2C1-BECFB4BA14D7}" type="presParOf" srcId="{47A4AA93-20ED-4011-A501-B4AB683F4369}" destId="{A5B5CAE4-F769-4F95-9868-911EC498C31C}" srcOrd="5" destOrd="0" presId="urn:microsoft.com/office/officeart/2018/2/layout/IconVerticalSolidList"/>
    <dgm:cxn modelId="{6A2D941B-BB6F-4F73-9425-853D7226F412}" type="presParOf" srcId="{47A4AA93-20ED-4011-A501-B4AB683F4369}" destId="{401F7D8B-87FE-40DD-B9D0-C93DDFAD3ACD}" srcOrd="6" destOrd="0" presId="urn:microsoft.com/office/officeart/2018/2/layout/IconVerticalSolidList"/>
    <dgm:cxn modelId="{9DB4038B-BD2A-42A4-88BE-A8EF5F3A1423}" type="presParOf" srcId="{401F7D8B-87FE-40DD-B9D0-C93DDFAD3ACD}" destId="{46E56D25-D4D1-4BF3-A144-2F6775B57E46}" srcOrd="0" destOrd="0" presId="urn:microsoft.com/office/officeart/2018/2/layout/IconVerticalSolidList"/>
    <dgm:cxn modelId="{566A19F7-C04A-415E-A7E2-46E12ED8D436}" type="presParOf" srcId="{401F7D8B-87FE-40DD-B9D0-C93DDFAD3ACD}" destId="{435A5342-4A5A-4D6E-90E7-051149FC5603}" srcOrd="1" destOrd="0" presId="urn:microsoft.com/office/officeart/2018/2/layout/IconVerticalSolidList"/>
    <dgm:cxn modelId="{1A0033F5-5980-4BCD-8634-4B310180A576}" type="presParOf" srcId="{401F7D8B-87FE-40DD-B9D0-C93DDFAD3ACD}" destId="{C8C92D2A-988F-427C-A758-4CA424E5CE2B}" srcOrd="2" destOrd="0" presId="urn:microsoft.com/office/officeart/2018/2/layout/IconVerticalSolidList"/>
    <dgm:cxn modelId="{054C1A36-82B7-4444-B9A9-3AB678132220}" type="presParOf" srcId="{401F7D8B-87FE-40DD-B9D0-C93DDFAD3ACD}" destId="{7752993B-B79D-4A17-9E33-95B9D72C6FC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E5DAED7-6020-4350-92FA-D259C3A4E46B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53EE442-D5A7-4FD1-BA95-92A85DD6C2B3}">
      <dgm:prSet/>
      <dgm:spPr/>
      <dgm:t>
        <a:bodyPr/>
        <a:lstStyle/>
        <a:p>
          <a:r>
            <a:rPr lang="en-GB"/>
            <a:t>Two weeks focused on academic skills development: </a:t>
          </a:r>
          <a:endParaRPr lang="en-US"/>
        </a:p>
      </dgm:t>
    </dgm:pt>
    <dgm:pt modelId="{3862D844-8127-4455-9523-8416C16E3D6B}" type="parTrans" cxnId="{3B13B23B-9F19-4B95-A847-92D8D16EE243}">
      <dgm:prSet/>
      <dgm:spPr/>
      <dgm:t>
        <a:bodyPr/>
        <a:lstStyle/>
        <a:p>
          <a:endParaRPr lang="en-US"/>
        </a:p>
      </dgm:t>
    </dgm:pt>
    <dgm:pt modelId="{EB8F798D-9395-4243-816E-DD7DCB27335C}" type="sibTrans" cxnId="{3B13B23B-9F19-4B95-A847-92D8D16EE243}">
      <dgm:prSet/>
      <dgm:spPr/>
      <dgm:t>
        <a:bodyPr/>
        <a:lstStyle/>
        <a:p>
          <a:endParaRPr lang="en-US"/>
        </a:p>
      </dgm:t>
    </dgm:pt>
    <dgm:pt modelId="{6AFFEF41-5A5E-4035-8B69-4F3537740ACB}">
      <dgm:prSet/>
      <dgm:spPr/>
      <dgm:t>
        <a:bodyPr/>
        <a:lstStyle/>
        <a:p>
          <a:r>
            <a:rPr lang="en-GB" b="1"/>
            <a:t>Week one - Writing skills development </a:t>
          </a:r>
          <a:endParaRPr lang="en-US"/>
        </a:p>
      </dgm:t>
    </dgm:pt>
    <dgm:pt modelId="{E2EC78B4-6336-4BC8-A018-6293503B3013}" type="parTrans" cxnId="{EC971BFA-7A29-4DF0-A84C-FE2779263E61}">
      <dgm:prSet/>
      <dgm:spPr/>
      <dgm:t>
        <a:bodyPr/>
        <a:lstStyle/>
        <a:p>
          <a:endParaRPr lang="en-US"/>
        </a:p>
      </dgm:t>
    </dgm:pt>
    <dgm:pt modelId="{EA141C67-1C12-492A-84F6-DE5C508AE882}" type="sibTrans" cxnId="{EC971BFA-7A29-4DF0-A84C-FE2779263E61}">
      <dgm:prSet/>
      <dgm:spPr/>
      <dgm:t>
        <a:bodyPr/>
        <a:lstStyle/>
        <a:p>
          <a:endParaRPr lang="en-US"/>
        </a:p>
      </dgm:t>
    </dgm:pt>
    <dgm:pt modelId="{6CBE4FDF-BF19-4E82-8A88-9FB438636EAF}">
      <dgm:prSet/>
      <dgm:spPr/>
      <dgm:t>
        <a:bodyPr/>
        <a:lstStyle/>
        <a:p>
          <a:r>
            <a:rPr lang="en-GB"/>
            <a:t>Formulating an essay </a:t>
          </a:r>
          <a:endParaRPr lang="en-US"/>
        </a:p>
      </dgm:t>
    </dgm:pt>
    <dgm:pt modelId="{5ACD3CBE-1F9B-4643-A495-C7A34C294BD6}" type="parTrans" cxnId="{2272F1B5-1048-4886-B203-71E878AD0CE0}">
      <dgm:prSet/>
      <dgm:spPr/>
      <dgm:t>
        <a:bodyPr/>
        <a:lstStyle/>
        <a:p>
          <a:endParaRPr lang="en-US"/>
        </a:p>
      </dgm:t>
    </dgm:pt>
    <dgm:pt modelId="{CF9217D8-3DBB-4C89-B9A1-D93F5F6CEB81}" type="sibTrans" cxnId="{2272F1B5-1048-4886-B203-71E878AD0CE0}">
      <dgm:prSet/>
      <dgm:spPr/>
      <dgm:t>
        <a:bodyPr/>
        <a:lstStyle/>
        <a:p>
          <a:endParaRPr lang="en-US"/>
        </a:p>
      </dgm:t>
    </dgm:pt>
    <dgm:pt modelId="{798E744D-AFD0-4016-A49F-A98D511BB80A}">
      <dgm:prSet/>
      <dgm:spPr/>
      <dgm:t>
        <a:bodyPr/>
        <a:lstStyle/>
        <a:p>
          <a:r>
            <a:rPr lang="en-GB"/>
            <a:t>Referencing </a:t>
          </a:r>
          <a:endParaRPr lang="en-US"/>
        </a:p>
      </dgm:t>
    </dgm:pt>
    <dgm:pt modelId="{DDC33EF2-546E-4399-A127-794704FB1B47}" type="parTrans" cxnId="{2368C31A-1286-47BE-8145-996ED006C538}">
      <dgm:prSet/>
      <dgm:spPr/>
      <dgm:t>
        <a:bodyPr/>
        <a:lstStyle/>
        <a:p>
          <a:endParaRPr lang="en-US"/>
        </a:p>
      </dgm:t>
    </dgm:pt>
    <dgm:pt modelId="{56290EAF-7E3E-4E42-A954-913AC37A8D2D}" type="sibTrans" cxnId="{2368C31A-1286-47BE-8145-996ED006C538}">
      <dgm:prSet/>
      <dgm:spPr/>
      <dgm:t>
        <a:bodyPr/>
        <a:lstStyle/>
        <a:p>
          <a:endParaRPr lang="en-US"/>
        </a:p>
      </dgm:t>
    </dgm:pt>
    <dgm:pt modelId="{143B4497-D930-4E50-9F75-824DD68E40AB}">
      <dgm:prSet/>
      <dgm:spPr/>
      <dgm:t>
        <a:bodyPr/>
        <a:lstStyle/>
        <a:p>
          <a:r>
            <a:rPr lang="en-GB" b="1"/>
            <a:t>Week two - Writing skills development </a:t>
          </a:r>
          <a:endParaRPr lang="en-US"/>
        </a:p>
      </dgm:t>
    </dgm:pt>
    <dgm:pt modelId="{1D7A710A-CB43-49EE-B7C5-7A91A03E2DED}" type="parTrans" cxnId="{55BE4648-D95B-43E5-86E9-5C3EEDAD3837}">
      <dgm:prSet/>
      <dgm:spPr/>
      <dgm:t>
        <a:bodyPr/>
        <a:lstStyle/>
        <a:p>
          <a:endParaRPr lang="en-US"/>
        </a:p>
      </dgm:t>
    </dgm:pt>
    <dgm:pt modelId="{8E17B28C-A610-46DC-9509-C8DEE6F2583B}" type="sibTrans" cxnId="{55BE4648-D95B-43E5-86E9-5C3EEDAD3837}">
      <dgm:prSet/>
      <dgm:spPr/>
      <dgm:t>
        <a:bodyPr/>
        <a:lstStyle/>
        <a:p>
          <a:endParaRPr lang="en-US"/>
        </a:p>
      </dgm:t>
    </dgm:pt>
    <dgm:pt modelId="{A6A29199-9772-438D-AC52-6804FE78C966}">
      <dgm:prSet/>
      <dgm:spPr/>
      <dgm:t>
        <a:bodyPr/>
        <a:lstStyle/>
        <a:p>
          <a:r>
            <a:rPr lang="en-GB"/>
            <a:t>Critiquing academic text </a:t>
          </a:r>
          <a:endParaRPr lang="en-US"/>
        </a:p>
      </dgm:t>
    </dgm:pt>
    <dgm:pt modelId="{808C09F9-070B-4956-BF53-A8C62A905D69}" type="parTrans" cxnId="{D344D7C1-36C7-4021-A3CA-3AA1D5762CE8}">
      <dgm:prSet/>
      <dgm:spPr/>
      <dgm:t>
        <a:bodyPr/>
        <a:lstStyle/>
        <a:p>
          <a:endParaRPr lang="en-US"/>
        </a:p>
      </dgm:t>
    </dgm:pt>
    <dgm:pt modelId="{82E6DD29-23B2-4850-B887-6D119E9D58D0}" type="sibTrans" cxnId="{D344D7C1-36C7-4021-A3CA-3AA1D5762CE8}">
      <dgm:prSet/>
      <dgm:spPr/>
      <dgm:t>
        <a:bodyPr/>
        <a:lstStyle/>
        <a:p>
          <a:endParaRPr lang="en-US"/>
        </a:p>
      </dgm:t>
    </dgm:pt>
    <dgm:pt modelId="{D6F331F2-5BBA-432F-8E9A-922D609941E7}">
      <dgm:prSet/>
      <dgm:spPr/>
      <dgm:t>
        <a:bodyPr/>
        <a:lstStyle/>
        <a:p>
          <a:r>
            <a:rPr lang="en-GB"/>
            <a:t>The role of a literature review </a:t>
          </a:r>
          <a:endParaRPr lang="en-US"/>
        </a:p>
      </dgm:t>
    </dgm:pt>
    <dgm:pt modelId="{FDF03AEC-B7F2-4C64-B1DD-7028C6F60668}" type="parTrans" cxnId="{35F50DEF-EB28-4A47-8BA8-5F7D1B8BDC36}">
      <dgm:prSet/>
      <dgm:spPr/>
      <dgm:t>
        <a:bodyPr/>
        <a:lstStyle/>
        <a:p>
          <a:endParaRPr lang="en-US"/>
        </a:p>
      </dgm:t>
    </dgm:pt>
    <dgm:pt modelId="{E51444EF-62AE-4F48-8F61-93276D991331}" type="sibTrans" cxnId="{35F50DEF-EB28-4A47-8BA8-5F7D1B8BDC36}">
      <dgm:prSet/>
      <dgm:spPr/>
      <dgm:t>
        <a:bodyPr/>
        <a:lstStyle/>
        <a:p>
          <a:endParaRPr lang="en-US"/>
        </a:p>
      </dgm:t>
    </dgm:pt>
    <dgm:pt modelId="{247180A3-D89D-4E2B-ABBF-44E7DF882FF7}" type="pres">
      <dgm:prSet presAssocID="{DE5DAED7-6020-4350-92FA-D259C3A4E46B}" presName="vert0" presStyleCnt="0">
        <dgm:presLayoutVars>
          <dgm:dir/>
          <dgm:animOne val="branch"/>
          <dgm:animLvl val="lvl"/>
        </dgm:presLayoutVars>
      </dgm:prSet>
      <dgm:spPr/>
    </dgm:pt>
    <dgm:pt modelId="{CB0AE1D8-8523-4F81-9657-6089654BE1FD}" type="pres">
      <dgm:prSet presAssocID="{253EE442-D5A7-4FD1-BA95-92A85DD6C2B3}" presName="thickLine" presStyleLbl="alignNode1" presStyleIdx="0" presStyleCnt="1"/>
      <dgm:spPr/>
    </dgm:pt>
    <dgm:pt modelId="{708F7D3C-E8E1-476C-BEA8-8613734B7B19}" type="pres">
      <dgm:prSet presAssocID="{253EE442-D5A7-4FD1-BA95-92A85DD6C2B3}" presName="horz1" presStyleCnt="0"/>
      <dgm:spPr/>
    </dgm:pt>
    <dgm:pt modelId="{460BEFA3-C08E-4279-A541-624E3A9AFD13}" type="pres">
      <dgm:prSet presAssocID="{253EE442-D5A7-4FD1-BA95-92A85DD6C2B3}" presName="tx1" presStyleLbl="revTx" presStyleIdx="0" presStyleCnt="7"/>
      <dgm:spPr/>
    </dgm:pt>
    <dgm:pt modelId="{5D730C98-6367-43CC-BB08-2E3E27FF5173}" type="pres">
      <dgm:prSet presAssocID="{253EE442-D5A7-4FD1-BA95-92A85DD6C2B3}" presName="vert1" presStyleCnt="0"/>
      <dgm:spPr/>
    </dgm:pt>
    <dgm:pt modelId="{18B27CFE-E825-4678-8C23-36ED474202DD}" type="pres">
      <dgm:prSet presAssocID="{6AFFEF41-5A5E-4035-8B69-4F3537740ACB}" presName="vertSpace2a" presStyleCnt="0"/>
      <dgm:spPr/>
    </dgm:pt>
    <dgm:pt modelId="{9F2D6145-0035-4C84-8FAD-C89B8E479892}" type="pres">
      <dgm:prSet presAssocID="{6AFFEF41-5A5E-4035-8B69-4F3537740ACB}" presName="horz2" presStyleCnt="0"/>
      <dgm:spPr/>
    </dgm:pt>
    <dgm:pt modelId="{0B247E35-EE51-47E6-90F0-4DA136767125}" type="pres">
      <dgm:prSet presAssocID="{6AFFEF41-5A5E-4035-8B69-4F3537740ACB}" presName="horzSpace2" presStyleCnt="0"/>
      <dgm:spPr/>
    </dgm:pt>
    <dgm:pt modelId="{8EDF7909-82BA-4406-B3EC-47B2265680FC}" type="pres">
      <dgm:prSet presAssocID="{6AFFEF41-5A5E-4035-8B69-4F3537740ACB}" presName="tx2" presStyleLbl="revTx" presStyleIdx="1" presStyleCnt="7"/>
      <dgm:spPr/>
    </dgm:pt>
    <dgm:pt modelId="{5637C065-A878-4EC5-BDFF-9044316A9E95}" type="pres">
      <dgm:prSet presAssocID="{6AFFEF41-5A5E-4035-8B69-4F3537740ACB}" presName="vert2" presStyleCnt="0"/>
      <dgm:spPr/>
    </dgm:pt>
    <dgm:pt modelId="{B365FCA4-7029-4AA9-9ECB-A6FE9C75891D}" type="pres">
      <dgm:prSet presAssocID="{6AFFEF41-5A5E-4035-8B69-4F3537740ACB}" presName="thinLine2b" presStyleLbl="callout" presStyleIdx="0" presStyleCnt="6"/>
      <dgm:spPr/>
    </dgm:pt>
    <dgm:pt modelId="{EEA96823-4312-4A5C-B272-2D53B4F242BF}" type="pres">
      <dgm:prSet presAssocID="{6AFFEF41-5A5E-4035-8B69-4F3537740ACB}" presName="vertSpace2b" presStyleCnt="0"/>
      <dgm:spPr/>
    </dgm:pt>
    <dgm:pt modelId="{E5A5369F-4678-4FA5-BBC0-EF18EC422DE4}" type="pres">
      <dgm:prSet presAssocID="{6CBE4FDF-BF19-4E82-8A88-9FB438636EAF}" presName="horz2" presStyleCnt="0"/>
      <dgm:spPr/>
    </dgm:pt>
    <dgm:pt modelId="{A0B9E3AD-D2DF-4AD5-839E-5ECEA16781B8}" type="pres">
      <dgm:prSet presAssocID="{6CBE4FDF-BF19-4E82-8A88-9FB438636EAF}" presName="horzSpace2" presStyleCnt="0"/>
      <dgm:spPr/>
    </dgm:pt>
    <dgm:pt modelId="{044F0494-9225-47F6-8DFA-AF6417DC92FF}" type="pres">
      <dgm:prSet presAssocID="{6CBE4FDF-BF19-4E82-8A88-9FB438636EAF}" presName="tx2" presStyleLbl="revTx" presStyleIdx="2" presStyleCnt="7"/>
      <dgm:spPr/>
    </dgm:pt>
    <dgm:pt modelId="{1061D63B-4D0F-4D5D-9944-5B5DC12F567C}" type="pres">
      <dgm:prSet presAssocID="{6CBE4FDF-BF19-4E82-8A88-9FB438636EAF}" presName="vert2" presStyleCnt="0"/>
      <dgm:spPr/>
    </dgm:pt>
    <dgm:pt modelId="{C89F29C6-E1BA-40BD-BE6B-C0E32D843BBB}" type="pres">
      <dgm:prSet presAssocID="{6CBE4FDF-BF19-4E82-8A88-9FB438636EAF}" presName="thinLine2b" presStyleLbl="callout" presStyleIdx="1" presStyleCnt="6"/>
      <dgm:spPr/>
    </dgm:pt>
    <dgm:pt modelId="{9BFB5357-CD7F-4799-8E2C-DFBAE0FA7607}" type="pres">
      <dgm:prSet presAssocID="{6CBE4FDF-BF19-4E82-8A88-9FB438636EAF}" presName="vertSpace2b" presStyleCnt="0"/>
      <dgm:spPr/>
    </dgm:pt>
    <dgm:pt modelId="{3705B32B-50B1-41B4-89E3-FA6EC9077368}" type="pres">
      <dgm:prSet presAssocID="{798E744D-AFD0-4016-A49F-A98D511BB80A}" presName="horz2" presStyleCnt="0"/>
      <dgm:spPr/>
    </dgm:pt>
    <dgm:pt modelId="{58FE1BCB-F414-47AD-B398-A307590C668A}" type="pres">
      <dgm:prSet presAssocID="{798E744D-AFD0-4016-A49F-A98D511BB80A}" presName="horzSpace2" presStyleCnt="0"/>
      <dgm:spPr/>
    </dgm:pt>
    <dgm:pt modelId="{C45D3087-19FB-452A-80FA-A202F4E5B81F}" type="pres">
      <dgm:prSet presAssocID="{798E744D-AFD0-4016-A49F-A98D511BB80A}" presName="tx2" presStyleLbl="revTx" presStyleIdx="3" presStyleCnt="7"/>
      <dgm:spPr/>
    </dgm:pt>
    <dgm:pt modelId="{4A6A5894-8CD6-496A-A8E2-2660E333A521}" type="pres">
      <dgm:prSet presAssocID="{798E744D-AFD0-4016-A49F-A98D511BB80A}" presName="vert2" presStyleCnt="0"/>
      <dgm:spPr/>
    </dgm:pt>
    <dgm:pt modelId="{70350FD8-14A3-48AC-B07C-B740D430CD41}" type="pres">
      <dgm:prSet presAssocID="{798E744D-AFD0-4016-A49F-A98D511BB80A}" presName="thinLine2b" presStyleLbl="callout" presStyleIdx="2" presStyleCnt="6"/>
      <dgm:spPr/>
    </dgm:pt>
    <dgm:pt modelId="{BDA63640-DAC2-478B-8B3E-4B3B3ACE1F1E}" type="pres">
      <dgm:prSet presAssocID="{798E744D-AFD0-4016-A49F-A98D511BB80A}" presName="vertSpace2b" presStyleCnt="0"/>
      <dgm:spPr/>
    </dgm:pt>
    <dgm:pt modelId="{7E84F79A-01B6-43F2-AC75-CF139667828E}" type="pres">
      <dgm:prSet presAssocID="{143B4497-D930-4E50-9F75-824DD68E40AB}" presName="horz2" presStyleCnt="0"/>
      <dgm:spPr/>
    </dgm:pt>
    <dgm:pt modelId="{1A47148E-1CD7-4C35-AAE6-EE978778097A}" type="pres">
      <dgm:prSet presAssocID="{143B4497-D930-4E50-9F75-824DD68E40AB}" presName="horzSpace2" presStyleCnt="0"/>
      <dgm:spPr/>
    </dgm:pt>
    <dgm:pt modelId="{43342A13-76F5-4E1E-A91E-292A0FBE37CB}" type="pres">
      <dgm:prSet presAssocID="{143B4497-D930-4E50-9F75-824DD68E40AB}" presName="tx2" presStyleLbl="revTx" presStyleIdx="4" presStyleCnt="7"/>
      <dgm:spPr/>
    </dgm:pt>
    <dgm:pt modelId="{6D3E9C9B-4974-4969-A693-DB2C45A67D86}" type="pres">
      <dgm:prSet presAssocID="{143B4497-D930-4E50-9F75-824DD68E40AB}" presName="vert2" presStyleCnt="0"/>
      <dgm:spPr/>
    </dgm:pt>
    <dgm:pt modelId="{F55F1FBC-06E3-4E04-A0DF-D7FBC737F495}" type="pres">
      <dgm:prSet presAssocID="{143B4497-D930-4E50-9F75-824DD68E40AB}" presName="thinLine2b" presStyleLbl="callout" presStyleIdx="3" presStyleCnt="6"/>
      <dgm:spPr/>
    </dgm:pt>
    <dgm:pt modelId="{ACE935A7-6D3F-4782-B557-7B974F5EEA4A}" type="pres">
      <dgm:prSet presAssocID="{143B4497-D930-4E50-9F75-824DD68E40AB}" presName="vertSpace2b" presStyleCnt="0"/>
      <dgm:spPr/>
    </dgm:pt>
    <dgm:pt modelId="{F9E58D37-0202-4C2B-A80E-58ABC0410FC7}" type="pres">
      <dgm:prSet presAssocID="{A6A29199-9772-438D-AC52-6804FE78C966}" presName="horz2" presStyleCnt="0"/>
      <dgm:spPr/>
    </dgm:pt>
    <dgm:pt modelId="{B9231381-6AF6-4EF9-AA61-5BC2B641A23B}" type="pres">
      <dgm:prSet presAssocID="{A6A29199-9772-438D-AC52-6804FE78C966}" presName="horzSpace2" presStyleCnt="0"/>
      <dgm:spPr/>
    </dgm:pt>
    <dgm:pt modelId="{00B91DD7-E619-43DC-8D2D-27D28C0EDC7E}" type="pres">
      <dgm:prSet presAssocID="{A6A29199-9772-438D-AC52-6804FE78C966}" presName="tx2" presStyleLbl="revTx" presStyleIdx="5" presStyleCnt="7"/>
      <dgm:spPr/>
    </dgm:pt>
    <dgm:pt modelId="{C4FA9109-F7C3-47B0-BE9F-5CB6684C2D2C}" type="pres">
      <dgm:prSet presAssocID="{A6A29199-9772-438D-AC52-6804FE78C966}" presName="vert2" presStyleCnt="0"/>
      <dgm:spPr/>
    </dgm:pt>
    <dgm:pt modelId="{8C612078-620D-4C4E-8C6B-075D1CE4E47F}" type="pres">
      <dgm:prSet presAssocID="{A6A29199-9772-438D-AC52-6804FE78C966}" presName="thinLine2b" presStyleLbl="callout" presStyleIdx="4" presStyleCnt="6"/>
      <dgm:spPr/>
    </dgm:pt>
    <dgm:pt modelId="{5257B28D-6BFB-40DA-AAB2-6DA29207F0F7}" type="pres">
      <dgm:prSet presAssocID="{A6A29199-9772-438D-AC52-6804FE78C966}" presName="vertSpace2b" presStyleCnt="0"/>
      <dgm:spPr/>
    </dgm:pt>
    <dgm:pt modelId="{EF0381B4-F6E7-451B-8B56-73F4701F7E0D}" type="pres">
      <dgm:prSet presAssocID="{D6F331F2-5BBA-432F-8E9A-922D609941E7}" presName="horz2" presStyleCnt="0"/>
      <dgm:spPr/>
    </dgm:pt>
    <dgm:pt modelId="{B09B89A0-5850-4581-BCE2-8C729680A017}" type="pres">
      <dgm:prSet presAssocID="{D6F331F2-5BBA-432F-8E9A-922D609941E7}" presName="horzSpace2" presStyleCnt="0"/>
      <dgm:spPr/>
    </dgm:pt>
    <dgm:pt modelId="{A323AFE1-0E85-4A6F-A8BB-4F4A6A7F2A85}" type="pres">
      <dgm:prSet presAssocID="{D6F331F2-5BBA-432F-8E9A-922D609941E7}" presName="tx2" presStyleLbl="revTx" presStyleIdx="6" presStyleCnt="7"/>
      <dgm:spPr/>
    </dgm:pt>
    <dgm:pt modelId="{ED6CE42D-B190-4CD7-9EF3-AC0D84E622C0}" type="pres">
      <dgm:prSet presAssocID="{D6F331F2-5BBA-432F-8E9A-922D609941E7}" presName="vert2" presStyleCnt="0"/>
      <dgm:spPr/>
    </dgm:pt>
    <dgm:pt modelId="{A9D78ED7-2A29-4349-854C-937D36ACB66F}" type="pres">
      <dgm:prSet presAssocID="{D6F331F2-5BBA-432F-8E9A-922D609941E7}" presName="thinLine2b" presStyleLbl="callout" presStyleIdx="5" presStyleCnt="6"/>
      <dgm:spPr/>
    </dgm:pt>
    <dgm:pt modelId="{251A4C1B-39CD-4363-A7DB-85D631863CC1}" type="pres">
      <dgm:prSet presAssocID="{D6F331F2-5BBA-432F-8E9A-922D609941E7}" presName="vertSpace2b" presStyleCnt="0"/>
      <dgm:spPr/>
    </dgm:pt>
  </dgm:ptLst>
  <dgm:cxnLst>
    <dgm:cxn modelId="{2368C31A-1286-47BE-8145-996ED006C538}" srcId="{253EE442-D5A7-4FD1-BA95-92A85DD6C2B3}" destId="{798E744D-AFD0-4016-A49F-A98D511BB80A}" srcOrd="2" destOrd="0" parTransId="{DDC33EF2-546E-4399-A127-794704FB1B47}" sibTransId="{56290EAF-7E3E-4E42-A954-913AC37A8D2D}"/>
    <dgm:cxn modelId="{E8222A1D-1E3B-4293-9190-E836A680CCB3}" type="presOf" srcId="{143B4497-D930-4E50-9F75-824DD68E40AB}" destId="{43342A13-76F5-4E1E-A91E-292A0FBE37CB}" srcOrd="0" destOrd="0" presId="urn:microsoft.com/office/officeart/2008/layout/LinedList"/>
    <dgm:cxn modelId="{9934332F-160A-42EC-A622-61DC8DCBAD55}" type="presOf" srcId="{253EE442-D5A7-4FD1-BA95-92A85DD6C2B3}" destId="{460BEFA3-C08E-4279-A541-624E3A9AFD13}" srcOrd="0" destOrd="0" presId="urn:microsoft.com/office/officeart/2008/layout/LinedList"/>
    <dgm:cxn modelId="{3B13B23B-9F19-4B95-A847-92D8D16EE243}" srcId="{DE5DAED7-6020-4350-92FA-D259C3A4E46B}" destId="{253EE442-D5A7-4FD1-BA95-92A85DD6C2B3}" srcOrd="0" destOrd="0" parTransId="{3862D844-8127-4455-9523-8416C16E3D6B}" sibTransId="{EB8F798D-9395-4243-816E-DD7DCB27335C}"/>
    <dgm:cxn modelId="{ED119961-00E0-412B-B90E-FEBB41739477}" type="presOf" srcId="{798E744D-AFD0-4016-A49F-A98D511BB80A}" destId="{C45D3087-19FB-452A-80FA-A202F4E5B81F}" srcOrd="0" destOrd="0" presId="urn:microsoft.com/office/officeart/2008/layout/LinedList"/>
    <dgm:cxn modelId="{55BE4648-D95B-43E5-86E9-5C3EEDAD3837}" srcId="{253EE442-D5A7-4FD1-BA95-92A85DD6C2B3}" destId="{143B4497-D930-4E50-9F75-824DD68E40AB}" srcOrd="3" destOrd="0" parTransId="{1D7A710A-CB43-49EE-B7C5-7A91A03E2DED}" sibTransId="{8E17B28C-A610-46DC-9509-C8DEE6F2583B}"/>
    <dgm:cxn modelId="{04DC6B48-0F4A-4BB3-8532-B06F3D4FD84E}" type="presOf" srcId="{D6F331F2-5BBA-432F-8E9A-922D609941E7}" destId="{A323AFE1-0E85-4A6F-A8BB-4F4A6A7F2A85}" srcOrd="0" destOrd="0" presId="urn:microsoft.com/office/officeart/2008/layout/LinedList"/>
    <dgm:cxn modelId="{400CFD8B-4410-4E1C-BEBE-300CD29A154C}" type="presOf" srcId="{A6A29199-9772-438D-AC52-6804FE78C966}" destId="{00B91DD7-E619-43DC-8D2D-27D28C0EDC7E}" srcOrd="0" destOrd="0" presId="urn:microsoft.com/office/officeart/2008/layout/LinedList"/>
    <dgm:cxn modelId="{71D504A9-4573-4AA3-ABBE-C2CA40A98233}" type="presOf" srcId="{6CBE4FDF-BF19-4E82-8A88-9FB438636EAF}" destId="{044F0494-9225-47F6-8DFA-AF6417DC92FF}" srcOrd="0" destOrd="0" presId="urn:microsoft.com/office/officeart/2008/layout/LinedList"/>
    <dgm:cxn modelId="{2272F1B5-1048-4886-B203-71E878AD0CE0}" srcId="{253EE442-D5A7-4FD1-BA95-92A85DD6C2B3}" destId="{6CBE4FDF-BF19-4E82-8A88-9FB438636EAF}" srcOrd="1" destOrd="0" parTransId="{5ACD3CBE-1F9B-4643-A495-C7A34C294BD6}" sibTransId="{CF9217D8-3DBB-4C89-B9A1-D93F5F6CEB81}"/>
    <dgm:cxn modelId="{77F6D5BA-2691-4C2E-952D-63F0090E7C8B}" type="presOf" srcId="{6AFFEF41-5A5E-4035-8B69-4F3537740ACB}" destId="{8EDF7909-82BA-4406-B3EC-47B2265680FC}" srcOrd="0" destOrd="0" presId="urn:microsoft.com/office/officeart/2008/layout/LinedList"/>
    <dgm:cxn modelId="{7E3D25C1-DEF8-4C2D-8C23-4E78DD7AEABD}" type="presOf" srcId="{DE5DAED7-6020-4350-92FA-D259C3A4E46B}" destId="{247180A3-D89D-4E2B-ABBF-44E7DF882FF7}" srcOrd="0" destOrd="0" presId="urn:microsoft.com/office/officeart/2008/layout/LinedList"/>
    <dgm:cxn modelId="{D344D7C1-36C7-4021-A3CA-3AA1D5762CE8}" srcId="{253EE442-D5A7-4FD1-BA95-92A85DD6C2B3}" destId="{A6A29199-9772-438D-AC52-6804FE78C966}" srcOrd="4" destOrd="0" parTransId="{808C09F9-070B-4956-BF53-A8C62A905D69}" sibTransId="{82E6DD29-23B2-4850-B887-6D119E9D58D0}"/>
    <dgm:cxn modelId="{35F50DEF-EB28-4A47-8BA8-5F7D1B8BDC36}" srcId="{253EE442-D5A7-4FD1-BA95-92A85DD6C2B3}" destId="{D6F331F2-5BBA-432F-8E9A-922D609941E7}" srcOrd="5" destOrd="0" parTransId="{FDF03AEC-B7F2-4C64-B1DD-7028C6F60668}" sibTransId="{E51444EF-62AE-4F48-8F61-93276D991331}"/>
    <dgm:cxn modelId="{EC971BFA-7A29-4DF0-A84C-FE2779263E61}" srcId="{253EE442-D5A7-4FD1-BA95-92A85DD6C2B3}" destId="{6AFFEF41-5A5E-4035-8B69-4F3537740ACB}" srcOrd="0" destOrd="0" parTransId="{E2EC78B4-6336-4BC8-A018-6293503B3013}" sibTransId="{EA141C67-1C12-492A-84F6-DE5C508AE882}"/>
    <dgm:cxn modelId="{F1576DD5-1D17-4514-A643-2250A261BAD6}" type="presParOf" srcId="{247180A3-D89D-4E2B-ABBF-44E7DF882FF7}" destId="{CB0AE1D8-8523-4F81-9657-6089654BE1FD}" srcOrd="0" destOrd="0" presId="urn:microsoft.com/office/officeart/2008/layout/LinedList"/>
    <dgm:cxn modelId="{7881DEBC-D824-4738-A031-108161181398}" type="presParOf" srcId="{247180A3-D89D-4E2B-ABBF-44E7DF882FF7}" destId="{708F7D3C-E8E1-476C-BEA8-8613734B7B19}" srcOrd="1" destOrd="0" presId="urn:microsoft.com/office/officeart/2008/layout/LinedList"/>
    <dgm:cxn modelId="{D99AAFC1-87B7-49DE-890B-5C8FC7AE395C}" type="presParOf" srcId="{708F7D3C-E8E1-476C-BEA8-8613734B7B19}" destId="{460BEFA3-C08E-4279-A541-624E3A9AFD13}" srcOrd="0" destOrd="0" presId="urn:microsoft.com/office/officeart/2008/layout/LinedList"/>
    <dgm:cxn modelId="{4E57450E-855D-4D93-959D-BFDDC78A1C4C}" type="presParOf" srcId="{708F7D3C-E8E1-476C-BEA8-8613734B7B19}" destId="{5D730C98-6367-43CC-BB08-2E3E27FF5173}" srcOrd="1" destOrd="0" presId="urn:microsoft.com/office/officeart/2008/layout/LinedList"/>
    <dgm:cxn modelId="{06192C82-B2F3-4200-8F2D-2119B3EC7EE2}" type="presParOf" srcId="{5D730C98-6367-43CC-BB08-2E3E27FF5173}" destId="{18B27CFE-E825-4678-8C23-36ED474202DD}" srcOrd="0" destOrd="0" presId="urn:microsoft.com/office/officeart/2008/layout/LinedList"/>
    <dgm:cxn modelId="{55CC5340-FBA9-4E61-8B0C-21150B95763A}" type="presParOf" srcId="{5D730C98-6367-43CC-BB08-2E3E27FF5173}" destId="{9F2D6145-0035-4C84-8FAD-C89B8E479892}" srcOrd="1" destOrd="0" presId="urn:microsoft.com/office/officeart/2008/layout/LinedList"/>
    <dgm:cxn modelId="{E3A18C8A-B4EA-4F7B-BE18-A0A1FEAC4BED}" type="presParOf" srcId="{9F2D6145-0035-4C84-8FAD-C89B8E479892}" destId="{0B247E35-EE51-47E6-90F0-4DA136767125}" srcOrd="0" destOrd="0" presId="urn:microsoft.com/office/officeart/2008/layout/LinedList"/>
    <dgm:cxn modelId="{E0BE2F64-3851-4300-8913-FD71A3668505}" type="presParOf" srcId="{9F2D6145-0035-4C84-8FAD-C89B8E479892}" destId="{8EDF7909-82BA-4406-B3EC-47B2265680FC}" srcOrd="1" destOrd="0" presId="urn:microsoft.com/office/officeart/2008/layout/LinedList"/>
    <dgm:cxn modelId="{4A142293-0E83-4EB7-AFDE-11203B216A32}" type="presParOf" srcId="{9F2D6145-0035-4C84-8FAD-C89B8E479892}" destId="{5637C065-A878-4EC5-BDFF-9044316A9E95}" srcOrd="2" destOrd="0" presId="urn:microsoft.com/office/officeart/2008/layout/LinedList"/>
    <dgm:cxn modelId="{F114DD49-9256-458E-ADB1-E0EA36C1DB25}" type="presParOf" srcId="{5D730C98-6367-43CC-BB08-2E3E27FF5173}" destId="{B365FCA4-7029-4AA9-9ECB-A6FE9C75891D}" srcOrd="2" destOrd="0" presId="urn:microsoft.com/office/officeart/2008/layout/LinedList"/>
    <dgm:cxn modelId="{D56E48C1-C99C-417C-A2ED-52975A35F0F5}" type="presParOf" srcId="{5D730C98-6367-43CC-BB08-2E3E27FF5173}" destId="{EEA96823-4312-4A5C-B272-2D53B4F242BF}" srcOrd="3" destOrd="0" presId="urn:microsoft.com/office/officeart/2008/layout/LinedList"/>
    <dgm:cxn modelId="{1A0C2039-4441-4509-80CA-8D3B8BCD71DE}" type="presParOf" srcId="{5D730C98-6367-43CC-BB08-2E3E27FF5173}" destId="{E5A5369F-4678-4FA5-BBC0-EF18EC422DE4}" srcOrd="4" destOrd="0" presId="urn:microsoft.com/office/officeart/2008/layout/LinedList"/>
    <dgm:cxn modelId="{30F8DBA7-6796-4B5E-B669-BF1CFA11EA92}" type="presParOf" srcId="{E5A5369F-4678-4FA5-BBC0-EF18EC422DE4}" destId="{A0B9E3AD-D2DF-4AD5-839E-5ECEA16781B8}" srcOrd="0" destOrd="0" presId="urn:microsoft.com/office/officeart/2008/layout/LinedList"/>
    <dgm:cxn modelId="{AFD3F434-3F4A-42E6-8BC4-843E8F672150}" type="presParOf" srcId="{E5A5369F-4678-4FA5-BBC0-EF18EC422DE4}" destId="{044F0494-9225-47F6-8DFA-AF6417DC92FF}" srcOrd="1" destOrd="0" presId="urn:microsoft.com/office/officeart/2008/layout/LinedList"/>
    <dgm:cxn modelId="{64F3F1F8-F50F-42BA-B3B3-80B650255A42}" type="presParOf" srcId="{E5A5369F-4678-4FA5-BBC0-EF18EC422DE4}" destId="{1061D63B-4D0F-4D5D-9944-5B5DC12F567C}" srcOrd="2" destOrd="0" presId="urn:microsoft.com/office/officeart/2008/layout/LinedList"/>
    <dgm:cxn modelId="{8BFFF7E7-5A7E-41FD-86D7-030C2CFC1E53}" type="presParOf" srcId="{5D730C98-6367-43CC-BB08-2E3E27FF5173}" destId="{C89F29C6-E1BA-40BD-BE6B-C0E32D843BBB}" srcOrd="5" destOrd="0" presId="urn:microsoft.com/office/officeart/2008/layout/LinedList"/>
    <dgm:cxn modelId="{950A23ED-E489-4CFF-828D-5A7A7B5166F4}" type="presParOf" srcId="{5D730C98-6367-43CC-BB08-2E3E27FF5173}" destId="{9BFB5357-CD7F-4799-8E2C-DFBAE0FA7607}" srcOrd="6" destOrd="0" presId="urn:microsoft.com/office/officeart/2008/layout/LinedList"/>
    <dgm:cxn modelId="{EDA1C174-DFEC-4013-9BC9-D5208DE31363}" type="presParOf" srcId="{5D730C98-6367-43CC-BB08-2E3E27FF5173}" destId="{3705B32B-50B1-41B4-89E3-FA6EC9077368}" srcOrd="7" destOrd="0" presId="urn:microsoft.com/office/officeart/2008/layout/LinedList"/>
    <dgm:cxn modelId="{EB7EA24A-AE25-45E6-912C-D882C5F55CA2}" type="presParOf" srcId="{3705B32B-50B1-41B4-89E3-FA6EC9077368}" destId="{58FE1BCB-F414-47AD-B398-A307590C668A}" srcOrd="0" destOrd="0" presId="urn:microsoft.com/office/officeart/2008/layout/LinedList"/>
    <dgm:cxn modelId="{C8696876-BF2F-460F-9CFC-CB8869FA6E0E}" type="presParOf" srcId="{3705B32B-50B1-41B4-89E3-FA6EC9077368}" destId="{C45D3087-19FB-452A-80FA-A202F4E5B81F}" srcOrd="1" destOrd="0" presId="urn:microsoft.com/office/officeart/2008/layout/LinedList"/>
    <dgm:cxn modelId="{0756F44F-1A44-4C64-9245-226AC4D1748F}" type="presParOf" srcId="{3705B32B-50B1-41B4-89E3-FA6EC9077368}" destId="{4A6A5894-8CD6-496A-A8E2-2660E333A521}" srcOrd="2" destOrd="0" presId="urn:microsoft.com/office/officeart/2008/layout/LinedList"/>
    <dgm:cxn modelId="{ABA339C5-4E63-466C-86AC-E2B058F3B124}" type="presParOf" srcId="{5D730C98-6367-43CC-BB08-2E3E27FF5173}" destId="{70350FD8-14A3-48AC-B07C-B740D430CD41}" srcOrd="8" destOrd="0" presId="urn:microsoft.com/office/officeart/2008/layout/LinedList"/>
    <dgm:cxn modelId="{F72C2A88-DA74-43AF-A43B-3A1E1EAFEA0D}" type="presParOf" srcId="{5D730C98-6367-43CC-BB08-2E3E27FF5173}" destId="{BDA63640-DAC2-478B-8B3E-4B3B3ACE1F1E}" srcOrd="9" destOrd="0" presId="urn:microsoft.com/office/officeart/2008/layout/LinedList"/>
    <dgm:cxn modelId="{BE7BAD1F-D03F-4553-9FEB-71F8874EEB73}" type="presParOf" srcId="{5D730C98-6367-43CC-BB08-2E3E27FF5173}" destId="{7E84F79A-01B6-43F2-AC75-CF139667828E}" srcOrd="10" destOrd="0" presId="urn:microsoft.com/office/officeart/2008/layout/LinedList"/>
    <dgm:cxn modelId="{B78B99C3-5EA2-4735-80BF-F889D4D1E0F2}" type="presParOf" srcId="{7E84F79A-01B6-43F2-AC75-CF139667828E}" destId="{1A47148E-1CD7-4C35-AAE6-EE978778097A}" srcOrd="0" destOrd="0" presId="urn:microsoft.com/office/officeart/2008/layout/LinedList"/>
    <dgm:cxn modelId="{B4E9B2B6-A40A-4230-A6D5-3CE63649FC9A}" type="presParOf" srcId="{7E84F79A-01B6-43F2-AC75-CF139667828E}" destId="{43342A13-76F5-4E1E-A91E-292A0FBE37CB}" srcOrd="1" destOrd="0" presId="urn:microsoft.com/office/officeart/2008/layout/LinedList"/>
    <dgm:cxn modelId="{FBEDA7F3-8662-4FD1-B94B-FF14723938DF}" type="presParOf" srcId="{7E84F79A-01B6-43F2-AC75-CF139667828E}" destId="{6D3E9C9B-4974-4969-A693-DB2C45A67D86}" srcOrd="2" destOrd="0" presId="urn:microsoft.com/office/officeart/2008/layout/LinedList"/>
    <dgm:cxn modelId="{C7681397-13B0-4131-B1BA-72B1E8891260}" type="presParOf" srcId="{5D730C98-6367-43CC-BB08-2E3E27FF5173}" destId="{F55F1FBC-06E3-4E04-A0DF-D7FBC737F495}" srcOrd="11" destOrd="0" presId="urn:microsoft.com/office/officeart/2008/layout/LinedList"/>
    <dgm:cxn modelId="{FC6B4B2C-85F4-4244-A61C-BA98C10FB518}" type="presParOf" srcId="{5D730C98-6367-43CC-BB08-2E3E27FF5173}" destId="{ACE935A7-6D3F-4782-B557-7B974F5EEA4A}" srcOrd="12" destOrd="0" presId="urn:microsoft.com/office/officeart/2008/layout/LinedList"/>
    <dgm:cxn modelId="{024A6980-8DCB-4BBB-B19E-6ED991E293F4}" type="presParOf" srcId="{5D730C98-6367-43CC-BB08-2E3E27FF5173}" destId="{F9E58D37-0202-4C2B-A80E-58ABC0410FC7}" srcOrd="13" destOrd="0" presId="urn:microsoft.com/office/officeart/2008/layout/LinedList"/>
    <dgm:cxn modelId="{F5D980C5-FA5D-41A8-BABA-1AC23FBEC302}" type="presParOf" srcId="{F9E58D37-0202-4C2B-A80E-58ABC0410FC7}" destId="{B9231381-6AF6-4EF9-AA61-5BC2B641A23B}" srcOrd="0" destOrd="0" presId="urn:microsoft.com/office/officeart/2008/layout/LinedList"/>
    <dgm:cxn modelId="{43BBA58C-5062-4A16-8964-1A3CEFFAF258}" type="presParOf" srcId="{F9E58D37-0202-4C2B-A80E-58ABC0410FC7}" destId="{00B91DD7-E619-43DC-8D2D-27D28C0EDC7E}" srcOrd="1" destOrd="0" presId="urn:microsoft.com/office/officeart/2008/layout/LinedList"/>
    <dgm:cxn modelId="{291BFF34-3050-4D42-9F8E-C7D33850A765}" type="presParOf" srcId="{F9E58D37-0202-4C2B-A80E-58ABC0410FC7}" destId="{C4FA9109-F7C3-47B0-BE9F-5CB6684C2D2C}" srcOrd="2" destOrd="0" presId="urn:microsoft.com/office/officeart/2008/layout/LinedList"/>
    <dgm:cxn modelId="{45935DE7-67C3-4410-B64E-0E460E8D9FBF}" type="presParOf" srcId="{5D730C98-6367-43CC-BB08-2E3E27FF5173}" destId="{8C612078-620D-4C4E-8C6B-075D1CE4E47F}" srcOrd="14" destOrd="0" presId="urn:microsoft.com/office/officeart/2008/layout/LinedList"/>
    <dgm:cxn modelId="{5C4E1AA7-1F8C-4F9B-B046-682A1CF12A4A}" type="presParOf" srcId="{5D730C98-6367-43CC-BB08-2E3E27FF5173}" destId="{5257B28D-6BFB-40DA-AAB2-6DA29207F0F7}" srcOrd="15" destOrd="0" presId="urn:microsoft.com/office/officeart/2008/layout/LinedList"/>
    <dgm:cxn modelId="{0812A52C-AC80-463A-B853-9FE7C1C97459}" type="presParOf" srcId="{5D730C98-6367-43CC-BB08-2E3E27FF5173}" destId="{EF0381B4-F6E7-451B-8B56-73F4701F7E0D}" srcOrd="16" destOrd="0" presId="urn:microsoft.com/office/officeart/2008/layout/LinedList"/>
    <dgm:cxn modelId="{61A2F86B-9726-4FEC-BE34-142C2EFF9F19}" type="presParOf" srcId="{EF0381B4-F6E7-451B-8B56-73F4701F7E0D}" destId="{B09B89A0-5850-4581-BCE2-8C729680A017}" srcOrd="0" destOrd="0" presId="urn:microsoft.com/office/officeart/2008/layout/LinedList"/>
    <dgm:cxn modelId="{0C77EED1-6770-43ED-AC9F-C4EFD11E6C7F}" type="presParOf" srcId="{EF0381B4-F6E7-451B-8B56-73F4701F7E0D}" destId="{A323AFE1-0E85-4A6F-A8BB-4F4A6A7F2A85}" srcOrd="1" destOrd="0" presId="urn:microsoft.com/office/officeart/2008/layout/LinedList"/>
    <dgm:cxn modelId="{ED4A522D-26AB-454F-A4DF-1ACE742FF197}" type="presParOf" srcId="{EF0381B4-F6E7-451B-8B56-73F4701F7E0D}" destId="{ED6CE42D-B190-4CD7-9EF3-AC0D84E622C0}" srcOrd="2" destOrd="0" presId="urn:microsoft.com/office/officeart/2008/layout/LinedList"/>
    <dgm:cxn modelId="{B34DFA02-DF55-4BB6-A434-03D7DBA15C39}" type="presParOf" srcId="{5D730C98-6367-43CC-BB08-2E3E27FF5173}" destId="{A9D78ED7-2A29-4349-854C-937D36ACB66F}" srcOrd="17" destOrd="0" presId="urn:microsoft.com/office/officeart/2008/layout/LinedList"/>
    <dgm:cxn modelId="{C2D00593-EC4B-4954-AFD7-5AC67591E26A}" type="presParOf" srcId="{5D730C98-6367-43CC-BB08-2E3E27FF5173}" destId="{251A4C1B-39CD-4363-A7DB-85D631863CC1}" srcOrd="18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98A369D-E352-4AD3-BBC4-4A3153B7AE59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4CF6BB87-837A-4F0B-8661-8723115387A7}">
      <dgm:prSet/>
      <dgm:spPr/>
      <dgm:t>
        <a:bodyPr/>
        <a:lstStyle/>
        <a:p>
          <a:r>
            <a:rPr lang="en-GB"/>
            <a:t>Followed by 5 weeks focused on introducing qualitative research methods </a:t>
          </a:r>
          <a:endParaRPr lang="en-US"/>
        </a:p>
      </dgm:t>
    </dgm:pt>
    <dgm:pt modelId="{2C819416-8227-4293-A3F8-108CF4AC7AC8}" type="parTrans" cxnId="{7CD5EF2E-8BF8-404E-854B-45B3D5F6EB90}">
      <dgm:prSet/>
      <dgm:spPr/>
      <dgm:t>
        <a:bodyPr/>
        <a:lstStyle/>
        <a:p>
          <a:endParaRPr lang="en-US"/>
        </a:p>
      </dgm:t>
    </dgm:pt>
    <dgm:pt modelId="{14F34A2D-B239-4D4C-95EC-5E2717CBE5D0}" type="sibTrans" cxnId="{7CD5EF2E-8BF8-404E-854B-45B3D5F6EB90}">
      <dgm:prSet/>
      <dgm:spPr/>
      <dgm:t>
        <a:bodyPr/>
        <a:lstStyle/>
        <a:p>
          <a:endParaRPr lang="en-US"/>
        </a:p>
      </dgm:t>
    </dgm:pt>
    <dgm:pt modelId="{12F6D162-9165-4D75-9FEB-167EDB1E94CC}">
      <dgm:prSet/>
      <dgm:spPr/>
      <dgm:t>
        <a:bodyPr/>
        <a:lstStyle/>
        <a:p>
          <a:r>
            <a:rPr lang="en-GB" b="1"/>
            <a:t>Week 1: </a:t>
          </a:r>
          <a:r>
            <a:rPr lang="en-GB"/>
            <a:t>principles and approaches; standards of reliability and validity; the research process </a:t>
          </a:r>
          <a:endParaRPr lang="en-US"/>
        </a:p>
      </dgm:t>
    </dgm:pt>
    <dgm:pt modelId="{A8E37758-DEFA-4456-B928-40F5F8930A73}" type="parTrans" cxnId="{836B0D71-EAB4-4A1A-B27E-9E0DD8CA3D2F}">
      <dgm:prSet/>
      <dgm:spPr/>
      <dgm:t>
        <a:bodyPr/>
        <a:lstStyle/>
        <a:p>
          <a:endParaRPr lang="en-US"/>
        </a:p>
      </dgm:t>
    </dgm:pt>
    <dgm:pt modelId="{532AC0EC-B1E1-498A-8483-F7EE66564222}" type="sibTrans" cxnId="{836B0D71-EAB4-4A1A-B27E-9E0DD8CA3D2F}">
      <dgm:prSet/>
      <dgm:spPr/>
      <dgm:t>
        <a:bodyPr/>
        <a:lstStyle/>
        <a:p>
          <a:endParaRPr lang="en-US"/>
        </a:p>
      </dgm:t>
    </dgm:pt>
    <dgm:pt modelId="{D4EE746F-8640-4CC8-B9E2-02F07D32102A}">
      <dgm:prSet/>
      <dgm:spPr/>
      <dgm:t>
        <a:bodyPr/>
        <a:lstStyle/>
        <a:p>
          <a:r>
            <a:rPr lang="en-GB" b="1"/>
            <a:t>Week 2: </a:t>
          </a:r>
          <a:r>
            <a:rPr lang="en-GB"/>
            <a:t>field work: case studies; interviews; focus groups; ethnography </a:t>
          </a:r>
          <a:endParaRPr lang="en-US"/>
        </a:p>
      </dgm:t>
    </dgm:pt>
    <dgm:pt modelId="{18056B1D-2870-4BE9-8F20-700A67E514FD}" type="parTrans" cxnId="{BD80EEB3-F58D-4433-A68F-47DD9C5AF056}">
      <dgm:prSet/>
      <dgm:spPr/>
      <dgm:t>
        <a:bodyPr/>
        <a:lstStyle/>
        <a:p>
          <a:endParaRPr lang="en-US"/>
        </a:p>
      </dgm:t>
    </dgm:pt>
    <dgm:pt modelId="{A5C3918F-1FCF-4635-948E-09FE85184A5E}" type="sibTrans" cxnId="{BD80EEB3-F58D-4433-A68F-47DD9C5AF056}">
      <dgm:prSet/>
      <dgm:spPr/>
      <dgm:t>
        <a:bodyPr/>
        <a:lstStyle/>
        <a:p>
          <a:endParaRPr lang="en-US"/>
        </a:p>
      </dgm:t>
    </dgm:pt>
    <dgm:pt modelId="{DE4FA3A9-707C-45E5-B0ED-FD9E6FEA8F54}">
      <dgm:prSet/>
      <dgm:spPr/>
      <dgm:t>
        <a:bodyPr/>
        <a:lstStyle/>
        <a:p>
          <a:r>
            <a:rPr lang="en-GB" b="1"/>
            <a:t>Week 3: </a:t>
          </a:r>
          <a:r>
            <a:rPr lang="en-GB"/>
            <a:t>analysis and interpretation within an interpretive paradigm </a:t>
          </a:r>
          <a:endParaRPr lang="en-US"/>
        </a:p>
      </dgm:t>
    </dgm:pt>
    <dgm:pt modelId="{0E821CB5-45B3-4A3E-9254-67B794570715}" type="parTrans" cxnId="{72496DAA-B6B1-482E-B3FD-23B15C5B26BA}">
      <dgm:prSet/>
      <dgm:spPr/>
      <dgm:t>
        <a:bodyPr/>
        <a:lstStyle/>
        <a:p>
          <a:endParaRPr lang="en-US"/>
        </a:p>
      </dgm:t>
    </dgm:pt>
    <dgm:pt modelId="{0915EB7D-2B6F-4302-B73D-69688CDE2304}" type="sibTrans" cxnId="{72496DAA-B6B1-482E-B3FD-23B15C5B26BA}">
      <dgm:prSet/>
      <dgm:spPr/>
      <dgm:t>
        <a:bodyPr/>
        <a:lstStyle/>
        <a:p>
          <a:endParaRPr lang="en-US"/>
        </a:p>
      </dgm:t>
    </dgm:pt>
    <dgm:pt modelId="{4455C062-4A58-4E59-A74B-6D6109CF4EB4}">
      <dgm:prSet/>
      <dgm:spPr/>
      <dgm:t>
        <a:bodyPr/>
        <a:lstStyle/>
        <a:p>
          <a:r>
            <a:rPr lang="en-GB" b="1"/>
            <a:t>Week 4: </a:t>
          </a:r>
          <a:r>
            <a:rPr lang="en-GB"/>
            <a:t>Social and cultural context of research; ethics </a:t>
          </a:r>
          <a:endParaRPr lang="en-US"/>
        </a:p>
      </dgm:t>
    </dgm:pt>
    <dgm:pt modelId="{22069692-419F-4E11-BA53-EB93F751DB49}" type="parTrans" cxnId="{D0A66331-D033-49AC-A5EA-B79CB588CE23}">
      <dgm:prSet/>
      <dgm:spPr/>
      <dgm:t>
        <a:bodyPr/>
        <a:lstStyle/>
        <a:p>
          <a:endParaRPr lang="en-US"/>
        </a:p>
      </dgm:t>
    </dgm:pt>
    <dgm:pt modelId="{349BB294-726D-460B-B144-76F69D9A5AB1}" type="sibTrans" cxnId="{D0A66331-D033-49AC-A5EA-B79CB588CE23}">
      <dgm:prSet/>
      <dgm:spPr/>
      <dgm:t>
        <a:bodyPr/>
        <a:lstStyle/>
        <a:p>
          <a:endParaRPr lang="en-US"/>
        </a:p>
      </dgm:t>
    </dgm:pt>
    <dgm:pt modelId="{EF356D76-3546-4929-A478-4C92F488FFC4}">
      <dgm:prSet/>
      <dgm:spPr/>
      <dgm:t>
        <a:bodyPr/>
        <a:lstStyle/>
        <a:p>
          <a:r>
            <a:rPr lang="en-GB" b="1"/>
            <a:t>Week 5: </a:t>
          </a:r>
          <a:r>
            <a:rPr lang="en-GB"/>
            <a:t>formulating a research question; developing a research proposal; project planning </a:t>
          </a:r>
          <a:endParaRPr lang="en-US"/>
        </a:p>
      </dgm:t>
    </dgm:pt>
    <dgm:pt modelId="{F7AE3984-9852-41B8-99C3-1AEAD1A31CA9}" type="parTrans" cxnId="{2F294793-0F3B-46A5-8B05-91E11F00F43F}">
      <dgm:prSet/>
      <dgm:spPr/>
      <dgm:t>
        <a:bodyPr/>
        <a:lstStyle/>
        <a:p>
          <a:endParaRPr lang="en-US"/>
        </a:p>
      </dgm:t>
    </dgm:pt>
    <dgm:pt modelId="{6D46512F-E830-42CA-BD94-886AD4D7B2A1}" type="sibTrans" cxnId="{2F294793-0F3B-46A5-8B05-91E11F00F43F}">
      <dgm:prSet/>
      <dgm:spPr/>
      <dgm:t>
        <a:bodyPr/>
        <a:lstStyle/>
        <a:p>
          <a:endParaRPr lang="en-US"/>
        </a:p>
      </dgm:t>
    </dgm:pt>
    <dgm:pt modelId="{2737538C-456C-4CAA-BD40-BC84DD8D93B1}" type="pres">
      <dgm:prSet presAssocID="{E98A369D-E352-4AD3-BBC4-4A3153B7AE59}" presName="vert0" presStyleCnt="0">
        <dgm:presLayoutVars>
          <dgm:dir/>
          <dgm:animOne val="branch"/>
          <dgm:animLvl val="lvl"/>
        </dgm:presLayoutVars>
      </dgm:prSet>
      <dgm:spPr/>
    </dgm:pt>
    <dgm:pt modelId="{6075CB79-CC2F-444C-9DF0-7F5E90CF5198}" type="pres">
      <dgm:prSet presAssocID="{4CF6BB87-837A-4F0B-8661-8723115387A7}" presName="thickLine" presStyleLbl="alignNode1" presStyleIdx="0" presStyleCnt="6"/>
      <dgm:spPr/>
    </dgm:pt>
    <dgm:pt modelId="{755279FE-A848-4077-A8F9-626111EF8446}" type="pres">
      <dgm:prSet presAssocID="{4CF6BB87-837A-4F0B-8661-8723115387A7}" presName="horz1" presStyleCnt="0"/>
      <dgm:spPr/>
    </dgm:pt>
    <dgm:pt modelId="{B63BA6A9-8AD5-42EA-AD43-FAB954424E0C}" type="pres">
      <dgm:prSet presAssocID="{4CF6BB87-837A-4F0B-8661-8723115387A7}" presName="tx1" presStyleLbl="revTx" presStyleIdx="0" presStyleCnt="6"/>
      <dgm:spPr/>
    </dgm:pt>
    <dgm:pt modelId="{2D0A3B7D-0442-44A4-9EA7-E43BB73F605C}" type="pres">
      <dgm:prSet presAssocID="{4CF6BB87-837A-4F0B-8661-8723115387A7}" presName="vert1" presStyleCnt="0"/>
      <dgm:spPr/>
    </dgm:pt>
    <dgm:pt modelId="{5790CB92-572D-4923-BE46-19D2386E5EE6}" type="pres">
      <dgm:prSet presAssocID="{12F6D162-9165-4D75-9FEB-167EDB1E94CC}" presName="thickLine" presStyleLbl="alignNode1" presStyleIdx="1" presStyleCnt="6"/>
      <dgm:spPr/>
    </dgm:pt>
    <dgm:pt modelId="{439F4EA3-1963-49FF-BDB6-5C887E3ACC37}" type="pres">
      <dgm:prSet presAssocID="{12F6D162-9165-4D75-9FEB-167EDB1E94CC}" presName="horz1" presStyleCnt="0"/>
      <dgm:spPr/>
    </dgm:pt>
    <dgm:pt modelId="{6CAE99C8-3F7D-415C-9D72-E783C137BF2A}" type="pres">
      <dgm:prSet presAssocID="{12F6D162-9165-4D75-9FEB-167EDB1E94CC}" presName="tx1" presStyleLbl="revTx" presStyleIdx="1" presStyleCnt="6"/>
      <dgm:spPr/>
    </dgm:pt>
    <dgm:pt modelId="{7AE0B6BA-01D0-4500-B85A-A0EC27CE6C35}" type="pres">
      <dgm:prSet presAssocID="{12F6D162-9165-4D75-9FEB-167EDB1E94CC}" presName="vert1" presStyleCnt="0"/>
      <dgm:spPr/>
    </dgm:pt>
    <dgm:pt modelId="{1CD10CBA-8A10-4A89-BD53-31CBD209DDFE}" type="pres">
      <dgm:prSet presAssocID="{D4EE746F-8640-4CC8-B9E2-02F07D32102A}" presName="thickLine" presStyleLbl="alignNode1" presStyleIdx="2" presStyleCnt="6"/>
      <dgm:spPr/>
    </dgm:pt>
    <dgm:pt modelId="{79CD6A60-5075-4ABA-BD6E-9152826FBFC6}" type="pres">
      <dgm:prSet presAssocID="{D4EE746F-8640-4CC8-B9E2-02F07D32102A}" presName="horz1" presStyleCnt="0"/>
      <dgm:spPr/>
    </dgm:pt>
    <dgm:pt modelId="{8AB8CEBB-F28A-4F02-B172-CC983C161455}" type="pres">
      <dgm:prSet presAssocID="{D4EE746F-8640-4CC8-B9E2-02F07D32102A}" presName="tx1" presStyleLbl="revTx" presStyleIdx="2" presStyleCnt="6"/>
      <dgm:spPr/>
    </dgm:pt>
    <dgm:pt modelId="{2F085E4F-211F-432D-8271-CFBDD2121428}" type="pres">
      <dgm:prSet presAssocID="{D4EE746F-8640-4CC8-B9E2-02F07D32102A}" presName="vert1" presStyleCnt="0"/>
      <dgm:spPr/>
    </dgm:pt>
    <dgm:pt modelId="{1482F247-97ED-4A01-958B-43C001C9579B}" type="pres">
      <dgm:prSet presAssocID="{DE4FA3A9-707C-45E5-B0ED-FD9E6FEA8F54}" presName="thickLine" presStyleLbl="alignNode1" presStyleIdx="3" presStyleCnt="6"/>
      <dgm:spPr/>
    </dgm:pt>
    <dgm:pt modelId="{B0A14B89-4191-466E-85E5-053D3CC67D98}" type="pres">
      <dgm:prSet presAssocID="{DE4FA3A9-707C-45E5-B0ED-FD9E6FEA8F54}" presName="horz1" presStyleCnt="0"/>
      <dgm:spPr/>
    </dgm:pt>
    <dgm:pt modelId="{EF70328C-E5AC-43AF-A5FC-5173BA287466}" type="pres">
      <dgm:prSet presAssocID="{DE4FA3A9-707C-45E5-B0ED-FD9E6FEA8F54}" presName="tx1" presStyleLbl="revTx" presStyleIdx="3" presStyleCnt="6"/>
      <dgm:spPr/>
    </dgm:pt>
    <dgm:pt modelId="{63ED0C15-4116-44B6-A2BC-3FD3C2E7C675}" type="pres">
      <dgm:prSet presAssocID="{DE4FA3A9-707C-45E5-B0ED-FD9E6FEA8F54}" presName="vert1" presStyleCnt="0"/>
      <dgm:spPr/>
    </dgm:pt>
    <dgm:pt modelId="{9101A55E-87DB-4D21-B220-426FF6DBF277}" type="pres">
      <dgm:prSet presAssocID="{4455C062-4A58-4E59-A74B-6D6109CF4EB4}" presName="thickLine" presStyleLbl="alignNode1" presStyleIdx="4" presStyleCnt="6"/>
      <dgm:spPr/>
    </dgm:pt>
    <dgm:pt modelId="{81F0C00B-0886-4611-95CA-D6B324EDF923}" type="pres">
      <dgm:prSet presAssocID="{4455C062-4A58-4E59-A74B-6D6109CF4EB4}" presName="horz1" presStyleCnt="0"/>
      <dgm:spPr/>
    </dgm:pt>
    <dgm:pt modelId="{22753B21-2932-40E4-895D-BB18337B92BF}" type="pres">
      <dgm:prSet presAssocID="{4455C062-4A58-4E59-A74B-6D6109CF4EB4}" presName="tx1" presStyleLbl="revTx" presStyleIdx="4" presStyleCnt="6"/>
      <dgm:spPr/>
    </dgm:pt>
    <dgm:pt modelId="{84DF4B48-430B-4E4F-BAA8-B8465E547E29}" type="pres">
      <dgm:prSet presAssocID="{4455C062-4A58-4E59-A74B-6D6109CF4EB4}" presName="vert1" presStyleCnt="0"/>
      <dgm:spPr/>
    </dgm:pt>
    <dgm:pt modelId="{27AE4967-C531-454A-AD39-0974219AE62D}" type="pres">
      <dgm:prSet presAssocID="{EF356D76-3546-4929-A478-4C92F488FFC4}" presName="thickLine" presStyleLbl="alignNode1" presStyleIdx="5" presStyleCnt="6"/>
      <dgm:spPr/>
    </dgm:pt>
    <dgm:pt modelId="{316C1D2F-7DC7-4871-8DB1-3B4AD9B472A7}" type="pres">
      <dgm:prSet presAssocID="{EF356D76-3546-4929-A478-4C92F488FFC4}" presName="horz1" presStyleCnt="0"/>
      <dgm:spPr/>
    </dgm:pt>
    <dgm:pt modelId="{C36F2F4B-AD70-417E-B726-965CA3E046C2}" type="pres">
      <dgm:prSet presAssocID="{EF356D76-3546-4929-A478-4C92F488FFC4}" presName="tx1" presStyleLbl="revTx" presStyleIdx="5" presStyleCnt="6"/>
      <dgm:spPr/>
    </dgm:pt>
    <dgm:pt modelId="{B26AFDAB-2319-4B1B-A9AA-C76902D77391}" type="pres">
      <dgm:prSet presAssocID="{EF356D76-3546-4929-A478-4C92F488FFC4}" presName="vert1" presStyleCnt="0"/>
      <dgm:spPr/>
    </dgm:pt>
  </dgm:ptLst>
  <dgm:cxnLst>
    <dgm:cxn modelId="{7CD5EF2E-8BF8-404E-854B-45B3D5F6EB90}" srcId="{E98A369D-E352-4AD3-BBC4-4A3153B7AE59}" destId="{4CF6BB87-837A-4F0B-8661-8723115387A7}" srcOrd="0" destOrd="0" parTransId="{2C819416-8227-4293-A3F8-108CF4AC7AC8}" sibTransId="{14F34A2D-B239-4D4C-95EC-5E2717CBE5D0}"/>
    <dgm:cxn modelId="{D0A66331-D033-49AC-A5EA-B79CB588CE23}" srcId="{E98A369D-E352-4AD3-BBC4-4A3153B7AE59}" destId="{4455C062-4A58-4E59-A74B-6D6109CF4EB4}" srcOrd="4" destOrd="0" parTransId="{22069692-419F-4E11-BA53-EB93F751DB49}" sibTransId="{349BB294-726D-460B-B144-76F69D9A5AB1}"/>
    <dgm:cxn modelId="{AD2C9E34-A1C7-48AD-A68A-41C2C6AB83D2}" type="presOf" srcId="{4CF6BB87-837A-4F0B-8661-8723115387A7}" destId="{B63BA6A9-8AD5-42EA-AD43-FAB954424E0C}" srcOrd="0" destOrd="0" presId="urn:microsoft.com/office/officeart/2008/layout/LinedList"/>
    <dgm:cxn modelId="{403B6D44-3B28-4372-B219-87F82A53EB03}" type="presOf" srcId="{12F6D162-9165-4D75-9FEB-167EDB1E94CC}" destId="{6CAE99C8-3F7D-415C-9D72-E783C137BF2A}" srcOrd="0" destOrd="0" presId="urn:microsoft.com/office/officeart/2008/layout/LinedList"/>
    <dgm:cxn modelId="{836B0D71-EAB4-4A1A-B27E-9E0DD8CA3D2F}" srcId="{E98A369D-E352-4AD3-BBC4-4A3153B7AE59}" destId="{12F6D162-9165-4D75-9FEB-167EDB1E94CC}" srcOrd="1" destOrd="0" parTransId="{A8E37758-DEFA-4456-B928-40F5F8930A73}" sibTransId="{532AC0EC-B1E1-498A-8483-F7EE66564222}"/>
    <dgm:cxn modelId="{90E2CD75-9EFC-4DCF-9332-3CA3987A2972}" type="presOf" srcId="{EF356D76-3546-4929-A478-4C92F488FFC4}" destId="{C36F2F4B-AD70-417E-B726-965CA3E046C2}" srcOrd="0" destOrd="0" presId="urn:microsoft.com/office/officeart/2008/layout/LinedList"/>
    <dgm:cxn modelId="{A9877580-F22D-4587-A483-C6314E4096E1}" type="presOf" srcId="{E98A369D-E352-4AD3-BBC4-4A3153B7AE59}" destId="{2737538C-456C-4CAA-BD40-BC84DD8D93B1}" srcOrd="0" destOrd="0" presId="urn:microsoft.com/office/officeart/2008/layout/LinedList"/>
    <dgm:cxn modelId="{8D435A91-8503-446F-AB0F-3A3317DB80B3}" type="presOf" srcId="{4455C062-4A58-4E59-A74B-6D6109CF4EB4}" destId="{22753B21-2932-40E4-895D-BB18337B92BF}" srcOrd="0" destOrd="0" presId="urn:microsoft.com/office/officeart/2008/layout/LinedList"/>
    <dgm:cxn modelId="{2F294793-0F3B-46A5-8B05-91E11F00F43F}" srcId="{E98A369D-E352-4AD3-BBC4-4A3153B7AE59}" destId="{EF356D76-3546-4929-A478-4C92F488FFC4}" srcOrd="5" destOrd="0" parTransId="{F7AE3984-9852-41B8-99C3-1AEAD1A31CA9}" sibTransId="{6D46512F-E830-42CA-BD94-886AD4D7B2A1}"/>
    <dgm:cxn modelId="{72496DAA-B6B1-482E-B3FD-23B15C5B26BA}" srcId="{E98A369D-E352-4AD3-BBC4-4A3153B7AE59}" destId="{DE4FA3A9-707C-45E5-B0ED-FD9E6FEA8F54}" srcOrd="3" destOrd="0" parTransId="{0E821CB5-45B3-4A3E-9254-67B794570715}" sibTransId="{0915EB7D-2B6F-4302-B73D-69688CDE2304}"/>
    <dgm:cxn modelId="{BD80EEB3-F58D-4433-A68F-47DD9C5AF056}" srcId="{E98A369D-E352-4AD3-BBC4-4A3153B7AE59}" destId="{D4EE746F-8640-4CC8-B9E2-02F07D32102A}" srcOrd="2" destOrd="0" parTransId="{18056B1D-2870-4BE9-8F20-700A67E514FD}" sibTransId="{A5C3918F-1FCF-4635-948E-09FE85184A5E}"/>
    <dgm:cxn modelId="{B24FF0C5-1CEC-444A-BC2C-A03A34434BAA}" type="presOf" srcId="{D4EE746F-8640-4CC8-B9E2-02F07D32102A}" destId="{8AB8CEBB-F28A-4F02-B172-CC983C161455}" srcOrd="0" destOrd="0" presId="urn:microsoft.com/office/officeart/2008/layout/LinedList"/>
    <dgm:cxn modelId="{82992EF7-AA6B-498A-BC06-3EA276124210}" type="presOf" srcId="{DE4FA3A9-707C-45E5-B0ED-FD9E6FEA8F54}" destId="{EF70328C-E5AC-43AF-A5FC-5173BA287466}" srcOrd="0" destOrd="0" presId="urn:microsoft.com/office/officeart/2008/layout/LinedList"/>
    <dgm:cxn modelId="{96134464-070A-4215-AD73-D0F23D4C497C}" type="presParOf" srcId="{2737538C-456C-4CAA-BD40-BC84DD8D93B1}" destId="{6075CB79-CC2F-444C-9DF0-7F5E90CF5198}" srcOrd="0" destOrd="0" presId="urn:microsoft.com/office/officeart/2008/layout/LinedList"/>
    <dgm:cxn modelId="{ECE6AE8A-6346-47DA-A7C5-F3EBB9F2680D}" type="presParOf" srcId="{2737538C-456C-4CAA-BD40-BC84DD8D93B1}" destId="{755279FE-A848-4077-A8F9-626111EF8446}" srcOrd="1" destOrd="0" presId="urn:microsoft.com/office/officeart/2008/layout/LinedList"/>
    <dgm:cxn modelId="{DE43CA98-13B0-44FC-A436-A8EA7D85F53A}" type="presParOf" srcId="{755279FE-A848-4077-A8F9-626111EF8446}" destId="{B63BA6A9-8AD5-42EA-AD43-FAB954424E0C}" srcOrd="0" destOrd="0" presId="urn:microsoft.com/office/officeart/2008/layout/LinedList"/>
    <dgm:cxn modelId="{C9ECBD7F-0315-43B4-AED9-EDAD17B91AA3}" type="presParOf" srcId="{755279FE-A848-4077-A8F9-626111EF8446}" destId="{2D0A3B7D-0442-44A4-9EA7-E43BB73F605C}" srcOrd="1" destOrd="0" presId="urn:microsoft.com/office/officeart/2008/layout/LinedList"/>
    <dgm:cxn modelId="{DDA7296C-D47A-4E29-AF8E-18C0C38D8226}" type="presParOf" srcId="{2737538C-456C-4CAA-BD40-BC84DD8D93B1}" destId="{5790CB92-572D-4923-BE46-19D2386E5EE6}" srcOrd="2" destOrd="0" presId="urn:microsoft.com/office/officeart/2008/layout/LinedList"/>
    <dgm:cxn modelId="{DD0E1748-05A3-4EBE-B2A3-C7EE915C1C9E}" type="presParOf" srcId="{2737538C-456C-4CAA-BD40-BC84DD8D93B1}" destId="{439F4EA3-1963-49FF-BDB6-5C887E3ACC37}" srcOrd="3" destOrd="0" presId="urn:microsoft.com/office/officeart/2008/layout/LinedList"/>
    <dgm:cxn modelId="{E8D70F68-6F45-45EF-B4B2-316E9AD1ACAD}" type="presParOf" srcId="{439F4EA3-1963-49FF-BDB6-5C887E3ACC37}" destId="{6CAE99C8-3F7D-415C-9D72-E783C137BF2A}" srcOrd="0" destOrd="0" presId="urn:microsoft.com/office/officeart/2008/layout/LinedList"/>
    <dgm:cxn modelId="{A36D2ABF-C6B6-46E0-AE2A-7EC30AA15EBE}" type="presParOf" srcId="{439F4EA3-1963-49FF-BDB6-5C887E3ACC37}" destId="{7AE0B6BA-01D0-4500-B85A-A0EC27CE6C35}" srcOrd="1" destOrd="0" presId="urn:microsoft.com/office/officeart/2008/layout/LinedList"/>
    <dgm:cxn modelId="{B1FD8F6A-7976-4D4B-B0EB-24E723257473}" type="presParOf" srcId="{2737538C-456C-4CAA-BD40-BC84DD8D93B1}" destId="{1CD10CBA-8A10-4A89-BD53-31CBD209DDFE}" srcOrd="4" destOrd="0" presId="urn:microsoft.com/office/officeart/2008/layout/LinedList"/>
    <dgm:cxn modelId="{958AFE55-9AEB-4754-9554-28EB5BFBE30B}" type="presParOf" srcId="{2737538C-456C-4CAA-BD40-BC84DD8D93B1}" destId="{79CD6A60-5075-4ABA-BD6E-9152826FBFC6}" srcOrd="5" destOrd="0" presId="urn:microsoft.com/office/officeart/2008/layout/LinedList"/>
    <dgm:cxn modelId="{CFD01EAE-572B-4F1B-8165-B26C951F9B97}" type="presParOf" srcId="{79CD6A60-5075-4ABA-BD6E-9152826FBFC6}" destId="{8AB8CEBB-F28A-4F02-B172-CC983C161455}" srcOrd="0" destOrd="0" presId="urn:microsoft.com/office/officeart/2008/layout/LinedList"/>
    <dgm:cxn modelId="{4242B79B-6C57-459F-BF67-592AB32DD519}" type="presParOf" srcId="{79CD6A60-5075-4ABA-BD6E-9152826FBFC6}" destId="{2F085E4F-211F-432D-8271-CFBDD2121428}" srcOrd="1" destOrd="0" presId="urn:microsoft.com/office/officeart/2008/layout/LinedList"/>
    <dgm:cxn modelId="{D50176FF-2867-4883-9449-AFF509EFE1CA}" type="presParOf" srcId="{2737538C-456C-4CAA-BD40-BC84DD8D93B1}" destId="{1482F247-97ED-4A01-958B-43C001C9579B}" srcOrd="6" destOrd="0" presId="urn:microsoft.com/office/officeart/2008/layout/LinedList"/>
    <dgm:cxn modelId="{B0BC1C84-8939-45D1-A2C0-5B39303FB7A8}" type="presParOf" srcId="{2737538C-456C-4CAA-BD40-BC84DD8D93B1}" destId="{B0A14B89-4191-466E-85E5-053D3CC67D98}" srcOrd="7" destOrd="0" presId="urn:microsoft.com/office/officeart/2008/layout/LinedList"/>
    <dgm:cxn modelId="{FFB0C096-EDF5-4C66-AEA3-66C846DCD5F4}" type="presParOf" srcId="{B0A14B89-4191-466E-85E5-053D3CC67D98}" destId="{EF70328C-E5AC-43AF-A5FC-5173BA287466}" srcOrd="0" destOrd="0" presId="urn:microsoft.com/office/officeart/2008/layout/LinedList"/>
    <dgm:cxn modelId="{670BAFB0-A28A-4452-B044-9084B0412156}" type="presParOf" srcId="{B0A14B89-4191-466E-85E5-053D3CC67D98}" destId="{63ED0C15-4116-44B6-A2BC-3FD3C2E7C675}" srcOrd="1" destOrd="0" presId="urn:microsoft.com/office/officeart/2008/layout/LinedList"/>
    <dgm:cxn modelId="{AB142A15-202B-44E7-834E-AA91FDD0BE85}" type="presParOf" srcId="{2737538C-456C-4CAA-BD40-BC84DD8D93B1}" destId="{9101A55E-87DB-4D21-B220-426FF6DBF277}" srcOrd="8" destOrd="0" presId="urn:microsoft.com/office/officeart/2008/layout/LinedList"/>
    <dgm:cxn modelId="{8DE799D0-B994-4949-8664-5D5D03FE1947}" type="presParOf" srcId="{2737538C-456C-4CAA-BD40-BC84DD8D93B1}" destId="{81F0C00B-0886-4611-95CA-D6B324EDF923}" srcOrd="9" destOrd="0" presId="urn:microsoft.com/office/officeart/2008/layout/LinedList"/>
    <dgm:cxn modelId="{A2BF0486-9709-4915-AFA9-DE3B84F178E9}" type="presParOf" srcId="{81F0C00B-0886-4611-95CA-D6B324EDF923}" destId="{22753B21-2932-40E4-895D-BB18337B92BF}" srcOrd="0" destOrd="0" presId="urn:microsoft.com/office/officeart/2008/layout/LinedList"/>
    <dgm:cxn modelId="{A23DA240-633F-4710-836A-8E3BC9E05A08}" type="presParOf" srcId="{81F0C00B-0886-4611-95CA-D6B324EDF923}" destId="{84DF4B48-430B-4E4F-BAA8-B8465E547E29}" srcOrd="1" destOrd="0" presId="urn:microsoft.com/office/officeart/2008/layout/LinedList"/>
    <dgm:cxn modelId="{28F598CB-3735-4A77-BEF5-2C5EAF997819}" type="presParOf" srcId="{2737538C-456C-4CAA-BD40-BC84DD8D93B1}" destId="{27AE4967-C531-454A-AD39-0974219AE62D}" srcOrd="10" destOrd="0" presId="urn:microsoft.com/office/officeart/2008/layout/LinedList"/>
    <dgm:cxn modelId="{31324B36-75F6-4547-BB51-AE52BC46CD27}" type="presParOf" srcId="{2737538C-456C-4CAA-BD40-BC84DD8D93B1}" destId="{316C1D2F-7DC7-4871-8DB1-3B4AD9B472A7}" srcOrd="11" destOrd="0" presId="urn:microsoft.com/office/officeart/2008/layout/LinedList"/>
    <dgm:cxn modelId="{98B86FE4-F42D-4502-8D98-7482C456CAE9}" type="presParOf" srcId="{316C1D2F-7DC7-4871-8DB1-3B4AD9B472A7}" destId="{C36F2F4B-AD70-417E-B726-965CA3E046C2}" srcOrd="0" destOrd="0" presId="urn:microsoft.com/office/officeart/2008/layout/LinedList"/>
    <dgm:cxn modelId="{F64DCA7D-C3EB-4781-9061-A2DD11742E53}" type="presParOf" srcId="{316C1D2F-7DC7-4871-8DB1-3B4AD9B472A7}" destId="{B26AFDAB-2319-4B1B-A9AA-C76902D7739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4125FF3-ECC8-41BB-AD53-EC1F793DBD19}" type="doc">
      <dgm:prSet loTypeId="urn:microsoft.com/office/officeart/2005/8/layout/matrix3" loCatId="matrix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B9ECE39-94E2-401F-BE94-73EBC4E8ABD4}">
      <dgm:prSet/>
      <dgm:spPr/>
      <dgm:t>
        <a:bodyPr/>
        <a:lstStyle/>
        <a:p>
          <a:r>
            <a:rPr lang="en-GB"/>
            <a:t>What would you benefit from?</a:t>
          </a:r>
          <a:endParaRPr lang="en-US"/>
        </a:p>
      </dgm:t>
    </dgm:pt>
    <dgm:pt modelId="{1DA87ECD-86A8-4537-89AD-0837344D1F2D}" type="parTrans" cxnId="{60550D59-DB3A-451B-A195-FAEC0542A2CF}">
      <dgm:prSet/>
      <dgm:spPr/>
      <dgm:t>
        <a:bodyPr/>
        <a:lstStyle/>
        <a:p>
          <a:endParaRPr lang="en-US"/>
        </a:p>
      </dgm:t>
    </dgm:pt>
    <dgm:pt modelId="{A2AC3E35-EB89-4959-97E9-AF5A2467F34B}" type="sibTrans" cxnId="{60550D59-DB3A-451B-A195-FAEC0542A2CF}">
      <dgm:prSet/>
      <dgm:spPr/>
      <dgm:t>
        <a:bodyPr/>
        <a:lstStyle/>
        <a:p>
          <a:endParaRPr lang="en-US"/>
        </a:p>
      </dgm:t>
    </dgm:pt>
    <dgm:pt modelId="{BA301812-F7BC-4CED-A5D9-149C811561FB}">
      <dgm:prSet/>
      <dgm:spPr/>
      <dgm:t>
        <a:bodyPr/>
        <a:lstStyle/>
        <a:p>
          <a:r>
            <a:rPr lang="en-GB"/>
            <a:t>What is your starting position with both research methods and study skills? </a:t>
          </a:r>
          <a:endParaRPr lang="en-US"/>
        </a:p>
      </dgm:t>
    </dgm:pt>
    <dgm:pt modelId="{A5173DC5-CFB4-456A-B6C3-6FC18FB8A03A}" type="parTrans" cxnId="{2D6782F3-876A-41E0-AC0E-B8724668EA84}">
      <dgm:prSet/>
      <dgm:spPr/>
      <dgm:t>
        <a:bodyPr/>
        <a:lstStyle/>
        <a:p>
          <a:endParaRPr lang="en-US"/>
        </a:p>
      </dgm:t>
    </dgm:pt>
    <dgm:pt modelId="{98BBB8EC-EFAF-4315-8507-EE8526B81B54}" type="sibTrans" cxnId="{2D6782F3-876A-41E0-AC0E-B8724668EA84}">
      <dgm:prSet/>
      <dgm:spPr/>
      <dgm:t>
        <a:bodyPr/>
        <a:lstStyle/>
        <a:p>
          <a:endParaRPr lang="en-US"/>
        </a:p>
      </dgm:t>
    </dgm:pt>
    <dgm:pt modelId="{E885232A-26FC-4BDC-8484-99BAD013C8A6}">
      <dgm:prSet/>
      <dgm:spPr/>
      <dgm:t>
        <a:bodyPr/>
        <a:lstStyle/>
        <a:p>
          <a:r>
            <a:rPr lang="en-GB"/>
            <a:t>What skills support would you benefit from?</a:t>
          </a:r>
          <a:endParaRPr lang="en-US"/>
        </a:p>
      </dgm:t>
    </dgm:pt>
    <dgm:pt modelId="{0BAC081B-365A-4883-A937-8909D996508D}" type="parTrans" cxnId="{D69279CC-1A90-4F80-8067-BB5FCED147E0}">
      <dgm:prSet/>
      <dgm:spPr/>
      <dgm:t>
        <a:bodyPr/>
        <a:lstStyle/>
        <a:p>
          <a:endParaRPr lang="en-US"/>
        </a:p>
      </dgm:t>
    </dgm:pt>
    <dgm:pt modelId="{FE3ABB96-733D-4CBE-94A8-979ABEE01FDB}" type="sibTrans" cxnId="{D69279CC-1A90-4F80-8067-BB5FCED147E0}">
      <dgm:prSet/>
      <dgm:spPr/>
      <dgm:t>
        <a:bodyPr/>
        <a:lstStyle/>
        <a:p>
          <a:endParaRPr lang="en-US"/>
        </a:p>
      </dgm:t>
    </dgm:pt>
    <dgm:pt modelId="{573AB263-B722-4629-83E7-31AF3864F87D}">
      <dgm:prSet/>
      <dgm:spPr/>
      <dgm:t>
        <a:bodyPr/>
        <a:lstStyle/>
        <a:p>
          <a:r>
            <a:rPr lang="en-GB"/>
            <a:t>[Group discussion]</a:t>
          </a:r>
          <a:endParaRPr lang="en-US"/>
        </a:p>
      </dgm:t>
    </dgm:pt>
    <dgm:pt modelId="{D3AAA1E8-9FA5-4EB8-81DD-8FD468B51483}" type="parTrans" cxnId="{1898C11B-1EE1-4175-B0B5-2E067AECDD10}">
      <dgm:prSet/>
      <dgm:spPr/>
      <dgm:t>
        <a:bodyPr/>
        <a:lstStyle/>
        <a:p>
          <a:endParaRPr lang="en-US"/>
        </a:p>
      </dgm:t>
    </dgm:pt>
    <dgm:pt modelId="{E0D4066A-55CD-471F-B19F-419B4BBA175F}" type="sibTrans" cxnId="{1898C11B-1EE1-4175-B0B5-2E067AECDD10}">
      <dgm:prSet/>
      <dgm:spPr/>
      <dgm:t>
        <a:bodyPr/>
        <a:lstStyle/>
        <a:p>
          <a:endParaRPr lang="en-US"/>
        </a:p>
      </dgm:t>
    </dgm:pt>
    <dgm:pt modelId="{2BF5EA68-F82D-451F-A5F3-39ADCA5D52F4}" type="pres">
      <dgm:prSet presAssocID="{64125FF3-ECC8-41BB-AD53-EC1F793DBD19}" presName="matrix" presStyleCnt="0">
        <dgm:presLayoutVars>
          <dgm:chMax val="1"/>
          <dgm:dir/>
          <dgm:resizeHandles val="exact"/>
        </dgm:presLayoutVars>
      </dgm:prSet>
      <dgm:spPr/>
    </dgm:pt>
    <dgm:pt modelId="{12163AFD-3EE0-430A-B34F-F07709BB5CDC}" type="pres">
      <dgm:prSet presAssocID="{64125FF3-ECC8-41BB-AD53-EC1F793DBD19}" presName="diamond" presStyleLbl="bgShp" presStyleIdx="0" presStyleCnt="1"/>
      <dgm:spPr/>
    </dgm:pt>
    <dgm:pt modelId="{D20D1F47-31CC-42CB-871C-3107AF3933C9}" type="pres">
      <dgm:prSet presAssocID="{64125FF3-ECC8-41BB-AD53-EC1F793DBD19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C509586E-CC28-42C8-AA09-DC5D1C010158}" type="pres">
      <dgm:prSet presAssocID="{64125FF3-ECC8-41BB-AD53-EC1F793DBD19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2B164E6D-2397-4609-B460-D4466C5D7926}" type="pres">
      <dgm:prSet presAssocID="{64125FF3-ECC8-41BB-AD53-EC1F793DBD19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F62DF0BB-F119-4D7C-98F4-210491C19C58}" type="pres">
      <dgm:prSet presAssocID="{64125FF3-ECC8-41BB-AD53-EC1F793DBD19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E24E1404-FCA8-4E6A-A17D-1B2CF544E646}" type="presOf" srcId="{BA301812-F7BC-4CED-A5D9-149C811561FB}" destId="{C509586E-CC28-42C8-AA09-DC5D1C010158}" srcOrd="0" destOrd="0" presId="urn:microsoft.com/office/officeart/2005/8/layout/matrix3"/>
    <dgm:cxn modelId="{502EBB16-8413-4AB9-BD4F-06B40938A7AF}" type="presOf" srcId="{64125FF3-ECC8-41BB-AD53-EC1F793DBD19}" destId="{2BF5EA68-F82D-451F-A5F3-39ADCA5D52F4}" srcOrd="0" destOrd="0" presId="urn:microsoft.com/office/officeart/2005/8/layout/matrix3"/>
    <dgm:cxn modelId="{1898C11B-1EE1-4175-B0B5-2E067AECDD10}" srcId="{64125FF3-ECC8-41BB-AD53-EC1F793DBD19}" destId="{573AB263-B722-4629-83E7-31AF3864F87D}" srcOrd="3" destOrd="0" parTransId="{D3AAA1E8-9FA5-4EB8-81DD-8FD468B51483}" sibTransId="{E0D4066A-55CD-471F-B19F-419B4BBA175F}"/>
    <dgm:cxn modelId="{5000C81C-54D0-46EE-9E1B-E7F1F4B1087F}" type="presOf" srcId="{573AB263-B722-4629-83E7-31AF3864F87D}" destId="{F62DF0BB-F119-4D7C-98F4-210491C19C58}" srcOrd="0" destOrd="0" presId="urn:microsoft.com/office/officeart/2005/8/layout/matrix3"/>
    <dgm:cxn modelId="{883DDE4E-59B1-4B81-A2BC-FB3C36EF60CD}" type="presOf" srcId="{EB9ECE39-94E2-401F-BE94-73EBC4E8ABD4}" destId="{D20D1F47-31CC-42CB-871C-3107AF3933C9}" srcOrd="0" destOrd="0" presId="urn:microsoft.com/office/officeart/2005/8/layout/matrix3"/>
    <dgm:cxn modelId="{60550D59-DB3A-451B-A195-FAEC0542A2CF}" srcId="{64125FF3-ECC8-41BB-AD53-EC1F793DBD19}" destId="{EB9ECE39-94E2-401F-BE94-73EBC4E8ABD4}" srcOrd="0" destOrd="0" parTransId="{1DA87ECD-86A8-4537-89AD-0837344D1F2D}" sibTransId="{A2AC3E35-EB89-4959-97E9-AF5A2467F34B}"/>
    <dgm:cxn modelId="{F65007C1-E1CB-4C8A-9DD6-F6F8AFD0CF24}" type="presOf" srcId="{E885232A-26FC-4BDC-8484-99BAD013C8A6}" destId="{2B164E6D-2397-4609-B460-D4466C5D7926}" srcOrd="0" destOrd="0" presId="urn:microsoft.com/office/officeart/2005/8/layout/matrix3"/>
    <dgm:cxn modelId="{D69279CC-1A90-4F80-8067-BB5FCED147E0}" srcId="{64125FF3-ECC8-41BB-AD53-EC1F793DBD19}" destId="{E885232A-26FC-4BDC-8484-99BAD013C8A6}" srcOrd="2" destOrd="0" parTransId="{0BAC081B-365A-4883-A937-8909D996508D}" sibTransId="{FE3ABB96-733D-4CBE-94A8-979ABEE01FDB}"/>
    <dgm:cxn modelId="{2D6782F3-876A-41E0-AC0E-B8724668EA84}" srcId="{64125FF3-ECC8-41BB-AD53-EC1F793DBD19}" destId="{BA301812-F7BC-4CED-A5D9-149C811561FB}" srcOrd="1" destOrd="0" parTransId="{A5173DC5-CFB4-456A-B6C3-6FC18FB8A03A}" sibTransId="{98BBB8EC-EFAF-4315-8507-EE8526B81B54}"/>
    <dgm:cxn modelId="{F81F2BE7-C3E4-4AF3-9382-FC23DC55C9FB}" type="presParOf" srcId="{2BF5EA68-F82D-451F-A5F3-39ADCA5D52F4}" destId="{12163AFD-3EE0-430A-B34F-F07709BB5CDC}" srcOrd="0" destOrd="0" presId="urn:microsoft.com/office/officeart/2005/8/layout/matrix3"/>
    <dgm:cxn modelId="{3B8F6FEE-A9D8-405B-8C71-B87B80F7F081}" type="presParOf" srcId="{2BF5EA68-F82D-451F-A5F3-39ADCA5D52F4}" destId="{D20D1F47-31CC-42CB-871C-3107AF3933C9}" srcOrd="1" destOrd="0" presId="urn:microsoft.com/office/officeart/2005/8/layout/matrix3"/>
    <dgm:cxn modelId="{DC542C0F-01EC-4A8D-BE2F-9ECFFECCC457}" type="presParOf" srcId="{2BF5EA68-F82D-451F-A5F3-39ADCA5D52F4}" destId="{C509586E-CC28-42C8-AA09-DC5D1C010158}" srcOrd="2" destOrd="0" presId="urn:microsoft.com/office/officeart/2005/8/layout/matrix3"/>
    <dgm:cxn modelId="{B7356C60-32BF-4A66-9B43-D898021AFB44}" type="presParOf" srcId="{2BF5EA68-F82D-451F-A5F3-39ADCA5D52F4}" destId="{2B164E6D-2397-4609-B460-D4466C5D7926}" srcOrd="3" destOrd="0" presId="urn:microsoft.com/office/officeart/2005/8/layout/matrix3"/>
    <dgm:cxn modelId="{9A189F86-C8B6-406A-AE11-BEA102AD044F}" type="presParOf" srcId="{2BF5EA68-F82D-451F-A5F3-39ADCA5D52F4}" destId="{F62DF0BB-F119-4D7C-98F4-210491C19C58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844BAB6-D1C7-4D90-9C0F-DFC7678AF71E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489E9040-E718-4C05-BAA9-0D324BDFC4A9}">
      <dgm:prSet/>
      <dgm:spPr/>
      <dgm:t>
        <a:bodyPr/>
        <a:lstStyle/>
        <a:p>
          <a:pPr>
            <a:defRPr cap="all"/>
          </a:pPr>
          <a:r>
            <a:rPr lang="en-GB"/>
            <a:t>Present informed information on various aspects </a:t>
          </a:r>
          <a:endParaRPr lang="en-US"/>
        </a:p>
      </dgm:t>
    </dgm:pt>
    <dgm:pt modelId="{4CD0D871-5F23-480C-B839-5C8F2CB62054}" type="parTrans" cxnId="{D7B8E8E4-8180-4C6D-995E-3300A061B370}">
      <dgm:prSet/>
      <dgm:spPr/>
      <dgm:t>
        <a:bodyPr/>
        <a:lstStyle/>
        <a:p>
          <a:endParaRPr lang="en-US"/>
        </a:p>
      </dgm:t>
    </dgm:pt>
    <dgm:pt modelId="{F3E16D6F-F6E7-4233-9E80-EBE66D42B9AA}" type="sibTrans" cxnId="{D7B8E8E4-8180-4C6D-995E-3300A061B370}">
      <dgm:prSet/>
      <dgm:spPr/>
      <dgm:t>
        <a:bodyPr/>
        <a:lstStyle/>
        <a:p>
          <a:endParaRPr lang="en-US"/>
        </a:p>
      </dgm:t>
    </dgm:pt>
    <dgm:pt modelId="{54ACCC12-B59C-4188-B1F7-BF941CF1ABF5}">
      <dgm:prSet/>
      <dgm:spPr/>
      <dgm:t>
        <a:bodyPr/>
        <a:lstStyle/>
        <a:p>
          <a:pPr>
            <a:defRPr cap="all"/>
          </a:pPr>
          <a:r>
            <a:rPr lang="en-GB"/>
            <a:t>Communicate knowledge </a:t>
          </a:r>
          <a:endParaRPr lang="en-US"/>
        </a:p>
      </dgm:t>
    </dgm:pt>
    <dgm:pt modelId="{7D536761-7DB3-4EEE-8C04-8EF74A2BBA83}" type="parTrans" cxnId="{BC43D62E-323A-462D-98E5-F5D398AB6FED}">
      <dgm:prSet/>
      <dgm:spPr/>
      <dgm:t>
        <a:bodyPr/>
        <a:lstStyle/>
        <a:p>
          <a:endParaRPr lang="en-US"/>
        </a:p>
      </dgm:t>
    </dgm:pt>
    <dgm:pt modelId="{21A72D83-00F6-48D1-BD9E-F2E65093B3E0}" type="sibTrans" cxnId="{BC43D62E-323A-462D-98E5-F5D398AB6FED}">
      <dgm:prSet/>
      <dgm:spPr/>
      <dgm:t>
        <a:bodyPr/>
        <a:lstStyle/>
        <a:p>
          <a:endParaRPr lang="en-US"/>
        </a:p>
      </dgm:t>
    </dgm:pt>
    <dgm:pt modelId="{64AA2C49-521F-4E96-A53C-DEE68F884E60}">
      <dgm:prSet/>
      <dgm:spPr/>
      <dgm:t>
        <a:bodyPr/>
        <a:lstStyle/>
        <a:p>
          <a:pPr>
            <a:defRPr cap="all"/>
          </a:pPr>
          <a:r>
            <a:rPr lang="en-GB"/>
            <a:t>Help decision making </a:t>
          </a:r>
          <a:endParaRPr lang="en-US"/>
        </a:p>
      </dgm:t>
    </dgm:pt>
    <dgm:pt modelId="{FC2BA8BA-5EAC-4CF9-9075-0597D1A0C413}" type="parTrans" cxnId="{4A59297E-2C82-4DCC-A8EC-5F1D12B4827A}">
      <dgm:prSet/>
      <dgm:spPr/>
      <dgm:t>
        <a:bodyPr/>
        <a:lstStyle/>
        <a:p>
          <a:endParaRPr lang="en-US"/>
        </a:p>
      </dgm:t>
    </dgm:pt>
    <dgm:pt modelId="{72AC05BF-7546-46EE-9334-B357350F38FB}" type="sibTrans" cxnId="{4A59297E-2C82-4DCC-A8EC-5F1D12B4827A}">
      <dgm:prSet/>
      <dgm:spPr/>
      <dgm:t>
        <a:bodyPr/>
        <a:lstStyle/>
        <a:p>
          <a:endParaRPr lang="en-US"/>
        </a:p>
      </dgm:t>
    </dgm:pt>
    <dgm:pt modelId="{03907AF1-A70B-4A34-B12F-00C1ADC70B06}">
      <dgm:prSet/>
      <dgm:spPr/>
      <dgm:t>
        <a:bodyPr/>
        <a:lstStyle/>
        <a:p>
          <a:pPr>
            <a:defRPr cap="all"/>
          </a:pPr>
          <a:r>
            <a:rPr lang="en-GB"/>
            <a:t>Help problem solving </a:t>
          </a:r>
          <a:endParaRPr lang="en-US"/>
        </a:p>
      </dgm:t>
    </dgm:pt>
    <dgm:pt modelId="{F2892141-32CF-47B2-92CE-65FF894CD38A}" type="parTrans" cxnId="{80BB0964-471A-4B14-9848-621F2232F42A}">
      <dgm:prSet/>
      <dgm:spPr/>
      <dgm:t>
        <a:bodyPr/>
        <a:lstStyle/>
        <a:p>
          <a:endParaRPr lang="en-US"/>
        </a:p>
      </dgm:t>
    </dgm:pt>
    <dgm:pt modelId="{929AF022-6992-4EA9-98C7-C5375D853A25}" type="sibTrans" cxnId="{80BB0964-471A-4B14-9848-621F2232F42A}">
      <dgm:prSet/>
      <dgm:spPr/>
      <dgm:t>
        <a:bodyPr/>
        <a:lstStyle/>
        <a:p>
          <a:endParaRPr lang="en-US"/>
        </a:p>
      </dgm:t>
    </dgm:pt>
    <dgm:pt modelId="{42261184-E44E-48B8-8541-E962F7B78F9E}" type="pres">
      <dgm:prSet presAssocID="{D844BAB6-D1C7-4D90-9C0F-DFC7678AF71E}" presName="root" presStyleCnt="0">
        <dgm:presLayoutVars>
          <dgm:dir/>
          <dgm:resizeHandles val="exact"/>
        </dgm:presLayoutVars>
      </dgm:prSet>
      <dgm:spPr/>
    </dgm:pt>
    <dgm:pt modelId="{EBDA225F-D7AE-49F6-840F-557FED7EF572}" type="pres">
      <dgm:prSet presAssocID="{489E9040-E718-4C05-BAA9-0D324BDFC4A9}" presName="compNode" presStyleCnt="0"/>
      <dgm:spPr/>
    </dgm:pt>
    <dgm:pt modelId="{418FC56B-7CC5-4806-9483-1AB9AEEF927B}" type="pres">
      <dgm:prSet presAssocID="{489E9040-E718-4C05-BAA9-0D324BDFC4A9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48E5A2F7-1C29-4157-9AC5-E5AC473D36AF}" type="pres">
      <dgm:prSet presAssocID="{489E9040-E718-4C05-BAA9-0D324BDFC4A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D2F4B495-2F00-4E2A-AB02-218FD39015D4}" type="pres">
      <dgm:prSet presAssocID="{489E9040-E718-4C05-BAA9-0D324BDFC4A9}" presName="spaceRect" presStyleCnt="0"/>
      <dgm:spPr/>
    </dgm:pt>
    <dgm:pt modelId="{DA1EAA3E-BAC8-42CE-8F0E-D1A6E30B94EB}" type="pres">
      <dgm:prSet presAssocID="{489E9040-E718-4C05-BAA9-0D324BDFC4A9}" presName="textRect" presStyleLbl="revTx" presStyleIdx="0" presStyleCnt="4">
        <dgm:presLayoutVars>
          <dgm:chMax val="1"/>
          <dgm:chPref val="1"/>
        </dgm:presLayoutVars>
      </dgm:prSet>
      <dgm:spPr/>
    </dgm:pt>
    <dgm:pt modelId="{129DC463-672A-4CB1-9BDF-395F83F39B29}" type="pres">
      <dgm:prSet presAssocID="{F3E16D6F-F6E7-4233-9E80-EBE66D42B9AA}" presName="sibTrans" presStyleCnt="0"/>
      <dgm:spPr/>
    </dgm:pt>
    <dgm:pt modelId="{6760BE9D-CC71-4668-83C0-4BD456371EEE}" type="pres">
      <dgm:prSet presAssocID="{54ACCC12-B59C-4188-B1F7-BF941CF1ABF5}" presName="compNode" presStyleCnt="0"/>
      <dgm:spPr/>
    </dgm:pt>
    <dgm:pt modelId="{4E48279D-594C-4DE3-9C62-8E84EB1E293E}" type="pres">
      <dgm:prSet presAssocID="{54ACCC12-B59C-4188-B1F7-BF941CF1ABF5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C9C9716C-CD57-4640-BC15-7D4F2C8A0B66}" type="pres">
      <dgm:prSet presAssocID="{54ACCC12-B59C-4188-B1F7-BF941CF1ABF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2B1B4792-9FEA-4C1E-A1FB-0C267CBC0CD9}" type="pres">
      <dgm:prSet presAssocID="{54ACCC12-B59C-4188-B1F7-BF941CF1ABF5}" presName="spaceRect" presStyleCnt="0"/>
      <dgm:spPr/>
    </dgm:pt>
    <dgm:pt modelId="{FB19A032-AD4B-45CD-AF43-E126D595268B}" type="pres">
      <dgm:prSet presAssocID="{54ACCC12-B59C-4188-B1F7-BF941CF1ABF5}" presName="textRect" presStyleLbl="revTx" presStyleIdx="1" presStyleCnt="4">
        <dgm:presLayoutVars>
          <dgm:chMax val="1"/>
          <dgm:chPref val="1"/>
        </dgm:presLayoutVars>
      </dgm:prSet>
      <dgm:spPr/>
    </dgm:pt>
    <dgm:pt modelId="{D022F632-FFB9-4798-853B-99D9032A00EB}" type="pres">
      <dgm:prSet presAssocID="{21A72D83-00F6-48D1-BD9E-F2E65093B3E0}" presName="sibTrans" presStyleCnt="0"/>
      <dgm:spPr/>
    </dgm:pt>
    <dgm:pt modelId="{E8A1EB7F-F7C0-4AB8-A331-41FF43C4B5E5}" type="pres">
      <dgm:prSet presAssocID="{64AA2C49-521F-4E96-A53C-DEE68F884E60}" presName="compNode" presStyleCnt="0"/>
      <dgm:spPr/>
    </dgm:pt>
    <dgm:pt modelId="{F31BF74A-0CB7-4F79-8343-82FF0B171265}" type="pres">
      <dgm:prSet presAssocID="{64AA2C49-521F-4E96-A53C-DEE68F884E60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DB4CAFCF-2969-4C43-B04A-36B8C4DC36DF}" type="pres">
      <dgm:prSet presAssocID="{64AA2C49-521F-4E96-A53C-DEE68F884E6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69FFCA1-80D7-4A93-A18C-2384C91051C1}" type="pres">
      <dgm:prSet presAssocID="{64AA2C49-521F-4E96-A53C-DEE68F884E60}" presName="spaceRect" presStyleCnt="0"/>
      <dgm:spPr/>
    </dgm:pt>
    <dgm:pt modelId="{3DBFAFF8-CA22-4AA8-AE18-7A93CF978827}" type="pres">
      <dgm:prSet presAssocID="{64AA2C49-521F-4E96-A53C-DEE68F884E60}" presName="textRect" presStyleLbl="revTx" presStyleIdx="2" presStyleCnt="4">
        <dgm:presLayoutVars>
          <dgm:chMax val="1"/>
          <dgm:chPref val="1"/>
        </dgm:presLayoutVars>
      </dgm:prSet>
      <dgm:spPr/>
    </dgm:pt>
    <dgm:pt modelId="{6491F21A-679A-45C2-ADDB-461A14A6BBA2}" type="pres">
      <dgm:prSet presAssocID="{72AC05BF-7546-46EE-9334-B357350F38FB}" presName="sibTrans" presStyleCnt="0"/>
      <dgm:spPr/>
    </dgm:pt>
    <dgm:pt modelId="{D96C1351-967B-46A3-98B5-0688D8DA15DE}" type="pres">
      <dgm:prSet presAssocID="{03907AF1-A70B-4A34-B12F-00C1ADC70B06}" presName="compNode" presStyleCnt="0"/>
      <dgm:spPr/>
    </dgm:pt>
    <dgm:pt modelId="{8E864366-0B14-4AD6-B7D7-20F3A247F38A}" type="pres">
      <dgm:prSet presAssocID="{03907AF1-A70B-4A34-B12F-00C1ADC70B06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D8658981-EB0F-412E-9713-40E0C87C34DA}" type="pres">
      <dgm:prSet presAssocID="{03907AF1-A70B-4A34-B12F-00C1ADC70B0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98F269B6-3DA0-49F8-B875-1C79B07D1A39}" type="pres">
      <dgm:prSet presAssocID="{03907AF1-A70B-4A34-B12F-00C1ADC70B06}" presName="spaceRect" presStyleCnt="0"/>
      <dgm:spPr/>
    </dgm:pt>
    <dgm:pt modelId="{908C51DE-01F5-4AFF-A6B0-326115678557}" type="pres">
      <dgm:prSet presAssocID="{03907AF1-A70B-4A34-B12F-00C1ADC70B0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4A96B40A-8104-46D4-BDC8-CD3E154D0E32}" type="presOf" srcId="{489E9040-E718-4C05-BAA9-0D324BDFC4A9}" destId="{DA1EAA3E-BAC8-42CE-8F0E-D1A6E30B94EB}" srcOrd="0" destOrd="0" presId="urn:microsoft.com/office/officeart/2018/5/layout/IconLeafLabelList"/>
    <dgm:cxn modelId="{BC43D62E-323A-462D-98E5-F5D398AB6FED}" srcId="{D844BAB6-D1C7-4D90-9C0F-DFC7678AF71E}" destId="{54ACCC12-B59C-4188-B1F7-BF941CF1ABF5}" srcOrd="1" destOrd="0" parTransId="{7D536761-7DB3-4EEE-8C04-8EF74A2BBA83}" sibTransId="{21A72D83-00F6-48D1-BD9E-F2E65093B3E0}"/>
    <dgm:cxn modelId="{80BB0964-471A-4B14-9848-621F2232F42A}" srcId="{D844BAB6-D1C7-4D90-9C0F-DFC7678AF71E}" destId="{03907AF1-A70B-4A34-B12F-00C1ADC70B06}" srcOrd="3" destOrd="0" parTransId="{F2892141-32CF-47B2-92CE-65FF894CD38A}" sibTransId="{929AF022-6992-4EA9-98C7-C5375D853A25}"/>
    <dgm:cxn modelId="{950ECD69-D391-4143-B6DE-0DE7E3E96E6C}" type="presOf" srcId="{64AA2C49-521F-4E96-A53C-DEE68F884E60}" destId="{3DBFAFF8-CA22-4AA8-AE18-7A93CF978827}" srcOrd="0" destOrd="0" presId="urn:microsoft.com/office/officeart/2018/5/layout/IconLeafLabelList"/>
    <dgm:cxn modelId="{B5206272-078E-4F46-B48B-A48651C47E87}" type="presOf" srcId="{54ACCC12-B59C-4188-B1F7-BF941CF1ABF5}" destId="{FB19A032-AD4B-45CD-AF43-E126D595268B}" srcOrd="0" destOrd="0" presId="urn:microsoft.com/office/officeart/2018/5/layout/IconLeafLabelList"/>
    <dgm:cxn modelId="{4A59297E-2C82-4DCC-A8EC-5F1D12B4827A}" srcId="{D844BAB6-D1C7-4D90-9C0F-DFC7678AF71E}" destId="{64AA2C49-521F-4E96-A53C-DEE68F884E60}" srcOrd="2" destOrd="0" parTransId="{FC2BA8BA-5EAC-4CF9-9075-0597D1A0C413}" sibTransId="{72AC05BF-7546-46EE-9334-B357350F38FB}"/>
    <dgm:cxn modelId="{599132BA-262D-40C9-B707-C4BA0C25DBA5}" type="presOf" srcId="{D844BAB6-D1C7-4D90-9C0F-DFC7678AF71E}" destId="{42261184-E44E-48B8-8541-E962F7B78F9E}" srcOrd="0" destOrd="0" presId="urn:microsoft.com/office/officeart/2018/5/layout/IconLeafLabelList"/>
    <dgm:cxn modelId="{DA2A92D6-05A6-4197-9B29-73048C458C72}" type="presOf" srcId="{03907AF1-A70B-4A34-B12F-00C1ADC70B06}" destId="{908C51DE-01F5-4AFF-A6B0-326115678557}" srcOrd="0" destOrd="0" presId="urn:microsoft.com/office/officeart/2018/5/layout/IconLeafLabelList"/>
    <dgm:cxn modelId="{D7B8E8E4-8180-4C6D-995E-3300A061B370}" srcId="{D844BAB6-D1C7-4D90-9C0F-DFC7678AF71E}" destId="{489E9040-E718-4C05-BAA9-0D324BDFC4A9}" srcOrd="0" destOrd="0" parTransId="{4CD0D871-5F23-480C-B839-5C8F2CB62054}" sibTransId="{F3E16D6F-F6E7-4233-9E80-EBE66D42B9AA}"/>
    <dgm:cxn modelId="{759E0F08-07DC-4A82-9A31-EDE75A312F7E}" type="presParOf" srcId="{42261184-E44E-48B8-8541-E962F7B78F9E}" destId="{EBDA225F-D7AE-49F6-840F-557FED7EF572}" srcOrd="0" destOrd="0" presId="urn:microsoft.com/office/officeart/2018/5/layout/IconLeafLabelList"/>
    <dgm:cxn modelId="{A006B86B-E53B-4773-BE41-EA46D6E0D3E3}" type="presParOf" srcId="{EBDA225F-D7AE-49F6-840F-557FED7EF572}" destId="{418FC56B-7CC5-4806-9483-1AB9AEEF927B}" srcOrd="0" destOrd="0" presId="urn:microsoft.com/office/officeart/2018/5/layout/IconLeafLabelList"/>
    <dgm:cxn modelId="{4F6F32F9-C30C-42B1-A67C-ECB57D97B9B8}" type="presParOf" srcId="{EBDA225F-D7AE-49F6-840F-557FED7EF572}" destId="{48E5A2F7-1C29-4157-9AC5-E5AC473D36AF}" srcOrd="1" destOrd="0" presId="urn:microsoft.com/office/officeart/2018/5/layout/IconLeafLabelList"/>
    <dgm:cxn modelId="{84DEBEE1-C900-4FD2-8EF9-7E9DFE906B29}" type="presParOf" srcId="{EBDA225F-D7AE-49F6-840F-557FED7EF572}" destId="{D2F4B495-2F00-4E2A-AB02-218FD39015D4}" srcOrd="2" destOrd="0" presId="urn:microsoft.com/office/officeart/2018/5/layout/IconLeafLabelList"/>
    <dgm:cxn modelId="{917BAC1E-98FF-4225-AD9E-82B90E944149}" type="presParOf" srcId="{EBDA225F-D7AE-49F6-840F-557FED7EF572}" destId="{DA1EAA3E-BAC8-42CE-8F0E-D1A6E30B94EB}" srcOrd="3" destOrd="0" presId="urn:microsoft.com/office/officeart/2018/5/layout/IconLeafLabelList"/>
    <dgm:cxn modelId="{6CFB8F68-CC66-4F8C-8266-394A422C7117}" type="presParOf" srcId="{42261184-E44E-48B8-8541-E962F7B78F9E}" destId="{129DC463-672A-4CB1-9BDF-395F83F39B29}" srcOrd="1" destOrd="0" presId="urn:microsoft.com/office/officeart/2018/5/layout/IconLeafLabelList"/>
    <dgm:cxn modelId="{D4E2889B-F1C7-4573-917D-D80A3CC9ADF8}" type="presParOf" srcId="{42261184-E44E-48B8-8541-E962F7B78F9E}" destId="{6760BE9D-CC71-4668-83C0-4BD456371EEE}" srcOrd="2" destOrd="0" presId="urn:microsoft.com/office/officeart/2018/5/layout/IconLeafLabelList"/>
    <dgm:cxn modelId="{2DDB755F-C590-4390-BCF2-AD90F4AA5A46}" type="presParOf" srcId="{6760BE9D-CC71-4668-83C0-4BD456371EEE}" destId="{4E48279D-594C-4DE3-9C62-8E84EB1E293E}" srcOrd="0" destOrd="0" presId="urn:microsoft.com/office/officeart/2018/5/layout/IconLeafLabelList"/>
    <dgm:cxn modelId="{1E852EAC-56E9-450D-916E-8E9E581F8840}" type="presParOf" srcId="{6760BE9D-CC71-4668-83C0-4BD456371EEE}" destId="{C9C9716C-CD57-4640-BC15-7D4F2C8A0B66}" srcOrd="1" destOrd="0" presId="urn:microsoft.com/office/officeart/2018/5/layout/IconLeafLabelList"/>
    <dgm:cxn modelId="{B0915761-7225-4A1D-A728-F3E0C9F7A349}" type="presParOf" srcId="{6760BE9D-CC71-4668-83C0-4BD456371EEE}" destId="{2B1B4792-9FEA-4C1E-A1FB-0C267CBC0CD9}" srcOrd="2" destOrd="0" presId="urn:microsoft.com/office/officeart/2018/5/layout/IconLeafLabelList"/>
    <dgm:cxn modelId="{1CD00AE5-9CA1-43AC-BDFC-A63227DDE678}" type="presParOf" srcId="{6760BE9D-CC71-4668-83C0-4BD456371EEE}" destId="{FB19A032-AD4B-45CD-AF43-E126D595268B}" srcOrd="3" destOrd="0" presId="urn:microsoft.com/office/officeart/2018/5/layout/IconLeafLabelList"/>
    <dgm:cxn modelId="{F41D8276-5613-4F80-B462-9A227220608F}" type="presParOf" srcId="{42261184-E44E-48B8-8541-E962F7B78F9E}" destId="{D022F632-FFB9-4798-853B-99D9032A00EB}" srcOrd="3" destOrd="0" presId="urn:microsoft.com/office/officeart/2018/5/layout/IconLeafLabelList"/>
    <dgm:cxn modelId="{6EB7D643-4ACF-4288-BAF0-E123733B018D}" type="presParOf" srcId="{42261184-E44E-48B8-8541-E962F7B78F9E}" destId="{E8A1EB7F-F7C0-4AB8-A331-41FF43C4B5E5}" srcOrd="4" destOrd="0" presId="urn:microsoft.com/office/officeart/2018/5/layout/IconLeafLabelList"/>
    <dgm:cxn modelId="{B8A2CDC3-1A51-4690-8CFA-A40D6E2CEFA5}" type="presParOf" srcId="{E8A1EB7F-F7C0-4AB8-A331-41FF43C4B5E5}" destId="{F31BF74A-0CB7-4F79-8343-82FF0B171265}" srcOrd="0" destOrd="0" presId="urn:microsoft.com/office/officeart/2018/5/layout/IconLeafLabelList"/>
    <dgm:cxn modelId="{A7AA137C-FC15-4D1F-A4AB-B5395C1932FE}" type="presParOf" srcId="{E8A1EB7F-F7C0-4AB8-A331-41FF43C4B5E5}" destId="{DB4CAFCF-2969-4C43-B04A-36B8C4DC36DF}" srcOrd="1" destOrd="0" presId="urn:microsoft.com/office/officeart/2018/5/layout/IconLeafLabelList"/>
    <dgm:cxn modelId="{E92B6DA8-4F1D-433D-9F87-8166B1335CB0}" type="presParOf" srcId="{E8A1EB7F-F7C0-4AB8-A331-41FF43C4B5E5}" destId="{F69FFCA1-80D7-4A93-A18C-2384C91051C1}" srcOrd="2" destOrd="0" presId="urn:microsoft.com/office/officeart/2018/5/layout/IconLeafLabelList"/>
    <dgm:cxn modelId="{5E936F19-E520-4388-A359-D83B78A8662F}" type="presParOf" srcId="{E8A1EB7F-F7C0-4AB8-A331-41FF43C4B5E5}" destId="{3DBFAFF8-CA22-4AA8-AE18-7A93CF978827}" srcOrd="3" destOrd="0" presId="urn:microsoft.com/office/officeart/2018/5/layout/IconLeafLabelList"/>
    <dgm:cxn modelId="{A06D6843-B5A3-48B3-8601-5C444685DF85}" type="presParOf" srcId="{42261184-E44E-48B8-8541-E962F7B78F9E}" destId="{6491F21A-679A-45C2-ADDB-461A14A6BBA2}" srcOrd="5" destOrd="0" presId="urn:microsoft.com/office/officeart/2018/5/layout/IconLeafLabelList"/>
    <dgm:cxn modelId="{5FCFD98E-F56D-46BD-8180-ABE37EEBE632}" type="presParOf" srcId="{42261184-E44E-48B8-8541-E962F7B78F9E}" destId="{D96C1351-967B-46A3-98B5-0688D8DA15DE}" srcOrd="6" destOrd="0" presId="urn:microsoft.com/office/officeart/2018/5/layout/IconLeafLabelList"/>
    <dgm:cxn modelId="{00C04E1D-A3D0-454E-A689-489BE97FA9A7}" type="presParOf" srcId="{D96C1351-967B-46A3-98B5-0688D8DA15DE}" destId="{8E864366-0B14-4AD6-B7D7-20F3A247F38A}" srcOrd="0" destOrd="0" presId="urn:microsoft.com/office/officeart/2018/5/layout/IconLeafLabelList"/>
    <dgm:cxn modelId="{723FEDC0-194E-4D1A-8BC8-27CF696C6B93}" type="presParOf" srcId="{D96C1351-967B-46A3-98B5-0688D8DA15DE}" destId="{D8658981-EB0F-412E-9713-40E0C87C34DA}" srcOrd="1" destOrd="0" presId="urn:microsoft.com/office/officeart/2018/5/layout/IconLeafLabelList"/>
    <dgm:cxn modelId="{455CF959-39C6-4153-8217-46C6FB337890}" type="presParOf" srcId="{D96C1351-967B-46A3-98B5-0688D8DA15DE}" destId="{98F269B6-3DA0-49F8-B875-1C79B07D1A39}" srcOrd="2" destOrd="0" presId="urn:microsoft.com/office/officeart/2018/5/layout/IconLeafLabelList"/>
    <dgm:cxn modelId="{150E9421-2767-4E95-A27F-708CF02A9FDB}" type="presParOf" srcId="{D96C1351-967B-46A3-98B5-0688D8DA15DE}" destId="{908C51DE-01F5-4AFF-A6B0-326115678557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EEF8D8C-1EA1-4BAC-B65F-450C493FCA87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1288213C-F466-41A8-B449-9DAD4FE8D988}">
      <dgm:prSet/>
      <dgm:spPr/>
      <dgm:t>
        <a:bodyPr/>
        <a:lstStyle/>
        <a:p>
          <a:r>
            <a:rPr lang="en-GB" dirty="0"/>
            <a:t>Tend to be set out as: </a:t>
          </a:r>
          <a:endParaRPr lang="en-US" dirty="0"/>
        </a:p>
      </dgm:t>
    </dgm:pt>
    <dgm:pt modelId="{81F18F71-B16A-4E00-B746-2C8F963863DB}" type="parTrans" cxnId="{E57C9B6F-F129-44CB-BAFB-6C023880C333}">
      <dgm:prSet/>
      <dgm:spPr/>
      <dgm:t>
        <a:bodyPr/>
        <a:lstStyle/>
        <a:p>
          <a:endParaRPr lang="en-US"/>
        </a:p>
      </dgm:t>
    </dgm:pt>
    <dgm:pt modelId="{3D04062F-72CE-4E41-A2D3-C2A816B0EDB6}" type="sibTrans" cxnId="{E57C9B6F-F129-44CB-BAFB-6C023880C333}">
      <dgm:prSet/>
      <dgm:spPr/>
      <dgm:t>
        <a:bodyPr/>
        <a:lstStyle/>
        <a:p>
          <a:endParaRPr lang="en-US"/>
        </a:p>
      </dgm:t>
    </dgm:pt>
    <dgm:pt modelId="{F556D661-C7E6-49D4-A7A6-AC635EA2FA4F}">
      <dgm:prSet/>
      <dgm:spPr/>
      <dgm:t>
        <a:bodyPr/>
        <a:lstStyle/>
        <a:p>
          <a:r>
            <a:rPr lang="en-GB"/>
            <a:t>Abstract (main findings)</a:t>
          </a:r>
          <a:endParaRPr lang="en-US"/>
        </a:p>
      </dgm:t>
    </dgm:pt>
    <dgm:pt modelId="{C02AE60E-3C37-4C5E-B17D-9BBFF295DE24}" type="parTrans" cxnId="{31A20A0A-9FDA-441E-9783-37C8DE124E96}">
      <dgm:prSet/>
      <dgm:spPr/>
      <dgm:t>
        <a:bodyPr/>
        <a:lstStyle/>
        <a:p>
          <a:endParaRPr lang="en-US"/>
        </a:p>
      </dgm:t>
    </dgm:pt>
    <dgm:pt modelId="{81134B88-7156-4F57-80CE-242D597E1D56}" type="sibTrans" cxnId="{31A20A0A-9FDA-441E-9783-37C8DE124E96}">
      <dgm:prSet/>
      <dgm:spPr/>
      <dgm:t>
        <a:bodyPr/>
        <a:lstStyle/>
        <a:p>
          <a:endParaRPr lang="en-US"/>
        </a:p>
      </dgm:t>
    </dgm:pt>
    <dgm:pt modelId="{DA58D8B3-B93A-48DF-81CA-4054ABF2E2AF}">
      <dgm:prSet/>
      <dgm:spPr/>
      <dgm:t>
        <a:bodyPr/>
        <a:lstStyle/>
        <a:p>
          <a:r>
            <a:rPr lang="en-GB"/>
            <a:t>Introduction (aims of the report)</a:t>
          </a:r>
          <a:endParaRPr lang="en-US"/>
        </a:p>
      </dgm:t>
    </dgm:pt>
    <dgm:pt modelId="{329BEE7B-7297-47AF-971D-E53B848E4FCA}" type="parTrans" cxnId="{CCF19352-8F5F-4F07-B8B7-84F1276AFE6C}">
      <dgm:prSet/>
      <dgm:spPr/>
      <dgm:t>
        <a:bodyPr/>
        <a:lstStyle/>
        <a:p>
          <a:endParaRPr lang="en-US"/>
        </a:p>
      </dgm:t>
    </dgm:pt>
    <dgm:pt modelId="{610DBDF8-EDC0-4268-86A0-517D0026A4EE}" type="sibTrans" cxnId="{CCF19352-8F5F-4F07-B8B7-84F1276AFE6C}">
      <dgm:prSet/>
      <dgm:spPr/>
      <dgm:t>
        <a:bodyPr/>
        <a:lstStyle/>
        <a:p>
          <a:endParaRPr lang="en-US"/>
        </a:p>
      </dgm:t>
    </dgm:pt>
    <dgm:pt modelId="{610D9176-4A43-4446-8192-2410B220021B}">
      <dgm:prSet/>
      <dgm:spPr/>
      <dgm:t>
        <a:bodyPr/>
        <a:lstStyle/>
        <a:p>
          <a:r>
            <a:rPr lang="en-GB"/>
            <a:t>Main body (with subheadings) </a:t>
          </a:r>
          <a:endParaRPr lang="en-US"/>
        </a:p>
      </dgm:t>
    </dgm:pt>
    <dgm:pt modelId="{6109E08D-AA0D-4D84-90E4-9E2373B93195}" type="parTrans" cxnId="{60B7F926-4E47-4DD3-9317-9C778549C650}">
      <dgm:prSet/>
      <dgm:spPr/>
      <dgm:t>
        <a:bodyPr/>
        <a:lstStyle/>
        <a:p>
          <a:endParaRPr lang="en-US"/>
        </a:p>
      </dgm:t>
    </dgm:pt>
    <dgm:pt modelId="{6473194A-616E-40C5-AB8A-CE6E0695BDDB}" type="sibTrans" cxnId="{60B7F926-4E47-4DD3-9317-9C778549C650}">
      <dgm:prSet/>
      <dgm:spPr/>
      <dgm:t>
        <a:bodyPr/>
        <a:lstStyle/>
        <a:p>
          <a:endParaRPr lang="en-US"/>
        </a:p>
      </dgm:t>
    </dgm:pt>
    <dgm:pt modelId="{29AFC4F7-16BD-4F2C-BF17-FF42C314894B}">
      <dgm:prSet/>
      <dgm:spPr/>
      <dgm:t>
        <a:bodyPr/>
        <a:lstStyle/>
        <a:p>
          <a:r>
            <a:rPr lang="en-GB"/>
            <a:t>Conclusion or recommendations </a:t>
          </a:r>
          <a:endParaRPr lang="en-US"/>
        </a:p>
      </dgm:t>
    </dgm:pt>
    <dgm:pt modelId="{CD7B1370-EEDE-4856-82DB-E3FBAC18B099}" type="parTrans" cxnId="{1ADD7684-5630-4940-86BF-5893D1141FCB}">
      <dgm:prSet/>
      <dgm:spPr/>
      <dgm:t>
        <a:bodyPr/>
        <a:lstStyle/>
        <a:p>
          <a:endParaRPr lang="en-US"/>
        </a:p>
      </dgm:t>
    </dgm:pt>
    <dgm:pt modelId="{83FB30F0-37AB-4E75-9C10-DED99CD2BDCC}" type="sibTrans" cxnId="{1ADD7684-5630-4940-86BF-5893D1141FCB}">
      <dgm:prSet/>
      <dgm:spPr/>
      <dgm:t>
        <a:bodyPr/>
        <a:lstStyle/>
        <a:p>
          <a:endParaRPr lang="en-US"/>
        </a:p>
      </dgm:t>
    </dgm:pt>
    <dgm:pt modelId="{A2BE0E2F-02F3-4965-8637-A540118FBB6C}" type="pres">
      <dgm:prSet presAssocID="{FEEF8D8C-1EA1-4BAC-B65F-450C493FCA87}" presName="vert0" presStyleCnt="0">
        <dgm:presLayoutVars>
          <dgm:dir/>
          <dgm:animOne val="branch"/>
          <dgm:animLvl val="lvl"/>
        </dgm:presLayoutVars>
      </dgm:prSet>
      <dgm:spPr/>
    </dgm:pt>
    <dgm:pt modelId="{A231EE73-1865-4E95-B839-3D3ADE749569}" type="pres">
      <dgm:prSet presAssocID="{1288213C-F466-41A8-B449-9DAD4FE8D988}" presName="thickLine" presStyleLbl="alignNode1" presStyleIdx="0" presStyleCnt="5"/>
      <dgm:spPr/>
    </dgm:pt>
    <dgm:pt modelId="{9AE1E1DF-17E2-4C9A-B2F6-FE9A8E63B78B}" type="pres">
      <dgm:prSet presAssocID="{1288213C-F466-41A8-B449-9DAD4FE8D988}" presName="horz1" presStyleCnt="0"/>
      <dgm:spPr/>
    </dgm:pt>
    <dgm:pt modelId="{F02C916C-0BFB-4C52-AEC3-AE79B5B2907D}" type="pres">
      <dgm:prSet presAssocID="{1288213C-F466-41A8-B449-9DAD4FE8D988}" presName="tx1" presStyleLbl="revTx" presStyleIdx="0" presStyleCnt="5"/>
      <dgm:spPr/>
    </dgm:pt>
    <dgm:pt modelId="{13F2233F-1C84-43B7-909D-165587C1B66F}" type="pres">
      <dgm:prSet presAssocID="{1288213C-F466-41A8-B449-9DAD4FE8D988}" presName="vert1" presStyleCnt="0"/>
      <dgm:spPr/>
    </dgm:pt>
    <dgm:pt modelId="{48146DC1-9C39-4C74-8338-F2EF3E5748B8}" type="pres">
      <dgm:prSet presAssocID="{F556D661-C7E6-49D4-A7A6-AC635EA2FA4F}" presName="thickLine" presStyleLbl="alignNode1" presStyleIdx="1" presStyleCnt="5"/>
      <dgm:spPr/>
    </dgm:pt>
    <dgm:pt modelId="{D0CE82E9-842C-4391-935F-E97F79643ECD}" type="pres">
      <dgm:prSet presAssocID="{F556D661-C7E6-49D4-A7A6-AC635EA2FA4F}" presName="horz1" presStyleCnt="0"/>
      <dgm:spPr/>
    </dgm:pt>
    <dgm:pt modelId="{147D4F28-355C-4914-8B14-CB3EE0A724A9}" type="pres">
      <dgm:prSet presAssocID="{F556D661-C7E6-49D4-A7A6-AC635EA2FA4F}" presName="tx1" presStyleLbl="revTx" presStyleIdx="1" presStyleCnt="5"/>
      <dgm:spPr/>
    </dgm:pt>
    <dgm:pt modelId="{A2777719-ABF1-4112-A303-CFDCEA90F69F}" type="pres">
      <dgm:prSet presAssocID="{F556D661-C7E6-49D4-A7A6-AC635EA2FA4F}" presName="vert1" presStyleCnt="0"/>
      <dgm:spPr/>
    </dgm:pt>
    <dgm:pt modelId="{C3A35A51-3290-41E9-9B5F-0DE69FA61715}" type="pres">
      <dgm:prSet presAssocID="{DA58D8B3-B93A-48DF-81CA-4054ABF2E2AF}" presName="thickLine" presStyleLbl="alignNode1" presStyleIdx="2" presStyleCnt="5"/>
      <dgm:spPr/>
    </dgm:pt>
    <dgm:pt modelId="{FD59D102-351C-4691-9B09-F9320E17C9E7}" type="pres">
      <dgm:prSet presAssocID="{DA58D8B3-B93A-48DF-81CA-4054ABF2E2AF}" presName="horz1" presStyleCnt="0"/>
      <dgm:spPr/>
    </dgm:pt>
    <dgm:pt modelId="{245DC52F-43F1-47AF-865D-3998420E90B3}" type="pres">
      <dgm:prSet presAssocID="{DA58D8B3-B93A-48DF-81CA-4054ABF2E2AF}" presName="tx1" presStyleLbl="revTx" presStyleIdx="2" presStyleCnt="5"/>
      <dgm:spPr/>
    </dgm:pt>
    <dgm:pt modelId="{E71A52E4-46AB-4638-9B6B-F92071BF79E8}" type="pres">
      <dgm:prSet presAssocID="{DA58D8B3-B93A-48DF-81CA-4054ABF2E2AF}" presName="vert1" presStyleCnt="0"/>
      <dgm:spPr/>
    </dgm:pt>
    <dgm:pt modelId="{358C39F5-42E7-41E0-8864-70617FEB6CD0}" type="pres">
      <dgm:prSet presAssocID="{610D9176-4A43-4446-8192-2410B220021B}" presName="thickLine" presStyleLbl="alignNode1" presStyleIdx="3" presStyleCnt="5"/>
      <dgm:spPr/>
    </dgm:pt>
    <dgm:pt modelId="{6BD4ACCC-F562-4650-BE77-D1B1691CC0AF}" type="pres">
      <dgm:prSet presAssocID="{610D9176-4A43-4446-8192-2410B220021B}" presName="horz1" presStyleCnt="0"/>
      <dgm:spPr/>
    </dgm:pt>
    <dgm:pt modelId="{69C6C31E-38E5-4E92-92CD-C4328A1606F9}" type="pres">
      <dgm:prSet presAssocID="{610D9176-4A43-4446-8192-2410B220021B}" presName="tx1" presStyleLbl="revTx" presStyleIdx="3" presStyleCnt="5"/>
      <dgm:spPr/>
    </dgm:pt>
    <dgm:pt modelId="{82126965-E4F0-4520-B58B-2A94DAAAC23B}" type="pres">
      <dgm:prSet presAssocID="{610D9176-4A43-4446-8192-2410B220021B}" presName="vert1" presStyleCnt="0"/>
      <dgm:spPr/>
    </dgm:pt>
    <dgm:pt modelId="{27C03D2C-FC9B-4357-A092-A559989B9B82}" type="pres">
      <dgm:prSet presAssocID="{29AFC4F7-16BD-4F2C-BF17-FF42C314894B}" presName="thickLine" presStyleLbl="alignNode1" presStyleIdx="4" presStyleCnt="5"/>
      <dgm:spPr/>
    </dgm:pt>
    <dgm:pt modelId="{0720039D-29B2-486F-805F-EBB0CB7EFCAA}" type="pres">
      <dgm:prSet presAssocID="{29AFC4F7-16BD-4F2C-BF17-FF42C314894B}" presName="horz1" presStyleCnt="0"/>
      <dgm:spPr/>
    </dgm:pt>
    <dgm:pt modelId="{ED6B17E3-65DD-4057-B6D9-031B1F09F141}" type="pres">
      <dgm:prSet presAssocID="{29AFC4F7-16BD-4F2C-BF17-FF42C314894B}" presName="tx1" presStyleLbl="revTx" presStyleIdx="4" presStyleCnt="5"/>
      <dgm:spPr/>
    </dgm:pt>
    <dgm:pt modelId="{55CFC655-0E20-44B5-8780-F4695B1F0090}" type="pres">
      <dgm:prSet presAssocID="{29AFC4F7-16BD-4F2C-BF17-FF42C314894B}" presName="vert1" presStyleCnt="0"/>
      <dgm:spPr/>
    </dgm:pt>
  </dgm:ptLst>
  <dgm:cxnLst>
    <dgm:cxn modelId="{31A20A0A-9FDA-441E-9783-37C8DE124E96}" srcId="{FEEF8D8C-1EA1-4BAC-B65F-450C493FCA87}" destId="{F556D661-C7E6-49D4-A7A6-AC635EA2FA4F}" srcOrd="1" destOrd="0" parTransId="{C02AE60E-3C37-4C5E-B17D-9BBFF295DE24}" sibTransId="{81134B88-7156-4F57-80CE-242D597E1D56}"/>
    <dgm:cxn modelId="{60B7F926-4E47-4DD3-9317-9C778549C650}" srcId="{FEEF8D8C-1EA1-4BAC-B65F-450C493FCA87}" destId="{610D9176-4A43-4446-8192-2410B220021B}" srcOrd="3" destOrd="0" parTransId="{6109E08D-AA0D-4D84-90E4-9E2373B93195}" sibTransId="{6473194A-616E-40C5-AB8A-CE6E0695BDDB}"/>
    <dgm:cxn modelId="{3ED55065-E523-439D-92D2-49D499134D50}" type="presOf" srcId="{1288213C-F466-41A8-B449-9DAD4FE8D988}" destId="{F02C916C-0BFB-4C52-AEC3-AE79B5B2907D}" srcOrd="0" destOrd="0" presId="urn:microsoft.com/office/officeart/2008/layout/LinedList"/>
    <dgm:cxn modelId="{5201F447-810E-484E-BA02-E0B145B74914}" type="presOf" srcId="{29AFC4F7-16BD-4F2C-BF17-FF42C314894B}" destId="{ED6B17E3-65DD-4057-B6D9-031B1F09F141}" srcOrd="0" destOrd="0" presId="urn:microsoft.com/office/officeart/2008/layout/LinedList"/>
    <dgm:cxn modelId="{F6AE564C-D6D0-49BC-A09A-56773DE74EE8}" type="presOf" srcId="{FEEF8D8C-1EA1-4BAC-B65F-450C493FCA87}" destId="{A2BE0E2F-02F3-4965-8637-A540118FBB6C}" srcOrd="0" destOrd="0" presId="urn:microsoft.com/office/officeart/2008/layout/LinedList"/>
    <dgm:cxn modelId="{2BE4756E-BD85-43AB-A83B-EE1DDE0EAA6C}" type="presOf" srcId="{DA58D8B3-B93A-48DF-81CA-4054ABF2E2AF}" destId="{245DC52F-43F1-47AF-865D-3998420E90B3}" srcOrd="0" destOrd="0" presId="urn:microsoft.com/office/officeart/2008/layout/LinedList"/>
    <dgm:cxn modelId="{E57C9B6F-F129-44CB-BAFB-6C023880C333}" srcId="{FEEF8D8C-1EA1-4BAC-B65F-450C493FCA87}" destId="{1288213C-F466-41A8-B449-9DAD4FE8D988}" srcOrd="0" destOrd="0" parTransId="{81F18F71-B16A-4E00-B746-2C8F963863DB}" sibTransId="{3D04062F-72CE-4E41-A2D3-C2A816B0EDB6}"/>
    <dgm:cxn modelId="{CCF19352-8F5F-4F07-B8B7-84F1276AFE6C}" srcId="{FEEF8D8C-1EA1-4BAC-B65F-450C493FCA87}" destId="{DA58D8B3-B93A-48DF-81CA-4054ABF2E2AF}" srcOrd="2" destOrd="0" parTransId="{329BEE7B-7297-47AF-971D-E53B848E4FCA}" sibTransId="{610DBDF8-EDC0-4268-86A0-517D0026A4EE}"/>
    <dgm:cxn modelId="{1ADD7684-5630-4940-86BF-5893D1141FCB}" srcId="{FEEF8D8C-1EA1-4BAC-B65F-450C493FCA87}" destId="{29AFC4F7-16BD-4F2C-BF17-FF42C314894B}" srcOrd="4" destOrd="0" parTransId="{CD7B1370-EEDE-4856-82DB-E3FBAC18B099}" sibTransId="{83FB30F0-37AB-4E75-9C10-DED99CD2BDCC}"/>
    <dgm:cxn modelId="{168E529C-1DA7-4BB6-A730-BBADDB19CA1D}" type="presOf" srcId="{610D9176-4A43-4446-8192-2410B220021B}" destId="{69C6C31E-38E5-4E92-92CD-C4328A1606F9}" srcOrd="0" destOrd="0" presId="urn:microsoft.com/office/officeart/2008/layout/LinedList"/>
    <dgm:cxn modelId="{485049ED-5A3B-4D8A-BCED-4AC031C764D0}" type="presOf" srcId="{F556D661-C7E6-49D4-A7A6-AC635EA2FA4F}" destId="{147D4F28-355C-4914-8B14-CB3EE0A724A9}" srcOrd="0" destOrd="0" presId="urn:microsoft.com/office/officeart/2008/layout/LinedList"/>
    <dgm:cxn modelId="{8CA446C4-5FE9-4666-8340-1D5D5D9C53B9}" type="presParOf" srcId="{A2BE0E2F-02F3-4965-8637-A540118FBB6C}" destId="{A231EE73-1865-4E95-B839-3D3ADE749569}" srcOrd="0" destOrd="0" presId="urn:microsoft.com/office/officeart/2008/layout/LinedList"/>
    <dgm:cxn modelId="{8ACD37E8-360D-4610-B4CE-6042F1FFBC5D}" type="presParOf" srcId="{A2BE0E2F-02F3-4965-8637-A540118FBB6C}" destId="{9AE1E1DF-17E2-4C9A-B2F6-FE9A8E63B78B}" srcOrd="1" destOrd="0" presId="urn:microsoft.com/office/officeart/2008/layout/LinedList"/>
    <dgm:cxn modelId="{799FE63F-83DD-408B-BA51-57A82903379F}" type="presParOf" srcId="{9AE1E1DF-17E2-4C9A-B2F6-FE9A8E63B78B}" destId="{F02C916C-0BFB-4C52-AEC3-AE79B5B2907D}" srcOrd="0" destOrd="0" presId="urn:microsoft.com/office/officeart/2008/layout/LinedList"/>
    <dgm:cxn modelId="{0A13D10E-93E7-4E9C-A67B-A6FE0CFDE6C0}" type="presParOf" srcId="{9AE1E1DF-17E2-4C9A-B2F6-FE9A8E63B78B}" destId="{13F2233F-1C84-43B7-909D-165587C1B66F}" srcOrd="1" destOrd="0" presId="urn:microsoft.com/office/officeart/2008/layout/LinedList"/>
    <dgm:cxn modelId="{C662B47C-B6B8-4847-8AF6-7282228682AA}" type="presParOf" srcId="{A2BE0E2F-02F3-4965-8637-A540118FBB6C}" destId="{48146DC1-9C39-4C74-8338-F2EF3E5748B8}" srcOrd="2" destOrd="0" presId="urn:microsoft.com/office/officeart/2008/layout/LinedList"/>
    <dgm:cxn modelId="{0C20C426-A2DE-49C9-8D30-684996332767}" type="presParOf" srcId="{A2BE0E2F-02F3-4965-8637-A540118FBB6C}" destId="{D0CE82E9-842C-4391-935F-E97F79643ECD}" srcOrd="3" destOrd="0" presId="urn:microsoft.com/office/officeart/2008/layout/LinedList"/>
    <dgm:cxn modelId="{874A71C2-5C7C-4F4D-930C-BE4ED7D48F20}" type="presParOf" srcId="{D0CE82E9-842C-4391-935F-E97F79643ECD}" destId="{147D4F28-355C-4914-8B14-CB3EE0A724A9}" srcOrd="0" destOrd="0" presId="urn:microsoft.com/office/officeart/2008/layout/LinedList"/>
    <dgm:cxn modelId="{967C4802-69A9-4342-ADC7-B677099B75E2}" type="presParOf" srcId="{D0CE82E9-842C-4391-935F-E97F79643ECD}" destId="{A2777719-ABF1-4112-A303-CFDCEA90F69F}" srcOrd="1" destOrd="0" presId="urn:microsoft.com/office/officeart/2008/layout/LinedList"/>
    <dgm:cxn modelId="{18CACA41-FAE0-42DD-8081-1BC9158F94DF}" type="presParOf" srcId="{A2BE0E2F-02F3-4965-8637-A540118FBB6C}" destId="{C3A35A51-3290-41E9-9B5F-0DE69FA61715}" srcOrd="4" destOrd="0" presId="urn:microsoft.com/office/officeart/2008/layout/LinedList"/>
    <dgm:cxn modelId="{B81C4FDA-9039-4CA1-AFEA-1DC8714FD3F7}" type="presParOf" srcId="{A2BE0E2F-02F3-4965-8637-A540118FBB6C}" destId="{FD59D102-351C-4691-9B09-F9320E17C9E7}" srcOrd="5" destOrd="0" presId="urn:microsoft.com/office/officeart/2008/layout/LinedList"/>
    <dgm:cxn modelId="{AAD4B5A2-A12C-4A8F-BC66-1D2F96727BD7}" type="presParOf" srcId="{FD59D102-351C-4691-9B09-F9320E17C9E7}" destId="{245DC52F-43F1-47AF-865D-3998420E90B3}" srcOrd="0" destOrd="0" presId="urn:microsoft.com/office/officeart/2008/layout/LinedList"/>
    <dgm:cxn modelId="{764F7B10-CC78-4EA7-B026-680C36D68E32}" type="presParOf" srcId="{FD59D102-351C-4691-9B09-F9320E17C9E7}" destId="{E71A52E4-46AB-4638-9B6B-F92071BF79E8}" srcOrd="1" destOrd="0" presId="urn:microsoft.com/office/officeart/2008/layout/LinedList"/>
    <dgm:cxn modelId="{466D283A-03F1-4424-B8FB-07B72030372A}" type="presParOf" srcId="{A2BE0E2F-02F3-4965-8637-A540118FBB6C}" destId="{358C39F5-42E7-41E0-8864-70617FEB6CD0}" srcOrd="6" destOrd="0" presId="urn:microsoft.com/office/officeart/2008/layout/LinedList"/>
    <dgm:cxn modelId="{8A7038D5-9442-442B-9001-D2DAA94622D0}" type="presParOf" srcId="{A2BE0E2F-02F3-4965-8637-A540118FBB6C}" destId="{6BD4ACCC-F562-4650-BE77-D1B1691CC0AF}" srcOrd="7" destOrd="0" presId="urn:microsoft.com/office/officeart/2008/layout/LinedList"/>
    <dgm:cxn modelId="{E0EA69DB-D039-4ED2-B35A-8B3B3EF9BF4B}" type="presParOf" srcId="{6BD4ACCC-F562-4650-BE77-D1B1691CC0AF}" destId="{69C6C31E-38E5-4E92-92CD-C4328A1606F9}" srcOrd="0" destOrd="0" presId="urn:microsoft.com/office/officeart/2008/layout/LinedList"/>
    <dgm:cxn modelId="{94E94837-3A64-4EF1-901D-9AB2721AC5A2}" type="presParOf" srcId="{6BD4ACCC-F562-4650-BE77-D1B1691CC0AF}" destId="{82126965-E4F0-4520-B58B-2A94DAAAC23B}" srcOrd="1" destOrd="0" presId="urn:microsoft.com/office/officeart/2008/layout/LinedList"/>
    <dgm:cxn modelId="{469D93B0-1DF9-4DB6-A964-67EDE160E433}" type="presParOf" srcId="{A2BE0E2F-02F3-4965-8637-A540118FBB6C}" destId="{27C03D2C-FC9B-4357-A092-A559989B9B82}" srcOrd="8" destOrd="0" presId="urn:microsoft.com/office/officeart/2008/layout/LinedList"/>
    <dgm:cxn modelId="{CA8AA4F0-2801-4602-8905-1CE9024A51A9}" type="presParOf" srcId="{A2BE0E2F-02F3-4965-8637-A540118FBB6C}" destId="{0720039D-29B2-486F-805F-EBB0CB7EFCAA}" srcOrd="9" destOrd="0" presId="urn:microsoft.com/office/officeart/2008/layout/LinedList"/>
    <dgm:cxn modelId="{80CF6D0E-5B90-439A-B478-3C742373D44D}" type="presParOf" srcId="{0720039D-29B2-486F-805F-EBB0CB7EFCAA}" destId="{ED6B17E3-65DD-4057-B6D9-031B1F09F141}" srcOrd="0" destOrd="0" presId="urn:microsoft.com/office/officeart/2008/layout/LinedList"/>
    <dgm:cxn modelId="{9EAD0BF5-19B1-40E1-B535-C7BE7D1BBC57}" type="presParOf" srcId="{0720039D-29B2-486F-805F-EBB0CB7EFCAA}" destId="{55CFC655-0E20-44B5-8780-F4695B1F009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9B08960-7FAA-4F81-B621-7B7C20CE4EA8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B55A2887-66D1-4754-A953-E82A36686363}">
      <dgm:prSet/>
      <dgm:spPr/>
      <dgm:t>
        <a:bodyPr/>
        <a:lstStyle/>
        <a:p>
          <a:r>
            <a:rPr lang="en-GB"/>
            <a:t>An essay should be organised logically, flow smoothly and ‘stick’ together (making sense to the reader)</a:t>
          </a:r>
          <a:endParaRPr lang="en-US"/>
        </a:p>
      </dgm:t>
    </dgm:pt>
    <dgm:pt modelId="{0F029712-7D4A-4DA8-8BD3-623836B31820}" type="parTrans" cxnId="{1EB1EBB2-C50C-46EE-A929-9543F5E418B3}">
      <dgm:prSet/>
      <dgm:spPr/>
      <dgm:t>
        <a:bodyPr/>
        <a:lstStyle/>
        <a:p>
          <a:endParaRPr lang="en-US"/>
        </a:p>
      </dgm:t>
    </dgm:pt>
    <dgm:pt modelId="{9F924616-2F47-4522-810D-F78A278E8771}" type="sibTrans" cxnId="{1EB1EBB2-C50C-46EE-A929-9543F5E418B3}">
      <dgm:prSet/>
      <dgm:spPr/>
      <dgm:t>
        <a:bodyPr/>
        <a:lstStyle/>
        <a:p>
          <a:endParaRPr lang="en-US"/>
        </a:p>
      </dgm:t>
    </dgm:pt>
    <dgm:pt modelId="{C3DFC33E-3CB0-47FE-952F-641B8E78E28E}">
      <dgm:prSet/>
      <dgm:spPr/>
      <dgm:t>
        <a:bodyPr/>
        <a:lstStyle/>
        <a:p>
          <a:r>
            <a:rPr lang="en-GB"/>
            <a:t>Complete sentences and fully formed paragraphs </a:t>
          </a:r>
          <a:endParaRPr lang="en-US"/>
        </a:p>
      </dgm:t>
    </dgm:pt>
    <dgm:pt modelId="{A67CCBA3-6CCA-423D-8D3C-B7839BF0F1C5}" type="parTrans" cxnId="{8FA1FC06-BB48-4F88-B9FB-7C6CDABF1A0E}">
      <dgm:prSet/>
      <dgm:spPr/>
      <dgm:t>
        <a:bodyPr/>
        <a:lstStyle/>
        <a:p>
          <a:endParaRPr lang="en-US"/>
        </a:p>
      </dgm:t>
    </dgm:pt>
    <dgm:pt modelId="{613BBEB9-8ACB-42CB-80DD-1F579863940B}" type="sibTrans" cxnId="{8FA1FC06-BB48-4F88-B9FB-7C6CDABF1A0E}">
      <dgm:prSet/>
      <dgm:spPr/>
      <dgm:t>
        <a:bodyPr/>
        <a:lstStyle/>
        <a:p>
          <a:endParaRPr lang="en-US"/>
        </a:p>
      </dgm:t>
    </dgm:pt>
    <dgm:pt modelId="{AB6B475A-D21C-4D6A-AE6B-AF96ECB07E39}">
      <dgm:prSet/>
      <dgm:spPr/>
      <dgm:t>
        <a:bodyPr/>
        <a:lstStyle/>
        <a:p>
          <a:r>
            <a:rPr lang="en-GB"/>
            <a:t>Readable, clear, accurate, concise </a:t>
          </a:r>
          <a:endParaRPr lang="en-US"/>
        </a:p>
      </dgm:t>
    </dgm:pt>
    <dgm:pt modelId="{E3B5F39A-A7A3-4AAE-83E0-2541E13A2E67}" type="parTrans" cxnId="{B71C89F2-2EC8-45EA-8B22-A5723AD14A39}">
      <dgm:prSet/>
      <dgm:spPr/>
      <dgm:t>
        <a:bodyPr/>
        <a:lstStyle/>
        <a:p>
          <a:endParaRPr lang="en-US"/>
        </a:p>
      </dgm:t>
    </dgm:pt>
    <dgm:pt modelId="{60D37486-FCA2-46B4-823E-0A59A9C20703}" type="sibTrans" cxnId="{B71C89F2-2EC8-45EA-8B22-A5723AD14A39}">
      <dgm:prSet/>
      <dgm:spPr/>
      <dgm:t>
        <a:bodyPr/>
        <a:lstStyle/>
        <a:p>
          <a:endParaRPr lang="en-US"/>
        </a:p>
      </dgm:t>
    </dgm:pt>
    <dgm:pt modelId="{6488DF36-29DF-495F-ACD5-7686936E9AD9}">
      <dgm:prSet/>
      <dgm:spPr/>
      <dgm:t>
        <a:bodyPr/>
        <a:lstStyle/>
        <a:p>
          <a:r>
            <a:rPr lang="en-GB"/>
            <a:t>Third person </a:t>
          </a:r>
          <a:endParaRPr lang="en-US"/>
        </a:p>
      </dgm:t>
    </dgm:pt>
    <dgm:pt modelId="{6903087E-2ABF-47CA-AE1D-FFEA6179F9CB}" type="parTrans" cxnId="{D9CAAC92-0530-4770-A30B-DBB0B67526A1}">
      <dgm:prSet/>
      <dgm:spPr/>
      <dgm:t>
        <a:bodyPr/>
        <a:lstStyle/>
        <a:p>
          <a:endParaRPr lang="en-US"/>
        </a:p>
      </dgm:t>
    </dgm:pt>
    <dgm:pt modelId="{30468C00-B9B8-44FA-85B5-E3595C2D576A}" type="sibTrans" cxnId="{D9CAAC92-0530-4770-A30B-DBB0B67526A1}">
      <dgm:prSet/>
      <dgm:spPr/>
      <dgm:t>
        <a:bodyPr/>
        <a:lstStyle/>
        <a:p>
          <a:endParaRPr lang="en-US"/>
        </a:p>
      </dgm:t>
    </dgm:pt>
    <dgm:pt modelId="{AB3BCC9A-8B20-4C7F-87FF-E0E765CDC41A}">
      <dgm:prSet/>
      <dgm:spPr/>
      <dgm:t>
        <a:bodyPr/>
        <a:lstStyle/>
        <a:p>
          <a:r>
            <a:rPr lang="en-GB"/>
            <a:t>The audience should be able to understand effortlessly, rapidly and unambiguously – straightforward </a:t>
          </a:r>
          <a:endParaRPr lang="en-US"/>
        </a:p>
      </dgm:t>
    </dgm:pt>
    <dgm:pt modelId="{4B81E9DA-5C63-4462-A04E-EC222DE25889}" type="parTrans" cxnId="{274195CD-4F23-4492-86D0-FB4EAE6BC950}">
      <dgm:prSet/>
      <dgm:spPr/>
      <dgm:t>
        <a:bodyPr/>
        <a:lstStyle/>
        <a:p>
          <a:endParaRPr lang="en-US"/>
        </a:p>
      </dgm:t>
    </dgm:pt>
    <dgm:pt modelId="{52836755-8199-40A9-BA70-B3FE40472C23}" type="sibTrans" cxnId="{274195CD-4F23-4492-86D0-FB4EAE6BC950}">
      <dgm:prSet/>
      <dgm:spPr/>
      <dgm:t>
        <a:bodyPr/>
        <a:lstStyle/>
        <a:p>
          <a:endParaRPr lang="en-US"/>
        </a:p>
      </dgm:t>
    </dgm:pt>
    <dgm:pt modelId="{C5A71CAC-0466-4D63-97DA-61CB40521840}" type="pres">
      <dgm:prSet presAssocID="{99B08960-7FAA-4F81-B621-7B7C20CE4EA8}" presName="vert0" presStyleCnt="0">
        <dgm:presLayoutVars>
          <dgm:dir/>
          <dgm:animOne val="branch"/>
          <dgm:animLvl val="lvl"/>
        </dgm:presLayoutVars>
      </dgm:prSet>
      <dgm:spPr/>
    </dgm:pt>
    <dgm:pt modelId="{BD5ACAEA-4315-4801-9D3B-73526C62667D}" type="pres">
      <dgm:prSet presAssocID="{B55A2887-66D1-4754-A953-E82A36686363}" presName="thickLine" presStyleLbl="alignNode1" presStyleIdx="0" presStyleCnt="5"/>
      <dgm:spPr/>
    </dgm:pt>
    <dgm:pt modelId="{AF4E496C-1B57-4DAE-8548-73B480CA01C2}" type="pres">
      <dgm:prSet presAssocID="{B55A2887-66D1-4754-A953-E82A36686363}" presName="horz1" presStyleCnt="0"/>
      <dgm:spPr/>
    </dgm:pt>
    <dgm:pt modelId="{6DC3078E-9DB2-4A12-9C92-1943DBE45F1F}" type="pres">
      <dgm:prSet presAssocID="{B55A2887-66D1-4754-A953-E82A36686363}" presName="tx1" presStyleLbl="revTx" presStyleIdx="0" presStyleCnt="5"/>
      <dgm:spPr/>
    </dgm:pt>
    <dgm:pt modelId="{EB65E8AE-C341-4012-B5A6-E2BE94C65C37}" type="pres">
      <dgm:prSet presAssocID="{B55A2887-66D1-4754-A953-E82A36686363}" presName="vert1" presStyleCnt="0"/>
      <dgm:spPr/>
    </dgm:pt>
    <dgm:pt modelId="{B63E2E68-EC82-4C3C-99A2-56E9B8448F62}" type="pres">
      <dgm:prSet presAssocID="{C3DFC33E-3CB0-47FE-952F-641B8E78E28E}" presName="thickLine" presStyleLbl="alignNode1" presStyleIdx="1" presStyleCnt="5"/>
      <dgm:spPr/>
    </dgm:pt>
    <dgm:pt modelId="{9B9B234C-391A-4111-8575-52B9B7496E24}" type="pres">
      <dgm:prSet presAssocID="{C3DFC33E-3CB0-47FE-952F-641B8E78E28E}" presName="horz1" presStyleCnt="0"/>
      <dgm:spPr/>
    </dgm:pt>
    <dgm:pt modelId="{F397D3CE-B428-4DDB-A698-F9472F69CEA0}" type="pres">
      <dgm:prSet presAssocID="{C3DFC33E-3CB0-47FE-952F-641B8E78E28E}" presName="tx1" presStyleLbl="revTx" presStyleIdx="1" presStyleCnt="5"/>
      <dgm:spPr/>
    </dgm:pt>
    <dgm:pt modelId="{8DF13809-EA56-4093-A86F-0FF136AC54DB}" type="pres">
      <dgm:prSet presAssocID="{C3DFC33E-3CB0-47FE-952F-641B8E78E28E}" presName="vert1" presStyleCnt="0"/>
      <dgm:spPr/>
    </dgm:pt>
    <dgm:pt modelId="{76BEDE1F-7580-4621-BF54-87C40D7503D4}" type="pres">
      <dgm:prSet presAssocID="{AB6B475A-D21C-4D6A-AE6B-AF96ECB07E39}" presName="thickLine" presStyleLbl="alignNode1" presStyleIdx="2" presStyleCnt="5"/>
      <dgm:spPr/>
    </dgm:pt>
    <dgm:pt modelId="{AE38CCB7-1592-403B-ABCF-51D6473AC591}" type="pres">
      <dgm:prSet presAssocID="{AB6B475A-D21C-4D6A-AE6B-AF96ECB07E39}" presName="horz1" presStyleCnt="0"/>
      <dgm:spPr/>
    </dgm:pt>
    <dgm:pt modelId="{444E7205-0341-4482-B281-C9131522C08C}" type="pres">
      <dgm:prSet presAssocID="{AB6B475A-D21C-4D6A-AE6B-AF96ECB07E39}" presName="tx1" presStyleLbl="revTx" presStyleIdx="2" presStyleCnt="5"/>
      <dgm:spPr/>
    </dgm:pt>
    <dgm:pt modelId="{5320D46E-8924-4617-AAA0-C9AB428D5790}" type="pres">
      <dgm:prSet presAssocID="{AB6B475A-D21C-4D6A-AE6B-AF96ECB07E39}" presName="vert1" presStyleCnt="0"/>
      <dgm:spPr/>
    </dgm:pt>
    <dgm:pt modelId="{2CC3D86D-D403-41C1-B4DC-DDB51937F244}" type="pres">
      <dgm:prSet presAssocID="{6488DF36-29DF-495F-ACD5-7686936E9AD9}" presName="thickLine" presStyleLbl="alignNode1" presStyleIdx="3" presStyleCnt="5"/>
      <dgm:spPr/>
    </dgm:pt>
    <dgm:pt modelId="{E4EE0BAE-56F3-4D6D-B9A9-6F849E115FF1}" type="pres">
      <dgm:prSet presAssocID="{6488DF36-29DF-495F-ACD5-7686936E9AD9}" presName="horz1" presStyleCnt="0"/>
      <dgm:spPr/>
    </dgm:pt>
    <dgm:pt modelId="{1F602673-0DD5-45A7-AC2F-47EC91D46C0C}" type="pres">
      <dgm:prSet presAssocID="{6488DF36-29DF-495F-ACD5-7686936E9AD9}" presName="tx1" presStyleLbl="revTx" presStyleIdx="3" presStyleCnt="5"/>
      <dgm:spPr/>
    </dgm:pt>
    <dgm:pt modelId="{4FDC1F3C-7E88-4F4B-B917-FE7BA1781730}" type="pres">
      <dgm:prSet presAssocID="{6488DF36-29DF-495F-ACD5-7686936E9AD9}" presName="vert1" presStyleCnt="0"/>
      <dgm:spPr/>
    </dgm:pt>
    <dgm:pt modelId="{1DCEAA89-B38B-4C0C-9322-C6D2FC8B26AB}" type="pres">
      <dgm:prSet presAssocID="{AB3BCC9A-8B20-4C7F-87FF-E0E765CDC41A}" presName="thickLine" presStyleLbl="alignNode1" presStyleIdx="4" presStyleCnt="5"/>
      <dgm:spPr/>
    </dgm:pt>
    <dgm:pt modelId="{1C6DECEB-9B9D-466D-B3C5-12E0A15E1EA9}" type="pres">
      <dgm:prSet presAssocID="{AB3BCC9A-8B20-4C7F-87FF-E0E765CDC41A}" presName="horz1" presStyleCnt="0"/>
      <dgm:spPr/>
    </dgm:pt>
    <dgm:pt modelId="{8339F726-793A-4772-8868-4F4E30EABCC1}" type="pres">
      <dgm:prSet presAssocID="{AB3BCC9A-8B20-4C7F-87FF-E0E765CDC41A}" presName="tx1" presStyleLbl="revTx" presStyleIdx="4" presStyleCnt="5"/>
      <dgm:spPr/>
    </dgm:pt>
    <dgm:pt modelId="{DB15E1F0-67DA-41CB-B5D4-49BD3803A195}" type="pres">
      <dgm:prSet presAssocID="{AB3BCC9A-8B20-4C7F-87FF-E0E765CDC41A}" presName="vert1" presStyleCnt="0"/>
      <dgm:spPr/>
    </dgm:pt>
  </dgm:ptLst>
  <dgm:cxnLst>
    <dgm:cxn modelId="{8FA1FC06-BB48-4F88-B9FB-7C6CDABF1A0E}" srcId="{99B08960-7FAA-4F81-B621-7B7C20CE4EA8}" destId="{C3DFC33E-3CB0-47FE-952F-641B8E78E28E}" srcOrd="1" destOrd="0" parTransId="{A67CCBA3-6CCA-423D-8D3C-B7839BF0F1C5}" sibTransId="{613BBEB9-8ACB-42CB-80DD-1F579863940B}"/>
    <dgm:cxn modelId="{F8145D3A-C20A-4359-B7BE-33E6BE56D392}" type="presOf" srcId="{C3DFC33E-3CB0-47FE-952F-641B8E78E28E}" destId="{F397D3CE-B428-4DDB-A698-F9472F69CEA0}" srcOrd="0" destOrd="0" presId="urn:microsoft.com/office/officeart/2008/layout/LinedList"/>
    <dgm:cxn modelId="{8D0B8A46-615D-4176-A1A0-10EECA8DF22F}" type="presOf" srcId="{6488DF36-29DF-495F-ACD5-7686936E9AD9}" destId="{1F602673-0DD5-45A7-AC2F-47EC91D46C0C}" srcOrd="0" destOrd="0" presId="urn:microsoft.com/office/officeart/2008/layout/LinedList"/>
    <dgm:cxn modelId="{5A4E806A-5EA9-435B-9948-F5BDF1557320}" type="presOf" srcId="{AB3BCC9A-8B20-4C7F-87FF-E0E765CDC41A}" destId="{8339F726-793A-4772-8868-4F4E30EABCC1}" srcOrd="0" destOrd="0" presId="urn:microsoft.com/office/officeart/2008/layout/LinedList"/>
    <dgm:cxn modelId="{08FCE273-C7A2-4F54-9469-C2681F3BC158}" type="presOf" srcId="{AB6B475A-D21C-4D6A-AE6B-AF96ECB07E39}" destId="{444E7205-0341-4482-B281-C9131522C08C}" srcOrd="0" destOrd="0" presId="urn:microsoft.com/office/officeart/2008/layout/LinedList"/>
    <dgm:cxn modelId="{BFFC7190-6F3B-4A78-AC58-D6759BFD4523}" type="presOf" srcId="{B55A2887-66D1-4754-A953-E82A36686363}" destId="{6DC3078E-9DB2-4A12-9C92-1943DBE45F1F}" srcOrd="0" destOrd="0" presId="urn:microsoft.com/office/officeart/2008/layout/LinedList"/>
    <dgm:cxn modelId="{D9CAAC92-0530-4770-A30B-DBB0B67526A1}" srcId="{99B08960-7FAA-4F81-B621-7B7C20CE4EA8}" destId="{6488DF36-29DF-495F-ACD5-7686936E9AD9}" srcOrd="3" destOrd="0" parTransId="{6903087E-2ABF-47CA-AE1D-FFEA6179F9CB}" sibTransId="{30468C00-B9B8-44FA-85B5-E3595C2D576A}"/>
    <dgm:cxn modelId="{1EB1EBB2-C50C-46EE-A929-9543F5E418B3}" srcId="{99B08960-7FAA-4F81-B621-7B7C20CE4EA8}" destId="{B55A2887-66D1-4754-A953-E82A36686363}" srcOrd="0" destOrd="0" parTransId="{0F029712-7D4A-4DA8-8BD3-623836B31820}" sibTransId="{9F924616-2F47-4522-810D-F78A278E8771}"/>
    <dgm:cxn modelId="{507F1DCB-622D-4105-928B-F6FBD6AB5812}" type="presOf" srcId="{99B08960-7FAA-4F81-B621-7B7C20CE4EA8}" destId="{C5A71CAC-0466-4D63-97DA-61CB40521840}" srcOrd="0" destOrd="0" presId="urn:microsoft.com/office/officeart/2008/layout/LinedList"/>
    <dgm:cxn modelId="{274195CD-4F23-4492-86D0-FB4EAE6BC950}" srcId="{99B08960-7FAA-4F81-B621-7B7C20CE4EA8}" destId="{AB3BCC9A-8B20-4C7F-87FF-E0E765CDC41A}" srcOrd="4" destOrd="0" parTransId="{4B81E9DA-5C63-4462-A04E-EC222DE25889}" sibTransId="{52836755-8199-40A9-BA70-B3FE40472C23}"/>
    <dgm:cxn modelId="{B71C89F2-2EC8-45EA-8B22-A5723AD14A39}" srcId="{99B08960-7FAA-4F81-B621-7B7C20CE4EA8}" destId="{AB6B475A-D21C-4D6A-AE6B-AF96ECB07E39}" srcOrd="2" destOrd="0" parTransId="{E3B5F39A-A7A3-4AAE-83E0-2541E13A2E67}" sibTransId="{60D37486-FCA2-46B4-823E-0A59A9C20703}"/>
    <dgm:cxn modelId="{76B57CA7-30A1-4EC6-B6D8-7655A2F07D8C}" type="presParOf" srcId="{C5A71CAC-0466-4D63-97DA-61CB40521840}" destId="{BD5ACAEA-4315-4801-9D3B-73526C62667D}" srcOrd="0" destOrd="0" presId="urn:microsoft.com/office/officeart/2008/layout/LinedList"/>
    <dgm:cxn modelId="{BC74DED0-6C39-463B-8984-9B1D699AF4A4}" type="presParOf" srcId="{C5A71CAC-0466-4D63-97DA-61CB40521840}" destId="{AF4E496C-1B57-4DAE-8548-73B480CA01C2}" srcOrd="1" destOrd="0" presId="urn:microsoft.com/office/officeart/2008/layout/LinedList"/>
    <dgm:cxn modelId="{4B6ACC3E-C293-4AF8-BC0C-73B49D247A87}" type="presParOf" srcId="{AF4E496C-1B57-4DAE-8548-73B480CA01C2}" destId="{6DC3078E-9DB2-4A12-9C92-1943DBE45F1F}" srcOrd="0" destOrd="0" presId="urn:microsoft.com/office/officeart/2008/layout/LinedList"/>
    <dgm:cxn modelId="{3526E2A9-41B8-412D-B25A-782A92D6A5C2}" type="presParOf" srcId="{AF4E496C-1B57-4DAE-8548-73B480CA01C2}" destId="{EB65E8AE-C341-4012-B5A6-E2BE94C65C37}" srcOrd="1" destOrd="0" presId="urn:microsoft.com/office/officeart/2008/layout/LinedList"/>
    <dgm:cxn modelId="{FDEB5DDE-9487-41BE-9884-F0088E4AD799}" type="presParOf" srcId="{C5A71CAC-0466-4D63-97DA-61CB40521840}" destId="{B63E2E68-EC82-4C3C-99A2-56E9B8448F62}" srcOrd="2" destOrd="0" presId="urn:microsoft.com/office/officeart/2008/layout/LinedList"/>
    <dgm:cxn modelId="{E1CB3B2B-CF02-4389-838A-D8565C9B4AC2}" type="presParOf" srcId="{C5A71CAC-0466-4D63-97DA-61CB40521840}" destId="{9B9B234C-391A-4111-8575-52B9B7496E24}" srcOrd="3" destOrd="0" presId="urn:microsoft.com/office/officeart/2008/layout/LinedList"/>
    <dgm:cxn modelId="{E1C1AA8B-ED76-417D-A955-6208001A7B82}" type="presParOf" srcId="{9B9B234C-391A-4111-8575-52B9B7496E24}" destId="{F397D3CE-B428-4DDB-A698-F9472F69CEA0}" srcOrd="0" destOrd="0" presId="urn:microsoft.com/office/officeart/2008/layout/LinedList"/>
    <dgm:cxn modelId="{8C396E46-5E2F-4578-8240-A5DC29EA9DBB}" type="presParOf" srcId="{9B9B234C-391A-4111-8575-52B9B7496E24}" destId="{8DF13809-EA56-4093-A86F-0FF136AC54DB}" srcOrd="1" destOrd="0" presId="urn:microsoft.com/office/officeart/2008/layout/LinedList"/>
    <dgm:cxn modelId="{776F13BC-72AF-44E5-B61F-C6C9F4401B9B}" type="presParOf" srcId="{C5A71CAC-0466-4D63-97DA-61CB40521840}" destId="{76BEDE1F-7580-4621-BF54-87C40D7503D4}" srcOrd="4" destOrd="0" presId="urn:microsoft.com/office/officeart/2008/layout/LinedList"/>
    <dgm:cxn modelId="{3EB12286-577A-4FC6-97E9-FB35E008CFDF}" type="presParOf" srcId="{C5A71CAC-0466-4D63-97DA-61CB40521840}" destId="{AE38CCB7-1592-403B-ABCF-51D6473AC591}" srcOrd="5" destOrd="0" presId="urn:microsoft.com/office/officeart/2008/layout/LinedList"/>
    <dgm:cxn modelId="{C9E0D4CB-EAE2-4D7B-A793-BC0E2741564D}" type="presParOf" srcId="{AE38CCB7-1592-403B-ABCF-51D6473AC591}" destId="{444E7205-0341-4482-B281-C9131522C08C}" srcOrd="0" destOrd="0" presId="urn:microsoft.com/office/officeart/2008/layout/LinedList"/>
    <dgm:cxn modelId="{3E493473-7F33-4DC9-B6EA-AA42F184F68E}" type="presParOf" srcId="{AE38CCB7-1592-403B-ABCF-51D6473AC591}" destId="{5320D46E-8924-4617-AAA0-C9AB428D5790}" srcOrd="1" destOrd="0" presId="urn:microsoft.com/office/officeart/2008/layout/LinedList"/>
    <dgm:cxn modelId="{0BCC7C79-661C-41D7-9E94-5549648CE569}" type="presParOf" srcId="{C5A71CAC-0466-4D63-97DA-61CB40521840}" destId="{2CC3D86D-D403-41C1-B4DC-DDB51937F244}" srcOrd="6" destOrd="0" presId="urn:microsoft.com/office/officeart/2008/layout/LinedList"/>
    <dgm:cxn modelId="{1D128ED3-58C5-448D-ACAA-04C12A72A4A0}" type="presParOf" srcId="{C5A71CAC-0466-4D63-97DA-61CB40521840}" destId="{E4EE0BAE-56F3-4D6D-B9A9-6F849E115FF1}" srcOrd="7" destOrd="0" presId="urn:microsoft.com/office/officeart/2008/layout/LinedList"/>
    <dgm:cxn modelId="{36D53E38-121D-43F0-9013-E5638B9479A0}" type="presParOf" srcId="{E4EE0BAE-56F3-4D6D-B9A9-6F849E115FF1}" destId="{1F602673-0DD5-45A7-AC2F-47EC91D46C0C}" srcOrd="0" destOrd="0" presId="urn:microsoft.com/office/officeart/2008/layout/LinedList"/>
    <dgm:cxn modelId="{9955D75B-61E5-4781-A305-CAB10B6A1DCE}" type="presParOf" srcId="{E4EE0BAE-56F3-4D6D-B9A9-6F849E115FF1}" destId="{4FDC1F3C-7E88-4F4B-B917-FE7BA1781730}" srcOrd="1" destOrd="0" presId="urn:microsoft.com/office/officeart/2008/layout/LinedList"/>
    <dgm:cxn modelId="{4978107E-8D44-495B-B376-46E3BD0762AD}" type="presParOf" srcId="{C5A71CAC-0466-4D63-97DA-61CB40521840}" destId="{1DCEAA89-B38B-4C0C-9322-C6D2FC8B26AB}" srcOrd="8" destOrd="0" presId="urn:microsoft.com/office/officeart/2008/layout/LinedList"/>
    <dgm:cxn modelId="{92F29235-DF04-4A0E-A365-504D304538A1}" type="presParOf" srcId="{C5A71CAC-0466-4D63-97DA-61CB40521840}" destId="{1C6DECEB-9B9D-466D-B3C5-12E0A15E1EA9}" srcOrd="9" destOrd="0" presId="urn:microsoft.com/office/officeart/2008/layout/LinedList"/>
    <dgm:cxn modelId="{1E133CDA-3E98-4E4C-867D-AB97E5C67142}" type="presParOf" srcId="{1C6DECEB-9B9D-466D-B3C5-12E0A15E1EA9}" destId="{8339F726-793A-4772-8868-4F4E30EABCC1}" srcOrd="0" destOrd="0" presId="urn:microsoft.com/office/officeart/2008/layout/LinedList"/>
    <dgm:cxn modelId="{B2F73B4A-3F9A-402C-BB3E-40E5C97D5B40}" type="presParOf" srcId="{1C6DECEB-9B9D-466D-B3C5-12E0A15E1EA9}" destId="{DB15E1F0-67DA-41CB-B5D4-49BD3803A19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DD355A7-9D6F-4DA3-A1EB-787BCC045DEB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B2DA015-A71C-4FDC-BFB2-A79DF2D06939}">
      <dgm:prSet custT="1"/>
      <dgm:spPr/>
      <dgm:t>
        <a:bodyPr/>
        <a:lstStyle/>
        <a:p>
          <a:r>
            <a:rPr lang="en-GB" sz="3200" dirty="0"/>
            <a:t>Introduction (10%) – say what you’re going to say </a:t>
          </a:r>
          <a:endParaRPr lang="en-US" sz="3200" dirty="0"/>
        </a:p>
      </dgm:t>
    </dgm:pt>
    <dgm:pt modelId="{0DF51079-04E0-4CE4-B249-8642475A7D0A}" type="parTrans" cxnId="{28BDD101-7BBF-4C5E-BBC5-D4421684CFCD}">
      <dgm:prSet/>
      <dgm:spPr/>
      <dgm:t>
        <a:bodyPr/>
        <a:lstStyle/>
        <a:p>
          <a:endParaRPr lang="en-US"/>
        </a:p>
      </dgm:t>
    </dgm:pt>
    <dgm:pt modelId="{CB42EC23-0F43-4651-AEFD-20CB3E1C3298}" type="sibTrans" cxnId="{28BDD101-7BBF-4C5E-BBC5-D4421684CFCD}">
      <dgm:prSet/>
      <dgm:spPr/>
      <dgm:t>
        <a:bodyPr/>
        <a:lstStyle/>
        <a:p>
          <a:endParaRPr lang="en-US"/>
        </a:p>
      </dgm:t>
    </dgm:pt>
    <dgm:pt modelId="{BF31B0B9-E812-4E80-B76B-BE52FA3761C8}">
      <dgm:prSet custT="1"/>
      <dgm:spPr/>
      <dgm:t>
        <a:bodyPr/>
        <a:lstStyle/>
        <a:p>
          <a:r>
            <a:rPr lang="en-GB" sz="3200" dirty="0"/>
            <a:t>Body (80%) – say it </a:t>
          </a:r>
          <a:endParaRPr lang="en-US" sz="3200" dirty="0"/>
        </a:p>
      </dgm:t>
    </dgm:pt>
    <dgm:pt modelId="{46EC08B8-CF2A-47E9-B078-39BFEC813B91}" type="parTrans" cxnId="{31921735-FCA0-47AF-883A-F80CC3D8AC73}">
      <dgm:prSet/>
      <dgm:spPr/>
      <dgm:t>
        <a:bodyPr/>
        <a:lstStyle/>
        <a:p>
          <a:endParaRPr lang="en-US"/>
        </a:p>
      </dgm:t>
    </dgm:pt>
    <dgm:pt modelId="{CE89D8D7-8F84-4CE6-A7D5-B8671B0DBCE8}" type="sibTrans" cxnId="{31921735-FCA0-47AF-883A-F80CC3D8AC73}">
      <dgm:prSet/>
      <dgm:spPr/>
      <dgm:t>
        <a:bodyPr/>
        <a:lstStyle/>
        <a:p>
          <a:endParaRPr lang="en-US"/>
        </a:p>
      </dgm:t>
    </dgm:pt>
    <dgm:pt modelId="{66D50E62-5F3C-4427-9656-CA8B26534F86}">
      <dgm:prSet custT="1"/>
      <dgm:spPr/>
      <dgm:t>
        <a:bodyPr/>
        <a:lstStyle/>
        <a:p>
          <a:r>
            <a:rPr lang="en-GB" sz="3200" dirty="0"/>
            <a:t>Conclusion (10%) – say what you’ve said </a:t>
          </a:r>
          <a:endParaRPr lang="en-US" sz="3200" dirty="0"/>
        </a:p>
      </dgm:t>
    </dgm:pt>
    <dgm:pt modelId="{B4DAE2C9-28BC-41A4-80D7-86C8CBBC03B5}" type="parTrans" cxnId="{7EE8D2D8-608B-47B3-A818-B683E1428C71}">
      <dgm:prSet/>
      <dgm:spPr/>
      <dgm:t>
        <a:bodyPr/>
        <a:lstStyle/>
        <a:p>
          <a:endParaRPr lang="en-US"/>
        </a:p>
      </dgm:t>
    </dgm:pt>
    <dgm:pt modelId="{B3596A4C-43F0-4588-BE6D-5F48C6F32341}" type="sibTrans" cxnId="{7EE8D2D8-608B-47B3-A818-B683E1428C71}">
      <dgm:prSet/>
      <dgm:spPr/>
      <dgm:t>
        <a:bodyPr/>
        <a:lstStyle/>
        <a:p>
          <a:endParaRPr lang="en-US"/>
        </a:p>
      </dgm:t>
    </dgm:pt>
    <dgm:pt modelId="{13795835-A321-4934-BC3E-49FE5B3DA6E6}" type="pres">
      <dgm:prSet presAssocID="{FDD355A7-9D6F-4DA3-A1EB-787BCC045DEB}" presName="vert0" presStyleCnt="0">
        <dgm:presLayoutVars>
          <dgm:dir/>
          <dgm:animOne val="branch"/>
          <dgm:animLvl val="lvl"/>
        </dgm:presLayoutVars>
      </dgm:prSet>
      <dgm:spPr/>
    </dgm:pt>
    <dgm:pt modelId="{BC48765C-E7C1-41FE-9974-3F7368FD4B6D}" type="pres">
      <dgm:prSet presAssocID="{CB2DA015-A71C-4FDC-BFB2-A79DF2D06939}" presName="thickLine" presStyleLbl="alignNode1" presStyleIdx="0" presStyleCnt="3"/>
      <dgm:spPr/>
    </dgm:pt>
    <dgm:pt modelId="{C9B698A8-E15C-48BA-9238-3B8DE09D3002}" type="pres">
      <dgm:prSet presAssocID="{CB2DA015-A71C-4FDC-BFB2-A79DF2D06939}" presName="horz1" presStyleCnt="0"/>
      <dgm:spPr/>
    </dgm:pt>
    <dgm:pt modelId="{0FAE7569-E976-4027-B608-D5C351959C25}" type="pres">
      <dgm:prSet presAssocID="{CB2DA015-A71C-4FDC-BFB2-A79DF2D06939}" presName="tx1" presStyleLbl="revTx" presStyleIdx="0" presStyleCnt="3"/>
      <dgm:spPr/>
    </dgm:pt>
    <dgm:pt modelId="{E002CD97-B7AC-4CE6-9540-D34FA001E522}" type="pres">
      <dgm:prSet presAssocID="{CB2DA015-A71C-4FDC-BFB2-A79DF2D06939}" presName="vert1" presStyleCnt="0"/>
      <dgm:spPr/>
    </dgm:pt>
    <dgm:pt modelId="{F5324AB9-5783-409F-BDF5-812A57A2C235}" type="pres">
      <dgm:prSet presAssocID="{BF31B0B9-E812-4E80-B76B-BE52FA3761C8}" presName="thickLine" presStyleLbl="alignNode1" presStyleIdx="1" presStyleCnt="3"/>
      <dgm:spPr/>
    </dgm:pt>
    <dgm:pt modelId="{043B25F9-BA94-4DFB-937F-676B5916EB0A}" type="pres">
      <dgm:prSet presAssocID="{BF31B0B9-E812-4E80-B76B-BE52FA3761C8}" presName="horz1" presStyleCnt="0"/>
      <dgm:spPr/>
    </dgm:pt>
    <dgm:pt modelId="{53659908-2B92-4DF3-8CEB-24F6799F205A}" type="pres">
      <dgm:prSet presAssocID="{BF31B0B9-E812-4E80-B76B-BE52FA3761C8}" presName="tx1" presStyleLbl="revTx" presStyleIdx="1" presStyleCnt="3"/>
      <dgm:spPr/>
    </dgm:pt>
    <dgm:pt modelId="{1B723558-379A-496F-9F55-369E5DEE3B15}" type="pres">
      <dgm:prSet presAssocID="{BF31B0B9-E812-4E80-B76B-BE52FA3761C8}" presName="vert1" presStyleCnt="0"/>
      <dgm:spPr/>
    </dgm:pt>
    <dgm:pt modelId="{85D5FB41-2C3A-4C25-BBFB-50F7655B39DD}" type="pres">
      <dgm:prSet presAssocID="{66D50E62-5F3C-4427-9656-CA8B26534F86}" presName="thickLine" presStyleLbl="alignNode1" presStyleIdx="2" presStyleCnt="3"/>
      <dgm:spPr/>
    </dgm:pt>
    <dgm:pt modelId="{072A864B-0D02-4867-B346-989697DC93D5}" type="pres">
      <dgm:prSet presAssocID="{66D50E62-5F3C-4427-9656-CA8B26534F86}" presName="horz1" presStyleCnt="0"/>
      <dgm:spPr/>
    </dgm:pt>
    <dgm:pt modelId="{BFA9138F-DE61-44E1-8B27-B46BE468C330}" type="pres">
      <dgm:prSet presAssocID="{66D50E62-5F3C-4427-9656-CA8B26534F86}" presName="tx1" presStyleLbl="revTx" presStyleIdx="2" presStyleCnt="3"/>
      <dgm:spPr/>
    </dgm:pt>
    <dgm:pt modelId="{DA944020-4A47-4C38-8129-7A7D82EDFB83}" type="pres">
      <dgm:prSet presAssocID="{66D50E62-5F3C-4427-9656-CA8B26534F86}" presName="vert1" presStyleCnt="0"/>
      <dgm:spPr/>
    </dgm:pt>
  </dgm:ptLst>
  <dgm:cxnLst>
    <dgm:cxn modelId="{28BDD101-7BBF-4C5E-BBC5-D4421684CFCD}" srcId="{FDD355A7-9D6F-4DA3-A1EB-787BCC045DEB}" destId="{CB2DA015-A71C-4FDC-BFB2-A79DF2D06939}" srcOrd="0" destOrd="0" parTransId="{0DF51079-04E0-4CE4-B249-8642475A7D0A}" sibTransId="{CB42EC23-0F43-4651-AEFD-20CB3E1C3298}"/>
    <dgm:cxn modelId="{4BBFB00A-CAAB-4658-855D-3E626D5E7AE2}" type="presOf" srcId="{CB2DA015-A71C-4FDC-BFB2-A79DF2D06939}" destId="{0FAE7569-E976-4027-B608-D5C351959C25}" srcOrd="0" destOrd="0" presId="urn:microsoft.com/office/officeart/2008/layout/LinedList"/>
    <dgm:cxn modelId="{31921735-FCA0-47AF-883A-F80CC3D8AC73}" srcId="{FDD355A7-9D6F-4DA3-A1EB-787BCC045DEB}" destId="{BF31B0B9-E812-4E80-B76B-BE52FA3761C8}" srcOrd="1" destOrd="0" parTransId="{46EC08B8-CF2A-47E9-B078-39BFEC813B91}" sibTransId="{CE89D8D7-8F84-4CE6-A7D5-B8671B0DBCE8}"/>
    <dgm:cxn modelId="{73385A92-4AEB-4371-BA86-38EC00610D23}" type="presOf" srcId="{FDD355A7-9D6F-4DA3-A1EB-787BCC045DEB}" destId="{13795835-A321-4934-BC3E-49FE5B3DA6E6}" srcOrd="0" destOrd="0" presId="urn:microsoft.com/office/officeart/2008/layout/LinedList"/>
    <dgm:cxn modelId="{DE81CDD7-E250-4C54-9349-8C961A0B037C}" type="presOf" srcId="{66D50E62-5F3C-4427-9656-CA8B26534F86}" destId="{BFA9138F-DE61-44E1-8B27-B46BE468C330}" srcOrd="0" destOrd="0" presId="urn:microsoft.com/office/officeart/2008/layout/LinedList"/>
    <dgm:cxn modelId="{7EE8D2D8-608B-47B3-A818-B683E1428C71}" srcId="{FDD355A7-9D6F-4DA3-A1EB-787BCC045DEB}" destId="{66D50E62-5F3C-4427-9656-CA8B26534F86}" srcOrd="2" destOrd="0" parTransId="{B4DAE2C9-28BC-41A4-80D7-86C8CBBC03B5}" sibTransId="{B3596A4C-43F0-4588-BE6D-5F48C6F32341}"/>
    <dgm:cxn modelId="{2BCC71FC-DED7-447F-A717-76F264406DEB}" type="presOf" srcId="{BF31B0B9-E812-4E80-B76B-BE52FA3761C8}" destId="{53659908-2B92-4DF3-8CEB-24F6799F205A}" srcOrd="0" destOrd="0" presId="urn:microsoft.com/office/officeart/2008/layout/LinedList"/>
    <dgm:cxn modelId="{6C3A4E87-C671-4C1B-A490-245885B4FDB0}" type="presParOf" srcId="{13795835-A321-4934-BC3E-49FE5B3DA6E6}" destId="{BC48765C-E7C1-41FE-9974-3F7368FD4B6D}" srcOrd="0" destOrd="0" presId="urn:microsoft.com/office/officeart/2008/layout/LinedList"/>
    <dgm:cxn modelId="{D4D3D9CD-183F-4465-8135-1A31D42D78B7}" type="presParOf" srcId="{13795835-A321-4934-BC3E-49FE5B3DA6E6}" destId="{C9B698A8-E15C-48BA-9238-3B8DE09D3002}" srcOrd="1" destOrd="0" presId="urn:microsoft.com/office/officeart/2008/layout/LinedList"/>
    <dgm:cxn modelId="{D4BAD405-D765-45D0-AFAB-F2FB14D096D2}" type="presParOf" srcId="{C9B698A8-E15C-48BA-9238-3B8DE09D3002}" destId="{0FAE7569-E976-4027-B608-D5C351959C25}" srcOrd="0" destOrd="0" presId="urn:microsoft.com/office/officeart/2008/layout/LinedList"/>
    <dgm:cxn modelId="{2150A0BF-3B84-4CA3-A353-A9C3802E7CFD}" type="presParOf" srcId="{C9B698A8-E15C-48BA-9238-3B8DE09D3002}" destId="{E002CD97-B7AC-4CE6-9540-D34FA001E522}" srcOrd="1" destOrd="0" presId="urn:microsoft.com/office/officeart/2008/layout/LinedList"/>
    <dgm:cxn modelId="{648F18FF-C205-40C8-8E71-AE7F82DB612D}" type="presParOf" srcId="{13795835-A321-4934-BC3E-49FE5B3DA6E6}" destId="{F5324AB9-5783-409F-BDF5-812A57A2C235}" srcOrd="2" destOrd="0" presId="urn:microsoft.com/office/officeart/2008/layout/LinedList"/>
    <dgm:cxn modelId="{70A9881A-BD71-4760-AA8D-B322433620C5}" type="presParOf" srcId="{13795835-A321-4934-BC3E-49FE5B3DA6E6}" destId="{043B25F9-BA94-4DFB-937F-676B5916EB0A}" srcOrd="3" destOrd="0" presId="urn:microsoft.com/office/officeart/2008/layout/LinedList"/>
    <dgm:cxn modelId="{03D8A26B-30EC-4130-A9D6-193A5E7B6471}" type="presParOf" srcId="{043B25F9-BA94-4DFB-937F-676B5916EB0A}" destId="{53659908-2B92-4DF3-8CEB-24F6799F205A}" srcOrd="0" destOrd="0" presId="urn:microsoft.com/office/officeart/2008/layout/LinedList"/>
    <dgm:cxn modelId="{13A27D85-6A8E-4023-9971-FF6E2AEF448C}" type="presParOf" srcId="{043B25F9-BA94-4DFB-937F-676B5916EB0A}" destId="{1B723558-379A-496F-9F55-369E5DEE3B15}" srcOrd="1" destOrd="0" presId="urn:microsoft.com/office/officeart/2008/layout/LinedList"/>
    <dgm:cxn modelId="{55CCEA73-B4D5-4AF3-85C4-8C23B2E1994E}" type="presParOf" srcId="{13795835-A321-4934-BC3E-49FE5B3DA6E6}" destId="{85D5FB41-2C3A-4C25-BBFB-50F7655B39DD}" srcOrd="4" destOrd="0" presId="urn:microsoft.com/office/officeart/2008/layout/LinedList"/>
    <dgm:cxn modelId="{7A7899F7-9E9B-4D91-A97F-FC7F48BBF51D}" type="presParOf" srcId="{13795835-A321-4934-BC3E-49FE5B3DA6E6}" destId="{072A864B-0D02-4867-B346-989697DC93D5}" srcOrd="5" destOrd="0" presId="urn:microsoft.com/office/officeart/2008/layout/LinedList"/>
    <dgm:cxn modelId="{A98C4DCD-57D0-41A5-A4EC-8D79B9DE1816}" type="presParOf" srcId="{072A864B-0D02-4867-B346-989697DC93D5}" destId="{BFA9138F-DE61-44E1-8B27-B46BE468C330}" srcOrd="0" destOrd="0" presId="urn:microsoft.com/office/officeart/2008/layout/LinedList"/>
    <dgm:cxn modelId="{0E01591E-7C75-4EEC-B895-DFA77C251F58}" type="presParOf" srcId="{072A864B-0D02-4867-B346-989697DC93D5}" destId="{DA944020-4A47-4C38-8129-7A7D82EDFB8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992CE558-5A07-4334-B3C3-F0B6E5CCFF96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5BCC7BB-19DE-4F2F-9D1F-ADF3F0C54A4C}">
      <dgm:prSet/>
      <dgm:spPr/>
      <dgm:t>
        <a:bodyPr/>
        <a:lstStyle/>
        <a:p>
          <a:r>
            <a:rPr lang="en-GB"/>
            <a:t>Sets out the aims of the assignment and signposts how your argument will unfold </a:t>
          </a:r>
          <a:endParaRPr lang="en-US"/>
        </a:p>
      </dgm:t>
    </dgm:pt>
    <dgm:pt modelId="{FFF361B4-685D-49F0-AB70-E02B717F9EB0}" type="parTrans" cxnId="{D08C33B7-2DE0-41AE-B473-5A8AF1CD400C}">
      <dgm:prSet/>
      <dgm:spPr/>
      <dgm:t>
        <a:bodyPr/>
        <a:lstStyle/>
        <a:p>
          <a:endParaRPr lang="en-US"/>
        </a:p>
      </dgm:t>
    </dgm:pt>
    <dgm:pt modelId="{AC5C20A9-FFC7-4377-A422-472FA9A5B38B}" type="sibTrans" cxnId="{D08C33B7-2DE0-41AE-B473-5A8AF1CD400C}">
      <dgm:prSet/>
      <dgm:spPr/>
      <dgm:t>
        <a:bodyPr/>
        <a:lstStyle/>
        <a:p>
          <a:endParaRPr lang="en-US"/>
        </a:p>
      </dgm:t>
    </dgm:pt>
    <dgm:pt modelId="{79B55EB7-537F-489B-85AB-CF4A10780591}">
      <dgm:prSet/>
      <dgm:spPr/>
      <dgm:t>
        <a:bodyPr/>
        <a:lstStyle/>
        <a:p>
          <a:r>
            <a:rPr lang="en-GB"/>
            <a:t>Introduce the issue and give essential background information </a:t>
          </a:r>
          <a:endParaRPr lang="en-US"/>
        </a:p>
      </dgm:t>
    </dgm:pt>
    <dgm:pt modelId="{C635D3C4-FAD2-4D24-A08F-BF6EB23DACAD}" type="parTrans" cxnId="{3BC594F3-B4D9-4AF8-816E-1A7076DBAEE9}">
      <dgm:prSet/>
      <dgm:spPr/>
      <dgm:t>
        <a:bodyPr/>
        <a:lstStyle/>
        <a:p>
          <a:endParaRPr lang="en-US"/>
        </a:p>
      </dgm:t>
    </dgm:pt>
    <dgm:pt modelId="{944E7321-CDDC-4AD6-8CCE-73DC306A660D}" type="sibTrans" cxnId="{3BC594F3-B4D9-4AF8-816E-1A7076DBAEE9}">
      <dgm:prSet/>
      <dgm:spPr/>
      <dgm:t>
        <a:bodyPr/>
        <a:lstStyle/>
        <a:p>
          <a:endParaRPr lang="en-US"/>
        </a:p>
      </dgm:t>
    </dgm:pt>
    <dgm:pt modelId="{9A0AC281-12CF-480A-8C34-7271EC9629AB}">
      <dgm:prSet/>
      <dgm:spPr/>
      <dgm:t>
        <a:bodyPr/>
        <a:lstStyle/>
        <a:p>
          <a:r>
            <a:rPr lang="en-GB"/>
            <a:t>What are the major debates?</a:t>
          </a:r>
          <a:endParaRPr lang="en-US"/>
        </a:p>
      </dgm:t>
    </dgm:pt>
    <dgm:pt modelId="{278124F8-E622-48E1-9063-E33CCC038730}" type="parTrans" cxnId="{CF962466-984A-4BA6-B191-774C960AEF9C}">
      <dgm:prSet/>
      <dgm:spPr/>
      <dgm:t>
        <a:bodyPr/>
        <a:lstStyle/>
        <a:p>
          <a:endParaRPr lang="en-US"/>
        </a:p>
      </dgm:t>
    </dgm:pt>
    <dgm:pt modelId="{A33EC797-EEDA-4869-9C7E-698E1984C6C4}" type="sibTrans" cxnId="{CF962466-984A-4BA6-B191-774C960AEF9C}">
      <dgm:prSet/>
      <dgm:spPr/>
      <dgm:t>
        <a:bodyPr/>
        <a:lstStyle/>
        <a:p>
          <a:endParaRPr lang="en-US"/>
        </a:p>
      </dgm:t>
    </dgm:pt>
    <dgm:pt modelId="{90353E1B-ACD6-4040-B5A6-0A65FCC94975}">
      <dgm:prSet/>
      <dgm:spPr/>
      <dgm:t>
        <a:bodyPr/>
        <a:lstStyle/>
        <a:p>
          <a:r>
            <a:rPr lang="en-GB"/>
            <a:t>Avoid covering too much </a:t>
          </a:r>
          <a:endParaRPr lang="en-US"/>
        </a:p>
      </dgm:t>
    </dgm:pt>
    <dgm:pt modelId="{718DB36C-CC27-445B-BACE-66E972E61670}" type="parTrans" cxnId="{B3277E78-4422-41C4-BCDD-E028896D0573}">
      <dgm:prSet/>
      <dgm:spPr/>
      <dgm:t>
        <a:bodyPr/>
        <a:lstStyle/>
        <a:p>
          <a:endParaRPr lang="en-US"/>
        </a:p>
      </dgm:t>
    </dgm:pt>
    <dgm:pt modelId="{D0E8ADCA-9E8A-4CDC-9FFE-6A361A2F4BFE}" type="sibTrans" cxnId="{B3277E78-4422-41C4-BCDD-E028896D0573}">
      <dgm:prSet/>
      <dgm:spPr/>
      <dgm:t>
        <a:bodyPr/>
        <a:lstStyle/>
        <a:p>
          <a:endParaRPr lang="en-US"/>
        </a:p>
      </dgm:t>
    </dgm:pt>
    <dgm:pt modelId="{B6829077-1682-4668-9E25-5FDA865CD36F}">
      <dgm:prSet/>
      <dgm:spPr/>
      <dgm:t>
        <a:bodyPr/>
        <a:lstStyle/>
        <a:p>
          <a:r>
            <a:rPr lang="en-GB"/>
            <a:t>The purpose is to introduce the topic, define key terms and indicate how you will address the question (give a flavour of what is to come)</a:t>
          </a:r>
          <a:endParaRPr lang="en-US"/>
        </a:p>
      </dgm:t>
    </dgm:pt>
    <dgm:pt modelId="{13806A42-2C3F-473B-AA31-03275D50FF37}" type="parTrans" cxnId="{F7B0CC3B-AC5B-497C-A96F-F11A2C14B915}">
      <dgm:prSet/>
      <dgm:spPr/>
      <dgm:t>
        <a:bodyPr/>
        <a:lstStyle/>
        <a:p>
          <a:endParaRPr lang="en-US"/>
        </a:p>
      </dgm:t>
    </dgm:pt>
    <dgm:pt modelId="{C9323961-293A-497E-998A-9EFD9E000447}" type="sibTrans" cxnId="{F7B0CC3B-AC5B-497C-A96F-F11A2C14B915}">
      <dgm:prSet/>
      <dgm:spPr/>
      <dgm:t>
        <a:bodyPr/>
        <a:lstStyle/>
        <a:p>
          <a:endParaRPr lang="en-US"/>
        </a:p>
      </dgm:t>
    </dgm:pt>
    <dgm:pt modelId="{A51DAF1D-1A4C-46B7-8C48-8BA7CA0BA1B4}">
      <dgm:prSet/>
      <dgm:spPr/>
      <dgm:t>
        <a:bodyPr/>
        <a:lstStyle/>
        <a:p>
          <a:r>
            <a:rPr lang="en-GB"/>
            <a:t>Be sure that the introduction is directly relevant to the essay question</a:t>
          </a:r>
          <a:endParaRPr lang="en-US"/>
        </a:p>
      </dgm:t>
    </dgm:pt>
    <dgm:pt modelId="{DFE2CA54-5F2C-4615-96B9-F1A23430F982}" type="parTrans" cxnId="{C51305CA-4F50-4C87-B937-C20D6CFD0025}">
      <dgm:prSet/>
      <dgm:spPr/>
      <dgm:t>
        <a:bodyPr/>
        <a:lstStyle/>
        <a:p>
          <a:endParaRPr lang="en-US"/>
        </a:p>
      </dgm:t>
    </dgm:pt>
    <dgm:pt modelId="{0DAF7B03-CC17-4D6D-93C3-1AAFCC5F6C2B}" type="sibTrans" cxnId="{C51305CA-4F50-4C87-B937-C20D6CFD0025}">
      <dgm:prSet/>
      <dgm:spPr/>
      <dgm:t>
        <a:bodyPr/>
        <a:lstStyle/>
        <a:p>
          <a:endParaRPr lang="en-US"/>
        </a:p>
      </dgm:t>
    </dgm:pt>
    <dgm:pt modelId="{D5E2B88F-D8EC-4DA3-B890-263772AB0B6C}" type="pres">
      <dgm:prSet presAssocID="{992CE558-5A07-4334-B3C3-F0B6E5CCFF96}" presName="vert0" presStyleCnt="0">
        <dgm:presLayoutVars>
          <dgm:dir/>
          <dgm:animOne val="branch"/>
          <dgm:animLvl val="lvl"/>
        </dgm:presLayoutVars>
      </dgm:prSet>
      <dgm:spPr/>
    </dgm:pt>
    <dgm:pt modelId="{615B164F-A68B-470C-91B9-CCE9C7D210CE}" type="pres">
      <dgm:prSet presAssocID="{F5BCC7BB-19DE-4F2F-9D1F-ADF3F0C54A4C}" presName="thickLine" presStyleLbl="alignNode1" presStyleIdx="0" presStyleCnt="6"/>
      <dgm:spPr/>
    </dgm:pt>
    <dgm:pt modelId="{EFC09010-5ACA-49A2-BEEC-34D40FCA6EF7}" type="pres">
      <dgm:prSet presAssocID="{F5BCC7BB-19DE-4F2F-9D1F-ADF3F0C54A4C}" presName="horz1" presStyleCnt="0"/>
      <dgm:spPr/>
    </dgm:pt>
    <dgm:pt modelId="{8FC97BE2-EAA7-4AD7-A68E-6C357BB4ADDE}" type="pres">
      <dgm:prSet presAssocID="{F5BCC7BB-19DE-4F2F-9D1F-ADF3F0C54A4C}" presName="tx1" presStyleLbl="revTx" presStyleIdx="0" presStyleCnt="6"/>
      <dgm:spPr/>
    </dgm:pt>
    <dgm:pt modelId="{536B64E4-C774-4FFA-9806-D96B6A5A3DA7}" type="pres">
      <dgm:prSet presAssocID="{F5BCC7BB-19DE-4F2F-9D1F-ADF3F0C54A4C}" presName="vert1" presStyleCnt="0"/>
      <dgm:spPr/>
    </dgm:pt>
    <dgm:pt modelId="{5877E567-7A0B-4C87-90D0-8F79414AB357}" type="pres">
      <dgm:prSet presAssocID="{79B55EB7-537F-489B-85AB-CF4A10780591}" presName="thickLine" presStyleLbl="alignNode1" presStyleIdx="1" presStyleCnt="6"/>
      <dgm:spPr/>
    </dgm:pt>
    <dgm:pt modelId="{213FB4D4-0297-4022-ACC0-05633A889D9A}" type="pres">
      <dgm:prSet presAssocID="{79B55EB7-537F-489B-85AB-CF4A10780591}" presName="horz1" presStyleCnt="0"/>
      <dgm:spPr/>
    </dgm:pt>
    <dgm:pt modelId="{E52AA254-F869-4264-B8F5-A0091DC7233A}" type="pres">
      <dgm:prSet presAssocID="{79B55EB7-537F-489B-85AB-CF4A10780591}" presName="tx1" presStyleLbl="revTx" presStyleIdx="1" presStyleCnt="6"/>
      <dgm:spPr/>
    </dgm:pt>
    <dgm:pt modelId="{6F021C01-1A8A-4C81-98C6-14B82C5D73D4}" type="pres">
      <dgm:prSet presAssocID="{79B55EB7-537F-489B-85AB-CF4A10780591}" presName="vert1" presStyleCnt="0"/>
      <dgm:spPr/>
    </dgm:pt>
    <dgm:pt modelId="{97AFB76D-FC3A-489A-99B4-F654F038FFE9}" type="pres">
      <dgm:prSet presAssocID="{9A0AC281-12CF-480A-8C34-7271EC9629AB}" presName="thickLine" presStyleLbl="alignNode1" presStyleIdx="2" presStyleCnt="6"/>
      <dgm:spPr/>
    </dgm:pt>
    <dgm:pt modelId="{0DE8970F-C6BC-490C-8073-2A02E451AA86}" type="pres">
      <dgm:prSet presAssocID="{9A0AC281-12CF-480A-8C34-7271EC9629AB}" presName="horz1" presStyleCnt="0"/>
      <dgm:spPr/>
    </dgm:pt>
    <dgm:pt modelId="{6C12CCBF-876E-48E7-AC94-F3A274307BC5}" type="pres">
      <dgm:prSet presAssocID="{9A0AC281-12CF-480A-8C34-7271EC9629AB}" presName="tx1" presStyleLbl="revTx" presStyleIdx="2" presStyleCnt="6"/>
      <dgm:spPr/>
    </dgm:pt>
    <dgm:pt modelId="{A2D8CBCA-7BF7-4B84-84C2-8F6F25F49FC1}" type="pres">
      <dgm:prSet presAssocID="{9A0AC281-12CF-480A-8C34-7271EC9629AB}" presName="vert1" presStyleCnt="0"/>
      <dgm:spPr/>
    </dgm:pt>
    <dgm:pt modelId="{83D3FFEB-5B08-431D-B6DF-E702C61E456F}" type="pres">
      <dgm:prSet presAssocID="{90353E1B-ACD6-4040-B5A6-0A65FCC94975}" presName="thickLine" presStyleLbl="alignNode1" presStyleIdx="3" presStyleCnt="6"/>
      <dgm:spPr/>
    </dgm:pt>
    <dgm:pt modelId="{86B5F120-E2BA-46CB-89D5-008012319864}" type="pres">
      <dgm:prSet presAssocID="{90353E1B-ACD6-4040-B5A6-0A65FCC94975}" presName="horz1" presStyleCnt="0"/>
      <dgm:spPr/>
    </dgm:pt>
    <dgm:pt modelId="{292808EC-11A7-4A79-9C4C-77216DADA1EA}" type="pres">
      <dgm:prSet presAssocID="{90353E1B-ACD6-4040-B5A6-0A65FCC94975}" presName="tx1" presStyleLbl="revTx" presStyleIdx="3" presStyleCnt="6"/>
      <dgm:spPr/>
    </dgm:pt>
    <dgm:pt modelId="{0E0C00CD-1EA8-45D7-A7B3-6CD86B899947}" type="pres">
      <dgm:prSet presAssocID="{90353E1B-ACD6-4040-B5A6-0A65FCC94975}" presName="vert1" presStyleCnt="0"/>
      <dgm:spPr/>
    </dgm:pt>
    <dgm:pt modelId="{DC3E97AB-797E-4471-BD70-74F831BC2206}" type="pres">
      <dgm:prSet presAssocID="{B6829077-1682-4668-9E25-5FDA865CD36F}" presName="thickLine" presStyleLbl="alignNode1" presStyleIdx="4" presStyleCnt="6"/>
      <dgm:spPr/>
    </dgm:pt>
    <dgm:pt modelId="{08DA62A5-D506-4709-8E96-AAAE618CA4D2}" type="pres">
      <dgm:prSet presAssocID="{B6829077-1682-4668-9E25-5FDA865CD36F}" presName="horz1" presStyleCnt="0"/>
      <dgm:spPr/>
    </dgm:pt>
    <dgm:pt modelId="{3839F37C-4B26-482D-9D71-91E96C9EF739}" type="pres">
      <dgm:prSet presAssocID="{B6829077-1682-4668-9E25-5FDA865CD36F}" presName="tx1" presStyleLbl="revTx" presStyleIdx="4" presStyleCnt="6"/>
      <dgm:spPr/>
    </dgm:pt>
    <dgm:pt modelId="{652EB9D1-9F91-4894-AF3B-2C7C589B82C7}" type="pres">
      <dgm:prSet presAssocID="{B6829077-1682-4668-9E25-5FDA865CD36F}" presName="vert1" presStyleCnt="0"/>
      <dgm:spPr/>
    </dgm:pt>
    <dgm:pt modelId="{8D0FEAF5-0B25-45F1-9AAD-AA3C23808E95}" type="pres">
      <dgm:prSet presAssocID="{A51DAF1D-1A4C-46B7-8C48-8BA7CA0BA1B4}" presName="thickLine" presStyleLbl="alignNode1" presStyleIdx="5" presStyleCnt="6"/>
      <dgm:spPr/>
    </dgm:pt>
    <dgm:pt modelId="{00F580B3-A4A8-4AB7-9EE3-F68F245CAD2C}" type="pres">
      <dgm:prSet presAssocID="{A51DAF1D-1A4C-46B7-8C48-8BA7CA0BA1B4}" presName="horz1" presStyleCnt="0"/>
      <dgm:spPr/>
    </dgm:pt>
    <dgm:pt modelId="{730709B8-A65F-4704-9E09-12D719310EAD}" type="pres">
      <dgm:prSet presAssocID="{A51DAF1D-1A4C-46B7-8C48-8BA7CA0BA1B4}" presName="tx1" presStyleLbl="revTx" presStyleIdx="5" presStyleCnt="6"/>
      <dgm:spPr/>
    </dgm:pt>
    <dgm:pt modelId="{31C489F9-2A3B-45AA-98B4-3C6D304493C3}" type="pres">
      <dgm:prSet presAssocID="{A51DAF1D-1A4C-46B7-8C48-8BA7CA0BA1B4}" presName="vert1" presStyleCnt="0"/>
      <dgm:spPr/>
    </dgm:pt>
  </dgm:ptLst>
  <dgm:cxnLst>
    <dgm:cxn modelId="{F04A102E-D6DD-4890-8547-8308BC02783E}" type="presOf" srcId="{992CE558-5A07-4334-B3C3-F0B6E5CCFF96}" destId="{D5E2B88F-D8EC-4DA3-B890-263772AB0B6C}" srcOrd="0" destOrd="0" presId="urn:microsoft.com/office/officeart/2008/layout/LinedList"/>
    <dgm:cxn modelId="{34F08D35-BCAC-4A83-8C7C-0592544059D7}" type="presOf" srcId="{9A0AC281-12CF-480A-8C34-7271EC9629AB}" destId="{6C12CCBF-876E-48E7-AC94-F3A274307BC5}" srcOrd="0" destOrd="0" presId="urn:microsoft.com/office/officeart/2008/layout/LinedList"/>
    <dgm:cxn modelId="{6239E835-90A4-4E1E-AA00-7B08E8400538}" type="presOf" srcId="{79B55EB7-537F-489B-85AB-CF4A10780591}" destId="{E52AA254-F869-4264-B8F5-A0091DC7233A}" srcOrd="0" destOrd="0" presId="urn:microsoft.com/office/officeart/2008/layout/LinedList"/>
    <dgm:cxn modelId="{F7B0CC3B-AC5B-497C-A96F-F11A2C14B915}" srcId="{992CE558-5A07-4334-B3C3-F0B6E5CCFF96}" destId="{B6829077-1682-4668-9E25-5FDA865CD36F}" srcOrd="4" destOrd="0" parTransId="{13806A42-2C3F-473B-AA31-03275D50FF37}" sibTransId="{C9323961-293A-497E-998A-9EFD9E000447}"/>
    <dgm:cxn modelId="{8D9CF141-794C-4CCA-964F-06B7A6D33268}" type="presOf" srcId="{A51DAF1D-1A4C-46B7-8C48-8BA7CA0BA1B4}" destId="{730709B8-A65F-4704-9E09-12D719310EAD}" srcOrd="0" destOrd="0" presId="urn:microsoft.com/office/officeart/2008/layout/LinedList"/>
    <dgm:cxn modelId="{0B866D43-6C12-4E6B-A34D-F85B8F409AE7}" type="presOf" srcId="{B6829077-1682-4668-9E25-5FDA865CD36F}" destId="{3839F37C-4B26-482D-9D71-91E96C9EF739}" srcOrd="0" destOrd="0" presId="urn:microsoft.com/office/officeart/2008/layout/LinedList"/>
    <dgm:cxn modelId="{CF962466-984A-4BA6-B191-774C960AEF9C}" srcId="{992CE558-5A07-4334-B3C3-F0B6E5CCFF96}" destId="{9A0AC281-12CF-480A-8C34-7271EC9629AB}" srcOrd="2" destOrd="0" parTransId="{278124F8-E622-48E1-9063-E33CCC038730}" sibTransId="{A33EC797-EEDA-4869-9C7E-698E1984C6C4}"/>
    <dgm:cxn modelId="{3E84FC49-B34E-4BED-985C-5DFF82EF9999}" type="presOf" srcId="{F5BCC7BB-19DE-4F2F-9D1F-ADF3F0C54A4C}" destId="{8FC97BE2-EAA7-4AD7-A68E-6C357BB4ADDE}" srcOrd="0" destOrd="0" presId="urn:microsoft.com/office/officeart/2008/layout/LinedList"/>
    <dgm:cxn modelId="{F987F074-2658-4D59-AC47-FE3DDEE5BDF0}" type="presOf" srcId="{90353E1B-ACD6-4040-B5A6-0A65FCC94975}" destId="{292808EC-11A7-4A79-9C4C-77216DADA1EA}" srcOrd="0" destOrd="0" presId="urn:microsoft.com/office/officeart/2008/layout/LinedList"/>
    <dgm:cxn modelId="{B3277E78-4422-41C4-BCDD-E028896D0573}" srcId="{992CE558-5A07-4334-B3C3-F0B6E5CCFF96}" destId="{90353E1B-ACD6-4040-B5A6-0A65FCC94975}" srcOrd="3" destOrd="0" parTransId="{718DB36C-CC27-445B-BACE-66E972E61670}" sibTransId="{D0E8ADCA-9E8A-4CDC-9FFE-6A361A2F4BFE}"/>
    <dgm:cxn modelId="{D08C33B7-2DE0-41AE-B473-5A8AF1CD400C}" srcId="{992CE558-5A07-4334-B3C3-F0B6E5CCFF96}" destId="{F5BCC7BB-19DE-4F2F-9D1F-ADF3F0C54A4C}" srcOrd="0" destOrd="0" parTransId="{FFF361B4-685D-49F0-AB70-E02B717F9EB0}" sibTransId="{AC5C20A9-FFC7-4377-A422-472FA9A5B38B}"/>
    <dgm:cxn modelId="{C51305CA-4F50-4C87-B937-C20D6CFD0025}" srcId="{992CE558-5A07-4334-B3C3-F0B6E5CCFF96}" destId="{A51DAF1D-1A4C-46B7-8C48-8BA7CA0BA1B4}" srcOrd="5" destOrd="0" parTransId="{DFE2CA54-5F2C-4615-96B9-F1A23430F982}" sibTransId="{0DAF7B03-CC17-4D6D-93C3-1AAFCC5F6C2B}"/>
    <dgm:cxn modelId="{3BC594F3-B4D9-4AF8-816E-1A7076DBAEE9}" srcId="{992CE558-5A07-4334-B3C3-F0B6E5CCFF96}" destId="{79B55EB7-537F-489B-85AB-CF4A10780591}" srcOrd="1" destOrd="0" parTransId="{C635D3C4-FAD2-4D24-A08F-BF6EB23DACAD}" sibTransId="{944E7321-CDDC-4AD6-8CCE-73DC306A660D}"/>
    <dgm:cxn modelId="{2371DF00-F583-459C-9A71-9C77B0612D0A}" type="presParOf" srcId="{D5E2B88F-D8EC-4DA3-B890-263772AB0B6C}" destId="{615B164F-A68B-470C-91B9-CCE9C7D210CE}" srcOrd="0" destOrd="0" presId="urn:microsoft.com/office/officeart/2008/layout/LinedList"/>
    <dgm:cxn modelId="{E32D61C6-7FB4-4EB1-93D5-C180E22CF5F2}" type="presParOf" srcId="{D5E2B88F-D8EC-4DA3-B890-263772AB0B6C}" destId="{EFC09010-5ACA-49A2-BEEC-34D40FCA6EF7}" srcOrd="1" destOrd="0" presId="urn:microsoft.com/office/officeart/2008/layout/LinedList"/>
    <dgm:cxn modelId="{E58ADCEF-959B-42CD-908D-31A8167D9123}" type="presParOf" srcId="{EFC09010-5ACA-49A2-BEEC-34D40FCA6EF7}" destId="{8FC97BE2-EAA7-4AD7-A68E-6C357BB4ADDE}" srcOrd="0" destOrd="0" presId="urn:microsoft.com/office/officeart/2008/layout/LinedList"/>
    <dgm:cxn modelId="{AB62D4D3-B5BA-404E-9800-EEE2409238DC}" type="presParOf" srcId="{EFC09010-5ACA-49A2-BEEC-34D40FCA6EF7}" destId="{536B64E4-C774-4FFA-9806-D96B6A5A3DA7}" srcOrd="1" destOrd="0" presId="urn:microsoft.com/office/officeart/2008/layout/LinedList"/>
    <dgm:cxn modelId="{D193A1F0-26E1-4911-A68A-B29F39A0FF94}" type="presParOf" srcId="{D5E2B88F-D8EC-4DA3-B890-263772AB0B6C}" destId="{5877E567-7A0B-4C87-90D0-8F79414AB357}" srcOrd="2" destOrd="0" presId="urn:microsoft.com/office/officeart/2008/layout/LinedList"/>
    <dgm:cxn modelId="{9ED07583-B1EC-4374-A32E-60D820BA8678}" type="presParOf" srcId="{D5E2B88F-D8EC-4DA3-B890-263772AB0B6C}" destId="{213FB4D4-0297-4022-ACC0-05633A889D9A}" srcOrd="3" destOrd="0" presId="urn:microsoft.com/office/officeart/2008/layout/LinedList"/>
    <dgm:cxn modelId="{45F6FAE5-0F32-4F42-BB89-E8BB26E1322F}" type="presParOf" srcId="{213FB4D4-0297-4022-ACC0-05633A889D9A}" destId="{E52AA254-F869-4264-B8F5-A0091DC7233A}" srcOrd="0" destOrd="0" presId="urn:microsoft.com/office/officeart/2008/layout/LinedList"/>
    <dgm:cxn modelId="{BFB4173B-B558-4AA7-A27C-6603C4EA76E0}" type="presParOf" srcId="{213FB4D4-0297-4022-ACC0-05633A889D9A}" destId="{6F021C01-1A8A-4C81-98C6-14B82C5D73D4}" srcOrd="1" destOrd="0" presId="urn:microsoft.com/office/officeart/2008/layout/LinedList"/>
    <dgm:cxn modelId="{A9FE2727-3FE8-4038-A4CE-04BBD4E2D435}" type="presParOf" srcId="{D5E2B88F-D8EC-4DA3-B890-263772AB0B6C}" destId="{97AFB76D-FC3A-489A-99B4-F654F038FFE9}" srcOrd="4" destOrd="0" presId="urn:microsoft.com/office/officeart/2008/layout/LinedList"/>
    <dgm:cxn modelId="{CF25D3C0-72F7-4703-807E-1A8AEFDE798D}" type="presParOf" srcId="{D5E2B88F-D8EC-4DA3-B890-263772AB0B6C}" destId="{0DE8970F-C6BC-490C-8073-2A02E451AA86}" srcOrd="5" destOrd="0" presId="urn:microsoft.com/office/officeart/2008/layout/LinedList"/>
    <dgm:cxn modelId="{E7B2E964-905C-4306-BCF4-6C8D0A42987C}" type="presParOf" srcId="{0DE8970F-C6BC-490C-8073-2A02E451AA86}" destId="{6C12CCBF-876E-48E7-AC94-F3A274307BC5}" srcOrd="0" destOrd="0" presId="urn:microsoft.com/office/officeart/2008/layout/LinedList"/>
    <dgm:cxn modelId="{62DC079B-70B2-4B77-BB49-7F1A2903D3CF}" type="presParOf" srcId="{0DE8970F-C6BC-490C-8073-2A02E451AA86}" destId="{A2D8CBCA-7BF7-4B84-84C2-8F6F25F49FC1}" srcOrd="1" destOrd="0" presId="urn:microsoft.com/office/officeart/2008/layout/LinedList"/>
    <dgm:cxn modelId="{47FA7271-2A07-41A5-8D76-A20C83BF79AB}" type="presParOf" srcId="{D5E2B88F-D8EC-4DA3-B890-263772AB0B6C}" destId="{83D3FFEB-5B08-431D-B6DF-E702C61E456F}" srcOrd="6" destOrd="0" presId="urn:microsoft.com/office/officeart/2008/layout/LinedList"/>
    <dgm:cxn modelId="{21BD4E8B-A11D-4816-834B-F2F819052E48}" type="presParOf" srcId="{D5E2B88F-D8EC-4DA3-B890-263772AB0B6C}" destId="{86B5F120-E2BA-46CB-89D5-008012319864}" srcOrd="7" destOrd="0" presId="urn:microsoft.com/office/officeart/2008/layout/LinedList"/>
    <dgm:cxn modelId="{3AE9C1C8-016B-4716-91A0-B527B5B02F44}" type="presParOf" srcId="{86B5F120-E2BA-46CB-89D5-008012319864}" destId="{292808EC-11A7-4A79-9C4C-77216DADA1EA}" srcOrd="0" destOrd="0" presId="urn:microsoft.com/office/officeart/2008/layout/LinedList"/>
    <dgm:cxn modelId="{8757303B-80CF-4DAA-9AE2-7EF83D008964}" type="presParOf" srcId="{86B5F120-E2BA-46CB-89D5-008012319864}" destId="{0E0C00CD-1EA8-45D7-A7B3-6CD86B899947}" srcOrd="1" destOrd="0" presId="urn:microsoft.com/office/officeart/2008/layout/LinedList"/>
    <dgm:cxn modelId="{CD94C8CF-A404-426A-BCA6-CD6209B3BC32}" type="presParOf" srcId="{D5E2B88F-D8EC-4DA3-B890-263772AB0B6C}" destId="{DC3E97AB-797E-4471-BD70-74F831BC2206}" srcOrd="8" destOrd="0" presId="urn:microsoft.com/office/officeart/2008/layout/LinedList"/>
    <dgm:cxn modelId="{BB55AFED-573D-4FC8-AA1D-BEA10A5EB808}" type="presParOf" srcId="{D5E2B88F-D8EC-4DA3-B890-263772AB0B6C}" destId="{08DA62A5-D506-4709-8E96-AAAE618CA4D2}" srcOrd="9" destOrd="0" presId="urn:microsoft.com/office/officeart/2008/layout/LinedList"/>
    <dgm:cxn modelId="{2056E85B-CA33-4236-9B5A-737116DD3E21}" type="presParOf" srcId="{08DA62A5-D506-4709-8E96-AAAE618CA4D2}" destId="{3839F37C-4B26-482D-9D71-91E96C9EF739}" srcOrd="0" destOrd="0" presId="urn:microsoft.com/office/officeart/2008/layout/LinedList"/>
    <dgm:cxn modelId="{C6B70E48-16DE-49E8-907F-EC7D5434D7A9}" type="presParOf" srcId="{08DA62A5-D506-4709-8E96-AAAE618CA4D2}" destId="{652EB9D1-9F91-4894-AF3B-2C7C589B82C7}" srcOrd="1" destOrd="0" presId="urn:microsoft.com/office/officeart/2008/layout/LinedList"/>
    <dgm:cxn modelId="{68C38FC9-EE16-42AA-BED3-AD487474A8BD}" type="presParOf" srcId="{D5E2B88F-D8EC-4DA3-B890-263772AB0B6C}" destId="{8D0FEAF5-0B25-45F1-9AAD-AA3C23808E95}" srcOrd="10" destOrd="0" presId="urn:microsoft.com/office/officeart/2008/layout/LinedList"/>
    <dgm:cxn modelId="{9954F2D3-52D2-4688-A254-402BE194C51B}" type="presParOf" srcId="{D5E2B88F-D8EC-4DA3-B890-263772AB0B6C}" destId="{00F580B3-A4A8-4AB7-9EE3-F68F245CAD2C}" srcOrd="11" destOrd="0" presId="urn:microsoft.com/office/officeart/2008/layout/LinedList"/>
    <dgm:cxn modelId="{92988B85-0B3A-4256-AB56-0F24C1E2CFCF}" type="presParOf" srcId="{00F580B3-A4A8-4AB7-9EE3-F68F245CAD2C}" destId="{730709B8-A65F-4704-9E09-12D719310EAD}" srcOrd="0" destOrd="0" presId="urn:microsoft.com/office/officeart/2008/layout/LinedList"/>
    <dgm:cxn modelId="{9A1273A7-FA3F-417E-AA74-A7BFD6D03E12}" type="presParOf" srcId="{00F580B3-A4A8-4AB7-9EE3-F68F245CAD2C}" destId="{31C489F9-2A3B-45AA-98B4-3C6D304493C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BF11E178-552F-486B-ADE4-08E581524EB9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673E1E96-FA97-4E5E-B1A6-516F4BD0E8B6}">
      <dgm:prSet/>
      <dgm:spPr/>
      <dgm:t>
        <a:bodyPr/>
        <a:lstStyle/>
        <a:p>
          <a:r>
            <a:rPr lang="en-GB"/>
            <a:t>A series of paragraphs written in full sentences that includes specific arguments relating to the answer of the essay </a:t>
          </a:r>
          <a:endParaRPr lang="en-US"/>
        </a:p>
      </dgm:t>
    </dgm:pt>
    <dgm:pt modelId="{AF186770-5BB1-4D00-9596-F62B8A505B2B}" type="parTrans" cxnId="{5E9F905D-8BB7-4556-892C-EF1A9F32CAAC}">
      <dgm:prSet/>
      <dgm:spPr/>
      <dgm:t>
        <a:bodyPr/>
        <a:lstStyle/>
        <a:p>
          <a:endParaRPr lang="en-US"/>
        </a:p>
      </dgm:t>
    </dgm:pt>
    <dgm:pt modelId="{CB36D11A-62A0-4D1A-9D1F-29558ACA5A0B}" type="sibTrans" cxnId="{5E9F905D-8BB7-4556-892C-EF1A9F32CAAC}">
      <dgm:prSet/>
      <dgm:spPr/>
      <dgm:t>
        <a:bodyPr/>
        <a:lstStyle/>
        <a:p>
          <a:endParaRPr lang="en-US"/>
        </a:p>
      </dgm:t>
    </dgm:pt>
    <dgm:pt modelId="{300908EC-E639-4023-A40F-2658284926F4}">
      <dgm:prSet/>
      <dgm:spPr/>
      <dgm:t>
        <a:bodyPr/>
        <a:lstStyle/>
        <a:p>
          <a:r>
            <a:rPr lang="en-GB"/>
            <a:t>Vital to include evidence and references </a:t>
          </a:r>
          <a:endParaRPr lang="en-US"/>
        </a:p>
      </dgm:t>
    </dgm:pt>
    <dgm:pt modelId="{6907D8BB-2BAD-41D3-A92F-05FACC6B91B6}" type="parTrans" cxnId="{9E1BE234-9DB5-4F74-8C96-304A9680F8BF}">
      <dgm:prSet/>
      <dgm:spPr/>
      <dgm:t>
        <a:bodyPr/>
        <a:lstStyle/>
        <a:p>
          <a:endParaRPr lang="en-US"/>
        </a:p>
      </dgm:t>
    </dgm:pt>
    <dgm:pt modelId="{2F200CD2-D9E4-4BA3-ADEF-1EBC919FB296}" type="sibTrans" cxnId="{9E1BE234-9DB5-4F74-8C96-304A9680F8BF}">
      <dgm:prSet/>
      <dgm:spPr/>
      <dgm:t>
        <a:bodyPr/>
        <a:lstStyle/>
        <a:p>
          <a:endParaRPr lang="en-US"/>
        </a:p>
      </dgm:t>
    </dgm:pt>
    <dgm:pt modelId="{D8970161-BF17-4AC7-81E8-F0018723462F}">
      <dgm:prSet/>
      <dgm:spPr/>
      <dgm:t>
        <a:bodyPr/>
        <a:lstStyle/>
        <a:p>
          <a:r>
            <a:rPr lang="en-GB"/>
            <a:t>Present your case </a:t>
          </a:r>
          <a:endParaRPr lang="en-US"/>
        </a:p>
      </dgm:t>
    </dgm:pt>
    <dgm:pt modelId="{74652CE9-6B06-4CBC-AD42-C72B6BA31A3D}" type="parTrans" cxnId="{97BDA0C2-828A-41A6-B31D-11D9A424E561}">
      <dgm:prSet/>
      <dgm:spPr/>
      <dgm:t>
        <a:bodyPr/>
        <a:lstStyle/>
        <a:p>
          <a:endParaRPr lang="en-US"/>
        </a:p>
      </dgm:t>
    </dgm:pt>
    <dgm:pt modelId="{5F032921-06A2-4367-8DEC-6798582DD15A}" type="sibTrans" cxnId="{97BDA0C2-828A-41A6-B31D-11D9A424E561}">
      <dgm:prSet/>
      <dgm:spPr/>
      <dgm:t>
        <a:bodyPr/>
        <a:lstStyle/>
        <a:p>
          <a:endParaRPr lang="en-US"/>
        </a:p>
      </dgm:t>
    </dgm:pt>
    <dgm:pt modelId="{CB63081F-1C89-47A0-BF3A-C8FB79D41AB7}">
      <dgm:prSet/>
      <dgm:spPr/>
      <dgm:t>
        <a:bodyPr/>
        <a:lstStyle/>
        <a:p>
          <a:r>
            <a:rPr lang="en-GB"/>
            <a:t>Each point should have its own paragraph </a:t>
          </a:r>
          <a:endParaRPr lang="en-US"/>
        </a:p>
      </dgm:t>
    </dgm:pt>
    <dgm:pt modelId="{CDDBC4FE-37EA-4ABC-A7B7-D2F61A9EE6C7}" type="parTrans" cxnId="{DA151B47-8327-4A6D-B689-D902437FFD80}">
      <dgm:prSet/>
      <dgm:spPr/>
      <dgm:t>
        <a:bodyPr/>
        <a:lstStyle/>
        <a:p>
          <a:endParaRPr lang="en-US"/>
        </a:p>
      </dgm:t>
    </dgm:pt>
    <dgm:pt modelId="{B6514910-EE2D-4854-9F24-DCC34106534B}" type="sibTrans" cxnId="{DA151B47-8327-4A6D-B689-D902437FFD80}">
      <dgm:prSet/>
      <dgm:spPr/>
      <dgm:t>
        <a:bodyPr/>
        <a:lstStyle/>
        <a:p>
          <a:endParaRPr lang="en-US"/>
        </a:p>
      </dgm:t>
    </dgm:pt>
    <dgm:pt modelId="{588FE018-6FF3-4465-9A02-F340790D604A}">
      <dgm:prSet/>
      <dgm:spPr/>
      <dgm:t>
        <a:bodyPr/>
        <a:lstStyle/>
        <a:p>
          <a:r>
            <a:rPr lang="en-GB"/>
            <a:t>Take each issue in turn – describe and evaluate before moving on </a:t>
          </a:r>
          <a:endParaRPr lang="en-US"/>
        </a:p>
      </dgm:t>
    </dgm:pt>
    <dgm:pt modelId="{24E0BB17-B228-4E43-80A6-18E396C4760C}" type="parTrans" cxnId="{D9791923-3EBB-4490-878E-40C2B31D976C}">
      <dgm:prSet/>
      <dgm:spPr/>
      <dgm:t>
        <a:bodyPr/>
        <a:lstStyle/>
        <a:p>
          <a:endParaRPr lang="en-US"/>
        </a:p>
      </dgm:t>
    </dgm:pt>
    <dgm:pt modelId="{AC01228F-E750-4969-976E-9817A6BE293A}" type="sibTrans" cxnId="{D9791923-3EBB-4490-878E-40C2B31D976C}">
      <dgm:prSet/>
      <dgm:spPr/>
      <dgm:t>
        <a:bodyPr/>
        <a:lstStyle/>
        <a:p>
          <a:endParaRPr lang="en-US"/>
        </a:p>
      </dgm:t>
    </dgm:pt>
    <dgm:pt modelId="{116235ED-9EB8-46CF-BFC3-DD09903A4B1E}" type="pres">
      <dgm:prSet presAssocID="{BF11E178-552F-486B-ADE4-08E581524EB9}" presName="vert0" presStyleCnt="0">
        <dgm:presLayoutVars>
          <dgm:dir/>
          <dgm:animOne val="branch"/>
          <dgm:animLvl val="lvl"/>
        </dgm:presLayoutVars>
      </dgm:prSet>
      <dgm:spPr/>
    </dgm:pt>
    <dgm:pt modelId="{0FCCFAFA-0919-4347-954B-9D259CD172EA}" type="pres">
      <dgm:prSet presAssocID="{673E1E96-FA97-4E5E-B1A6-516F4BD0E8B6}" presName="thickLine" presStyleLbl="alignNode1" presStyleIdx="0" presStyleCnt="5"/>
      <dgm:spPr/>
    </dgm:pt>
    <dgm:pt modelId="{25CC33F7-031E-4752-8F52-F3B28B129991}" type="pres">
      <dgm:prSet presAssocID="{673E1E96-FA97-4E5E-B1A6-516F4BD0E8B6}" presName="horz1" presStyleCnt="0"/>
      <dgm:spPr/>
    </dgm:pt>
    <dgm:pt modelId="{FE5FFCA8-E919-4E47-8A1B-674220243A88}" type="pres">
      <dgm:prSet presAssocID="{673E1E96-FA97-4E5E-B1A6-516F4BD0E8B6}" presName="tx1" presStyleLbl="revTx" presStyleIdx="0" presStyleCnt="5"/>
      <dgm:spPr/>
    </dgm:pt>
    <dgm:pt modelId="{FB8A0EA6-55CC-4058-9067-61B0F263430E}" type="pres">
      <dgm:prSet presAssocID="{673E1E96-FA97-4E5E-B1A6-516F4BD0E8B6}" presName="vert1" presStyleCnt="0"/>
      <dgm:spPr/>
    </dgm:pt>
    <dgm:pt modelId="{2AB2C4B6-1AC4-4D92-B147-85CC79F50136}" type="pres">
      <dgm:prSet presAssocID="{300908EC-E639-4023-A40F-2658284926F4}" presName="thickLine" presStyleLbl="alignNode1" presStyleIdx="1" presStyleCnt="5"/>
      <dgm:spPr/>
    </dgm:pt>
    <dgm:pt modelId="{EB169126-2F9C-4246-A2E8-097A3AD16819}" type="pres">
      <dgm:prSet presAssocID="{300908EC-E639-4023-A40F-2658284926F4}" presName="horz1" presStyleCnt="0"/>
      <dgm:spPr/>
    </dgm:pt>
    <dgm:pt modelId="{997A1B19-79BB-4A32-8D6C-B93D15E2C80E}" type="pres">
      <dgm:prSet presAssocID="{300908EC-E639-4023-A40F-2658284926F4}" presName="tx1" presStyleLbl="revTx" presStyleIdx="1" presStyleCnt="5"/>
      <dgm:spPr/>
    </dgm:pt>
    <dgm:pt modelId="{4A0C24BE-9E77-44A1-9CB8-4D793D1D51FE}" type="pres">
      <dgm:prSet presAssocID="{300908EC-E639-4023-A40F-2658284926F4}" presName="vert1" presStyleCnt="0"/>
      <dgm:spPr/>
    </dgm:pt>
    <dgm:pt modelId="{79AA2040-10FA-496A-8263-D7C7D76CF115}" type="pres">
      <dgm:prSet presAssocID="{D8970161-BF17-4AC7-81E8-F0018723462F}" presName="thickLine" presStyleLbl="alignNode1" presStyleIdx="2" presStyleCnt="5"/>
      <dgm:spPr/>
    </dgm:pt>
    <dgm:pt modelId="{A4BBE03A-6A47-4DDC-9194-1F688772D840}" type="pres">
      <dgm:prSet presAssocID="{D8970161-BF17-4AC7-81E8-F0018723462F}" presName="horz1" presStyleCnt="0"/>
      <dgm:spPr/>
    </dgm:pt>
    <dgm:pt modelId="{4EEB1871-33E6-494C-A0FE-C3AB00B749E8}" type="pres">
      <dgm:prSet presAssocID="{D8970161-BF17-4AC7-81E8-F0018723462F}" presName="tx1" presStyleLbl="revTx" presStyleIdx="2" presStyleCnt="5"/>
      <dgm:spPr/>
    </dgm:pt>
    <dgm:pt modelId="{96E62505-6040-40F8-AFAC-28BEE401B547}" type="pres">
      <dgm:prSet presAssocID="{D8970161-BF17-4AC7-81E8-F0018723462F}" presName="vert1" presStyleCnt="0"/>
      <dgm:spPr/>
    </dgm:pt>
    <dgm:pt modelId="{5F032D4E-EE38-4B8F-8FC2-5FD70A0B5D07}" type="pres">
      <dgm:prSet presAssocID="{CB63081F-1C89-47A0-BF3A-C8FB79D41AB7}" presName="thickLine" presStyleLbl="alignNode1" presStyleIdx="3" presStyleCnt="5"/>
      <dgm:spPr/>
    </dgm:pt>
    <dgm:pt modelId="{C7580623-30D2-4D96-B126-B5CCDAB964D4}" type="pres">
      <dgm:prSet presAssocID="{CB63081F-1C89-47A0-BF3A-C8FB79D41AB7}" presName="horz1" presStyleCnt="0"/>
      <dgm:spPr/>
    </dgm:pt>
    <dgm:pt modelId="{3E3BE990-8C56-4B8D-9EA7-B6947BD081A2}" type="pres">
      <dgm:prSet presAssocID="{CB63081F-1C89-47A0-BF3A-C8FB79D41AB7}" presName="tx1" presStyleLbl="revTx" presStyleIdx="3" presStyleCnt="5"/>
      <dgm:spPr/>
    </dgm:pt>
    <dgm:pt modelId="{8D4446C9-A5F5-470E-8E2C-5AB6E4A30DFD}" type="pres">
      <dgm:prSet presAssocID="{CB63081F-1C89-47A0-BF3A-C8FB79D41AB7}" presName="vert1" presStyleCnt="0"/>
      <dgm:spPr/>
    </dgm:pt>
    <dgm:pt modelId="{B35572D4-2D61-4345-BFD7-43127393FCE6}" type="pres">
      <dgm:prSet presAssocID="{588FE018-6FF3-4465-9A02-F340790D604A}" presName="thickLine" presStyleLbl="alignNode1" presStyleIdx="4" presStyleCnt="5"/>
      <dgm:spPr/>
    </dgm:pt>
    <dgm:pt modelId="{4F406F1A-7850-4E2F-84A5-DFCAB3ACBEF2}" type="pres">
      <dgm:prSet presAssocID="{588FE018-6FF3-4465-9A02-F340790D604A}" presName="horz1" presStyleCnt="0"/>
      <dgm:spPr/>
    </dgm:pt>
    <dgm:pt modelId="{0B5A92FE-38D9-47CA-B5B2-FE8130CB2D1D}" type="pres">
      <dgm:prSet presAssocID="{588FE018-6FF3-4465-9A02-F340790D604A}" presName="tx1" presStyleLbl="revTx" presStyleIdx="4" presStyleCnt="5"/>
      <dgm:spPr/>
    </dgm:pt>
    <dgm:pt modelId="{0CCD7F40-3663-44E4-A5F3-063F09CEFD46}" type="pres">
      <dgm:prSet presAssocID="{588FE018-6FF3-4465-9A02-F340790D604A}" presName="vert1" presStyleCnt="0"/>
      <dgm:spPr/>
    </dgm:pt>
  </dgm:ptLst>
  <dgm:cxnLst>
    <dgm:cxn modelId="{E188A813-92FA-4AD3-B89A-87C2D527B43E}" type="presOf" srcId="{588FE018-6FF3-4465-9A02-F340790D604A}" destId="{0B5A92FE-38D9-47CA-B5B2-FE8130CB2D1D}" srcOrd="0" destOrd="0" presId="urn:microsoft.com/office/officeart/2008/layout/LinedList"/>
    <dgm:cxn modelId="{D9791923-3EBB-4490-878E-40C2B31D976C}" srcId="{BF11E178-552F-486B-ADE4-08E581524EB9}" destId="{588FE018-6FF3-4465-9A02-F340790D604A}" srcOrd="4" destOrd="0" parTransId="{24E0BB17-B228-4E43-80A6-18E396C4760C}" sibTransId="{AC01228F-E750-4969-976E-9817A6BE293A}"/>
    <dgm:cxn modelId="{9E1BE234-9DB5-4F74-8C96-304A9680F8BF}" srcId="{BF11E178-552F-486B-ADE4-08E581524EB9}" destId="{300908EC-E639-4023-A40F-2658284926F4}" srcOrd="1" destOrd="0" parTransId="{6907D8BB-2BAD-41D3-A92F-05FACC6B91B6}" sibTransId="{2F200CD2-D9E4-4BA3-ADEF-1EBC919FB296}"/>
    <dgm:cxn modelId="{5E9F905D-8BB7-4556-892C-EF1A9F32CAAC}" srcId="{BF11E178-552F-486B-ADE4-08E581524EB9}" destId="{673E1E96-FA97-4E5E-B1A6-516F4BD0E8B6}" srcOrd="0" destOrd="0" parTransId="{AF186770-5BB1-4D00-9596-F62B8A505B2B}" sibTransId="{CB36D11A-62A0-4D1A-9D1F-29558ACA5A0B}"/>
    <dgm:cxn modelId="{07B54B5E-4949-4D3F-B2AE-2A43000A437E}" type="presOf" srcId="{300908EC-E639-4023-A40F-2658284926F4}" destId="{997A1B19-79BB-4A32-8D6C-B93D15E2C80E}" srcOrd="0" destOrd="0" presId="urn:microsoft.com/office/officeart/2008/layout/LinedList"/>
    <dgm:cxn modelId="{DA151B47-8327-4A6D-B689-D902437FFD80}" srcId="{BF11E178-552F-486B-ADE4-08E581524EB9}" destId="{CB63081F-1C89-47A0-BF3A-C8FB79D41AB7}" srcOrd="3" destOrd="0" parTransId="{CDDBC4FE-37EA-4ABC-A7B7-D2F61A9EE6C7}" sibTransId="{B6514910-EE2D-4854-9F24-DCC34106534B}"/>
    <dgm:cxn modelId="{27067B74-3423-464F-A599-FDD8B3119CD7}" type="presOf" srcId="{673E1E96-FA97-4E5E-B1A6-516F4BD0E8B6}" destId="{FE5FFCA8-E919-4E47-8A1B-674220243A88}" srcOrd="0" destOrd="0" presId="urn:microsoft.com/office/officeart/2008/layout/LinedList"/>
    <dgm:cxn modelId="{8D979385-8415-4FBB-BFED-9D2FF6F10382}" type="presOf" srcId="{CB63081F-1C89-47A0-BF3A-C8FB79D41AB7}" destId="{3E3BE990-8C56-4B8D-9EA7-B6947BD081A2}" srcOrd="0" destOrd="0" presId="urn:microsoft.com/office/officeart/2008/layout/LinedList"/>
    <dgm:cxn modelId="{C5E7D68E-F96C-4C6C-A794-BE25808EED06}" type="presOf" srcId="{BF11E178-552F-486B-ADE4-08E581524EB9}" destId="{116235ED-9EB8-46CF-BFC3-DD09903A4B1E}" srcOrd="0" destOrd="0" presId="urn:microsoft.com/office/officeart/2008/layout/LinedList"/>
    <dgm:cxn modelId="{8CC1DA9A-63AF-4767-9F52-F9C9D626941A}" type="presOf" srcId="{D8970161-BF17-4AC7-81E8-F0018723462F}" destId="{4EEB1871-33E6-494C-A0FE-C3AB00B749E8}" srcOrd="0" destOrd="0" presId="urn:microsoft.com/office/officeart/2008/layout/LinedList"/>
    <dgm:cxn modelId="{97BDA0C2-828A-41A6-B31D-11D9A424E561}" srcId="{BF11E178-552F-486B-ADE4-08E581524EB9}" destId="{D8970161-BF17-4AC7-81E8-F0018723462F}" srcOrd="2" destOrd="0" parTransId="{74652CE9-6B06-4CBC-AD42-C72B6BA31A3D}" sibTransId="{5F032921-06A2-4367-8DEC-6798582DD15A}"/>
    <dgm:cxn modelId="{097A6455-E9A1-4179-92A9-2968E6BED34A}" type="presParOf" srcId="{116235ED-9EB8-46CF-BFC3-DD09903A4B1E}" destId="{0FCCFAFA-0919-4347-954B-9D259CD172EA}" srcOrd="0" destOrd="0" presId="urn:microsoft.com/office/officeart/2008/layout/LinedList"/>
    <dgm:cxn modelId="{6C71CE8F-DEE7-4EEE-8B93-0A5963E6FD35}" type="presParOf" srcId="{116235ED-9EB8-46CF-BFC3-DD09903A4B1E}" destId="{25CC33F7-031E-4752-8F52-F3B28B129991}" srcOrd="1" destOrd="0" presId="urn:microsoft.com/office/officeart/2008/layout/LinedList"/>
    <dgm:cxn modelId="{F01A0AAD-0A21-4AED-ACAD-00D23B0DF9F4}" type="presParOf" srcId="{25CC33F7-031E-4752-8F52-F3B28B129991}" destId="{FE5FFCA8-E919-4E47-8A1B-674220243A88}" srcOrd="0" destOrd="0" presId="urn:microsoft.com/office/officeart/2008/layout/LinedList"/>
    <dgm:cxn modelId="{097197D9-2276-4FB1-9FD3-976BFE69CC2B}" type="presParOf" srcId="{25CC33F7-031E-4752-8F52-F3B28B129991}" destId="{FB8A0EA6-55CC-4058-9067-61B0F263430E}" srcOrd="1" destOrd="0" presId="urn:microsoft.com/office/officeart/2008/layout/LinedList"/>
    <dgm:cxn modelId="{4F5853B9-BCAC-4E38-B751-FD436747654D}" type="presParOf" srcId="{116235ED-9EB8-46CF-BFC3-DD09903A4B1E}" destId="{2AB2C4B6-1AC4-4D92-B147-85CC79F50136}" srcOrd="2" destOrd="0" presId="urn:microsoft.com/office/officeart/2008/layout/LinedList"/>
    <dgm:cxn modelId="{C974CDE1-4C12-4F8A-874C-AC43780A2DB7}" type="presParOf" srcId="{116235ED-9EB8-46CF-BFC3-DD09903A4B1E}" destId="{EB169126-2F9C-4246-A2E8-097A3AD16819}" srcOrd="3" destOrd="0" presId="urn:microsoft.com/office/officeart/2008/layout/LinedList"/>
    <dgm:cxn modelId="{4650C207-34B5-4214-8E21-DEEC8F547315}" type="presParOf" srcId="{EB169126-2F9C-4246-A2E8-097A3AD16819}" destId="{997A1B19-79BB-4A32-8D6C-B93D15E2C80E}" srcOrd="0" destOrd="0" presId="urn:microsoft.com/office/officeart/2008/layout/LinedList"/>
    <dgm:cxn modelId="{8E40F233-1914-4160-9050-2E060D10CE6C}" type="presParOf" srcId="{EB169126-2F9C-4246-A2E8-097A3AD16819}" destId="{4A0C24BE-9E77-44A1-9CB8-4D793D1D51FE}" srcOrd="1" destOrd="0" presId="urn:microsoft.com/office/officeart/2008/layout/LinedList"/>
    <dgm:cxn modelId="{5339568B-3013-48D1-82C9-968583A3227A}" type="presParOf" srcId="{116235ED-9EB8-46CF-BFC3-DD09903A4B1E}" destId="{79AA2040-10FA-496A-8263-D7C7D76CF115}" srcOrd="4" destOrd="0" presId="urn:microsoft.com/office/officeart/2008/layout/LinedList"/>
    <dgm:cxn modelId="{08058160-49FE-4D47-92A8-244A4E643546}" type="presParOf" srcId="{116235ED-9EB8-46CF-BFC3-DD09903A4B1E}" destId="{A4BBE03A-6A47-4DDC-9194-1F688772D840}" srcOrd="5" destOrd="0" presId="urn:microsoft.com/office/officeart/2008/layout/LinedList"/>
    <dgm:cxn modelId="{3DAC4F8F-6C05-4A9D-B1B7-A245C5EECE29}" type="presParOf" srcId="{A4BBE03A-6A47-4DDC-9194-1F688772D840}" destId="{4EEB1871-33E6-494C-A0FE-C3AB00B749E8}" srcOrd="0" destOrd="0" presId="urn:microsoft.com/office/officeart/2008/layout/LinedList"/>
    <dgm:cxn modelId="{7B9132AD-F57F-4CC2-ACD7-7F3CED730BC7}" type="presParOf" srcId="{A4BBE03A-6A47-4DDC-9194-1F688772D840}" destId="{96E62505-6040-40F8-AFAC-28BEE401B547}" srcOrd="1" destOrd="0" presId="urn:microsoft.com/office/officeart/2008/layout/LinedList"/>
    <dgm:cxn modelId="{3DFCA725-47E0-47B1-BC93-D93194993DAB}" type="presParOf" srcId="{116235ED-9EB8-46CF-BFC3-DD09903A4B1E}" destId="{5F032D4E-EE38-4B8F-8FC2-5FD70A0B5D07}" srcOrd="6" destOrd="0" presId="urn:microsoft.com/office/officeart/2008/layout/LinedList"/>
    <dgm:cxn modelId="{3DEE4D11-7EBF-431B-B101-631464EFD268}" type="presParOf" srcId="{116235ED-9EB8-46CF-BFC3-DD09903A4B1E}" destId="{C7580623-30D2-4D96-B126-B5CCDAB964D4}" srcOrd="7" destOrd="0" presId="urn:microsoft.com/office/officeart/2008/layout/LinedList"/>
    <dgm:cxn modelId="{50AA2320-4856-4E22-86D2-55302C448FA0}" type="presParOf" srcId="{C7580623-30D2-4D96-B126-B5CCDAB964D4}" destId="{3E3BE990-8C56-4B8D-9EA7-B6947BD081A2}" srcOrd="0" destOrd="0" presId="urn:microsoft.com/office/officeart/2008/layout/LinedList"/>
    <dgm:cxn modelId="{14A289AC-288B-4DEA-8E56-41A3E1B1F74E}" type="presParOf" srcId="{C7580623-30D2-4D96-B126-B5CCDAB964D4}" destId="{8D4446C9-A5F5-470E-8E2C-5AB6E4A30DFD}" srcOrd="1" destOrd="0" presId="urn:microsoft.com/office/officeart/2008/layout/LinedList"/>
    <dgm:cxn modelId="{A3791E50-67E2-411D-90EF-9498AB29EF2B}" type="presParOf" srcId="{116235ED-9EB8-46CF-BFC3-DD09903A4B1E}" destId="{B35572D4-2D61-4345-BFD7-43127393FCE6}" srcOrd="8" destOrd="0" presId="urn:microsoft.com/office/officeart/2008/layout/LinedList"/>
    <dgm:cxn modelId="{D51DDE37-676F-4D8D-9F05-6A23D2D46336}" type="presParOf" srcId="{116235ED-9EB8-46CF-BFC3-DD09903A4B1E}" destId="{4F406F1A-7850-4E2F-84A5-DFCAB3ACBEF2}" srcOrd="9" destOrd="0" presId="urn:microsoft.com/office/officeart/2008/layout/LinedList"/>
    <dgm:cxn modelId="{9A7DEEB3-44F6-4DFB-8EE6-E538705652AB}" type="presParOf" srcId="{4F406F1A-7850-4E2F-84A5-DFCAB3ACBEF2}" destId="{0B5A92FE-38D9-47CA-B5B2-FE8130CB2D1D}" srcOrd="0" destOrd="0" presId="urn:microsoft.com/office/officeart/2008/layout/LinedList"/>
    <dgm:cxn modelId="{6C08478A-9371-4051-A793-698F64527707}" type="presParOf" srcId="{4F406F1A-7850-4E2F-84A5-DFCAB3ACBEF2}" destId="{0CCD7F40-3663-44E4-A5F3-063F09CEFD4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8C1AB6AF-4DC8-4E97-A831-7F5564B0CCB7}" type="doc">
      <dgm:prSet loTypeId="urn:microsoft.com/office/officeart/2016/7/layout/VerticalDownArrowProcess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AEB5862-578C-4620-A289-E87CF0BF06CE}">
      <dgm:prSet/>
      <dgm:spPr/>
      <dgm:t>
        <a:bodyPr/>
        <a:lstStyle/>
        <a:p>
          <a:r>
            <a:rPr lang="en-US"/>
            <a:t>Craft</a:t>
          </a:r>
        </a:p>
      </dgm:t>
    </dgm:pt>
    <dgm:pt modelId="{8CC9ECB9-4909-4CE0-B9BD-0D2E2F27540F}" type="parTrans" cxnId="{EAFB0B22-0873-430D-9A04-8A44BFD37FAD}">
      <dgm:prSet/>
      <dgm:spPr/>
      <dgm:t>
        <a:bodyPr/>
        <a:lstStyle/>
        <a:p>
          <a:endParaRPr lang="en-US"/>
        </a:p>
      </dgm:t>
    </dgm:pt>
    <dgm:pt modelId="{543A2905-4899-4412-AD7F-2700C621CC76}" type="sibTrans" cxnId="{EAFB0B22-0873-430D-9A04-8A44BFD37FAD}">
      <dgm:prSet/>
      <dgm:spPr/>
      <dgm:t>
        <a:bodyPr/>
        <a:lstStyle/>
        <a:p>
          <a:endParaRPr lang="en-US"/>
        </a:p>
      </dgm:t>
    </dgm:pt>
    <dgm:pt modelId="{1E70FAC9-65EF-4045-935D-78E0AB3549D5}">
      <dgm:prSet/>
      <dgm:spPr/>
      <dgm:t>
        <a:bodyPr/>
        <a:lstStyle/>
        <a:p>
          <a:r>
            <a:rPr lang="en-US"/>
            <a:t>Craft an argument by examining competing positions </a:t>
          </a:r>
        </a:p>
      </dgm:t>
    </dgm:pt>
    <dgm:pt modelId="{538B656D-3E78-44BF-9B87-AC00E0F3E20B}" type="parTrans" cxnId="{09F2106C-8DFD-4E91-B893-02C36E382B16}">
      <dgm:prSet/>
      <dgm:spPr/>
      <dgm:t>
        <a:bodyPr/>
        <a:lstStyle/>
        <a:p>
          <a:endParaRPr lang="en-US"/>
        </a:p>
      </dgm:t>
    </dgm:pt>
    <dgm:pt modelId="{04A7D0C4-2D8F-4361-AE43-4BC1955952AB}" type="sibTrans" cxnId="{09F2106C-8DFD-4E91-B893-02C36E382B16}">
      <dgm:prSet/>
      <dgm:spPr/>
      <dgm:t>
        <a:bodyPr/>
        <a:lstStyle/>
        <a:p>
          <a:endParaRPr lang="en-US"/>
        </a:p>
      </dgm:t>
    </dgm:pt>
    <dgm:pt modelId="{C383041B-240D-4D11-A8C8-79ECD227DCEA}">
      <dgm:prSet/>
      <dgm:spPr/>
      <dgm:t>
        <a:bodyPr/>
        <a:lstStyle/>
        <a:p>
          <a:r>
            <a:rPr lang="en-US"/>
            <a:t>Present</a:t>
          </a:r>
        </a:p>
      </dgm:t>
    </dgm:pt>
    <dgm:pt modelId="{A0F3E15F-8A08-435C-92EB-AFBA71A13619}" type="parTrans" cxnId="{7AF18AE0-009D-40BB-B793-3AF02C15897F}">
      <dgm:prSet/>
      <dgm:spPr/>
      <dgm:t>
        <a:bodyPr/>
        <a:lstStyle/>
        <a:p>
          <a:endParaRPr lang="en-US"/>
        </a:p>
      </dgm:t>
    </dgm:pt>
    <dgm:pt modelId="{64E3B4A8-C155-4DBC-B907-66CF060B4051}" type="sibTrans" cxnId="{7AF18AE0-009D-40BB-B793-3AF02C15897F}">
      <dgm:prSet/>
      <dgm:spPr/>
      <dgm:t>
        <a:bodyPr/>
        <a:lstStyle/>
        <a:p>
          <a:endParaRPr lang="en-US"/>
        </a:p>
      </dgm:t>
    </dgm:pt>
    <dgm:pt modelId="{85966FBF-DE61-4BD8-BBF2-D77467A5620D}">
      <dgm:prSet/>
      <dgm:spPr/>
      <dgm:t>
        <a:bodyPr/>
        <a:lstStyle/>
        <a:p>
          <a:r>
            <a:rPr lang="en-US"/>
            <a:t>Present an unbiased discussion (compare and contrast?)</a:t>
          </a:r>
        </a:p>
      </dgm:t>
    </dgm:pt>
    <dgm:pt modelId="{CCFB760F-B901-45CD-A87F-6DE85AEB8D88}" type="parTrans" cxnId="{FA3CBDE6-FEC3-4EFD-923B-064A6CF49294}">
      <dgm:prSet/>
      <dgm:spPr/>
      <dgm:t>
        <a:bodyPr/>
        <a:lstStyle/>
        <a:p>
          <a:endParaRPr lang="en-US"/>
        </a:p>
      </dgm:t>
    </dgm:pt>
    <dgm:pt modelId="{26FF78E1-56D9-4982-9C70-BF3B67BF2557}" type="sibTrans" cxnId="{FA3CBDE6-FEC3-4EFD-923B-064A6CF49294}">
      <dgm:prSet/>
      <dgm:spPr/>
      <dgm:t>
        <a:bodyPr/>
        <a:lstStyle/>
        <a:p>
          <a:endParaRPr lang="en-US"/>
        </a:p>
      </dgm:t>
    </dgm:pt>
    <dgm:pt modelId="{0897F0AF-5031-4EC3-9A23-13789EAB66B0}">
      <dgm:prSet/>
      <dgm:spPr/>
      <dgm:t>
        <a:bodyPr/>
        <a:lstStyle/>
        <a:p>
          <a:r>
            <a:rPr lang="en-US"/>
            <a:t>Explore</a:t>
          </a:r>
        </a:p>
      </dgm:t>
    </dgm:pt>
    <dgm:pt modelId="{2B66D077-9B05-4633-9CEE-5BC3527CE84C}" type="parTrans" cxnId="{2F8796C7-E209-41CA-B380-730E68836360}">
      <dgm:prSet/>
      <dgm:spPr/>
      <dgm:t>
        <a:bodyPr/>
        <a:lstStyle/>
        <a:p>
          <a:endParaRPr lang="en-US"/>
        </a:p>
      </dgm:t>
    </dgm:pt>
    <dgm:pt modelId="{6E10FA9B-4FAD-4971-BAB7-CAD199EAFB5F}" type="sibTrans" cxnId="{2F8796C7-E209-41CA-B380-730E68836360}">
      <dgm:prSet/>
      <dgm:spPr/>
      <dgm:t>
        <a:bodyPr/>
        <a:lstStyle/>
        <a:p>
          <a:endParaRPr lang="en-US"/>
        </a:p>
      </dgm:t>
    </dgm:pt>
    <dgm:pt modelId="{AAD037A8-FD7C-4B02-A47D-36ABD1FDCA90}">
      <dgm:prSet/>
      <dgm:spPr/>
      <dgm:t>
        <a:bodyPr/>
        <a:lstStyle/>
        <a:p>
          <a:r>
            <a:rPr lang="en-US"/>
            <a:t>Explore discursively (related to discourse/argument or reasoning rather than intuition) </a:t>
          </a:r>
        </a:p>
      </dgm:t>
    </dgm:pt>
    <dgm:pt modelId="{FBF019D0-3693-48DE-9CB1-8ED05823981E}" type="parTrans" cxnId="{5366624B-7941-4B20-BF48-6F80D8A49FF0}">
      <dgm:prSet/>
      <dgm:spPr/>
      <dgm:t>
        <a:bodyPr/>
        <a:lstStyle/>
        <a:p>
          <a:endParaRPr lang="en-US"/>
        </a:p>
      </dgm:t>
    </dgm:pt>
    <dgm:pt modelId="{43A46776-F96A-4DDE-B290-BA643C880D49}" type="sibTrans" cxnId="{5366624B-7941-4B20-BF48-6F80D8A49FF0}">
      <dgm:prSet/>
      <dgm:spPr/>
      <dgm:t>
        <a:bodyPr/>
        <a:lstStyle/>
        <a:p>
          <a:endParaRPr lang="en-US"/>
        </a:p>
      </dgm:t>
    </dgm:pt>
    <dgm:pt modelId="{17850438-A35A-4474-B716-C060B5F91FDC}">
      <dgm:prSet/>
      <dgm:spPr/>
      <dgm:t>
        <a:bodyPr/>
        <a:lstStyle/>
        <a:p>
          <a:r>
            <a:rPr lang="en-US"/>
            <a:t>Describe and define</a:t>
          </a:r>
        </a:p>
      </dgm:t>
    </dgm:pt>
    <dgm:pt modelId="{AB8DAC58-002D-4BC1-ABCE-B169FA335DE4}" type="parTrans" cxnId="{D4327655-9372-4978-9BF2-74897BD270AC}">
      <dgm:prSet/>
      <dgm:spPr/>
      <dgm:t>
        <a:bodyPr/>
        <a:lstStyle/>
        <a:p>
          <a:endParaRPr lang="en-US"/>
        </a:p>
      </dgm:t>
    </dgm:pt>
    <dgm:pt modelId="{D3BB8D17-364A-4D48-AD9B-D68C80B6D37B}" type="sibTrans" cxnId="{D4327655-9372-4978-9BF2-74897BD270AC}">
      <dgm:prSet/>
      <dgm:spPr/>
      <dgm:t>
        <a:bodyPr/>
        <a:lstStyle/>
        <a:p>
          <a:endParaRPr lang="en-US"/>
        </a:p>
      </dgm:t>
    </dgm:pt>
    <dgm:pt modelId="{C906E1EF-69BC-4DC1-AA08-F5A8906A2416}">
      <dgm:prSet/>
      <dgm:spPr/>
      <dgm:t>
        <a:bodyPr/>
        <a:lstStyle/>
        <a:p>
          <a:r>
            <a:rPr lang="en-US"/>
            <a:t>Clearly describe and define </a:t>
          </a:r>
        </a:p>
      </dgm:t>
    </dgm:pt>
    <dgm:pt modelId="{C66A16CC-2F9E-4ADB-A340-19B699226D2F}" type="parTrans" cxnId="{49E43460-8292-4760-BAF8-0A474A98855F}">
      <dgm:prSet/>
      <dgm:spPr/>
      <dgm:t>
        <a:bodyPr/>
        <a:lstStyle/>
        <a:p>
          <a:endParaRPr lang="en-US"/>
        </a:p>
      </dgm:t>
    </dgm:pt>
    <dgm:pt modelId="{1F03137C-9410-43DA-BECF-E0C6DD02EA60}" type="sibTrans" cxnId="{49E43460-8292-4760-BAF8-0A474A98855F}">
      <dgm:prSet/>
      <dgm:spPr/>
      <dgm:t>
        <a:bodyPr/>
        <a:lstStyle/>
        <a:p>
          <a:endParaRPr lang="en-US"/>
        </a:p>
      </dgm:t>
    </dgm:pt>
    <dgm:pt modelId="{5064455D-3E2D-436F-82D5-C2BFB3574773}">
      <dgm:prSet/>
      <dgm:spPr/>
      <dgm:t>
        <a:bodyPr/>
        <a:lstStyle/>
        <a:p>
          <a:r>
            <a:rPr lang="en-US"/>
            <a:t>Present</a:t>
          </a:r>
        </a:p>
      </dgm:t>
    </dgm:pt>
    <dgm:pt modelId="{F37701D4-01EC-4FA9-8972-61808D79DEFB}" type="parTrans" cxnId="{E2FBD0B4-90BE-4AD7-9FD8-CB0CE95F9248}">
      <dgm:prSet/>
      <dgm:spPr/>
      <dgm:t>
        <a:bodyPr/>
        <a:lstStyle/>
        <a:p>
          <a:endParaRPr lang="en-US"/>
        </a:p>
      </dgm:t>
    </dgm:pt>
    <dgm:pt modelId="{FF85286A-179E-4F15-A846-2079C2BBD71B}" type="sibTrans" cxnId="{E2FBD0B4-90BE-4AD7-9FD8-CB0CE95F9248}">
      <dgm:prSet/>
      <dgm:spPr/>
      <dgm:t>
        <a:bodyPr/>
        <a:lstStyle/>
        <a:p>
          <a:endParaRPr lang="en-US"/>
        </a:p>
      </dgm:t>
    </dgm:pt>
    <dgm:pt modelId="{1E92ABC7-A11D-4496-9396-21BEA5007404}">
      <dgm:prSet/>
      <dgm:spPr/>
      <dgm:t>
        <a:bodyPr/>
        <a:lstStyle/>
        <a:p>
          <a:r>
            <a:rPr lang="en-US"/>
            <a:t>Present a balanced argument </a:t>
          </a:r>
        </a:p>
      </dgm:t>
    </dgm:pt>
    <dgm:pt modelId="{1B28FAA7-47E4-4F89-A51E-5D3FF69A9216}" type="parTrans" cxnId="{D65ACAF3-F039-4AA5-8937-86C0146CDFD9}">
      <dgm:prSet/>
      <dgm:spPr/>
      <dgm:t>
        <a:bodyPr/>
        <a:lstStyle/>
        <a:p>
          <a:endParaRPr lang="en-US"/>
        </a:p>
      </dgm:t>
    </dgm:pt>
    <dgm:pt modelId="{9F5627A4-9F08-42EB-8635-A402ED2AA017}" type="sibTrans" cxnId="{D65ACAF3-F039-4AA5-8937-86C0146CDFD9}">
      <dgm:prSet/>
      <dgm:spPr/>
      <dgm:t>
        <a:bodyPr/>
        <a:lstStyle/>
        <a:p>
          <a:endParaRPr lang="en-US"/>
        </a:p>
      </dgm:t>
    </dgm:pt>
    <dgm:pt modelId="{530F2736-A606-46C0-AEFF-017CDB08C804}">
      <dgm:prSet/>
      <dgm:spPr/>
      <dgm:t>
        <a:bodyPr/>
        <a:lstStyle/>
        <a:p>
          <a:r>
            <a:rPr lang="en-US" dirty="0"/>
            <a:t>Evidence</a:t>
          </a:r>
        </a:p>
      </dgm:t>
    </dgm:pt>
    <dgm:pt modelId="{02C9469B-2CEC-4C89-8B69-381DD840F3E4}" type="parTrans" cxnId="{2CAC5D12-0D04-4390-80AC-17903521AFE9}">
      <dgm:prSet/>
      <dgm:spPr/>
      <dgm:t>
        <a:bodyPr/>
        <a:lstStyle/>
        <a:p>
          <a:endParaRPr lang="en-US"/>
        </a:p>
      </dgm:t>
    </dgm:pt>
    <dgm:pt modelId="{7F51450F-DAE3-40C6-AC9B-C3EE7D36A357}" type="sibTrans" cxnId="{2CAC5D12-0D04-4390-80AC-17903521AFE9}">
      <dgm:prSet/>
      <dgm:spPr/>
      <dgm:t>
        <a:bodyPr/>
        <a:lstStyle/>
        <a:p>
          <a:endParaRPr lang="en-US"/>
        </a:p>
      </dgm:t>
    </dgm:pt>
    <dgm:pt modelId="{02812708-91F7-4667-BF87-F9DBF354291C}">
      <dgm:prSet/>
      <dgm:spPr/>
      <dgm:t>
        <a:bodyPr/>
        <a:lstStyle/>
        <a:p>
          <a:r>
            <a:rPr lang="en-US"/>
            <a:t>Base the conclusion on the evidence </a:t>
          </a:r>
        </a:p>
      </dgm:t>
    </dgm:pt>
    <dgm:pt modelId="{97BDC5EB-0301-4597-8701-C80E4F344A98}" type="parTrans" cxnId="{2AC470D0-A94B-428F-A4B5-0327B7C6BF5A}">
      <dgm:prSet/>
      <dgm:spPr/>
      <dgm:t>
        <a:bodyPr/>
        <a:lstStyle/>
        <a:p>
          <a:endParaRPr lang="en-US"/>
        </a:p>
      </dgm:t>
    </dgm:pt>
    <dgm:pt modelId="{E5089673-D9AE-40E2-839D-B49544DF29D2}" type="sibTrans" cxnId="{2AC470D0-A94B-428F-A4B5-0327B7C6BF5A}">
      <dgm:prSet/>
      <dgm:spPr/>
      <dgm:t>
        <a:bodyPr/>
        <a:lstStyle/>
        <a:p>
          <a:endParaRPr lang="en-US"/>
        </a:p>
      </dgm:t>
    </dgm:pt>
    <dgm:pt modelId="{6F647A88-5DAD-47C0-9B86-79E7FC310B31}" type="pres">
      <dgm:prSet presAssocID="{8C1AB6AF-4DC8-4E97-A831-7F5564B0CCB7}" presName="Name0" presStyleCnt="0">
        <dgm:presLayoutVars>
          <dgm:dir/>
          <dgm:animLvl val="lvl"/>
          <dgm:resizeHandles val="exact"/>
        </dgm:presLayoutVars>
      </dgm:prSet>
      <dgm:spPr/>
    </dgm:pt>
    <dgm:pt modelId="{98750203-B4A5-4DBE-A1B2-BAEF674E133F}" type="pres">
      <dgm:prSet presAssocID="{530F2736-A606-46C0-AEFF-017CDB08C804}" presName="boxAndChildren" presStyleCnt="0"/>
      <dgm:spPr/>
    </dgm:pt>
    <dgm:pt modelId="{7CB508C1-BC4D-431B-9D09-559BC69D86FC}" type="pres">
      <dgm:prSet presAssocID="{530F2736-A606-46C0-AEFF-017CDB08C804}" presName="parentTextBox" presStyleLbl="alignNode1" presStyleIdx="0" presStyleCnt="6" custLinFactNeighborX="-9102" custLinFactNeighborY="7730"/>
      <dgm:spPr/>
    </dgm:pt>
    <dgm:pt modelId="{0FD6F0DE-2E89-4BC5-BBE7-B82859F90237}" type="pres">
      <dgm:prSet presAssocID="{530F2736-A606-46C0-AEFF-017CDB08C804}" presName="descendantBox" presStyleLbl="bgAccFollowNode1" presStyleIdx="0" presStyleCnt="6"/>
      <dgm:spPr/>
    </dgm:pt>
    <dgm:pt modelId="{6A6156A8-98DE-4782-8CC5-4F3E141AF1AE}" type="pres">
      <dgm:prSet presAssocID="{FF85286A-179E-4F15-A846-2079C2BBD71B}" presName="sp" presStyleCnt="0"/>
      <dgm:spPr/>
    </dgm:pt>
    <dgm:pt modelId="{330918B7-8D15-42F8-89BC-75C969B10C96}" type="pres">
      <dgm:prSet presAssocID="{5064455D-3E2D-436F-82D5-C2BFB3574773}" presName="arrowAndChildren" presStyleCnt="0"/>
      <dgm:spPr/>
    </dgm:pt>
    <dgm:pt modelId="{CA0B89A6-D1B1-48FD-AFF9-85EC7CC9F85E}" type="pres">
      <dgm:prSet presAssocID="{5064455D-3E2D-436F-82D5-C2BFB3574773}" presName="parentTextArrow" presStyleLbl="node1" presStyleIdx="0" presStyleCnt="0"/>
      <dgm:spPr/>
    </dgm:pt>
    <dgm:pt modelId="{DE055311-44CE-4C6F-ADB4-57F7C5F9E4C2}" type="pres">
      <dgm:prSet presAssocID="{5064455D-3E2D-436F-82D5-C2BFB3574773}" presName="arrow" presStyleLbl="alignNode1" presStyleIdx="1" presStyleCnt="6"/>
      <dgm:spPr/>
    </dgm:pt>
    <dgm:pt modelId="{5C888580-B85E-4D55-A403-BD5804A84480}" type="pres">
      <dgm:prSet presAssocID="{5064455D-3E2D-436F-82D5-C2BFB3574773}" presName="descendantArrow" presStyleLbl="bgAccFollowNode1" presStyleIdx="1" presStyleCnt="6"/>
      <dgm:spPr/>
    </dgm:pt>
    <dgm:pt modelId="{3624AD7D-B5C8-4AE5-98A9-0319BD12C847}" type="pres">
      <dgm:prSet presAssocID="{D3BB8D17-364A-4D48-AD9B-D68C80B6D37B}" presName="sp" presStyleCnt="0"/>
      <dgm:spPr/>
    </dgm:pt>
    <dgm:pt modelId="{07C341E9-45B7-4A0E-BAD4-E1F685CF4247}" type="pres">
      <dgm:prSet presAssocID="{17850438-A35A-4474-B716-C060B5F91FDC}" presName="arrowAndChildren" presStyleCnt="0"/>
      <dgm:spPr/>
    </dgm:pt>
    <dgm:pt modelId="{93DF0D5C-6295-4BDB-B7F6-B8AC50D2837A}" type="pres">
      <dgm:prSet presAssocID="{17850438-A35A-4474-B716-C060B5F91FDC}" presName="parentTextArrow" presStyleLbl="node1" presStyleIdx="0" presStyleCnt="0"/>
      <dgm:spPr/>
    </dgm:pt>
    <dgm:pt modelId="{71839F02-7869-426F-8CF6-C04337931BFB}" type="pres">
      <dgm:prSet presAssocID="{17850438-A35A-4474-B716-C060B5F91FDC}" presName="arrow" presStyleLbl="alignNode1" presStyleIdx="2" presStyleCnt="6"/>
      <dgm:spPr/>
    </dgm:pt>
    <dgm:pt modelId="{05EAFA86-1760-4D63-9C15-1C23551ACB05}" type="pres">
      <dgm:prSet presAssocID="{17850438-A35A-4474-B716-C060B5F91FDC}" presName="descendantArrow" presStyleLbl="bgAccFollowNode1" presStyleIdx="2" presStyleCnt="6"/>
      <dgm:spPr/>
    </dgm:pt>
    <dgm:pt modelId="{A0B1758E-510B-470B-87B2-24CD2CFC2327}" type="pres">
      <dgm:prSet presAssocID="{6E10FA9B-4FAD-4971-BAB7-CAD199EAFB5F}" presName="sp" presStyleCnt="0"/>
      <dgm:spPr/>
    </dgm:pt>
    <dgm:pt modelId="{4445D237-9957-452E-B2AE-39A2FD2B3289}" type="pres">
      <dgm:prSet presAssocID="{0897F0AF-5031-4EC3-9A23-13789EAB66B0}" presName="arrowAndChildren" presStyleCnt="0"/>
      <dgm:spPr/>
    </dgm:pt>
    <dgm:pt modelId="{AE43AA9A-8F25-4DE5-BDE4-E6819E93880F}" type="pres">
      <dgm:prSet presAssocID="{0897F0AF-5031-4EC3-9A23-13789EAB66B0}" presName="parentTextArrow" presStyleLbl="node1" presStyleIdx="0" presStyleCnt="0"/>
      <dgm:spPr/>
    </dgm:pt>
    <dgm:pt modelId="{CC98D9E2-74CC-4DEA-82A5-DEA1C476644E}" type="pres">
      <dgm:prSet presAssocID="{0897F0AF-5031-4EC3-9A23-13789EAB66B0}" presName="arrow" presStyleLbl="alignNode1" presStyleIdx="3" presStyleCnt="6"/>
      <dgm:spPr/>
    </dgm:pt>
    <dgm:pt modelId="{FFE7C7A4-A7C8-4980-BC45-30F31888AA72}" type="pres">
      <dgm:prSet presAssocID="{0897F0AF-5031-4EC3-9A23-13789EAB66B0}" presName="descendantArrow" presStyleLbl="bgAccFollowNode1" presStyleIdx="3" presStyleCnt="6"/>
      <dgm:spPr/>
    </dgm:pt>
    <dgm:pt modelId="{60553A45-2810-43D3-AB0F-A16A0D68F5A6}" type="pres">
      <dgm:prSet presAssocID="{64E3B4A8-C155-4DBC-B907-66CF060B4051}" presName="sp" presStyleCnt="0"/>
      <dgm:spPr/>
    </dgm:pt>
    <dgm:pt modelId="{0DF47E0D-C981-43B3-A4FA-AA844626ECAC}" type="pres">
      <dgm:prSet presAssocID="{C383041B-240D-4D11-A8C8-79ECD227DCEA}" presName="arrowAndChildren" presStyleCnt="0"/>
      <dgm:spPr/>
    </dgm:pt>
    <dgm:pt modelId="{8BD4DE9D-5F02-4D89-979D-A85B3BDD5BB9}" type="pres">
      <dgm:prSet presAssocID="{C383041B-240D-4D11-A8C8-79ECD227DCEA}" presName="parentTextArrow" presStyleLbl="node1" presStyleIdx="0" presStyleCnt="0"/>
      <dgm:spPr/>
    </dgm:pt>
    <dgm:pt modelId="{B64B3A12-1042-417B-933E-D7C7C3340F26}" type="pres">
      <dgm:prSet presAssocID="{C383041B-240D-4D11-A8C8-79ECD227DCEA}" presName="arrow" presStyleLbl="alignNode1" presStyleIdx="4" presStyleCnt="6"/>
      <dgm:spPr/>
    </dgm:pt>
    <dgm:pt modelId="{162BC019-7608-48A9-9D68-1CB24458464B}" type="pres">
      <dgm:prSet presAssocID="{C383041B-240D-4D11-A8C8-79ECD227DCEA}" presName="descendantArrow" presStyleLbl="bgAccFollowNode1" presStyleIdx="4" presStyleCnt="6"/>
      <dgm:spPr/>
    </dgm:pt>
    <dgm:pt modelId="{99C389AD-7ABB-4548-86E4-33873D8A1F84}" type="pres">
      <dgm:prSet presAssocID="{543A2905-4899-4412-AD7F-2700C621CC76}" presName="sp" presStyleCnt="0"/>
      <dgm:spPr/>
    </dgm:pt>
    <dgm:pt modelId="{AF3E84F4-ED6E-4162-86CE-3DAE80D03DCE}" type="pres">
      <dgm:prSet presAssocID="{AAEB5862-578C-4620-A289-E87CF0BF06CE}" presName="arrowAndChildren" presStyleCnt="0"/>
      <dgm:spPr/>
    </dgm:pt>
    <dgm:pt modelId="{0BBCB614-C493-4FD5-BD43-0CE44A8EF156}" type="pres">
      <dgm:prSet presAssocID="{AAEB5862-578C-4620-A289-E87CF0BF06CE}" presName="parentTextArrow" presStyleLbl="node1" presStyleIdx="0" presStyleCnt="0"/>
      <dgm:spPr/>
    </dgm:pt>
    <dgm:pt modelId="{F8D9F3B7-EF5A-4333-9613-B21969FEA18C}" type="pres">
      <dgm:prSet presAssocID="{AAEB5862-578C-4620-A289-E87CF0BF06CE}" presName="arrow" presStyleLbl="alignNode1" presStyleIdx="5" presStyleCnt="6"/>
      <dgm:spPr/>
    </dgm:pt>
    <dgm:pt modelId="{11C5E9AA-AD99-428D-8F9E-BFD67D071A5A}" type="pres">
      <dgm:prSet presAssocID="{AAEB5862-578C-4620-A289-E87CF0BF06CE}" presName="descendantArrow" presStyleLbl="bgAccFollowNode1" presStyleIdx="5" presStyleCnt="6"/>
      <dgm:spPr/>
    </dgm:pt>
  </dgm:ptLst>
  <dgm:cxnLst>
    <dgm:cxn modelId="{43B06202-8BF7-4E2E-9916-D74CE37A4F54}" type="presOf" srcId="{8C1AB6AF-4DC8-4E97-A831-7F5564B0CCB7}" destId="{6F647A88-5DAD-47C0-9B86-79E7FC310B31}" srcOrd="0" destOrd="0" presId="urn:microsoft.com/office/officeart/2016/7/layout/VerticalDownArrowProcess"/>
    <dgm:cxn modelId="{0F971A07-CC51-45E3-BC10-4D8FA5ED8F22}" type="presOf" srcId="{C383041B-240D-4D11-A8C8-79ECD227DCEA}" destId="{8BD4DE9D-5F02-4D89-979D-A85B3BDD5BB9}" srcOrd="0" destOrd="0" presId="urn:microsoft.com/office/officeart/2016/7/layout/VerticalDownArrowProcess"/>
    <dgm:cxn modelId="{2CAC5D12-0D04-4390-80AC-17903521AFE9}" srcId="{8C1AB6AF-4DC8-4E97-A831-7F5564B0CCB7}" destId="{530F2736-A606-46C0-AEFF-017CDB08C804}" srcOrd="5" destOrd="0" parTransId="{02C9469B-2CEC-4C89-8B69-381DD840F3E4}" sibTransId="{7F51450F-DAE3-40C6-AC9B-C3EE7D36A357}"/>
    <dgm:cxn modelId="{34520614-BCF5-42AD-A5CB-E73EF3D2B531}" type="presOf" srcId="{17850438-A35A-4474-B716-C060B5F91FDC}" destId="{71839F02-7869-426F-8CF6-C04337931BFB}" srcOrd="1" destOrd="0" presId="urn:microsoft.com/office/officeart/2016/7/layout/VerticalDownArrowProcess"/>
    <dgm:cxn modelId="{EAFB0B22-0873-430D-9A04-8A44BFD37FAD}" srcId="{8C1AB6AF-4DC8-4E97-A831-7F5564B0CCB7}" destId="{AAEB5862-578C-4620-A289-E87CF0BF06CE}" srcOrd="0" destOrd="0" parTransId="{8CC9ECB9-4909-4CE0-B9BD-0D2E2F27540F}" sibTransId="{543A2905-4899-4412-AD7F-2700C621CC76}"/>
    <dgm:cxn modelId="{843CA723-C54D-49EF-9E4E-3850C9C73EA1}" type="presOf" srcId="{1E92ABC7-A11D-4496-9396-21BEA5007404}" destId="{5C888580-B85E-4D55-A403-BD5804A84480}" srcOrd="0" destOrd="0" presId="urn:microsoft.com/office/officeart/2016/7/layout/VerticalDownArrowProcess"/>
    <dgm:cxn modelId="{E10C0427-5D28-40CB-9257-1F8B2E1CB825}" type="presOf" srcId="{02812708-91F7-4667-BF87-F9DBF354291C}" destId="{0FD6F0DE-2E89-4BC5-BBE7-B82859F90237}" srcOrd="0" destOrd="0" presId="urn:microsoft.com/office/officeart/2016/7/layout/VerticalDownArrowProcess"/>
    <dgm:cxn modelId="{46524129-8936-4D8F-9ADC-BF438F5AA6D6}" type="presOf" srcId="{530F2736-A606-46C0-AEFF-017CDB08C804}" destId="{7CB508C1-BC4D-431B-9D09-559BC69D86FC}" srcOrd="0" destOrd="0" presId="urn:microsoft.com/office/officeart/2016/7/layout/VerticalDownArrowProcess"/>
    <dgm:cxn modelId="{77748F39-ACEE-4D47-9076-B3641B652F65}" type="presOf" srcId="{5064455D-3E2D-436F-82D5-C2BFB3574773}" destId="{CA0B89A6-D1B1-48FD-AFF9-85EC7CC9F85E}" srcOrd="0" destOrd="0" presId="urn:microsoft.com/office/officeart/2016/7/layout/VerticalDownArrowProcess"/>
    <dgm:cxn modelId="{49E43460-8292-4760-BAF8-0A474A98855F}" srcId="{17850438-A35A-4474-B716-C060B5F91FDC}" destId="{C906E1EF-69BC-4DC1-AA08-F5A8906A2416}" srcOrd="0" destOrd="0" parTransId="{C66A16CC-2F9E-4ADB-A340-19B699226D2F}" sibTransId="{1F03137C-9410-43DA-BECF-E0C6DD02EA60}"/>
    <dgm:cxn modelId="{0A5C1641-9895-4C81-BC8A-CBA6B3C6455B}" type="presOf" srcId="{0897F0AF-5031-4EC3-9A23-13789EAB66B0}" destId="{AE43AA9A-8F25-4DE5-BDE4-E6819E93880F}" srcOrd="0" destOrd="0" presId="urn:microsoft.com/office/officeart/2016/7/layout/VerticalDownArrowProcess"/>
    <dgm:cxn modelId="{749BDA41-6D19-4B2B-8EC9-2400CF065D86}" type="presOf" srcId="{AAD037A8-FD7C-4B02-A47D-36ABD1FDCA90}" destId="{FFE7C7A4-A7C8-4980-BC45-30F31888AA72}" srcOrd="0" destOrd="0" presId="urn:microsoft.com/office/officeart/2016/7/layout/VerticalDownArrowProcess"/>
    <dgm:cxn modelId="{5366624B-7941-4B20-BF48-6F80D8A49FF0}" srcId="{0897F0AF-5031-4EC3-9A23-13789EAB66B0}" destId="{AAD037A8-FD7C-4B02-A47D-36ABD1FDCA90}" srcOrd="0" destOrd="0" parTransId="{FBF019D0-3693-48DE-9CB1-8ED05823981E}" sibTransId="{43A46776-F96A-4DDE-B290-BA643C880D49}"/>
    <dgm:cxn modelId="{45FF836B-A577-4C10-B8C1-37A53266CD2D}" type="presOf" srcId="{AAEB5862-578C-4620-A289-E87CF0BF06CE}" destId="{0BBCB614-C493-4FD5-BD43-0CE44A8EF156}" srcOrd="0" destOrd="0" presId="urn:microsoft.com/office/officeart/2016/7/layout/VerticalDownArrowProcess"/>
    <dgm:cxn modelId="{09F2106C-8DFD-4E91-B893-02C36E382B16}" srcId="{AAEB5862-578C-4620-A289-E87CF0BF06CE}" destId="{1E70FAC9-65EF-4045-935D-78E0AB3549D5}" srcOrd="0" destOrd="0" parTransId="{538B656D-3E78-44BF-9B87-AC00E0F3E20B}" sibTransId="{04A7D0C4-2D8F-4361-AE43-4BC1955952AB}"/>
    <dgm:cxn modelId="{EF81E06F-EBCF-48A4-A2D6-F511A04D8783}" type="presOf" srcId="{85966FBF-DE61-4BD8-BBF2-D77467A5620D}" destId="{162BC019-7608-48A9-9D68-1CB24458464B}" srcOrd="0" destOrd="0" presId="urn:microsoft.com/office/officeart/2016/7/layout/VerticalDownArrowProcess"/>
    <dgm:cxn modelId="{D4327655-9372-4978-9BF2-74897BD270AC}" srcId="{8C1AB6AF-4DC8-4E97-A831-7F5564B0CCB7}" destId="{17850438-A35A-4474-B716-C060B5F91FDC}" srcOrd="3" destOrd="0" parTransId="{AB8DAC58-002D-4BC1-ABCE-B169FA335DE4}" sibTransId="{D3BB8D17-364A-4D48-AD9B-D68C80B6D37B}"/>
    <dgm:cxn modelId="{1DA81782-F337-4A4C-93D1-6D83EC75097F}" type="presOf" srcId="{0897F0AF-5031-4EC3-9A23-13789EAB66B0}" destId="{CC98D9E2-74CC-4DEA-82A5-DEA1C476644E}" srcOrd="1" destOrd="0" presId="urn:microsoft.com/office/officeart/2016/7/layout/VerticalDownArrowProcess"/>
    <dgm:cxn modelId="{712B39A4-2AB7-4022-B24F-08B39079D6ED}" type="presOf" srcId="{17850438-A35A-4474-B716-C060B5F91FDC}" destId="{93DF0D5C-6295-4BDB-B7F6-B8AC50D2837A}" srcOrd="0" destOrd="0" presId="urn:microsoft.com/office/officeart/2016/7/layout/VerticalDownArrowProcess"/>
    <dgm:cxn modelId="{2ED444AD-014F-4DD1-8601-822834E07BE3}" type="presOf" srcId="{C906E1EF-69BC-4DC1-AA08-F5A8906A2416}" destId="{05EAFA86-1760-4D63-9C15-1C23551ACB05}" srcOrd="0" destOrd="0" presId="urn:microsoft.com/office/officeart/2016/7/layout/VerticalDownArrowProcess"/>
    <dgm:cxn modelId="{E2FBD0B4-90BE-4AD7-9FD8-CB0CE95F9248}" srcId="{8C1AB6AF-4DC8-4E97-A831-7F5564B0CCB7}" destId="{5064455D-3E2D-436F-82D5-C2BFB3574773}" srcOrd="4" destOrd="0" parTransId="{F37701D4-01EC-4FA9-8972-61808D79DEFB}" sibTransId="{FF85286A-179E-4F15-A846-2079C2BBD71B}"/>
    <dgm:cxn modelId="{3786B0C6-A85A-4692-BA89-BFD30B0FE11B}" type="presOf" srcId="{AAEB5862-578C-4620-A289-E87CF0BF06CE}" destId="{F8D9F3B7-EF5A-4333-9613-B21969FEA18C}" srcOrd="1" destOrd="0" presId="urn:microsoft.com/office/officeart/2016/7/layout/VerticalDownArrowProcess"/>
    <dgm:cxn modelId="{2F8796C7-E209-41CA-B380-730E68836360}" srcId="{8C1AB6AF-4DC8-4E97-A831-7F5564B0CCB7}" destId="{0897F0AF-5031-4EC3-9A23-13789EAB66B0}" srcOrd="2" destOrd="0" parTransId="{2B66D077-9B05-4633-9CEE-5BC3527CE84C}" sibTransId="{6E10FA9B-4FAD-4971-BAB7-CAD199EAFB5F}"/>
    <dgm:cxn modelId="{2AC470D0-A94B-428F-A4B5-0327B7C6BF5A}" srcId="{530F2736-A606-46C0-AEFF-017CDB08C804}" destId="{02812708-91F7-4667-BF87-F9DBF354291C}" srcOrd="0" destOrd="0" parTransId="{97BDC5EB-0301-4597-8701-C80E4F344A98}" sibTransId="{E5089673-D9AE-40E2-839D-B49544DF29D2}"/>
    <dgm:cxn modelId="{7AF18AE0-009D-40BB-B793-3AF02C15897F}" srcId="{8C1AB6AF-4DC8-4E97-A831-7F5564B0CCB7}" destId="{C383041B-240D-4D11-A8C8-79ECD227DCEA}" srcOrd="1" destOrd="0" parTransId="{A0F3E15F-8A08-435C-92EB-AFBA71A13619}" sibTransId="{64E3B4A8-C155-4DBC-B907-66CF060B4051}"/>
    <dgm:cxn modelId="{FA3CBDE6-FEC3-4EFD-923B-064A6CF49294}" srcId="{C383041B-240D-4D11-A8C8-79ECD227DCEA}" destId="{85966FBF-DE61-4BD8-BBF2-D77467A5620D}" srcOrd="0" destOrd="0" parTransId="{CCFB760F-B901-45CD-A87F-6DE85AEB8D88}" sibTransId="{26FF78E1-56D9-4982-9C70-BF3B67BF2557}"/>
    <dgm:cxn modelId="{38DA66E8-9630-475C-A74F-ABE4D1E7FF57}" type="presOf" srcId="{5064455D-3E2D-436F-82D5-C2BFB3574773}" destId="{DE055311-44CE-4C6F-ADB4-57F7C5F9E4C2}" srcOrd="1" destOrd="0" presId="urn:microsoft.com/office/officeart/2016/7/layout/VerticalDownArrowProcess"/>
    <dgm:cxn modelId="{D65ACAF3-F039-4AA5-8937-86C0146CDFD9}" srcId="{5064455D-3E2D-436F-82D5-C2BFB3574773}" destId="{1E92ABC7-A11D-4496-9396-21BEA5007404}" srcOrd="0" destOrd="0" parTransId="{1B28FAA7-47E4-4F89-A51E-5D3FF69A9216}" sibTransId="{9F5627A4-9F08-42EB-8635-A402ED2AA017}"/>
    <dgm:cxn modelId="{9558E9F9-BB68-42DC-B95A-818F0843526A}" type="presOf" srcId="{1E70FAC9-65EF-4045-935D-78E0AB3549D5}" destId="{11C5E9AA-AD99-428D-8F9E-BFD67D071A5A}" srcOrd="0" destOrd="0" presId="urn:microsoft.com/office/officeart/2016/7/layout/VerticalDownArrowProcess"/>
    <dgm:cxn modelId="{AF8679FD-B15F-4B2D-B8D1-2201C8B8CE30}" type="presOf" srcId="{C383041B-240D-4D11-A8C8-79ECD227DCEA}" destId="{B64B3A12-1042-417B-933E-D7C7C3340F26}" srcOrd="1" destOrd="0" presId="urn:microsoft.com/office/officeart/2016/7/layout/VerticalDownArrowProcess"/>
    <dgm:cxn modelId="{93035243-0545-44BD-8429-672192E0EB68}" type="presParOf" srcId="{6F647A88-5DAD-47C0-9B86-79E7FC310B31}" destId="{98750203-B4A5-4DBE-A1B2-BAEF674E133F}" srcOrd="0" destOrd="0" presId="urn:microsoft.com/office/officeart/2016/7/layout/VerticalDownArrowProcess"/>
    <dgm:cxn modelId="{F80FB904-1475-427E-826D-B2EF778A8EEF}" type="presParOf" srcId="{98750203-B4A5-4DBE-A1B2-BAEF674E133F}" destId="{7CB508C1-BC4D-431B-9D09-559BC69D86FC}" srcOrd="0" destOrd="0" presId="urn:microsoft.com/office/officeart/2016/7/layout/VerticalDownArrowProcess"/>
    <dgm:cxn modelId="{C2B38093-AD17-49C6-ACDE-B93396E9C627}" type="presParOf" srcId="{98750203-B4A5-4DBE-A1B2-BAEF674E133F}" destId="{0FD6F0DE-2E89-4BC5-BBE7-B82859F90237}" srcOrd="1" destOrd="0" presId="urn:microsoft.com/office/officeart/2016/7/layout/VerticalDownArrowProcess"/>
    <dgm:cxn modelId="{77374E7C-92F5-4576-B487-121B29216668}" type="presParOf" srcId="{6F647A88-5DAD-47C0-9B86-79E7FC310B31}" destId="{6A6156A8-98DE-4782-8CC5-4F3E141AF1AE}" srcOrd="1" destOrd="0" presId="urn:microsoft.com/office/officeart/2016/7/layout/VerticalDownArrowProcess"/>
    <dgm:cxn modelId="{5859B738-F584-4F5E-9D7A-2C652EC545D5}" type="presParOf" srcId="{6F647A88-5DAD-47C0-9B86-79E7FC310B31}" destId="{330918B7-8D15-42F8-89BC-75C969B10C96}" srcOrd="2" destOrd="0" presId="urn:microsoft.com/office/officeart/2016/7/layout/VerticalDownArrowProcess"/>
    <dgm:cxn modelId="{20C78400-F40B-456B-ADA3-D605DDCE7F4C}" type="presParOf" srcId="{330918B7-8D15-42F8-89BC-75C969B10C96}" destId="{CA0B89A6-D1B1-48FD-AFF9-85EC7CC9F85E}" srcOrd="0" destOrd="0" presId="urn:microsoft.com/office/officeart/2016/7/layout/VerticalDownArrowProcess"/>
    <dgm:cxn modelId="{840B6AB0-ABB6-492C-B925-E5AC675D9C59}" type="presParOf" srcId="{330918B7-8D15-42F8-89BC-75C969B10C96}" destId="{DE055311-44CE-4C6F-ADB4-57F7C5F9E4C2}" srcOrd="1" destOrd="0" presId="urn:microsoft.com/office/officeart/2016/7/layout/VerticalDownArrowProcess"/>
    <dgm:cxn modelId="{A597EA1A-6DE4-464B-8285-8B7C0EC5E723}" type="presParOf" srcId="{330918B7-8D15-42F8-89BC-75C969B10C96}" destId="{5C888580-B85E-4D55-A403-BD5804A84480}" srcOrd="2" destOrd="0" presId="urn:microsoft.com/office/officeart/2016/7/layout/VerticalDownArrowProcess"/>
    <dgm:cxn modelId="{9E700AD0-9763-414A-8A79-9EAC12CD08D9}" type="presParOf" srcId="{6F647A88-5DAD-47C0-9B86-79E7FC310B31}" destId="{3624AD7D-B5C8-4AE5-98A9-0319BD12C847}" srcOrd="3" destOrd="0" presId="urn:microsoft.com/office/officeart/2016/7/layout/VerticalDownArrowProcess"/>
    <dgm:cxn modelId="{3A51879E-017D-42FA-A141-C42F83621FC4}" type="presParOf" srcId="{6F647A88-5DAD-47C0-9B86-79E7FC310B31}" destId="{07C341E9-45B7-4A0E-BAD4-E1F685CF4247}" srcOrd="4" destOrd="0" presId="urn:microsoft.com/office/officeart/2016/7/layout/VerticalDownArrowProcess"/>
    <dgm:cxn modelId="{415A9691-D53F-4F04-81E4-C6C0BBB31F1A}" type="presParOf" srcId="{07C341E9-45B7-4A0E-BAD4-E1F685CF4247}" destId="{93DF0D5C-6295-4BDB-B7F6-B8AC50D2837A}" srcOrd="0" destOrd="0" presId="urn:microsoft.com/office/officeart/2016/7/layout/VerticalDownArrowProcess"/>
    <dgm:cxn modelId="{6B7B3A5B-D079-4B48-A528-0424848AF994}" type="presParOf" srcId="{07C341E9-45B7-4A0E-BAD4-E1F685CF4247}" destId="{71839F02-7869-426F-8CF6-C04337931BFB}" srcOrd="1" destOrd="0" presId="urn:microsoft.com/office/officeart/2016/7/layout/VerticalDownArrowProcess"/>
    <dgm:cxn modelId="{45E8D91B-0E25-4190-B1B9-89E0EB6C9537}" type="presParOf" srcId="{07C341E9-45B7-4A0E-BAD4-E1F685CF4247}" destId="{05EAFA86-1760-4D63-9C15-1C23551ACB05}" srcOrd="2" destOrd="0" presId="urn:microsoft.com/office/officeart/2016/7/layout/VerticalDownArrowProcess"/>
    <dgm:cxn modelId="{51B5FD01-945D-4E0E-B753-B6E382C86077}" type="presParOf" srcId="{6F647A88-5DAD-47C0-9B86-79E7FC310B31}" destId="{A0B1758E-510B-470B-87B2-24CD2CFC2327}" srcOrd="5" destOrd="0" presId="urn:microsoft.com/office/officeart/2016/7/layout/VerticalDownArrowProcess"/>
    <dgm:cxn modelId="{C99E6527-3352-484D-A78B-A7ED6D583D35}" type="presParOf" srcId="{6F647A88-5DAD-47C0-9B86-79E7FC310B31}" destId="{4445D237-9957-452E-B2AE-39A2FD2B3289}" srcOrd="6" destOrd="0" presId="urn:microsoft.com/office/officeart/2016/7/layout/VerticalDownArrowProcess"/>
    <dgm:cxn modelId="{972008DD-577D-45CB-86E3-5725E96D9B42}" type="presParOf" srcId="{4445D237-9957-452E-B2AE-39A2FD2B3289}" destId="{AE43AA9A-8F25-4DE5-BDE4-E6819E93880F}" srcOrd="0" destOrd="0" presId="urn:microsoft.com/office/officeart/2016/7/layout/VerticalDownArrowProcess"/>
    <dgm:cxn modelId="{7583DF8D-F1A8-485D-90E6-E42B7A9899BD}" type="presParOf" srcId="{4445D237-9957-452E-B2AE-39A2FD2B3289}" destId="{CC98D9E2-74CC-4DEA-82A5-DEA1C476644E}" srcOrd="1" destOrd="0" presId="urn:microsoft.com/office/officeart/2016/7/layout/VerticalDownArrowProcess"/>
    <dgm:cxn modelId="{CF7B56A6-DA29-4A32-B2D4-9FD49AF91F03}" type="presParOf" srcId="{4445D237-9957-452E-B2AE-39A2FD2B3289}" destId="{FFE7C7A4-A7C8-4980-BC45-30F31888AA72}" srcOrd="2" destOrd="0" presId="urn:microsoft.com/office/officeart/2016/7/layout/VerticalDownArrowProcess"/>
    <dgm:cxn modelId="{09C3FA64-607F-410F-A20D-4ADAF75E2FEF}" type="presParOf" srcId="{6F647A88-5DAD-47C0-9B86-79E7FC310B31}" destId="{60553A45-2810-43D3-AB0F-A16A0D68F5A6}" srcOrd="7" destOrd="0" presId="urn:microsoft.com/office/officeart/2016/7/layout/VerticalDownArrowProcess"/>
    <dgm:cxn modelId="{11812FF6-8CBA-4E11-8B6C-55D1AF85380F}" type="presParOf" srcId="{6F647A88-5DAD-47C0-9B86-79E7FC310B31}" destId="{0DF47E0D-C981-43B3-A4FA-AA844626ECAC}" srcOrd="8" destOrd="0" presId="urn:microsoft.com/office/officeart/2016/7/layout/VerticalDownArrowProcess"/>
    <dgm:cxn modelId="{2B861DE8-3A0C-40E1-A141-60B2D47F11A1}" type="presParOf" srcId="{0DF47E0D-C981-43B3-A4FA-AA844626ECAC}" destId="{8BD4DE9D-5F02-4D89-979D-A85B3BDD5BB9}" srcOrd="0" destOrd="0" presId="urn:microsoft.com/office/officeart/2016/7/layout/VerticalDownArrowProcess"/>
    <dgm:cxn modelId="{0135AE4E-51FB-47FC-89E9-239CACACD105}" type="presParOf" srcId="{0DF47E0D-C981-43B3-A4FA-AA844626ECAC}" destId="{B64B3A12-1042-417B-933E-D7C7C3340F26}" srcOrd="1" destOrd="0" presId="urn:microsoft.com/office/officeart/2016/7/layout/VerticalDownArrowProcess"/>
    <dgm:cxn modelId="{27F571BD-B58F-4410-9EDF-A00B4FA3F362}" type="presParOf" srcId="{0DF47E0D-C981-43B3-A4FA-AA844626ECAC}" destId="{162BC019-7608-48A9-9D68-1CB24458464B}" srcOrd="2" destOrd="0" presId="urn:microsoft.com/office/officeart/2016/7/layout/VerticalDownArrowProcess"/>
    <dgm:cxn modelId="{E3A98D17-B23B-4EF2-8C96-1F455A76A0D4}" type="presParOf" srcId="{6F647A88-5DAD-47C0-9B86-79E7FC310B31}" destId="{99C389AD-7ABB-4548-86E4-33873D8A1F84}" srcOrd="9" destOrd="0" presId="urn:microsoft.com/office/officeart/2016/7/layout/VerticalDownArrowProcess"/>
    <dgm:cxn modelId="{6E5A5A8A-97E3-454A-A514-A34FBDB89F05}" type="presParOf" srcId="{6F647A88-5DAD-47C0-9B86-79E7FC310B31}" destId="{AF3E84F4-ED6E-4162-86CE-3DAE80D03DCE}" srcOrd="10" destOrd="0" presId="urn:microsoft.com/office/officeart/2016/7/layout/VerticalDownArrowProcess"/>
    <dgm:cxn modelId="{2BFA68E5-D56E-4800-8EDF-3594DF9160B0}" type="presParOf" srcId="{AF3E84F4-ED6E-4162-86CE-3DAE80D03DCE}" destId="{0BBCB614-C493-4FD5-BD43-0CE44A8EF156}" srcOrd="0" destOrd="0" presId="urn:microsoft.com/office/officeart/2016/7/layout/VerticalDownArrowProcess"/>
    <dgm:cxn modelId="{0F902D4E-E358-46F1-A867-C36E14E7B19B}" type="presParOf" srcId="{AF3E84F4-ED6E-4162-86CE-3DAE80D03DCE}" destId="{F8D9F3B7-EF5A-4333-9613-B21969FEA18C}" srcOrd="1" destOrd="0" presId="urn:microsoft.com/office/officeart/2016/7/layout/VerticalDownArrowProcess"/>
    <dgm:cxn modelId="{A6237A46-177E-471D-B75D-C02F96294A03}" type="presParOf" srcId="{AF3E84F4-ED6E-4162-86CE-3DAE80D03DCE}" destId="{11C5E9AA-AD99-428D-8F9E-BFD67D071A5A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5400D6-A51B-483B-8285-F0A34F0CD01A}">
      <dsp:nvSpPr>
        <dsp:cNvPr id="0" name=""/>
        <dsp:cNvSpPr/>
      </dsp:nvSpPr>
      <dsp:spPr>
        <a:xfrm>
          <a:off x="0" y="1805"/>
          <a:ext cx="10515600" cy="9153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DF9556-ED3F-4F71-B1F4-4EFDB8E44289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ECA17E-C30B-471F-A10A-948937AFBCC0}">
      <dsp:nvSpPr>
        <dsp:cNvPr id="0" name=""/>
        <dsp:cNvSpPr/>
      </dsp:nvSpPr>
      <dsp:spPr>
        <a:xfrm>
          <a:off x="1057183" y="1805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What is your starting position with both research methods and study skills? </a:t>
          </a:r>
          <a:endParaRPr lang="en-US" sz="2200" kern="1200"/>
        </a:p>
      </dsp:txBody>
      <dsp:txXfrm>
        <a:off x="1057183" y="1805"/>
        <a:ext cx="9458416" cy="915310"/>
      </dsp:txXfrm>
    </dsp:sp>
    <dsp:sp modelId="{6E07A418-43D3-4C45-9C7B-4AAC4896C683}">
      <dsp:nvSpPr>
        <dsp:cNvPr id="0" name=""/>
        <dsp:cNvSpPr/>
      </dsp:nvSpPr>
      <dsp:spPr>
        <a:xfrm>
          <a:off x="0" y="1145944"/>
          <a:ext cx="10515600" cy="9153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D7C20F-EC44-4554-9EFA-3E007BE34A53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60EB2B-14E6-4199-8488-DA124FB57CA0}">
      <dsp:nvSpPr>
        <dsp:cNvPr id="0" name=""/>
        <dsp:cNvSpPr/>
      </dsp:nvSpPr>
      <dsp:spPr>
        <a:xfrm>
          <a:off x="1057183" y="1145944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What are your initial thoughts for your research project? </a:t>
          </a:r>
          <a:endParaRPr lang="en-US" sz="2200" kern="1200"/>
        </a:p>
      </dsp:txBody>
      <dsp:txXfrm>
        <a:off x="1057183" y="1145944"/>
        <a:ext cx="9458416" cy="915310"/>
      </dsp:txXfrm>
    </dsp:sp>
    <dsp:sp modelId="{F254BFDB-A003-4A1A-8DEE-B55A89AFBB8B}">
      <dsp:nvSpPr>
        <dsp:cNvPr id="0" name=""/>
        <dsp:cNvSpPr/>
      </dsp:nvSpPr>
      <dsp:spPr>
        <a:xfrm>
          <a:off x="0" y="2290082"/>
          <a:ext cx="10515600" cy="9153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16F8AC-D5CB-4FE7-BF49-7362F574F6FF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A18974-C7D8-4EF8-B5A2-548D0F780EC5}">
      <dsp:nvSpPr>
        <dsp:cNvPr id="0" name=""/>
        <dsp:cNvSpPr/>
      </dsp:nvSpPr>
      <dsp:spPr>
        <a:xfrm>
          <a:off x="1057183" y="2290082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What support would you benefit from?</a:t>
          </a:r>
          <a:endParaRPr lang="en-US" sz="2200" kern="1200"/>
        </a:p>
      </dsp:txBody>
      <dsp:txXfrm>
        <a:off x="1057183" y="2290082"/>
        <a:ext cx="9458416" cy="915310"/>
      </dsp:txXfrm>
    </dsp:sp>
    <dsp:sp modelId="{46E56D25-D4D1-4BF3-A144-2F6775B57E46}">
      <dsp:nvSpPr>
        <dsp:cNvPr id="0" name=""/>
        <dsp:cNvSpPr/>
      </dsp:nvSpPr>
      <dsp:spPr>
        <a:xfrm>
          <a:off x="0" y="3434221"/>
          <a:ext cx="10515600" cy="9153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5A5342-4A5A-4D6E-90E7-051149FC5603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52993B-B79D-4A17-9E33-95B9D72C6FC3}">
      <dsp:nvSpPr>
        <dsp:cNvPr id="0" name=""/>
        <dsp:cNvSpPr/>
      </dsp:nvSpPr>
      <dsp:spPr>
        <a:xfrm>
          <a:off x="1057183" y="3434221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[Group discussion]</a:t>
          </a:r>
          <a:endParaRPr lang="en-US" sz="2200" kern="1200"/>
        </a:p>
      </dsp:txBody>
      <dsp:txXfrm>
        <a:off x="1057183" y="3434221"/>
        <a:ext cx="9458416" cy="9153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0AE1D8-8523-4F81-9657-6089654BE1FD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0BEFA3-C08E-4279-A541-624E3A9AFD13}">
      <dsp:nvSpPr>
        <dsp:cNvPr id="0" name=""/>
        <dsp:cNvSpPr/>
      </dsp:nvSpPr>
      <dsp:spPr>
        <a:xfrm>
          <a:off x="0" y="0"/>
          <a:ext cx="1380102" cy="55361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Two weeks focused on academic skills development: </a:t>
          </a:r>
          <a:endParaRPr lang="en-US" sz="1700" kern="1200"/>
        </a:p>
      </dsp:txBody>
      <dsp:txXfrm>
        <a:off x="0" y="0"/>
        <a:ext cx="1380102" cy="5536141"/>
      </dsp:txXfrm>
    </dsp:sp>
    <dsp:sp modelId="{8EDF7909-82BA-4406-B3EC-47B2265680FC}">
      <dsp:nvSpPr>
        <dsp:cNvPr id="0" name=""/>
        <dsp:cNvSpPr/>
      </dsp:nvSpPr>
      <dsp:spPr>
        <a:xfrm>
          <a:off x="1483610" y="43589"/>
          <a:ext cx="5416901" cy="8717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Week one - Writing skills development </a:t>
          </a:r>
          <a:endParaRPr lang="en-US" sz="2500" kern="1200"/>
        </a:p>
      </dsp:txBody>
      <dsp:txXfrm>
        <a:off x="1483610" y="43589"/>
        <a:ext cx="5416901" cy="871780"/>
      </dsp:txXfrm>
    </dsp:sp>
    <dsp:sp modelId="{B365FCA4-7029-4AA9-9ECB-A6FE9C75891D}">
      <dsp:nvSpPr>
        <dsp:cNvPr id="0" name=""/>
        <dsp:cNvSpPr/>
      </dsp:nvSpPr>
      <dsp:spPr>
        <a:xfrm>
          <a:off x="1380102" y="915369"/>
          <a:ext cx="55204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4F0494-9225-47F6-8DFA-AF6417DC92FF}">
      <dsp:nvSpPr>
        <dsp:cNvPr id="0" name=""/>
        <dsp:cNvSpPr/>
      </dsp:nvSpPr>
      <dsp:spPr>
        <a:xfrm>
          <a:off x="1483610" y="958958"/>
          <a:ext cx="5416901" cy="8717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Formulating an essay </a:t>
          </a:r>
          <a:endParaRPr lang="en-US" sz="2500" kern="1200"/>
        </a:p>
      </dsp:txBody>
      <dsp:txXfrm>
        <a:off x="1483610" y="958958"/>
        <a:ext cx="5416901" cy="871780"/>
      </dsp:txXfrm>
    </dsp:sp>
    <dsp:sp modelId="{C89F29C6-E1BA-40BD-BE6B-C0E32D843BBB}">
      <dsp:nvSpPr>
        <dsp:cNvPr id="0" name=""/>
        <dsp:cNvSpPr/>
      </dsp:nvSpPr>
      <dsp:spPr>
        <a:xfrm>
          <a:off x="1380102" y="1830738"/>
          <a:ext cx="55204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5D3087-19FB-452A-80FA-A202F4E5B81F}">
      <dsp:nvSpPr>
        <dsp:cNvPr id="0" name=""/>
        <dsp:cNvSpPr/>
      </dsp:nvSpPr>
      <dsp:spPr>
        <a:xfrm>
          <a:off x="1483610" y="1874327"/>
          <a:ext cx="5416901" cy="8717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Referencing </a:t>
          </a:r>
          <a:endParaRPr lang="en-US" sz="2500" kern="1200"/>
        </a:p>
      </dsp:txBody>
      <dsp:txXfrm>
        <a:off x="1483610" y="1874327"/>
        <a:ext cx="5416901" cy="871780"/>
      </dsp:txXfrm>
    </dsp:sp>
    <dsp:sp modelId="{70350FD8-14A3-48AC-B07C-B740D430CD41}">
      <dsp:nvSpPr>
        <dsp:cNvPr id="0" name=""/>
        <dsp:cNvSpPr/>
      </dsp:nvSpPr>
      <dsp:spPr>
        <a:xfrm>
          <a:off x="1380102" y="2746107"/>
          <a:ext cx="55204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342A13-76F5-4E1E-A91E-292A0FBE37CB}">
      <dsp:nvSpPr>
        <dsp:cNvPr id="0" name=""/>
        <dsp:cNvSpPr/>
      </dsp:nvSpPr>
      <dsp:spPr>
        <a:xfrm>
          <a:off x="1483610" y="2789696"/>
          <a:ext cx="5416901" cy="8717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Week two - Writing skills development </a:t>
          </a:r>
          <a:endParaRPr lang="en-US" sz="2500" kern="1200"/>
        </a:p>
      </dsp:txBody>
      <dsp:txXfrm>
        <a:off x="1483610" y="2789696"/>
        <a:ext cx="5416901" cy="871780"/>
      </dsp:txXfrm>
    </dsp:sp>
    <dsp:sp modelId="{F55F1FBC-06E3-4E04-A0DF-D7FBC737F495}">
      <dsp:nvSpPr>
        <dsp:cNvPr id="0" name=""/>
        <dsp:cNvSpPr/>
      </dsp:nvSpPr>
      <dsp:spPr>
        <a:xfrm>
          <a:off x="1380102" y="3661476"/>
          <a:ext cx="55204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B91DD7-E619-43DC-8D2D-27D28C0EDC7E}">
      <dsp:nvSpPr>
        <dsp:cNvPr id="0" name=""/>
        <dsp:cNvSpPr/>
      </dsp:nvSpPr>
      <dsp:spPr>
        <a:xfrm>
          <a:off x="1483610" y="3705065"/>
          <a:ext cx="5416901" cy="8717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Critiquing academic text </a:t>
          </a:r>
          <a:endParaRPr lang="en-US" sz="2500" kern="1200"/>
        </a:p>
      </dsp:txBody>
      <dsp:txXfrm>
        <a:off x="1483610" y="3705065"/>
        <a:ext cx="5416901" cy="871780"/>
      </dsp:txXfrm>
    </dsp:sp>
    <dsp:sp modelId="{8C612078-620D-4C4E-8C6B-075D1CE4E47F}">
      <dsp:nvSpPr>
        <dsp:cNvPr id="0" name=""/>
        <dsp:cNvSpPr/>
      </dsp:nvSpPr>
      <dsp:spPr>
        <a:xfrm>
          <a:off x="1380102" y="4576845"/>
          <a:ext cx="55204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23AFE1-0E85-4A6F-A8BB-4F4A6A7F2A85}">
      <dsp:nvSpPr>
        <dsp:cNvPr id="0" name=""/>
        <dsp:cNvSpPr/>
      </dsp:nvSpPr>
      <dsp:spPr>
        <a:xfrm>
          <a:off x="1483610" y="4620434"/>
          <a:ext cx="5416901" cy="8717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 role of a literature review </a:t>
          </a:r>
          <a:endParaRPr lang="en-US" sz="2500" kern="1200"/>
        </a:p>
      </dsp:txBody>
      <dsp:txXfrm>
        <a:off x="1483610" y="4620434"/>
        <a:ext cx="5416901" cy="871780"/>
      </dsp:txXfrm>
    </dsp:sp>
    <dsp:sp modelId="{A9D78ED7-2A29-4349-854C-937D36ACB66F}">
      <dsp:nvSpPr>
        <dsp:cNvPr id="0" name=""/>
        <dsp:cNvSpPr/>
      </dsp:nvSpPr>
      <dsp:spPr>
        <a:xfrm>
          <a:off x="1380102" y="5492214"/>
          <a:ext cx="55204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75CB79-CC2F-444C-9DF0-7F5E90CF5198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3BA6A9-8AD5-42EA-AD43-FAB954424E0C}">
      <dsp:nvSpPr>
        <dsp:cNvPr id="0" name=""/>
        <dsp:cNvSpPr/>
      </dsp:nvSpPr>
      <dsp:spPr>
        <a:xfrm>
          <a:off x="0" y="2703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Followed by 5 weeks focused on introducing qualitative research methods </a:t>
          </a:r>
          <a:endParaRPr lang="en-US" sz="2500" kern="1200"/>
        </a:p>
      </dsp:txBody>
      <dsp:txXfrm>
        <a:off x="0" y="2703"/>
        <a:ext cx="6900512" cy="921789"/>
      </dsp:txXfrm>
    </dsp:sp>
    <dsp:sp modelId="{5790CB92-572D-4923-BE46-19D2386E5EE6}">
      <dsp:nvSpPr>
        <dsp:cNvPr id="0" name=""/>
        <dsp:cNvSpPr/>
      </dsp:nvSpPr>
      <dsp:spPr>
        <a:xfrm>
          <a:off x="0" y="924492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AE99C8-3F7D-415C-9D72-E783C137BF2A}">
      <dsp:nvSpPr>
        <dsp:cNvPr id="0" name=""/>
        <dsp:cNvSpPr/>
      </dsp:nvSpPr>
      <dsp:spPr>
        <a:xfrm>
          <a:off x="0" y="924492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Week 1: </a:t>
          </a:r>
          <a:r>
            <a:rPr lang="en-GB" sz="2500" kern="1200"/>
            <a:t>principles and approaches; standards of reliability and validity; the research process </a:t>
          </a:r>
          <a:endParaRPr lang="en-US" sz="2500" kern="1200"/>
        </a:p>
      </dsp:txBody>
      <dsp:txXfrm>
        <a:off x="0" y="924492"/>
        <a:ext cx="6900512" cy="921789"/>
      </dsp:txXfrm>
    </dsp:sp>
    <dsp:sp modelId="{1CD10CBA-8A10-4A89-BD53-31CBD209DDFE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B8CEBB-F28A-4F02-B172-CC983C161455}">
      <dsp:nvSpPr>
        <dsp:cNvPr id="0" name=""/>
        <dsp:cNvSpPr/>
      </dsp:nvSpPr>
      <dsp:spPr>
        <a:xfrm>
          <a:off x="0" y="1846281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Week 2: </a:t>
          </a:r>
          <a:r>
            <a:rPr lang="en-GB" sz="2500" kern="1200"/>
            <a:t>field work: case studies; interviews; focus groups; ethnography </a:t>
          </a:r>
          <a:endParaRPr lang="en-US" sz="2500" kern="1200"/>
        </a:p>
      </dsp:txBody>
      <dsp:txXfrm>
        <a:off x="0" y="1846281"/>
        <a:ext cx="6900512" cy="921789"/>
      </dsp:txXfrm>
    </dsp:sp>
    <dsp:sp modelId="{1482F247-97ED-4A01-958B-43C001C9579B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70328C-E5AC-43AF-A5FC-5173BA287466}">
      <dsp:nvSpPr>
        <dsp:cNvPr id="0" name=""/>
        <dsp:cNvSpPr/>
      </dsp:nvSpPr>
      <dsp:spPr>
        <a:xfrm>
          <a:off x="0" y="2768070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Week 3: </a:t>
          </a:r>
          <a:r>
            <a:rPr lang="en-GB" sz="2500" kern="1200"/>
            <a:t>analysis and interpretation within an interpretive paradigm </a:t>
          </a:r>
          <a:endParaRPr lang="en-US" sz="2500" kern="1200"/>
        </a:p>
      </dsp:txBody>
      <dsp:txXfrm>
        <a:off x="0" y="2768070"/>
        <a:ext cx="6900512" cy="921789"/>
      </dsp:txXfrm>
    </dsp:sp>
    <dsp:sp modelId="{9101A55E-87DB-4D21-B220-426FF6DBF277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753B21-2932-40E4-895D-BB18337B92BF}">
      <dsp:nvSpPr>
        <dsp:cNvPr id="0" name=""/>
        <dsp:cNvSpPr/>
      </dsp:nvSpPr>
      <dsp:spPr>
        <a:xfrm>
          <a:off x="0" y="3689859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Week 4: </a:t>
          </a:r>
          <a:r>
            <a:rPr lang="en-GB" sz="2500" kern="1200"/>
            <a:t>Social and cultural context of research; ethics </a:t>
          </a:r>
          <a:endParaRPr lang="en-US" sz="2500" kern="1200"/>
        </a:p>
      </dsp:txBody>
      <dsp:txXfrm>
        <a:off x="0" y="3689859"/>
        <a:ext cx="6900512" cy="921789"/>
      </dsp:txXfrm>
    </dsp:sp>
    <dsp:sp modelId="{27AE4967-C531-454A-AD39-0974219AE62D}">
      <dsp:nvSpPr>
        <dsp:cNvPr id="0" name=""/>
        <dsp:cNvSpPr/>
      </dsp:nvSpPr>
      <dsp:spPr>
        <a:xfrm>
          <a:off x="0" y="4611648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6F2F4B-AD70-417E-B726-965CA3E046C2}">
      <dsp:nvSpPr>
        <dsp:cNvPr id="0" name=""/>
        <dsp:cNvSpPr/>
      </dsp:nvSpPr>
      <dsp:spPr>
        <a:xfrm>
          <a:off x="0" y="4611648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Week 5: </a:t>
          </a:r>
          <a:r>
            <a:rPr lang="en-GB" sz="2500" kern="1200"/>
            <a:t>formulating a research question; developing a research proposal; project planning </a:t>
          </a:r>
          <a:endParaRPr lang="en-US" sz="2500" kern="1200"/>
        </a:p>
      </dsp:txBody>
      <dsp:txXfrm>
        <a:off x="0" y="4611648"/>
        <a:ext cx="6900512" cy="92178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163AFD-3EE0-430A-B34F-F07709BB5CDC}">
      <dsp:nvSpPr>
        <dsp:cNvPr id="0" name=""/>
        <dsp:cNvSpPr/>
      </dsp:nvSpPr>
      <dsp:spPr>
        <a:xfrm>
          <a:off x="682185" y="0"/>
          <a:ext cx="5536141" cy="5536141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0D1F47-31CC-42CB-871C-3107AF3933C9}">
      <dsp:nvSpPr>
        <dsp:cNvPr id="0" name=""/>
        <dsp:cNvSpPr/>
      </dsp:nvSpPr>
      <dsp:spPr>
        <a:xfrm>
          <a:off x="1208118" y="525933"/>
          <a:ext cx="2159094" cy="215909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What would you benefit from?</a:t>
          </a:r>
          <a:endParaRPr lang="en-US" sz="2100" kern="1200"/>
        </a:p>
      </dsp:txBody>
      <dsp:txXfrm>
        <a:off x="1313516" y="631331"/>
        <a:ext cx="1948298" cy="1948298"/>
      </dsp:txXfrm>
    </dsp:sp>
    <dsp:sp modelId="{C509586E-CC28-42C8-AA09-DC5D1C010158}">
      <dsp:nvSpPr>
        <dsp:cNvPr id="0" name=""/>
        <dsp:cNvSpPr/>
      </dsp:nvSpPr>
      <dsp:spPr>
        <a:xfrm>
          <a:off x="3533298" y="525933"/>
          <a:ext cx="2159094" cy="2159094"/>
        </a:xfrm>
        <a:prstGeom prst="round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What is your starting position with both research methods and study skills? </a:t>
          </a:r>
          <a:endParaRPr lang="en-US" sz="2100" kern="1200"/>
        </a:p>
      </dsp:txBody>
      <dsp:txXfrm>
        <a:off x="3638696" y="631331"/>
        <a:ext cx="1948298" cy="1948298"/>
      </dsp:txXfrm>
    </dsp:sp>
    <dsp:sp modelId="{2B164E6D-2397-4609-B460-D4466C5D7926}">
      <dsp:nvSpPr>
        <dsp:cNvPr id="0" name=""/>
        <dsp:cNvSpPr/>
      </dsp:nvSpPr>
      <dsp:spPr>
        <a:xfrm>
          <a:off x="1208118" y="2851112"/>
          <a:ext cx="2159094" cy="2159094"/>
        </a:xfrm>
        <a:prstGeom prst="round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What skills support would you benefit from?</a:t>
          </a:r>
          <a:endParaRPr lang="en-US" sz="2100" kern="1200"/>
        </a:p>
      </dsp:txBody>
      <dsp:txXfrm>
        <a:off x="1313516" y="2956510"/>
        <a:ext cx="1948298" cy="1948298"/>
      </dsp:txXfrm>
    </dsp:sp>
    <dsp:sp modelId="{F62DF0BB-F119-4D7C-98F4-210491C19C58}">
      <dsp:nvSpPr>
        <dsp:cNvPr id="0" name=""/>
        <dsp:cNvSpPr/>
      </dsp:nvSpPr>
      <dsp:spPr>
        <a:xfrm>
          <a:off x="3533298" y="2851112"/>
          <a:ext cx="2159094" cy="2159094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[Group discussion]</a:t>
          </a:r>
          <a:endParaRPr lang="en-US" sz="2100" kern="1200"/>
        </a:p>
      </dsp:txBody>
      <dsp:txXfrm>
        <a:off x="3638696" y="2956510"/>
        <a:ext cx="1948298" cy="194829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8FC56B-7CC5-4806-9483-1AB9AEEF927B}">
      <dsp:nvSpPr>
        <dsp:cNvPr id="0" name=""/>
        <dsp:cNvSpPr/>
      </dsp:nvSpPr>
      <dsp:spPr>
        <a:xfrm>
          <a:off x="973190" y="785492"/>
          <a:ext cx="1264141" cy="1264141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E5A2F7-1C29-4157-9AC5-E5AC473D36AF}">
      <dsp:nvSpPr>
        <dsp:cNvPr id="0" name=""/>
        <dsp:cNvSpPr/>
      </dsp:nvSpPr>
      <dsp:spPr>
        <a:xfrm>
          <a:off x="1242597" y="1054900"/>
          <a:ext cx="725326" cy="7253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1EAA3E-BAC8-42CE-8F0E-D1A6E30B94EB}">
      <dsp:nvSpPr>
        <dsp:cNvPr id="0" name=""/>
        <dsp:cNvSpPr/>
      </dsp:nvSpPr>
      <dsp:spPr>
        <a:xfrm>
          <a:off x="569079" y="2443382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Present informed information on various aspects </a:t>
          </a:r>
          <a:endParaRPr lang="en-US" sz="1700" kern="1200"/>
        </a:p>
      </dsp:txBody>
      <dsp:txXfrm>
        <a:off x="569079" y="2443382"/>
        <a:ext cx="2072362" cy="720000"/>
      </dsp:txXfrm>
    </dsp:sp>
    <dsp:sp modelId="{4E48279D-594C-4DE3-9C62-8E84EB1E293E}">
      <dsp:nvSpPr>
        <dsp:cNvPr id="0" name=""/>
        <dsp:cNvSpPr/>
      </dsp:nvSpPr>
      <dsp:spPr>
        <a:xfrm>
          <a:off x="3408216" y="785492"/>
          <a:ext cx="1264141" cy="1264141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C9716C-CD57-4640-BC15-7D4F2C8A0B66}">
      <dsp:nvSpPr>
        <dsp:cNvPr id="0" name=""/>
        <dsp:cNvSpPr/>
      </dsp:nvSpPr>
      <dsp:spPr>
        <a:xfrm>
          <a:off x="3677623" y="1054900"/>
          <a:ext cx="725326" cy="7253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19A032-AD4B-45CD-AF43-E126D595268B}">
      <dsp:nvSpPr>
        <dsp:cNvPr id="0" name=""/>
        <dsp:cNvSpPr/>
      </dsp:nvSpPr>
      <dsp:spPr>
        <a:xfrm>
          <a:off x="3004105" y="2443382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Communicate knowledge </a:t>
          </a:r>
          <a:endParaRPr lang="en-US" sz="1700" kern="1200"/>
        </a:p>
      </dsp:txBody>
      <dsp:txXfrm>
        <a:off x="3004105" y="2443382"/>
        <a:ext cx="2072362" cy="720000"/>
      </dsp:txXfrm>
    </dsp:sp>
    <dsp:sp modelId="{F31BF74A-0CB7-4F79-8343-82FF0B171265}">
      <dsp:nvSpPr>
        <dsp:cNvPr id="0" name=""/>
        <dsp:cNvSpPr/>
      </dsp:nvSpPr>
      <dsp:spPr>
        <a:xfrm>
          <a:off x="5843242" y="785492"/>
          <a:ext cx="1264141" cy="1264141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4CAFCF-2969-4C43-B04A-36B8C4DC36DF}">
      <dsp:nvSpPr>
        <dsp:cNvPr id="0" name=""/>
        <dsp:cNvSpPr/>
      </dsp:nvSpPr>
      <dsp:spPr>
        <a:xfrm>
          <a:off x="6112649" y="1054900"/>
          <a:ext cx="725326" cy="7253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BFAFF8-CA22-4AA8-AE18-7A93CF978827}">
      <dsp:nvSpPr>
        <dsp:cNvPr id="0" name=""/>
        <dsp:cNvSpPr/>
      </dsp:nvSpPr>
      <dsp:spPr>
        <a:xfrm>
          <a:off x="5439131" y="2443382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Help decision making </a:t>
          </a:r>
          <a:endParaRPr lang="en-US" sz="1700" kern="1200"/>
        </a:p>
      </dsp:txBody>
      <dsp:txXfrm>
        <a:off x="5439131" y="2443382"/>
        <a:ext cx="2072362" cy="720000"/>
      </dsp:txXfrm>
    </dsp:sp>
    <dsp:sp modelId="{8E864366-0B14-4AD6-B7D7-20F3A247F38A}">
      <dsp:nvSpPr>
        <dsp:cNvPr id="0" name=""/>
        <dsp:cNvSpPr/>
      </dsp:nvSpPr>
      <dsp:spPr>
        <a:xfrm>
          <a:off x="8278268" y="785492"/>
          <a:ext cx="1264141" cy="1264141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658981-EB0F-412E-9713-40E0C87C34DA}">
      <dsp:nvSpPr>
        <dsp:cNvPr id="0" name=""/>
        <dsp:cNvSpPr/>
      </dsp:nvSpPr>
      <dsp:spPr>
        <a:xfrm>
          <a:off x="8547675" y="1054900"/>
          <a:ext cx="725326" cy="7253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8C51DE-01F5-4AFF-A6B0-326115678557}">
      <dsp:nvSpPr>
        <dsp:cNvPr id="0" name=""/>
        <dsp:cNvSpPr/>
      </dsp:nvSpPr>
      <dsp:spPr>
        <a:xfrm>
          <a:off x="7874157" y="2443382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Help problem solving </a:t>
          </a:r>
          <a:endParaRPr lang="en-US" sz="1700" kern="1200"/>
        </a:p>
      </dsp:txBody>
      <dsp:txXfrm>
        <a:off x="7874157" y="2443382"/>
        <a:ext cx="2072362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31EE73-1865-4E95-B839-3D3ADE749569}">
      <dsp:nvSpPr>
        <dsp:cNvPr id="0" name=""/>
        <dsp:cNvSpPr/>
      </dsp:nvSpPr>
      <dsp:spPr>
        <a:xfrm>
          <a:off x="0" y="675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2C916C-0BFB-4C52-AEC3-AE79B5B2907D}">
      <dsp:nvSpPr>
        <dsp:cNvPr id="0" name=""/>
        <dsp:cNvSpPr/>
      </dsp:nvSpPr>
      <dsp:spPr>
        <a:xfrm>
          <a:off x="0" y="675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 dirty="0"/>
            <a:t>Tend to be set out as: </a:t>
          </a:r>
          <a:endParaRPr lang="en-US" sz="3900" kern="1200" dirty="0"/>
        </a:p>
      </dsp:txBody>
      <dsp:txXfrm>
        <a:off x="0" y="675"/>
        <a:ext cx="6900512" cy="1106957"/>
      </dsp:txXfrm>
    </dsp:sp>
    <dsp:sp modelId="{48146DC1-9C39-4C74-8338-F2EF3E5748B8}">
      <dsp:nvSpPr>
        <dsp:cNvPr id="0" name=""/>
        <dsp:cNvSpPr/>
      </dsp:nvSpPr>
      <dsp:spPr>
        <a:xfrm>
          <a:off x="0" y="1107633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7D4F28-355C-4914-8B14-CB3EE0A724A9}">
      <dsp:nvSpPr>
        <dsp:cNvPr id="0" name=""/>
        <dsp:cNvSpPr/>
      </dsp:nvSpPr>
      <dsp:spPr>
        <a:xfrm>
          <a:off x="0" y="1107633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Abstract (main findings)</a:t>
          </a:r>
          <a:endParaRPr lang="en-US" sz="3900" kern="1200"/>
        </a:p>
      </dsp:txBody>
      <dsp:txXfrm>
        <a:off x="0" y="1107633"/>
        <a:ext cx="6900512" cy="1106957"/>
      </dsp:txXfrm>
    </dsp:sp>
    <dsp:sp modelId="{C3A35A51-3290-41E9-9B5F-0DE69FA61715}">
      <dsp:nvSpPr>
        <dsp:cNvPr id="0" name=""/>
        <dsp:cNvSpPr/>
      </dsp:nvSpPr>
      <dsp:spPr>
        <a:xfrm>
          <a:off x="0" y="221459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5DC52F-43F1-47AF-865D-3998420E90B3}">
      <dsp:nvSpPr>
        <dsp:cNvPr id="0" name=""/>
        <dsp:cNvSpPr/>
      </dsp:nvSpPr>
      <dsp:spPr>
        <a:xfrm>
          <a:off x="0" y="2214591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Introduction (aims of the report)</a:t>
          </a:r>
          <a:endParaRPr lang="en-US" sz="3900" kern="1200"/>
        </a:p>
      </dsp:txBody>
      <dsp:txXfrm>
        <a:off x="0" y="2214591"/>
        <a:ext cx="6900512" cy="1106957"/>
      </dsp:txXfrm>
    </dsp:sp>
    <dsp:sp modelId="{358C39F5-42E7-41E0-8864-70617FEB6CD0}">
      <dsp:nvSpPr>
        <dsp:cNvPr id="0" name=""/>
        <dsp:cNvSpPr/>
      </dsp:nvSpPr>
      <dsp:spPr>
        <a:xfrm>
          <a:off x="0" y="3321549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C6C31E-38E5-4E92-92CD-C4328A1606F9}">
      <dsp:nvSpPr>
        <dsp:cNvPr id="0" name=""/>
        <dsp:cNvSpPr/>
      </dsp:nvSpPr>
      <dsp:spPr>
        <a:xfrm>
          <a:off x="0" y="3321549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Main body (with subheadings) </a:t>
          </a:r>
          <a:endParaRPr lang="en-US" sz="3900" kern="1200"/>
        </a:p>
      </dsp:txBody>
      <dsp:txXfrm>
        <a:off x="0" y="3321549"/>
        <a:ext cx="6900512" cy="1106957"/>
      </dsp:txXfrm>
    </dsp:sp>
    <dsp:sp modelId="{27C03D2C-FC9B-4357-A092-A559989B9B82}">
      <dsp:nvSpPr>
        <dsp:cNvPr id="0" name=""/>
        <dsp:cNvSpPr/>
      </dsp:nvSpPr>
      <dsp:spPr>
        <a:xfrm>
          <a:off x="0" y="4428507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6B17E3-65DD-4057-B6D9-031B1F09F141}">
      <dsp:nvSpPr>
        <dsp:cNvPr id="0" name=""/>
        <dsp:cNvSpPr/>
      </dsp:nvSpPr>
      <dsp:spPr>
        <a:xfrm>
          <a:off x="0" y="4428507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Conclusion or recommendations </a:t>
          </a:r>
          <a:endParaRPr lang="en-US" sz="3900" kern="1200"/>
        </a:p>
      </dsp:txBody>
      <dsp:txXfrm>
        <a:off x="0" y="4428507"/>
        <a:ext cx="6900512" cy="110695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5ACAEA-4315-4801-9D3B-73526C62667D}">
      <dsp:nvSpPr>
        <dsp:cNvPr id="0" name=""/>
        <dsp:cNvSpPr/>
      </dsp:nvSpPr>
      <dsp:spPr>
        <a:xfrm>
          <a:off x="0" y="675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C3078E-9DB2-4A12-9C92-1943DBE45F1F}">
      <dsp:nvSpPr>
        <dsp:cNvPr id="0" name=""/>
        <dsp:cNvSpPr/>
      </dsp:nvSpPr>
      <dsp:spPr>
        <a:xfrm>
          <a:off x="0" y="675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An essay should be organised logically, flow smoothly and ‘stick’ together (making sense to the reader)</a:t>
          </a:r>
          <a:endParaRPr lang="en-US" sz="2300" kern="1200"/>
        </a:p>
      </dsp:txBody>
      <dsp:txXfrm>
        <a:off x="0" y="675"/>
        <a:ext cx="6900512" cy="1106957"/>
      </dsp:txXfrm>
    </dsp:sp>
    <dsp:sp modelId="{B63E2E68-EC82-4C3C-99A2-56E9B8448F62}">
      <dsp:nvSpPr>
        <dsp:cNvPr id="0" name=""/>
        <dsp:cNvSpPr/>
      </dsp:nvSpPr>
      <dsp:spPr>
        <a:xfrm>
          <a:off x="0" y="1107633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97D3CE-B428-4DDB-A698-F9472F69CEA0}">
      <dsp:nvSpPr>
        <dsp:cNvPr id="0" name=""/>
        <dsp:cNvSpPr/>
      </dsp:nvSpPr>
      <dsp:spPr>
        <a:xfrm>
          <a:off x="0" y="1107633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Complete sentences and fully formed paragraphs </a:t>
          </a:r>
          <a:endParaRPr lang="en-US" sz="2300" kern="1200"/>
        </a:p>
      </dsp:txBody>
      <dsp:txXfrm>
        <a:off x="0" y="1107633"/>
        <a:ext cx="6900512" cy="1106957"/>
      </dsp:txXfrm>
    </dsp:sp>
    <dsp:sp modelId="{76BEDE1F-7580-4621-BF54-87C40D7503D4}">
      <dsp:nvSpPr>
        <dsp:cNvPr id="0" name=""/>
        <dsp:cNvSpPr/>
      </dsp:nvSpPr>
      <dsp:spPr>
        <a:xfrm>
          <a:off x="0" y="2214591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4E7205-0341-4482-B281-C9131522C08C}">
      <dsp:nvSpPr>
        <dsp:cNvPr id="0" name=""/>
        <dsp:cNvSpPr/>
      </dsp:nvSpPr>
      <dsp:spPr>
        <a:xfrm>
          <a:off x="0" y="2214591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Readable, clear, accurate, concise </a:t>
          </a:r>
          <a:endParaRPr lang="en-US" sz="2300" kern="1200"/>
        </a:p>
      </dsp:txBody>
      <dsp:txXfrm>
        <a:off x="0" y="2214591"/>
        <a:ext cx="6900512" cy="1106957"/>
      </dsp:txXfrm>
    </dsp:sp>
    <dsp:sp modelId="{2CC3D86D-D403-41C1-B4DC-DDB51937F244}">
      <dsp:nvSpPr>
        <dsp:cNvPr id="0" name=""/>
        <dsp:cNvSpPr/>
      </dsp:nvSpPr>
      <dsp:spPr>
        <a:xfrm>
          <a:off x="0" y="3321549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602673-0DD5-45A7-AC2F-47EC91D46C0C}">
      <dsp:nvSpPr>
        <dsp:cNvPr id="0" name=""/>
        <dsp:cNvSpPr/>
      </dsp:nvSpPr>
      <dsp:spPr>
        <a:xfrm>
          <a:off x="0" y="3321549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Third person </a:t>
          </a:r>
          <a:endParaRPr lang="en-US" sz="2300" kern="1200"/>
        </a:p>
      </dsp:txBody>
      <dsp:txXfrm>
        <a:off x="0" y="3321549"/>
        <a:ext cx="6900512" cy="1106957"/>
      </dsp:txXfrm>
    </dsp:sp>
    <dsp:sp modelId="{1DCEAA89-B38B-4C0C-9322-C6D2FC8B26AB}">
      <dsp:nvSpPr>
        <dsp:cNvPr id="0" name=""/>
        <dsp:cNvSpPr/>
      </dsp:nvSpPr>
      <dsp:spPr>
        <a:xfrm>
          <a:off x="0" y="4428507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39F726-793A-4772-8868-4F4E30EABCC1}">
      <dsp:nvSpPr>
        <dsp:cNvPr id="0" name=""/>
        <dsp:cNvSpPr/>
      </dsp:nvSpPr>
      <dsp:spPr>
        <a:xfrm>
          <a:off x="0" y="4428507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 audience should be able to understand effortlessly, rapidly and unambiguously – straightforward </a:t>
          </a:r>
          <a:endParaRPr lang="en-US" sz="2300" kern="1200"/>
        </a:p>
      </dsp:txBody>
      <dsp:txXfrm>
        <a:off x="0" y="4428507"/>
        <a:ext cx="6900512" cy="110695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48765C-E7C1-41FE-9974-3F7368FD4B6D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AE7569-E976-4027-B608-D5C351959C25}">
      <dsp:nvSpPr>
        <dsp:cNvPr id="0" name=""/>
        <dsp:cNvSpPr/>
      </dsp:nvSpPr>
      <dsp:spPr>
        <a:xfrm>
          <a:off x="0" y="2703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Introduction (10%) – say what you’re going to say </a:t>
          </a:r>
          <a:endParaRPr lang="en-US" sz="3200" kern="1200" dirty="0"/>
        </a:p>
      </dsp:txBody>
      <dsp:txXfrm>
        <a:off x="0" y="2703"/>
        <a:ext cx="6900512" cy="1843578"/>
      </dsp:txXfrm>
    </dsp:sp>
    <dsp:sp modelId="{F5324AB9-5783-409F-BDF5-812A57A2C235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659908-2B92-4DF3-8CEB-24F6799F205A}">
      <dsp:nvSpPr>
        <dsp:cNvPr id="0" name=""/>
        <dsp:cNvSpPr/>
      </dsp:nvSpPr>
      <dsp:spPr>
        <a:xfrm>
          <a:off x="0" y="1846281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Body (80%) – say it </a:t>
          </a:r>
          <a:endParaRPr lang="en-US" sz="3200" kern="1200" dirty="0"/>
        </a:p>
      </dsp:txBody>
      <dsp:txXfrm>
        <a:off x="0" y="1846281"/>
        <a:ext cx="6900512" cy="1843578"/>
      </dsp:txXfrm>
    </dsp:sp>
    <dsp:sp modelId="{85D5FB41-2C3A-4C25-BBFB-50F7655B39DD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A9138F-DE61-44E1-8B27-B46BE468C330}">
      <dsp:nvSpPr>
        <dsp:cNvPr id="0" name=""/>
        <dsp:cNvSpPr/>
      </dsp:nvSpPr>
      <dsp:spPr>
        <a:xfrm>
          <a:off x="0" y="3689859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Conclusion (10%) – say what you’ve said </a:t>
          </a:r>
          <a:endParaRPr lang="en-US" sz="3200" kern="1200" dirty="0"/>
        </a:p>
      </dsp:txBody>
      <dsp:txXfrm>
        <a:off x="0" y="3689859"/>
        <a:ext cx="6900512" cy="1843578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5B164F-A68B-470C-91B9-CCE9C7D210CE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C97BE2-EAA7-4AD7-A68E-6C357BB4ADDE}">
      <dsp:nvSpPr>
        <dsp:cNvPr id="0" name=""/>
        <dsp:cNvSpPr/>
      </dsp:nvSpPr>
      <dsp:spPr>
        <a:xfrm>
          <a:off x="0" y="2703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Sets out the aims of the assignment and signposts how your argument will unfold </a:t>
          </a:r>
          <a:endParaRPr lang="en-US" sz="1900" kern="1200"/>
        </a:p>
      </dsp:txBody>
      <dsp:txXfrm>
        <a:off x="0" y="2703"/>
        <a:ext cx="6900512" cy="921789"/>
      </dsp:txXfrm>
    </dsp:sp>
    <dsp:sp modelId="{5877E567-7A0B-4C87-90D0-8F79414AB357}">
      <dsp:nvSpPr>
        <dsp:cNvPr id="0" name=""/>
        <dsp:cNvSpPr/>
      </dsp:nvSpPr>
      <dsp:spPr>
        <a:xfrm>
          <a:off x="0" y="924492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2AA254-F869-4264-B8F5-A0091DC7233A}">
      <dsp:nvSpPr>
        <dsp:cNvPr id="0" name=""/>
        <dsp:cNvSpPr/>
      </dsp:nvSpPr>
      <dsp:spPr>
        <a:xfrm>
          <a:off x="0" y="924492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Introduce the issue and give essential background information </a:t>
          </a:r>
          <a:endParaRPr lang="en-US" sz="1900" kern="1200"/>
        </a:p>
      </dsp:txBody>
      <dsp:txXfrm>
        <a:off x="0" y="924492"/>
        <a:ext cx="6900512" cy="921789"/>
      </dsp:txXfrm>
    </dsp:sp>
    <dsp:sp modelId="{97AFB76D-FC3A-489A-99B4-F654F038FFE9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12CCBF-876E-48E7-AC94-F3A274307BC5}">
      <dsp:nvSpPr>
        <dsp:cNvPr id="0" name=""/>
        <dsp:cNvSpPr/>
      </dsp:nvSpPr>
      <dsp:spPr>
        <a:xfrm>
          <a:off x="0" y="1846281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What are the major debates?</a:t>
          </a:r>
          <a:endParaRPr lang="en-US" sz="1900" kern="1200"/>
        </a:p>
      </dsp:txBody>
      <dsp:txXfrm>
        <a:off x="0" y="1846281"/>
        <a:ext cx="6900512" cy="921789"/>
      </dsp:txXfrm>
    </dsp:sp>
    <dsp:sp modelId="{83D3FFEB-5B08-431D-B6DF-E702C61E456F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2808EC-11A7-4A79-9C4C-77216DADA1EA}">
      <dsp:nvSpPr>
        <dsp:cNvPr id="0" name=""/>
        <dsp:cNvSpPr/>
      </dsp:nvSpPr>
      <dsp:spPr>
        <a:xfrm>
          <a:off x="0" y="2768070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Avoid covering too much </a:t>
          </a:r>
          <a:endParaRPr lang="en-US" sz="1900" kern="1200"/>
        </a:p>
      </dsp:txBody>
      <dsp:txXfrm>
        <a:off x="0" y="2768070"/>
        <a:ext cx="6900512" cy="921789"/>
      </dsp:txXfrm>
    </dsp:sp>
    <dsp:sp modelId="{DC3E97AB-797E-4471-BD70-74F831BC2206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39F37C-4B26-482D-9D71-91E96C9EF739}">
      <dsp:nvSpPr>
        <dsp:cNvPr id="0" name=""/>
        <dsp:cNvSpPr/>
      </dsp:nvSpPr>
      <dsp:spPr>
        <a:xfrm>
          <a:off x="0" y="3689859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purpose is to introduce the topic, define key terms and indicate how you will address the question (give a flavour of what is to come)</a:t>
          </a:r>
          <a:endParaRPr lang="en-US" sz="1900" kern="1200"/>
        </a:p>
      </dsp:txBody>
      <dsp:txXfrm>
        <a:off x="0" y="3689859"/>
        <a:ext cx="6900512" cy="921789"/>
      </dsp:txXfrm>
    </dsp:sp>
    <dsp:sp modelId="{8D0FEAF5-0B25-45F1-9AAD-AA3C23808E95}">
      <dsp:nvSpPr>
        <dsp:cNvPr id="0" name=""/>
        <dsp:cNvSpPr/>
      </dsp:nvSpPr>
      <dsp:spPr>
        <a:xfrm>
          <a:off x="0" y="4611648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0709B8-A65F-4704-9E09-12D719310EAD}">
      <dsp:nvSpPr>
        <dsp:cNvPr id="0" name=""/>
        <dsp:cNvSpPr/>
      </dsp:nvSpPr>
      <dsp:spPr>
        <a:xfrm>
          <a:off x="0" y="4611648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Be sure that the introduction is directly relevant to the essay question</a:t>
          </a:r>
          <a:endParaRPr lang="en-US" sz="1900" kern="1200"/>
        </a:p>
      </dsp:txBody>
      <dsp:txXfrm>
        <a:off x="0" y="4611648"/>
        <a:ext cx="6900512" cy="921789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CCFAFA-0919-4347-954B-9D259CD172EA}">
      <dsp:nvSpPr>
        <dsp:cNvPr id="0" name=""/>
        <dsp:cNvSpPr/>
      </dsp:nvSpPr>
      <dsp:spPr>
        <a:xfrm>
          <a:off x="0" y="675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5FFCA8-E919-4E47-8A1B-674220243A88}">
      <dsp:nvSpPr>
        <dsp:cNvPr id="0" name=""/>
        <dsp:cNvSpPr/>
      </dsp:nvSpPr>
      <dsp:spPr>
        <a:xfrm>
          <a:off x="0" y="675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 series of paragraphs written in full sentences that includes specific arguments relating to the answer of the essay </a:t>
          </a:r>
          <a:endParaRPr lang="en-US" sz="2200" kern="1200"/>
        </a:p>
      </dsp:txBody>
      <dsp:txXfrm>
        <a:off x="0" y="675"/>
        <a:ext cx="6900512" cy="1106957"/>
      </dsp:txXfrm>
    </dsp:sp>
    <dsp:sp modelId="{2AB2C4B6-1AC4-4D92-B147-85CC79F50136}">
      <dsp:nvSpPr>
        <dsp:cNvPr id="0" name=""/>
        <dsp:cNvSpPr/>
      </dsp:nvSpPr>
      <dsp:spPr>
        <a:xfrm>
          <a:off x="0" y="1107633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7A1B19-79BB-4A32-8D6C-B93D15E2C80E}">
      <dsp:nvSpPr>
        <dsp:cNvPr id="0" name=""/>
        <dsp:cNvSpPr/>
      </dsp:nvSpPr>
      <dsp:spPr>
        <a:xfrm>
          <a:off x="0" y="1107633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Vital to include evidence and references </a:t>
          </a:r>
          <a:endParaRPr lang="en-US" sz="2200" kern="1200"/>
        </a:p>
      </dsp:txBody>
      <dsp:txXfrm>
        <a:off x="0" y="1107633"/>
        <a:ext cx="6900512" cy="1106957"/>
      </dsp:txXfrm>
    </dsp:sp>
    <dsp:sp modelId="{79AA2040-10FA-496A-8263-D7C7D76CF115}">
      <dsp:nvSpPr>
        <dsp:cNvPr id="0" name=""/>
        <dsp:cNvSpPr/>
      </dsp:nvSpPr>
      <dsp:spPr>
        <a:xfrm>
          <a:off x="0" y="221459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EB1871-33E6-494C-A0FE-C3AB00B749E8}">
      <dsp:nvSpPr>
        <dsp:cNvPr id="0" name=""/>
        <dsp:cNvSpPr/>
      </dsp:nvSpPr>
      <dsp:spPr>
        <a:xfrm>
          <a:off x="0" y="2214591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Present your case </a:t>
          </a:r>
          <a:endParaRPr lang="en-US" sz="2200" kern="1200"/>
        </a:p>
      </dsp:txBody>
      <dsp:txXfrm>
        <a:off x="0" y="2214591"/>
        <a:ext cx="6900512" cy="1106957"/>
      </dsp:txXfrm>
    </dsp:sp>
    <dsp:sp modelId="{5F032D4E-EE38-4B8F-8FC2-5FD70A0B5D07}">
      <dsp:nvSpPr>
        <dsp:cNvPr id="0" name=""/>
        <dsp:cNvSpPr/>
      </dsp:nvSpPr>
      <dsp:spPr>
        <a:xfrm>
          <a:off x="0" y="3321549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3BE990-8C56-4B8D-9EA7-B6947BD081A2}">
      <dsp:nvSpPr>
        <dsp:cNvPr id="0" name=""/>
        <dsp:cNvSpPr/>
      </dsp:nvSpPr>
      <dsp:spPr>
        <a:xfrm>
          <a:off x="0" y="3321549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Each point should have its own paragraph </a:t>
          </a:r>
          <a:endParaRPr lang="en-US" sz="2200" kern="1200"/>
        </a:p>
      </dsp:txBody>
      <dsp:txXfrm>
        <a:off x="0" y="3321549"/>
        <a:ext cx="6900512" cy="1106957"/>
      </dsp:txXfrm>
    </dsp:sp>
    <dsp:sp modelId="{B35572D4-2D61-4345-BFD7-43127393FCE6}">
      <dsp:nvSpPr>
        <dsp:cNvPr id="0" name=""/>
        <dsp:cNvSpPr/>
      </dsp:nvSpPr>
      <dsp:spPr>
        <a:xfrm>
          <a:off x="0" y="4428507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5A92FE-38D9-47CA-B5B2-FE8130CB2D1D}">
      <dsp:nvSpPr>
        <dsp:cNvPr id="0" name=""/>
        <dsp:cNvSpPr/>
      </dsp:nvSpPr>
      <dsp:spPr>
        <a:xfrm>
          <a:off x="0" y="4428507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Take each issue in turn – describe and evaluate before moving on </a:t>
          </a:r>
          <a:endParaRPr lang="en-US" sz="2200" kern="1200"/>
        </a:p>
      </dsp:txBody>
      <dsp:txXfrm>
        <a:off x="0" y="4428507"/>
        <a:ext cx="6900512" cy="1106957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B508C1-BC4D-431B-9D09-559BC69D86FC}">
      <dsp:nvSpPr>
        <dsp:cNvPr id="0" name=""/>
        <dsp:cNvSpPr/>
      </dsp:nvSpPr>
      <dsp:spPr>
        <a:xfrm>
          <a:off x="0" y="4894132"/>
          <a:ext cx="1725128" cy="64200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91" tIns="106680" rIns="122691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Evidence</a:t>
          </a:r>
        </a:p>
      </dsp:txBody>
      <dsp:txXfrm>
        <a:off x="0" y="4894132"/>
        <a:ext cx="1725128" cy="642008"/>
      </dsp:txXfrm>
    </dsp:sp>
    <dsp:sp modelId="{0FD6F0DE-2E89-4BC5-BBE7-B82859F90237}">
      <dsp:nvSpPr>
        <dsp:cNvPr id="0" name=""/>
        <dsp:cNvSpPr/>
      </dsp:nvSpPr>
      <dsp:spPr>
        <a:xfrm>
          <a:off x="1725128" y="4891513"/>
          <a:ext cx="5175384" cy="642008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981" tIns="152400" rIns="104981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Base the conclusion on the evidence </a:t>
          </a:r>
        </a:p>
      </dsp:txBody>
      <dsp:txXfrm>
        <a:off x="1725128" y="4891513"/>
        <a:ext cx="5175384" cy="642008"/>
      </dsp:txXfrm>
    </dsp:sp>
    <dsp:sp modelId="{DE055311-44CE-4C6F-ADB4-57F7C5F9E4C2}">
      <dsp:nvSpPr>
        <dsp:cNvPr id="0" name=""/>
        <dsp:cNvSpPr/>
      </dsp:nvSpPr>
      <dsp:spPr>
        <a:xfrm rot="10800000">
          <a:off x="0" y="3913734"/>
          <a:ext cx="1725128" cy="987409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2">
            <a:hueOff val="-291073"/>
            <a:satOff val="-16786"/>
            <a:lumOff val="1726"/>
            <a:alphaOff val="0"/>
          </a:schemeClr>
        </a:solidFill>
        <a:ln w="12700" cap="flat" cmpd="sng" algn="ctr">
          <a:solidFill>
            <a:schemeClr val="accent2">
              <a:hueOff val="-291073"/>
              <a:satOff val="-16786"/>
              <a:lumOff val="172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91" tIns="106680" rIns="122691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Present</a:t>
          </a:r>
        </a:p>
      </dsp:txBody>
      <dsp:txXfrm rot="-10800000">
        <a:off x="0" y="3913734"/>
        <a:ext cx="1725128" cy="641815"/>
      </dsp:txXfrm>
    </dsp:sp>
    <dsp:sp modelId="{5C888580-B85E-4D55-A403-BD5804A84480}">
      <dsp:nvSpPr>
        <dsp:cNvPr id="0" name=""/>
        <dsp:cNvSpPr/>
      </dsp:nvSpPr>
      <dsp:spPr>
        <a:xfrm>
          <a:off x="1725128" y="3913734"/>
          <a:ext cx="5175384" cy="641815"/>
        </a:xfrm>
        <a:prstGeom prst="rect">
          <a:avLst/>
        </a:prstGeom>
        <a:solidFill>
          <a:schemeClr val="accent2">
            <a:tint val="40000"/>
            <a:alpha val="90000"/>
            <a:hueOff val="-169845"/>
            <a:satOff val="-15069"/>
            <a:lumOff val="-154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69845"/>
              <a:satOff val="-15069"/>
              <a:lumOff val="-15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981" tIns="152400" rIns="104981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Present a balanced argument </a:t>
          </a:r>
        </a:p>
      </dsp:txBody>
      <dsp:txXfrm>
        <a:off x="1725128" y="3913734"/>
        <a:ext cx="5175384" cy="641815"/>
      </dsp:txXfrm>
    </dsp:sp>
    <dsp:sp modelId="{71839F02-7869-426F-8CF6-C04337931BFB}">
      <dsp:nvSpPr>
        <dsp:cNvPr id="0" name=""/>
        <dsp:cNvSpPr/>
      </dsp:nvSpPr>
      <dsp:spPr>
        <a:xfrm rot="10800000">
          <a:off x="0" y="2935955"/>
          <a:ext cx="1725128" cy="987409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2">
            <a:hueOff val="-582145"/>
            <a:satOff val="-33571"/>
            <a:lumOff val="3451"/>
            <a:alphaOff val="0"/>
          </a:schemeClr>
        </a:solidFill>
        <a:ln w="12700" cap="flat" cmpd="sng" algn="ctr">
          <a:solidFill>
            <a:schemeClr val="accent2">
              <a:hueOff val="-582145"/>
              <a:satOff val="-33571"/>
              <a:lumOff val="34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91" tIns="106680" rIns="122691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Describe and define</a:t>
          </a:r>
        </a:p>
      </dsp:txBody>
      <dsp:txXfrm rot="-10800000">
        <a:off x="0" y="2935955"/>
        <a:ext cx="1725128" cy="641815"/>
      </dsp:txXfrm>
    </dsp:sp>
    <dsp:sp modelId="{05EAFA86-1760-4D63-9C15-1C23551ACB05}">
      <dsp:nvSpPr>
        <dsp:cNvPr id="0" name=""/>
        <dsp:cNvSpPr/>
      </dsp:nvSpPr>
      <dsp:spPr>
        <a:xfrm>
          <a:off x="1725128" y="2935955"/>
          <a:ext cx="5175384" cy="641815"/>
        </a:xfrm>
        <a:prstGeom prst="rect">
          <a:avLst/>
        </a:prstGeom>
        <a:solidFill>
          <a:schemeClr val="accent2">
            <a:tint val="40000"/>
            <a:alpha val="90000"/>
            <a:hueOff val="-339690"/>
            <a:satOff val="-30138"/>
            <a:lumOff val="-308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339690"/>
              <a:satOff val="-30138"/>
              <a:lumOff val="-3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981" tIns="152400" rIns="104981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Clearly describe and define </a:t>
          </a:r>
        </a:p>
      </dsp:txBody>
      <dsp:txXfrm>
        <a:off x="1725128" y="2935955"/>
        <a:ext cx="5175384" cy="641815"/>
      </dsp:txXfrm>
    </dsp:sp>
    <dsp:sp modelId="{CC98D9E2-74CC-4DEA-82A5-DEA1C476644E}">
      <dsp:nvSpPr>
        <dsp:cNvPr id="0" name=""/>
        <dsp:cNvSpPr/>
      </dsp:nvSpPr>
      <dsp:spPr>
        <a:xfrm rot="10800000">
          <a:off x="0" y="1958176"/>
          <a:ext cx="1725128" cy="987409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2">
            <a:hueOff val="-873218"/>
            <a:satOff val="-50357"/>
            <a:lumOff val="5177"/>
            <a:alphaOff val="0"/>
          </a:schemeClr>
        </a:solidFill>
        <a:ln w="12700" cap="flat" cmpd="sng" algn="ctr">
          <a:solidFill>
            <a:schemeClr val="accent2">
              <a:hueOff val="-873218"/>
              <a:satOff val="-50357"/>
              <a:lumOff val="51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91" tIns="106680" rIns="122691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Explore</a:t>
          </a:r>
        </a:p>
      </dsp:txBody>
      <dsp:txXfrm rot="-10800000">
        <a:off x="0" y="1958176"/>
        <a:ext cx="1725128" cy="641815"/>
      </dsp:txXfrm>
    </dsp:sp>
    <dsp:sp modelId="{FFE7C7A4-A7C8-4980-BC45-30F31888AA72}">
      <dsp:nvSpPr>
        <dsp:cNvPr id="0" name=""/>
        <dsp:cNvSpPr/>
      </dsp:nvSpPr>
      <dsp:spPr>
        <a:xfrm>
          <a:off x="1725128" y="1958176"/>
          <a:ext cx="5175384" cy="641815"/>
        </a:xfrm>
        <a:prstGeom prst="rect">
          <a:avLst/>
        </a:prstGeom>
        <a:solidFill>
          <a:schemeClr val="accent2">
            <a:tint val="40000"/>
            <a:alpha val="90000"/>
            <a:hueOff val="-509536"/>
            <a:satOff val="-45208"/>
            <a:lumOff val="-461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509536"/>
              <a:satOff val="-45208"/>
              <a:lumOff val="-4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981" tIns="152400" rIns="104981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Explore discursively (related to discourse/argument or reasoning rather than intuition) </a:t>
          </a:r>
        </a:p>
      </dsp:txBody>
      <dsp:txXfrm>
        <a:off x="1725128" y="1958176"/>
        <a:ext cx="5175384" cy="641815"/>
      </dsp:txXfrm>
    </dsp:sp>
    <dsp:sp modelId="{B64B3A12-1042-417B-933E-D7C7C3340F26}">
      <dsp:nvSpPr>
        <dsp:cNvPr id="0" name=""/>
        <dsp:cNvSpPr/>
      </dsp:nvSpPr>
      <dsp:spPr>
        <a:xfrm rot="10800000">
          <a:off x="0" y="980397"/>
          <a:ext cx="1725128" cy="987409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2">
            <a:hueOff val="-1164290"/>
            <a:satOff val="-67142"/>
            <a:lumOff val="6902"/>
            <a:alphaOff val="0"/>
          </a:schemeClr>
        </a:solidFill>
        <a:ln w="12700" cap="flat" cmpd="sng" algn="ctr">
          <a:solidFill>
            <a:schemeClr val="accent2">
              <a:hueOff val="-1164290"/>
              <a:satOff val="-67142"/>
              <a:lumOff val="69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91" tIns="106680" rIns="122691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Present</a:t>
          </a:r>
        </a:p>
      </dsp:txBody>
      <dsp:txXfrm rot="-10800000">
        <a:off x="0" y="980397"/>
        <a:ext cx="1725128" cy="641815"/>
      </dsp:txXfrm>
    </dsp:sp>
    <dsp:sp modelId="{162BC019-7608-48A9-9D68-1CB24458464B}">
      <dsp:nvSpPr>
        <dsp:cNvPr id="0" name=""/>
        <dsp:cNvSpPr/>
      </dsp:nvSpPr>
      <dsp:spPr>
        <a:xfrm>
          <a:off x="1725128" y="980397"/>
          <a:ext cx="5175384" cy="641815"/>
        </a:xfrm>
        <a:prstGeom prst="rect">
          <a:avLst/>
        </a:prstGeom>
        <a:solidFill>
          <a:schemeClr val="accent2">
            <a:tint val="40000"/>
            <a:alpha val="90000"/>
            <a:hueOff val="-679381"/>
            <a:satOff val="-60277"/>
            <a:lumOff val="-61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679381"/>
              <a:satOff val="-60277"/>
              <a:lumOff val="-6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981" tIns="152400" rIns="104981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Present an unbiased discussion (compare and contrast?)</a:t>
          </a:r>
        </a:p>
      </dsp:txBody>
      <dsp:txXfrm>
        <a:off x="1725128" y="980397"/>
        <a:ext cx="5175384" cy="641815"/>
      </dsp:txXfrm>
    </dsp:sp>
    <dsp:sp modelId="{F8D9F3B7-EF5A-4333-9613-B21969FEA18C}">
      <dsp:nvSpPr>
        <dsp:cNvPr id="0" name=""/>
        <dsp:cNvSpPr/>
      </dsp:nvSpPr>
      <dsp:spPr>
        <a:xfrm rot="10800000">
          <a:off x="0" y="2618"/>
          <a:ext cx="1725128" cy="987409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91" tIns="106680" rIns="122691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Craft</a:t>
          </a:r>
        </a:p>
      </dsp:txBody>
      <dsp:txXfrm rot="-10800000">
        <a:off x="0" y="2618"/>
        <a:ext cx="1725128" cy="641815"/>
      </dsp:txXfrm>
    </dsp:sp>
    <dsp:sp modelId="{11C5E9AA-AD99-428D-8F9E-BFD67D071A5A}">
      <dsp:nvSpPr>
        <dsp:cNvPr id="0" name=""/>
        <dsp:cNvSpPr/>
      </dsp:nvSpPr>
      <dsp:spPr>
        <a:xfrm>
          <a:off x="1725128" y="2618"/>
          <a:ext cx="5175384" cy="641815"/>
        </a:xfrm>
        <a:prstGeom prst="rect">
          <a:avLst/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981" tIns="152400" rIns="104981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Craft an argument by examining competing positions </a:t>
          </a:r>
        </a:p>
      </dsp:txBody>
      <dsp:txXfrm>
        <a:off x="1725128" y="2618"/>
        <a:ext cx="5175384" cy="6418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D17AB4-3458-48E6-8A44-7965A2F787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81598D-ADF7-45EF-8EC3-B14356A4AE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65C758-4635-4520-B46D-E47F9C8E9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6228C-A313-475C-9FC5-27C80746A702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591501-D7B8-4286-B3FF-6C3E2C047D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BC790E-2A68-47E6-9E6C-A27306D461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EE176-D6E9-4A5E-B3F6-0D836E6B7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63639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1F46F4-B808-4430-9F34-B351ACF669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474DEC-DCAF-4365-8BE7-2440716385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618BDF-2AA7-4719-AAB9-CE25C7AB52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6228C-A313-475C-9FC5-27C80746A702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ADA920-12EC-41E5-8F31-0ED58C9D3F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EFACD9-5520-4991-9029-FA92E78CA6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EE176-D6E9-4A5E-B3F6-0D836E6B7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41637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572C8-6E98-412E-9CCE-BCCFF952B8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B452F7-724B-4011-ACD6-6F99ACAF38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D06A91-3AD4-491D-99CD-938A677043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6228C-A313-475C-9FC5-27C80746A702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4CE0C1-AD16-4615-AEA8-7A524AD644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978E74-7B3F-4FBD-8A87-5DA1BBC389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EE176-D6E9-4A5E-B3F6-0D836E6B7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47205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B688A5-98AE-4FCE-9047-E50C24B210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EB8AA5-EFC1-4AB9-869E-BDDAA547B4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C80871-57FC-4DE3-920F-1C31604995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0336FE-4EBE-42B1-BBB0-0E20FE8252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6228C-A313-475C-9FC5-27C80746A702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CD2119-38C7-4A76-BAB1-C83B0FD691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804F1A-2389-4BA2-9B59-B7013961B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EE176-D6E9-4A5E-B3F6-0D836E6B7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32200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278C59-054D-456E-B46B-96589FA8D0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10C228-958D-4590-B4DD-1DF78BC61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C15FFC-9CCD-4738-BE86-978FB989DE2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5BF016B-8DFA-4C05-82A7-349EC12310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FEA477C-D39F-4877-A205-A75B8177B5B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3AC54E-1575-447F-B141-E93C73B846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6228C-A313-475C-9FC5-27C80746A702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050EA6-5B68-47BC-8EC1-91E2372088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8D73934-BD41-4FF5-934F-43E1474E4F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EE176-D6E9-4A5E-B3F6-0D836E6B7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24463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BA61C-01E3-4D4C-9A86-12469831C7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7A81E19-C5DC-49E1-94A1-A8F58EC633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6228C-A313-475C-9FC5-27C80746A702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2FE74A8-EA4B-4D48-A547-49A42FAD06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153DD4-0F5B-4E21-B892-5DBBC4D62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EE176-D6E9-4A5E-B3F6-0D836E6B7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05219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CD9FBD4-E371-4875-86A7-9CFE6FD3D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6228C-A313-475C-9FC5-27C80746A702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4F3D9C-D9BF-4210-A03C-1CCD371546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9C8CAF-EEFE-4937-8E2C-E2245B21CD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EE176-D6E9-4A5E-B3F6-0D836E6B7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9376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79D799-5AC4-445A-90A0-A304532F53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0993BD-E3F5-4599-8E90-5946A2161E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FDC6B9E-3551-4F86-9E0D-557CD2C0CA5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A64326-3C1E-49D7-B9C2-C256371DFA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6228C-A313-475C-9FC5-27C80746A702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3CB7F9-319E-4AAF-8759-6DED84A905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78D88F-23D3-4D53-83F8-7D01D46689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EE176-D6E9-4A5E-B3F6-0D836E6B7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59307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3FE2D2-7E31-428E-8713-40D9C27674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A3FC257-EA9B-4D60-8454-319DD069342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E9F47C-D1E4-4D22-8D06-C68AC0CF79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FA8E4A-E115-434F-B8E3-50B16C14D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6228C-A313-475C-9FC5-27C80746A702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07A520-927D-4366-A8A3-60C9B941F6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0295BE-F526-4748-9A66-90372A5F55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EE176-D6E9-4A5E-B3F6-0D836E6B7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0551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DFC6E9-F9FB-4B88-8A4A-E5E6140DC1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CF396A-3939-4F11-A218-9B245282D11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6D99F6-9138-47D0-9AFF-8D88CF09AD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6228C-A313-475C-9FC5-27C80746A702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61CD57-4E49-4D71-8F28-C745898BE8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894DAF-6512-4A87-82A5-D5E4B67CF2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EE176-D6E9-4A5E-B3F6-0D836E6B7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44841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6FC7065-3276-48BD-81EB-E656CEF625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5E9415-5B09-432D-ADE7-987CE3E02E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5368ED-117F-4019-B17C-F976829892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6228C-A313-475C-9FC5-27C80746A702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CAAF24-9A1D-4536-8796-54702D64C0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D88E71-D96E-45BA-B2F5-708253A305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EE176-D6E9-4A5E-B3F6-0D836E6B7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04902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ED65CEE-FF8B-4F57-92DA-2F57F1B026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A6A895-A9B6-43BB-A3A2-42F6E3A785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11D9FB-DA99-44C7-82A6-E83D14C9ED1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36228C-A313-475C-9FC5-27C80746A702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684D08-94DB-406A-8BBC-47C7B05F668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CEF0CE-E921-46E4-B36F-78A2CF0DAF4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EEE176-D6E9-4A5E-B3F6-0D836E6B7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05508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43CAA20-3569-4189-9E48-239A229A8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9566A1-7FCF-41F3-841A-0A6240F44F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451381"/>
            <a:ext cx="10512552" cy="4066540"/>
          </a:xfrm>
        </p:spPr>
        <p:txBody>
          <a:bodyPr anchor="b">
            <a:normAutofit/>
          </a:bodyPr>
          <a:lstStyle/>
          <a:p>
            <a:pPr algn="l"/>
            <a:r>
              <a:rPr lang="en-GB" sz="6600" dirty="0"/>
              <a:t>Research methods </a:t>
            </a:r>
            <a:br>
              <a:rPr lang="en-GB" sz="6600" dirty="0"/>
            </a:br>
            <a:r>
              <a:rPr lang="en-GB" sz="6600" dirty="0"/>
              <a:t>ACFA7004</a:t>
            </a:r>
            <a:br>
              <a:rPr lang="en-GB" sz="6600" dirty="0"/>
            </a:br>
            <a:r>
              <a:rPr lang="en-GB" sz="6600" dirty="0"/>
              <a:t>Dr Kim Dearing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C65A88-3702-4BCC-9968-F6E32FBE5D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199" y="4983276"/>
            <a:ext cx="10512552" cy="1126680"/>
          </a:xfrm>
        </p:spPr>
        <p:txBody>
          <a:bodyPr>
            <a:normAutofit/>
          </a:bodyPr>
          <a:lstStyle/>
          <a:p>
            <a:pPr algn="l"/>
            <a:r>
              <a:rPr lang="en-GB" sz="1100" dirty="0"/>
              <a:t>Introduction</a:t>
            </a:r>
          </a:p>
          <a:p>
            <a:pPr algn="l"/>
            <a:r>
              <a:rPr lang="en-GB" sz="1100" dirty="0"/>
              <a:t>Overview </a:t>
            </a:r>
          </a:p>
          <a:p>
            <a:pPr algn="l"/>
            <a:r>
              <a:rPr lang="en-GB" sz="1100" dirty="0"/>
              <a:t>Needs analysis</a:t>
            </a:r>
          </a:p>
          <a:p>
            <a:pPr algn="l"/>
            <a:r>
              <a:rPr lang="en-GB" sz="1100" dirty="0"/>
              <a:t>Writing an effective essay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A542B6D-E775-4832-91DC-2D20F85781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18595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3503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0DA1B1-9506-4EC0-8144-3C542291E2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r>
              <a:rPr lang="en-GB" sz="5200"/>
              <a:t>Crafting the block to work for you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0F3A1E8-4274-425F-8F45-12E07B6660B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5442574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983752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8ED50F-D731-4CCD-9719-A409AF1C96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Indicative plan (overview)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C97B7CB-F6DA-43CC-9F98-2BF0EE73B04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23663546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686730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674401-1E88-4779-B161-EEDBE34BE4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Indicative plan (overview)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57DA6C9-5071-4043-AF9B-D4B1CA3624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4819445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474188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0DA1B1-9506-4EC0-8144-3C542291E2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Crafting the block to work for you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2D15E9D-AF9F-41C8-B33F-4E135145515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59128790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900971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2DA2C3-DBD9-41DC-A8AC-3A177F55C8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 dirty="0"/>
              <a:t>Question:</a:t>
            </a:r>
          </a:p>
        </p:txBody>
      </p:sp>
      <p:sp>
        <p:nvSpPr>
          <p:cNvPr id="25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1AA1E9-8E96-4224-BA46-04540E6BFA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200" dirty="0"/>
              <a:t>What are the differences between a report and an essay? </a:t>
            </a:r>
          </a:p>
        </p:txBody>
      </p:sp>
    </p:spTree>
    <p:extLst>
      <p:ext uri="{BB962C8B-B14F-4D97-AF65-F5344CB8AC3E}">
        <p14:creationId xmlns:p14="http://schemas.microsoft.com/office/powerpoint/2010/main" val="19810347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8867A7-9EFC-46CD-8140-089C019837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Purpose of a report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0A65F00-ECE3-4BAB-AFD3-8D6F746796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28928816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799374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12FE55-4667-4EC9-BA29-2E16B13CAA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dirty="0"/>
              <a:t>Reports</a:t>
            </a: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3893FB8E-3C87-41A9-ABE6-BE048FDE3D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4127571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491519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451F8A92-C424-4BD7-B150-B5AE2C61875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882" b="-1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CFA0ED-21D4-4FAD-A537-5F61501AB9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dirty="0"/>
              <a:t>The purpose of an essay: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86B353-ED6A-494C-9E65-5A46CB71E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2000" b="1" dirty="0"/>
          </a:p>
          <a:p>
            <a:pPr marL="0" indent="0" algn="ctr">
              <a:buNone/>
            </a:pPr>
            <a:endParaRPr lang="en-GB" sz="2000" b="1" dirty="0"/>
          </a:p>
          <a:p>
            <a:pPr marL="0" indent="0" algn="ctr">
              <a:buNone/>
            </a:pPr>
            <a:r>
              <a:rPr lang="en-GB" sz="2000" b="1" dirty="0"/>
              <a:t>To present a coherent argument in response to a question and to persuade the reader that your position is credible </a:t>
            </a:r>
          </a:p>
        </p:txBody>
      </p:sp>
    </p:spTree>
    <p:extLst>
      <p:ext uri="{BB962C8B-B14F-4D97-AF65-F5344CB8AC3E}">
        <p14:creationId xmlns:p14="http://schemas.microsoft.com/office/powerpoint/2010/main" val="17821714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F85026-830D-42D9-8433-853435E7CE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Basic principles of effective essay writing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08FD40B1-FDEF-494F-8CB4-CDB48CABA8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200"/>
              <a:t>*Plan well in advance* </a:t>
            </a:r>
          </a:p>
          <a:p>
            <a:r>
              <a:rPr lang="en-GB" sz="2200"/>
              <a:t>Decide on the topic (if this is an option)</a:t>
            </a:r>
          </a:p>
          <a:p>
            <a:r>
              <a:rPr lang="en-GB" sz="2200"/>
              <a:t>Mind map and effective essay plan</a:t>
            </a:r>
          </a:p>
          <a:p>
            <a:r>
              <a:rPr lang="en-GB" sz="2200"/>
              <a:t>Don’t write an essay from beginning to end </a:t>
            </a:r>
          </a:p>
          <a:p>
            <a:r>
              <a:rPr lang="en-GB" sz="2200"/>
              <a:t>Avoid writing in one sitting </a:t>
            </a:r>
          </a:p>
          <a:p>
            <a:r>
              <a:rPr lang="en-GB" sz="2200"/>
              <a:t>Write in your own words </a:t>
            </a:r>
          </a:p>
          <a:p>
            <a:r>
              <a:rPr lang="en-GB" sz="2200"/>
              <a:t>Write the introduction and conclusion after the body </a:t>
            </a:r>
          </a:p>
          <a:p>
            <a:r>
              <a:rPr lang="en-GB" sz="2200"/>
              <a:t>Use signposting words </a:t>
            </a:r>
          </a:p>
          <a:p>
            <a:r>
              <a:rPr lang="en-GB" sz="2200"/>
              <a:t>Integrate evidence carefully </a:t>
            </a:r>
          </a:p>
          <a:p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14400741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587D87-3D6E-4791-82EE-E9E5EF876F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000"/>
              <a:t>Basic principles continued…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5712532-CF8C-42CD-A577-E2EDECD44A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7927522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934312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622409-72F4-43F3-B730-D78B7CDCA3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Three parts of an essay: </a:t>
            </a:r>
          </a:p>
        </p:txBody>
      </p:sp>
      <p:sp>
        <p:nvSpPr>
          <p:cNvPr id="16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B74B861E-6510-4608-8239-D766094707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1200822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210399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E1F8C5-3157-4F46-9663-21DCB366F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Essay plan sample: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B7C6A89-83AC-45A6-A2E6-FFF40B50714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819425" y="640080"/>
            <a:ext cx="4884358" cy="5550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1543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0FCDF4-534C-4C8E-8A99-EED74DA6A6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Visual mind map: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BFDB3D1F-2BB5-452A-9894-A935A7107B0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4296" y="971333"/>
            <a:ext cx="7214616" cy="4887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57813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EC3C22-40BF-4D21-998F-7114B4534B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Visual mind map: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3D6C6C2-D340-47CD-9457-7F0266C2A59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54296" y="1368137"/>
            <a:ext cx="7214616" cy="40942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75590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EC41E9-1117-4580-8BD7-23FC724268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4600"/>
              <a:t>Effective introduction: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07452D5-883B-4E3A-A7FA-BD1E8A7EB5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54006019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431737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46C91B-ABC1-4C4E-A78A-159CD43C52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Body: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9D29FF3-CB1A-4952-8987-2729729816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4438965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5439091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F67D5F-717A-4B74-8019-11AB546767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Organising arguments: </a:t>
            </a:r>
          </a:p>
        </p:txBody>
      </p:sp>
      <p:sp>
        <p:nvSpPr>
          <p:cNvPr id="19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DA42D063-1DE0-4626-8C79-0C62B2305D6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43021225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284808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A92E6B-5E10-4913-954F-FC65780209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3400"/>
              <a:t>The PEEL method for formulating a paragraph: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477371-5761-462F-A4F4-69B4643E14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GB" sz="2200"/>
              <a:t>Point </a:t>
            </a:r>
          </a:p>
          <a:p>
            <a:r>
              <a:rPr lang="en-GB" sz="2200"/>
              <a:t>Explain  </a:t>
            </a:r>
          </a:p>
          <a:p>
            <a:r>
              <a:rPr lang="en-GB" sz="2200"/>
              <a:t>Evidence </a:t>
            </a:r>
          </a:p>
          <a:p>
            <a:r>
              <a:rPr lang="en-GB" sz="2200"/>
              <a:t>Link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F639FA5-A652-436A-87D2-2DDA0B223F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48" y="1375064"/>
            <a:ext cx="5458968" cy="4107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376710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ABE7FC-1E46-4EAE-885F-8BFE977DD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PEEL method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948B3D3-80FF-443C-BD78-AD8A2CD038F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54296" y="1386173"/>
            <a:ext cx="7214616" cy="4058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600895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207D08-477B-4B56-B9E3-53292CB24B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PEEL method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49BF7A2-6754-4756-BAEF-F5A6570619C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54296" y="1368137"/>
            <a:ext cx="7214616" cy="40942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680945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4F8C03-6AD2-45C9-A786-8480CDDAEA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Linking words </a:t>
            </a:r>
          </a:p>
        </p:txBody>
      </p:sp>
      <p:sp>
        <p:nvSpPr>
          <p:cNvPr id="25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Content Placeholder 12" descr="Table&#10;&#10;Description automatically generated">
            <a:extLst>
              <a:ext uri="{FF2B5EF4-FFF2-40B4-BE49-F238E27FC236}">
                <a16:creationId xmlns:a16="http://schemas.microsoft.com/office/drawing/2014/main" id="{1F1D446A-2D36-4467-A116-F361912E490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4296" y="1458320"/>
            <a:ext cx="7214616" cy="3913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837272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089D09-0567-44B7-9539-F3BB84CCCE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Linking words: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31A9932-5892-4B5E-9D5C-DB9D3AA6A42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704314" y="640080"/>
            <a:ext cx="5114579" cy="5550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570139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26AB8C-3321-4E2A-B498-527F04CCB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 dirty="0"/>
              <a:t>Conclusion: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F90F8-A49F-4DEE-8D96-D9993096A7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GB" sz="2200" dirty="0"/>
              <a:t>Sum up how you answered the essay title </a:t>
            </a:r>
          </a:p>
          <a:p>
            <a:r>
              <a:rPr lang="en-GB" sz="2200" dirty="0"/>
              <a:t>Reinforce to the reader – include the essay title </a:t>
            </a:r>
          </a:p>
          <a:p>
            <a:r>
              <a:rPr lang="en-GB" sz="2200" dirty="0"/>
              <a:t>Summarise the key elements clearly and concisely </a:t>
            </a:r>
          </a:p>
          <a:p>
            <a:r>
              <a:rPr lang="en-GB" sz="2200" dirty="0"/>
              <a:t>Demonstrate that you’ve answered the question </a:t>
            </a:r>
          </a:p>
          <a:p>
            <a:r>
              <a:rPr lang="en-GB" sz="2200" dirty="0"/>
              <a:t>Suggest what needs to be considered in the future?</a:t>
            </a:r>
          </a:p>
          <a:p>
            <a:pPr marL="0" indent="0">
              <a:buNone/>
            </a:pPr>
            <a:r>
              <a:rPr lang="en-GB" sz="2200" dirty="0"/>
              <a:t>DO NOT:</a:t>
            </a:r>
          </a:p>
          <a:p>
            <a:r>
              <a:rPr lang="en-GB" sz="2200" dirty="0"/>
              <a:t>Introduce new material/ideas/arguments </a:t>
            </a:r>
          </a:p>
          <a:p>
            <a:r>
              <a:rPr lang="en-GB" sz="2200" dirty="0"/>
              <a:t>Be too long (10% max of word count)</a:t>
            </a:r>
          </a:p>
          <a:p>
            <a:r>
              <a:rPr lang="en-GB" sz="2200" dirty="0"/>
              <a:t>Simply repeat the main body 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405781553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2639C8-CA45-4BB9-9245-6DB0A24E2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Questions? 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Question marks in a line and one question mark is lit">
            <a:extLst>
              <a:ext uri="{FF2B5EF4-FFF2-40B4-BE49-F238E27FC236}">
                <a16:creationId xmlns:a16="http://schemas.microsoft.com/office/drawing/2014/main" id="{8D801A09-8471-4527-8634-8DF90F26EAD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3047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072113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164</TotalTime>
  <Words>732</Words>
  <Application>Microsoft Office PowerPoint</Application>
  <PresentationFormat>Widescreen</PresentationFormat>
  <Paragraphs>116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9" baseType="lpstr">
      <vt:lpstr>Arial</vt:lpstr>
      <vt:lpstr>Calibri</vt:lpstr>
      <vt:lpstr>Calibri Light</vt:lpstr>
      <vt:lpstr>Office Theme</vt:lpstr>
      <vt:lpstr>Research methods  ACFA7004 Dr Kim Dearing </vt:lpstr>
      <vt:lpstr>Crafting the block to work for you </vt:lpstr>
      <vt:lpstr>Indicative plan (overview) </vt:lpstr>
      <vt:lpstr>Indicative plan (overview) </vt:lpstr>
      <vt:lpstr>Crafting the block to work for you </vt:lpstr>
      <vt:lpstr>Question:</vt:lpstr>
      <vt:lpstr>Purpose of a report </vt:lpstr>
      <vt:lpstr>Reports</vt:lpstr>
      <vt:lpstr>The purpose of an essay: </vt:lpstr>
      <vt:lpstr>Basic principles of effective essay writing </vt:lpstr>
      <vt:lpstr>Basic principles continued… </vt:lpstr>
      <vt:lpstr>Three parts of an essay: </vt:lpstr>
      <vt:lpstr>Essay plan sample: </vt:lpstr>
      <vt:lpstr>Visual mind map:</vt:lpstr>
      <vt:lpstr>Visual mind map: </vt:lpstr>
      <vt:lpstr>Effective introduction: </vt:lpstr>
      <vt:lpstr>Body: </vt:lpstr>
      <vt:lpstr>Organising arguments: </vt:lpstr>
      <vt:lpstr>The PEEL method for formulating a paragraph: </vt:lpstr>
      <vt:lpstr>PEEL method </vt:lpstr>
      <vt:lpstr>PEEL method </vt:lpstr>
      <vt:lpstr>Linking words </vt:lpstr>
      <vt:lpstr>Linking words: </vt:lpstr>
      <vt:lpstr>Conclusion: </vt:lpstr>
      <vt:lpstr>Questions?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methods  ACFA7004</dc:title>
  <dc:creator>Kim Dearing</dc:creator>
  <cp:lastModifiedBy>Kim Dearing</cp:lastModifiedBy>
  <cp:revision>1</cp:revision>
  <dcterms:created xsi:type="dcterms:W3CDTF">2022-03-07T10:58:25Z</dcterms:created>
  <dcterms:modified xsi:type="dcterms:W3CDTF">2022-03-11T13:04:44Z</dcterms:modified>
</cp:coreProperties>
</file>