
<file path=[Content_Types].xml><?xml version="1.0" encoding="utf-8"?>
<Types xmlns="http://schemas.openxmlformats.org/package/2006/content-types">
  <Default Extension="xml" ContentType="application/xml"/>
  <Default Extension="jpeg" ContentType="image/jpeg"/>
  <Default Extension="JPG" ContentType="image/.jpg"/>
  <Default Extension="png" ContentType="image/png"/>
  <Default Extension="rels" ContentType="application/vnd.openxmlformats-package.relationship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handoutMasters/handoutMaster1.xml" ContentType="application/vnd.openxmlformats-officedocument.presentationml.handoutMaster+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autoCompressPictures="0">
  <p:sldMasterIdLst>
    <p:sldMasterId id="2147483648" r:id="rId1"/>
  </p:sldMasterIdLst>
  <p:notesMasterIdLst>
    <p:notesMasterId r:id="rId5"/>
  </p:notesMasterIdLst>
  <p:handoutMasterIdLst>
    <p:handoutMasterId r:id="rId21"/>
  </p:handoutMasterIdLst>
  <p:sldIdLst>
    <p:sldId id="328" r:id="rId3"/>
    <p:sldId id="295" r:id="rId4"/>
    <p:sldId id="296" r:id="rId6"/>
    <p:sldId id="282" r:id="rId7"/>
    <p:sldId id="297" r:id="rId8"/>
    <p:sldId id="286" r:id="rId9"/>
    <p:sldId id="298" r:id="rId10"/>
    <p:sldId id="294" r:id="rId11"/>
    <p:sldId id="318" r:id="rId12"/>
    <p:sldId id="319" r:id="rId13"/>
    <p:sldId id="321" r:id="rId14"/>
    <p:sldId id="322" r:id="rId15"/>
    <p:sldId id="323" r:id="rId16"/>
    <p:sldId id="324" r:id="rId17"/>
    <p:sldId id="325" r:id="rId18"/>
    <p:sldId id="260" r:id="rId19"/>
    <p:sldId id="264"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BC89EF96-8CEA-46FF-86C4-4CE0E7609802}"/>
</file>

<file path=ppt/viewProps.xml><?xml version="1.0" encoding="utf-8"?>
<p:viewPr xmlns:a="http://schemas.openxmlformats.org/drawingml/2006/main" xmlns:r="http://schemas.openxmlformats.org/officeDocument/2006/relationships" xmlns:p="http://schemas.openxmlformats.org/presentationml/2006/main">
  <p:normalViewPr>
    <p:restoredLeft sz="12751" autoAdjust="0"/>
    <p:restoredTop sz="91293" autoAdjust="0"/>
  </p:normalViewPr>
  <p:slideViewPr>
    <p:cSldViewPr snapToGrid="0">
      <p:cViewPr varScale="1">
        <p:scale>
          <a:sx n="75" d="100"/>
          <a:sy n="75" d="100"/>
        </p:scale>
        <p:origin x="1080" y="58"/>
      </p:cViewPr>
      <p:guideLst/>
    </p:cSldViewPr>
  </p:slideViewPr>
  <p:outlineViewPr>
    <p:cViewPr>
      <p:scale>
        <a:sx n="33" d="100"/>
        <a:sy n="33" d="100"/>
      </p:scale>
      <p:origin x="0" y="-4896"/>
    </p:cViewPr>
  </p:outlineViewPr>
  <p:notesTextViewPr>
    <p:cViewPr>
      <p:scale>
        <a:sx n="1" d="1"/>
        <a:sy n="1" d="1"/>
      </p:scale>
      <p:origin x="0" y="0"/>
    </p:cViewPr>
  </p:notesTextViewPr>
  <p:sorterViewPr>
    <p:cViewPr varScale="1">
      <p:scale>
        <a:sx n="1" d="1"/>
        <a:sy n="1" d="1"/>
      </p:scale>
      <p:origin x="0" y="0"/>
    </p:cViewPr>
  </p:sorterViewPr>
  <p:notesViewPr>
    <p:cSldViewPr snapToGrid="0">
      <p:cViewPr varScale="1">
        <p:scale>
          <a:sx n="67" d="100"/>
          <a:sy n="67" d="100"/>
        </p:scale>
        <p:origin x="3120" y="72"/>
      </p:cViewPr>
      <p:guideLst/>
    </p:cSldViewPr>
  </p:notesViewPr>
  <p:gridSpacing cx="76200" cy="76200"/>
</p:viewPr>
</file>

<file path=ppt/_rels/presentation.xml.rels><?xml version="1.0" encoding="UTF-8" standalone="yes"?>
<Relationships xmlns="http://schemas.openxmlformats.org/package/2006/relationships"><Relationship Id="rId9" Type="http://schemas.openxmlformats.org/officeDocument/2006/relationships/slide" Target="slides/slide6.xml"/><Relationship Id="rId8" Type="http://schemas.openxmlformats.org/officeDocument/2006/relationships/slide" Target="slides/slide5.xml"/><Relationship Id="rId7" Type="http://schemas.openxmlformats.org/officeDocument/2006/relationships/slide" Target="slides/slide4.xml"/><Relationship Id="rId6" Type="http://schemas.openxmlformats.org/officeDocument/2006/relationships/slide" Target="slides/slide3.xml"/><Relationship Id="rId5" Type="http://schemas.openxmlformats.org/officeDocument/2006/relationships/notesMaster" Target="notesMasters/notesMaster1.xml"/><Relationship Id="rId4" Type="http://schemas.openxmlformats.org/officeDocument/2006/relationships/slide" Target="slides/slide2.xml"/><Relationship Id="rId3" Type="http://schemas.openxmlformats.org/officeDocument/2006/relationships/slide" Target="slides/slide1.xml"/><Relationship Id="rId27" Type="http://schemas.openxmlformats.org/officeDocument/2006/relationships/customXml" Target="../customXml/item3.xml"/><Relationship Id="rId26" Type="http://schemas.openxmlformats.org/officeDocument/2006/relationships/customXml" Target="../customXml/item2.xml"/><Relationship Id="rId25" Type="http://schemas.openxmlformats.org/officeDocument/2006/relationships/customXml" Target="../customXml/item1.xml"/><Relationship Id="rId24" Type="http://schemas.openxmlformats.org/officeDocument/2006/relationships/tableStyles" Target="tableStyles.xml"/><Relationship Id="rId23" Type="http://schemas.openxmlformats.org/officeDocument/2006/relationships/viewProps" Target="viewProps.xml"/><Relationship Id="rId22" Type="http://schemas.openxmlformats.org/officeDocument/2006/relationships/presProps" Target="presProps.xml"/><Relationship Id="rId21" Type="http://schemas.openxmlformats.org/officeDocument/2006/relationships/handoutMaster" Target="handoutMasters/handoutMaster1.xml"/><Relationship Id="rId20" Type="http://schemas.openxmlformats.org/officeDocument/2006/relationships/slide" Target="slides/slide17.xml"/><Relationship Id="rId2" Type="http://schemas.openxmlformats.org/officeDocument/2006/relationships/theme" Target="theme/theme1.xml"/><Relationship Id="rId19" Type="http://schemas.openxmlformats.org/officeDocument/2006/relationships/slide" Target="slides/slide16.xml"/><Relationship Id="rId18" Type="http://schemas.openxmlformats.org/officeDocument/2006/relationships/slide" Target="slides/slide15.xml"/><Relationship Id="rId17" Type="http://schemas.openxmlformats.org/officeDocument/2006/relationships/slide" Target="slides/slide14.xml"/><Relationship Id="rId16" Type="http://schemas.openxmlformats.org/officeDocument/2006/relationships/slide" Target="slides/slide13.xml"/><Relationship Id="rId15" Type="http://schemas.openxmlformats.org/officeDocument/2006/relationships/slide" Target="slides/slide12.xml"/><Relationship Id="rId14" Type="http://schemas.openxmlformats.org/officeDocument/2006/relationships/slide" Target="slides/slide11.xml"/><Relationship Id="rId13" Type="http://schemas.openxmlformats.org/officeDocument/2006/relationships/slide" Target="slides/slide10.xml"/><Relationship Id="rId12" Type="http://schemas.openxmlformats.org/officeDocument/2006/relationships/slide" Target="slides/slide9.xml"/><Relationship Id="rId11" Type="http://schemas.openxmlformats.org/officeDocument/2006/relationships/slide" Target="slides/slide8.xml"/><Relationship Id="rId10" Type="http://schemas.openxmlformats.org/officeDocument/2006/relationships/slide" Target="slides/slide7.xml"/><Relationship Id="rId1" Type="http://schemas.openxmlformats.org/officeDocument/2006/relationships/slideMaster" Target="slideMasters/slide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5341E86C-C6B4-424D-8295-67D3386172F0}" type="datetimeFigureOut">
              <a:rPr lang="en-US" smtClean="0"/>
            </a:fld>
            <a:endParaRPr lang="en-US" dirty="0"/>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9F94707-CAF6-40B0-A7EA-C5F3C63CBD6B}" type="slidenum">
              <a:rPr lang="en-US" smtClean="0"/>
            </a:fld>
            <a:endParaRPr lang="en-US" dirty="0"/>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3988D07-B188-44E4-ABBB-6994C1A52936}" type="datetimeFigureOut">
              <a:rPr lang="en-US" smtClean="0"/>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842455A-0D23-4EAB-9AF9-2CC2B3066B0A}" type="slidenum">
              <a:rPr lang="en-US" smtClean="0"/>
            </a:fld>
            <a:endParaRPr lang="en-US" dirty="0"/>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xml"/></Relationships>
</file>

<file path=ppt/notesSlides/_rels/notesSlide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xml"/></Relationships>
</file>

<file path=ppt/notesSlides/_rels/notesSlide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4.xml"/></Relationships>
</file>

<file path=ppt/notesSlides/_rels/notesSlide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5.xml"/></Relationships>
</file>

<file path=ppt/notesSlides/_rels/notesSlide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6.xml"/></Relationships>
</file>

<file path=ppt/notesSlides/_rels/notesSlide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7.xml"/></Relationships>
</file>

<file path=ppt/notesSlides/_rels/notesSlide7.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8.xml"/></Relationships>
</file>

<file path=ppt/notesSlides/_rels/notesSlide8.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6.xml"/></Relationships>
</file>

<file path=ppt/notesSlides/_rels/notesSlide9.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7.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842455A-0D23-4EAB-9AF9-2CC2B3066B0A}" type="slidenum">
              <a:rPr lang="en-US" smtClean="0"/>
            </a:fld>
            <a:endParaRPr lang="en-US"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842455A-0D23-4EAB-9AF9-2CC2B3066B0A}" type="slidenum">
              <a:rPr lang="en-US" smtClean="0"/>
            </a:fld>
            <a:endParaRPr lang="en-US"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842455A-0D23-4EAB-9AF9-2CC2B3066B0A}" type="slidenum">
              <a:rPr lang="en-US" smtClean="0"/>
            </a:fld>
            <a:endParaRPr lang="en-US"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842455A-0D23-4EAB-9AF9-2CC2B3066B0A}" type="slidenum">
              <a:rPr lang="en-US" smtClean="0"/>
            </a:fld>
            <a:endParaRPr lang="en-US"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842455A-0D23-4EAB-9AF9-2CC2B3066B0A}" type="slidenum">
              <a:rPr lang="en-US" smtClean="0"/>
            </a:fld>
            <a:endParaRPr lang="en-US"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842455A-0D23-4EAB-9AF9-2CC2B3066B0A}" type="slidenum">
              <a:rPr lang="en-US" smtClean="0"/>
            </a:fld>
            <a:endParaRPr lang="en-US"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842455A-0D23-4EAB-9AF9-2CC2B3066B0A}" type="slidenum">
              <a:rPr lang="en-US" smtClean="0"/>
            </a:fld>
            <a:endParaRPr lang="en-US"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842455A-0D23-4EAB-9AF9-2CC2B3066B0A}" type="slidenum">
              <a:rPr lang="en-US" smtClean="0"/>
            </a:fld>
            <a:endParaRPr lang="en-US"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842455A-0D23-4EAB-9AF9-2CC2B3066B0A}" type="slidenum">
              <a:rPr lang="en-US" smtClean="0"/>
            </a:fld>
            <a:endParaRPr lang="en-US"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showMasterSp="0">
  <p:cSld name="Title Slide">
    <p:spTree>
      <p:nvGrpSpPr>
        <p:cNvPr id="1" name=""/>
        <p:cNvGrpSpPr/>
        <p:nvPr/>
      </p:nvGrpSpPr>
      <p:grpSpPr>
        <a:xfrm>
          <a:off x="0" y="0"/>
          <a:ext cx="0" cy="0"/>
          <a:chOff x="0" y="0"/>
          <a:chExt cx="0" cy="0"/>
        </a:xfrm>
      </p:grpSpPr>
      <p:sp>
        <p:nvSpPr>
          <p:cNvPr id="10" name="Rectangle 9"/>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p:cNvSpPr>
            <a:spLocks noGrp="1"/>
          </p:cNvSpPr>
          <p:nvPr>
            <p:ph type="dt" sz="half" idx="10"/>
          </p:nvPr>
        </p:nvSpPr>
        <p:spPr/>
        <p:txBody>
          <a:bodyPr/>
          <a:lstStyle/>
          <a:p>
            <a:r>
              <a:rPr lang="en-US"/>
              <a:t>20XX</a:t>
            </a:r>
            <a:endParaRPr lang="en-US" dirty="0"/>
          </a:p>
        </p:txBody>
      </p:sp>
      <p:sp>
        <p:nvSpPr>
          <p:cNvPr id="5" name="Footer Placeholder 4"/>
          <p:cNvSpPr>
            <a:spLocks noGrp="1"/>
          </p:cNvSpPr>
          <p:nvPr>
            <p:ph type="ftr" sz="quarter" idx="11"/>
          </p:nvPr>
        </p:nvSpPr>
        <p:spPr/>
        <p:txBody>
          <a:bodyPr/>
          <a:lstStyle/>
          <a:p>
            <a:r>
              <a:rPr lang="en-US"/>
              <a:t>Presentation Title</a:t>
            </a:r>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fld>
            <a:endParaRPr lang="en-US" dirty="0"/>
          </a:p>
        </p:txBody>
      </p:sp>
    </p:spTree>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7" name="Date Placeholder 6"/>
          <p:cNvSpPr>
            <a:spLocks noGrp="1"/>
          </p:cNvSpPr>
          <p:nvPr>
            <p:ph type="dt" sz="half" idx="10"/>
          </p:nvPr>
        </p:nvSpPr>
        <p:spPr/>
        <p:txBody>
          <a:bodyPr/>
          <a:lstStyle/>
          <a:p>
            <a:r>
              <a:rPr lang="en-US"/>
              <a:t>20XX</a:t>
            </a:r>
            <a:endParaRPr lang="en-US" dirty="0"/>
          </a:p>
        </p:txBody>
      </p:sp>
      <p:sp>
        <p:nvSpPr>
          <p:cNvPr id="8" name="Footer Placeholder 7"/>
          <p:cNvSpPr>
            <a:spLocks noGrp="1"/>
          </p:cNvSpPr>
          <p:nvPr>
            <p:ph type="ftr" sz="quarter" idx="11"/>
          </p:nvPr>
        </p:nvSpPr>
        <p:spPr/>
        <p:txBody>
          <a:bodyPr/>
          <a:lstStyle/>
          <a:p>
            <a:r>
              <a:rPr lang="en-US"/>
              <a:t>Presentation Title</a:t>
            </a:r>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fld>
            <a:endParaRPr lang="en-US" dirty="0"/>
          </a:p>
        </p:txBody>
      </p:sp>
    </p:spTree>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showMasterSp="0">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endParaRPr lang="en-US"/>
          </a:p>
        </p:txBody>
      </p:sp>
      <p:cxnSp>
        <p:nvCxnSpPr>
          <p:cNvPr id="9" name="Straight Connector 8"/>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p:cNvSpPr>
            <a:spLocks noGrp="1"/>
          </p:cNvSpPr>
          <p:nvPr>
            <p:ph type="dt" sz="half" idx="10"/>
          </p:nvPr>
        </p:nvSpPr>
        <p:spPr/>
        <p:txBody>
          <a:bodyPr/>
          <a:lstStyle/>
          <a:p>
            <a:r>
              <a:rPr lang="en-US"/>
              <a:t>20XX</a:t>
            </a:r>
            <a:endParaRPr lang="en-US" dirty="0"/>
          </a:p>
        </p:txBody>
      </p:sp>
      <p:sp>
        <p:nvSpPr>
          <p:cNvPr id="8" name="Footer Placeholder 7"/>
          <p:cNvSpPr>
            <a:spLocks noGrp="1"/>
          </p:cNvSpPr>
          <p:nvPr>
            <p:ph type="ftr" sz="quarter" idx="11"/>
          </p:nvPr>
        </p:nvSpPr>
        <p:spPr/>
        <p:txBody>
          <a:bodyPr/>
          <a:lstStyle/>
          <a:p>
            <a:r>
              <a:rPr lang="en-US"/>
              <a:t>Presentation Title</a:t>
            </a:r>
            <a:endParaRPr lang="en-US" dirty="0"/>
          </a:p>
        </p:txBody>
      </p:sp>
      <p:sp>
        <p:nvSpPr>
          <p:cNvPr id="11" name="Slide Number Placeholder 10"/>
          <p:cNvSpPr>
            <a:spLocks noGrp="1"/>
          </p:cNvSpPr>
          <p:nvPr>
            <p:ph type="sldNum" sz="quarter" idx="12"/>
          </p:nvPr>
        </p:nvSpPr>
        <p:spPr/>
        <p:txBody>
          <a:bodyPr/>
          <a:lstStyle/>
          <a:p>
            <a:fld id="{3A98EE3D-8CD1-4C3F-BD1C-C98C9596463C}" type="slidenum">
              <a:rPr lang="en-US" smtClean="0"/>
            </a:fld>
            <a:endParaRPr lang="en-US" dirty="0"/>
          </a:p>
        </p:txBody>
      </p:sp>
    </p:spTree>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2" name="Date Placeholder 1"/>
          <p:cNvSpPr>
            <a:spLocks noGrp="1"/>
          </p:cNvSpPr>
          <p:nvPr>
            <p:ph type="dt" sz="half" idx="10"/>
          </p:nvPr>
        </p:nvSpPr>
        <p:spPr/>
        <p:txBody>
          <a:bodyPr/>
          <a:lstStyle/>
          <a:p>
            <a:r>
              <a:rPr lang="en-US"/>
              <a:t>20XX</a:t>
            </a:r>
            <a:endParaRPr lang="en-US" dirty="0"/>
          </a:p>
        </p:txBody>
      </p:sp>
      <p:sp>
        <p:nvSpPr>
          <p:cNvPr id="9" name="Footer Placeholder 8"/>
          <p:cNvSpPr>
            <a:spLocks noGrp="1"/>
          </p:cNvSpPr>
          <p:nvPr>
            <p:ph type="ftr" sz="quarter" idx="11"/>
          </p:nvPr>
        </p:nvSpPr>
        <p:spPr/>
        <p:txBody>
          <a:bodyPr/>
          <a:lstStyle/>
          <a:p>
            <a:r>
              <a:rPr lang="en-US"/>
              <a:t>Presentation Title</a:t>
            </a:r>
            <a:endParaRPr lang="en-US" dirty="0"/>
          </a:p>
        </p:txBody>
      </p:sp>
      <p:sp>
        <p:nvSpPr>
          <p:cNvPr id="10" name="Slide Number Placeholder 9"/>
          <p:cNvSpPr>
            <a:spLocks noGrp="1"/>
          </p:cNvSpPr>
          <p:nvPr>
            <p:ph type="sldNum" sz="quarter" idx="12"/>
          </p:nvPr>
        </p:nvSpPr>
        <p:spPr/>
        <p:txBody>
          <a:bodyPr/>
          <a:lstStyle/>
          <a:p>
            <a:fld id="{3A98EE3D-8CD1-4C3F-BD1C-C98C9596463C}" type="slidenum">
              <a:rPr lang="en-US" smtClean="0"/>
            </a:fld>
            <a:endParaRPr lang="en-US" dirty="0"/>
          </a:p>
        </p:txBody>
      </p:sp>
    </p:spTree>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endParaRPr lang="en-US"/>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endParaRPr lang="en-US"/>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2" name="Date Placeholder 1"/>
          <p:cNvSpPr>
            <a:spLocks noGrp="1"/>
          </p:cNvSpPr>
          <p:nvPr>
            <p:ph type="dt" sz="half" idx="10"/>
          </p:nvPr>
        </p:nvSpPr>
        <p:spPr/>
        <p:txBody>
          <a:bodyPr/>
          <a:lstStyle/>
          <a:p>
            <a:r>
              <a:rPr lang="en-US"/>
              <a:t>20XX</a:t>
            </a:r>
            <a:endParaRPr lang="en-US" dirty="0"/>
          </a:p>
        </p:txBody>
      </p:sp>
      <p:sp>
        <p:nvSpPr>
          <p:cNvPr id="11" name="Footer Placeholder 10"/>
          <p:cNvSpPr>
            <a:spLocks noGrp="1"/>
          </p:cNvSpPr>
          <p:nvPr>
            <p:ph type="ftr" sz="quarter" idx="11"/>
          </p:nvPr>
        </p:nvSpPr>
        <p:spPr/>
        <p:txBody>
          <a:bodyPr/>
          <a:lstStyle/>
          <a:p>
            <a:r>
              <a:rPr lang="en-US"/>
              <a:t>Presentation Title</a:t>
            </a:r>
            <a:endParaRPr lang="en-US" dirty="0"/>
          </a:p>
        </p:txBody>
      </p:sp>
      <p:sp>
        <p:nvSpPr>
          <p:cNvPr id="12" name="Slide Number Placeholder 11"/>
          <p:cNvSpPr>
            <a:spLocks noGrp="1"/>
          </p:cNvSpPr>
          <p:nvPr>
            <p:ph type="sldNum" sz="quarter" idx="12"/>
          </p:nvPr>
        </p:nvSpPr>
        <p:spPr/>
        <p:txBody>
          <a:bodyPr/>
          <a:lstStyle/>
          <a:p>
            <a:fld id="{3A98EE3D-8CD1-4C3F-BD1C-C98C9596463C}" type="slidenum">
              <a:rPr lang="en-US" smtClean="0"/>
            </a:fld>
            <a:endParaRPr lang="en-US" dirty="0"/>
          </a:p>
        </p:txBody>
      </p:sp>
    </p:spTree>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p:cNvSpPr>
            <a:spLocks noGrp="1"/>
          </p:cNvSpPr>
          <p:nvPr>
            <p:ph type="dt" sz="half" idx="10"/>
          </p:nvPr>
        </p:nvSpPr>
        <p:spPr/>
        <p:txBody>
          <a:bodyPr/>
          <a:lstStyle/>
          <a:p>
            <a:r>
              <a:rPr lang="en-US"/>
              <a:t>20XX</a:t>
            </a:r>
            <a:endParaRPr lang="en-US" dirty="0"/>
          </a:p>
        </p:txBody>
      </p:sp>
      <p:sp>
        <p:nvSpPr>
          <p:cNvPr id="7" name="Footer Placeholder 6"/>
          <p:cNvSpPr>
            <a:spLocks noGrp="1"/>
          </p:cNvSpPr>
          <p:nvPr>
            <p:ph type="ftr" sz="quarter" idx="11"/>
          </p:nvPr>
        </p:nvSpPr>
        <p:spPr/>
        <p:txBody>
          <a:bodyPr/>
          <a:lstStyle/>
          <a:p>
            <a:r>
              <a:rPr lang="en-US"/>
              <a:t>Presentation Title</a:t>
            </a:r>
            <a:endParaRPr lang="en-US" dirty="0"/>
          </a:p>
        </p:txBody>
      </p:sp>
      <p:sp>
        <p:nvSpPr>
          <p:cNvPr id="8" name="Slide Number Placeholder 7"/>
          <p:cNvSpPr>
            <a:spLocks noGrp="1"/>
          </p:cNvSpPr>
          <p:nvPr>
            <p:ph type="sldNum" sz="quarter" idx="12"/>
          </p:nvPr>
        </p:nvSpPr>
        <p:spPr/>
        <p:txBody>
          <a:bodyPr/>
          <a:lstStyle/>
          <a:p>
            <a:fld id="{3A98EE3D-8CD1-4C3F-BD1C-C98C9596463C}" type="slidenum">
              <a:rPr lang="en-US" smtClean="0"/>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showMasterSp="0">
  <p:cSld name="Blank">
    <p:spTree>
      <p:nvGrpSpPr>
        <p:cNvPr id="1" name=""/>
        <p:cNvGrpSpPr/>
        <p:nvPr/>
      </p:nvGrpSpPr>
      <p:grpSpPr>
        <a:xfrm>
          <a:off x="0" y="0"/>
          <a:ext cx="0" cy="0"/>
          <a:chOff x="0" y="0"/>
          <a:chExt cx="0" cy="0"/>
        </a:xfrm>
      </p:grpSpPr>
      <p:sp>
        <p:nvSpPr>
          <p:cNvPr id="10" name="Rectangle 9"/>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r>
              <a:rPr lang="en-US"/>
              <a:t>20XX</a:t>
            </a:r>
            <a:endParaRPr lang="en-US" dirty="0"/>
          </a:p>
        </p:txBody>
      </p:sp>
      <p:sp>
        <p:nvSpPr>
          <p:cNvPr id="3" name="Footer Placeholder 2"/>
          <p:cNvSpPr>
            <a:spLocks noGrp="1"/>
          </p:cNvSpPr>
          <p:nvPr>
            <p:ph type="ftr" sz="quarter" idx="11"/>
          </p:nvPr>
        </p:nvSpPr>
        <p:spPr/>
        <p:txBody>
          <a:bodyPr/>
          <a:lstStyle/>
          <a:p>
            <a:r>
              <a:rPr lang="en-US"/>
              <a:t>Presentation Title</a:t>
            </a:r>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fld>
            <a:endParaRPr lang="en-US" dirty="0"/>
          </a:p>
        </p:txBody>
      </p:sp>
      <p:sp>
        <p:nvSpPr>
          <p:cNvPr id="5" name="Rectangle 4"/>
          <p:cNvSpPr/>
          <p:nvPr userDrawn="1"/>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showMasterSp="0">
  <p:cSld name="Content with Caption">
    <p:spTree>
      <p:nvGrpSpPr>
        <p:cNvPr id="1" name=""/>
        <p:cNvGrpSpPr/>
        <p:nvPr/>
      </p:nvGrpSpPr>
      <p:grpSpPr>
        <a:xfrm>
          <a:off x="0" y="0"/>
          <a:ext cx="0" cy="0"/>
          <a:chOff x="0" y="0"/>
          <a:chExt cx="0" cy="0"/>
        </a:xfrm>
      </p:grpSpPr>
      <p:sp>
        <p:nvSpPr>
          <p:cNvPr id="8" name="Rectangle 7"/>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endParaRPr lang="en-US"/>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r>
              <a:rPr lang="en-US"/>
              <a:t>20XX</a:t>
            </a:r>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r>
              <a:rPr lang="en-US"/>
              <a:t>Presentation Title</a:t>
            </a:r>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fld>
            <a:endParaRPr lang="en-US" dirty="0"/>
          </a:p>
        </p:txBody>
      </p:sp>
    </p:spTree>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showMasterSp="0">
  <p:cSld name="Picture with Caption">
    <p:spTree>
      <p:nvGrpSpPr>
        <p:cNvPr id="1" name=""/>
        <p:cNvGrpSpPr/>
        <p:nvPr/>
      </p:nvGrpSpPr>
      <p:grpSpPr>
        <a:xfrm>
          <a:off x="0" y="0"/>
          <a:ext cx="0" cy="0"/>
          <a:chOff x="0" y="0"/>
          <a:chExt cx="0" cy="0"/>
        </a:xfrm>
      </p:grpSpPr>
      <p:sp>
        <p:nvSpPr>
          <p:cNvPr id="8" name="Rectangle 7"/>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endParaRPr lang="en-US"/>
          </a:p>
        </p:txBody>
      </p:sp>
      <p:sp>
        <p:nvSpPr>
          <p:cNvPr id="5" name="Date Placeholder 4"/>
          <p:cNvSpPr>
            <a:spLocks noGrp="1"/>
          </p:cNvSpPr>
          <p:nvPr>
            <p:ph type="dt" sz="half" idx="10"/>
          </p:nvPr>
        </p:nvSpPr>
        <p:spPr/>
        <p:txBody>
          <a:bodyPr/>
          <a:lstStyle>
            <a:lvl1pPr>
              <a:defRPr/>
            </a:lvl1pPr>
          </a:lstStyle>
          <a:p>
            <a:r>
              <a:rPr lang="en-US"/>
              <a:t>20XX</a:t>
            </a:r>
            <a:endParaRPr lang="en-US" dirty="0"/>
          </a:p>
        </p:txBody>
      </p:sp>
      <p:sp>
        <p:nvSpPr>
          <p:cNvPr id="6" name="Footer Placeholder 5"/>
          <p:cNvSpPr>
            <a:spLocks noGrp="1"/>
          </p:cNvSpPr>
          <p:nvPr>
            <p:ph type="ftr" sz="quarter" idx="11"/>
          </p:nvPr>
        </p:nvSpPr>
        <p:spPr>
          <a:xfrm>
            <a:off x="1097279" y="6446838"/>
            <a:ext cx="6818262" cy="365125"/>
          </a:xfrm>
        </p:spPr>
        <p:txBody>
          <a:bodyPr/>
          <a:lstStyle/>
          <a:p>
            <a:r>
              <a:rPr lang="en-US"/>
              <a:t>Presentation Title</a:t>
            </a:r>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fld>
            <a:endParaRPr lang="en-US" dirty="0"/>
          </a:p>
        </p:txBody>
      </p:sp>
    </p:spTree>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7" name="Date Placeholder 6"/>
          <p:cNvSpPr>
            <a:spLocks noGrp="1"/>
          </p:cNvSpPr>
          <p:nvPr>
            <p:ph type="dt" sz="half" idx="10"/>
          </p:nvPr>
        </p:nvSpPr>
        <p:spPr/>
        <p:txBody>
          <a:bodyPr/>
          <a:lstStyle/>
          <a:p>
            <a:r>
              <a:rPr lang="en-US"/>
              <a:t>20XX</a:t>
            </a:r>
            <a:endParaRPr lang="en-US" dirty="0"/>
          </a:p>
        </p:txBody>
      </p:sp>
      <p:sp>
        <p:nvSpPr>
          <p:cNvPr id="8" name="Footer Placeholder 7"/>
          <p:cNvSpPr>
            <a:spLocks noGrp="1"/>
          </p:cNvSpPr>
          <p:nvPr>
            <p:ph type="ftr" sz="quarter" idx="11"/>
          </p:nvPr>
        </p:nvSpPr>
        <p:spPr/>
        <p:txBody>
          <a:bodyPr/>
          <a:lstStyle/>
          <a:p>
            <a:r>
              <a:rPr lang="en-US"/>
              <a:t>Presentation Title</a:t>
            </a:r>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fld>
            <a:endParaRPr lang="en-US" dirty="0"/>
          </a:p>
        </p:txBody>
      </p:sp>
    </p:spTree>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showMasterSp="0">
  <p:cSld name="Vertical Title and Text">
    <p:spTree>
      <p:nvGrpSpPr>
        <p:cNvPr id="1" name=""/>
        <p:cNvGrpSpPr/>
        <p:nvPr/>
      </p:nvGrpSpPr>
      <p:grpSpPr>
        <a:xfrm>
          <a:off x="0" y="0"/>
          <a:ext cx="0" cy="0"/>
          <a:chOff x="0" y="0"/>
          <a:chExt cx="0" cy="0"/>
        </a:xfrm>
      </p:grpSpPr>
      <p:sp>
        <p:nvSpPr>
          <p:cNvPr id="9" name="Rectangle 8"/>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7" name="Date Placeholder 6"/>
          <p:cNvSpPr>
            <a:spLocks noGrp="1"/>
          </p:cNvSpPr>
          <p:nvPr>
            <p:ph type="dt" sz="half" idx="10"/>
          </p:nvPr>
        </p:nvSpPr>
        <p:spPr/>
        <p:txBody>
          <a:bodyPr/>
          <a:lstStyle/>
          <a:p>
            <a:r>
              <a:rPr lang="en-US"/>
              <a:t>20XX</a:t>
            </a:r>
            <a:endParaRPr lang="en-US" dirty="0"/>
          </a:p>
        </p:txBody>
      </p:sp>
      <p:sp>
        <p:nvSpPr>
          <p:cNvPr id="8" name="Footer Placeholder 7"/>
          <p:cNvSpPr>
            <a:spLocks noGrp="1"/>
          </p:cNvSpPr>
          <p:nvPr>
            <p:ph type="ftr" sz="quarter" idx="11"/>
          </p:nvPr>
        </p:nvSpPr>
        <p:spPr/>
        <p:txBody>
          <a:bodyPr/>
          <a:lstStyle/>
          <a:p>
            <a:r>
              <a:rPr lang="en-US"/>
              <a:t>Presentation Title</a:t>
            </a:r>
            <a:endParaRPr lang="en-US" dirty="0"/>
          </a:p>
        </p:txBody>
      </p:sp>
      <p:sp>
        <p:nvSpPr>
          <p:cNvPr id="10" name="Slide Number Placeholder 9"/>
          <p:cNvSpPr>
            <a:spLocks noGrp="1"/>
          </p:cNvSpPr>
          <p:nvPr>
            <p:ph type="sldNum" sz="quarter" idx="12"/>
          </p:nvPr>
        </p:nvSpPr>
        <p:spPr/>
        <p:txBody>
          <a:bodyPr/>
          <a:lstStyle/>
          <a:p>
            <a:fld id="{3A98EE3D-8CD1-4C3F-BD1C-C98C9596463C}" type="slidenum">
              <a:rPr lang="en-US" smtClean="0"/>
            </a:fld>
            <a:endParaRPr lang="en-US" dirty="0"/>
          </a:p>
        </p:txBody>
      </p:sp>
    </p:spTree>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Title 2">
    <p:spTree>
      <p:nvGrpSpPr>
        <p:cNvPr id="1" name=""/>
        <p:cNvGrpSpPr/>
        <p:nvPr/>
      </p:nvGrpSpPr>
      <p:grpSpPr>
        <a:xfrm>
          <a:off x="0" y="0"/>
          <a:ext cx="0" cy="0"/>
          <a:chOff x="0" y="0"/>
          <a:chExt cx="0" cy="0"/>
        </a:xfrm>
      </p:grpSpPr>
      <p:sp>
        <p:nvSpPr>
          <p:cNvPr id="12" name="Picture Placeholder 11"/>
          <p:cNvSpPr>
            <a:spLocks noGrp="1"/>
          </p:cNvSpPr>
          <p:nvPr>
            <p:ph type="pic" sz="quarter" idx="13"/>
          </p:nvPr>
        </p:nvSpPr>
        <p:spPr>
          <a:xfrm>
            <a:off x="1524" y="0"/>
            <a:ext cx="12188952" cy="6858000"/>
          </a:xfrm>
          <a:solidFill>
            <a:schemeClr val="accent6"/>
          </a:solidFill>
        </p:spPr>
        <p:txBody>
          <a:bodyPr/>
          <a:lstStyle>
            <a:lvl1pPr algn="ctr">
              <a:defRPr/>
            </a:lvl1pPr>
          </a:lstStyle>
          <a:p>
            <a:r>
              <a:rPr lang="en-US" dirty="0"/>
              <a:t>Click icon to add picture</a:t>
            </a:r>
            <a:endParaRPr lang="en-US" dirty="0"/>
          </a:p>
        </p:txBody>
      </p:sp>
      <p:sp>
        <p:nvSpPr>
          <p:cNvPr id="8" name="Title 1"/>
          <p:cNvSpPr>
            <a:spLocks noGrp="1"/>
          </p:cNvSpPr>
          <p:nvPr>
            <p:ph type="ctrTitle" hasCustomPrompt="1"/>
          </p:nvPr>
        </p:nvSpPr>
        <p:spPr>
          <a:xfrm>
            <a:off x="0" y="2705101"/>
            <a:ext cx="7537703" cy="2926080"/>
          </a:xfrm>
          <a:solidFill>
            <a:schemeClr val="bg1">
              <a:alpha val="93000"/>
            </a:schemeClr>
          </a:solidFill>
        </p:spPr>
        <p:txBody>
          <a:bodyPr lIns="822960" tIns="91440" bIns="548640" anchor="b" anchorCtr="0">
            <a:noAutofit/>
          </a:bodyPr>
          <a:lstStyle>
            <a:lvl1pPr>
              <a:defRPr/>
            </a:lvl1pPr>
          </a:lstStyle>
          <a:p>
            <a:r>
              <a:rPr lang="en-US" sz="5400" dirty="0">
                <a:solidFill>
                  <a:schemeClr val="tx1"/>
                </a:solidFill>
              </a:rPr>
              <a:t>Click to add title</a:t>
            </a:r>
            <a:endParaRPr lang="en-US" sz="5400" dirty="0">
              <a:solidFill>
                <a:schemeClr val="tx1"/>
              </a:solidFill>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Agenda 2">
    <p:spTree>
      <p:nvGrpSpPr>
        <p:cNvPr id="1" name=""/>
        <p:cNvGrpSpPr/>
        <p:nvPr/>
      </p:nvGrpSpPr>
      <p:grpSpPr>
        <a:xfrm>
          <a:off x="0" y="0"/>
          <a:ext cx="0" cy="0"/>
          <a:chOff x="0" y="0"/>
          <a:chExt cx="0" cy="0"/>
        </a:xfrm>
      </p:grpSpPr>
      <p:sp>
        <p:nvSpPr>
          <p:cNvPr id="6" name="Title 9"/>
          <p:cNvSpPr>
            <a:spLocks noGrp="1"/>
          </p:cNvSpPr>
          <p:nvPr>
            <p:ph type="title" hasCustomPrompt="1"/>
          </p:nvPr>
        </p:nvSpPr>
        <p:spPr>
          <a:xfrm>
            <a:off x="1097280" y="286603"/>
            <a:ext cx="10058400" cy="1450757"/>
          </a:xfrm>
        </p:spPr>
        <p:txBody>
          <a:bodyPr/>
          <a:lstStyle/>
          <a:p>
            <a:r>
              <a:rPr lang="en-US" sz="4800" dirty="0">
                <a:solidFill>
                  <a:schemeClr val="tx1"/>
                </a:solidFill>
              </a:rPr>
              <a:t>Click to add title</a:t>
            </a:r>
            <a:endParaRPr lang="en-US" dirty="0"/>
          </a:p>
        </p:txBody>
      </p:sp>
      <p:cxnSp>
        <p:nvCxnSpPr>
          <p:cNvPr id="7" name="Straight Connector 6"/>
          <p:cNvCxnSpPr/>
          <p:nvPr userDrawn="1"/>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8" name="Content Placeholder 11"/>
          <p:cNvSpPr>
            <a:spLocks noGrp="1"/>
          </p:cNvSpPr>
          <p:nvPr>
            <p:ph idx="1" hasCustomPrompt="1"/>
          </p:nvPr>
        </p:nvSpPr>
        <p:spPr>
          <a:xfrm>
            <a:off x="1097280" y="2108201"/>
            <a:ext cx="10058399" cy="3760891"/>
          </a:xfrm>
        </p:spPr>
        <p:txBody>
          <a:bodyPr lIns="91440">
            <a:normAutofit/>
          </a:bodyPr>
          <a:lstStyle>
            <a:lvl1pPr marL="347345" indent="-347345">
              <a:spcBef>
                <a:spcPts val="1200"/>
              </a:spcBef>
              <a:spcAft>
                <a:spcPts val="200"/>
              </a:spcAft>
              <a:buFont typeface="Arial" panose="020B0604020202020204" pitchFamily="34" charset="0"/>
              <a:buChar char="•"/>
              <a:defRPr sz="3000"/>
            </a:lvl1pPr>
            <a:lvl2pPr>
              <a:spcBef>
                <a:spcPts val="1200"/>
              </a:spcBef>
              <a:spcAft>
                <a:spcPts val="200"/>
              </a:spcAft>
              <a:defRPr sz="3000"/>
            </a:lvl2pPr>
            <a:lvl3pPr>
              <a:spcBef>
                <a:spcPts val="1200"/>
              </a:spcBef>
              <a:spcAft>
                <a:spcPts val="200"/>
              </a:spcAft>
              <a:defRPr sz="3000"/>
            </a:lvl3pPr>
            <a:lvl4pPr>
              <a:spcBef>
                <a:spcPts val="1200"/>
              </a:spcBef>
              <a:spcAft>
                <a:spcPts val="200"/>
              </a:spcAft>
              <a:defRPr sz="3000"/>
            </a:lvl4pPr>
            <a:lvl5pPr>
              <a:spcBef>
                <a:spcPts val="1200"/>
              </a:spcBef>
              <a:spcAft>
                <a:spcPts val="200"/>
              </a:spcAft>
              <a:defRPr sz="3000"/>
            </a:lvl5pPr>
          </a:lstStyle>
          <a:p>
            <a:pPr lvl="0"/>
            <a:r>
              <a:rPr lang="en-US" dirty="0"/>
              <a:t>Click to add content</a:t>
            </a:r>
            <a:endParaRPr lang="en-US" dirty="0"/>
          </a:p>
          <a:p>
            <a:pPr lvl="1"/>
            <a:r>
              <a:rPr lang="en-US" dirty="0"/>
              <a:t>Second level</a:t>
            </a:r>
            <a:endParaRPr lang="en-US" dirty="0"/>
          </a:p>
          <a:p>
            <a:pPr lvl="2"/>
            <a:r>
              <a:rPr lang="en-US" dirty="0"/>
              <a:t>Third level</a:t>
            </a:r>
            <a:endParaRPr lang="en-US" dirty="0"/>
          </a:p>
          <a:p>
            <a:pPr lvl="3"/>
            <a:r>
              <a:rPr lang="en-US" dirty="0"/>
              <a:t>Fourth level</a:t>
            </a:r>
            <a:endParaRPr lang="en-US" dirty="0"/>
          </a:p>
          <a:p>
            <a:pPr lvl="4"/>
            <a:r>
              <a:rPr lang="en-US" dirty="0"/>
              <a:t>Fifth level</a:t>
            </a:r>
            <a:endParaRPr lang="en-US" dirty="0"/>
          </a:p>
        </p:txBody>
      </p:sp>
      <p:sp>
        <p:nvSpPr>
          <p:cNvPr id="3" name="Footer Placeholder 2"/>
          <p:cNvSpPr>
            <a:spLocks noGrp="1"/>
          </p:cNvSpPr>
          <p:nvPr>
            <p:ph type="ftr" sz="quarter" idx="11"/>
          </p:nvPr>
        </p:nvSpPr>
        <p:spPr/>
        <p:txBody>
          <a:bodyPr/>
          <a:lstStyle/>
          <a:p>
            <a:r>
              <a:rPr lang="en-US" dirty="0"/>
              <a:t>Presentation Title</a:t>
            </a:r>
            <a:endParaRPr lang="en-US" dirty="0"/>
          </a:p>
        </p:txBody>
      </p:sp>
      <p:sp>
        <p:nvSpPr>
          <p:cNvPr id="2" name="Date Placeholder 1"/>
          <p:cNvSpPr>
            <a:spLocks noGrp="1"/>
          </p:cNvSpPr>
          <p:nvPr>
            <p:ph type="dt" sz="half" idx="10"/>
          </p:nvPr>
        </p:nvSpPr>
        <p:spPr/>
        <p:txBody>
          <a:bodyPr/>
          <a:lstStyle/>
          <a:p>
            <a:r>
              <a:rPr lang="en-US" dirty="0"/>
              <a:t>20XX</a:t>
            </a:r>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Title 3">
    <p:spTree>
      <p:nvGrpSpPr>
        <p:cNvPr id="1" name=""/>
        <p:cNvGrpSpPr/>
        <p:nvPr/>
      </p:nvGrpSpPr>
      <p:grpSpPr>
        <a:xfrm>
          <a:off x="0" y="0"/>
          <a:ext cx="0" cy="0"/>
          <a:chOff x="0" y="0"/>
          <a:chExt cx="0" cy="0"/>
        </a:xfrm>
      </p:grpSpPr>
      <p:sp>
        <p:nvSpPr>
          <p:cNvPr id="12" name="Picture Placeholder 11"/>
          <p:cNvSpPr>
            <a:spLocks noGrp="1"/>
          </p:cNvSpPr>
          <p:nvPr>
            <p:ph type="pic" sz="quarter" idx="13"/>
          </p:nvPr>
        </p:nvSpPr>
        <p:spPr>
          <a:xfrm>
            <a:off x="1524" y="0"/>
            <a:ext cx="12188952" cy="6858000"/>
          </a:xfrm>
          <a:solidFill>
            <a:schemeClr val="accent6"/>
          </a:solidFill>
        </p:spPr>
        <p:txBody>
          <a:bodyPr/>
          <a:lstStyle>
            <a:lvl1pPr algn="ctr">
              <a:defRPr/>
            </a:lvl1pPr>
          </a:lstStyle>
          <a:p>
            <a:r>
              <a:rPr lang="en-US" dirty="0"/>
              <a:t>Click icon to add picture</a:t>
            </a:r>
            <a:endParaRPr lang="en-US" dirty="0"/>
          </a:p>
        </p:txBody>
      </p:sp>
      <p:sp>
        <p:nvSpPr>
          <p:cNvPr id="8" name="Title 1"/>
          <p:cNvSpPr>
            <a:spLocks noGrp="1"/>
          </p:cNvSpPr>
          <p:nvPr>
            <p:ph type="ctrTitle" hasCustomPrompt="1"/>
          </p:nvPr>
        </p:nvSpPr>
        <p:spPr>
          <a:xfrm>
            <a:off x="4654297" y="2705101"/>
            <a:ext cx="7537703" cy="2926080"/>
          </a:xfrm>
          <a:solidFill>
            <a:schemeClr val="bg1">
              <a:alpha val="93000"/>
            </a:schemeClr>
          </a:solidFill>
        </p:spPr>
        <p:txBody>
          <a:bodyPr lIns="822960" tIns="274320" rIns="822960" bIns="548640" anchor="b" anchorCtr="0">
            <a:noAutofit/>
          </a:bodyPr>
          <a:lstStyle>
            <a:lvl1pPr>
              <a:lnSpc>
                <a:spcPct val="80000"/>
              </a:lnSpc>
              <a:defRPr sz="4800"/>
            </a:lvl1pPr>
          </a:lstStyle>
          <a:p>
            <a:r>
              <a:rPr lang="en-US" sz="5400" dirty="0">
                <a:solidFill>
                  <a:schemeClr val="tx1"/>
                </a:solidFill>
              </a:rPr>
              <a:t>Click to add title</a:t>
            </a:r>
            <a:endParaRPr lang="en-US" sz="5400" dirty="0">
              <a:solidFill>
                <a:schemeClr val="tx1"/>
              </a:solidFill>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userDrawn="1">
  <p:cSld name="Section Break 2">
    <p:spTree>
      <p:nvGrpSpPr>
        <p:cNvPr id="1" name=""/>
        <p:cNvGrpSpPr/>
        <p:nvPr/>
      </p:nvGrpSpPr>
      <p:grpSpPr>
        <a:xfrm>
          <a:off x="0" y="0"/>
          <a:ext cx="0" cy="0"/>
          <a:chOff x="0" y="0"/>
          <a:chExt cx="0" cy="0"/>
        </a:xfrm>
      </p:grpSpPr>
      <p:sp>
        <p:nvSpPr>
          <p:cNvPr id="6" name="Rectangle 5"/>
          <p:cNvSpPr/>
          <p:nvPr userDrawn="1"/>
        </p:nvSpPr>
        <p:spPr bwMode="white">
          <a:xfrm>
            <a:off x="0" y="4334005"/>
            <a:ext cx="12192000" cy="2523995"/>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hasCustomPrompt="1"/>
          </p:nvPr>
        </p:nvSpPr>
        <p:spPr>
          <a:xfrm>
            <a:off x="1065212" y="4609578"/>
            <a:ext cx="10058400" cy="1295922"/>
          </a:xfrm>
        </p:spPr>
        <p:txBody>
          <a:bodyPr>
            <a:normAutofit/>
          </a:bodyPr>
          <a:lstStyle>
            <a:lvl1pPr>
              <a:defRPr sz="4800">
                <a:solidFill>
                  <a:schemeClr val="bg1"/>
                </a:solidFill>
              </a:defRPr>
            </a:lvl1pPr>
          </a:lstStyle>
          <a:p>
            <a:r>
              <a:rPr lang="en-US" dirty="0"/>
              <a:t>Click to add title</a:t>
            </a:r>
            <a:endParaRPr lang="en-US" dirty="0"/>
          </a:p>
        </p:txBody>
      </p:sp>
      <p:sp>
        <p:nvSpPr>
          <p:cNvPr id="8" name="Subtitle 2"/>
          <p:cNvSpPr>
            <a:spLocks noGrp="1"/>
          </p:cNvSpPr>
          <p:nvPr>
            <p:ph type="subTitle" idx="1" hasCustomPrompt="1"/>
          </p:nvPr>
        </p:nvSpPr>
        <p:spPr>
          <a:xfrm>
            <a:off x="1065212" y="5943600"/>
            <a:ext cx="10058400" cy="914400"/>
          </a:xfrm>
        </p:spPr>
        <p:txBody>
          <a:bodyPr lIns="91440">
            <a:normAutofit/>
          </a:bodyPr>
          <a:lstStyle>
            <a:lvl1pPr marL="0" indent="0">
              <a:buNone/>
              <a:defRPr sz="2400">
                <a:solidFill>
                  <a:schemeClr val="bg1"/>
                </a:solidFill>
              </a:defRPr>
            </a:lvl1pPr>
          </a:lstStyle>
          <a:p>
            <a:r>
              <a:rPr lang="en-US" sz="1500" dirty="0">
                <a:solidFill>
                  <a:schemeClr val="bg1"/>
                </a:solidFill>
              </a:rPr>
              <a:t>Click to add subtitle</a:t>
            </a:r>
            <a:endParaRPr lang="en-US" sz="1500" dirty="0">
              <a:solidFill>
                <a:schemeClr val="bg1"/>
              </a:solidFill>
            </a:endParaRPr>
          </a:p>
        </p:txBody>
      </p:sp>
      <p:sp>
        <p:nvSpPr>
          <p:cNvPr id="13" name="Picture Placeholder 12"/>
          <p:cNvSpPr>
            <a:spLocks noGrp="1"/>
          </p:cNvSpPr>
          <p:nvPr>
            <p:ph type="pic" sz="quarter" idx="13"/>
          </p:nvPr>
        </p:nvSpPr>
        <p:spPr>
          <a:xfrm>
            <a:off x="635000" y="640080"/>
            <a:ext cx="3544888" cy="3355723"/>
          </a:xfrm>
          <a:solidFill>
            <a:schemeClr val="accent6"/>
          </a:solidFill>
        </p:spPr>
        <p:txBody>
          <a:bodyPr>
            <a:normAutofit/>
          </a:bodyPr>
          <a:lstStyle>
            <a:lvl1pPr algn="ctr">
              <a:defRPr sz="1600"/>
            </a:lvl1pPr>
          </a:lstStyle>
          <a:p>
            <a:r>
              <a:rPr lang="en-US" dirty="0"/>
              <a:t>Click icon to add picture</a:t>
            </a:r>
            <a:endParaRPr lang="en-US" dirty="0"/>
          </a:p>
        </p:txBody>
      </p:sp>
      <p:sp>
        <p:nvSpPr>
          <p:cNvPr id="14" name="Picture Placeholder 12"/>
          <p:cNvSpPr>
            <a:spLocks noGrp="1"/>
          </p:cNvSpPr>
          <p:nvPr>
            <p:ph type="pic" sz="quarter" idx="14"/>
          </p:nvPr>
        </p:nvSpPr>
        <p:spPr>
          <a:xfrm>
            <a:off x="4343400" y="640080"/>
            <a:ext cx="3544888" cy="3355723"/>
          </a:xfrm>
          <a:solidFill>
            <a:schemeClr val="accent6"/>
          </a:solidFill>
        </p:spPr>
        <p:txBody>
          <a:bodyPr>
            <a:normAutofit/>
          </a:bodyPr>
          <a:lstStyle>
            <a:lvl1pPr algn="ctr">
              <a:defRPr sz="1600"/>
            </a:lvl1pPr>
          </a:lstStyle>
          <a:p>
            <a:r>
              <a:rPr lang="en-US" dirty="0"/>
              <a:t>Click icon to add picture</a:t>
            </a:r>
            <a:endParaRPr lang="en-US" dirty="0"/>
          </a:p>
        </p:txBody>
      </p:sp>
      <p:sp>
        <p:nvSpPr>
          <p:cNvPr id="15" name="Picture Placeholder 12"/>
          <p:cNvSpPr>
            <a:spLocks noGrp="1"/>
          </p:cNvSpPr>
          <p:nvPr>
            <p:ph type="pic" sz="quarter" idx="15"/>
          </p:nvPr>
        </p:nvSpPr>
        <p:spPr>
          <a:xfrm>
            <a:off x="8028432" y="640080"/>
            <a:ext cx="3544888" cy="3355723"/>
          </a:xfrm>
          <a:solidFill>
            <a:schemeClr val="accent6"/>
          </a:solidFill>
        </p:spPr>
        <p:txBody>
          <a:bodyPr>
            <a:normAutofit/>
          </a:bodyPr>
          <a:lstStyle>
            <a:lvl1pPr algn="ctr">
              <a:defRPr sz="1600"/>
            </a:lvl1pPr>
          </a:lstStyle>
          <a:p>
            <a:r>
              <a:rPr lang="en-US" dirty="0"/>
              <a:t>Click icon to add picture</a:t>
            </a:r>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Title and Content 3">
    <p:spTree>
      <p:nvGrpSpPr>
        <p:cNvPr id="1" name=""/>
        <p:cNvGrpSpPr/>
        <p:nvPr/>
      </p:nvGrpSpPr>
      <p:grpSpPr>
        <a:xfrm>
          <a:off x="0" y="0"/>
          <a:ext cx="0" cy="0"/>
          <a:chOff x="0" y="0"/>
          <a:chExt cx="0" cy="0"/>
        </a:xfrm>
      </p:grpSpPr>
      <p:sp>
        <p:nvSpPr>
          <p:cNvPr id="6" name="Title 9"/>
          <p:cNvSpPr>
            <a:spLocks noGrp="1"/>
          </p:cNvSpPr>
          <p:nvPr>
            <p:ph type="title" hasCustomPrompt="1"/>
          </p:nvPr>
        </p:nvSpPr>
        <p:spPr>
          <a:xfrm>
            <a:off x="1097280" y="286603"/>
            <a:ext cx="10058400" cy="1450757"/>
          </a:xfrm>
        </p:spPr>
        <p:txBody>
          <a:bodyPr/>
          <a:lstStyle/>
          <a:p>
            <a:r>
              <a:rPr lang="en-US" sz="4800" dirty="0">
                <a:solidFill>
                  <a:schemeClr val="tx1"/>
                </a:solidFill>
              </a:rPr>
              <a:t>Click to add title</a:t>
            </a:r>
            <a:endParaRPr lang="en-US" dirty="0"/>
          </a:p>
        </p:txBody>
      </p:sp>
      <p:cxnSp>
        <p:nvCxnSpPr>
          <p:cNvPr id="7" name="Straight Connector 6"/>
          <p:cNvCxnSpPr/>
          <p:nvPr userDrawn="1"/>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8" name="Content Placeholder 11"/>
          <p:cNvSpPr>
            <a:spLocks noGrp="1"/>
          </p:cNvSpPr>
          <p:nvPr>
            <p:ph idx="1" hasCustomPrompt="1"/>
          </p:nvPr>
        </p:nvSpPr>
        <p:spPr>
          <a:xfrm>
            <a:off x="1097280" y="2182849"/>
            <a:ext cx="10058399" cy="3956692"/>
          </a:xfrm>
        </p:spPr>
        <p:txBody>
          <a:bodyPr lIns="91440">
            <a:normAutofit/>
          </a:bodyPr>
          <a:lstStyle>
            <a:lvl1pPr marL="0" indent="0">
              <a:spcBef>
                <a:spcPts val="1200"/>
              </a:spcBef>
              <a:spcAft>
                <a:spcPts val="200"/>
              </a:spcAft>
              <a:buFont typeface="Arial" panose="020B0604020202020204" pitchFamily="34" charset="0"/>
              <a:buNone/>
              <a:defRPr sz="2400"/>
            </a:lvl1pPr>
            <a:lvl2pPr marL="384175" indent="-182880">
              <a:spcBef>
                <a:spcPts val="1200"/>
              </a:spcBef>
              <a:spcAft>
                <a:spcPts val="200"/>
              </a:spcAft>
              <a:buClr>
                <a:schemeClr val="accent2"/>
              </a:buClr>
              <a:buFont typeface="Arial" panose="020B0604020202020204" pitchFamily="34" charset="0"/>
              <a:buChar char="•"/>
              <a:defRPr sz="2400"/>
            </a:lvl2pPr>
            <a:lvl3pPr>
              <a:spcBef>
                <a:spcPts val="1200"/>
              </a:spcBef>
              <a:spcAft>
                <a:spcPts val="200"/>
              </a:spcAft>
              <a:defRPr sz="2400"/>
            </a:lvl3pPr>
            <a:lvl4pPr>
              <a:spcBef>
                <a:spcPts val="1200"/>
              </a:spcBef>
              <a:spcAft>
                <a:spcPts val="200"/>
              </a:spcAft>
              <a:defRPr sz="2400"/>
            </a:lvl4pPr>
            <a:lvl5pPr>
              <a:spcBef>
                <a:spcPts val="1200"/>
              </a:spcBef>
              <a:spcAft>
                <a:spcPts val="200"/>
              </a:spcAft>
              <a:defRPr sz="2400"/>
            </a:lvl5pPr>
          </a:lstStyle>
          <a:p>
            <a:pPr lvl="0"/>
            <a:r>
              <a:rPr lang="en-US" dirty="0"/>
              <a:t>Click to add content</a:t>
            </a:r>
            <a:endParaRPr lang="en-US" dirty="0"/>
          </a:p>
          <a:p>
            <a:pPr lvl="1"/>
            <a:r>
              <a:rPr lang="en-US" dirty="0"/>
              <a:t>Second level</a:t>
            </a:r>
            <a:endParaRPr lang="en-US" dirty="0"/>
          </a:p>
          <a:p>
            <a:pPr lvl="2"/>
            <a:r>
              <a:rPr lang="en-US" dirty="0"/>
              <a:t>Third level</a:t>
            </a:r>
            <a:endParaRPr lang="en-US" dirty="0"/>
          </a:p>
          <a:p>
            <a:pPr lvl="3"/>
            <a:r>
              <a:rPr lang="en-US" dirty="0"/>
              <a:t>Fourth level</a:t>
            </a:r>
            <a:endParaRPr lang="en-US" dirty="0"/>
          </a:p>
          <a:p>
            <a:pPr lvl="4"/>
            <a:r>
              <a:rPr lang="en-US" dirty="0"/>
              <a:t>Fifth level</a:t>
            </a:r>
            <a:endParaRPr lang="en-US" dirty="0"/>
          </a:p>
        </p:txBody>
      </p:sp>
      <p:sp>
        <p:nvSpPr>
          <p:cNvPr id="3" name="Footer Placeholder 2"/>
          <p:cNvSpPr>
            <a:spLocks noGrp="1"/>
          </p:cNvSpPr>
          <p:nvPr>
            <p:ph type="ftr" sz="quarter" idx="11"/>
          </p:nvPr>
        </p:nvSpPr>
        <p:spPr/>
        <p:txBody>
          <a:bodyPr/>
          <a:lstStyle/>
          <a:p>
            <a:r>
              <a:rPr lang="en-US" dirty="0"/>
              <a:t>Presentation Title</a:t>
            </a:r>
            <a:endParaRPr lang="en-US" dirty="0"/>
          </a:p>
        </p:txBody>
      </p:sp>
      <p:sp>
        <p:nvSpPr>
          <p:cNvPr id="2" name="Date Placeholder 1"/>
          <p:cNvSpPr>
            <a:spLocks noGrp="1"/>
          </p:cNvSpPr>
          <p:nvPr>
            <p:ph type="dt" sz="half" idx="10"/>
          </p:nvPr>
        </p:nvSpPr>
        <p:spPr/>
        <p:txBody>
          <a:bodyPr/>
          <a:lstStyle/>
          <a:p>
            <a:r>
              <a:rPr lang="en-US" dirty="0"/>
              <a:t>20XX</a:t>
            </a:r>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Title 1">
    <p:spTree>
      <p:nvGrpSpPr>
        <p:cNvPr id="1" name=""/>
        <p:cNvGrpSpPr/>
        <p:nvPr/>
      </p:nvGrpSpPr>
      <p:grpSpPr>
        <a:xfrm>
          <a:off x="0" y="0"/>
          <a:ext cx="0" cy="0"/>
          <a:chOff x="0" y="0"/>
          <a:chExt cx="0" cy="0"/>
        </a:xfrm>
      </p:grpSpPr>
      <p:sp>
        <p:nvSpPr>
          <p:cNvPr id="12" name="Picture Placeholder 11"/>
          <p:cNvSpPr>
            <a:spLocks noGrp="1"/>
          </p:cNvSpPr>
          <p:nvPr>
            <p:ph type="pic" sz="quarter" idx="13"/>
          </p:nvPr>
        </p:nvSpPr>
        <p:spPr>
          <a:xfrm>
            <a:off x="1524" y="0"/>
            <a:ext cx="12188952" cy="6858000"/>
          </a:xfrm>
          <a:solidFill>
            <a:schemeClr val="accent6"/>
          </a:solidFill>
        </p:spPr>
        <p:txBody>
          <a:bodyPr/>
          <a:lstStyle>
            <a:lvl1pPr algn="ctr">
              <a:defRPr/>
            </a:lvl1pPr>
          </a:lstStyle>
          <a:p>
            <a:r>
              <a:rPr lang="en-US" dirty="0"/>
              <a:t>Click icon to add picture</a:t>
            </a:r>
            <a:endParaRPr lang="en-US" dirty="0"/>
          </a:p>
        </p:txBody>
      </p:sp>
      <p:sp>
        <p:nvSpPr>
          <p:cNvPr id="8" name="Title 1"/>
          <p:cNvSpPr>
            <a:spLocks noGrp="1"/>
          </p:cNvSpPr>
          <p:nvPr>
            <p:ph type="ctrTitle" hasCustomPrompt="1"/>
          </p:nvPr>
        </p:nvSpPr>
        <p:spPr>
          <a:xfrm>
            <a:off x="0" y="2705101"/>
            <a:ext cx="7537703" cy="2926080"/>
          </a:xfrm>
          <a:solidFill>
            <a:schemeClr val="bg1">
              <a:alpha val="93000"/>
            </a:schemeClr>
          </a:solidFill>
        </p:spPr>
        <p:txBody>
          <a:bodyPr lIns="822960" tIns="91440" bIns="822960" anchor="b" anchorCtr="0">
            <a:noAutofit/>
          </a:bodyPr>
          <a:lstStyle>
            <a:lvl1pPr>
              <a:defRPr sz="4800"/>
            </a:lvl1pPr>
          </a:lstStyle>
          <a:p>
            <a:r>
              <a:rPr lang="en-US" sz="5400" dirty="0">
                <a:solidFill>
                  <a:schemeClr val="tx1"/>
                </a:solidFill>
              </a:rPr>
              <a:t>Click to add title</a:t>
            </a:r>
            <a:endParaRPr lang="en-US" sz="5400" dirty="0">
              <a:solidFill>
                <a:schemeClr val="tx1"/>
              </a:solidFill>
            </a:endParaRPr>
          </a:p>
        </p:txBody>
      </p:sp>
      <p:sp>
        <p:nvSpPr>
          <p:cNvPr id="9" name="Subtitle 2"/>
          <p:cNvSpPr>
            <a:spLocks noGrp="1"/>
          </p:cNvSpPr>
          <p:nvPr>
            <p:ph type="subTitle" idx="1" hasCustomPrompt="1"/>
          </p:nvPr>
        </p:nvSpPr>
        <p:spPr>
          <a:xfrm>
            <a:off x="845389" y="4735798"/>
            <a:ext cx="6692313" cy="845849"/>
          </a:xfrm>
        </p:spPr>
        <p:txBody>
          <a:bodyPr>
            <a:normAutofit/>
          </a:bodyPr>
          <a:lstStyle>
            <a:lvl1pPr marL="0" indent="0">
              <a:buNone/>
              <a:defRPr sz="2400"/>
            </a:lvl1pPr>
          </a:lstStyle>
          <a:p>
            <a:r>
              <a:rPr lang="en-US" dirty="0">
                <a:solidFill>
                  <a:schemeClr val="tx1"/>
                </a:solidFill>
              </a:rPr>
              <a:t>Click to add subtitle</a:t>
            </a:r>
            <a:endParaRPr lang="en-US" dirty="0">
              <a:solidFill>
                <a:schemeClr val="tx1"/>
              </a:solidFill>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Title and 2 Columns">
    <p:spTree>
      <p:nvGrpSpPr>
        <p:cNvPr id="1" name=""/>
        <p:cNvGrpSpPr/>
        <p:nvPr/>
      </p:nvGrpSpPr>
      <p:grpSpPr>
        <a:xfrm>
          <a:off x="0" y="0"/>
          <a:ext cx="0" cy="0"/>
          <a:chOff x="0" y="0"/>
          <a:chExt cx="0" cy="0"/>
        </a:xfrm>
      </p:grpSpPr>
      <p:sp>
        <p:nvSpPr>
          <p:cNvPr id="6" name="Title 9"/>
          <p:cNvSpPr>
            <a:spLocks noGrp="1"/>
          </p:cNvSpPr>
          <p:nvPr>
            <p:ph type="title" hasCustomPrompt="1"/>
          </p:nvPr>
        </p:nvSpPr>
        <p:spPr>
          <a:xfrm>
            <a:off x="1097280" y="286603"/>
            <a:ext cx="10058400" cy="1450757"/>
          </a:xfrm>
        </p:spPr>
        <p:txBody>
          <a:bodyPr/>
          <a:lstStyle/>
          <a:p>
            <a:r>
              <a:rPr lang="en-US" sz="4800" dirty="0">
                <a:solidFill>
                  <a:schemeClr val="tx1"/>
                </a:solidFill>
              </a:rPr>
              <a:t>Click to add title</a:t>
            </a:r>
            <a:endParaRPr lang="en-US" dirty="0"/>
          </a:p>
        </p:txBody>
      </p:sp>
      <p:cxnSp>
        <p:nvCxnSpPr>
          <p:cNvPr id="7" name="Straight Connector 6"/>
          <p:cNvCxnSpPr/>
          <p:nvPr userDrawn="1"/>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8" name="Content Placeholder 11"/>
          <p:cNvSpPr>
            <a:spLocks noGrp="1"/>
          </p:cNvSpPr>
          <p:nvPr>
            <p:ph idx="1" hasCustomPrompt="1"/>
          </p:nvPr>
        </p:nvSpPr>
        <p:spPr>
          <a:xfrm>
            <a:off x="1097281" y="2183367"/>
            <a:ext cx="4998720" cy="3914850"/>
          </a:xfrm>
        </p:spPr>
        <p:txBody>
          <a:bodyPr lIns="91440">
            <a:normAutofit/>
          </a:bodyPr>
          <a:lstStyle>
            <a:lvl1pPr marL="0" indent="0">
              <a:spcBef>
                <a:spcPts val="1200"/>
              </a:spcBef>
              <a:spcAft>
                <a:spcPts val="200"/>
              </a:spcAft>
              <a:buFont typeface="Arial" panose="020B0604020202020204" pitchFamily="34" charset="0"/>
              <a:buNone/>
              <a:defRPr sz="2400"/>
            </a:lvl1pPr>
            <a:lvl2pPr marL="347345" indent="-182880">
              <a:spcBef>
                <a:spcPts val="1200"/>
              </a:spcBef>
              <a:spcAft>
                <a:spcPts val="200"/>
              </a:spcAft>
              <a:buClr>
                <a:schemeClr val="accent2"/>
              </a:buClr>
              <a:buFont typeface="Arial" panose="020B0604020202020204" pitchFamily="34" charset="0"/>
              <a:buChar char="•"/>
              <a:defRPr sz="2400"/>
            </a:lvl2pPr>
            <a:lvl3pPr marL="567055" indent="-182880">
              <a:spcBef>
                <a:spcPts val="1200"/>
              </a:spcBef>
              <a:spcAft>
                <a:spcPts val="200"/>
              </a:spcAft>
              <a:buClr>
                <a:schemeClr val="accent2"/>
              </a:buClr>
              <a:buFont typeface="Arial" panose="020B0604020202020204" pitchFamily="34" charset="0"/>
              <a:buChar char="•"/>
              <a:defRPr sz="2400"/>
            </a:lvl3pPr>
            <a:lvl4pPr marL="749935" indent="-182880">
              <a:spcBef>
                <a:spcPts val="1200"/>
              </a:spcBef>
              <a:spcAft>
                <a:spcPts val="200"/>
              </a:spcAft>
              <a:buClr>
                <a:schemeClr val="accent2"/>
              </a:buClr>
              <a:buFont typeface="Arial" panose="020B0604020202020204" pitchFamily="34" charset="0"/>
              <a:buChar char="•"/>
              <a:defRPr sz="2400"/>
            </a:lvl4pPr>
            <a:lvl5pPr marL="932815" indent="-182880">
              <a:spcBef>
                <a:spcPts val="1200"/>
              </a:spcBef>
              <a:spcAft>
                <a:spcPts val="200"/>
              </a:spcAft>
              <a:buClr>
                <a:schemeClr val="accent2"/>
              </a:buClr>
              <a:buFont typeface="Arial" panose="020B0604020202020204" pitchFamily="34" charset="0"/>
              <a:buChar char="•"/>
              <a:defRPr sz="2400"/>
            </a:lvl5pPr>
          </a:lstStyle>
          <a:p>
            <a:pPr lvl="0"/>
            <a:r>
              <a:rPr lang="en-US" dirty="0"/>
              <a:t>Click to add content</a:t>
            </a:r>
            <a:endParaRPr lang="en-US" dirty="0"/>
          </a:p>
          <a:p>
            <a:pPr lvl="1"/>
            <a:r>
              <a:rPr lang="en-US" dirty="0"/>
              <a:t>Second level</a:t>
            </a:r>
            <a:endParaRPr lang="en-US" dirty="0"/>
          </a:p>
          <a:p>
            <a:pPr lvl="2"/>
            <a:r>
              <a:rPr lang="en-US" dirty="0"/>
              <a:t>Third level</a:t>
            </a:r>
            <a:endParaRPr lang="en-US" dirty="0"/>
          </a:p>
          <a:p>
            <a:pPr lvl="3"/>
            <a:r>
              <a:rPr lang="en-US" dirty="0"/>
              <a:t>Fourth level</a:t>
            </a:r>
            <a:endParaRPr lang="en-US" dirty="0"/>
          </a:p>
          <a:p>
            <a:pPr lvl="4"/>
            <a:r>
              <a:rPr lang="en-US" dirty="0"/>
              <a:t>Fifth level</a:t>
            </a:r>
            <a:endParaRPr lang="en-US" dirty="0"/>
          </a:p>
        </p:txBody>
      </p:sp>
      <p:sp>
        <p:nvSpPr>
          <p:cNvPr id="3" name="Footer Placeholder 2"/>
          <p:cNvSpPr>
            <a:spLocks noGrp="1"/>
          </p:cNvSpPr>
          <p:nvPr>
            <p:ph type="ftr" sz="quarter" idx="11"/>
          </p:nvPr>
        </p:nvSpPr>
        <p:spPr/>
        <p:txBody>
          <a:bodyPr/>
          <a:lstStyle/>
          <a:p>
            <a:r>
              <a:rPr lang="en-US" dirty="0"/>
              <a:t>Presentation Title</a:t>
            </a:r>
            <a:endParaRPr lang="en-US" dirty="0"/>
          </a:p>
        </p:txBody>
      </p:sp>
      <p:sp>
        <p:nvSpPr>
          <p:cNvPr id="2" name="Date Placeholder 1"/>
          <p:cNvSpPr>
            <a:spLocks noGrp="1"/>
          </p:cNvSpPr>
          <p:nvPr>
            <p:ph type="dt" sz="half" idx="10"/>
          </p:nvPr>
        </p:nvSpPr>
        <p:spPr/>
        <p:txBody>
          <a:bodyPr/>
          <a:lstStyle/>
          <a:p>
            <a:r>
              <a:rPr lang="en-US" dirty="0"/>
              <a:t>20XX</a:t>
            </a:r>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fld>
            <a:endParaRPr lang="en-US" dirty="0"/>
          </a:p>
        </p:txBody>
      </p:sp>
      <p:sp>
        <p:nvSpPr>
          <p:cNvPr id="10" name="Content Placeholder 11"/>
          <p:cNvSpPr>
            <a:spLocks noGrp="1"/>
          </p:cNvSpPr>
          <p:nvPr>
            <p:ph idx="13" hasCustomPrompt="1"/>
          </p:nvPr>
        </p:nvSpPr>
        <p:spPr>
          <a:xfrm>
            <a:off x="6503438" y="2183367"/>
            <a:ext cx="4672294" cy="3914850"/>
          </a:xfrm>
        </p:spPr>
        <p:txBody>
          <a:bodyPr lIns="91440">
            <a:normAutofit/>
          </a:bodyPr>
          <a:lstStyle>
            <a:lvl1pPr marL="0" indent="0">
              <a:spcBef>
                <a:spcPts val="1200"/>
              </a:spcBef>
              <a:spcAft>
                <a:spcPts val="200"/>
              </a:spcAft>
              <a:buFont typeface="Arial" panose="020B0604020202020204" pitchFamily="34" charset="0"/>
              <a:buNone/>
              <a:defRPr sz="2400"/>
            </a:lvl1pPr>
            <a:lvl2pPr marL="347345" indent="-182880">
              <a:spcBef>
                <a:spcPts val="1200"/>
              </a:spcBef>
              <a:spcAft>
                <a:spcPts val="200"/>
              </a:spcAft>
              <a:buClr>
                <a:schemeClr val="accent2"/>
              </a:buClr>
              <a:buFont typeface="Arial" panose="020B0604020202020204" pitchFamily="34" charset="0"/>
              <a:buChar char="•"/>
              <a:defRPr sz="2400"/>
            </a:lvl2pPr>
            <a:lvl3pPr marL="567055" indent="-182880">
              <a:spcBef>
                <a:spcPts val="1200"/>
              </a:spcBef>
              <a:spcAft>
                <a:spcPts val="200"/>
              </a:spcAft>
              <a:buClr>
                <a:schemeClr val="accent2"/>
              </a:buClr>
              <a:buFont typeface="Arial" panose="020B0604020202020204" pitchFamily="34" charset="0"/>
              <a:buChar char="•"/>
              <a:defRPr sz="2400"/>
            </a:lvl3pPr>
            <a:lvl4pPr marL="749935" indent="-182880">
              <a:spcBef>
                <a:spcPts val="1200"/>
              </a:spcBef>
              <a:spcAft>
                <a:spcPts val="200"/>
              </a:spcAft>
              <a:buClr>
                <a:schemeClr val="accent2"/>
              </a:buClr>
              <a:buFont typeface="Arial" panose="020B0604020202020204" pitchFamily="34" charset="0"/>
              <a:buChar char="•"/>
              <a:defRPr sz="2400"/>
            </a:lvl4pPr>
            <a:lvl5pPr marL="932815" indent="-182880">
              <a:spcBef>
                <a:spcPts val="1200"/>
              </a:spcBef>
              <a:spcAft>
                <a:spcPts val="200"/>
              </a:spcAft>
              <a:buClr>
                <a:schemeClr val="accent2"/>
              </a:buClr>
              <a:buFont typeface="Arial" panose="020B0604020202020204" pitchFamily="34" charset="0"/>
              <a:buChar char="•"/>
              <a:defRPr sz="2400"/>
            </a:lvl5pPr>
          </a:lstStyle>
          <a:p>
            <a:pPr lvl="0"/>
            <a:r>
              <a:rPr lang="en-US" dirty="0"/>
              <a:t>Click to add content</a:t>
            </a:r>
            <a:endParaRPr lang="en-US" dirty="0"/>
          </a:p>
          <a:p>
            <a:pPr lvl="1"/>
            <a:r>
              <a:rPr lang="en-US" dirty="0"/>
              <a:t>Second level</a:t>
            </a:r>
            <a:endParaRPr lang="en-US" dirty="0"/>
          </a:p>
          <a:p>
            <a:pPr lvl="2"/>
            <a:r>
              <a:rPr lang="en-US" dirty="0"/>
              <a:t>Third level</a:t>
            </a:r>
            <a:endParaRPr lang="en-US" dirty="0"/>
          </a:p>
          <a:p>
            <a:pPr lvl="3"/>
            <a:r>
              <a:rPr lang="en-US" dirty="0"/>
              <a:t>Fourth level</a:t>
            </a:r>
            <a:endParaRPr lang="en-US" dirty="0"/>
          </a:p>
          <a:p>
            <a:pPr lvl="4"/>
            <a:r>
              <a:rPr lang="en-US" dirty="0"/>
              <a:t>Fifth level</a:t>
            </a:r>
            <a:endParaRPr lang="en-US" dirty="0"/>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userDrawn="1">
  <p:cSld name="Title and Content 2">
    <p:spTree>
      <p:nvGrpSpPr>
        <p:cNvPr id="1" name=""/>
        <p:cNvGrpSpPr/>
        <p:nvPr/>
      </p:nvGrpSpPr>
      <p:grpSpPr>
        <a:xfrm>
          <a:off x="0" y="0"/>
          <a:ext cx="0" cy="0"/>
          <a:chOff x="0" y="0"/>
          <a:chExt cx="0" cy="0"/>
        </a:xfrm>
      </p:grpSpPr>
      <p:sp>
        <p:nvSpPr>
          <p:cNvPr id="10" name="Title 1"/>
          <p:cNvSpPr>
            <a:spLocks noGrp="1"/>
          </p:cNvSpPr>
          <p:nvPr>
            <p:ph type="title" hasCustomPrompt="1"/>
          </p:nvPr>
        </p:nvSpPr>
        <p:spPr>
          <a:xfrm>
            <a:off x="1097279" y="286603"/>
            <a:ext cx="9966960" cy="1450757"/>
          </a:xfrm>
        </p:spPr>
        <p:txBody>
          <a:bodyPr/>
          <a:lstStyle>
            <a:lvl1pPr>
              <a:defRPr/>
            </a:lvl1pPr>
          </a:lstStyle>
          <a:p>
            <a:r>
              <a:rPr lang="en-US" dirty="0"/>
              <a:t>Click to add title</a:t>
            </a:r>
            <a:endParaRPr lang="en-US" dirty="0"/>
          </a:p>
        </p:txBody>
      </p:sp>
      <p:sp>
        <p:nvSpPr>
          <p:cNvPr id="15" name="Content Placeholder 2"/>
          <p:cNvSpPr>
            <a:spLocks noGrp="1"/>
          </p:cNvSpPr>
          <p:nvPr>
            <p:ph idx="1" hasCustomPrompt="1"/>
          </p:nvPr>
        </p:nvSpPr>
        <p:spPr>
          <a:xfrm>
            <a:off x="1097280" y="2194560"/>
            <a:ext cx="6024003" cy="3754425"/>
          </a:xfrm>
        </p:spPr>
        <p:txBody>
          <a:bodyPr lIns="91440">
            <a:normAutofit/>
          </a:bodyPr>
          <a:lstStyle>
            <a:lvl1pPr marL="0" indent="0">
              <a:spcBef>
                <a:spcPts val="1200"/>
              </a:spcBef>
              <a:spcAft>
                <a:spcPts val="200"/>
              </a:spcAft>
              <a:buNone/>
              <a:defRPr sz="2400"/>
            </a:lvl1pPr>
            <a:lvl2pPr marL="347345" indent="-347345">
              <a:spcBef>
                <a:spcPts val="1200"/>
              </a:spcBef>
              <a:spcAft>
                <a:spcPts val="200"/>
              </a:spcAft>
              <a:buClr>
                <a:schemeClr val="accent2"/>
              </a:buClr>
              <a:buFont typeface="Arial" panose="020B0604020202020204" pitchFamily="34" charset="0"/>
              <a:buChar char="•"/>
              <a:defRPr sz="2400"/>
            </a:lvl2pPr>
            <a:lvl3pPr marL="567055" indent="-182880">
              <a:spcBef>
                <a:spcPts val="1200"/>
              </a:spcBef>
              <a:spcAft>
                <a:spcPts val="200"/>
              </a:spcAft>
              <a:buClr>
                <a:schemeClr val="accent2"/>
              </a:buClr>
              <a:buFont typeface="Arial" panose="020B0604020202020204" pitchFamily="34" charset="0"/>
              <a:buChar char="•"/>
              <a:defRPr sz="2400"/>
            </a:lvl3pPr>
            <a:lvl4pPr marL="749935" indent="-182880">
              <a:spcBef>
                <a:spcPts val="1200"/>
              </a:spcBef>
              <a:spcAft>
                <a:spcPts val="200"/>
              </a:spcAft>
              <a:buClr>
                <a:schemeClr val="accent2"/>
              </a:buClr>
              <a:buFont typeface="Arial" panose="020B0604020202020204" pitchFamily="34" charset="0"/>
              <a:buChar char="•"/>
              <a:defRPr sz="2400"/>
            </a:lvl4pPr>
            <a:lvl5pPr marL="932815" indent="-182880">
              <a:spcBef>
                <a:spcPts val="1200"/>
              </a:spcBef>
              <a:spcAft>
                <a:spcPts val="200"/>
              </a:spcAft>
              <a:buClr>
                <a:schemeClr val="accent2"/>
              </a:buClr>
              <a:buFont typeface="Arial" panose="020B0604020202020204" pitchFamily="34" charset="0"/>
              <a:buChar char="•"/>
              <a:defRPr sz="2400"/>
            </a:lvl5pPr>
          </a:lstStyle>
          <a:p>
            <a:pPr lvl="0"/>
            <a:r>
              <a:rPr lang="en-US" dirty="0"/>
              <a:t>Click to add content</a:t>
            </a:r>
            <a:endParaRPr lang="en-US" dirty="0"/>
          </a:p>
          <a:p>
            <a:pPr lvl="1"/>
            <a:r>
              <a:rPr lang="en-US" dirty="0"/>
              <a:t>Second level</a:t>
            </a:r>
            <a:endParaRPr lang="en-US" dirty="0"/>
          </a:p>
          <a:p>
            <a:pPr lvl="2"/>
            <a:r>
              <a:rPr lang="en-US" dirty="0"/>
              <a:t>Third level</a:t>
            </a:r>
            <a:endParaRPr lang="en-US" dirty="0"/>
          </a:p>
          <a:p>
            <a:pPr lvl="3"/>
            <a:r>
              <a:rPr lang="en-US" dirty="0"/>
              <a:t>Fourth level</a:t>
            </a:r>
            <a:endParaRPr lang="en-US" dirty="0"/>
          </a:p>
          <a:p>
            <a:pPr lvl="4"/>
            <a:r>
              <a:rPr lang="en-US" dirty="0"/>
              <a:t>Fifth level</a:t>
            </a:r>
            <a:endParaRPr lang="en-US" dirty="0"/>
          </a:p>
        </p:txBody>
      </p:sp>
      <p:sp>
        <p:nvSpPr>
          <p:cNvPr id="22" name="Content Placeholder 20"/>
          <p:cNvSpPr>
            <a:spLocks noGrp="1"/>
          </p:cNvSpPr>
          <p:nvPr>
            <p:ph sz="quarter" idx="16" hasCustomPrompt="1"/>
          </p:nvPr>
        </p:nvSpPr>
        <p:spPr>
          <a:xfrm>
            <a:off x="7406640" y="2194560"/>
            <a:ext cx="4067175" cy="3754425"/>
          </a:xfrm>
          <a:solidFill>
            <a:schemeClr val="tx1">
              <a:lumMod val="85000"/>
              <a:lumOff val="15000"/>
            </a:schemeClr>
          </a:solidFill>
        </p:spPr>
        <p:txBody>
          <a:bodyPr lIns="274320" tIns="274320" rIns="274320" bIns="274320">
            <a:normAutofit/>
          </a:bodyPr>
          <a:lstStyle>
            <a:lvl1pPr marL="511810" indent="-511810">
              <a:buClr>
                <a:schemeClr val="accent2"/>
              </a:buClr>
              <a:buFont typeface="+mj-lt"/>
              <a:buAutoNum type="arabicPeriod"/>
              <a:defRPr sz="2000">
                <a:solidFill>
                  <a:schemeClr val="bg1"/>
                </a:solidFill>
              </a:defRPr>
            </a:lvl1pPr>
            <a:lvl2pPr marL="658495" indent="-457200">
              <a:buClr>
                <a:schemeClr val="accent2"/>
              </a:buClr>
              <a:buFont typeface="+mj-lt"/>
              <a:buAutoNum type="arabicPeriod"/>
              <a:defRPr sz="2000">
                <a:solidFill>
                  <a:schemeClr val="bg1"/>
                </a:solidFill>
              </a:defRPr>
            </a:lvl2pPr>
            <a:lvl3pPr marL="841375" indent="-457200">
              <a:buClr>
                <a:schemeClr val="accent2"/>
              </a:buClr>
              <a:buFont typeface="+mj-lt"/>
              <a:buAutoNum type="arabicPeriod"/>
              <a:defRPr sz="2000">
                <a:solidFill>
                  <a:schemeClr val="bg1"/>
                </a:solidFill>
              </a:defRPr>
            </a:lvl3pPr>
            <a:lvl4pPr marL="1024255" indent="-457200">
              <a:buClr>
                <a:schemeClr val="accent2"/>
              </a:buClr>
              <a:buFont typeface="+mj-lt"/>
              <a:buAutoNum type="arabicPeriod"/>
              <a:defRPr sz="2000">
                <a:solidFill>
                  <a:schemeClr val="bg1"/>
                </a:solidFill>
              </a:defRPr>
            </a:lvl4pPr>
            <a:lvl5pPr marL="1207135" indent="-457200">
              <a:buClr>
                <a:schemeClr val="accent2"/>
              </a:buClr>
              <a:buFont typeface="+mj-lt"/>
              <a:buAutoNum type="arabicPeriod"/>
              <a:defRPr sz="2000">
                <a:solidFill>
                  <a:schemeClr val="bg1"/>
                </a:solidFill>
              </a:defRPr>
            </a:lvl5pPr>
          </a:lstStyle>
          <a:p>
            <a:pPr lvl="0"/>
            <a:r>
              <a:rPr lang="en-US" dirty="0"/>
              <a:t>Click to add content</a:t>
            </a:r>
            <a:endParaRPr lang="en-US" dirty="0"/>
          </a:p>
          <a:p>
            <a:pPr lvl="1"/>
            <a:r>
              <a:rPr lang="en-US" dirty="0"/>
              <a:t>Second level</a:t>
            </a:r>
            <a:endParaRPr lang="en-US" dirty="0"/>
          </a:p>
          <a:p>
            <a:pPr lvl="2"/>
            <a:r>
              <a:rPr lang="en-US" dirty="0"/>
              <a:t>Third level</a:t>
            </a:r>
            <a:endParaRPr lang="en-US" dirty="0"/>
          </a:p>
          <a:p>
            <a:pPr lvl="3"/>
            <a:r>
              <a:rPr lang="en-US" dirty="0"/>
              <a:t>Fourth level</a:t>
            </a:r>
            <a:endParaRPr lang="en-US" dirty="0"/>
          </a:p>
          <a:p>
            <a:pPr lvl="4"/>
            <a:r>
              <a:rPr lang="en-US" dirty="0"/>
              <a:t>Fifth level</a:t>
            </a:r>
            <a:endParaRPr lang="en-US" dirty="0"/>
          </a:p>
        </p:txBody>
      </p:sp>
      <p:sp>
        <p:nvSpPr>
          <p:cNvPr id="14" name="Rectangle 13"/>
          <p:cNvSpPr/>
          <p:nvPr userDrawn="1"/>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Footer Placeholder 2"/>
          <p:cNvSpPr>
            <a:spLocks noGrp="1"/>
          </p:cNvSpPr>
          <p:nvPr>
            <p:ph type="ftr" sz="quarter" idx="11"/>
          </p:nvPr>
        </p:nvSpPr>
        <p:spPr/>
        <p:txBody>
          <a:bodyPr/>
          <a:lstStyle/>
          <a:p>
            <a:r>
              <a:rPr lang="en-US" dirty="0"/>
              <a:t>Presentation Title</a:t>
            </a:r>
            <a:endParaRPr lang="en-US" dirty="0"/>
          </a:p>
        </p:txBody>
      </p:sp>
      <p:sp>
        <p:nvSpPr>
          <p:cNvPr id="2" name="Date Placeholder 1"/>
          <p:cNvSpPr>
            <a:spLocks noGrp="1"/>
          </p:cNvSpPr>
          <p:nvPr>
            <p:ph type="dt" sz="half" idx="10"/>
          </p:nvPr>
        </p:nvSpPr>
        <p:spPr/>
        <p:txBody>
          <a:bodyPr/>
          <a:lstStyle/>
          <a:p>
            <a:r>
              <a:rPr lang="en-US" dirty="0"/>
              <a:t>20XX</a:t>
            </a:r>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fld>
            <a:endParaRPr lang="en-US" dirty="0"/>
          </a:p>
        </p:txBody>
      </p:sp>
      <p:cxnSp>
        <p:nvCxnSpPr>
          <p:cNvPr id="5" name="Straight Connector 4"/>
          <p:cNvCxnSpPr/>
          <p:nvPr userDrawn="1"/>
        </p:nvCxnSpPr>
        <p:spPr>
          <a:xfrm>
            <a:off x="1097280"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userDrawn="1">
  <p:cSld name="Title and Content and 2 Columns Left 1">
    <p:spTree>
      <p:nvGrpSpPr>
        <p:cNvPr id="1" name=""/>
        <p:cNvGrpSpPr/>
        <p:nvPr/>
      </p:nvGrpSpPr>
      <p:grpSpPr>
        <a:xfrm>
          <a:off x="0" y="0"/>
          <a:ext cx="0" cy="0"/>
          <a:chOff x="0" y="0"/>
          <a:chExt cx="0" cy="0"/>
        </a:xfrm>
      </p:grpSpPr>
      <p:sp>
        <p:nvSpPr>
          <p:cNvPr id="10" name="Title 1"/>
          <p:cNvSpPr>
            <a:spLocks noGrp="1"/>
          </p:cNvSpPr>
          <p:nvPr>
            <p:ph type="title"/>
          </p:nvPr>
        </p:nvSpPr>
        <p:spPr>
          <a:xfrm>
            <a:off x="5131676" y="286603"/>
            <a:ext cx="6024004" cy="1788527"/>
          </a:xfrm>
        </p:spPr>
        <p:txBody>
          <a:bodyPr/>
          <a:lstStyle>
            <a:lvl1pPr>
              <a:defRPr/>
            </a:lvl1pPr>
          </a:lstStyle>
          <a:p>
            <a:endParaRPr lang="en-US" dirty="0"/>
          </a:p>
        </p:txBody>
      </p:sp>
      <p:cxnSp>
        <p:nvCxnSpPr>
          <p:cNvPr id="16" name="Straight Connector 15"/>
          <p:cNvCxnSpPr/>
          <p:nvPr userDrawn="1"/>
        </p:nvCxnSpPr>
        <p:spPr>
          <a:xfrm>
            <a:off x="5130366" y="2166571"/>
            <a:ext cx="6030126"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21" name="Content Placeholder 20"/>
          <p:cNvSpPr>
            <a:spLocks noGrp="1"/>
          </p:cNvSpPr>
          <p:nvPr>
            <p:ph sz="quarter" idx="15" hasCustomPrompt="1"/>
          </p:nvPr>
        </p:nvSpPr>
        <p:spPr>
          <a:xfrm>
            <a:off x="639763" y="287338"/>
            <a:ext cx="4067175" cy="2801123"/>
          </a:xfrm>
          <a:solidFill>
            <a:schemeClr val="accent6"/>
          </a:solidFill>
        </p:spPr>
        <p:txBody>
          <a:bodyPr/>
          <a:lstStyle>
            <a:lvl1pPr>
              <a:defRPr/>
            </a:lvl1pPr>
          </a:lstStyle>
          <a:p>
            <a:pPr lvl="0"/>
            <a:r>
              <a:rPr lang="en-US" dirty="0"/>
              <a:t>Click to add content</a:t>
            </a:r>
            <a:endParaRPr lang="en-US" dirty="0"/>
          </a:p>
          <a:p>
            <a:pPr lvl="1"/>
            <a:r>
              <a:rPr lang="en-US" dirty="0"/>
              <a:t>Second level</a:t>
            </a:r>
            <a:endParaRPr lang="en-US" dirty="0"/>
          </a:p>
          <a:p>
            <a:pPr lvl="2"/>
            <a:r>
              <a:rPr lang="en-US" dirty="0"/>
              <a:t>Third level</a:t>
            </a:r>
            <a:endParaRPr lang="en-US" dirty="0"/>
          </a:p>
          <a:p>
            <a:pPr lvl="3"/>
            <a:r>
              <a:rPr lang="en-US" dirty="0"/>
              <a:t>Fourth level</a:t>
            </a:r>
            <a:endParaRPr lang="en-US" dirty="0"/>
          </a:p>
          <a:p>
            <a:pPr lvl="4"/>
            <a:r>
              <a:rPr lang="en-US" dirty="0"/>
              <a:t>Fifth level</a:t>
            </a:r>
            <a:endParaRPr lang="en-US" dirty="0"/>
          </a:p>
        </p:txBody>
      </p:sp>
      <p:sp>
        <p:nvSpPr>
          <p:cNvPr id="22" name="Content Placeholder 20"/>
          <p:cNvSpPr>
            <a:spLocks noGrp="1"/>
          </p:cNvSpPr>
          <p:nvPr>
            <p:ph sz="quarter" idx="16" hasCustomPrompt="1"/>
          </p:nvPr>
        </p:nvSpPr>
        <p:spPr>
          <a:xfrm>
            <a:off x="639763" y="3416796"/>
            <a:ext cx="4067175" cy="2801124"/>
          </a:xfrm>
          <a:solidFill>
            <a:schemeClr val="accent6"/>
          </a:solidFill>
        </p:spPr>
        <p:txBody>
          <a:bodyPr/>
          <a:lstStyle>
            <a:lvl1pPr>
              <a:defRPr/>
            </a:lvl1pPr>
          </a:lstStyle>
          <a:p>
            <a:pPr lvl="0"/>
            <a:r>
              <a:rPr lang="en-US" dirty="0"/>
              <a:t>Click to add content</a:t>
            </a:r>
            <a:endParaRPr lang="en-US" dirty="0"/>
          </a:p>
          <a:p>
            <a:pPr lvl="1"/>
            <a:r>
              <a:rPr lang="en-US" dirty="0"/>
              <a:t>Second level</a:t>
            </a:r>
            <a:endParaRPr lang="en-US" dirty="0"/>
          </a:p>
          <a:p>
            <a:pPr lvl="2"/>
            <a:r>
              <a:rPr lang="en-US" dirty="0"/>
              <a:t>Third level</a:t>
            </a:r>
            <a:endParaRPr lang="en-US" dirty="0"/>
          </a:p>
          <a:p>
            <a:pPr lvl="3"/>
            <a:r>
              <a:rPr lang="en-US" dirty="0"/>
              <a:t>Fourth level</a:t>
            </a:r>
            <a:endParaRPr lang="en-US" dirty="0"/>
          </a:p>
          <a:p>
            <a:pPr lvl="4"/>
            <a:r>
              <a:rPr lang="en-US" dirty="0"/>
              <a:t>Fifth level</a:t>
            </a:r>
            <a:endParaRPr lang="en-US" dirty="0"/>
          </a:p>
        </p:txBody>
      </p:sp>
      <p:sp>
        <p:nvSpPr>
          <p:cNvPr id="15" name="Content Placeholder 2"/>
          <p:cNvSpPr>
            <a:spLocks noGrp="1"/>
          </p:cNvSpPr>
          <p:nvPr>
            <p:ph idx="1" hasCustomPrompt="1"/>
          </p:nvPr>
        </p:nvSpPr>
        <p:spPr>
          <a:xfrm>
            <a:off x="5131676" y="2258012"/>
            <a:ext cx="6024003" cy="3959908"/>
          </a:xfrm>
        </p:spPr>
        <p:txBody>
          <a:bodyPr lIns="91440">
            <a:normAutofit/>
          </a:bodyPr>
          <a:lstStyle>
            <a:lvl1pPr marL="0" indent="0">
              <a:spcBef>
                <a:spcPts val="1200"/>
              </a:spcBef>
              <a:spcAft>
                <a:spcPts val="200"/>
              </a:spcAft>
              <a:buNone/>
              <a:defRPr sz="2400"/>
            </a:lvl1pPr>
            <a:lvl2pPr>
              <a:spcBef>
                <a:spcPts val="1200"/>
              </a:spcBef>
              <a:spcAft>
                <a:spcPts val="200"/>
              </a:spcAft>
              <a:defRPr sz="2000"/>
            </a:lvl2pPr>
            <a:lvl3pPr>
              <a:spcBef>
                <a:spcPts val="1200"/>
              </a:spcBef>
              <a:spcAft>
                <a:spcPts val="200"/>
              </a:spcAft>
              <a:defRPr sz="1600"/>
            </a:lvl3pPr>
            <a:lvl4pPr>
              <a:spcBef>
                <a:spcPts val="1200"/>
              </a:spcBef>
              <a:spcAft>
                <a:spcPts val="200"/>
              </a:spcAft>
              <a:defRPr sz="1600"/>
            </a:lvl4pPr>
            <a:lvl5pPr>
              <a:spcBef>
                <a:spcPts val="1200"/>
              </a:spcBef>
              <a:spcAft>
                <a:spcPts val="200"/>
              </a:spcAft>
              <a:defRPr sz="1600"/>
            </a:lvl5pPr>
          </a:lstStyle>
          <a:p>
            <a:pPr lvl="0"/>
            <a:r>
              <a:rPr lang="en-US" dirty="0"/>
              <a:t>Click to add content</a:t>
            </a:r>
            <a:endParaRPr lang="en-US" dirty="0"/>
          </a:p>
          <a:p>
            <a:pPr lvl="1"/>
            <a:r>
              <a:rPr lang="en-US" dirty="0"/>
              <a:t>Second level</a:t>
            </a:r>
            <a:endParaRPr lang="en-US" dirty="0"/>
          </a:p>
          <a:p>
            <a:pPr lvl="2"/>
            <a:r>
              <a:rPr lang="en-US" dirty="0"/>
              <a:t>Third level</a:t>
            </a:r>
            <a:endParaRPr lang="en-US" dirty="0"/>
          </a:p>
          <a:p>
            <a:pPr lvl="3"/>
            <a:r>
              <a:rPr lang="en-US" dirty="0"/>
              <a:t>Fourth level</a:t>
            </a:r>
            <a:endParaRPr lang="en-US" dirty="0"/>
          </a:p>
          <a:p>
            <a:pPr lvl="4"/>
            <a:r>
              <a:rPr lang="en-US" dirty="0"/>
              <a:t>Fifth level</a:t>
            </a:r>
            <a:endParaRPr lang="en-US" dirty="0"/>
          </a:p>
        </p:txBody>
      </p:sp>
      <p:sp>
        <p:nvSpPr>
          <p:cNvPr id="14" name="Rectangle 13"/>
          <p:cNvSpPr/>
          <p:nvPr userDrawn="1"/>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Footer Placeholder 2"/>
          <p:cNvSpPr>
            <a:spLocks noGrp="1"/>
          </p:cNvSpPr>
          <p:nvPr>
            <p:ph type="ftr" sz="quarter" idx="11"/>
          </p:nvPr>
        </p:nvSpPr>
        <p:spPr/>
        <p:txBody>
          <a:bodyPr/>
          <a:lstStyle/>
          <a:p>
            <a:r>
              <a:rPr lang="en-US" dirty="0"/>
              <a:t>Presentation Title</a:t>
            </a:r>
            <a:endParaRPr lang="en-US" dirty="0"/>
          </a:p>
        </p:txBody>
      </p:sp>
      <p:sp>
        <p:nvSpPr>
          <p:cNvPr id="2" name="Date Placeholder 1"/>
          <p:cNvSpPr>
            <a:spLocks noGrp="1"/>
          </p:cNvSpPr>
          <p:nvPr>
            <p:ph type="dt" sz="half" idx="10"/>
          </p:nvPr>
        </p:nvSpPr>
        <p:spPr/>
        <p:txBody>
          <a:bodyPr/>
          <a:lstStyle/>
          <a:p>
            <a:r>
              <a:rPr lang="en-US" dirty="0"/>
              <a:t>20XX</a:t>
            </a:r>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fld>
            <a:endParaRPr lang="en-US" dirty="0"/>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userDrawn="1">
  <p:cSld name="Title Content and Table 1">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1209674" y="286603"/>
            <a:ext cx="9946006" cy="1450757"/>
          </a:xfrm>
        </p:spPr>
        <p:txBody>
          <a:bodyPr lIns="0"/>
          <a:lstStyle>
            <a:lvl1pPr>
              <a:defRPr/>
            </a:lvl1pPr>
          </a:lstStyle>
          <a:p>
            <a:r>
              <a:rPr lang="en-US" dirty="0"/>
              <a:t>Click to add title</a:t>
            </a:r>
            <a:endParaRPr lang="en-US" dirty="0"/>
          </a:p>
        </p:txBody>
      </p:sp>
      <p:sp>
        <p:nvSpPr>
          <p:cNvPr id="3" name="Content Placeholder 2"/>
          <p:cNvSpPr>
            <a:spLocks noGrp="1"/>
          </p:cNvSpPr>
          <p:nvPr>
            <p:ph idx="1" hasCustomPrompt="1"/>
          </p:nvPr>
        </p:nvSpPr>
        <p:spPr>
          <a:xfrm>
            <a:off x="1209675" y="2286000"/>
            <a:ext cx="2391941" cy="3248567"/>
          </a:xfrm>
        </p:spPr>
        <p:txBody>
          <a:bodyPr/>
          <a:lstStyle>
            <a:lvl1pPr marL="0" indent="0">
              <a:buNone/>
              <a:defRPr/>
            </a:lvl1pPr>
          </a:lstStyle>
          <a:p>
            <a:pPr lvl="0"/>
            <a:r>
              <a:rPr lang="en-US" dirty="0"/>
              <a:t>Click to add content</a:t>
            </a:r>
            <a:endParaRPr lang="en-US" dirty="0"/>
          </a:p>
          <a:p>
            <a:pPr lvl="1"/>
            <a:r>
              <a:rPr lang="en-US" dirty="0"/>
              <a:t>Second level</a:t>
            </a:r>
            <a:endParaRPr lang="en-US" dirty="0"/>
          </a:p>
          <a:p>
            <a:pPr lvl="2"/>
            <a:r>
              <a:rPr lang="en-US" dirty="0"/>
              <a:t>Third level</a:t>
            </a:r>
            <a:endParaRPr lang="en-US" dirty="0"/>
          </a:p>
          <a:p>
            <a:pPr lvl="3"/>
            <a:r>
              <a:rPr lang="en-US" dirty="0"/>
              <a:t>Fourth level</a:t>
            </a:r>
            <a:endParaRPr lang="en-US" dirty="0"/>
          </a:p>
          <a:p>
            <a:pPr lvl="4"/>
            <a:r>
              <a:rPr lang="en-US" dirty="0"/>
              <a:t>Fifth level</a:t>
            </a:r>
            <a:endParaRPr lang="en-US" dirty="0"/>
          </a:p>
        </p:txBody>
      </p:sp>
      <p:sp>
        <p:nvSpPr>
          <p:cNvPr id="6" name="Table Placeholder 5"/>
          <p:cNvSpPr>
            <a:spLocks noGrp="1"/>
          </p:cNvSpPr>
          <p:nvPr>
            <p:ph type="tbl" sz="quarter" idx="13" hasCustomPrompt="1"/>
          </p:nvPr>
        </p:nvSpPr>
        <p:spPr>
          <a:xfrm>
            <a:off x="3840163" y="2286000"/>
            <a:ext cx="7315200" cy="3248025"/>
          </a:xfrm>
        </p:spPr>
        <p:txBody>
          <a:bodyPr/>
          <a:lstStyle>
            <a:lvl1pPr>
              <a:defRPr/>
            </a:lvl1pPr>
          </a:lstStyle>
          <a:p>
            <a:r>
              <a:rPr lang="en-US" dirty="0"/>
              <a:t>Click icon to add table</a:t>
            </a:r>
            <a:endParaRPr lang="en-US" dirty="0"/>
          </a:p>
        </p:txBody>
      </p:sp>
      <p:sp>
        <p:nvSpPr>
          <p:cNvPr id="8" name="Footer Placeholder 7"/>
          <p:cNvSpPr>
            <a:spLocks noGrp="1"/>
          </p:cNvSpPr>
          <p:nvPr>
            <p:ph type="ftr" sz="quarter" idx="11"/>
          </p:nvPr>
        </p:nvSpPr>
        <p:spPr/>
        <p:txBody>
          <a:bodyPr/>
          <a:lstStyle/>
          <a:p>
            <a:r>
              <a:rPr lang="en-US" dirty="0"/>
              <a:t>Presentation Title</a:t>
            </a:r>
            <a:endParaRPr lang="en-US" dirty="0"/>
          </a:p>
        </p:txBody>
      </p:sp>
      <p:sp>
        <p:nvSpPr>
          <p:cNvPr id="7" name="Date Placeholder 6"/>
          <p:cNvSpPr>
            <a:spLocks noGrp="1"/>
          </p:cNvSpPr>
          <p:nvPr>
            <p:ph type="dt" sz="half" idx="10"/>
          </p:nvPr>
        </p:nvSpPr>
        <p:spPr/>
        <p:txBody>
          <a:bodyPr/>
          <a:lstStyle/>
          <a:p>
            <a:r>
              <a:rPr lang="en-US" dirty="0"/>
              <a:t>20XX</a:t>
            </a:r>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fld>
            <a:endParaRPr lang="en-US" dirty="0"/>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userDrawn="1">
  <p:cSld name="Final 1">
    <p:spTree>
      <p:nvGrpSpPr>
        <p:cNvPr id="1" name=""/>
        <p:cNvGrpSpPr/>
        <p:nvPr/>
      </p:nvGrpSpPr>
      <p:grpSpPr>
        <a:xfrm>
          <a:off x="0" y="0"/>
          <a:ext cx="0" cy="0"/>
          <a:chOff x="0" y="0"/>
          <a:chExt cx="0" cy="0"/>
        </a:xfrm>
      </p:grpSpPr>
      <p:sp>
        <p:nvSpPr>
          <p:cNvPr id="6" name="Rectangle 5"/>
          <p:cNvSpPr/>
          <p:nvPr userDrawn="1"/>
        </p:nvSpPr>
        <p:spPr>
          <a:xfrm>
            <a:off x="707474" y="640080"/>
            <a:ext cx="7229518" cy="5113864"/>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Title 8"/>
          <p:cNvSpPr>
            <a:spLocks noGrp="1"/>
          </p:cNvSpPr>
          <p:nvPr>
            <p:ph type="title" hasCustomPrompt="1"/>
          </p:nvPr>
        </p:nvSpPr>
        <p:spPr>
          <a:xfrm>
            <a:off x="1035051" y="839520"/>
            <a:ext cx="6546596" cy="1729252"/>
          </a:xfrm>
        </p:spPr>
        <p:txBody>
          <a:bodyPr lIns="182880">
            <a:normAutofit/>
          </a:bodyPr>
          <a:lstStyle>
            <a:lvl1pPr>
              <a:defRPr sz="4800">
                <a:solidFill>
                  <a:schemeClr val="bg1"/>
                </a:solidFill>
              </a:defRPr>
            </a:lvl1pPr>
          </a:lstStyle>
          <a:p>
            <a:r>
              <a:rPr lang="en-US" dirty="0"/>
              <a:t>Click to add title</a:t>
            </a:r>
            <a:endParaRPr lang="en-US" dirty="0"/>
          </a:p>
        </p:txBody>
      </p:sp>
      <p:sp>
        <p:nvSpPr>
          <p:cNvPr id="5" name="Content Placeholder 6"/>
          <p:cNvSpPr>
            <a:spLocks noGrp="1"/>
          </p:cNvSpPr>
          <p:nvPr>
            <p:ph sz="quarter" idx="17" hasCustomPrompt="1"/>
          </p:nvPr>
        </p:nvSpPr>
        <p:spPr>
          <a:xfrm>
            <a:off x="1035050" y="2878052"/>
            <a:ext cx="3152775" cy="2557463"/>
          </a:xfrm>
        </p:spPr>
        <p:txBody>
          <a:bodyPr lIns="91440"/>
          <a:lstStyle>
            <a:lvl1pPr marL="0" indent="0">
              <a:buNone/>
              <a:defRPr sz="2400">
                <a:solidFill>
                  <a:schemeClr val="bg1"/>
                </a:solidFill>
              </a:defRPr>
            </a:lvl1pPr>
            <a:lvl2pPr>
              <a:defRPr sz="2000">
                <a:solidFill>
                  <a:schemeClr val="bg1"/>
                </a:solidFill>
              </a:defRPr>
            </a:lvl2pPr>
            <a:lvl3pPr>
              <a:defRPr sz="1600">
                <a:solidFill>
                  <a:schemeClr val="bg1"/>
                </a:solidFill>
              </a:defRPr>
            </a:lvl3pPr>
            <a:lvl4pPr>
              <a:defRPr sz="1600">
                <a:solidFill>
                  <a:schemeClr val="bg1"/>
                </a:solidFill>
              </a:defRPr>
            </a:lvl4pPr>
            <a:lvl5pPr>
              <a:defRPr sz="1600">
                <a:solidFill>
                  <a:schemeClr val="bg1"/>
                </a:solidFill>
              </a:defRPr>
            </a:lvl5pPr>
          </a:lstStyle>
          <a:p>
            <a:pPr lvl="0"/>
            <a:r>
              <a:rPr lang="en-US" dirty="0"/>
              <a:t>Click to add content</a:t>
            </a:r>
            <a:endParaRPr lang="en-US" dirty="0"/>
          </a:p>
          <a:p>
            <a:pPr lvl="1"/>
            <a:r>
              <a:rPr lang="en-US" dirty="0"/>
              <a:t>Second level</a:t>
            </a:r>
            <a:endParaRPr lang="en-US" dirty="0"/>
          </a:p>
          <a:p>
            <a:pPr lvl="2"/>
            <a:r>
              <a:rPr lang="en-US" dirty="0"/>
              <a:t>Third level</a:t>
            </a:r>
            <a:endParaRPr lang="en-US" dirty="0"/>
          </a:p>
          <a:p>
            <a:pPr lvl="3"/>
            <a:r>
              <a:rPr lang="en-US" dirty="0"/>
              <a:t>Fourth level</a:t>
            </a:r>
            <a:endParaRPr lang="en-US" dirty="0"/>
          </a:p>
          <a:p>
            <a:pPr lvl="4"/>
            <a:r>
              <a:rPr lang="en-US" dirty="0"/>
              <a:t>Fifth level</a:t>
            </a:r>
            <a:endParaRPr lang="en-US" dirty="0"/>
          </a:p>
        </p:txBody>
      </p:sp>
      <p:sp>
        <p:nvSpPr>
          <p:cNvPr id="9" name="Content Placeholder 6"/>
          <p:cNvSpPr>
            <a:spLocks noGrp="1"/>
          </p:cNvSpPr>
          <p:nvPr>
            <p:ph sz="quarter" idx="18" hasCustomPrompt="1"/>
          </p:nvPr>
        </p:nvSpPr>
        <p:spPr>
          <a:xfrm>
            <a:off x="4428872" y="2878052"/>
            <a:ext cx="3152775" cy="2557463"/>
          </a:xfrm>
        </p:spPr>
        <p:txBody>
          <a:bodyPr lIns="91440"/>
          <a:lstStyle>
            <a:lvl1pPr marL="0" indent="0">
              <a:buNone/>
              <a:defRPr sz="2400">
                <a:solidFill>
                  <a:schemeClr val="bg1"/>
                </a:solidFill>
              </a:defRPr>
            </a:lvl1pPr>
            <a:lvl2pPr>
              <a:defRPr sz="2000">
                <a:solidFill>
                  <a:schemeClr val="bg1"/>
                </a:solidFill>
              </a:defRPr>
            </a:lvl2pPr>
            <a:lvl3pPr>
              <a:defRPr sz="1600">
                <a:solidFill>
                  <a:schemeClr val="bg1"/>
                </a:solidFill>
              </a:defRPr>
            </a:lvl3pPr>
            <a:lvl4pPr>
              <a:defRPr sz="1600">
                <a:solidFill>
                  <a:schemeClr val="bg1"/>
                </a:solidFill>
              </a:defRPr>
            </a:lvl4pPr>
            <a:lvl5pPr>
              <a:defRPr sz="1600">
                <a:solidFill>
                  <a:schemeClr val="bg1"/>
                </a:solidFill>
              </a:defRPr>
            </a:lvl5pPr>
          </a:lstStyle>
          <a:p>
            <a:pPr lvl="0"/>
            <a:r>
              <a:rPr lang="en-US" dirty="0"/>
              <a:t>Click to add content</a:t>
            </a:r>
            <a:endParaRPr lang="en-US" dirty="0"/>
          </a:p>
          <a:p>
            <a:pPr lvl="1"/>
            <a:r>
              <a:rPr lang="en-US" dirty="0"/>
              <a:t>Second level</a:t>
            </a:r>
            <a:endParaRPr lang="en-US" dirty="0"/>
          </a:p>
          <a:p>
            <a:pPr lvl="2"/>
            <a:r>
              <a:rPr lang="en-US" dirty="0"/>
              <a:t>Third level</a:t>
            </a:r>
            <a:endParaRPr lang="en-US" dirty="0"/>
          </a:p>
          <a:p>
            <a:pPr lvl="3"/>
            <a:r>
              <a:rPr lang="en-US" dirty="0"/>
              <a:t>Fourth level</a:t>
            </a:r>
            <a:endParaRPr lang="en-US" dirty="0"/>
          </a:p>
          <a:p>
            <a:pPr lvl="4"/>
            <a:r>
              <a:rPr lang="en-US" dirty="0"/>
              <a:t>Fifth level</a:t>
            </a:r>
            <a:endParaRPr lang="en-US" dirty="0"/>
          </a:p>
        </p:txBody>
      </p:sp>
      <p:sp>
        <p:nvSpPr>
          <p:cNvPr id="16" name="Content Placeholder 15"/>
          <p:cNvSpPr>
            <a:spLocks noGrp="1"/>
          </p:cNvSpPr>
          <p:nvPr>
            <p:ph sz="quarter" idx="16" hasCustomPrompt="1"/>
          </p:nvPr>
        </p:nvSpPr>
        <p:spPr>
          <a:xfrm>
            <a:off x="8556170" y="839520"/>
            <a:ext cx="2600779" cy="4915168"/>
          </a:xfrm>
          <a:noFill/>
        </p:spPr>
        <p:txBody>
          <a:bodyPr/>
          <a:lstStyle>
            <a:lvl1pPr marL="457200" indent="-457200">
              <a:spcBef>
                <a:spcPts val="1200"/>
              </a:spcBef>
              <a:spcAft>
                <a:spcPts val="200"/>
              </a:spcAft>
              <a:buFont typeface="+mj-lt"/>
              <a:buAutoNum type="arabicPeriod"/>
              <a:defRPr/>
            </a:lvl1pPr>
            <a:lvl2pPr marL="544195" indent="-342900">
              <a:spcBef>
                <a:spcPts val="1200"/>
              </a:spcBef>
              <a:spcAft>
                <a:spcPts val="200"/>
              </a:spcAft>
              <a:buFont typeface="+mj-lt"/>
              <a:buAutoNum type="arabicPeriod"/>
              <a:defRPr/>
            </a:lvl2pPr>
            <a:lvl3pPr marL="727075" indent="-342900">
              <a:spcBef>
                <a:spcPts val="1200"/>
              </a:spcBef>
              <a:spcAft>
                <a:spcPts val="200"/>
              </a:spcAft>
              <a:buFont typeface="+mj-lt"/>
              <a:buAutoNum type="arabicPeriod"/>
              <a:defRPr/>
            </a:lvl3pPr>
            <a:lvl4pPr marL="909955" indent="-342900">
              <a:spcBef>
                <a:spcPts val="1200"/>
              </a:spcBef>
              <a:spcAft>
                <a:spcPts val="200"/>
              </a:spcAft>
              <a:buFont typeface="+mj-lt"/>
              <a:buAutoNum type="arabicPeriod"/>
              <a:defRPr/>
            </a:lvl4pPr>
            <a:lvl5pPr marL="1092835" indent="-342900">
              <a:spcBef>
                <a:spcPts val="1200"/>
              </a:spcBef>
              <a:spcAft>
                <a:spcPts val="200"/>
              </a:spcAft>
              <a:buFont typeface="+mj-lt"/>
              <a:buAutoNum type="arabicPeriod"/>
              <a:defRPr/>
            </a:lvl5pPr>
          </a:lstStyle>
          <a:p>
            <a:pPr lvl="0"/>
            <a:r>
              <a:rPr lang="en-US" dirty="0"/>
              <a:t>Click to add content</a:t>
            </a:r>
            <a:endParaRPr lang="en-US" dirty="0"/>
          </a:p>
          <a:p>
            <a:pPr lvl="1"/>
            <a:r>
              <a:rPr lang="en-US" dirty="0"/>
              <a:t>Second level</a:t>
            </a:r>
            <a:endParaRPr lang="en-US" dirty="0"/>
          </a:p>
          <a:p>
            <a:pPr lvl="2"/>
            <a:r>
              <a:rPr lang="en-US" dirty="0"/>
              <a:t>Third level</a:t>
            </a:r>
            <a:endParaRPr lang="en-US" dirty="0"/>
          </a:p>
          <a:p>
            <a:pPr lvl="3"/>
            <a:r>
              <a:rPr lang="en-US" dirty="0"/>
              <a:t>Fourth level</a:t>
            </a:r>
            <a:endParaRPr lang="en-US" dirty="0"/>
          </a:p>
          <a:p>
            <a:pPr lvl="4"/>
            <a:r>
              <a:rPr lang="en-US" dirty="0"/>
              <a:t>Fifth level</a:t>
            </a:r>
            <a:endParaRPr lang="en-US" dirty="0"/>
          </a:p>
        </p:txBody>
      </p:sp>
      <p:sp>
        <p:nvSpPr>
          <p:cNvPr id="12" name="Rectangle 11"/>
          <p:cNvSpPr/>
          <p:nvPr userDrawn="1"/>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8" name="Straight Connector 7"/>
          <p:cNvCxnSpPr/>
          <p:nvPr userDrawn="1"/>
        </p:nvCxnSpPr>
        <p:spPr>
          <a:xfrm>
            <a:off x="1092128" y="2723126"/>
            <a:ext cx="6467438"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Footer Placeholder 2"/>
          <p:cNvSpPr>
            <a:spLocks noGrp="1"/>
          </p:cNvSpPr>
          <p:nvPr>
            <p:ph type="ftr" sz="quarter" idx="11"/>
          </p:nvPr>
        </p:nvSpPr>
        <p:spPr/>
        <p:txBody>
          <a:bodyPr/>
          <a:lstStyle/>
          <a:p>
            <a:r>
              <a:rPr lang="en-US" dirty="0"/>
              <a:t>Presentation Title</a:t>
            </a:r>
            <a:endParaRPr lang="en-US" dirty="0"/>
          </a:p>
        </p:txBody>
      </p:sp>
      <p:sp>
        <p:nvSpPr>
          <p:cNvPr id="2" name="Date Placeholder 1"/>
          <p:cNvSpPr>
            <a:spLocks noGrp="1"/>
          </p:cNvSpPr>
          <p:nvPr>
            <p:ph type="dt" sz="half" idx="10"/>
          </p:nvPr>
        </p:nvSpPr>
        <p:spPr/>
        <p:txBody>
          <a:bodyPr/>
          <a:lstStyle/>
          <a:p>
            <a:r>
              <a:rPr lang="en-US" dirty="0"/>
              <a:t>20XX</a:t>
            </a:r>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fld>
            <a:endParaRPr lang="en-US" dirty="0"/>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Table only">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1209674" y="286603"/>
            <a:ext cx="9946006" cy="1450757"/>
          </a:xfrm>
        </p:spPr>
        <p:txBody>
          <a:bodyPr lIns="0"/>
          <a:lstStyle>
            <a:lvl1pPr>
              <a:defRPr/>
            </a:lvl1pPr>
          </a:lstStyle>
          <a:p>
            <a:r>
              <a:rPr lang="en-US" dirty="0"/>
              <a:t>Click to add title</a:t>
            </a:r>
            <a:endParaRPr lang="en-US" dirty="0"/>
          </a:p>
        </p:txBody>
      </p:sp>
      <p:sp>
        <p:nvSpPr>
          <p:cNvPr id="8" name="Footer Placeholder 7"/>
          <p:cNvSpPr>
            <a:spLocks noGrp="1"/>
          </p:cNvSpPr>
          <p:nvPr>
            <p:ph type="ftr" sz="quarter" idx="11"/>
          </p:nvPr>
        </p:nvSpPr>
        <p:spPr/>
        <p:txBody>
          <a:bodyPr/>
          <a:lstStyle/>
          <a:p>
            <a:r>
              <a:rPr lang="en-US" dirty="0"/>
              <a:t>Presentation Title</a:t>
            </a:r>
            <a:endParaRPr lang="en-US" dirty="0"/>
          </a:p>
        </p:txBody>
      </p:sp>
      <p:sp>
        <p:nvSpPr>
          <p:cNvPr id="7" name="Date Placeholder 6"/>
          <p:cNvSpPr>
            <a:spLocks noGrp="1"/>
          </p:cNvSpPr>
          <p:nvPr>
            <p:ph type="dt" sz="half" idx="10"/>
          </p:nvPr>
        </p:nvSpPr>
        <p:spPr/>
        <p:txBody>
          <a:bodyPr/>
          <a:lstStyle/>
          <a:p>
            <a:r>
              <a:rPr lang="en-US" dirty="0"/>
              <a:t>20XX</a:t>
            </a:r>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fld>
            <a:endParaRPr lang="en-US" dirty="0"/>
          </a:p>
        </p:txBody>
      </p:sp>
      <p:sp>
        <p:nvSpPr>
          <p:cNvPr id="5" name="Table Placeholder 5"/>
          <p:cNvSpPr>
            <a:spLocks noGrp="1"/>
          </p:cNvSpPr>
          <p:nvPr>
            <p:ph type="tbl" sz="quarter" idx="13" hasCustomPrompt="1"/>
          </p:nvPr>
        </p:nvSpPr>
        <p:spPr>
          <a:xfrm>
            <a:off x="1209357" y="2313432"/>
            <a:ext cx="9946006" cy="3670837"/>
          </a:xfrm>
        </p:spPr>
        <p:txBody>
          <a:bodyPr/>
          <a:lstStyle>
            <a:lvl1pPr>
              <a:defRPr/>
            </a:lvl1pPr>
          </a:lstStyle>
          <a:p>
            <a:r>
              <a:rPr lang="en-US" dirty="0"/>
              <a:t>Click icon to add table</a:t>
            </a:r>
            <a:endParaRPr lang="en-US" dirty="0"/>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Sp="0" userDrawn="1">
  <p:cSld name="Thank you">
    <p:spTree>
      <p:nvGrpSpPr>
        <p:cNvPr id="1" name=""/>
        <p:cNvGrpSpPr/>
        <p:nvPr/>
      </p:nvGrpSpPr>
      <p:grpSpPr>
        <a:xfrm>
          <a:off x="0" y="0"/>
          <a:ext cx="0" cy="0"/>
          <a:chOff x="0" y="0"/>
          <a:chExt cx="0" cy="0"/>
        </a:xfrm>
      </p:grpSpPr>
      <p:sp>
        <p:nvSpPr>
          <p:cNvPr id="12" name="Rectangle 11"/>
          <p:cNvSpPr/>
          <p:nvPr userDrawn="1"/>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Title 13"/>
          <p:cNvSpPr>
            <a:spLocks noGrp="1"/>
          </p:cNvSpPr>
          <p:nvPr>
            <p:ph type="title" hasCustomPrompt="1"/>
          </p:nvPr>
        </p:nvSpPr>
        <p:spPr>
          <a:xfrm>
            <a:off x="7859485" y="640080"/>
            <a:ext cx="3690257" cy="2450676"/>
          </a:xfrm>
        </p:spPr>
        <p:txBody>
          <a:bodyPr>
            <a:normAutofit/>
          </a:bodyPr>
          <a:lstStyle>
            <a:lvl1pPr>
              <a:defRPr/>
            </a:lvl1pPr>
          </a:lstStyle>
          <a:p>
            <a:r>
              <a:rPr lang="en-US" dirty="0"/>
              <a:t>Click to add title</a:t>
            </a:r>
            <a:endParaRPr lang="en-US" dirty="0"/>
          </a:p>
        </p:txBody>
      </p:sp>
      <p:cxnSp>
        <p:nvCxnSpPr>
          <p:cNvPr id="8" name="Straight Connector 7"/>
          <p:cNvCxnSpPr/>
          <p:nvPr userDrawn="1"/>
        </p:nvCxnSpPr>
        <p:spPr>
          <a:xfrm>
            <a:off x="7942633" y="3255512"/>
            <a:ext cx="34747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1" name="Picture Placeholder 10"/>
          <p:cNvSpPr>
            <a:spLocks noGrp="1"/>
          </p:cNvSpPr>
          <p:nvPr>
            <p:ph type="pic" sz="quarter" idx="13"/>
          </p:nvPr>
        </p:nvSpPr>
        <p:spPr>
          <a:xfrm>
            <a:off x="630936" y="640080"/>
            <a:ext cx="6912864" cy="5312664"/>
          </a:xfrm>
          <a:solidFill>
            <a:schemeClr val="accent6"/>
          </a:solidFill>
        </p:spPr>
        <p:txBody>
          <a:bodyPr>
            <a:normAutofit/>
          </a:bodyPr>
          <a:lstStyle>
            <a:lvl1pPr algn="ctr">
              <a:defRPr sz="1800"/>
            </a:lvl1pPr>
          </a:lstStyle>
          <a:p>
            <a:r>
              <a:rPr lang="en-US" dirty="0"/>
              <a:t>Click icon to add picture</a:t>
            </a:r>
            <a:endParaRPr lang="en-US" dirty="0"/>
          </a:p>
        </p:txBody>
      </p:sp>
      <p:sp>
        <p:nvSpPr>
          <p:cNvPr id="9" name="Content Placeholder 14"/>
          <p:cNvSpPr>
            <a:spLocks noGrp="1"/>
          </p:cNvSpPr>
          <p:nvPr>
            <p:ph idx="1" hasCustomPrompt="1"/>
          </p:nvPr>
        </p:nvSpPr>
        <p:spPr>
          <a:xfrm>
            <a:off x="7859485" y="3429000"/>
            <a:ext cx="3690257" cy="2440094"/>
          </a:xfrm>
        </p:spPr>
        <p:txBody>
          <a:bodyPr lIns="91440">
            <a:normAutofit/>
          </a:bodyPr>
          <a:lstStyle>
            <a:lvl1pPr marL="0" indent="0">
              <a:buNone/>
              <a:defRPr/>
            </a:lvl1pPr>
          </a:lstStyle>
          <a:p>
            <a:pPr lvl="0"/>
            <a:r>
              <a:rPr lang="en-US" dirty="0"/>
              <a:t>Click to add content</a:t>
            </a:r>
            <a:endParaRPr lang="en-US" dirty="0"/>
          </a:p>
          <a:p>
            <a:pPr lvl="1"/>
            <a:r>
              <a:rPr lang="en-US" dirty="0"/>
              <a:t>Second level</a:t>
            </a:r>
            <a:endParaRPr lang="en-US" dirty="0"/>
          </a:p>
          <a:p>
            <a:pPr lvl="2"/>
            <a:r>
              <a:rPr lang="en-US" dirty="0"/>
              <a:t>Third level</a:t>
            </a:r>
            <a:endParaRPr lang="en-US" dirty="0"/>
          </a:p>
          <a:p>
            <a:pPr lvl="3"/>
            <a:r>
              <a:rPr lang="en-US" dirty="0"/>
              <a:t>Fourth level</a:t>
            </a:r>
            <a:endParaRPr lang="en-US" dirty="0"/>
          </a:p>
          <a:p>
            <a:pPr lvl="4"/>
            <a:r>
              <a:rPr lang="en-US" dirty="0"/>
              <a:t>Fifth level</a:t>
            </a:r>
            <a:endParaRPr lang="en-US" dirty="0"/>
          </a:p>
        </p:txBody>
      </p:sp>
      <p:sp>
        <p:nvSpPr>
          <p:cNvPr id="3" name="Footer Placeholder 2"/>
          <p:cNvSpPr>
            <a:spLocks noGrp="1"/>
          </p:cNvSpPr>
          <p:nvPr>
            <p:ph type="ftr" sz="quarter" idx="11"/>
          </p:nvPr>
        </p:nvSpPr>
        <p:spPr/>
        <p:txBody>
          <a:bodyPr/>
          <a:lstStyle/>
          <a:p>
            <a:r>
              <a:rPr lang="en-US" dirty="0"/>
              <a:t>Presentation Title</a:t>
            </a:r>
            <a:endParaRPr lang="en-US" dirty="0"/>
          </a:p>
        </p:txBody>
      </p:sp>
      <p:sp>
        <p:nvSpPr>
          <p:cNvPr id="2" name="Date Placeholder 1"/>
          <p:cNvSpPr>
            <a:spLocks noGrp="1"/>
          </p:cNvSpPr>
          <p:nvPr>
            <p:ph type="dt" sz="half" idx="10"/>
          </p:nvPr>
        </p:nvSpPr>
        <p:spPr/>
        <p:txBody>
          <a:bodyPr/>
          <a:lstStyle/>
          <a:p>
            <a:r>
              <a:rPr lang="en-US" dirty="0"/>
              <a:t>20XX</a:t>
            </a:r>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fld>
            <a:endParaRPr lang="en-US" dirty="0"/>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x" preserve="1">
  <p:cSld name="Title and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Text Placeholder 2"/>
          <p:cNvSpPr>
            <a:spLocks noGrp="1"/>
          </p:cNvSpPr>
          <p:nvPr>
            <p:ph type="body" idx="1"/>
          </p:nvPr>
        </p:nvSpPr>
        <p:spPr/>
        <p:txBody>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r>
              <a:rPr lang="en-US"/>
              <a:t>20XX</a:t>
            </a:r>
            <a:endParaRPr lang="en-US" dirty="0"/>
          </a:p>
        </p:txBody>
      </p:sp>
      <p:sp>
        <p:nvSpPr>
          <p:cNvPr id="5" name="Footer Placeholder 4"/>
          <p:cNvSpPr>
            <a:spLocks noGrp="1"/>
          </p:cNvSpPr>
          <p:nvPr>
            <p:ph type="ftr" sz="quarter" idx="11"/>
          </p:nvPr>
        </p:nvSpPr>
        <p:spPr/>
        <p:txBody>
          <a:bodyPr/>
          <a:lstStyle/>
          <a:p>
            <a:r>
              <a:rPr lang="en-US"/>
              <a:t>Presentation Title</a:t>
            </a:r>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6" Type="http://schemas.openxmlformats.org/officeDocument/2006/relationships/theme" Target="../theme/theme1.xml"/><Relationship Id="rId25" Type="http://schemas.openxmlformats.org/officeDocument/2006/relationships/slideLayout" Target="../slideLayouts/slideLayout25.xml"/><Relationship Id="rId24" Type="http://schemas.openxmlformats.org/officeDocument/2006/relationships/slideLayout" Target="../slideLayouts/slideLayout24.xml"/><Relationship Id="rId23" Type="http://schemas.openxmlformats.org/officeDocument/2006/relationships/slideLayout" Target="../slideLayouts/slideLayout23.xml"/><Relationship Id="rId22" Type="http://schemas.openxmlformats.org/officeDocument/2006/relationships/slideLayout" Target="../slideLayouts/slideLayout22.xml"/><Relationship Id="rId21" Type="http://schemas.openxmlformats.org/officeDocument/2006/relationships/slideLayout" Target="../slideLayouts/slideLayout21.xml"/><Relationship Id="rId20" Type="http://schemas.openxmlformats.org/officeDocument/2006/relationships/slideLayout" Target="../slideLayouts/slideLayout20.xml"/><Relationship Id="rId2" Type="http://schemas.openxmlformats.org/officeDocument/2006/relationships/slideLayout" Target="../slideLayouts/slideLayout2.xml"/><Relationship Id="rId19" Type="http://schemas.openxmlformats.org/officeDocument/2006/relationships/slideLayout" Target="../slideLayouts/slideLayout19.xml"/><Relationship Id="rId18" Type="http://schemas.openxmlformats.org/officeDocument/2006/relationships/slideLayout" Target="../slideLayouts/slideLayout18.xml"/><Relationship Id="rId17" Type="http://schemas.openxmlformats.org/officeDocument/2006/relationships/slideLayout" Target="../slideLayouts/slideLayout17.xml"/><Relationship Id="rId16" Type="http://schemas.openxmlformats.org/officeDocument/2006/relationships/slideLayout" Target="../slideLayouts/slideLayout16.xml"/><Relationship Id="rId15" Type="http://schemas.openxmlformats.org/officeDocument/2006/relationships/slideLayout" Target="../slideLayouts/slideLayout15.xml"/><Relationship Id="rId14" Type="http://schemas.openxmlformats.org/officeDocument/2006/relationships/slideLayout" Target="../slideLayouts/slideLayout14.xml"/><Relationship Id="rId13" Type="http://schemas.openxmlformats.org/officeDocument/2006/relationships/slideLayout" Target="../slideLayouts/slideLayout13.xml"/><Relationship Id="rId12" Type="http://schemas.openxmlformats.org/officeDocument/2006/relationships/slideLayout" Target="../slideLayouts/slideLayout12.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900">
                <a:solidFill>
                  <a:srgbClr val="FFFFFF"/>
                </a:solidFill>
              </a:defRPr>
            </a:lvl1pPr>
          </a:lstStyle>
          <a:p>
            <a:r>
              <a:rPr lang="en-US"/>
              <a:t>20XX</a:t>
            </a:r>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900" cap="all" baseline="0">
                <a:solidFill>
                  <a:srgbClr val="FFFFFF"/>
                </a:solidFill>
              </a:defRPr>
            </a:lvl1pPr>
          </a:lstStyle>
          <a:p>
            <a:r>
              <a:rPr lang="en-US"/>
              <a:t>Presentation Title</a:t>
            </a:r>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1050">
                <a:solidFill>
                  <a:srgbClr val="FFFFFF"/>
                </a:solidFill>
              </a:defRPr>
            </a:lvl1pPr>
          </a:lstStyle>
          <a:p>
            <a:fld id="{3A98EE3D-8CD1-4C3F-BD1C-C98C9596463C}" type="slidenum">
              <a:rPr lang="en-US" smtClean="0"/>
            </a:fld>
            <a:endParaRPr lang="en-US" dirty="0"/>
          </a:p>
        </p:txBody>
      </p:sp>
      <p:cxnSp>
        <p:nvCxnSpPr>
          <p:cNvPr id="10" name="Straight Connector 9"/>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 id="2147483666" r:id="rId18"/>
    <p:sldLayoutId id="2147483667" r:id="rId19"/>
    <p:sldLayoutId id="2147483668" r:id="rId20"/>
    <p:sldLayoutId id="2147483669" r:id="rId21"/>
    <p:sldLayoutId id="2147483670" r:id="rId22"/>
    <p:sldLayoutId id="2147483671" r:id="rId23"/>
    <p:sldLayoutId id="2147483672" r:id="rId24"/>
    <p:sldLayoutId id="2147483673" r:id="rId25"/>
  </p:sldLayoutIdLst>
  <p:hf sldNum="0" hdr="0" ftr="0" dt="0"/>
  <p:txStyles>
    <p:titleStyle>
      <a:lvl1pPr algn="l" defTabSz="914400" rtl="0" eaLnBrk="1" latinLnBrk="0" hangingPunct="1">
        <a:lnSpc>
          <a:spcPct val="90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0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175" indent="-182880" algn="l" defTabSz="914400" rtl="0" eaLnBrk="1" latinLnBrk="0" hangingPunct="1">
        <a:lnSpc>
          <a:spcPct val="100000"/>
        </a:lnSpc>
        <a:spcBef>
          <a:spcPts val="200"/>
        </a:spcBef>
        <a:spcAft>
          <a:spcPts val="400"/>
        </a:spcAft>
        <a:buClrTx/>
        <a:buFont typeface="Calibri" panose="020F0502020204030204" pitchFamily="34" charset="0"/>
        <a:buChar char="◦"/>
        <a:defRPr sz="1800" kern="1200">
          <a:solidFill>
            <a:schemeClr val="tx1">
              <a:lumMod val="75000"/>
              <a:lumOff val="25000"/>
            </a:schemeClr>
          </a:solidFill>
          <a:latin typeface="+mn-lt"/>
          <a:ea typeface="+mn-ea"/>
          <a:cs typeface="+mn-cs"/>
        </a:defRPr>
      </a:lvl2pPr>
      <a:lvl3pPr marL="567055" indent="-182880" algn="l" defTabSz="914400" rtl="0" eaLnBrk="1" latinLnBrk="0" hangingPunct="1">
        <a:lnSpc>
          <a:spcPct val="100000"/>
        </a:lnSpc>
        <a:spcBef>
          <a:spcPts val="200"/>
        </a:spcBef>
        <a:spcAft>
          <a:spcPts val="400"/>
        </a:spcAft>
        <a:buClrTx/>
        <a:buFont typeface="Calibri" panose="020F0502020204030204" pitchFamily="34" charset="0"/>
        <a:buChar char="◦"/>
        <a:defRPr sz="1400" kern="1200">
          <a:solidFill>
            <a:schemeClr val="tx1">
              <a:lumMod val="75000"/>
              <a:lumOff val="25000"/>
            </a:schemeClr>
          </a:solidFill>
          <a:latin typeface="+mn-lt"/>
          <a:ea typeface="+mn-ea"/>
          <a:cs typeface="+mn-cs"/>
        </a:defRPr>
      </a:lvl3pPr>
      <a:lvl4pPr marL="749935" indent="-182880" algn="l" defTabSz="914400" rtl="0" eaLnBrk="1" latinLnBrk="0" hangingPunct="1">
        <a:lnSpc>
          <a:spcPct val="100000"/>
        </a:lnSpc>
        <a:spcBef>
          <a:spcPts val="200"/>
        </a:spcBef>
        <a:spcAft>
          <a:spcPts val="400"/>
        </a:spcAft>
        <a:buClrTx/>
        <a:buFont typeface="Calibri" panose="020F0502020204030204" pitchFamily="34" charset="0"/>
        <a:buChar char="◦"/>
        <a:defRPr sz="1400" kern="1200">
          <a:solidFill>
            <a:schemeClr val="tx1">
              <a:lumMod val="75000"/>
              <a:lumOff val="25000"/>
            </a:schemeClr>
          </a:solidFill>
          <a:latin typeface="+mn-lt"/>
          <a:ea typeface="+mn-ea"/>
          <a:cs typeface="+mn-cs"/>
        </a:defRPr>
      </a:lvl4pPr>
      <a:lvl5pPr marL="932815" indent="-182880" algn="l" defTabSz="914400" rtl="0" eaLnBrk="1" latinLnBrk="0" hangingPunct="1">
        <a:lnSpc>
          <a:spcPct val="100000"/>
        </a:lnSpc>
        <a:spcBef>
          <a:spcPts val="200"/>
        </a:spcBef>
        <a:spcAft>
          <a:spcPts val="400"/>
        </a:spcAft>
        <a:buClrTx/>
        <a:buFont typeface="Calibri" panose="020F0502020204030204" pitchFamily="34" charset="0"/>
        <a:buChar char="◦"/>
        <a:defRPr sz="1400" kern="1200">
          <a:solidFill>
            <a:schemeClr val="tx1">
              <a:lumMod val="75000"/>
              <a:lumOff val="25000"/>
            </a:schemeClr>
          </a:solidFill>
          <a:latin typeface="+mn-lt"/>
          <a:ea typeface="+mn-ea"/>
          <a:cs typeface="+mn-cs"/>
        </a:defRPr>
      </a:lvl5pPr>
      <a:lvl6pPr marL="1099820" indent="-228600" algn="l" defTabSz="914400" rtl="0" eaLnBrk="1" latinLnBrk="0" hangingPunct="1">
        <a:lnSpc>
          <a:spcPct val="90000"/>
        </a:lnSpc>
        <a:spcBef>
          <a:spcPts val="200"/>
        </a:spcBef>
        <a:spcAft>
          <a:spcPts val="400"/>
        </a:spcAft>
        <a:buClr>
          <a:schemeClr val="accent1"/>
        </a:buClr>
        <a:buFont typeface="Calibri" panose="020F0502020204030204" pitchFamily="34" charset="0"/>
        <a:buChar char="◦"/>
        <a:defRPr sz="1400" kern="1200">
          <a:solidFill>
            <a:schemeClr val="tx1">
              <a:lumMod val="75000"/>
              <a:lumOff val="25000"/>
            </a:schemeClr>
          </a:solidFill>
          <a:latin typeface="+mn-lt"/>
          <a:ea typeface="+mn-ea"/>
          <a:cs typeface="+mn-cs"/>
        </a:defRPr>
      </a:lvl6pPr>
      <a:lvl7pPr marL="1299845" indent="-228600" algn="l" defTabSz="914400" rtl="0" eaLnBrk="1" latinLnBrk="0" hangingPunct="1">
        <a:lnSpc>
          <a:spcPct val="90000"/>
        </a:lnSpc>
        <a:spcBef>
          <a:spcPts val="200"/>
        </a:spcBef>
        <a:spcAft>
          <a:spcPts val="400"/>
        </a:spcAft>
        <a:buClr>
          <a:schemeClr val="accent1"/>
        </a:buClr>
        <a:buFont typeface="Calibri" panose="020F0502020204030204" pitchFamily="34" charset="0"/>
        <a:buChar char="◦"/>
        <a:defRPr sz="1400" kern="1200">
          <a:solidFill>
            <a:schemeClr val="tx1">
              <a:lumMod val="75000"/>
              <a:lumOff val="25000"/>
            </a:schemeClr>
          </a:solidFill>
          <a:latin typeface="+mn-lt"/>
          <a:ea typeface="+mn-ea"/>
          <a:cs typeface="+mn-cs"/>
        </a:defRPr>
      </a:lvl7pPr>
      <a:lvl8pPr marL="1499870" indent="-228600" algn="l" defTabSz="914400" rtl="0" eaLnBrk="1" latinLnBrk="0" hangingPunct="1">
        <a:lnSpc>
          <a:spcPct val="90000"/>
        </a:lnSpc>
        <a:spcBef>
          <a:spcPts val="200"/>
        </a:spcBef>
        <a:spcAft>
          <a:spcPts val="400"/>
        </a:spcAft>
        <a:buClr>
          <a:schemeClr val="accent1"/>
        </a:buClr>
        <a:buFont typeface="Calibri" panose="020F0502020204030204" pitchFamily="34" charset="0"/>
        <a:buChar char="◦"/>
        <a:defRPr sz="1400" kern="1200">
          <a:solidFill>
            <a:schemeClr val="tx1">
              <a:lumMod val="75000"/>
              <a:lumOff val="25000"/>
            </a:schemeClr>
          </a:solidFill>
          <a:latin typeface="+mn-lt"/>
          <a:ea typeface="+mn-ea"/>
          <a:cs typeface="+mn-cs"/>
        </a:defRPr>
      </a:lvl8pPr>
      <a:lvl9pPr marL="1699895" indent="-228600" algn="l" defTabSz="914400" rtl="0" eaLnBrk="1" latinLnBrk="0" hangingPunct="1">
        <a:lnSpc>
          <a:spcPct val="90000"/>
        </a:lnSpc>
        <a:spcBef>
          <a:spcPts val="200"/>
        </a:spcBef>
        <a:spcAft>
          <a:spcPts val="400"/>
        </a:spcAft>
        <a:buClr>
          <a:schemeClr val="accent1"/>
        </a:buClr>
        <a:buFont typeface="Calibri" panose="020F0502020204030204"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slideLayout" Target="../slideLayouts/slideLayout7.xml"/><Relationship Id="rId1"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7.xml"/><Relationship Id="rId1" Type="http://schemas.openxmlformats.org/officeDocument/2006/relationships/image" Target="../media/image2.pn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14.xml"/><Relationship Id="rId1" Type="http://schemas.openxmlformats.org/officeDocument/2006/relationships/image" Target="../media/image3.jpe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6.xml"/><Relationship Id="rId1" Type="http://schemas.openxmlformats.org/officeDocument/2006/relationships/image" Target="../media/image4.jpe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7.xml"/><Relationship Id="rId1" Type="http://schemas.openxmlformats.org/officeDocument/2006/relationships/hyperlink" Target="https://www.unilever.com/our-company/at-a-glance/" TargetMode="External"/></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24.xml"/><Relationship Id="rId1" Type="http://schemas.openxmlformats.org/officeDocument/2006/relationships/image" Target="../media/image5.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pic>
        <p:nvPicPr>
          <p:cNvPr id="2" name="Picture 1"/>
          <p:cNvPicPr>
            <a:picLocks noChangeAspect="1"/>
          </p:cNvPicPr>
          <p:nvPr/>
        </p:nvPicPr>
        <p:blipFill>
          <a:blip r:embed="rId1"/>
          <a:stretch>
            <a:fillRect/>
          </a:stretch>
        </p:blipFill>
        <p:spPr>
          <a:xfrm>
            <a:off x="2240915" y="0"/>
            <a:ext cx="6858000" cy="2473960"/>
          </a:xfrm>
          <a:prstGeom prst="rect">
            <a:avLst/>
          </a:prstGeom>
        </p:spPr>
      </p:pic>
      <p:sp>
        <p:nvSpPr>
          <p:cNvPr id="5" name="Text Box 4"/>
          <p:cNvSpPr txBox="1"/>
          <p:nvPr/>
        </p:nvSpPr>
        <p:spPr>
          <a:xfrm rot="3960000">
            <a:off x="2489200" y="3886200"/>
            <a:ext cx="4064000" cy="90170"/>
          </a:xfrm>
          <a:prstGeom prst="rect">
            <a:avLst/>
          </a:prstGeom>
          <a:noFill/>
        </p:spPr>
        <p:txBody>
          <a:bodyPr wrap="square" rtlCol="0">
            <a:noAutofit/>
          </a:bodyPr>
          <a:p>
            <a:endParaRPr lang="en-US"/>
          </a:p>
        </p:txBody>
      </p:sp>
      <p:sp>
        <p:nvSpPr>
          <p:cNvPr id="9" name="Text Box 8"/>
          <p:cNvSpPr txBox="1"/>
          <p:nvPr/>
        </p:nvSpPr>
        <p:spPr>
          <a:xfrm>
            <a:off x="2135505" y="2473960"/>
            <a:ext cx="8031480" cy="3438525"/>
          </a:xfrm>
          <a:prstGeom prst="rect">
            <a:avLst/>
          </a:prstGeom>
          <a:noFill/>
        </p:spPr>
        <p:txBody>
          <a:bodyPr wrap="square" rtlCol="0">
            <a:noAutofit/>
          </a:bodyPr>
          <a:p>
            <a:r>
              <a:rPr lang="en-US"/>
              <a:t> </a:t>
            </a:r>
            <a:endParaRPr lang="en-US"/>
          </a:p>
          <a:p>
            <a:r>
              <a:rPr lang="en-US"/>
              <a:t>                                     </a:t>
            </a:r>
            <a:r>
              <a:rPr lang="en-US" sz="2000" b="1"/>
              <a:t>   STUDENT NAME: RAMBABU ATLA</a:t>
            </a:r>
            <a:endParaRPr lang="en-US" sz="2000" b="1"/>
          </a:p>
          <a:p>
            <a:r>
              <a:rPr lang="en-US" sz="2000" b="1"/>
              <a:t>                              </a:t>
            </a:r>
            <a:r>
              <a:rPr lang="en-IN" altLang="en-US" sz="2000" b="1"/>
              <a:t>          </a:t>
            </a:r>
            <a:r>
              <a:rPr lang="en-US" sz="2000" b="1"/>
              <a:t> STUDENT ID: 233368</a:t>
            </a:r>
            <a:r>
              <a:rPr lang="en-IN" altLang="en-US" sz="2000" b="1"/>
              <a:t>7</a:t>
            </a:r>
            <a:endParaRPr lang="en-US" sz="2000" b="1"/>
          </a:p>
          <a:p>
            <a:r>
              <a:rPr lang="en-US" sz="2000" b="1"/>
              <a:t>                                       COURSE: M.B.A. INTERNATIONAL BUSINESS</a:t>
            </a:r>
            <a:endParaRPr lang="en-US" sz="2000" b="1"/>
          </a:p>
          <a:p>
            <a:r>
              <a:rPr lang="en-US" sz="2000" b="1"/>
              <a:t>                                       MODUEL: HUMAN CAPITAL MANAGEMENT</a:t>
            </a:r>
            <a:endParaRPr lang="en-US" sz="2000" b="1"/>
          </a:p>
          <a:p>
            <a:r>
              <a:rPr lang="en-US" sz="2000" b="1"/>
              <a:t>                                      LECTURER: DR. GLADIUS DAVID </a:t>
            </a:r>
            <a:r>
              <a:rPr lang="en-IN" altLang="en-US" sz="2000" b="1"/>
              <a:t>   </a:t>
            </a:r>
            <a:endParaRPr lang="en-IN" altLang="en-US" sz="2000" b="1"/>
          </a:p>
          <a:p>
            <a:r>
              <a:rPr lang="en-IN" altLang="en-US" sz="2000" b="1"/>
              <a:t>                                                           </a:t>
            </a:r>
            <a:r>
              <a:rPr lang="en-US" sz="2000" b="1"/>
              <a:t>KULOTHUNGAN</a:t>
            </a:r>
            <a:endParaRPr lang="en-US" sz="2000" b="1"/>
          </a:p>
          <a:p>
            <a:r>
              <a:rPr lang="en-US" sz="2000" b="1"/>
              <a:t>                                     SESSION: GROUP 1 JUNE 2024 TEAM. </a:t>
            </a:r>
            <a:endParaRPr lang="en-US" sz="2000" b="1"/>
          </a:p>
        </p:txBody>
      </p:sp>
      <p:sp>
        <p:nvSpPr>
          <p:cNvPr id="10" name="Text Box 9"/>
          <p:cNvSpPr txBox="1"/>
          <p:nvPr/>
        </p:nvSpPr>
        <p:spPr>
          <a:xfrm>
            <a:off x="11316970" y="5753100"/>
            <a:ext cx="4064000" cy="368300"/>
          </a:xfrm>
          <a:prstGeom prst="rect">
            <a:avLst/>
          </a:prstGeom>
          <a:noFill/>
        </p:spPr>
        <p:txBody>
          <a:bodyPr wrap="square" rtlCol="0">
            <a:spAutoFit/>
          </a:bodyPr>
          <a:p>
            <a:endParaRPr lang="en-US"/>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1"/>
          <a:stretch>
            <a:fillRect/>
          </a:stretch>
        </a:blipFill>
        <a:effectLst/>
      </p:bgPr>
    </p:bg>
    <p:spTree>
      <p:nvGrpSpPr>
        <p:cNvPr id="1" name=""/>
        <p:cNvGrpSpPr/>
        <p:nvPr/>
      </p:nvGrpSpPr>
      <p:grpSpPr>
        <a:xfrm>
          <a:off x="0" y="0"/>
          <a:ext cx="0" cy="0"/>
          <a:chOff x="0" y="0"/>
          <a:chExt cx="0" cy="0"/>
        </a:xfrm>
      </p:grpSpPr>
      <p:sp>
        <p:nvSpPr>
          <p:cNvPr id="51" name="Rectangle 50"/>
          <p:cNvSpPr>
            <a:spLocks noGrp="1" noRot="1" noChangeAspect="1" noMove="1" noResize="1" noEditPoints="1" noAdjustHandles="1" noChangeArrowheads="1" noChangeShapeType="1" noTextEdit="1"/>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52" name="Straight Connector 51"/>
          <p:cNvCxnSpPr>
            <a:cxnSpLocks noGrp="1" noRot="1" noChangeAspect="1" noMove="1" noResize="1" noEditPoints="1" noAdjustHandles="1" noChangeArrowheads="1" noChangeShapeType="1"/>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53" name="Rectangle 52"/>
          <p:cNvSpPr>
            <a:spLocks noGrp="1" noRot="1" noChangeAspect="1" noMove="1" noResize="1" noEditPoints="1" noAdjustHandles="1" noChangeArrowheads="1" noChangeShapeType="1" noTextEdit="1"/>
          </p:cNvSpPr>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Placeholder 7" descr="A group of people sitting at a table"/>
          <p:cNvPicPr>
            <a:picLocks noGrp="1" noChangeAspect="1"/>
          </p:cNvPicPr>
          <p:nvPr>
            <p:ph type="pic" sz="quarter" idx="4294967295"/>
          </p:nvPr>
        </p:nvPicPr>
        <p:blipFill rotWithShape="1">
          <a:blip r:embed="rId1" cstate="screen">
            <a:extLst>
              <a:ext uri="{28A0092B-C50C-407E-A947-70E740481C1C}">
                <a14:useLocalDpi xmlns:a14="http://schemas.microsoft.com/office/drawing/2010/main" val="0"/>
              </a:ext>
            </a:extLst>
          </a:blip>
          <a:srcRect/>
          <a:stretch>
            <a:fillRect/>
          </a:stretch>
        </p:blipFill>
        <p:spPr>
          <a:xfrm>
            <a:off x="0" y="0"/>
            <a:ext cx="12188825" cy="6858000"/>
          </a:xfrm>
          <a:prstGeom prst="rect">
            <a:avLst/>
          </a:prstGeom>
          <a:scene3d>
            <a:camera prst="perspectiveRight"/>
            <a:lightRig rig="threePt" dir="t"/>
          </a:scene3d>
        </p:spPr>
      </p:pic>
      <p:sp>
        <p:nvSpPr>
          <p:cNvPr id="54" name="Rectangle 53"/>
          <p:cNvSpPr>
            <a:spLocks noGrp="1" noRot="1" noChangeAspect="1" noMove="1" noResize="1" noEditPoints="1" noAdjustHandles="1" noChangeArrowheads="1" noChangeShapeType="1" noTextEdit="1"/>
          </p:cNvSpPr>
          <p:nvPr/>
        </p:nvSpPr>
        <p:spPr>
          <a:xfrm>
            <a:off x="0" y="2207602"/>
            <a:ext cx="12191999" cy="3162146"/>
          </a:xfrm>
          <a:prstGeom prst="rect">
            <a:avLst/>
          </a:prstGeom>
          <a:gradFill flip="none" rotWithShape="1">
            <a:gsLst>
              <a:gs pos="46064">
                <a:srgbClr val="000000">
                  <a:alpha val="30000"/>
                </a:srgbClr>
              </a:gs>
              <a:gs pos="68000">
                <a:srgbClr val="000000">
                  <a:alpha val="20000"/>
                </a:srgbClr>
              </a:gs>
              <a:gs pos="0">
                <a:schemeClr val="tx1">
                  <a:alpha val="0"/>
                </a:schemeClr>
              </a:gs>
              <a:gs pos="26000">
                <a:schemeClr val="tx1">
                  <a:alpha val="20000"/>
                </a:schemeClr>
              </a:gs>
              <a:gs pos="10000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5"/>
          <p:cNvSpPr>
            <a:spLocks noGrp="1"/>
          </p:cNvSpPr>
          <p:nvPr>
            <p:ph type="ctrTitle" idx="4294967295"/>
          </p:nvPr>
        </p:nvSpPr>
        <p:spPr>
          <a:xfrm>
            <a:off x="19970" y="758952"/>
            <a:ext cx="8705193" cy="2383747"/>
          </a:xfrm>
        </p:spPr>
        <p:txBody>
          <a:bodyPr vert="horz" lIns="91440" tIns="45720" rIns="91440" bIns="45720" rtlCol="0" anchor="b">
            <a:normAutofit fontScale="90000"/>
          </a:bodyPr>
          <a:lstStyle/>
          <a:p>
            <a:r>
              <a:rPr lang="en-US" sz="8000" b="1"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Human Capital Management</a:t>
            </a:r>
            <a:br>
              <a:rPr lang="en-US" sz="8000" b="1"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br>
            <a:r>
              <a:rPr lang="en-US" sz="8000" b="1"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Position Analysis</a:t>
            </a:r>
            <a:endParaRPr lang="en-US" sz="8000" b="1" dirty="0">
              <a:ln w="13462">
                <a:solidFill>
                  <a:schemeClr val="bg1"/>
                </a:solidFill>
                <a:prstDash val="solid"/>
              </a:ln>
              <a:solidFill>
                <a:schemeClr val="tx1">
                  <a:lumMod val="85000"/>
                  <a:lumOff val="15000"/>
                </a:schemeClr>
              </a:solidFill>
              <a:effectLst>
                <a:outerShdw dist="38100" dir="2700000" algn="bl" rotWithShape="0">
                  <a:schemeClr val="accent5"/>
                </a:outerShdw>
              </a:effectLst>
              <a:cs typeface="Calibri Light" panose="020F0302020204030204"/>
            </a:endParaRPr>
          </a:p>
        </p:txBody>
      </p:sp>
      <p:cxnSp>
        <p:nvCxnSpPr>
          <p:cNvPr id="55" name="Straight Connector 54"/>
          <p:cNvCxnSpPr>
            <a:cxnSpLocks noGrp="1" noRot="1" noChangeAspect="1" noMove="1" noResize="1" noEditPoints="1" noAdjustHandles="1" noChangeArrowheads="1" noChangeShapeType="1"/>
          </p:cNvCxnSpPr>
          <p:nvPr/>
        </p:nvCxnSpPr>
        <p:spPr>
          <a:xfrm>
            <a:off x="1207658" y="4474741"/>
            <a:ext cx="987552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56" name="Rectangle 55"/>
          <p:cNvSpPr>
            <a:spLocks noGrp="1" noRot="1" noChangeAspect="1" noMove="1" noResize="1" noEditPoints="1" noAdjustHandles="1" noChangeArrowheads="1" noChangeShapeType="1" noTextEdit="1"/>
          </p:cNvSpPr>
          <p:nvPr/>
        </p:nvSpPr>
        <p:spPr>
          <a:xfrm>
            <a:off x="-2307" y="6400798"/>
            <a:ext cx="12188952" cy="457201"/>
          </a:xfrm>
          <a:prstGeom prst="rect">
            <a:avLst/>
          </a:prstGeom>
          <a:gradFill>
            <a:gsLst>
              <a:gs pos="61000">
                <a:srgbClr val="000000">
                  <a:alpha val="10000"/>
                </a:srgbClr>
              </a:gs>
              <a:gs pos="7000">
                <a:schemeClr val="tx1">
                  <a:alpha val="0"/>
                </a:schemeClr>
              </a:gs>
              <a:gs pos="100000">
                <a:schemeClr val="tx1">
                  <a:alpha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pattFill prst="pct5">
          <a:fgClr>
            <a:schemeClr val="accent1"/>
          </a:fgClr>
          <a:bgClr>
            <a:schemeClr val="bg1"/>
          </a:bgClr>
        </a:patt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latin typeface="Calibri" panose="020F0502020204030204" pitchFamily="34" charset="0"/>
                <a:cs typeface="Calibri" panose="020F0502020204030204" pitchFamily="34" charset="0"/>
              </a:rPr>
              <a:t>Agenda</a:t>
            </a:r>
            <a:endParaRPr lang="en-US" b="1" dirty="0">
              <a:latin typeface="Calibri" panose="020F0502020204030204" pitchFamily="34" charset="0"/>
              <a:cs typeface="Calibri" panose="020F0502020204030204" pitchFamily="34" charset="0"/>
            </a:endParaRPr>
          </a:p>
        </p:txBody>
      </p:sp>
      <p:sp>
        <p:nvSpPr>
          <p:cNvPr id="3" name="Content Placeholder 2"/>
          <p:cNvSpPr>
            <a:spLocks noGrp="1"/>
          </p:cNvSpPr>
          <p:nvPr>
            <p:ph idx="1"/>
          </p:nvPr>
        </p:nvSpPr>
        <p:spPr/>
        <p:txBody>
          <a:bodyPr vert="horz" lIns="91440" tIns="45720" rIns="0" bIns="45720" rtlCol="0" anchor="t">
            <a:normAutofit fontScale="47500" lnSpcReduction="20000"/>
          </a:bodyPr>
          <a:lstStyle/>
          <a:p>
            <a:pPr marL="347345" indent="-347345"/>
            <a:r>
              <a:rPr lang="en-US" b="1" dirty="0"/>
              <a:t>Introduction of chosen </a:t>
            </a:r>
            <a:r>
              <a:rPr lang="en-US" b="1" dirty="0" err="1"/>
              <a:t>organisation</a:t>
            </a:r>
            <a:endParaRPr lang="en-US" b="1">
              <a:cs typeface="Calibri" panose="020F0502020204030204"/>
            </a:endParaRPr>
          </a:p>
          <a:p>
            <a:pPr marL="347345" indent="-347345"/>
            <a:r>
              <a:rPr lang="en-US" b="1" dirty="0"/>
              <a:t>Strategic Goal of Chosen </a:t>
            </a:r>
            <a:r>
              <a:rPr lang="en-US" b="1" dirty="0" err="1"/>
              <a:t>Organisation</a:t>
            </a:r>
            <a:endParaRPr lang="en-US" b="1" dirty="0">
              <a:cs typeface="Calibri" panose="020F0502020204030204"/>
            </a:endParaRPr>
          </a:p>
          <a:p>
            <a:pPr marL="347345" indent="-347345"/>
            <a:r>
              <a:rPr lang="en-US" b="1" dirty="0"/>
              <a:t>Job Analysis/Position</a:t>
            </a:r>
            <a:endParaRPr lang="en-US" b="1" dirty="0">
              <a:cs typeface="Calibri" panose="020F0502020204030204"/>
            </a:endParaRPr>
          </a:p>
          <a:p>
            <a:pPr marL="347345" indent="-347345"/>
            <a:r>
              <a:rPr lang="en-US" b="1" dirty="0"/>
              <a:t>Job Description</a:t>
            </a:r>
            <a:endParaRPr lang="en-US" b="1" dirty="0">
              <a:cs typeface="Calibri" panose="020F0502020204030204"/>
            </a:endParaRPr>
          </a:p>
          <a:p>
            <a:pPr marL="347345" indent="-347345"/>
            <a:r>
              <a:rPr lang="en-US" b="1" dirty="0"/>
              <a:t>Person Specification</a:t>
            </a:r>
            <a:endParaRPr lang="en-US" b="1" dirty="0">
              <a:cs typeface="Calibri" panose="020F0502020204030204"/>
            </a:endParaRPr>
          </a:p>
          <a:p>
            <a:pPr marL="347345" indent="-347345"/>
            <a:r>
              <a:rPr lang="en-US" b="1" dirty="0">
                <a:cs typeface="Calibri" panose="020F0502020204030204"/>
              </a:rPr>
              <a:t>Required Skills</a:t>
            </a:r>
            <a:endParaRPr lang="en-US" b="1" dirty="0">
              <a:cs typeface="Calibri" panose="020F0502020204030204"/>
            </a:endParaRPr>
          </a:p>
          <a:p>
            <a:pPr marL="347345" indent="-347345"/>
            <a:r>
              <a:rPr lang="en-US" b="1" dirty="0">
                <a:cs typeface="Calibri" panose="020F0502020204030204"/>
              </a:rPr>
              <a:t>Pay and working conditions</a:t>
            </a:r>
            <a:endParaRPr lang="en-US" b="1" dirty="0">
              <a:cs typeface="Calibri" panose="020F0502020204030204"/>
            </a:endParaRPr>
          </a:p>
          <a:p>
            <a:pPr marL="347345" indent="-347345"/>
            <a:r>
              <a:rPr lang="en-US" b="1" dirty="0">
                <a:cs typeface="Calibri" panose="020F0502020204030204"/>
              </a:rPr>
              <a:t>Flexible working arrangement with justifications</a:t>
            </a:r>
            <a:endParaRPr lang="en-US" b="1" dirty="0">
              <a:cs typeface="Calibri" panose="020F0502020204030204"/>
            </a:endParaRPr>
          </a:p>
          <a:p>
            <a:pPr marL="347345" indent="-347345"/>
            <a:r>
              <a:rPr lang="en-US" b="1" dirty="0">
                <a:cs typeface="Calibri" panose="020F0502020204030204"/>
              </a:rPr>
              <a:t>Conclusion </a:t>
            </a:r>
            <a:endParaRPr lang="en-US" b="1" dirty="0">
              <a:cs typeface="Calibri" panose="020F0502020204030204"/>
            </a:endParaRPr>
          </a:p>
          <a:p>
            <a:pPr marL="347345" indent="-347345"/>
            <a:r>
              <a:rPr lang="en-US" b="1" dirty="0">
                <a:cs typeface="Calibri" panose="020F0502020204030204"/>
              </a:rPr>
              <a:t>References</a:t>
            </a:r>
            <a:endParaRPr lang="en-US" b="1" dirty="0">
              <a:cs typeface="Calibri" panose="020F0502020204030204"/>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1"/>
          <a:stretch>
            <a:fillRect/>
          </a:stretch>
        </a:blipFill>
        <a:effectLst/>
      </p:bgPr>
    </p:bg>
    <p:spTree>
      <p:nvGrpSpPr>
        <p:cNvPr id="1" name=""/>
        <p:cNvGrpSpPr/>
        <p:nvPr/>
      </p:nvGrpSpPr>
      <p:grpSpPr>
        <a:xfrm>
          <a:off x="0" y="0"/>
          <a:ext cx="0" cy="0"/>
          <a:chOff x="0" y="0"/>
          <a:chExt cx="0" cy="0"/>
        </a:xfrm>
      </p:grpSpPr>
      <p:pic>
        <p:nvPicPr>
          <p:cNvPr id="9" name="Picture Placeholder 8" descr="A person standing in front of a group of people"/>
          <p:cNvPicPr>
            <a:picLocks noGrp="1" noChangeAspect="1"/>
          </p:cNvPicPr>
          <p:nvPr>
            <p:ph type="pic" sz="quarter" idx="13"/>
          </p:nvPr>
        </p:nvPicPr>
        <p:blipFill>
          <a:blip r:embed="rId1"/>
          <a:srcRect l="7" r="7"/>
          <a:stretch>
            <a:fillRect/>
          </a:stretch>
        </p:blipFill>
        <p:spPr>
          <a:effectLst/>
          <a:scene3d>
            <a:camera prst="perspectiveRight"/>
            <a:lightRig rig="threePt" dir="t"/>
          </a:scene3d>
        </p:spPr>
      </p:pic>
      <p:sp>
        <p:nvSpPr>
          <p:cNvPr id="3" name="Title 2"/>
          <p:cNvSpPr>
            <a:spLocks noGrp="1"/>
          </p:cNvSpPr>
          <p:nvPr>
            <p:ph type="ctrTitle"/>
          </p:nvPr>
        </p:nvSpPr>
        <p:spPr/>
        <p:txBody>
          <a:bodyPr bIns="548640" anchor="b" anchorCtr="0"/>
          <a:lstStyle/>
          <a:p>
            <a:pPr algn="l"/>
            <a:r>
              <a:rPr lang="en-US" b="1"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Introduction Of Chosen </a:t>
            </a:r>
            <a:r>
              <a:rPr lang="en-US" b="1" dirty="0" err="1">
                <a:ln w="13462">
                  <a:solidFill>
                    <a:schemeClr val="bg1"/>
                  </a:solidFill>
                  <a:prstDash val="solid"/>
                </a:ln>
                <a:solidFill>
                  <a:schemeClr val="tx1">
                    <a:lumMod val="85000"/>
                    <a:lumOff val="15000"/>
                  </a:schemeClr>
                </a:solidFill>
                <a:effectLst>
                  <a:outerShdw dist="38100" dir="2700000" algn="bl" rotWithShape="0">
                    <a:schemeClr val="accent5"/>
                  </a:outerShdw>
                </a:effectLst>
              </a:rPr>
              <a:t>Organisations</a:t>
            </a:r>
            <a:endParaRPr lang="en-US" b="1" dirty="0" err="1">
              <a:ln w="13462">
                <a:solidFill>
                  <a:schemeClr val="bg1"/>
                </a:solidFill>
                <a:prstDash val="solid"/>
              </a:ln>
              <a:solidFill>
                <a:schemeClr val="tx1">
                  <a:lumMod val="85000"/>
                  <a:lumOff val="15000"/>
                </a:schemeClr>
              </a:solidFill>
              <a:effectLst>
                <a:outerShdw dist="38100" dir="2700000" algn="bl" rotWithShape="0">
                  <a:schemeClr val="accent5"/>
                </a:outerShdw>
              </a:effectLst>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a:gsLst>
            <a:gs pos="88000">
              <a:srgbClr val="AAE0F5"/>
            </a:gs>
            <a:gs pos="81000">
              <a:srgbClr val="99DAF3"/>
            </a:gs>
            <a:gs pos="31000">
              <a:srgbClr val="E9F7FD"/>
            </a:gs>
            <a:gs pos="62000">
              <a:srgbClr val="DEF3FC"/>
            </a:gs>
            <a:gs pos="73000">
              <a:srgbClr val="C7EBF9"/>
            </a:gs>
            <a:gs pos="78000">
              <a:srgbClr val="99DAF3"/>
            </a:gs>
            <a:gs pos="0">
              <a:schemeClr val="accent1">
                <a:lumMod val="5000"/>
                <a:lumOff val="95000"/>
              </a:schemeClr>
            </a:gs>
            <a:gs pos="91000">
              <a:schemeClr val="accent1">
                <a:lumMod val="38000"/>
                <a:lumOff val="62000"/>
              </a:schemeClr>
            </a:gs>
            <a:gs pos="8000">
              <a:schemeClr val="accent1">
                <a:lumMod val="45000"/>
                <a:lumOff val="55000"/>
              </a:schemeClr>
            </a:gs>
            <a:gs pos="100000">
              <a:schemeClr val="accent1">
                <a:lumMod val="30000"/>
                <a:lumOff val="70000"/>
              </a:schemeClr>
            </a:gs>
          </a:gsLst>
          <a:path path="circle">
            <a:fillToRect t="100000" r="100000"/>
          </a:path>
          <a:tileRect l="-100000" b="-100000"/>
        </a:gradFill>
        <a:effectLst/>
      </p:bgPr>
    </p:bg>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285750" y="113030"/>
            <a:ext cx="11906250" cy="795020"/>
          </a:xfrm>
        </p:spPr>
        <p:txBody>
          <a:bodyPr>
            <a:normAutofit fontScale="90000"/>
          </a:bodyPr>
          <a:lstStyle/>
          <a:p>
            <a:pPr algn="ctr"/>
            <a:r>
              <a:rPr lang="en-US" sz="5335" b="1" dirty="0">
                <a:solidFill>
                  <a:schemeClr val="accent1"/>
                </a:solidFill>
                <a:effectLst>
                  <a:outerShdw blurRad="38100" dist="25400" dir="5400000" algn="ctr" rotWithShape="0">
                    <a:srgbClr val="6E747A">
                      <a:alpha val="43000"/>
                    </a:srgbClr>
                  </a:outerShdw>
                </a:effectLst>
                <a:latin typeface="+mn-lt"/>
                <a:cs typeface="+mn-lt"/>
              </a:rPr>
              <a:t>Unilever </a:t>
            </a:r>
            <a:endParaRPr lang="en-US" sz="5335" b="1" dirty="0">
              <a:solidFill>
                <a:schemeClr val="accent1"/>
              </a:solidFill>
              <a:effectLst>
                <a:outerShdw blurRad="38100" dist="25400" dir="5400000" algn="ctr" rotWithShape="0">
                  <a:srgbClr val="6E747A">
                    <a:alpha val="43000"/>
                  </a:srgbClr>
                </a:outerShdw>
              </a:effectLst>
              <a:latin typeface="+mn-lt"/>
              <a:cs typeface="+mn-lt"/>
            </a:endParaRPr>
          </a:p>
        </p:txBody>
      </p:sp>
      <p:sp>
        <p:nvSpPr>
          <p:cNvPr id="3" name="Content Placeholder 2"/>
          <p:cNvSpPr>
            <a:spLocks noGrp="1"/>
          </p:cNvSpPr>
          <p:nvPr>
            <p:ph idx="4294967295"/>
          </p:nvPr>
        </p:nvSpPr>
        <p:spPr>
          <a:xfrm>
            <a:off x="285750" y="907415"/>
            <a:ext cx="11645900" cy="1687195"/>
          </a:xfrm>
        </p:spPr>
        <p:txBody>
          <a:bodyPr vert="horz" lIns="91440" tIns="45720" rIns="0" bIns="45720" rtlCol="0" anchor="t">
            <a:noAutofit/>
          </a:bodyPr>
          <a:lstStyle/>
          <a:p>
            <a:pPr algn="just"/>
            <a:r>
              <a:rPr lang="en-US" sz="1600" dirty="0">
                <a:ea typeface="+mn-lt"/>
                <a:cs typeface="+mn-lt"/>
              </a:rPr>
              <a:t>Unilever is a global consumer goods company that was founded over 100 years ago. Unilever have a reputation for exceptional brands and belief that dealing with business ethically leads to outstanding outcomes (Unilever PLC, 2024). </a:t>
            </a:r>
            <a:endParaRPr lang="en-US" sz="1600">
              <a:cs typeface="Calibri" panose="020F0502020204030204"/>
            </a:endParaRPr>
          </a:p>
          <a:p>
            <a:pPr algn="just"/>
            <a:r>
              <a:rPr lang="en-US" sz="1600" dirty="0">
                <a:cs typeface="Calibri" panose="020F0502020204030204"/>
              </a:rPr>
              <a:t>Owning countless popular brands like Dove, Knorr, Lipton, and Hellmann's, Unilever operates in more than 190 countries. The capital of England, London, serves as a headquarters location for Unilever. In an effort to reduce its effects on the environment and boost its social impact, it focuses a strong emphasis on sustainable living. Unilever remains a leader in the rapidly evolving consumer goods sector because of its strong focus on technological advancement and sustainability.</a:t>
            </a:r>
            <a:endParaRPr lang="en-US" sz="1600" dirty="0">
              <a:cs typeface="Calibri" panose="020F0502020204030204"/>
            </a:endParaRPr>
          </a:p>
        </p:txBody>
      </p:sp>
      <p:sp>
        <p:nvSpPr>
          <p:cNvPr id="5" name="Text Box 4"/>
          <p:cNvSpPr txBox="1"/>
          <p:nvPr/>
        </p:nvSpPr>
        <p:spPr>
          <a:xfrm>
            <a:off x="424180" y="2730500"/>
            <a:ext cx="11506835" cy="774065"/>
          </a:xfrm>
          <a:prstGeom prst="rect">
            <a:avLst/>
          </a:prstGeom>
          <a:noFill/>
        </p:spPr>
        <p:txBody>
          <a:bodyPr wrap="square" rtlCol="0">
            <a:noAutofit/>
          </a:bodyPr>
          <a:p>
            <a:pPr algn="ctr"/>
            <a:r>
              <a:rPr lang="en-US" sz="4400" b="1">
                <a:solidFill>
                  <a:schemeClr val="accent1"/>
                </a:solidFill>
                <a:effectLst>
                  <a:outerShdw blurRad="38100" dist="25400" dir="5400000" algn="ctr" rotWithShape="0">
                    <a:srgbClr val="6E747A">
                      <a:alpha val="43000"/>
                    </a:srgbClr>
                  </a:outerShdw>
                </a:effectLst>
              </a:rPr>
              <a:t>Reckitt</a:t>
            </a:r>
            <a:endParaRPr lang="en-US" sz="4400" b="1">
              <a:solidFill>
                <a:schemeClr val="accent1"/>
              </a:solidFill>
              <a:effectLst>
                <a:outerShdw blurRad="38100" dist="25400" dir="5400000" algn="ctr" rotWithShape="0">
                  <a:srgbClr val="6E747A">
                    <a:alpha val="43000"/>
                  </a:srgbClr>
                </a:outerShdw>
              </a:effectLst>
            </a:endParaRPr>
          </a:p>
        </p:txBody>
      </p:sp>
      <p:sp>
        <p:nvSpPr>
          <p:cNvPr id="6" name="Text Box 5"/>
          <p:cNvSpPr txBox="1"/>
          <p:nvPr/>
        </p:nvSpPr>
        <p:spPr>
          <a:xfrm>
            <a:off x="423545" y="3639820"/>
            <a:ext cx="11508105" cy="1879600"/>
          </a:xfrm>
          <a:prstGeom prst="rect">
            <a:avLst/>
          </a:prstGeom>
          <a:noFill/>
        </p:spPr>
        <p:txBody>
          <a:bodyPr wrap="square" rtlCol="0">
            <a:noAutofit/>
          </a:bodyPr>
          <a:p>
            <a:pPr algn="just"/>
            <a:r>
              <a:rPr lang="en-US" sz="1600"/>
              <a:t>Reckitt is an 200 years old established manufacturer of consumer wellness, hygiene, and household goods with its head office located in Slough, UK with 40000 workforce across the globe . In 1999, Reckitt &amp; Sons and Benckiser combined to form the newly formed organization. With its purpose to preserve, heal, and nurture, Reckitt keeps innovating and keeping sustainability foremost.</a:t>
            </a:r>
            <a:endParaRPr lang="en-US" sz="1600"/>
          </a:p>
          <a:p>
            <a:pPr algn="just"/>
            <a:endParaRPr lang="en-US" sz="1600"/>
          </a:p>
          <a:p>
            <a:pPr algn="just"/>
            <a:r>
              <a:rPr lang="en-US" sz="1600"/>
              <a:t>Reckitt is proud of its long record of establishing the benchmark for transparency regarding ingredients as they genuinely feel that consumers have an obligation to know what's included in their goods and a rights to understand what's not exactly (Reckitt, 2024).</a:t>
            </a:r>
            <a:endParaRPr lang="en-US" sz="1600"/>
          </a:p>
          <a:p>
            <a:pPr algn="just"/>
            <a:endParaRPr lang="en-US" sz="160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8" descr="Business team brainstorming"/>
          <p:cNvPicPr>
            <a:picLocks noGrp="1" noChangeAspect="1"/>
          </p:cNvPicPr>
          <p:nvPr>
            <p:ph type="pic" sz="quarter" idx="4294967295"/>
          </p:nvPr>
        </p:nvPicPr>
        <p:blipFill rotWithShape="1">
          <a:blip r:embed="rId1" cstate="print"/>
          <a:srcRect t="27277" b="27277"/>
          <a:stretch>
            <a:fillRect/>
          </a:stretch>
        </p:blipFill>
        <p:spPr>
          <a:xfrm>
            <a:off x="100965" y="0"/>
            <a:ext cx="12189460" cy="6858000"/>
          </a:xfrm>
        </p:spPr>
      </p:pic>
      <p:sp>
        <p:nvSpPr>
          <p:cNvPr id="3" name="Title 2"/>
          <p:cNvSpPr>
            <a:spLocks noGrp="1"/>
          </p:cNvSpPr>
          <p:nvPr>
            <p:ph type="title"/>
          </p:nvPr>
        </p:nvSpPr>
        <p:spPr>
          <a:xfrm>
            <a:off x="680720" y="1950085"/>
            <a:ext cx="10277475" cy="3481070"/>
          </a:xfrm>
        </p:spPr>
        <p:txBody>
          <a:bodyPr tIns="274320" rIns="822960" bIns="914400" anchor="b" anchorCtr="0">
            <a:normAutofit/>
          </a:bodyPr>
          <a:lstStyle/>
          <a:p>
            <a:r>
              <a:rPr lang="en-US" b="1" dirty="0">
                <a:ln w="9525">
                  <a:solidFill>
                    <a:schemeClr val="bg1"/>
                  </a:solidFill>
                  <a:prstDash val="solid"/>
                </a:ln>
                <a:solidFill>
                  <a:schemeClr val="tx1"/>
                </a:solidFill>
                <a:effectLst>
                  <a:outerShdw blurRad="12700" dist="38100" dir="2700000" algn="tl" rotWithShape="0">
                    <a:schemeClr val="bg1">
                      <a:lumMod val="50000"/>
                    </a:schemeClr>
                  </a:outerShdw>
                </a:effectLst>
                <a:cs typeface="Calibri Light" panose="020F0302020204030204"/>
              </a:rPr>
              <a:t>Strategic Goals of Unilever and Reckitt</a:t>
            </a:r>
            <a:endParaRPr lang="en-US" b="1" dirty="0">
              <a:ln w="9525">
                <a:solidFill>
                  <a:schemeClr val="bg1"/>
                </a:solidFill>
                <a:prstDash val="solid"/>
              </a:ln>
              <a:solidFill>
                <a:schemeClr val="tx1"/>
              </a:solidFill>
              <a:effectLst>
                <a:outerShdw blurRad="12700" dist="38100" dir="2700000" algn="tl" rotWithShape="0">
                  <a:schemeClr val="bg1">
                    <a:lumMod val="50000"/>
                  </a:schemeClr>
                </a:outerShdw>
              </a:effectLst>
              <a:cs typeface="Calibri Light" panose="020F0302020204030204"/>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a:gsLst>
            <a:gs pos="88000">
              <a:srgbClr val="AAE0F5"/>
            </a:gs>
            <a:gs pos="81000">
              <a:srgbClr val="99DAF3"/>
            </a:gs>
            <a:gs pos="31000">
              <a:srgbClr val="E9F7FD"/>
            </a:gs>
            <a:gs pos="62000">
              <a:srgbClr val="DEF3FC"/>
            </a:gs>
            <a:gs pos="73000">
              <a:srgbClr val="C7EBF9"/>
            </a:gs>
            <a:gs pos="78000">
              <a:srgbClr val="99DAF3"/>
            </a:gs>
            <a:gs pos="0">
              <a:schemeClr val="accent1">
                <a:lumMod val="5000"/>
                <a:lumOff val="95000"/>
              </a:schemeClr>
            </a:gs>
            <a:gs pos="91000">
              <a:schemeClr val="accent1">
                <a:lumMod val="38000"/>
                <a:lumOff val="62000"/>
              </a:schemeClr>
            </a:gs>
            <a:gs pos="8000">
              <a:schemeClr val="accent1">
                <a:lumMod val="45000"/>
                <a:lumOff val="55000"/>
              </a:schemeClr>
            </a:gs>
            <a:gs pos="100000">
              <a:schemeClr val="accent1">
                <a:lumMod val="30000"/>
                <a:lumOff val="70000"/>
              </a:schemeClr>
            </a:gs>
          </a:gsLst>
          <a:lin ang="8100000"/>
        </a:gradFill>
        <a:effectLst/>
      </p:bgPr>
    </p:bg>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385"/>
            <a:ext cx="10058400" cy="1104900"/>
          </a:xfrm>
        </p:spPr>
        <p:txBody>
          <a:bodyPr>
            <a:normAutofit/>
          </a:bodyPr>
          <a:p>
            <a:r>
              <a:rPr lang="en-US" b="1">
                <a:ln w="13462">
                  <a:solidFill>
                    <a:schemeClr val="bg1"/>
                  </a:solidFill>
                  <a:prstDash val="solid"/>
                </a:ln>
                <a:solidFill>
                  <a:schemeClr val="tx1">
                    <a:lumMod val="85000"/>
                    <a:lumOff val="15000"/>
                  </a:schemeClr>
                </a:solidFill>
                <a:effectLst>
                  <a:outerShdw dist="38100" dir="2700000" algn="bl" rotWithShape="0">
                    <a:schemeClr val="accent5"/>
                  </a:outerShdw>
                </a:effectLst>
                <a:latin typeface="+mn-lt"/>
                <a:cs typeface="+mn-lt"/>
              </a:rPr>
              <a:t>Strategic Goals</a:t>
            </a:r>
            <a:endParaRPr lang="en-US" b="1">
              <a:ln w="13462">
                <a:solidFill>
                  <a:schemeClr val="bg1"/>
                </a:solidFill>
                <a:prstDash val="solid"/>
              </a:ln>
              <a:solidFill>
                <a:schemeClr val="tx1">
                  <a:lumMod val="85000"/>
                  <a:lumOff val="15000"/>
                </a:schemeClr>
              </a:solidFill>
              <a:effectLst>
                <a:outerShdw dist="38100" dir="2700000" algn="bl" rotWithShape="0">
                  <a:schemeClr val="accent5"/>
                </a:outerShdw>
              </a:effectLst>
              <a:latin typeface="+mn-lt"/>
              <a:cs typeface="+mn-lt"/>
            </a:endParaRPr>
          </a:p>
        </p:txBody>
      </p:sp>
      <p:sp>
        <p:nvSpPr>
          <p:cNvPr id="9" name="Text Placeholder 8"/>
          <p:cNvSpPr>
            <a:spLocks noGrp="1"/>
          </p:cNvSpPr>
          <p:nvPr>
            <p:ph type="body" idx="1"/>
          </p:nvPr>
        </p:nvSpPr>
        <p:spPr/>
        <p:txBody>
          <a:bodyPr>
            <a:scene3d>
              <a:camera prst="orthographicFront"/>
              <a:lightRig rig="soft" dir="t">
                <a:rot lat="0" lon="0" rev="15600000"/>
              </a:lightRig>
            </a:scene3d>
            <a:sp3d extrusionH="57150" prstMaterial="softEdge">
              <a:bevelT w="25400" h="38100"/>
            </a:sp3d>
          </a:bodyPr>
          <a:p>
            <a:r>
              <a:rPr lang="en-US" b="1">
                <a:solidFill>
                  <a:schemeClr val="accent4"/>
                </a:solidFill>
                <a:effectLst/>
              </a:rPr>
              <a:t>Unilever</a:t>
            </a:r>
            <a:endParaRPr lang="en-US" b="1">
              <a:solidFill>
                <a:schemeClr val="accent4"/>
              </a:solidFill>
              <a:effectLst/>
            </a:endParaRPr>
          </a:p>
        </p:txBody>
      </p:sp>
      <p:sp>
        <p:nvSpPr>
          <p:cNvPr id="10" name="Content Placeholder 9"/>
          <p:cNvSpPr>
            <a:spLocks noGrp="1"/>
          </p:cNvSpPr>
          <p:nvPr>
            <p:ph sz="half" idx="2"/>
          </p:nvPr>
        </p:nvSpPr>
        <p:spPr>
          <a:xfrm>
            <a:off x="669925" y="2958465"/>
            <a:ext cx="5067300" cy="3133725"/>
          </a:xfrm>
        </p:spPr>
        <p:txBody>
          <a:bodyPr>
            <a:noAutofit/>
          </a:bodyPr>
          <a:p>
            <a:r>
              <a:rPr lang="en-US" sz="1700" b="1"/>
              <a:t>Strategic Goals:</a:t>
            </a:r>
            <a:endParaRPr lang="en-US" sz="1700" b="1"/>
          </a:p>
          <a:p>
            <a:pPr>
              <a:buFont typeface="Arial" panose="020B0604020202020204" pitchFamily="34" charset="0"/>
              <a:buChar char="•"/>
            </a:pPr>
            <a:r>
              <a:rPr lang="en-US" sz="1700"/>
              <a:t>To focus on 30 super power brands</a:t>
            </a:r>
            <a:endParaRPr lang="en-US" sz="1700"/>
          </a:p>
          <a:p>
            <a:pPr>
              <a:buFont typeface="Arial" panose="020B0604020202020204" pitchFamily="34" charset="0"/>
              <a:buChar char="•"/>
            </a:pPr>
            <a:r>
              <a:rPr lang="en-US" sz="1700"/>
              <a:t>Scale multi year  innovation</a:t>
            </a:r>
            <a:endParaRPr lang="en-US" sz="1700"/>
          </a:p>
          <a:p>
            <a:pPr>
              <a:buFont typeface="Arial" panose="020B0604020202020204" pitchFamily="34" charset="0"/>
              <a:buChar char="•"/>
            </a:pPr>
            <a:r>
              <a:rPr lang="en-US" sz="1700"/>
              <a:t>Focus on gross margin </a:t>
            </a:r>
            <a:endParaRPr lang="en-US" sz="1700"/>
          </a:p>
          <a:p>
            <a:pPr>
              <a:buFont typeface="Arial" panose="020B0604020202020204" pitchFamily="34" charset="0"/>
              <a:buChar char="•"/>
            </a:pPr>
            <a:r>
              <a:rPr lang="en-US" sz="1700"/>
              <a:t>Prioritise sustainability goals</a:t>
            </a:r>
            <a:endParaRPr lang="en-US" sz="1700"/>
          </a:p>
          <a:p>
            <a:r>
              <a:rPr lang="en-US" sz="1700"/>
              <a:t>Source: (Unilever PLC, 2024). </a:t>
            </a:r>
            <a:endParaRPr lang="en-US" sz="1700"/>
          </a:p>
        </p:txBody>
      </p:sp>
      <p:sp>
        <p:nvSpPr>
          <p:cNvPr id="11" name="Text Placeholder 10"/>
          <p:cNvSpPr>
            <a:spLocks noGrp="1"/>
          </p:cNvSpPr>
          <p:nvPr>
            <p:ph type="body" sz="quarter" idx="3"/>
          </p:nvPr>
        </p:nvSpPr>
        <p:spPr/>
        <p:txBody>
          <a:bodyPr>
            <a:scene3d>
              <a:camera prst="orthographicFront"/>
              <a:lightRig rig="soft" dir="t">
                <a:rot lat="0" lon="0" rev="15600000"/>
              </a:lightRig>
            </a:scene3d>
            <a:sp3d extrusionH="57150" prstMaterial="softEdge">
              <a:bevelT w="25400" h="38100"/>
            </a:sp3d>
          </a:bodyPr>
          <a:p>
            <a:r>
              <a:rPr lang="en-US" b="1">
                <a:solidFill>
                  <a:schemeClr val="accent4"/>
                </a:solidFill>
                <a:effectLst/>
              </a:rPr>
              <a:t>Reckitt</a:t>
            </a:r>
            <a:endParaRPr lang="en-US" b="1">
              <a:solidFill>
                <a:schemeClr val="accent4"/>
              </a:solidFill>
              <a:effectLst/>
            </a:endParaRPr>
          </a:p>
        </p:txBody>
      </p:sp>
      <p:sp>
        <p:nvSpPr>
          <p:cNvPr id="12" name="Content Placeholder 11"/>
          <p:cNvSpPr>
            <a:spLocks noGrp="1"/>
          </p:cNvSpPr>
          <p:nvPr>
            <p:ph sz="quarter" idx="4"/>
          </p:nvPr>
        </p:nvSpPr>
        <p:spPr>
          <a:xfrm>
            <a:off x="6096000" y="2958465"/>
            <a:ext cx="5270500" cy="3133725"/>
          </a:xfrm>
        </p:spPr>
        <p:txBody>
          <a:bodyPr>
            <a:noAutofit/>
          </a:bodyPr>
          <a:p>
            <a:r>
              <a:rPr lang="en-US" sz="1700" b="1"/>
              <a:t>Strategic Goals:</a:t>
            </a:r>
            <a:endParaRPr lang="en-US" sz="1700" b="1"/>
          </a:p>
          <a:p>
            <a:pPr>
              <a:buFont typeface="Arial" panose="020B0604020202020204" pitchFamily="34" charset="0"/>
              <a:buChar char="•"/>
            </a:pPr>
            <a:r>
              <a:rPr lang="en-US" sz="1700"/>
              <a:t>Increase productivity to enhance the efficiency.</a:t>
            </a:r>
            <a:endParaRPr lang="en-US" sz="1700"/>
          </a:p>
          <a:p>
            <a:pPr>
              <a:buFont typeface="Arial" panose="020B0604020202020204" pitchFamily="34" charset="0"/>
              <a:buChar char="•"/>
            </a:pPr>
            <a:r>
              <a:rPr lang="en-US" sz="1700"/>
              <a:t>Investing in capabilities such as digital channels, Supply chain, and R&amp;D.</a:t>
            </a:r>
            <a:endParaRPr lang="en-US" sz="1700"/>
          </a:p>
          <a:p>
            <a:pPr>
              <a:buFont typeface="Arial" panose="020B0604020202020204" pitchFamily="34" charset="0"/>
              <a:buChar char="•"/>
            </a:pPr>
            <a:r>
              <a:rPr lang="en-US" sz="1700"/>
              <a:t>Investing in innovate brands to improve product offering to the consumers.</a:t>
            </a:r>
            <a:endParaRPr lang="en-US" sz="1700"/>
          </a:p>
          <a:p>
            <a:pPr marL="0" indent="0">
              <a:buFont typeface="Arial" panose="020B0604020202020204" pitchFamily="34" charset="0"/>
              <a:buNone/>
            </a:pPr>
            <a:r>
              <a:rPr lang="en-US" sz="1700"/>
              <a:t>Source: (Reckitt, 2024)</a:t>
            </a:r>
            <a:endParaRPr lang="en-US" sz="170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a:gsLst>
            <a:gs pos="88000">
              <a:srgbClr val="AAE0F5"/>
            </a:gs>
            <a:gs pos="81000">
              <a:srgbClr val="99DAF3"/>
            </a:gs>
            <a:gs pos="31000">
              <a:srgbClr val="E9F7FD"/>
            </a:gs>
            <a:gs pos="62000">
              <a:srgbClr val="DEF3FC"/>
            </a:gs>
            <a:gs pos="73000">
              <a:srgbClr val="C7EBF9"/>
            </a:gs>
            <a:gs pos="78000">
              <a:srgbClr val="99DAF3"/>
            </a:gs>
            <a:gs pos="0">
              <a:schemeClr val="accent1">
                <a:lumMod val="5000"/>
                <a:lumOff val="95000"/>
              </a:schemeClr>
            </a:gs>
            <a:gs pos="91000">
              <a:schemeClr val="accent1">
                <a:lumMod val="38000"/>
                <a:lumOff val="62000"/>
              </a:schemeClr>
            </a:gs>
            <a:gs pos="8000">
              <a:schemeClr val="accent1">
                <a:lumMod val="45000"/>
                <a:lumOff val="55000"/>
              </a:schemeClr>
            </a:gs>
            <a:gs pos="100000">
              <a:schemeClr val="accent1">
                <a:lumMod val="30000"/>
                <a:lumOff val="70000"/>
              </a:schemeClr>
            </a:gs>
          </a:gsLst>
          <a:lin ang="8100000"/>
        </a:gradFill>
        <a:effectLst/>
      </p:bgPr>
    </p:bg>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248285" y="286385"/>
            <a:ext cx="11776710" cy="731520"/>
          </a:xfrm>
        </p:spPr>
        <p:txBody>
          <a:bodyPr>
            <a:normAutofit/>
          </a:bodyPr>
          <a:lstStyle/>
          <a:p>
            <a:r>
              <a:rPr lang="en-US" sz="4000" b="1" dirty="0">
                <a:solidFill>
                  <a:srgbClr val="002060"/>
                </a:solidFill>
                <a:latin typeface="+mn-lt"/>
                <a:cs typeface="+mn-lt"/>
              </a:rPr>
              <a:t>HR Manager Position Analysis </a:t>
            </a:r>
            <a:endParaRPr lang="en-US" sz="4000" b="1" dirty="0">
              <a:solidFill>
                <a:srgbClr val="002060"/>
              </a:solidFill>
              <a:latin typeface="+mn-lt"/>
              <a:cs typeface="+mn-lt"/>
            </a:endParaRPr>
          </a:p>
        </p:txBody>
      </p:sp>
      <p:sp>
        <p:nvSpPr>
          <p:cNvPr id="4" name="Content Placeholder 3"/>
          <p:cNvSpPr>
            <a:spLocks noGrp="1"/>
          </p:cNvSpPr>
          <p:nvPr>
            <p:ph idx="4294967295"/>
          </p:nvPr>
        </p:nvSpPr>
        <p:spPr>
          <a:xfrm>
            <a:off x="0" y="1018540"/>
            <a:ext cx="5652770" cy="5351780"/>
          </a:xfrm>
        </p:spPr>
        <p:txBody>
          <a:bodyPr vert="horz" lIns="91440" tIns="45720" rIns="0" bIns="45720" rtlCol="0" anchor="t">
            <a:normAutofit/>
          </a:bodyPr>
          <a:lstStyle/>
          <a:p>
            <a:pPr algn="just"/>
            <a:r>
              <a:rPr lang="en-US" sz="1800" b="1" dirty="0">
                <a:solidFill>
                  <a:schemeClr val="accent2"/>
                </a:solidFill>
                <a:cs typeface="Calibri" panose="020F0502020204030204"/>
              </a:rPr>
              <a:t>At Unilever:</a:t>
            </a:r>
            <a:endParaRPr lang="en-US" sz="1800" b="1" dirty="0">
              <a:solidFill>
                <a:schemeClr val="accent2"/>
              </a:solidFill>
              <a:cs typeface="Calibri" panose="020F0502020204030204"/>
            </a:endParaRPr>
          </a:p>
          <a:p>
            <a:pPr algn="just"/>
            <a:r>
              <a:rPr lang="en-US" sz="1800" dirty="0">
                <a:cs typeface="Calibri" panose="020F0502020204030204"/>
              </a:rPr>
              <a:t>The HR Manager at Unilever performs an integral part in building an environment of high performance, ensuring that the business attracts in as well as encourages and retains remarkable talent. </a:t>
            </a:r>
            <a:endParaRPr lang="en-US" sz="1800" dirty="0">
              <a:cs typeface="Calibri" panose="020F0502020204030204"/>
            </a:endParaRPr>
          </a:p>
          <a:p>
            <a:pPr algn="just"/>
            <a:r>
              <a:rPr lang="en-US" sz="1800" dirty="0">
                <a:cs typeface="Calibri" panose="020F0502020204030204"/>
              </a:rPr>
              <a:t>HR managers are essential for implementing employee relations recommendations into effect while creating an amazing workplace. They ensure that the company's employee policies, procedures, and activities are implemented efficiently (Evenbreak, 2024).</a:t>
            </a:r>
            <a:endParaRPr lang="en-US" sz="1800" dirty="0">
              <a:cs typeface="Calibri" panose="020F0502020204030204"/>
            </a:endParaRPr>
          </a:p>
        </p:txBody>
      </p:sp>
      <p:sp>
        <p:nvSpPr>
          <p:cNvPr id="3" name="Content Placeholder 2"/>
          <p:cNvSpPr>
            <a:spLocks noGrp="1"/>
          </p:cNvSpPr>
          <p:nvPr>
            <p:ph sz="quarter" idx="4294967295"/>
          </p:nvPr>
        </p:nvSpPr>
        <p:spPr>
          <a:xfrm>
            <a:off x="6096000" y="1019175"/>
            <a:ext cx="6096000" cy="5351145"/>
          </a:xfrm>
        </p:spPr>
        <p:txBody>
          <a:bodyPr vert="horz" lIns="274320" tIns="274320" rIns="274320" bIns="274320" rtlCol="0" anchor="t">
            <a:normAutofit lnSpcReduction="20000"/>
          </a:bodyPr>
          <a:lstStyle/>
          <a:p>
            <a:pPr marL="0" indent="0" algn="just">
              <a:buNone/>
            </a:pPr>
            <a:r>
              <a:rPr lang="en-US" b="1" u="sng" dirty="0">
                <a:cs typeface="Calibri" panose="020F0502020204030204"/>
              </a:rPr>
              <a:t>Responsibilties:</a:t>
            </a:r>
            <a:endParaRPr lang="en-US" b="1" u="sng" dirty="0">
              <a:cs typeface="Calibri" panose="020F0502020204030204"/>
            </a:endParaRPr>
          </a:p>
          <a:p>
            <a:pPr algn="just"/>
            <a:r>
              <a:rPr lang="en-US" sz="1600" b="1" dirty="0">
                <a:cs typeface="Calibri" panose="020F0502020204030204"/>
              </a:rPr>
              <a:t>Hiring &amp; Recrecruitment:</a:t>
            </a:r>
            <a:r>
              <a:rPr lang="en-US" sz="1600" dirty="0">
                <a:cs typeface="Calibri" panose="020F0502020204030204"/>
              </a:rPr>
              <a:t> In order to nurture a successful company, the HR manager is critically important in recruiting and retaining individuals who are right for the company.</a:t>
            </a:r>
            <a:endParaRPr lang="en-US" sz="1600" dirty="0">
              <a:cs typeface="Calibri" panose="020F0502020204030204"/>
            </a:endParaRPr>
          </a:p>
          <a:p>
            <a:pPr algn="just"/>
            <a:r>
              <a:rPr lang="en-US" sz="1600" b="1" dirty="0">
                <a:cs typeface="Calibri" panose="020F0502020204030204"/>
              </a:rPr>
              <a:t>Manage Benfits &amp; Compensation: </a:t>
            </a:r>
            <a:r>
              <a:rPr lang="en-US" sz="1600" dirty="0">
                <a:cs typeface="Calibri" panose="020F0502020204030204"/>
              </a:rPr>
              <a:t>To ensure that certain employees earn the appropriate compensation for their contributions and abilities, HR managers should benchmark compensation.</a:t>
            </a:r>
            <a:endParaRPr lang="en-US" sz="1600" dirty="0">
              <a:cs typeface="Calibri" panose="020F0502020204030204"/>
            </a:endParaRPr>
          </a:p>
          <a:p>
            <a:pPr algn="just"/>
            <a:r>
              <a:rPr lang="en-US" sz="1600" b="1" dirty="0">
                <a:cs typeface="Calibri" panose="020F0502020204030204"/>
              </a:rPr>
              <a:t>Ensure compliance: </a:t>
            </a:r>
            <a:r>
              <a:rPr lang="en-US" sz="1600" dirty="0">
                <a:cs typeface="Calibri" panose="020F0502020204030204"/>
              </a:rPr>
              <a:t>One of the most critical things an HR manager can do to promote the growth of the company is to make ensuring the business complies with industry standards, internal policies, and employment regulations.</a:t>
            </a:r>
            <a:endParaRPr lang="en-US" sz="1600" dirty="0">
              <a:cs typeface="Calibri" panose="020F0502020204030204"/>
            </a:endParaRPr>
          </a:p>
          <a:p>
            <a:pPr algn="just"/>
            <a:r>
              <a:rPr lang="en-US" sz="1600" b="1" dirty="0">
                <a:cs typeface="Calibri" panose="020F0502020204030204"/>
              </a:rPr>
              <a:t>Prioritize employee well being and experience: </a:t>
            </a:r>
            <a:r>
              <a:rPr lang="en-US" sz="1600" dirty="0">
                <a:cs typeface="Calibri" panose="020F0502020204030204"/>
              </a:rPr>
              <a:t>Employees are the most significant variable in the growth of the company. (Source: Sharma. R, 2024)</a:t>
            </a:r>
            <a:endParaRPr lang="en-US" sz="1600" dirty="0">
              <a:cs typeface="Calibri" panose="020F0502020204030204"/>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flip="none">
          <a:gsLst>
            <a:gs pos="88000">
              <a:srgbClr val="AAE0F5">
                <a:alpha val="100000"/>
              </a:srgbClr>
            </a:gs>
            <a:gs pos="81000">
              <a:srgbClr val="99DAF3">
                <a:alpha val="100000"/>
              </a:srgbClr>
            </a:gs>
            <a:gs pos="31000">
              <a:srgbClr val="E9F7FD">
                <a:alpha val="100000"/>
              </a:srgbClr>
            </a:gs>
            <a:gs pos="62000">
              <a:srgbClr val="DEF3FC">
                <a:alpha val="100000"/>
              </a:srgbClr>
            </a:gs>
            <a:gs pos="73000">
              <a:srgbClr val="C7EBF9">
                <a:alpha val="100000"/>
              </a:srgbClr>
            </a:gs>
            <a:gs pos="78000">
              <a:srgbClr val="99DAF3">
                <a:alpha val="100000"/>
              </a:srgbClr>
            </a:gs>
            <a:gs pos="0">
              <a:schemeClr val="accent1">
                <a:lumMod val="5000"/>
                <a:lumOff val="95000"/>
              </a:schemeClr>
            </a:gs>
            <a:gs pos="91000">
              <a:schemeClr val="accent1">
                <a:lumMod val="38000"/>
                <a:alpha val="100000"/>
                <a:lumOff val="62000"/>
              </a:schemeClr>
            </a:gs>
            <a:gs pos="8000">
              <a:schemeClr val="accent1">
                <a:lumMod val="45000"/>
                <a:lumOff val="55000"/>
              </a:schemeClr>
            </a:gs>
            <a:gs pos="100000">
              <a:schemeClr val="accent1">
                <a:lumMod val="30000"/>
                <a:lumOff val="70000"/>
              </a:schemeClr>
            </a:gs>
          </a:gsLst>
          <a:path path="circle">
            <a:fillToRect l="100000" b="100000"/>
          </a:path>
          <a:tileRect t="-100000" r="-100000"/>
        </a:gradFill>
        <a:effectLst/>
      </p:bgPr>
    </p:bg>
    <p:spTree>
      <p:nvGrpSpPr>
        <p:cNvPr id="1" name=""/>
        <p:cNvGrpSpPr/>
        <p:nvPr/>
      </p:nvGrpSpPr>
      <p:grpSpPr/>
      <p:sp>
        <p:nvSpPr>
          <p:cNvPr id="8" name="Text Box 7"/>
          <p:cNvSpPr txBox="1"/>
          <p:nvPr/>
        </p:nvSpPr>
        <p:spPr>
          <a:xfrm>
            <a:off x="517525" y="195580"/>
            <a:ext cx="5160645" cy="5969635"/>
          </a:xfrm>
          <a:prstGeom prst="rect">
            <a:avLst/>
          </a:prstGeom>
          <a:noFill/>
        </p:spPr>
        <p:txBody>
          <a:bodyPr wrap="square" rtlCol="0">
            <a:noAutofit/>
          </a:bodyPr>
          <a:p>
            <a:r>
              <a:rPr lang="en-US" sz="2000" b="1">
                <a:solidFill>
                  <a:schemeClr val="accent2"/>
                </a:solidFill>
              </a:rPr>
              <a:t>At Reckitt:</a:t>
            </a:r>
            <a:endParaRPr lang="en-US" sz="2000" b="1">
              <a:solidFill>
                <a:schemeClr val="accent2"/>
              </a:solidFill>
            </a:endParaRPr>
          </a:p>
          <a:p>
            <a:pPr algn="just"/>
            <a:r>
              <a:rPr lang="en-US">
                <a:solidFill>
                  <a:schemeClr val="tx1"/>
                </a:solidFill>
              </a:rPr>
              <a:t>In order to foster a positive and productive work environment that is in line with Reckitt's values and objectives, the HR Manager at Reckitt UK is in the position of developing and implementing HR strategies that support the company's goals. </a:t>
            </a:r>
            <a:endParaRPr lang="en-US">
              <a:solidFill>
                <a:schemeClr val="tx1"/>
              </a:solidFill>
            </a:endParaRPr>
          </a:p>
          <a:p>
            <a:pPr algn="just"/>
            <a:r>
              <a:rPr lang="en-US">
                <a:solidFill>
                  <a:schemeClr val="tx1"/>
                </a:solidFill>
              </a:rPr>
              <a:t>Human resources are defined precisely as the work force's expertise, skills, experience, and financial value within a company. Human resources management, according to Liao &amp; Huang (2016), is a variety of procedures, rules, and standards that influence employees' conduct, attitudes, and performance (Akter, 2020).</a:t>
            </a:r>
            <a:endParaRPr lang="en-US">
              <a:solidFill>
                <a:schemeClr val="tx1"/>
              </a:solidFill>
            </a:endParaRPr>
          </a:p>
          <a:p>
            <a:endParaRPr lang="en-US" b="1">
              <a:solidFill>
                <a:schemeClr val="tx1"/>
              </a:solidFill>
            </a:endParaRPr>
          </a:p>
          <a:p>
            <a:endParaRPr lang="en-US" b="1">
              <a:solidFill>
                <a:schemeClr val="tx1"/>
              </a:solidFill>
            </a:endParaRPr>
          </a:p>
        </p:txBody>
      </p:sp>
      <p:sp>
        <p:nvSpPr>
          <p:cNvPr id="10" name="Text Box 9"/>
          <p:cNvSpPr txBox="1"/>
          <p:nvPr/>
        </p:nvSpPr>
        <p:spPr>
          <a:xfrm>
            <a:off x="6096000" y="470535"/>
            <a:ext cx="5250815" cy="5519420"/>
          </a:xfrm>
          <a:prstGeom prst="rect">
            <a:avLst/>
          </a:prstGeom>
          <a:noFill/>
        </p:spPr>
        <p:txBody>
          <a:bodyPr wrap="square" rtlCol="0">
            <a:noAutofit/>
          </a:bodyPr>
          <a:p>
            <a:r>
              <a:rPr lang="en-US" sz="2000" b="1"/>
              <a:t>Responsibilities:</a:t>
            </a:r>
            <a:endParaRPr lang="en-US" sz="2000" b="1"/>
          </a:p>
          <a:p>
            <a:pPr marL="342900" indent="-342900" algn="just">
              <a:buFont typeface="Arial" panose="020B0604020202020204" pitchFamily="34" charset="0"/>
              <a:buChar char="•"/>
            </a:pPr>
            <a:r>
              <a:rPr lang="en-US" sz="1600" b="1"/>
              <a:t>Partnering with subject matter experts: </a:t>
            </a:r>
            <a:r>
              <a:rPr lang="en-US" sz="1600"/>
              <a:t>For most effective business solutions at workplace, it is necessary to colloborate with experts to maintain talent development &amp; aquisition, compensation &amp; benefits.</a:t>
            </a:r>
            <a:endParaRPr lang="en-US" sz="1600"/>
          </a:p>
          <a:p>
            <a:pPr marL="342900" indent="-342900" algn="just">
              <a:buFont typeface="Arial" panose="020B0604020202020204" pitchFamily="34" charset="0"/>
              <a:buChar char="•"/>
            </a:pPr>
            <a:r>
              <a:rPr lang="en-US" sz="1600" b="1"/>
              <a:t>Talent development:</a:t>
            </a:r>
            <a:r>
              <a:rPr lang="en-US" sz="1600"/>
              <a:t> Developing talent by executing the existing training programs and by establishing and carrying out extra training activities</a:t>
            </a:r>
            <a:endParaRPr lang="en-US" sz="1600"/>
          </a:p>
          <a:p>
            <a:pPr marL="342900" indent="-342900" algn="just">
              <a:buFont typeface="Arial" panose="020B0604020202020204" pitchFamily="34" charset="0"/>
              <a:buChar char="•"/>
            </a:pPr>
            <a:r>
              <a:rPr lang="en-US" sz="1600" b="1"/>
              <a:t>Stakeholder relationship:</a:t>
            </a:r>
            <a:r>
              <a:rPr lang="en-US" sz="1600"/>
              <a:t> Develop strong bonds with key players, act as a reliable resource, and use the knowledge of HR guidelines to challenge the current quo to bring  the positive change.</a:t>
            </a:r>
            <a:endParaRPr lang="en-US" sz="1600"/>
          </a:p>
          <a:p>
            <a:pPr marL="342900" indent="-342900" algn="just">
              <a:buFont typeface="Arial" panose="020B0604020202020204" pitchFamily="34" charset="0"/>
              <a:buChar char="•"/>
            </a:pPr>
            <a:r>
              <a:rPr lang="en-US" sz="1600" b="1"/>
              <a:t>Budget Controlling:</a:t>
            </a:r>
            <a:r>
              <a:rPr lang="en-US" sz="1600"/>
              <a:t> Maintain accuracy of data for the expenditure plan and estimate of employee costs and budgeting expenses related to workers;.</a:t>
            </a:r>
            <a:endParaRPr lang="en-US" sz="1600"/>
          </a:p>
          <a:p>
            <a:pPr marL="342900" indent="-342900" algn="just">
              <a:buFont typeface="Arial" panose="020B0604020202020204" pitchFamily="34" charset="0"/>
              <a:buChar char="•"/>
            </a:pPr>
            <a:endParaRPr lang="en-US" sz="1600"/>
          </a:p>
          <a:p>
            <a:pPr indent="0" algn="just">
              <a:buFont typeface="Arial" panose="020B0604020202020204" pitchFamily="34" charset="0"/>
              <a:buNone/>
            </a:pPr>
            <a:r>
              <a:rPr lang="en-US" sz="1600"/>
              <a:t>       (Source: Reckitt careers, 2024)</a:t>
            </a:r>
            <a:endParaRPr lang="en-US" sz="1600"/>
          </a:p>
          <a:p>
            <a:pPr algn="just"/>
            <a:endParaRPr lang="en-US" sz="160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a:gsLst>
            <a:gs pos="88000">
              <a:srgbClr val="AAE0F5"/>
            </a:gs>
            <a:gs pos="81000">
              <a:srgbClr val="99DAF3"/>
            </a:gs>
            <a:gs pos="31000">
              <a:srgbClr val="E9F7FD"/>
            </a:gs>
            <a:gs pos="62000">
              <a:srgbClr val="DEF3FC"/>
            </a:gs>
            <a:gs pos="73000">
              <a:srgbClr val="C7EBF9"/>
            </a:gs>
            <a:gs pos="78000">
              <a:srgbClr val="99DAF3"/>
            </a:gs>
            <a:gs pos="0">
              <a:schemeClr val="accent1">
                <a:lumMod val="5000"/>
                <a:lumOff val="95000"/>
              </a:schemeClr>
            </a:gs>
            <a:gs pos="91000">
              <a:schemeClr val="accent1">
                <a:lumMod val="38000"/>
                <a:lumOff val="62000"/>
              </a:schemeClr>
            </a:gs>
            <a:gs pos="8000">
              <a:schemeClr val="accent1">
                <a:lumMod val="45000"/>
                <a:lumOff val="55000"/>
              </a:schemeClr>
            </a:gs>
            <a:gs pos="100000">
              <a:schemeClr val="accent1">
                <a:lumMod val="30000"/>
                <a:lumOff val="70000"/>
              </a:schemeClr>
            </a:gs>
          </a:gsLst>
          <a:lin ang="8100000"/>
        </a:gradFill>
        <a:effectLst/>
      </p:bgPr>
    </p:bg>
    <p:spTree>
      <p:nvGrpSpPr>
        <p:cNvPr id="1" name=""/>
        <p:cNvGrpSpPr/>
        <p:nvPr/>
      </p:nvGrpSpPr>
      <p:grpSpPr/>
      <p:sp>
        <p:nvSpPr>
          <p:cNvPr id="4" name="Title 3"/>
          <p:cNvSpPr>
            <a:spLocks noGrp="1"/>
          </p:cNvSpPr>
          <p:nvPr>
            <p:ph type="title"/>
          </p:nvPr>
        </p:nvSpPr>
        <p:spPr>
          <a:xfrm>
            <a:off x="1097280" y="286385"/>
            <a:ext cx="10058400" cy="815975"/>
          </a:xfrm>
        </p:spPr>
        <p:txBody>
          <a:bodyPr/>
          <a:p>
            <a:r>
              <a:rPr lang="en-US" sz="4000" b="1">
                <a:solidFill>
                  <a:srgbClr val="002060"/>
                </a:solidFill>
                <a:latin typeface="+mn-lt"/>
                <a:cs typeface="+mn-lt"/>
              </a:rPr>
              <a:t>HR Manager Job Description</a:t>
            </a:r>
            <a:endParaRPr lang="en-US" sz="4000" b="1">
              <a:solidFill>
                <a:srgbClr val="002060"/>
              </a:solidFill>
              <a:latin typeface="+mn-lt"/>
              <a:cs typeface="+mn-lt"/>
            </a:endParaRPr>
          </a:p>
        </p:txBody>
      </p:sp>
      <p:sp>
        <p:nvSpPr>
          <p:cNvPr id="6" name="Content Placeholder 5"/>
          <p:cNvSpPr>
            <a:spLocks noGrp="1"/>
          </p:cNvSpPr>
          <p:nvPr>
            <p:ph sz="half" idx="2"/>
          </p:nvPr>
        </p:nvSpPr>
        <p:spPr>
          <a:xfrm>
            <a:off x="419735" y="1937385"/>
            <a:ext cx="5317490" cy="4422775"/>
          </a:xfrm>
        </p:spPr>
        <p:txBody>
          <a:bodyPr>
            <a:noAutofit/>
          </a:bodyPr>
          <a:p>
            <a:pPr algn="just">
              <a:lnSpc>
                <a:spcPct val="100000"/>
              </a:lnSpc>
              <a:buFont typeface="Wingdings" panose="05000000000000000000" charset="0"/>
              <a:buChar char="Ø"/>
            </a:pPr>
            <a:r>
              <a:rPr lang="en-US" sz="1500"/>
              <a:t>Oversees the client group's people development strategy employing processes and tools to establish an appealing talent pipeline.</a:t>
            </a:r>
            <a:endParaRPr lang="en-US" sz="1500"/>
          </a:p>
          <a:p>
            <a:pPr algn="just">
              <a:lnSpc>
                <a:spcPct val="100000"/>
              </a:lnSpc>
              <a:buFont typeface="Wingdings" panose="05000000000000000000" charset="0"/>
              <a:buChar char="Ø"/>
            </a:pPr>
            <a:r>
              <a:rPr lang="en-US" sz="1500"/>
              <a:t>Focuses in high-performance team building and culture initiatives that are based on the Unilever Standards of Leadership and values.</a:t>
            </a:r>
            <a:endParaRPr lang="en-US" sz="1500"/>
          </a:p>
          <a:p>
            <a:pPr algn="just">
              <a:lnSpc>
                <a:spcPct val="100000"/>
              </a:lnSpc>
              <a:buFont typeface="Wingdings" panose="05000000000000000000" charset="0"/>
              <a:buChar char="Ø"/>
            </a:pPr>
            <a:r>
              <a:rPr lang="en-US" sz="1500"/>
              <a:t>Builds close connections with significant figures and acts as a reliable guide and advisor.</a:t>
            </a:r>
            <a:endParaRPr lang="en-US" sz="1500"/>
          </a:p>
          <a:p>
            <a:pPr algn="just">
              <a:lnSpc>
                <a:spcPct val="100000"/>
              </a:lnSpc>
              <a:buFont typeface="Wingdings" panose="05000000000000000000" charset="0"/>
              <a:buChar char="Ø"/>
            </a:pPr>
            <a:r>
              <a:rPr lang="en-US" sz="1500"/>
              <a:t>Works with a purpose-driven approach and enthusiasm, partnering with important business leaders.</a:t>
            </a:r>
            <a:endParaRPr lang="en-US" sz="1500"/>
          </a:p>
          <a:p>
            <a:pPr algn="just">
              <a:lnSpc>
                <a:spcPct val="100000"/>
              </a:lnSpc>
              <a:buFont typeface="Wingdings" panose="05000000000000000000" charset="0"/>
              <a:buChar char="Ø"/>
            </a:pPr>
            <a:r>
              <a:rPr lang="en-US" sz="1500"/>
              <a:t>Lead organizational design measures to strengthen capabilities, boost efficiency, improve agility and quickness, or better accomplish the development goals.</a:t>
            </a:r>
            <a:endParaRPr lang="en-US" sz="1500"/>
          </a:p>
          <a:p>
            <a:pPr marL="0" indent="0" algn="just">
              <a:lnSpc>
                <a:spcPct val="100000"/>
              </a:lnSpc>
              <a:buFont typeface="Wingdings" panose="05000000000000000000" charset="0"/>
              <a:buNone/>
            </a:pPr>
            <a:r>
              <a:rPr lang="en-US" sz="1500"/>
              <a:t> (Source:: Girlboss Jobs, 2024)</a:t>
            </a:r>
            <a:endParaRPr lang="en-US" sz="1500"/>
          </a:p>
          <a:p>
            <a:pPr algn="just">
              <a:lnSpc>
                <a:spcPct val="100000"/>
              </a:lnSpc>
              <a:buFont typeface="Wingdings" panose="05000000000000000000" charset="0"/>
              <a:buChar char="Ø"/>
            </a:pPr>
            <a:endParaRPr lang="en-US" sz="1500"/>
          </a:p>
          <a:p>
            <a:pPr algn="just">
              <a:lnSpc>
                <a:spcPct val="100000"/>
              </a:lnSpc>
              <a:buFont typeface="Wingdings" panose="05000000000000000000" charset="0"/>
              <a:buChar char="Ø"/>
            </a:pPr>
            <a:endParaRPr lang="en-US" sz="1000"/>
          </a:p>
        </p:txBody>
      </p:sp>
      <p:sp>
        <p:nvSpPr>
          <p:cNvPr id="8" name="Content Placeholder 7"/>
          <p:cNvSpPr>
            <a:spLocks noGrp="1"/>
          </p:cNvSpPr>
          <p:nvPr>
            <p:ph sz="quarter" idx="4"/>
          </p:nvPr>
        </p:nvSpPr>
        <p:spPr>
          <a:xfrm>
            <a:off x="6096000" y="1942465"/>
            <a:ext cx="5737225" cy="4417695"/>
          </a:xfrm>
        </p:spPr>
        <p:txBody>
          <a:bodyPr>
            <a:normAutofit/>
          </a:bodyPr>
          <a:p>
            <a:pPr algn="just">
              <a:buFont typeface="Wingdings" panose="05000000000000000000" charset="0"/>
              <a:buChar char="Ø"/>
            </a:pPr>
            <a:r>
              <a:rPr lang="en-US" sz="1600"/>
              <a:t>Engage internal teams and subject matter experts to deliver the best solutions to queries from line managers and employees.</a:t>
            </a:r>
            <a:endParaRPr lang="en-US" sz="1600"/>
          </a:p>
          <a:p>
            <a:pPr algn="just">
              <a:buFont typeface="Wingdings" panose="05000000000000000000" charset="0"/>
              <a:buChar char="Ø"/>
            </a:pPr>
            <a:r>
              <a:rPr lang="en-US" sz="1600"/>
              <a:t>Assist managers and staff with the self-service HR portal and monthly payroll management.</a:t>
            </a:r>
            <a:endParaRPr lang="en-US" sz="1600"/>
          </a:p>
          <a:p>
            <a:pPr algn="just">
              <a:buFont typeface="Wingdings" panose="05000000000000000000" charset="0"/>
              <a:buChar char="Ø"/>
            </a:pPr>
            <a:r>
              <a:rPr lang="en-US" sz="1600"/>
              <a:t>Encouraging continual enhancement of HR policies, procedures, and processes.</a:t>
            </a:r>
            <a:endParaRPr lang="en-US" sz="1600"/>
          </a:p>
          <a:p>
            <a:pPr algn="just">
              <a:buFont typeface="Wingdings" panose="05000000000000000000" charset="0"/>
              <a:buChar char="Ø"/>
            </a:pPr>
            <a:r>
              <a:rPr lang="en-US" sz="1600"/>
              <a:t>Data audits, reviews of activities and changes to guarantee data accuracy, and first-line support for HR shared services teams with regard to </a:t>
            </a:r>
            <a:r>
              <a:rPr lang="en-US" sz="1600">
                <a:sym typeface="+mn-ea"/>
              </a:rPr>
              <a:t>specific </a:t>
            </a:r>
            <a:r>
              <a:rPr lang="en-US" sz="1600"/>
              <a:t> queries to the market.</a:t>
            </a:r>
            <a:endParaRPr lang="en-US" sz="1600"/>
          </a:p>
          <a:p>
            <a:pPr marL="0" indent="0" algn="just">
              <a:buFont typeface="Wingdings" panose="05000000000000000000" charset="0"/>
              <a:buNone/>
            </a:pPr>
            <a:r>
              <a:rPr lang="en-US" sz="1600"/>
              <a:t>  (Source: HR Ninjas, 2024)</a:t>
            </a:r>
            <a:endParaRPr lang="en-US" sz="1600"/>
          </a:p>
        </p:txBody>
      </p:sp>
      <p:sp>
        <p:nvSpPr>
          <p:cNvPr id="11" name="Text Box 10"/>
          <p:cNvSpPr txBox="1"/>
          <p:nvPr/>
        </p:nvSpPr>
        <p:spPr>
          <a:xfrm>
            <a:off x="419735" y="1304925"/>
            <a:ext cx="5439410" cy="583565"/>
          </a:xfrm>
          <a:prstGeom prst="rect">
            <a:avLst/>
          </a:prstGeom>
          <a:noFill/>
        </p:spPr>
        <p:txBody>
          <a:bodyPr wrap="square" rtlCol="0">
            <a:spAutoFit/>
          </a:bodyPr>
          <a:p>
            <a:r>
              <a:rPr lang="en-US" sz="3200" b="1">
                <a:solidFill>
                  <a:schemeClr val="accent1">
                    <a:lumMod val="60000"/>
                    <a:lumOff val="40000"/>
                  </a:schemeClr>
                </a:solidFill>
              </a:rPr>
              <a:t>Unilever</a:t>
            </a:r>
            <a:endParaRPr lang="en-US" sz="3200" b="1">
              <a:solidFill>
                <a:schemeClr val="accent1">
                  <a:lumMod val="60000"/>
                  <a:lumOff val="40000"/>
                </a:schemeClr>
              </a:solidFill>
            </a:endParaRPr>
          </a:p>
        </p:txBody>
      </p:sp>
      <p:sp>
        <p:nvSpPr>
          <p:cNvPr id="13" name="Text Box 12"/>
          <p:cNvSpPr txBox="1"/>
          <p:nvPr/>
        </p:nvSpPr>
        <p:spPr>
          <a:xfrm>
            <a:off x="6096000" y="1304925"/>
            <a:ext cx="5542915" cy="604520"/>
          </a:xfrm>
          <a:prstGeom prst="rect">
            <a:avLst/>
          </a:prstGeom>
          <a:noFill/>
        </p:spPr>
        <p:txBody>
          <a:bodyPr wrap="square" rtlCol="0">
            <a:noAutofit/>
          </a:bodyPr>
          <a:p>
            <a:r>
              <a:rPr lang="en-US" sz="3200" b="1">
                <a:solidFill>
                  <a:schemeClr val="accent1">
                    <a:lumMod val="60000"/>
                    <a:lumOff val="40000"/>
                  </a:schemeClr>
                </a:solidFill>
              </a:rPr>
              <a:t>Reckitt</a:t>
            </a:r>
            <a:endParaRPr lang="en-US" sz="3200" b="1">
              <a:solidFill>
                <a:schemeClr val="accent1">
                  <a:lumMod val="60000"/>
                  <a:lumOff val="40000"/>
                </a:schemeClr>
              </a:solidFill>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a:gsLst>
            <a:gs pos="88000">
              <a:srgbClr val="AAE0F5"/>
            </a:gs>
            <a:gs pos="81000">
              <a:srgbClr val="99DAF3"/>
            </a:gs>
            <a:gs pos="31000">
              <a:srgbClr val="E9F7FD"/>
            </a:gs>
            <a:gs pos="62000">
              <a:srgbClr val="DEF3FC"/>
            </a:gs>
            <a:gs pos="73000">
              <a:srgbClr val="C7EBF9"/>
            </a:gs>
            <a:gs pos="78000">
              <a:srgbClr val="99DAF3"/>
            </a:gs>
            <a:gs pos="0">
              <a:schemeClr val="accent1">
                <a:lumMod val="5000"/>
                <a:lumOff val="95000"/>
              </a:schemeClr>
            </a:gs>
            <a:gs pos="91000">
              <a:schemeClr val="accent1">
                <a:lumMod val="38000"/>
                <a:lumOff val="62000"/>
              </a:schemeClr>
            </a:gs>
            <a:gs pos="8000">
              <a:schemeClr val="accent1">
                <a:lumMod val="45000"/>
                <a:lumOff val="55000"/>
              </a:schemeClr>
            </a:gs>
            <a:gs pos="100000">
              <a:schemeClr val="accent1">
                <a:lumMod val="30000"/>
                <a:lumOff val="70000"/>
              </a:schemeClr>
            </a:gs>
          </a:gsLst>
          <a:path path="circle">
            <a:fillToRect l="100000" b="100000"/>
          </a:path>
          <a:tileRect t="-100000" r="-100000"/>
        </a:gradFill>
        <a:effectLst/>
      </p:bgPr>
    </p:bg>
    <p:spTree>
      <p:nvGrpSpPr>
        <p:cNvPr id="1" name=""/>
        <p:cNvGrpSpPr/>
        <p:nvPr/>
      </p:nvGrpSpPr>
      <p:grpSpPr/>
      <p:sp>
        <p:nvSpPr>
          <p:cNvPr id="4" name="Title 3"/>
          <p:cNvSpPr>
            <a:spLocks noGrp="1"/>
          </p:cNvSpPr>
          <p:nvPr>
            <p:ph type="title"/>
          </p:nvPr>
        </p:nvSpPr>
        <p:spPr>
          <a:xfrm>
            <a:off x="1097280" y="286385"/>
            <a:ext cx="10058400" cy="932180"/>
          </a:xfrm>
        </p:spPr>
        <p:txBody>
          <a:bodyPr/>
          <a:p>
            <a:r>
              <a:rPr lang="en-US" b="1">
                <a:solidFill>
                  <a:srgbClr val="002060"/>
                </a:solidFill>
                <a:latin typeface="+mn-lt"/>
                <a:cs typeface="+mn-lt"/>
              </a:rPr>
              <a:t>Person Specification:</a:t>
            </a:r>
            <a:endParaRPr lang="en-US" b="1">
              <a:solidFill>
                <a:srgbClr val="002060"/>
              </a:solidFill>
              <a:latin typeface="+mn-lt"/>
              <a:cs typeface="+mn-lt"/>
            </a:endParaRPr>
          </a:p>
        </p:txBody>
      </p:sp>
      <p:sp>
        <p:nvSpPr>
          <p:cNvPr id="5" name="Content Placeholder 4"/>
          <p:cNvSpPr>
            <a:spLocks noGrp="1"/>
          </p:cNvSpPr>
          <p:nvPr>
            <p:ph sz="half" idx="1"/>
          </p:nvPr>
        </p:nvSpPr>
        <p:spPr>
          <a:xfrm>
            <a:off x="505460" y="1890395"/>
            <a:ext cx="5231765" cy="4484370"/>
          </a:xfrm>
        </p:spPr>
        <p:txBody>
          <a:bodyPr>
            <a:noAutofit/>
          </a:bodyPr>
          <a:p>
            <a:pPr algn="just">
              <a:buFont typeface="Wingdings" panose="05000000000000000000" charset="0"/>
              <a:buChar char="ü"/>
            </a:pPr>
            <a:r>
              <a:rPr lang="en-US" sz="1400"/>
              <a:t>Bachelor’s or Master’s Degree, preferebly in HR, or related field.</a:t>
            </a:r>
            <a:endParaRPr lang="en-US" sz="1400"/>
          </a:p>
          <a:p>
            <a:pPr algn="just">
              <a:buFont typeface="Wingdings" panose="05000000000000000000" charset="0"/>
              <a:buChar char="ü"/>
            </a:pPr>
            <a:r>
              <a:rPr lang="en-US" sz="1400"/>
              <a:t>Must have a desired experience in HR operations with a minimum of 2-4 years.</a:t>
            </a:r>
            <a:endParaRPr lang="en-US" sz="1400"/>
          </a:p>
          <a:p>
            <a:pPr algn="just">
              <a:buFont typeface="Wingdings" panose="05000000000000000000" charset="0"/>
              <a:buChar char="ü"/>
            </a:pPr>
            <a:r>
              <a:rPr lang="en-US" sz="1400"/>
              <a:t>Preferred background includes experience with employee engagement, pay roll management, talent identification, and employee relations.</a:t>
            </a:r>
            <a:endParaRPr lang="en-US" sz="1400"/>
          </a:p>
          <a:p>
            <a:pPr algn="just">
              <a:buFont typeface="Wingdings" panose="05000000000000000000" charset="0"/>
              <a:buChar char="ü"/>
            </a:pPr>
            <a:r>
              <a:rPr lang="en-US" sz="1400"/>
              <a:t>Ability to continuously seek enhancement in HR policies and evaluate existing policies &amp; processes for increased efficinecies.</a:t>
            </a:r>
            <a:endParaRPr lang="en-US" sz="1400"/>
          </a:p>
          <a:p>
            <a:pPr algn="just">
              <a:buFont typeface="Wingdings" panose="05000000000000000000" charset="0"/>
              <a:buChar char="ü"/>
            </a:pPr>
            <a:r>
              <a:rPr lang="en-US" sz="1400"/>
              <a:t>Required strong experience in manufacturing environment to manage conflicts effectively.</a:t>
            </a:r>
            <a:endParaRPr lang="en-US" sz="1400"/>
          </a:p>
          <a:p>
            <a:pPr marL="0" indent="0" algn="just">
              <a:buFont typeface="Wingdings" panose="05000000000000000000" charset="0"/>
              <a:buNone/>
            </a:pPr>
            <a:r>
              <a:rPr lang="en-US" sz="1400"/>
              <a:t> (Source: Nayan Barua, 2024)</a:t>
            </a:r>
            <a:endParaRPr lang="en-US" sz="1400"/>
          </a:p>
        </p:txBody>
      </p:sp>
      <p:sp>
        <p:nvSpPr>
          <p:cNvPr id="6" name="Content Placeholder 5"/>
          <p:cNvSpPr>
            <a:spLocks noGrp="1"/>
          </p:cNvSpPr>
          <p:nvPr>
            <p:ph sz="half" idx="2"/>
          </p:nvPr>
        </p:nvSpPr>
        <p:spPr>
          <a:xfrm>
            <a:off x="6096000" y="1889760"/>
            <a:ext cx="5621020" cy="4485005"/>
          </a:xfrm>
        </p:spPr>
        <p:txBody>
          <a:bodyPr>
            <a:normAutofit/>
          </a:bodyPr>
          <a:p>
            <a:pPr algn="just">
              <a:buFont typeface="Wingdings" panose="05000000000000000000" charset="0"/>
              <a:buChar char="ü"/>
            </a:pPr>
            <a:r>
              <a:rPr lang="en-US" sz="1400"/>
              <a:t>Three years or more of professional experience as a generalist in HR in a dynamic, a global company setting, preferably in FCMG or IT.</a:t>
            </a:r>
            <a:endParaRPr lang="en-US" sz="1400"/>
          </a:p>
          <a:p>
            <a:pPr algn="just">
              <a:buFont typeface="Wingdings" panose="05000000000000000000" charset="0"/>
              <a:buChar char="ü"/>
            </a:pPr>
            <a:r>
              <a:rPr lang="en-US" sz="1400"/>
              <a:t>A solid understanding of regional HR laws as well as HR processes, policies, and requirements.</a:t>
            </a:r>
            <a:endParaRPr lang="en-US" sz="1400"/>
          </a:p>
          <a:p>
            <a:pPr algn="just">
              <a:buFont typeface="Wingdings" panose="05000000000000000000" charset="0"/>
              <a:buChar char="ü"/>
            </a:pPr>
            <a:r>
              <a:rPr lang="en-US" sz="1400"/>
              <a:t>Strong proficiency with Excel and PowerPoint and the HR systems.</a:t>
            </a:r>
            <a:endParaRPr lang="en-US" sz="1400"/>
          </a:p>
          <a:p>
            <a:pPr algn="just">
              <a:buFont typeface="Wingdings" panose="05000000000000000000" charset="0"/>
              <a:buChar char="ü"/>
            </a:pPr>
            <a:r>
              <a:rPr lang="en-US" sz="1400"/>
              <a:t>Experience working in multiple markets or overseas will be advantageous.</a:t>
            </a:r>
            <a:endParaRPr lang="en-US" sz="1400"/>
          </a:p>
          <a:p>
            <a:pPr algn="just">
              <a:buFont typeface="Wingdings" panose="05000000000000000000" charset="0"/>
              <a:buChar char="ü"/>
            </a:pPr>
            <a:r>
              <a:rPr lang="en-US" sz="1400"/>
              <a:t>It will be advantageous to know the Success Factors.</a:t>
            </a:r>
            <a:endParaRPr lang="en-US" sz="1400"/>
          </a:p>
          <a:p>
            <a:pPr algn="just">
              <a:buFont typeface="Wingdings" panose="05000000000000000000" charset="0"/>
              <a:buChar char="ü"/>
            </a:pPr>
            <a:r>
              <a:rPr lang="en-US" sz="1400"/>
              <a:t>The ability to act promptly in an ambiguous situation.</a:t>
            </a:r>
            <a:endParaRPr lang="en-US" sz="1400"/>
          </a:p>
          <a:p>
            <a:pPr marL="0" indent="0" algn="just">
              <a:buFont typeface="Wingdings" panose="05000000000000000000" charset="0"/>
              <a:buNone/>
            </a:pPr>
            <a:r>
              <a:rPr lang="en-US" sz="1400">
                <a:solidFill>
                  <a:schemeClr val="tx1"/>
                </a:solidFill>
              </a:rPr>
              <a:t>  (Source:Reckitt, 2024)</a:t>
            </a:r>
            <a:endParaRPr lang="en-US" sz="1400">
              <a:solidFill>
                <a:schemeClr val="tx1"/>
              </a:solidFill>
            </a:endParaRPr>
          </a:p>
        </p:txBody>
      </p:sp>
      <p:sp>
        <p:nvSpPr>
          <p:cNvPr id="8" name="Text Box 7"/>
          <p:cNvSpPr txBox="1"/>
          <p:nvPr/>
        </p:nvSpPr>
        <p:spPr>
          <a:xfrm>
            <a:off x="1009650" y="1479550"/>
            <a:ext cx="4064000" cy="460375"/>
          </a:xfrm>
          <a:prstGeom prst="rect">
            <a:avLst/>
          </a:prstGeom>
          <a:noFill/>
        </p:spPr>
        <p:txBody>
          <a:bodyPr wrap="square" rtlCol="0">
            <a:spAutoFit/>
          </a:bodyPr>
          <a:p>
            <a:r>
              <a:rPr lang="en-US" sz="2400" b="1">
                <a:solidFill>
                  <a:schemeClr val="accent3"/>
                </a:solidFill>
              </a:rPr>
              <a:t>Unilever</a:t>
            </a:r>
            <a:endParaRPr lang="en-US" sz="2400" b="1">
              <a:solidFill>
                <a:schemeClr val="accent3"/>
              </a:solidFill>
            </a:endParaRPr>
          </a:p>
        </p:txBody>
      </p:sp>
      <p:sp>
        <p:nvSpPr>
          <p:cNvPr id="9" name="Text Box 8"/>
          <p:cNvSpPr txBox="1"/>
          <p:nvPr/>
        </p:nvSpPr>
        <p:spPr>
          <a:xfrm>
            <a:off x="6205855" y="1523365"/>
            <a:ext cx="4366260" cy="460375"/>
          </a:xfrm>
          <a:prstGeom prst="rect">
            <a:avLst/>
          </a:prstGeom>
          <a:noFill/>
        </p:spPr>
        <p:txBody>
          <a:bodyPr wrap="square" rtlCol="0">
            <a:spAutoFit/>
          </a:bodyPr>
          <a:p>
            <a:r>
              <a:rPr lang="en-US" sz="2400" b="1">
                <a:solidFill>
                  <a:schemeClr val="accent3"/>
                </a:solidFill>
              </a:rPr>
              <a:t>Reckitt</a:t>
            </a:r>
            <a:endParaRPr lang="en-US" sz="2400" b="1">
              <a:solidFill>
                <a:schemeClr val="accent3"/>
              </a:solidFill>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flip="none" rotWithShape="1">
          <a:gsLst>
            <a:gs pos="88000">
              <a:srgbClr val="AAE0F5"/>
            </a:gs>
            <a:gs pos="81000">
              <a:srgbClr val="99DAF3"/>
            </a:gs>
            <a:gs pos="31000">
              <a:srgbClr val="E9F7FD"/>
            </a:gs>
            <a:gs pos="62000">
              <a:srgbClr val="DEF3FC"/>
            </a:gs>
            <a:gs pos="73000">
              <a:srgbClr val="C7EBF9"/>
            </a:gs>
            <a:gs pos="78000">
              <a:srgbClr val="99DAF3"/>
            </a:gs>
            <a:gs pos="0">
              <a:schemeClr val="accent1">
                <a:lumMod val="5000"/>
                <a:lumOff val="95000"/>
              </a:schemeClr>
            </a:gs>
            <a:gs pos="91000">
              <a:schemeClr val="accent1">
                <a:lumMod val="38000"/>
                <a:lumOff val="62000"/>
              </a:schemeClr>
            </a:gs>
            <a:gs pos="8000">
              <a:schemeClr val="accent1">
                <a:lumMod val="45000"/>
                <a:lumOff val="55000"/>
              </a:schemeClr>
            </a:gs>
            <a:gs pos="100000">
              <a:schemeClr val="accent1">
                <a:lumMod val="30000"/>
                <a:lumOff val="70000"/>
              </a:schemeClr>
            </a:gs>
          </a:gsLst>
          <a:path path="circle">
            <a:fillToRect l="100000" b="100000"/>
          </a:path>
          <a:tileRect t="-100000" r="-100000"/>
        </a:gradFill>
        <a:effectLst/>
      </p:bgPr>
    </p:bg>
    <p:spTree>
      <p:nvGrpSpPr>
        <p:cNvPr id="1" name=""/>
        <p:cNvGrpSpPr/>
        <p:nvPr/>
      </p:nvGrpSpPr>
      <p:grpSpPr/>
      <p:sp>
        <p:nvSpPr>
          <p:cNvPr id="4" name="Title 3"/>
          <p:cNvSpPr>
            <a:spLocks noGrp="1"/>
          </p:cNvSpPr>
          <p:nvPr>
            <p:ph type="title"/>
          </p:nvPr>
        </p:nvSpPr>
        <p:spPr>
          <a:xfrm>
            <a:off x="1097280" y="286385"/>
            <a:ext cx="10058400" cy="541655"/>
          </a:xfrm>
        </p:spPr>
        <p:txBody>
          <a:bodyPr>
            <a:normAutofit fontScale="90000"/>
          </a:bodyPr>
          <a:p>
            <a:r>
              <a:rPr lang="en-US" sz="4890" b="1">
                <a:solidFill>
                  <a:srgbClr val="002060"/>
                </a:solidFill>
                <a:latin typeface="+mn-lt"/>
                <a:cs typeface="+mn-lt"/>
              </a:rPr>
              <a:t>Required Skills</a:t>
            </a:r>
            <a:endParaRPr lang="en-US" sz="4890" b="1">
              <a:solidFill>
                <a:srgbClr val="002060"/>
              </a:solidFill>
              <a:latin typeface="+mn-lt"/>
              <a:cs typeface="+mn-lt"/>
            </a:endParaRPr>
          </a:p>
        </p:txBody>
      </p:sp>
      <p:sp>
        <p:nvSpPr>
          <p:cNvPr id="5" name="Text Placeholder 4"/>
          <p:cNvSpPr>
            <a:spLocks noGrp="1"/>
          </p:cNvSpPr>
          <p:nvPr>
            <p:ph type="body" idx="1"/>
          </p:nvPr>
        </p:nvSpPr>
        <p:spPr>
          <a:xfrm>
            <a:off x="1097280" y="1144905"/>
            <a:ext cx="4639945" cy="565150"/>
          </a:xfrm>
        </p:spPr>
        <p:txBody>
          <a:bodyPr>
            <a:normAutofit/>
          </a:bodyPr>
          <a:p>
            <a:r>
              <a:rPr lang="en-US" sz="2400" b="1">
                <a:solidFill>
                  <a:schemeClr val="accent3"/>
                </a:solidFill>
              </a:rPr>
              <a:t>Unilever</a:t>
            </a:r>
            <a:endParaRPr lang="en-US" sz="2400" b="1">
              <a:solidFill>
                <a:schemeClr val="accent3"/>
              </a:solidFill>
            </a:endParaRPr>
          </a:p>
        </p:txBody>
      </p:sp>
      <p:sp>
        <p:nvSpPr>
          <p:cNvPr id="6" name="Content Placeholder 5"/>
          <p:cNvSpPr>
            <a:spLocks noGrp="1"/>
          </p:cNvSpPr>
          <p:nvPr>
            <p:ph sz="half" idx="2"/>
          </p:nvPr>
        </p:nvSpPr>
        <p:spPr>
          <a:xfrm>
            <a:off x="1097280" y="2026285"/>
            <a:ext cx="4639945" cy="3843020"/>
          </a:xfrm>
        </p:spPr>
        <p:txBody>
          <a:bodyPr/>
          <a:p>
            <a:pPr>
              <a:buFont typeface="Wingdings" panose="05000000000000000000" charset="0"/>
              <a:buChar char="§"/>
            </a:pPr>
            <a:r>
              <a:rPr lang="en-US"/>
              <a:t> Excellent communication skills with all levels of audience.</a:t>
            </a:r>
            <a:endParaRPr lang="en-US"/>
          </a:p>
          <a:p>
            <a:pPr>
              <a:buFont typeface="Wingdings" panose="05000000000000000000" charset="0"/>
              <a:buChar char="§"/>
            </a:pPr>
            <a:r>
              <a:rPr lang="en-US"/>
              <a:t>Strong in presentation skills to deliver in the meetings.</a:t>
            </a:r>
            <a:endParaRPr lang="en-US"/>
          </a:p>
          <a:p>
            <a:pPr>
              <a:buFont typeface="Wingdings" panose="05000000000000000000" charset="0"/>
              <a:buChar char="§"/>
            </a:pPr>
            <a:r>
              <a:rPr lang="en-US"/>
              <a:t>Familiarity with systems, processes, and HR tools.</a:t>
            </a:r>
            <a:endParaRPr lang="en-US"/>
          </a:p>
          <a:p>
            <a:pPr>
              <a:buFont typeface="Wingdings" panose="05000000000000000000" charset="0"/>
              <a:buChar char="§"/>
            </a:pPr>
            <a:r>
              <a:rPr lang="en-US"/>
              <a:t>Strong interpersonal skills.</a:t>
            </a:r>
            <a:endParaRPr lang="en-US"/>
          </a:p>
          <a:p>
            <a:pPr>
              <a:buFont typeface="Wingdings" panose="05000000000000000000" charset="0"/>
              <a:buChar char="§"/>
            </a:pPr>
            <a:r>
              <a:rPr lang="en-US"/>
              <a:t>Ability to work independently, with minimal supervision.</a:t>
            </a:r>
            <a:endParaRPr lang="en-US"/>
          </a:p>
        </p:txBody>
      </p:sp>
      <p:sp>
        <p:nvSpPr>
          <p:cNvPr id="7" name="Text Placeholder 6"/>
          <p:cNvSpPr>
            <a:spLocks noGrp="1"/>
          </p:cNvSpPr>
          <p:nvPr>
            <p:ph type="body" sz="quarter" idx="3"/>
          </p:nvPr>
        </p:nvSpPr>
        <p:spPr>
          <a:xfrm>
            <a:off x="6515735" y="1145540"/>
            <a:ext cx="4639945" cy="564515"/>
          </a:xfrm>
        </p:spPr>
        <p:txBody>
          <a:bodyPr/>
          <a:p>
            <a:r>
              <a:rPr lang="en-US" sz="2400" b="1">
                <a:solidFill>
                  <a:schemeClr val="accent3"/>
                </a:solidFill>
              </a:rPr>
              <a:t>Reckitt</a:t>
            </a:r>
            <a:endParaRPr lang="en-US" sz="2400" b="1">
              <a:solidFill>
                <a:schemeClr val="accent3"/>
              </a:solidFill>
            </a:endParaRPr>
          </a:p>
        </p:txBody>
      </p:sp>
      <p:sp>
        <p:nvSpPr>
          <p:cNvPr id="8" name="Content Placeholder 7"/>
          <p:cNvSpPr>
            <a:spLocks noGrp="1"/>
          </p:cNvSpPr>
          <p:nvPr>
            <p:ph sz="quarter" idx="4"/>
          </p:nvPr>
        </p:nvSpPr>
        <p:spPr>
          <a:xfrm>
            <a:off x="6515735" y="2026920"/>
            <a:ext cx="4639945" cy="3842385"/>
          </a:xfrm>
        </p:spPr>
        <p:txBody>
          <a:bodyPr/>
          <a:p>
            <a:pPr>
              <a:buFont typeface="Wingdings" panose="05000000000000000000" charset="0"/>
              <a:buChar char="§"/>
            </a:pPr>
            <a:r>
              <a:rPr lang="en-US"/>
              <a:t> Excellent Communication Skills</a:t>
            </a:r>
            <a:endParaRPr lang="en-US"/>
          </a:p>
          <a:p>
            <a:pPr>
              <a:buFont typeface="Wingdings" panose="05000000000000000000" charset="0"/>
              <a:buChar char="§"/>
            </a:pPr>
            <a:r>
              <a:rPr lang="en-US"/>
              <a:t>Strong in Analytical Skills</a:t>
            </a:r>
            <a:endParaRPr lang="en-US"/>
          </a:p>
          <a:p>
            <a:pPr>
              <a:buFont typeface="Wingdings" panose="05000000000000000000" charset="0"/>
              <a:buChar char="§"/>
            </a:pPr>
            <a:r>
              <a:rPr lang="en-US"/>
              <a:t>Openness and teamwork skills.</a:t>
            </a:r>
            <a:endParaRPr lang="en-US"/>
          </a:p>
          <a:p>
            <a:pPr>
              <a:buFont typeface="Wingdings" panose="05000000000000000000" charset="0"/>
              <a:buChar char="§"/>
            </a:pPr>
            <a:r>
              <a:rPr lang="en-US"/>
              <a:t>Ability to work independently.</a:t>
            </a:r>
            <a:endParaRPr lang="en-US"/>
          </a:p>
          <a:p>
            <a:pPr>
              <a:buFont typeface="Wingdings" panose="05000000000000000000" charset="0"/>
              <a:buChar char="§"/>
            </a:pPr>
            <a:r>
              <a:rPr lang="en-US"/>
              <a:t>Strong time mangement &amp; organization skills.</a:t>
            </a:r>
            <a:endParaRPr lang="en-US"/>
          </a:p>
          <a:p>
            <a:pPr>
              <a:buFont typeface="Wingdings" panose="05000000000000000000" charset="0"/>
              <a:buChar char="§"/>
            </a:pPr>
            <a:r>
              <a:rPr lang="en-US"/>
              <a:t>Strong in generating creative ideas to solve the issues.</a:t>
            </a:r>
            <a:endParaRPr lang="en-US"/>
          </a:p>
        </p:txBody>
      </p:sp>
      <p:sp>
        <p:nvSpPr>
          <p:cNvPr id="9" name="Text Box 8"/>
          <p:cNvSpPr txBox="1"/>
          <p:nvPr/>
        </p:nvSpPr>
        <p:spPr>
          <a:xfrm>
            <a:off x="7533005" y="1350010"/>
            <a:ext cx="4064000" cy="368300"/>
          </a:xfrm>
          <a:prstGeom prst="rect">
            <a:avLst/>
          </a:prstGeom>
          <a:noFill/>
        </p:spPr>
        <p:txBody>
          <a:bodyPr wrap="square" rtlCol="0">
            <a:spAutoFit/>
          </a:bodyPr>
          <a:p>
            <a:endParaRPr lang="en-US"/>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a:gsLst>
            <a:gs pos="88000">
              <a:srgbClr val="AAE0F5"/>
            </a:gs>
            <a:gs pos="81000">
              <a:srgbClr val="99DAF3"/>
            </a:gs>
            <a:gs pos="31000">
              <a:srgbClr val="E9F7FD"/>
            </a:gs>
            <a:gs pos="62000">
              <a:srgbClr val="DEF3FC"/>
            </a:gs>
            <a:gs pos="73000">
              <a:srgbClr val="C7EBF9"/>
            </a:gs>
            <a:gs pos="78000">
              <a:srgbClr val="99DAF3"/>
            </a:gs>
            <a:gs pos="0">
              <a:schemeClr val="accent1">
                <a:lumMod val="5000"/>
                <a:lumOff val="95000"/>
              </a:schemeClr>
            </a:gs>
            <a:gs pos="91000">
              <a:schemeClr val="accent1">
                <a:lumMod val="38000"/>
                <a:lumOff val="62000"/>
              </a:schemeClr>
            </a:gs>
            <a:gs pos="8000">
              <a:schemeClr val="accent1">
                <a:lumMod val="45000"/>
                <a:lumOff val="55000"/>
              </a:schemeClr>
            </a:gs>
            <a:gs pos="100000">
              <a:schemeClr val="accent1">
                <a:lumMod val="30000"/>
                <a:lumOff val="70000"/>
              </a:schemeClr>
            </a:gs>
          </a:gsLst>
          <a:path path="circle">
            <a:fillToRect l="100000" b="100000"/>
          </a:path>
          <a:tileRect t="-100000" r="-100000"/>
        </a:gradFill>
        <a:effectLst/>
      </p:bgPr>
    </p:bg>
    <p:spTree>
      <p:nvGrpSpPr>
        <p:cNvPr id="1" name=""/>
        <p:cNvGrpSpPr/>
        <p:nvPr/>
      </p:nvGrpSpPr>
      <p:grpSpPr/>
      <p:sp>
        <p:nvSpPr>
          <p:cNvPr id="4" name="Text Box 3"/>
          <p:cNvSpPr txBox="1"/>
          <p:nvPr/>
        </p:nvSpPr>
        <p:spPr>
          <a:xfrm>
            <a:off x="360045" y="167005"/>
            <a:ext cx="7974965" cy="605790"/>
          </a:xfrm>
          <a:prstGeom prst="rect">
            <a:avLst/>
          </a:prstGeom>
          <a:noFill/>
        </p:spPr>
        <p:txBody>
          <a:bodyPr wrap="square" rtlCol="0">
            <a:noAutofit/>
          </a:bodyPr>
          <a:p>
            <a:r>
              <a:rPr lang="en-US" sz="4000" b="1">
                <a:solidFill>
                  <a:srgbClr val="002060"/>
                </a:solidFill>
              </a:rPr>
              <a:t>Pay and Working Conditions:</a:t>
            </a:r>
            <a:endParaRPr lang="en-US" sz="4000" b="1">
              <a:solidFill>
                <a:srgbClr val="002060"/>
              </a:solidFill>
            </a:endParaRPr>
          </a:p>
        </p:txBody>
      </p:sp>
      <p:sp>
        <p:nvSpPr>
          <p:cNvPr id="5" name="Text Box 4"/>
          <p:cNvSpPr txBox="1"/>
          <p:nvPr/>
        </p:nvSpPr>
        <p:spPr>
          <a:xfrm>
            <a:off x="360045" y="873760"/>
            <a:ext cx="9865995" cy="3133090"/>
          </a:xfrm>
          <a:prstGeom prst="rect">
            <a:avLst/>
          </a:prstGeom>
          <a:noFill/>
        </p:spPr>
        <p:txBody>
          <a:bodyPr wrap="square" rtlCol="0">
            <a:noAutofit/>
          </a:bodyPr>
          <a:p>
            <a:r>
              <a:rPr lang="en-US" b="1">
                <a:solidFill>
                  <a:schemeClr val="accent3"/>
                </a:solidFill>
              </a:rPr>
              <a:t>At Unilever,</a:t>
            </a:r>
            <a:endParaRPr lang="en-US" b="1">
              <a:solidFill>
                <a:schemeClr val="accent3"/>
              </a:solidFill>
            </a:endParaRPr>
          </a:p>
          <a:p>
            <a:pPr marL="342900" indent="-342900" algn="just">
              <a:buFont typeface="Wingdings" panose="05000000000000000000" charset="0"/>
              <a:buChar char="v"/>
            </a:pPr>
            <a:r>
              <a:rPr lang="en-US">
                <a:solidFill>
                  <a:schemeClr val="tx1"/>
                </a:solidFill>
              </a:rPr>
              <a:t>As per the glassdoor, the estimated compensation for HR manager role at Unilever UK is £41k to 51k per annum which includes bonus, additional pay, and pension (Glassdoor, 2024).</a:t>
            </a:r>
            <a:endParaRPr lang="en-US">
              <a:solidFill>
                <a:schemeClr val="tx1"/>
              </a:solidFill>
            </a:endParaRPr>
          </a:p>
          <a:p>
            <a:pPr marL="342900" indent="-342900" algn="just">
              <a:buFont typeface="Wingdings" panose="05000000000000000000" charset="0"/>
              <a:buChar char="v"/>
            </a:pPr>
            <a:r>
              <a:rPr lang="en-US">
                <a:solidFill>
                  <a:schemeClr val="tx1"/>
                </a:solidFill>
              </a:rPr>
              <a:t>As per the indeed website 5 star rating,</a:t>
            </a:r>
            <a:endParaRPr lang="en-US">
              <a:solidFill>
                <a:schemeClr val="tx1"/>
              </a:solidFill>
            </a:endParaRPr>
          </a:p>
          <a:p>
            <a:pPr indent="0" algn="just">
              <a:buFont typeface="Wingdings" panose="05000000000000000000" charset="0"/>
              <a:buNone/>
            </a:pPr>
            <a:r>
              <a:rPr lang="en-US">
                <a:solidFill>
                  <a:schemeClr val="tx1"/>
                </a:solidFill>
              </a:rPr>
              <a:t>Work-life balance is 3.9 rating,</a:t>
            </a:r>
            <a:endParaRPr lang="en-US">
              <a:solidFill>
                <a:schemeClr val="tx1"/>
              </a:solidFill>
            </a:endParaRPr>
          </a:p>
          <a:p>
            <a:pPr indent="0" algn="just">
              <a:buFont typeface="Wingdings" panose="05000000000000000000" charset="0"/>
              <a:buNone/>
            </a:pPr>
            <a:r>
              <a:rPr lang="en-US">
                <a:solidFill>
                  <a:schemeClr val="tx1"/>
                </a:solidFill>
              </a:rPr>
              <a:t>-Pay &amp; Benefits is 4.0 rating,</a:t>
            </a:r>
            <a:endParaRPr lang="en-US">
              <a:solidFill>
                <a:schemeClr val="tx1"/>
              </a:solidFill>
            </a:endParaRPr>
          </a:p>
          <a:p>
            <a:pPr indent="0" algn="just">
              <a:buFont typeface="Wingdings" panose="05000000000000000000" charset="0"/>
              <a:buNone/>
            </a:pPr>
            <a:r>
              <a:rPr lang="en-US">
                <a:solidFill>
                  <a:schemeClr val="tx1"/>
                </a:solidFill>
              </a:rPr>
              <a:t>-Culture is 4.0 rating,</a:t>
            </a:r>
            <a:endParaRPr lang="en-US">
              <a:solidFill>
                <a:schemeClr val="tx1"/>
              </a:solidFill>
            </a:endParaRPr>
          </a:p>
          <a:p>
            <a:pPr indent="0" algn="just">
              <a:buFont typeface="Wingdings" panose="05000000000000000000" charset="0"/>
              <a:buNone/>
            </a:pPr>
            <a:r>
              <a:rPr lang="en-US">
                <a:solidFill>
                  <a:schemeClr val="tx1"/>
                </a:solidFill>
              </a:rPr>
              <a:t>-Job security &amp; advancement is 3.7 rating,</a:t>
            </a:r>
            <a:endParaRPr lang="en-US">
              <a:solidFill>
                <a:schemeClr val="tx1"/>
              </a:solidFill>
            </a:endParaRPr>
          </a:p>
          <a:p>
            <a:pPr indent="0" algn="just">
              <a:buFont typeface="Wingdings" panose="05000000000000000000" charset="0"/>
              <a:buNone/>
            </a:pPr>
            <a:r>
              <a:rPr lang="en-US">
                <a:solidFill>
                  <a:schemeClr val="tx1"/>
                </a:solidFill>
              </a:rPr>
              <a:t>-Management is 3.7 rating (Indeed UK, 2024).</a:t>
            </a:r>
            <a:endParaRPr lang="en-US">
              <a:solidFill>
                <a:schemeClr val="tx1"/>
              </a:solidFill>
            </a:endParaRPr>
          </a:p>
        </p:txBody>
      </p:sp>
      <p:sp>
        <p:nvSpPr>
          <p:cNvPr id="6" name="Text Box 5"/>
          <p:cNvSpPr txBox="1"/>
          <p:nvPr/>
        </p:nvSpPr>
        <p:spPr>
          <a:xfrm>
            <a:off x="490855" y="3429000"/>
            <a:ext cx="9734550" cy="2877820"/>
          </a:xfrm>
          <a:prstGeom prst="rect">
            <a:avLst/>
          </a:prstGeom>
          <a:noFill/>
        </p:spPr>
        <p:txBody>
          <a:bodyPr wrap="square" rtlCol="0">
            <a:noAutofit/>
          </a:bodyPr>
          <a:p>
            <a:r>
              <a:rPr lang="en-US" b="1">
                <a:solidFill>
                  <a:schemeClr val="accent3"/>
                </a:solidFill>
              </a:rPr>
              <a:t>At Reckitt,</a:t>
            </a:r>
            <a:endParaRPr lang="en-US" b="1">
              <a:solidFill>
                <a:schemeClr val="accent3"/>
              </a:solidFill>
            </a:endParaRPr>
          </a:p>
          <a:p>
            <a:pPr marL="342900" indent="-342900">
              <a:buFont typeface="Wingdings" panose="05000000000000000000" charset="0"/>
              <a:buChar char="v"/>
            </a:pPr>
            <a:r>
              <a:rPr lang="en-US">
                <a:solidFill>
                  <a:schemeClr val="tx1"/>
                </a:solidFill>
              </a:rPr>
              <a:t>As per the Glassdoor, the estimated pay scale is</a:t>
            </a:r>
            <a:r>
              <a:rPr lang="en-US" b="1">
                <a:solidFill>
                  <a:schemeClr val="accent3"/>
                </a:solidFill>
              </a:rPr>
              <a:t> </a:t>
            </a:r>
            <a:r>
              <a:rPr lang="en-US">
                <a:sym typeface="+mn-ea"/>
              </a:rPr>
              <a:t>£30k to 40k for the roles HR manager in UK per year including additional pay (Glassdoor, 2024).</a:t>
            </a:r>
            <a:endParaRPr lang="en-US">
              <a:sym typeface="+mn-ea"/>
            </a:endParaRPr>
          </a:p>
          <a:p>
            <a:pPr marL="342900" indent="-342900" algn="just">
              <a:buFont typeface="Wingdings" panose="05000000000000000000" charset="0"/>
              <a:buChar char="v"/>
            </a:pPr>
            <a:r>
              <a:rPr lang="en-US">
                <a:sym typeface="+mn-ea"/>
              </a:rPr>
              <a:t>As per the indeed website 5 star rating,</a:t>
            </a:r>
            <a:endParaRPr lang="en-US">
              <a:solidFill>
                <a:schemeClr val="tx1"/>
              </a:solidFill>
            </a:endParaRPr>
          </a:p>
          <a:p>
            <a:pPr indent="0" algn="just">
              <a:buFont typeface="Wingdings" panose="05000000000000000000" charset="0"/>
              <a:buNone/>
            </a:pPr>
            <a:r>
              <a:rPr lang="en-US">
                <a:sym typeface="+mn-ea"/>
              </a:rPr>
              <a:t>Work-life balance is 3.5 rating,</a:t>
            </a:r>
            <a:endParaRPr lang="en-US">
              <a:solidFill>
                <a:schemeClr val="tx1"/>
              </a:solidFill>
            </a:endParaRPr>
          </a:p>
          <a:p>
            <a:pPr indent="0" algn="just">
              <a:buFont typeface="Wingdings" panose="05000000000000000000" charset="0"/>
              <a:buNone/>
            </a:pPr>
            <a:r>
              <a:rPr lang="en-US">
                <a:sym typeface="+mn-ea"/>
              </a:rPr>
              <a:t>-Pay &amp; Benefits is 3.8 rating,</a:t>
            </a:r>
            <a:endParaRPr lang="en-US">
              <a:solidFill>
                <a:schemeClr val="tx1"/>
              </a:solidFill>
            </a:endParaRPr>
          </a:p>
          <a:p>
            <a:pPr indent="0" algn="just">
              <a:buFont typeface="Wingdings" panose="05000000000000000000" charset="0"/>
              <a:buNone/>
            </a:pPr>
            <a:r>
              <a:rPr lang="en-US">
                <a:sym typeface="+mn-ea"/>
              </a:rPr>
              <a:t>-Culture is 3.6 rating,</a:t>
            </a:r>
            <a:endParaRPr lang="en-US">
              <a:solidFill>
                <a:schemeClr val="tx1"/>
              </a:solidFill>
            </a:endParaRPr>
          </a:p>
          <a:p>
            <a:pPr indent="0" algn="just">
              <a:buFont typeface="Wingdings" panose="05000000000000000000" charset="0"/>
              <a:buNone/>
            </a:pPr>
            <a:r>
              <a:rPr lang="en-US">
                <a:sym typeface="+mn-ea"/>
              </a:rPr>
              <a:t>-Job security &amp; advancement is 3.4 rating,</a:t>
            </a:r>
            <a:endParaRPr lang="en-US">
              <a:solidFill>
                <a:schemeClr val="tx1"/>
              </a:solidFill>
            </a:endParaRPr>
          </a:p>
          <a:p>
            <a:pPr indent="0" algn="just">
              <a:buFont typeface="Wingdings" panose="05000000000000000000" charset="0"/>
              <a:buNone/>
            </a:pPr>
            <a:r>
              <a:rPr lang="en-US">
                <a:sym typeface="+mn-ea"/>
              </a:rPr>
              <a:t>-Management is 3.4 rating (Indeed UK, 2024a).</a:t>
            </a:r>
            <a:endParaRPr lang="en-US">
              <a:sym typeface="+mn-ea"/>
            </a:endParaRPr>
          </a:p>
          <a:p>
            <a:pPr marL="342900" indent="-342900">
              <a:buFont typeface="Wingdings" panose="05000000000000000000" charset="0"/>
              <a:buChar char="v"/>
            </a:pPr>
            <a:endParaRPr lang="en-US" b="1">
              <a:solidFill>
                <a:schemeClr val="accent3"/>
              </a:solidFill>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88000">
              <a:srgbClr val="AAE0F5"/>
            </a:gs>
            <a:gs pos="81000">
              <a:srgbClr val="99DAF3"/>
            </a:gs>
            <a:gs pos="31000">
              <a:srgbClr val="E9F7FD"/>
            </a:gs>
            <a:gs pos="62000">
              <a:srgbClr val="DEF3FC"/>
            </a:gs>
            <a:gs pos="73000">
              <a:srgbClr val="C7EBF9"/>
            </a:gs>
            <a:gs pos="78000">
              <a:srgbClr val="99DAF3"/>
            </a:gs>
            <a:gs pos="0">
              <a:schemeClr val="accent1">
                <a:lumMod val="5000"/>
                <a:lumOff val="95000"/>
              </a:schemeClr>
            </a:gs>
            <a:gs pos="91000">
              <a:schemeClr val="accent1">
                <a:lumMod val="38000"/>
                <a:lumOff val="62000"/>
              </a:schemeClr>
            </a:gs>
            <a:gs pos="8000">
              <a:schemeClr val="accent1">
                <a:lumMod val="45000"/>
                <a:lumOff val="55000"/>
              </a:schemeClr>
            </a:gs>
            <a:gs pos="100000">
              <a:schemeClr val="accent1">
                <a:lumMod val="30000"/>
                <a:lumOff val="70000"/>
              </a:schemeClr>
            </a:gs>
          </a:gsLst>
          <a:lin ang="13500000"/>
        </a:gradFill>
        <a:effectLst/>
      </p:bgPr>
    </p:bg>
    <p:spTree>
      <p:nvGrpSpPr>
        <p:cNvPr id="1" name=""/>
        <p:cNvGrpSpPr/>
        <p:nvPr/>
      </p:nvGrpSpPr>
      <p:grpSpPr/>
      <p:sp>
        <p:nvSpPr>
          <p:cNvPr id="4" name="Text Box 3"/>
          <p:cNvSpPr txBox="1"/>
          <p:nvPr/>
        </p:nvSpPr>
        <p:spPr>
          <a:xfrm>
            <a:off x="360045" y="94615"/>
            <a:ext cx="9720580" cy="909955"/>
          </a:xfrm>
          <a:prstGeom prst="rect">
            <a:avLst/>
          </a:prstGeom>
          <a:noFill/>
        </p:spPr>
        <p:txBody>
          <a:bodyPr wrap="square" rtlCol="0">
            <a:noAutofit/>
          </a:bodyPr>
          <a:p>
            <a:pPr marL="347345" indent="-347345"/>
            <a:r>
              <a:rPr lang="en-US" sz="3600" b="1" dirty="0">
                <a:solidFill>
                  <a:srgbClr val="002060"/>
                </a:solidFill>
                <a:cs typeface="Calibri" panose="020F0502020204030204"/>
                <a:sym typeface="+mn-ea"/>
              </a:rPr>
              <a:t>Flexible working arrangement with justifications:</a:t>
            </a:r>
            <a:endParaRPr lang="en-US" sz="3600" b="1" dirty="0">
              <a:solidFill>
                <a:srgbClr val="002060"/>
              </a:solidFill>
              <a:cs typeface="Calibri" panose="020F0502020204030204"/>
              <a:sym typeface="+mn-ea"/>
            </a:endParaRPr>
          </a:p>
        </p:txBody>
      </p:sp>
      <p:sp>
        <p:nvSpPr>
          <p:cNvPr id="5" name="Text Box 4"/>
          <p:cNvSpPr txBox="1"/>
          <p:nvPr/>
        </p:nvSpPr>
        <p:spPr>
          <a:xfrm>
            <a:off x="432435" y="1003935"/>
            <a:ext cx="4670425" cy="5043805"/>
          </a:xfrm>
          <a:prstGeom prst="rect">
            <a:avLst/>
          </a:prstGeom>
          <a:noFill/>
        </p:spPr>
        <p:txBody>
          <a:bodyPr wrap="square" rtlCol="0">
            <a:noAutofit/>
          </a:bodyPr>
          <a:p>
            <a:r>
              <a:rPr lang="en-US" b="1">
                <a:solidFill>
                  <a:schemeClr val="accent3"/>
                </a:solidFill>
              </a:rPr>
              <a:t>For Unilever,</a:t>
            </a:r>
            <a:endParaRPr lang="en-US" b="1">
              <a:solidFill>
                <a:schemeClr val="accent3"/>
              </a:solidFill>
            </a:endParaRPr>
          </a:p>
          <a:p>
            <a:pPr marL="285750" indent="-285750" algn="just">
              <a:buFont typeface="Arial" panose="020B0604020202020204" pitchFamily="34" charset="0"/>
              <a:buChar char="•"/>
            </a:pPr>
            <a:r>
              <a:rPr lang="en-US" b="1"/>
              <a:t>Hybrid work model</a:t>
            </a:r>
            <a:r>
              <a:rPr lang="en-US"/>
              <a:t> is needed to provide better work-life balance for 2 days in a week to reducethe work stress levels.</a:t>
            </a:r>
            <a:endParaRPr lang="en-US"/>
          </a:p>
          <a:p>
            <a:pPr marL="285750" indent="-285750" algn="just">
              <a:buFont typeface="Arial" panose="020B0604020202020204" pitchFamily="34" charset="0"/>
              <a:buChar char="•"/>
            </a:pPr>
            <a:r>
              <a:rPr lang="en-US"/>
              <a:t>Implementing </a:t>
            </a:r>
            <a:r>
              <a:rPr lang="en-US" b="1"/>
              <a:t>flexible hours</a:t>
            </a:r>
            <a:r>
              <a:rPr lang="en-US"/>
              <a:t> in a day to enhance the overall productivity of the employee which may increase the job satisfaction.</a:t>
            </a:r>
            <a:endParaRPr lang="en-US"/>
          </a:p>
          <a:p>
            <a:pPr marL="285750" indent="-285750" algn="just">
              <a:buFont typeface="Arial" panose="020B0604020202020204" pitchFamily="34" charset="0"/>
              <a:buChar char="•"/>
            </a:pPr>
            <a:r>
              <a:rPr lang="en-US"/>
              <a:t>Offering </a:t>
            </a:r>
            <a:r>
              <a:rPr lang="en-US" b="1"/>
              <a:t>competitive base salary </a:t>
            </a:r>
            <a:r>
              <a:rPr lang="en-US"/>
              <a:t>to the workforce to exceed industry standrads as a preferred employer in the job market.</a:t>
            </a:r>
            <a:endParaRPr lang="en-US"/>
          </a:p>
          <a:p>
            <a:pPr marL="285750" indent="-285750" algn="just">
              <a:buFont typeface="Arial" panose="020B0604020202020204" pitchFamily="34" charset="0"/>
              <a:buChar char="•"/>
            </a:pPr>
            <a:r>
              <a:rPr lang="en-US"/>
              <a:t>Provide</a:t>
            </a:r>
            <a:r>
              <a:rPr lang="en-US" b="1"/>
              <a:t> remote work</a:t>
            </a:r>
            <a:r>
              <a:rPr lang="en-US"/>
              <a:t> options for the designed roles to attract the talent that is not require a physical presence.</a:t>
            </a:r>
            <a:endParaRPr lang="en-US"/>
          </a:p>
          <a:p>
            <a:pPr marL="285750" indent="-285750" algn="just">
              <a:buFont typeface="Arial" panose="020B0604020202020204" pitchFamily="34" charset="0"/>
              <a:buChar char="•"/>
            </a:pPr>
            <a:endParaRPr lang="en-US"/>
          </a:p>
        </p:txBody>
      </p:sp>
      <p:sp>
        <p:nvSpPr>
          <p:cNvPr id="6" name="Text Box 5"/>
          <p:cNvSpPr txBox="1"/>
          <p:nvPr/>
        </p:nvSpPr>
        <p:spPr>
          <a:xfrm>
            <a:off x="5411470" y="1003300"/>
            <a:ext cx="4770755" cy="5043805"/>
          </a:xfrm>
          <a:prstGeom prst="rect">
            <a:avLst/>
          </a:prstGeom>
          <a:noFill/>
        </p:spPr>
        <p:txBody>
          <a:bodyPr wrap="square" rtlCol="0">
            <a:noAutofit/>
          </a:bodyPr>
          <a:p>
            <a:pPr algn="just"/>
            <a:r>
              <a:rPr lang="en-US" b="1">
                <a:solidFill>
                  <a:schemeClr val="accent3"/>
                </a:solidFill>
              </a:rPr>
              <a:t>For Reckitt,</a:t>
            </a:r>
            <a:endParaRPr lang="en-US" b="1">
              <a:solidFill>
                <a:schemeClr val="accent3"/>
              </a:solidFill>
            </a:endParaRPr>
          </a:p>
          <a:p>
            <a:pPr marL="285750" indent="-285750" algn="just">
              <a:buFont typeface="Arial" panose="020B0604020202020204" pitchFamily="34" charset="0"/>
              <a:buChar char="•"/>
            </a:pPr>
            <a:r>
              <a:rPr lang="en-US"/>
              <a:t>Conduct </a:t>
            </a:r>
            <a:r>
              <a:rPr lang="en-US" b="1"/>
              <a:t>annual salary reviews</a:t>
            </a:r>
            <a:r>
              <a:rPr lang="en-US"/>
              <a:t> to match the pay structures with leading competitors in the industry.</a:t>
            </a:r>
            <a:endParaRPr lang="en-US"/>
          </a:p>
          <a:p>
            <a:pPr marL="285750" indent="-285750" algn="just">
              <a:buFont typeface="Arial" panose="020B0604020202020204" pitchFamily="34" charset="0"/>
              <a:buChar char="•"/>
            </a:pPr>
            <a:r>
              <a:rPr lang="en-US" b="1"/>
              <a:t>Competitive salaries</a:t>
            </a:r>
            <a:r>
              <a:rPr lang="en-US"/>
              <a:t> for skilled talent in the market to attract in order to increase the productivity.</a:t>
            </a:r>
            <a:endParaRPr lang="en-US"/>
          </a:p>
          <a:p>
            <a:pPr marL="285750" indent="-285750" algn="just">
              <a:buFont typeface="Arial" panose="020B0604020202020204" pitchFamily="34" charset="0"/>
              <a:buChar char="•"/>
            </a:pPr>
            <a:r>
              <a:rPr lang="en-US"/>
              <a:t>Plan </a:t>
            </a:r>
            <a:r>
              <a:rPr lang="en-US" b="1"/>
              <a:t>performance based bonuses</a:t>
            </a:r>
            <a:r>
              <a:rPr lang="en-US"/>
              <a:t> to the individual teams to enhance employe loyalty and to reduce high turnover.</a:t>
            </a:r>
            <a:endParaRPr lang="en-US"/>
          </a:p>
          <a:p>
            <a:pPr marL="285750" indent="-285750" algn="just">
              <a:buFont typeface="Arial" panose="020B0604020202020204" pitchFamily="34" charset="0"/>
              <a:buChar char="•"/>
            </a:pPr>
            <a:r>
              <a:rPr lang="en-US"/>
              <a:t>Allow employees to work from home for 2 days in a week to manage </a:t>
            </a:r>
            <a:r>
              <a:rPr lang="en-US" b="1"/>
              <a:t>work-life balance</a:t>
            </a:r>
            <a:r>
              <a:rPr lang="en-US"/>
              <a:t>.</a:t>
            </a:r>
            <a:endParaRPr lang="en-US"/>
          </a:p>
          <a:p>
            <a:pPr marL="285750" indent="-285750" algn="just">
              <a:buFont typeface="Arial" panose="020B0604020202020204" pitchFamily="34" charset="0"/>
              <a:buChar char="•"/>
            </a:pPr>
            <a:endParaRPr lang="en-US"/>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gradFill>
          <a:gsLst>
            <a:gs pos="88000">
              <a:srgbClr val="AAE0F5"/>
            </a:gs>
            <a:gs pos="81000">
              <a:srgbClr val="99DAF3"/>
            </a:gs>
            <a:gs pos="31000">
              <a:srgbClr val="E9F7FD"/>
            </a:gs>
            <a:gs pos="62000">
              <a:srgbClr val="DEF3FC"/>
            </a:gs>
            <a:gs pos="73000">
              <a:srgbClr val="C7EBF9"/>
            </a:gs>
            <a:gs pos="78000">
              <a:srgbClr val="99DAF3"/>
            </a:gs>
            <a:gs pos="0">
              <a:schemeClr val="accent1">
                <a:lumMod val="5000"/>
                <a:lumOff val="95000"/>
              </a:schemeClr>
            </a:gs>
            <a:gs pos="91000">
              <a:schemeClr val="accent1">
                <a:lumMod val="38000"/>
                <a:lumOff val="62000"/>
              </a:schemeClr>
            </a:gs>
            <a:gs pos="8000">
              <a:schemeClr val="accent1">
                <a:lumMod val="45000"/>
                <a:lumOff val="55000"/>
              </a:schemeClr>
            </a:gs>
            <a:gs pos="100000">
              <a:schemeClr val="accent1">
                <a:lumMod val="30000"/>
                <a:lumOff val="70000"/>
              </a:schemeClr>
            </a:gs>
          </a:gsLst>
          <a:lin ang="13500000" scaled="0"/>
        </a:gradFill>
        <a:effectLst/>
      </p:bgPr>
    </p:bg>
    <p:spTree>
      <p:nvGrpSpPr>
        <p:cNvPr id="1" name=""/>
        <p:cNvGrpSpPr/>
        <p:nvPr/>
      </p:nvGrpSpPr>
      <p:grpSpPr/>
      <p:sp>
        <p:nvSpPr>
          <p:cNvPr id="4" name="Text Box 3"/>
          <p:cNvSpPr txBox="1"/>
          <p:nvPr/>
        </p:nvSpPr>
        <p:spPr>
          <a:xfrm>
            <a:off x="1300480" y="563880"/>
            <a:ext cx="8941435" cy="3969385"/>
          </a:xfrm>
          <a:prstGeom prst="rect">
            <a:avLst/>
          </a:prstGeom>
          <a:noFill/>
        </p:spPr>
        <p:txBody>
          <a:bodyPr wrap="square" rtlCol="0">
            <a:spAutoFit/>
          </a:bodyPr>
          <a:p>
            <a:r>
              <a:rPr lang="en-US" sz="3600" b="1">
                <a:solidFill>
                  <a:srgbClr val="002060"/>
                </a:solidFill>
              </a:rPr>
              <a:t>Conclusion:</a:t>
            </a:r>
            <a:endParaRPr lang="en-US" sz="3600" b="1">
              <a:solidFill>
                <a:srgbClr val="002060"/>
              </a:solidFill>
            </a:endParaRPr>
          </a:p>
          <a:p>
            <a:pPr algn="just"/>
            <a:r>
              <a:rPr lang="en-US">
                <a:solidFill>
                  <a:schemeClr val="tx1"/>
                </a:solidFill>
              </a:rPr>
              <a:t>In conclusion, Reckitt and Unilever both offer competitive salary and benefits, with a focus on performance-based incentives as an approach of inspiring and rewarding their workers. With a strong emphasis on employee happiness and well-being, Unilever sets itself apart with an extensive range of flexible work options that respond to the various demands of its workforce. Reckitt is a supporter of flexibility as well, although he places special emphasis on matching pay to performance and organizational goals.</a:t>
            </a:r>
            <a:endParaRPr lang="en-US">
              <a:solidFill>
                <a:schemeClr val="tx1"/>
              </a:solidFill>
            </a:endParaRPr>
          </a:p>
          <a:p>
            <a:pPr algn="just"/>
            <a:r>
              <a:rPr lang="en-US">
                <a:solidFill>
                  <a:schemeClr val="tx1"/>
                </a:solidFill>
              </a:rPr>
              <a:t>In the end, an individual's priorities may determine which of both companies they choose, such as choosing a more flexible work-life balance at Unilever or a rigid performance-based compensation scheme at Reckitt. Both businesses are leaders in their fields and dedicated to fostering cultures at work that promote both the professional and personal development of its staff members.</a:t>
            </a:r>
            <a:endParaRPr lang="en-US">
              <a:solidFill>
                <a:schemeClr val="tx1"/>
              </a:solidFill>
            </a:endParaRPr>
          </a:p>
          <a:p>
            <a:pPr algn="just"/>
            <a:endParaRPr lang="en-US">
              <a:solidFill>
                <a:schemeClr val="tx1"/>
              </a:solidFill>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pattFill prst="pct5">
          <a:fgClr>
            <a:schemeClr val="accent1"/>
          </a:fgClr>
          <a:bgClr>
            <a:schemeClr val="bg1"/>
          </a:bgClr>
        </a:pattFill>
        <a:effectLst/>
      </p:bgPr>
    </p:bg>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100965" y="286385"/>
            <a:ext cx="12091035" cy="6039485"/>
          </a:xfrm>
        </p:spPr>
        <p:txBody>
          <a:bodyPr>
            <a:normAutofit/>
          </a:bodyPr>
          <a:lstStyle/>
          <a:p>
            <a:endParaRPr lang="en-US" sz="1200" dirty="0">
              <a:ea typeface="+mj-lt"/>
              <a:cs typeface="+mj-lt"/>
            </a:endParaRPr>
          </a:p>
          <a:p>
            <a:endParaRPr lang="en-US" dirty="0">
              <a:cs typeface="Calibri Light" panose="020F0302020204030204"/>
            </a:endParaRPr>
          </a:p>
        </p:txBody>
      </p:sp>
      <p:sp>
        <p:nvSpPr>
          <p:cNvPr id="3" name="Text Box 2"/>
          <p:cNvSpPr txBox="1"/>
          <p:nvPr/>
        </p:nvSpPr>
        <p:spPr>
          <a:xfrm>
            <a:off x="570230" y="285750"/>
            <a:ext cx="11195050" cy="3663950"/>
          </a:xfrm>
          <a:prstGeom prst="rect">
            <a:avLst/>
          </a:prstGeom>
          <a:noFill/>
        </p:spPr>
        <p:txBody>
          <a:bodyPr wrap="square" rtlCol="0">
            <a:noAutofit/>
          </a:bodyPr>
          <a:p>
            <a:r>
              <a:rPr lang="en-US" sz="2400" b="1" dirty="0">
                <a:cs typeface="Calibri Light" panose="020F0302020204030204"/>
                <a:sym typeface="+mn-ea"/>
              </a:rPr>
              <a:t>References:</a:t>
            </a:r>
            <a:r>
              <a:rPr lang="en-US" sz="1400" dirty="0">
                <a:cs typeface="Calibri Light" panose="020F0302020204030204"/>
                <a:sym typeface="+mn-ea"/>
              </a:rPr>
              <a:t>:</a:t>
            </a:r>
            <a:br>
              <a:rPr lang="en-US" sz="1400" dirty="0">
                <a:cs typeface="Calibri Light" panose="020F0302020204030204"/>
                <a:sym typeface="+mn-ea"/>
              </a:rPr>
            </a:br>
            <a:r>
              <a:rPr lang="en-US" sz="1400" dirty="0">
                <a:ea typeface="+mj-lt"/>
                <a:cs typeface="+mj-lt"/>
                <a:sym typeface="+mn-ea"/>
              </a:rPr>
              <a:t>Unilever PLC (2024) </a:t>
            </a:r>
            <a:r>
              <a:rPr lang="en-US" sz="1400" i="1" dirty="0">
                <a:ea typeface="+mj-lt"/>
                <a:cs typeface="+mj-lt"/>
                <a:sym typeface="+mn-ea"/>
              </a:rPr>
              <a:t>At a glance</a:t>
            </a:r>
            <a:r>
              <a:rPr lang="en-US" sz="1400" dirty="0">
                <a:ea typeface="+mj-lt"/>
                <a:cs typeface="+mj-lt"/>
                <a:sym typeface="+mn-ea"/>
              </a:rPr>
              <a:t>, </a:t>
            </a:r>
            <a:r>
              <a:rPr lang="en-US" sz="1400" i="1" dirty="0">
                <a:ea typeface="+mj-lt"/>
                <a:cs typeface="+mj-lt"/>
                <a:sym typeface="+mn-ea"/>
              </a:rPr>
              <a:t>Unilever</a:t>
            </a:r>
            <a:r>
              <a:rPr lang="en-US" sz="1400" dirty="0">
                <a:ea typeface="+mj-lt"/>
                <a:cs typeface="+mj-lt"/>
                <a:sym typeface="+mn-ea"/>
              </a:rPr>
              <a:t>. Available at: </a:t>
            </a:r>
            <a:r>
              <a:rPr lang="en-US" sz="1400" dirty="0">
                <a:ea typeface="+mj-lt"/>
                <a:cs typeface="+mj-lt"/>
                <a:sym typeface="+mn-ea"/>
                <a:hlinkClick r:id="rId1"/>
              </a:rPr>
              <a:t>https://www.unilever.com/our-company/at-a-glance/</a:t>
            </a:r>
            <a:r>
              <a:rPr lang="en-US" sz="1400" dirty="0">
                <a:ea typeface="+mj-lt"/>
                <a:cs typeface="+mj-lt"/>
                <a:sym typeface="+mn-ea"/>
              </a:rPr>
              <a:t>.</a:t>
            </a:r>
            <a:r>
              <a:rPr lang="en-US" sz="1400" dirty="0">
                <a:ea typeface="+mj-lt"/>
                <a:cs typeface="+mj-lt"/>
                <a:sym typeface="+mn-ea"/>
              </a:rPr>
              <a:t> </a:t>
            </a:r>
            <a:endParaRPr lang="en-US" sz="1400" dirty="0">
              <a:ea typeface="+mj-lt"/>
              <a:cs typeface="+mj-lt"/>
              <a:sym typeface="+mn-ea"/>
            </a:endParaRPr>
          </a:p>
          <a:p>
            <a:r>
              <a:rPr lang="en-US" sz="1400">
                <a:sym typeface="+mn-ea"/>
              </a:rPr>
              <a:t>Reckitt, Who we are, https://reckitt.com. Available at: https://reckitt.com/us/about-us/who-we-are/. </a:t>
            </a:r>
            <a:endParaRPr lang="en-US" sz="1400">
              <a:sym typeface="+mn-ea"/>
            </a:endParaRPr>
          </a:p>
          <a:p>
            <a:r>
              <a:rPr lang="en-US" sz="1400" dirty="0">
                <a:ea typeface="+mj-lt"/>
                <a:cs typeface="+mj-lt"/>
                <a:sym typeface="+mn-ea"/>
              </a:rPr>
              <a:t>Reckitt (2024a) Our strategy, Our strategy | Reckitt.com. Available at: https://reckitt.com/our-company/our-strategy.. </a:t>
            </a:r>
            <a:br>
              <a:rPr lang="en-US" sz="1400" dirty="0">
                <a:ea typeface="+mj-lt"/>
                <a:cs typeface="+mj-lt"/>
                <a:sym typeface="+mn-ea"/>
              </a:rPr>
            </a:br>
            <a:r>
              <a:rPr lang="en-US" sz="1400" dirty="0">
                <a:ea typeface="+mj-lt"/>
                <a:cs typeface="+mj-lt"/>
                <a:sym typeface="+mn-ea"/>
              </a:rPr>
              <a:t>Siddique, C.M. (2004) ‘Job analysis: A strategic human resource management practice’, </a:t>
            </a:r>
            <a:r>
              <a:rPr lang="en-US" sz="1400" i="1" dirty="0">
                <a:ea typeface="+mj-lt"/>
                <a:cs typeface="+mj-lt"/>
                <a:sym typeface="+mn-ea"/>
              </a:rPr>
              <a:t>The International Journal of Human Resource Management</a:t>
            </a:r>
            <a:r>
              <a:rPr lang="en-US" sz="1400" dirty="0">
                <a:ea typeface="+mj-lt"/>
                <a:cs typeface="+mj-lt"/>
                <a:sym typeface="+mn-ea"/>
              </a:rPr>
              <a:t>, 15(1), pp. 219–244. doi:10.1080/0958519032000157438. </a:t>
            </a:r>
            <a:endParaRPr lang="en-US" sz="1400" dirty="0">
              <a:ea typeface="+mj-lt"/>
              <a:cs typeface="+mj-lt"/>
              <a:sym typeface="+mn-ea"/>
            </a:endParaRPr>
          </a:p>
          <a:p>
            <a:r>
              <a:rPr lang="en-US" sz="1400"/>
              <a:t>Evenbreak (2024) HR specialist - Copenhagen, Capital Region, Denmark job with Unilever: 573314, Evenbreak. Available at: https://www.evenbreak.co.uk/job/573314/hr-specialist/.</a:t>
            </a:r>
            <a:endParaRPr lang="en-US" sz="1400"/>
          </a:p>
          <a:p>
            <a:r>
              <a:rPr lang="en-US" sz="1400"/>
              <a:t>Sharma, R. (2024) The most important role of HR manager: Find out here, Emeritus India. Available at: https://emeritus.org/in/learn/what-are-the-roles-and-responsibilities-of-an-hr-manager/. </a:t>
            </a:r>
            <a:endParaRPr lang="en-US" sz="1400"/>
          </a:p>
          <a:p>
            <a:r>
              <a:rPr lang="en-US" sz="1400"/>
              <a:t>Akter, S. (2020) ‘Companies’ vision, mission, and Core Values Focus on human resource management’, International Journal of Financial, Accounting, and Management, 2(4), pp. 343–355. doi:10.35912/ijfam.v2i4.412. </a:t>
            </a:r>
            <a:endParaRPr lang="en-US" sz="1400"/>
          </a:p>
          <a:p>
            <a:r>
              <a:rPr lang="en-US" sz="1400"/>
              <a:t>Reckitt (2024b) HR business partner, Reckitt. Available at: https://careers.reckitt.com/job/Warszawa-HR-Business-Partner-Mazo-NA/1069999001/.. </a:t>
            </a:r>
            <a:endParaRPr lang="en-US" sz="1400"/>
          </a:p>
          <a:p>
            <a:r>
              <a:rPr lang="en-US" sz="1400"/>
              <a:t>Girlboss Jobs (2024) Girlboss jobs, https://jobs.girlboss.com/. Available at: https://jobs.girlboss.com/. </a:t>
            </a:r>
            <a:endParaRPr lang="en-US" sz="1400"/>
          </a:p>
          <a:p>
            <a:r>
              <a:rPr lang="en-US" sz="1400"/>
              <a:t>HR Ninjas (2024) Jobs brought to you by HR ninjas, https://jobs.thehrninjas.co.uk/. Available at: https://jobs.thehrninjas.co.uk/.. </a:t>
            </a:r>
            <a:endParaRPr lang="en-US" sz="1400"/>
          </a:p>
          <a:p>
            <a:r>
              <a:rPr lang="en-US" sz="1400"/>
              <a:t>Barua, N. (2024) Human Resources Specialist of Unilever Company, https://www.academia.edu/. </a:t>
            </a:r>
            <a:endParaRPr lang="en-US" sz="1400"/>
          </a:p>
          <a:p>
            <a:r>
              <a:rPr lang="en-US" sz="1400"/>
              <a:t>Reckitt (2024c) HR business partner, Reckitt. Available at: https://careers.reckitt.com/job/Warszawa-HR-Business-Partner-Mazo-NA/1069999001/.</a:t>
            </a:r>
            <a:endParaRPr lang="en-US" sz="1400"/>
          </a:p>
          <a:p>
            <a:r>
              <a:rPr lang="en-US" sz="1400"/>
              <a:t>Glassdoor (2024) Unilever Human Resources manager salaries | glassdoor, https://www.glassdoor.co.uk/. Available at: https://www.glassdoor.co.uk/Salary/Unilever-Human-Resources-Manager-Salaries-E3513_D_KO9,32.htm.</a:t>
            </a:r>
            <a:endParaRPr lang="en-US" sz="1400"/>
          </a:p>
          <a:p>
            <a:r>
              <a:rPr lang="en-US" sz="1400"/>
              <a:t>Indeed UK (2024) Working at unilever: Work-life balance | indeed.com, https://uk.indeed.com/. Available at: https://uk.indeed.com/cmp/Unilever/reviews?ftopic=wlbalance. </a:t>
            </a:r>
            <a:endParaRPr lang="en-US" sz="1400"/>
          </a:p>
          <a:p>
            <a:r>
              <a:rPr lang="en-US" sz="1400"/>
              <a:t>Glassdoor (2024) Reckitt Human Resources manager salaries | glassdoor, https://www.glassdoor.co.uk/. Available at: https://www.glassdoor.co.uk/Salary/Reckitt-Human-Resources-Manager-Salaries-E3600_D_KO8,31.htm. </a:t>
            </a:r>
            <a:endParaRPr lang="en-US" sz="1400"/>
          </a:p>
          <a:p>
            <a:r>
              <a:rPr lang="en-US" sz="1400"/>
              <a:t>Indeed UK (2024a) Working at Reckitt: 1,342 reviews | indeed.com, https://uk.indeed.com/. Available at: https://www.indeed.com/cmp/Reckitt/reviews?fcountry=ALL. </a:t>
            </a:r>
            <a:endParaRPr lang="en-US" sz="140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dirty="0">
                <a:latin typeface="+mn-lt"/>
                <a:cs typeface="+mn-lt"/>
              </a:rPr>
              <a:t>Thank you</a:t>
            </a:r>
            <a:endParaRPr lang="en-US" b="1" dirty="0">
              <a:latin typeface="+mn-lt"/>
              <a:cs typeface="+mn-lt"/>
            </a:endParaRPr>
          </a:p>
        </p:txBody>
      </p:sp>
      <p:pic>
        <p:nvPicPr>
          <p:cNvPr id="6" name="Picture Placeholder 5" descr="People in the background shaking hands"/>
          <p:cNvPicPr>
            <a:picLocks noGrp="1" noChangeAspect="1"/>
          </p:cNvPicPr>
          <p:nvPr>
            <p:ph type="pic" sz="quarter" idx="13"/>
          </p:nvPr>
        </p:nvPicPr>
        <p:blipFill rotWithShape="1">
          <a:blip r:embed="rId1" cstate="screen"/>
          <a:srcRect l="4" r="4"/>
          <a:stretch>
            <a:fillRect/>
          </a:stretch>
        </p:blipFill>
        <p:spPr/>
      </p:pic>
    </p:spTree>
  </p:cSld>
  <p:clrMapOvr>
    <a:masterClrMapping/>
  </p:clrMapOvr>
</p:sld>
</file>

<file path=ppt/theme/theme1.xml><?xml version="1.0" encoding="utf-8"?>
<a:theme xmlns:a="http://schemas.openxmlformats.org/drawingml/2006/main" name="RetrospectVTI">
  <a:themeElements>
    <a:clrScheme name="Retrospect">
      <a:dk1>
        <a:sysClr val="windowText" lastClr="000000"/>
      </a:dk1>
      <a:lt1>
        <a:sysClr val="window" lastClr="FFFFFF"/>
      </a:lt1>
      <a:dk2>
        <a:srgbClr val="344068"/>
      </a:dk2>
      <a:lt2>
        <a:srgbClr val="D9E0E6"/>
      </a:lt2>
      <a:accent1>
        <a:srgbClr val="1CADE4"/>
      </a:accent1>
      <a:accent2>
        <a:srgbClr val="2683C6"/>
      </a:accent2>
      <a:accent3>
        <a:srgbClr val="28C4CC"/>
      </a:accent3>
      <a:accent4>
        <a:srgbClr val="42BA97"/>
      </a:accent4>
      <a:accent5>
        <a:srgbClr val="3E8853"/>
      </a:accent5>
      <a:accent6>
        <a:srgbClr val="62A39F"/>
      </a:accent6>
      <a:hlink>
        <a:srgbClr val="6EAC1C"/>
      </a:hlink>
      <a:folHlink>
        <a:srgbClr val="B26B02"/>
      </a:folHlink>
    </a:clrScheme>
    <a:fontScheme name="Retrospect">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
</file>

<file path=customXml/item2.xml>��
</file>

<file path=customXml/item3.xml>��
</file>

<file path=customXml/itemProps1.xml><?xml version="1.0" encoding="utf-8"?>
<ds:datastoreItem xmlns:ds="http://schemas.openxmlformats.org/officeDocument/2006/customXml" ds:itemID="{332758B7-967A-4498-B97C-FB2DA73E538F}">
  <ds:schemaRefs/>
</ds:datastoreItem>
</file>

<file path=customXml/itemProps2.xml><?xml version="1.0" encoding="utf-8"?>
<ds:datastoreItem xmlns:ds="http://schemas.openxmlformats.org/officeDocument/2006/customXml" ds:itemID="{8F868538-B675-4989-A913-DBD0C85C8FCB}">
  <ds:schemaRefs/>
</ds:datastoreItem>
</file>

<file path=customXml/itemProps3.xml><?xml version="1.0" encoding="utf-8"?>
<ds:datastoreItem xmlns:ds="http://schemas.openxmlformats.org/officeDocument/2006/customXml" ds:itemID="{001833C9-2D98-4616-B1F9-535FF9D3F4B4}">
  <ds:schemaRefs/>
</ds:datastoreItem>
</file>

<file path=docProps/app.xml><?xml version="1.0" encoding="utf-8"?>
<Properties xmlns="http://schemas.openxmlformats.org/officeDocument/2006/extended-properties" xmlns:vt="http://schemas.openxmlformats.org/officeDocument/2006/docPropsVTypes">
  <Template>RetrospectVTI</Template>
  <TotalTime>0</TotalTime>
  <Words>13026</Words>
  <Application>WPS Presentation</Application>
  <PresentationFormat>Widescreen</PresentationFormat>
  <Paragraphs>209</Paragraphs>
  <Slides>17</Slides>
  <Notes>12</Notes>
  <HiddenSlides>0</HiddenSlides>
  <MMClips>0</MMClips>
  <ScaleCrop>false</ScaleCrop>
  <HeadingPairs>
    <vt:vector size="6" baseType="variant">
      <vt:variant>
        <vt:lpstr>已用的字体</vt:lpstr>
      </vt:variant>
      <vt:variant>
        <vt:i4>11</vt:i4>
      </vt:variant>
      <vt:variant>
        <vt:lpstr>主题</vt:lpstr>
      </vt:variant>
      <vt:variant>
        <vt:i4>1</vt:i4>
      </vt:variant>
      <vt:variant>
        <vt:lpstr>幻灯片标题</vt:lpstr>
      </vt:variant>
      <vt:variant>
        <vt:i4>17</vt:i4>
      </vt:variant>
    </vt:vector>
  </HeadingPairs>
  <TitlesOfParts>
    <vt:vector size="29" baseType="lpstr">
      <vt:lpstr>Arial</vt:lpstr>
      <vt:lpstr>SimSun</vt:lpstr>
      <vt:lpstr>Wingdings</vt:lpstr>
      <vt:lpstr>Calibri</vt:lpstr>
      <vt:lpstr>Calibri Light</vt:lpstr>
      <vt:lpstr>Calibri</vt:lpstr>
      <vt:lpstr>Wingdings</vt:lpstr>
      <vt:lpstr>Microsoft YaHei</vt:lpstr>
      <vt:lpstr>Arial Unicode MS</vt:lpstr>
      <vt:lpstr>Aptos</vt:lpstr>
      <vt:lpstr>Segoe Print</vt:lpstr>
      <vt:lpstr>RetrospectVTI</vt:lpstr>
      <vt:lpstr>PowerPoint 演示文稿</vt:lpstr>
      <vt:lpstr>Human Capital Management Position Analysis</vt:lpstr>
      <vt:lpstr>Agenda</vt:lpstr>
      <vt:lpstr>Introduction Of Chosen Organisations</vt:lpstr>
      <vt:lpstr>Unilever </vt:lpstr>
      <vt:lpstr>Strategic Goals of Unilever and Reckitt</vt:lpstr>
      <vt:lpstr>Strategic Goals</vt:lpstr>
      <vt:lpstr>HR Manager Position Analysis </vt:lpstr>
      <vt:lpstr>PowerPoint 演示文稿</vt:lpstr>
      <vt:lpstr>HR Manager Job Description</vt:lpstr>
      <vt:lpstr>Person Specification:</vt:lpstr>
      <vt:lpstr>Required Skills</vt:lpstr>
      <vt:lpstr>PowerPoint 演示文稿</vt:lpstr>
      <vt:lpstr>PowerPoint 演示文稿</vt:lpstr>
      <vt:lpstr>PowerPoint 演示文稿</vt:lpstr>
      <vt:lpstr>PowerPoint 演示文稿</vt:lpstr>
      <vt:lpstr>Thank you</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Basic presentation</dc:title>
  <dc:creator/>
  <cp:lastModifiedBy>RAMBABU</cp:lastModifiedBy>
  <cp:revision>194</cp:revision>
  <dcterms:created xsi:type="dcterms:W3CDTF">2024-07-22T21:03:00Z</dcterms:created>
  <dcterms:modified xsi:type="dcterms:W3CDTF">2024-08-04T19:42:06Z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ICV">
    <vt:lpwstr>BF348DBB5D1C4CF28FADB74F8F47BD52_13</vt:lpwstr>
  </property>
  <property fmtid="{D5CDD505-2E9C-101B-9397-08002B2CF9AE}" pid="4" name="KSOProductBuildVer">
    <vt:lpwstr>1033-12.2.0.13472</vt:lpwstr>
  </property>
</Properties>
</file>