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9" r:id="rId4"/>
    <p:sldId id="258"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11"/>
    <p:restoredTop sz="94650"/>
  </p:normalViewPr>
  <p:slideViewPr>
    <p:cSldViewPr snapToGrid="0" snapToObjects="1">
      <p:cViewPr varScale="1">
        <p:scale>
          <a:sx n="120" d="100"/>
          <a:sy n="120" d="100"/>
        </p:scale>
        <p:origin x="2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35B02-CFF0-AB43-877B-85B9D4B7E60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2F12C18-1084-0C48-B3FF-94FFFBC4D4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7086B28-D842-614C-A66D-1C3584BE193B}"/>
              </a:ext>
            </a:extLst>
          </p:cNvPr>
          <p:cNvSpPr>
            <a:spLocks noGrp="1"/>
          </p:cNvSpPr>
          <p:nvPr>
            <p:ph type="dt" sz="half" idx="10"/>
          </p:nvPr>
        </p:nvSpPr>
        <p:spPr/>
        <p:txBody>
          <a:bodyPr/>
          <a:lstStyle/>
          <a:p>
            <a:fld id="{34CF6EFC-37FC-F24F-B9E2-7F6C5FB08444}" type="datetimeFigureOut">
              <a:rPr lang="en-US" smtClean="0"/>
              <a:t>1/8/20</a:t>
            </a:fld>
            <a:endParaRPr lang="en-US"/>
          </a:p>
        </p:txBody>
      </p:sp>
      <p:sp>
        <p:nvSpPr>
          <p:cNvPr id="5" name="Footer Placeholder 4">
            <a:extLst>
              <a:ext uri="{FF2B5EF4-FFF2-40B4-BE49-F238E27FC236}">
                <a16:creationId xmlns:a16="http://schemas.microsoft.com/office/drawing/2014/main" id="{84BD50C6-405D-7F4E-9AD2-8A465422D2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AB1BE2-37C8-B64E-A30A-604D1DAFA267}"/>
              </a:ext>
            </a:extLst>
          </p:cNvPr>
          <p:cNvSpPr>
            <a:spLocks noGrp="1"/>
          </p:cNvSpPr>
          <p:nvPr>
            <p:ph type="sldNum" sz="quarter" idx="12"/>
          </p:nvPr>
        </p:nvSpPr>
        <p:spPr/>
        <p:txBody>
          <a:bodyPr/>
          <a:lstStyle/>
          <a:p>
            <a:fld id="{BC4A4EBF-5E7C-8547-98E2-81DE6335C81B}" type="slidenum">
              <a:rPr lang="en-US" smtClean="0"/>
              <a:t>‹#›</a:t>
            </a:fld>
            <a:endParaRPr lang="en-US"/>
          </a:p>
        </p:txBody>
      </p:sp>
    </p:spTree>
    <p:extLst>
      <p:ext uri="{BB962C8B-B14F-4D97-AF65-F5344CB8AC3E}">
        <p14:creationId xmlns:p14="http://schemas.microsoft.com/office/powerpoint/2010/main" val="4227070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8D1AB-9EE0-D94D-AF97-26B3FE68C4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A277C22-22F3-5B4F-94B9-184CC5DB529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BD335C-B22A-ED47-980A-3B410741E9E7}"/>
              </a:ext>
            </a:extLst>
          </p:cNvPr>
          <p:cNvSpPr>
            <a:spLocks noGrp="1"/>
          </p:cNvSpPr>
          <p:nvPr>
            <p:ph type="dt" sz="half" idx="10"/>
          </p:nvPr>
        </p:nvSpPr>
        <p:spPr/>
        <p:txBody>
          <a:bodyPr/>
          <a:lstStyle/>
          <a:p>
            <a:fld id="{34CF6EFC-37FC-F24F-B9E2-7F6C5FB08444}" type="datetimeFigureOut">
              <a:rPr lang="en-US" smtClean="0"/>
              <a:t>1/8/20</a:t>
            </a:fld>
            <a:endParaRPr lang="en-US"/>
          </a:p>
        </p:txBody>
      </p:sp>
      <p:sp>
        <p:nvSpPr>
          <p:cNvPr id="5" name="Footer Placeholder 4">
            <a:extLst>
              <a:ext uri="{FF2B5EF4-FFF2-40B4-BE49-F238E27FC236}">
                <a16:creationId xmlns:a16="http://schemas.microsoft.com/office/drawing/2014/main" id="{80728D56-3A7E-AE46-BF42-04700E6A76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B21E5C-98A5-A642-BA81-E1240211407D}"/>
              </a:ext>
            </a:extLst>
          </p:cNvPr>
          <p:cNvSpPr>
            <a:spLocks noGrp="1"/>
          </p:cNvSpPr>
          <p:nvPr>
            <p:ph type="sldNum" sz="quarter" idx="12"/>
          </p:nvPr>
        </p:nvSpPr>
        <p:spPr/>
        <p:txBody>
          <a:bodyPr/>
          <a:lstStyle/>
          <a:p>
            <a:fld id="{BC4A4EBF-5E7C-8547-98E2-81DE6335C81B}" type="slidenum">
              <a:rPr lang="en-US" smtClean="0"/>
              <a:t>‹#›</a:t>
            </a:fld>
            <a:endParaRPr lang="en-US"/>
          </a:p>
        </p:txBody>
      </p:sp>
    </p:spTree>
    <p:extLst>
      <p:ext uri="{BB962C8B-B14F-4D97-AF65-F5344CB8AC3E}">
        <p14:creationId xmlns:p14="http://schemas.microsoft.com/office/powerpoint/2010/main" val="316176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DC914-2021-F844-A3B7-859CE59FDCE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09572F2-031F-9D41-B774-CB83CDB9D8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C45ACEB-3515-3D4F-8836-8D2E17C1B6E3}"/>
              </a:ext>
            </a:extLst>
          </p:cNvPr>
          <p:cNvSpPr>
            <a:spLocks noGrp="1"/>
          </p:cNvSpPr>
          <p:nvPr>
            <p:ph type="dt" sz="half" idx="10"/>
          </p:nvPr>
        </p:nvSpPr>
        <p:spPr/>
        <p:txBody>
          <a:bodyPr/>
          <a:lstStyle/>
          <a:p>
            <a:fld id="{34CF6EFC-37FC-F24F-B9E2-7F6C5FB08444}" type="datetimeFigureOut">
              <a:rPr lang="en-US" smtClean="0"/>
              <a:t>1/8/20</a:t>
            </a:fld>
            <a:endParaRPr lang="en-US"/>
          </a:p>
        </p:txBody>
      </p:sp>
      <p:sp>
        <p:nvSpPr>
          <p:cNvPr id="5" name="Footer Placeholder 4">
            <a:extLst>
              <a:ext uri="{FF2B5EF4-FFF2-40B4-BE49-F238E27FC236}">
                <a16:creationId xmlns:a16="http://schemas.microsoft.com/office/drawing/2014/main" id="{CC2314CD-1E69-E84B-BBC3-DBA158E2AB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97F58E-F036-8242-9D6D-7D4964E568E1}"/>
              </a:ext>
            </a:extLst>
          </p:cNvPr>
          <p:cNvSpPr>
            <a:spLocks noGrp="1"/>
          </p:cNvSpPr>
          <p:nvPr>
            <p:ph type="sldNum" sz="quarter" idx="12"/>
          </p:nvPr>
        </p:nvSpPr>
        <p:spPr/>
        <p:txBody>
          <a:bodyPr/>
          <a:lstStyle/>
          <a:p>
            <a:fld id="{BC4A4EBF-5E7C-8547-98E2-81DE6335C81B}" type="slidenum">
              <a:rPr lang="en-US" smtClean="0"/>
              <a:t>‹#›</a:t>
            </a:fld>
            <a:endParaRPr lang="en-US"/>
          </a:p>
        </p:txBody>
      </p:sp>
    </p:spTree>
    <p:extLst>
      <p:ext uri="{BB962C8B-B14F-4D97-AF65-F5344CB8AC3E}">
        <p14:creationId xmlns:p14="http://schemas.microsoft.com/office/powerpoint/2010/main" val="581209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9C774-DE7B-134F-AEBC-1736AA04D1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D978F09-1060-C545-8A51-5D335DC8063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FECB722-A539-5944-B921-97BF9AB39DD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7E44975-2345-5A47-A39C-AFF24456B4D3}"/>
              </a:ext>
            </a:extLst>
          </p:cNvPr>
          <p:cNvSpPr>
            <a:spLocks noGrp="1"/>
          </p:cNvSpPr>
          <p:nvPr>
            <p:ph type="dt" sz="half" idx="10"/>
          </p:nvPr>
        </p:nvSpPr>
        <p:spPr/>
        <p:txBody>
          <a:bodyPr/>
          <a:lstStyle/>
          <a:p>
            <a:fld id="{34CF6EFC-37FC-F24F-B9E2-7F6C5FB08444}" type="datetimeFigureOut">
              <a:rPr lang="en-US" smtClean="0"/>
              <a:t>1/8/20</a:t>
            </a:fld>
            <a:endParaRPr lang="en-US"/>
          </a:p>
        </p:txBody>
      </p:sp>
      <p:sp>
        <p:nvSpPr>
          <p:cNvPr id="6" name="Footer Placeholder 5">
            <a:extLst>
              <a:ext uri="{FF2B5EF4-FFF2-40B4-BE49-F238E27FC236}">
                <a16:creationId xmlns:a16="http://schemas.microsoft.com/office/drawing/2014/main" id="{79E160A3-1204-B943-A69D-25FF6E55FF1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5304D8-B88B-5444-9ABF-F9DFC7CC805D}"/>
              </a:ext>
            </a:extLst>
          </p:cNvPr>
          <p:cNvSpPr>
            <a:spLocks noGrp="1"/>
          </p:cNvSpPr>
          <p:nvPr>
            <p:ph type="sldNum" sz="quarter" idx="12"/>
          </p:nvPr>
        </p:nvSpPr>
        <p:spPr/>
        <p:txBody>
          <a:bodyPr/>
          <a:lstStyle/>
          <a:p>
            <a:fld id="{BC4A4EBF-5E7C-8547-98E2-81DE6335C81B}" type="slidenum">
              <a:rPr lang="en-US" smtClean="0"/>
              <a:t>‹#›</a:t>
            </a:fld>
            <a:endParaRPr lang="en-US"/>
          </a:p>
        </p:txBody>
      </p:sp>
    </p:spTree>
    <p:extLst>
      <p:ext uri="{BB962C8B-B14F-4D97-AF65-F5344CB8AC3E}">
        <p14:creationId xmlns:p14="http://schemas.microsoft.com/office/powerpoint/2010/main" val="469225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AC1B7-CDD5-F843-8D89-CB547F9317A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2B6C7A2-6E89-C84A-BCB3-75BA6A2DC05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57C5756-2327-7D4D-A97E-A88E1A3FD7A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FFDBAE9-C3E2-FC47-A485-B5612D3088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444D4F-053F-1D4D-A9C9-56614A0BE14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2F2A49A-0AAE-4547-B811-4288BBEE33BC}"/>
              </a:ext>
            </a:extLst>
          </p:cNvPr>
          <p:cNvSpPr>
            <a:spLocks noGrp="1"/>
          </p:cNvSpPr>
          <p:nvPr>
            <p:ph type="dt" sz="half" idx="10"/>
          </p:nvPr>
        </p:nvSpPr>
        <p:spPr/>
        <p:txBody>
          <a:bodyPr/>
          <a:lstStyle/>
          <a:p>
            <a:fld id="{34CF6EFC-37FC-F24F-B9E2-7F6C5FB08444}" type="datetimeFigureOut">
              <a:rPr lang="en-US" smtClean="0"/>
              <a:t>1/8/20</a:t>
            </a:fld>
            <a:endParaRPr lang="en-US"/>
          </a:p>
        </p:txBody>
      </p:sp>
      <p:sp>
        <p:nvSpPr>
          <p:cNvPr id="8" name="Footer Placeholder 7">
            <a:extLst>
              <a:ext uri="{FF2B5EF4-FFF2-40B4-BE49-F238E27FC236}">
                <a16:creationId xmlns:a16="http://schemas.microsoft.com/office/drawing/2014/main" id="{612B1715-6825-C748-AFA1-7E00343DB35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5348CB4-198E-8B41-A93C-6BC4A5704D0B}"/>
              </a:ext>
            </a:extLst>
          </p:cNvPr>
          <p:cNvSpPr>
            <a:spLocks noGrp="1"/>
          </p:cNvSpPr>
          <p:nvPr>
            <p:ph type="sldNum" sz="quarter" idx="12"/>
          </p:nvPr>
        </p:nvSpPr>
        <p:spPr/>
        <p:txBody>
          <a:bodyPr/>
          <a:lstStyle/>
          <a:p>
            <a:fld id="{BC4A4EBF-5E7C-8547-98E2-81DE6335C81B}" type="slidenum">
              <a:rPr lang="en-US" smtClean="0"/>
              <a:t>‹#›</a:t>
            </a:fld>
            <a:endParaRPr lang="en-US"/>
          </a:p>
        </p:txBody>
      </p:sp>
    </p:spTree>
    <p:extLst>
      <p:ext uri="{BB962C8B-B14F-4D97-AF65-F5344CB8AC3E}">
        <p14:creationId xmlns:p14="http://schemas.microsoft.com/office/powerpoint/2010/main" val="3624525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F3CE2-E915-6244-9C12-8770D083237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A1699EE-0298-4E46-95B7-F9FE6CE3DFBA}"/>
              </a:ext>
            </a:extLst>
          </p:cNvPr>
          <p:cNvSpPr>
            <a:spLocks noGrp="1"/>
          </p:cNvSpPr>
          <p:nvPr>
            <p:ph type="dt" sz="half" idx="10"/>
          </p:nvPr>
        </p:nvSpPr>
        <p:spPr/>
        <p:txBody>
          <a:bodyPr/>
          <a:lstStyle/>
          <a:p>
            <a:fld id="{34CF6EFC-37FC-F24F-B9E2-7F6C5FB08444}" type="datetimeFigureOut">
              <a:rPr lang="en-US" smtClean="0"/>
              <a:t>1/8/20</a:t>
            </a:fld>
            <a:endParaRPr lang="en-US"/>
          </a:p>
        </p:txBody>
      </p:sp>
      <p:sp>
        <p:nvSpPr>
          <p:cNvPr id="4" name="Footer Placeholder 3">
            <a:extLst>
              <a:ext uri="{FF2B5EF4-FFF2-40B4-BE49-F238E27FC236}">
                <a16:creationId xmlns:a16="http://schemas.microsoft.com/office/drawing/2014/main" id="{973189C2-4D57-0247-8436-2E46B1FB313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24FC896-51CA-414B-9F46-07B8780C80F9}"/>
              </a:ext>
            </a:extLst>
          </p:cNvPr>
          <p:cNvSpPr>
            <a:spLocks noGrp="1"/>
          </p:cNvSpPr>
          <p:nvPr>
            <p:ph type="sldNum" sz="quarter" idx="12"/>
          </p:nvPr>
        </p:nvSpPr>
        <p:spPr/>
        <p:txBody>
          <a:bodyPr/>
          <a:lstStyle/>
          <a:p>
            <a:fld id="{BC4A4EBF-5E7C-8547-98E2-81DE6335C81B}" type="slidenum">
              <a:rPr lang="en-US" smtClean="0"/>
              <a:t>‹#›</a:t>
            </a:fld>
            <a:endParaRPr lang="en-US"/>
          </a:p>
        </p:txBody>
      </p:sp>
    </p:spTree>
    <p:extLst>
      <p:ext uri="{BB962C8B-B14F-4D97-AF65-F5344CB8AC3E}">
        <p14:creationId xmlns:p14="http://schemas.microsoft.com/office/powerpoint/2010/main" val="12514406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2FCBD0-AB59-7B40-B463-70BE287432D2}"/>
              </a:ext>
            </a:extLst>
          </p:cNvPr>
          <p:cNvSpPr>
            <a:spLocks noGrp="1"/>
          </p:cNvSpPr>
          <p:nvPr>
            <p:ph type="dt" sz="half" idx="10"/>
          </p:nvPr>
        </p:nvSpPr>
        <p:spPr/>
        <p:txBody>
          <a:bodyPr/>
          <a:lstStyle/>
          <a:p>
            <a:fld id="{34CF6EFC-37FC-F24F-B9E2-7F6C5FB08444}" type="datetimeFigureOut">
              <a:rPr lang="en-US" smtClean="0"/>
              <a:t>1/8/20</a:t>
            </a:fld>
            <a:endParaRPr lang="en-US"/>
          </a:p>
        </p:txBody>
      </p:sp>
      <p:sp>
        <p:nvSpPr>
          <p:cNvPr id="3" name="Footer Placeholder 2">
            <a:extLst>
              <a:ext uri="{FF2B5EF4-FFF2-40B4-BE49-F238E27FC236}">
                <a16:creationId xmlns:a16="http://schemas.microsoft.com/office/drawing/2014/main" id="{DC52BB59-CDDF-F64D-8DFF-72BFA7BE774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1A38FFA-FB7F-AA4F-8138-CD1A77F01364}"/>
              </a:ext>
            </a:extLst>
          </p:cNvPr>
          <p:cNvSpPr>
            <a:spLocks noGrp="1"/>
          </p:cNvSpPr>
          <p:nvPr>
            <p:ph type="sldNum" sz="quarter" idx="12"/>
          </p:nvPr>
        </p:nvSpPr>
        <p:spPr/>
        <p:txBody>
          <a:bodyPr/>
          <a:lstStyle/>
          <a:p>
            <a:fld id="{BC4A4EBF-5E7C-8547-98E2-81DE6335C81B}" type="slidenum">
              <a:rPr lang="en-US" smtClean="0"/>
              <a:t>‹#›</a:t>
            </a:fld>
            <a:endParaRPr lang="en-US"/>
          </a:p>
        </p:txBody>
      </p:sp>
    </p:spTree>
    <p:extLst>
      <p:ext uri="{BB962C8B-B14F-4D97-AF65-F5344CB8AC3E}">
        <p14:creationId xmlns:p14="http://schemas.microsoft.com/office/powerpoint/2010/main" val="618696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CF1BE-D0C3-C645-BB06-E4F9D60FAD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63BF18C-5565-5848-AC8C-B95A198A09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A045778-5847-9C46-AEB8-8606E52C59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DBB3DE-F812-0941-9F26-FDF6581D16BB}"/>
              </a:ext>
            </a:extLst>
          </p:cNvPr>
          <p:cNvSpPr>
            <a:spLocks noGrp="1"/>
          </p:cNvSpPr>
          <p:nvPr>
            <p:ph type="dt" sz="half" idx="10"/>
          </p:nvPr>
        </p:nvSpPr>
        <p:spPr/>
        <p:txBody>
          <a:bodyPr/>
          <a:lstStyle/>
          <a:p>
            <a:fld id="{34CF6EFC-37FC-F24F-B9E2-7F6C5FB08444}" type="datetimeFigureOut">
              <a:rPr lang="en-US" smtClean="0"/>
              <a:t>1/8/20</a:t>
            </a:fld>
            <a:endParaRPr lang="en-US"/>
          </a:p>
        </p:txBody>
      </p:sp>
      <p:sp>
        <p:nvSpPr>
          <p:cNvPr id="6" name="Footer Placeholder 5">
            <a:extLst>
              <a:ext uri="{FF2B5EF4-FFF2-40B4-BE49-F238E27FC236}">
                <a16:creationId xmlns:a16="http://schemas.microsoft.com/office/drawing/2014/main" id="{AD2D8AA5-504B-0D4E-A8A2-356C62A4BB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E0680E-4D13-1B40-997A-91E7EE518D99}"/>
              </a:ext>
            </a:extLst>
          </p:cNvPr>
          <p:cNvSpPr>
            <a:spLocks noGrp="1"/>
          </p:cNvSpPr>
          <p:nvPr>
            <p:ph type="sldNum" sz="quarter" idx="12"/>
          </p:nvPr>
        </p:nvSpPr>
        <p:spPr/>
        <p:txBody>
          <a:bodyPr/>
          <a:lstStyle/>
          <a:p>
            <a:fld id="{BC4A4EBF-5E7C-8547-98E2-81DE6335C81B}" type="slidenum">
              <a:rPr lang="en-US" smtClean="0"/>
              <a:t>‹#›</a:t>
            </a:fld>
            <a:endParaRPr lang="en-US"/>
          </a:p>
        </p:txBody>
      </p:sp>
    </p:spTree>
    <p:extLst>
      <p:ext uri="{BB962C8B-B14F-4D97-AF65-F5344CB8AC3E}">
        <p14:creationId xmlns:p14="http://schemas.microsoft.com/office/powerpoint/2010/main" val="1636099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1163D-5AF2-8343-86A3-50A34B0816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0DD5B89-57D5-DC4F-B860-43F3FBEE17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7F75AC4-2DFC-2443-ADFE-81C6D62C00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065826-285F-E841-9CC0-4C0E6DFE8518}"/>
              </a:ext>
            </a:extLst>
          </p:cNvPr>
          <p:cNvSpPr>
            <a:spLocks noGrp="1"/>
          </p:cNvSpPr>
          <p:nvPr>
            <p:ph type="dt" sz="half" idx="10"/>
          </p:nvPr>
        </p:nvSpPr>
        <p:spPr/>
        <p:txBody>
          <a:bodyPr/>
          <a:lstStyle/>
          <a:p>
            <a:fld id="{34CF6EFC-37FC-F24F-B9E2-7F6C5FB08444}" type="datetimeFigureOut">
              <a:rPr lang="en-US" smtClean="0"/>
              <a:t>1/8/20</a:t>
            </a:fld>
            <a:endParaRPr lang="en-US"/>
          </a:p>
        </p:txBody>
      </p:sp>
      <p:sp>
        <p:nvSpPr>
          <p:cNvPr id="6" name="Footer Placeholder 5">
            <a:extLst>
              <a:ext uri="{FF2B5EF4-FFF2-40B4-BE49-F238E27FC236}">
                <a16:creationId xmlns:a16="http://schemas.microsoft.com/office/drawing/2014/main" id="{CC608833-9475-2E4B-B579-3BBBDA5ED8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DED0C2D-B69E-D043-8533-82265FCAF2EC}"/>
              </a:ext>
            </a:extLst>
          </p:cNvPr>
          <p:cNvSpPr>
            <a:spLocks noGrp="1"/>
          </p:cNvSpPr>
          <p:nvPr>
            <p:ph type="sldNum" sz="quarter" idx="12"/>
          </p:nvPr>
        </p:nvSpPr>
        <p:spPr/>
        <p:txBody>
          <a:bodyPr/>
          <a:lstStyle/>
          <a:p>
            <a:fld id="{BC4A4EBF-5E7C-8547-98E2-81DE6335C81B}" type="slidenum">
              <a:rPr lang="en-US" smtClean="0"/>
              <a:t>‹#›</a:t>
            </a:fld>
            <a:endParaRPr lang="en-US"/>
          </a:p>
        </p:txBody>
      </p:sp>
    </p:spTree>
    <p:extLst>
      <p:ext uri="{BB962C8B-B14F-4D97-AF65-F5344CB8AC3E}">
        <p14:creationId xmlns:p14="http://schemas.microsoft.com/office/powerpoint/2010/main" val="1011252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8012-7174-AF4E-9504-F65328AD7B7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DFD0B6D-269B-B947-AC76-BEE6A421688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87A54BF-2CA6-7E46-B8B6-B78136B0BBEA}"/>
              </a:ext>
            </a:extLst>
          </p:cNvPr>
          <p:cNvSpPr>
            <a:spLocks noGrp="1"/>
          </p:cNvSpPr>
          <p:nvPr>
            <p:ph type="dt" sz="half" idx="10"/>
          </p:nvPr>
        </p:nvSpPr>
        <p:spPr/>
        <p:txBody>
          <a:bodyPr/>
          <a:lstStyle/>
          <a:p>
            <a:fld id="{34CF6EFC-37FC-F24F-B9E2-7F6C5FB08444}" type="datetimeFigureOut">
              <a:rPr lang="en-US" smtClean="0"/>
              <a:t>1/8/20</a:t>
            </a:fld>
            <a:endParaRPr lang="en-US"/>
          </a:p>
        </p:txBody>
      </p:sp>
      <p:sp>
        <p:nvSpPr>
          <p:cNvPr id="5" name="Footer Placeholder 4">
            <a:extLst>
              <a:ext uri="{FF2B5EF4-FFF2-40B4-BE49-F238E27FC236}">
                <a16:creationId xmlns:a16="http://schemas.microsoft.com/office/drawing/2014/main" id="{CA03A952-554E-BB45-AB39-CF648B7A59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332F43-DFFC-4049-8D46-A3C9887F7422}"/>
              </a:ext>
            </a:extLst>
          </p:cNvPr>
          <p:cNvSpPr>
            <a:spLocks noGrp="1"/>
          </p:cNvSpPr>
          <p:nvPr>
            <p:ph type="sldNum" sz="quarter" idx="12"/>
          </p:nvPr>
        </p:nvSpPr>
        <p:spPr/>
        <p:txBody>
          <a:bodyPr/>
          <a:lstStyle/>
          <a:p>
            <a:fld id="{BC4A4EBF-5E7C-8547-98E2-81DE6335C81B}" type="slidenum">
              <a:rPr lang="en-US" smtClean="0"/>
              <a:t>‹#›</a:t>
            </a:fld>
            <a:endParaRPr lang="en-US"/>
          </a:p>
        </p:txBody>
      </p:sp>
    </p:spTree>
    <p:extLst>
      <p:ext uri="{BB962C8B-B14F-4D97-AF65-F5344CB8AC3E}">
        <p14:creationId xmlns:p14="http://schemas.microsoft.com/office/powerpoint/2010/main" val="104178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EF8145-91CB-5D42-98B9-25995F9E20E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75CCDDA-D863-1743-B56D-68F967123F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C17FE5-587C-2A4D-8FCB-60F21FEED714}"/>
              </a:ext>
            </a:extLst>
          </p:cNvPr>
          <p:cNvSpPr>
            <a:spLocks noGrp="1"/>
          </p:cNvSpPr>
          <p:nvPr>
            <p:ph type="dt" sz="half" idx="10"/>
          </p:nvPr>
        </p:nvSpPr>
        <p:spPr/>
        <p:txBody>
          <a:bodyPr/>
          <a:lstStyle/>
          <a:p>
            <a:fld id="{34CF6EFC-37FC-F24F-B9E2-7F6C5FB08444}" type="datetimeFigureOut">
              <a:rPr lang="en-US" smtClean="0"/>
              <a:t>1/8/20</a:t>
            </a:fld>
            <a:endParaRPr lang="en-US"/>
          </a:p>
        </p:txBody>
      </p:sp>
      <p:sp>
        <p:nvSpPr>
          <p:cNvPr id="5" name="Footer Placeholder 4">
            <a:extLst>
              <a:ext uri="{FF2B5EF4-FFF2-40B4-BE49-F238E27FC236}">
                <a16:creationId xmlns:a16="http://schemas.microsoft.com/office/drawing/2014/main" id="{BA608329-C9A9-214C-B129-740034631E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25112E-3802-E44A-883B-172133F0FCC6}"/>
              </a:ext>
            </a:extLst>
          </p:cNvPr>
          <p:cNvSpPr>
            <a:spLocks noGrp="1"/>
          </p:cNvSpPr>
          <p:nvPr>
            <p:ph type="sldNum" sz="quarter" idx="12"/>
          </p:nvPr>
        </p:nvSpPr>
        <p:spPr/>
        <p:txBody>
          <a:bodyPr/>
          <a:lstStyle/>
          <a:p>
            <a:fld id="{BC4A4EBF-5E7C-8547-98E2-81DE6335C81B}" type="slidenum">
              <a:rPr lang="en-US" smtClean="0"/>
              <a:t>‹#›</a:t>
            </a:fld>
            <a:endParaRPr lang="en-US"/>
          </a:p>
        </p:txBody>
      </p:sp>
    </p:spTree>
    <p:extLst>
      <p:ext uri="{BB962C8B-B14F-4D97-AF65-F5344CB8AC3E}">
        <p14:creationId xmlns:p14="http://schemas.microsoft.com/office/powerpoint/2010/main" val="1513686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3CA36D-1E05-F748-BB27-F5F02EB6704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A310C50-52D2-FB46-A2A8-ECB4803748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AEAF65-FD05-7F49-AA06-28DA68D947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CF6EFC-37FC-F24F-B9E2-7F6C5FB08444}" type="datetimeFigureOut">
              <a:rPr lang="en-US" smtClean="0"/>
              <a:t>1/8/20</a:t>
            </a:fld>
            <a:endParaRPr lang="en-US"/>
          </a:p>
        </p:txBody>
      </p:sp>
      <p:sp>
        <p:nvSpPr>
          <p:cNvPr id="5" name="Footer Placeholder 4">
            <a:extLst>
              <a:ext uri="{FF2B5EF4-FFF2-40B4-BE49-F238E27FC236}">
                <a16:creationId xmlns:a16="http://schemas.microsoft.com/office/drawing/2014/main" id="{C6998E87-F479-8F45-B5F3-23F94B4555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8D85A8A-ACAE-324D-984C-C8A780541D0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4A4EBF-5E7C-8547-98E2-81DE6335C81B}" type="slidenum">
              <a:rPr lang="en-US" smtClean="0"/>
              <a:t>‹#›</a:t>
            </a:fld>
            <a:endParaRPr lang="en-US"/>
          </a:p>
        </p:txBody>
      </p:sp>
    </p:spTree>
    <p:extLst>
      <p:ext uri="{BB962C8B-B14F-4D97-AF65-F5344CB8AC3E}">
        <p14:creationId xmlns:p14="http://schemas.microsoft.com/office/powerpoint/2010/main" val="30961883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7.xml"/><Relationship Id="rId4" Type="http://schemas.openxmlformats.org/officeDocument/2006/relationships/image" Target="../media/image6.tiff"/></Relationships>
</file>

<file path=ppt/slides/_rels/slide4.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image" Target="../media/image7.tiff"/><Relationship Id="rId1" Type="http://schemas.openxmlformats.org/officeDocument/2006/relationships/slideLayout" Target="../slideLayouts/slideLayout7.xml"/><Relationship Id="rId5" Type="http://schemas.openxmlformats.org/officeDocument/2006/relationships/hyperlink" Target="https://www.youtube.com/watch?v=J8quF3t54HE" TargetMode="External"/><Relationship Id="rId4" Type="http://schemas.openxmlformats.org/officeDocument/2006/relationships/image" Target="../media/image9.tiff"/></Relationships>
</file>

<file path=ppt/slides/_rels/slide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image" Target="../media/image12.tif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 name="Rectangle 3">
            <a:extLst>
              <a:ext uri="{FF2B5EF4-FFF2-40B4-BE49-F238E27FC236}">
                <a16:creationId xmlns:a16="http://schemas.microsoft.com/office/drawing/2014/main" id="{024A0B9B-2CFC-9541-8428-A00F0F95B093}"/>
              </a:ext>
            </a:extLst>
          </p:cNvPr>
          <p:cNvSpPr/>
          <p:nvPr/>
        </p:nvSpPr>
        <p:spPr>
          <a:xfrm>
            <a:off x="8842248" y="1481328"/>
            <a:ext cx="2926080" cy="24688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0" cap="none" spc="0">
                <a:ln w="0"/>
                <a:effectLst>
                  <a:reflection blurRad="6350" stA="53000" endA="300" endPos="35500" dir="5400000" sy="-90000" algn="bl" rotWithShape="0"/>
                </a:effectLst>
                <a:latin typeface="+mj-lt"/>
                <a:ea typeface="+mj-ea"/>
                <a:cs typeface="+mj-cs"/>
              </a:rPr>
              <a:t>Engaging 7-11 Year Olds</a:t>
            </a:r>
          </a:p>
          <a:p>
            <a:pPr>
              <a:lnSpc>
                <a:spcPct val="90000"/>
              </a:lnSpc>
              <a:spcBef>
                <a:spcPct val="0"/>
              </a:spcBef>
              <a:spcAft>
                <a:spcPts val="600"/>
              </a:spcAft>
            </a:pPr>
            <a:r>
              <a:rPr lang="en-US" sz="4000">
                <a:ln w="0"/>
                <a:effectLst>
                  <a:reflection blurRad="6350" stA="53000" endA="300" endPos="35500" dir="5400000" sy="-90000" algn="bl" rotWithShape="0"/>
                </a:effectLst>
                <a:latin typeface="+mj-lt"/>
                <a:ea typeface="+mj-ea"/>
                <a:cs typeface="+mj-cs"/>
              </a:rPr>
              <a:t>In Physical Actvity</a:t>
            </a:r>
            <a:endParaRPr lang="en-US" sz="4000" b="0" cap="none" spc="0">
              <a:ln w="0"/>
              <a:effectLst>
                <a:reflection blurRad="6350" stA="53000" endA="300" endPos="35500" dir="5400000" sy="-90000" algn="bl" rotWithShape="0"/>
              </a:effectLst>
              <a:latin typeface="+mj-lt"/>
              <a:ea typeface="+mj-ea"/>
              <a:cs typeface="+mj-cs"/>
            </a:endParaRPr>
          </a:p>
        </p:txBody>
      </p:sp>
      <p:sp>
        <p:nvSpPr>
          <p:cNvPr id="32"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Shape 35">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5" name="Picture 4" descr="A group of people standing on a lush green field&#10;&#10;Description automatically generated">
            <a:extLst>
              <a:ext uri="{FF2B5EF4-FFF2-40B4-BE49-F238E27FC236}">
                <a16:creationId xmlns:a16="http://schemas.microsoft.com/office/drawing/2014/main" id="{09CD1A3E-15AA-B648-9D02-D8D055DCCAB4}"/>
              </a:ext>
            </a:extLst>
          </p:cNvPr>
          <p:cNvPicPr>
            <a:picLocks noChangeAspect="1"/>
          </p:cNvPicPr>
          <p:nvPr/>
        </p:nvPicPr>
        <p:blipFill rotWithShape="1">
          <a:blip r:embed="rId2"/>
          <a:srcRect l="3758" r="2" b="2"/>
          <a:stretch/>
        </p:blipFill>
        <p:spPr>
          <a:xfrm>
            <a:off x="921910" y="465243"/>
            <a:ext cx="7761924" cy="5343065"/>
          </a:xfrm>
          <a:custGeom>
            <a:avLst/>
            <a:gdLst>
              <a:gd name="connsiteX0" fmla="*/ 3025687 w 7761924"/>
              <a:gd name="connsiteY0" fmla="*/ 76 h 5343065"/>
              <a:gd name="connsiteX1" fmla="*/ 3372722 w 7761924"/>
              <a:gd name="connsiteY1" fmla="*/ 16088 h 5343065"/>
              <a:gd name="connsiteX2" fmla="*/ 7761924 w 7761924"/>
              <a:gd name="connsiteY2" fmla="*/ 3316816 h 5343065"/>
              <a:gd name="connsiteX3" fmla="*/ 3701109 w 7761924"/>
              <a:gd name="connsiteY3" fmla="*/ 5320611 h 5343065"/>
              <a:gd name="connsiteX4" fmla="*/ 36290 w 7761924"/>
              <a:gd name="connsiteY4" fmla="*/ 2696959 h 5343065"/>
              <a:gd name="connsiteX5" fmla="*/ 3025687 w 7761924"/>
              <a:gd name="connsiteY5" fmla="*/ 76 h 5343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Tree>
    <p:extLst>
      <p:ext uri="{BB962C8B-B14F-4D97-AF65-F5344CB8AC3E}">
        <p14:creationId xmlns:p14="http://schemas.microsoft.com/office/powerpoint/2010/main" val="4113124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F32574-A7EC-3847-BE72-137A28653FB5}"/>
              </a:ext>
            </a:extLst>
          </p:cNvPr>
          <p:cNvSpPr/>
          <p:nvPr/>
        </p:nvSpPr>
        <p:spPr>
          <a:xfrm>
            <a:off x="801098" y="1396289"/>
            <a:ext cx="6387102"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0" kern="1200" cap="none" spc="0">
                <a:ln w="0"/>
                <a:solidFill>
                  <a:schemeClr val="tx1"/>
                </a:solidFill>
                <a:effectLst>
                  <a:outerShdw blurRad="38100" dist="19050" dir="2700000" algn="tl" rotWithShape="0">
                    <a:schemeClr val="dk1">
                      <a:alpha val="40000"/>
                    </a:schemeClr>
                  </a:outerShdw>
                </a:effectLst>
                <a:latin typeface="+mj-lt"/>
                <a:ea typeface="+mj-ea"/>
                <a:cs typeface="+mj-cs"/>
              </a:rPr>
              <a:t>Key Points </a:t>
            </a:r>
          </a:p>
        </p:txBody>
      </p:sp>
      <p:sp>
        <p:nvSpPr>
          <p:cNvPr id="3" name="TextBox 2">
            <a:extLst>
              <a:ext uri="{FF2B5EF4-FFF2-40B4-BE49-F238E27FC236}">
                <a16:creationId xmlns:a16="http://schemas.microsoft.com/office/drawing/2014/main" id="{5063DA47-1499-5F44-B369-8DEE89A2C8CC}"/>
              </a:ext>
            </a:extLst>
          </p:cNvPr>
          <p:cNvSpPr txBox="1"/>
          <p:nvPr/>
        </p:nvSpPr>
        <p:spPr>
          <a:xfrm>
            <a:off x="805542" y="2871982"/>
            <a:ext cx="6382657" cy="3181684"/>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400"/>
              <a:t>The age group of children age 7-11 are the lowest active age groups of children.</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They are also known to be the toughest age group to motivate to want to do sport. There are many Key factors for this ranging from video games stopping them wanting to go out and do sports to no support from the parents for them to want to do sport.</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 There are many opportunities of clubs and sports teams out there for the children to join but there may not be some in their area so they may have to travel and there may be expenses which the parents can't pay. </a:t>
            </a:r>
          </a:p>
          <a:p>
            <a:pPr marL="285750" indent="-228600">
              <a:lnSpc>
                <a:spcPct val="90000"/>
              </a:lnSpc>
              <a:spcAft>
                <a:spcPts val="600"/>
              </a:spcAft>
              <a:buFont typeface="Arial" panose="020B0604020202020204" pitchFamily="34" charset="0"/>
              <a:buChar char="•"/>
            </a:pPr>
            <a:endParaRPr lang="en-US" sz="1400"/>
          </a:p>
          <a:p>
            <a:pPr marL="285750" indent="-228600">
              <a:lnSpc>
                <a:spcPct val="90000"/>
              </a:lnSpc>
              <a:spcAft>
                <a:spcPts val="600"/>
              </a:spcAft>
              <a:buFont typeface="Arial" panose="020B0604020202020204" pitchFamily="34" charset="0"/>
              <a:buChar char="•"/>
            </a:pPr>
            <a:r>
              <a:rPr lang="en-US" sz="1400"/>
              <a:t>Therefor the children don’t get the opportunity to play the sports as their parents cant afford it.</a:t>
            </a:r>
          </a:p>
        </p:txBody>
      </p:sp>
      <p:sp>
        <p:nvSpPr>
          <p:cNvPr id="10" name="Freeform: Shape 9">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wearing a suit and tie&#10;&#10;Description automatically generated">
            <a:extLst>
              <a:ext uri="{FF2B5EF4-FFF2-40B4-BE49-F238E27FC236}">
                <a16:creationId xmlns:a16="http://schemas.microsoft.com/office/drawing/2014/main" id="{6B906739-46B6-954F-ADAF-299DA552AE92}"/>
              </a:ext>
            </a:extLst>
          </p:cNvPr>
          <p:cNvPicPr>
            <a:picLocks noChangeAspect="1"/>
          </p:cNvPicPr>
          <p:nvPr/>
        </p:nvPicPr>
        <p:blipFill rotWithShape="1">
          <a:blip r:embed="rId2"/>
          <a:srcRect l="8831" r="9890" b="-2"/>
          <a:stretch/>
        </p:blipFill>
        <p:spPr>
          <a:xfrm>
            <a:off x="7689829" y="10"/>
            <a:ext cx="4502173" cy="3448209"/>
          </a:xfrm>
          <a:custGeom>
            <a:avLst/>
            <a:gdLst>
              <a:gd name="connsiteX0" fmla="*/ 205627 w 4502173"/>
              <a:gd name="connsiteY0" fmla="*/ 0 h 3448219"/>
              <a:gd name="connsiteX1" fmla="*/ 4502173 w 4502173"/>
              <a:gd name="connsiteY1" fmla="*/ 0 h 3448219"/>
              <a:gd name="connsiteX2" fmla="*/ 4502173 w 4502173"/>
              <a:gd name="connsiteY2" fmla="*/ 2368934 h 3448219"/>
              <a:gd name="connsiteX3" fmla="*/ 4365663 w 4502173"/>
              <a:gd name="connsiteY3" fmla="*/ 2551486 h 3448219"/>
              <a:gd name="connsiteX4" fmla="*/ 2464181 w 4502173"/>
              <a:gd name="connsiteY4" fmla="*/ 3448219 h 3448219"/>
              <a:gd name="connsiteX5" fmla="*/ 0 w 4502173"/>
              <a:gd name="connsiteY5" fmla="*/ 984038 h 3448219"/>
              <a:gd name="connsiteX6" fmla="*/ 193648 w 4502173"/>
              <a:gd name="connsiteY6" fmla="*/ 24867 h 3448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2" name="Freeform: Shape 11">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EB37A555-C42A-AA46-8736-E825E7E2A25F}"/>
              </a:ext>
            </a:extLst>
          </p:cNvPr>
          <p:cNvPicPr>
            <a:picLocks noChangeAspect="1"/>
          </p:cNvPicPr>
          <p:nvPr/>
        </p:nvPicPr>
        <p:blipFill rotWithShape="1">
          <a:blip r:embed="rId3"/>
          <a:srcRect t="9158" b="2995"/>
          <a:stretch/>
        </p:blipFill>
        <p:spPr>
          <a:xfrm>
            <a:off x="8768827" y="4082141"/>
            <a:ext cx="3423175" cy="2775859"/>
          </a:xfrm>
          <a:custGeom>
            <a:avLst/>
            <a:gdLst>
              <a:gd name="connsiteX0" fmla="*/ 1906524 w 3423175"/>
              <a:gd name="connsiteY0" fmla="*/ 0 h 2775859"/>
              <a:gd name="connsiteX1" fmla="*/ 3377691 w 3423175"/>
              <a:gd name="connsiteY1" fmla="*/ 693798 h 2775859"/>
              <a:gd name="connsiteX2" fmla="*/ 3423175 w 3423175"/>
              <a:gd name="connsiteY2" fmla="*/ 754624 h 2775859"/>
              <a:gd name="connsiteX3" fmla="*/ 3423175 w 3423175"/>
              <a:gd name="connsiteY3" fmla="*/ 2775859 h 2775859"/>
              <a:gd name="connsiteX4" fmla="*/ 211114 w 3423175"/>
              <a:gd name="connsiteY4" fmla="*/ 2775859 h 2775859"/>
              <a:gd name="connsiteX5" fmla="*/ 149824 w 3423175"/>
              <a:gd name="connsiteY5" fmla="*/ 2648629 h 2775859"/>
              <a:gd name="connsiteX6" fmla="*/ 0 w 3423175"/>
              <a:gd name="connsiteY6" fmla="*/ 1906524 h 2775859"/>
              <a:gd name="connsiteX7" fmla="*/ 1906524 w 3423175"/>
              <a:gd name="connsiteY7" fmla="*/ 0 h 27758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Tree>
    <p:extLst>
      <p:ext uri="{BB962C8B-B14F-4D97-AF65-F5344CB8AC3E}">
        <p14:creationId xmlns:p14="http://schemas.microsoft.com/office/powerpoint/2010/main" val="420914757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3D8B354-B548-7C47-89D4-CEF1A195A65E}"/>
              </a:ext>
            </a:extLst>
          </p:cNvPr>
          <p:cNvSpPr/>
          <p:nvPr/>
        </p:nvSpPr>
        <p:spPr>
          <a:xfrm>
            <a:off x="6940295" y="1396289"/>
            <a:ext cx="466825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0" kern="1200" cap="none" spc="0">
                <a:ln w="0"/>
                <a:solidFill>
                  <a:schemeClr val="tx1"/>
                </a:solidFill>
                <a:effectLst>
                  <a:reflection blurRad="6350" stA="53000" endA="300" endPos="35500" dir="5400000" sy="-90000" algn="bl" rotWithShape="0"/>
                </a:effectLst>
                <a:latin typeface="+mj-lt"/>
                <a:ea typeface="+mj-ea"/>
                <a:cs typeface="+mj-cs"/>
              </a:rPr>
              <a:t>Looking At The facility</a:t>
            </a:r>
          </a:p>
        </p:txBody>
      </p:sp>
      <p:sp>
        <p:nvSpPr>
          <p:cNvPr id="11" name="Freeform: Shape 10">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F9BCF93-00D5-4E4A-8345-4AE307BE6806}"/>
              </a:ext>
            </a:extLst>
          </p:cNvPr>
          <p:cNvPicPr>
            <a:picLocks noChangeAspect="1"/>
          </p:cNvPicPr>
          <p:nvPr/>
        </p:nvPicPr>
        <p:blipFill rotWithShape="1">
          <a:blip r:embed="rId2"/>
          <a:srcRect l="6728" r="30271" b="-1"/>
          <a:stretch/>
        </p:blipFill>
        <p:spPr>
          <a:xfrm>
            <a:off x="3559122" y="2661260"/>
            <a:ext cx="2788920" cy="2788920"/>
          </a:xfrm>
          <a:custGeom>
            <a:avLst/>
            <a:gdLst>
              <a:gd name="connsiteX0" fmla="*/ 1440180 w 2880360"/>
              <a:gd name="connsiteY0" fmla="*/ 0 h 2880360"/>
              <a:gd name="connsiteX1" fmla="*/ 2880360 w 2880360"/>
              <a:gd name="connsiteY1" fmla="*/ 1440180 h 2880360"/>
              <a:gd name="connsiteX2" fmla="*/ 1440180 w 2880360"/>
              <a:gd name="connsiteY2" fmla="*/ 2880360 h 2880360"/>
              <a:gd name="connsiteX3" fmla="*/ 0 w 2880360"/>
              <a:gd name="connsiteY3" fmla="*/ 1440180 h 2880360"/>
              <a:gd name="connsiteX4" fmla="*/ 1440180 w 2880360"/>
              <a:gd name="connsiteY4" fmla="*/ 0 h 28803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4" name="Picture 3">
            <a:extLst>
              <a:ext uri="{FF2B5EF4-FFF2-40B4-BE49-F238E27FC236}">
                <a16:creationId xmlns:a16="http://schemas.microsoft.com/office/drawing/2014/main" id="{18AA9430-C54B-3A49-9858-93B552817351}"/>
              </a:ext>
            </a:extLst>
          </p:cNvPr>
          <p:cNvPicPr>
            <a:picLocks noChangeAspect="1"/>
          </p:cNvPicPr>
          <p:nvPr/>
        </p:nvPicPr>
        <p:blipFill rotWithShape="1">
          <a:blip r:embed="rId3"/>
          <a:srcRect l="32327" r="23987" b="2"/>
          <a:stretch/>
        </p:blipFill>
        <p:spPr>
          <a:xfrm>
            <a:off x="20" y="10"/>
            <a:ext cx="3967953" cy="3383270"/>
          </a:xfrm>
          <a:custGeom>
            <a:avLst/>
            <a:gdLst>
              <a:gd name="connsiteX0" fmla="*/ 0 w 3967973"/>
              <a:gd name="connsiteY0" fmla="*/ 0 h 3383280"/>
              <a:gd name="connsiteX1" fmla="*/ 3605273 w 3967973"/>
              <a:gd name="connsiteY1" fmla="*/ 0 h 3383280"/>
              <a:gd name="connsiteX2" fmla="*/ 3704836 w 3967973"/>
              <a:gd name="connsiteY2" fmla="*/ 163887 h 3383280"/>
              <a:gd name="connsiteX3" fmla="*/ 3967973 w 3967973"/>
              <a:gd name="connsiteY3" fmla="*/ 1203093 h 3383280"/>
              <a:gd name="connsiteX4" fmla="*/ 1787786 w 3967973"/>
              <a:gd name="connsiteY4" fmla="*/ 3383280 h 3383280"/>
              <a:gd name="connsiteX5" fmla="*/ 105448 w 3967973"/>
              <a:gd name="connsiteY5" fmla="*/ 2589894 h 3383280"/>
              <a:gd name="connsiteX6" fmla="*/ 0 w 3967973"/>
              <a:gd name="connsiteY6" fmla="*/ 2448881 h 338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6" name="Picture 5">
            <a:extLst>
              <a:ext uri="{FF2B5EF4-FFF2-40B4-BE49-F238E27FC236}">
                <a16:creationId xmlns:a16="http://schemas.microsoft.com/office/drawing/2014/main" id="{BA27C27E-DA41-5347-9681-63F0E09098BB}"/>
              </a:ext>
            </a:extLst>
          </p:cNvPr>
          <p:cNvPicPr>
            <a:picLocks noChangeAspect="1"/>
          </p:cNvPicPr>
          <p:nvPr/>
        </p:nvPicPr>
        <p:blipFill rotWithShape="1">
          <a:blip r:embed="rId4"/>
          <a:srcRect l="16097" r="892" b="-5"/>
          <a:stretch/>
        </p:blipFill>
        <p:spPr>
          <a:xfrm>
            <a:off x="4825" y="4007260"/>
            <a:ext cx="3155071" cy="2850749"/>
          </a:xfrm>
          <a:custGeom>
            <a:avLst/>
            <a:gdLst>
              <a:gd name="connsiteX0" fmla="*/ 1358746 w 3155071"/>
              <a:gd name="connsiteY0" fmla="*/ 0 h 2850749"/>
              <a:gd name="connsiteX1" fmla="*/ 3155071 w 3155071"/>
              <a:gd name="connsiteY1" fmla="*/ 1796325 h 2850749"/>
              <a:gd name="connsiteX2" fmla="*/ 2848287 w 3155071"/>
              <a:gd name="connsiteY2" fmla="*/ 2800668 h 2850749"/>
              <a:gd name="connsiteX3" fmla="*/ 2810837 w 3155071"/>
              <a:gd name="connsiteY3" fmla="*/ 2850749 h 2850749"/>
              <a:gd name="connsiteX4" fmla="*/ 0 w 3155071"/>
              <a:gd name="connsiteY4" fmla="*/ 2850749 h 2850749"/>
              <a:gd name="connsiteX5" fmla="*/ 0 w 3155071"/>
              <a:gd name="connsiteY5" fmla="*/ 623564 h 2850749"/>
              <a:gd name="connsiteX6" fmla="*/ 88552 w 3155071"/>
              <a:gd name="connsiteY6" fmla="*/ 526132 h 2850749"/>
              <a:gd name="connsiteX7" fmla="*/ 1358746 w 3155071"/>
              <a:gd name="connsiteY7" fmla="*/ 0 h 2850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3" name="TextBox 2">
            <a:extLst>
              <a:ext uri="{FF2B5EF4-FFF2-40B4-BE49-F238E27FC236}">
                <a16:creationId xmlns:a16="http://schemas.microsoft.com/office/drawing/2014/main" id="{AFAE20EE-FB34-F445-82F2-E7CD375E9087}"/>
              </a:ext>
            </a:extLst>
          </p:cNvPr>
          <p:cNvSpPr txBox="1"/>
          <p:nvPr/>
        </p:nvSpPr>
        <p:spPr>
          <a:xfrm>
            <a:off x="6940296" y="2871982"/>
            <a:ext cx="4668256" cy="318168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u="sng" dirty="0"/>
              <a:t>Llangatwg Community School</a:t>
            </a:r>
            <a:endParaRPr lang="en-US" u="sng"/>
          </a:p>
          <a:p>
            <a:pPr marL="285750" indent="-228600">
              <a:lnSpc>
                <a:spcPct val="90000"/>
              </a:lnSpc>
              <a:spcAft>
                <a:spcPts val="600"/>
              </a:spcAft>
              <a:buFont typeface="Arial" panose="020B0604020202020204" pitchFamily="34" charset="0"/>
              <a:buChar char="•"/>
            </a:pPr>
            <a:r>
              <a:rPr lang="en-US" dirty="0"/>
              <a:t>Looking into the school's facility's I can see that the school is well equipped for many activities for children with a range of skills and hobbies.</a:t>
            </a:r>
            <a:endParaRPr lang="en-US"/>
          </a:p>
          <a:p>
            <a:pPr marL="285750" indent="-228600">
              <a:lnSpc>
                <a:spcPct val="90000"/>
              </a:lnSpc>
              <a:spcAft>
                <a:spcPts val="600"/>
              </a:spcAft>
              <a:buFont typeface="Arial" panose="020B0604020202020204" pitchFamily="34" charset="0"/>
              <a:buChar char="•"/>
            </a:pPr>
            <a:r>
              <a:rPr lang="en-US" dirty="0"/>
              <a:t>The facilities in the school are first class and range from an astro turf outside to even an indoor pool.</a:t>
            </a:r>
            <a:endParaRPr lang="en-US"/>
          </a:p>
          <a:p>
            <a:pPr marL="285750" indent="-228600">
              <a:lnSpc>
                <a:spcPct val="90000"/>
              </a:lnSpc>
              <a:spcAft>
                <a:spcPts val="600"/>
              </a:spcAft>
              <a:buFont typeface="Arial" panose="020B0604020202020204" pitchFamily="34" charset="0"/>
              <a:buChar char="•"/>
            </a:pPr>
            <a:r>
              <a:rPr lang="en-US" dirty="0"/>
              <a:t>This just shows the quality of the facilities in this school and the range of sports that you can choose from to put on after school.</a:t>
            </a:r>
            <a:endParaRPr lang="en-US"/>
          </a:p>
        </p:txBody>
      </p:sp>
    </p:spTree>
    <p:extLst>
      <p:ext uri="{BB962C8B-B14F-4D97-AF65-F5344CB8AC3E}">
        <p14:creationId xmlns:p14="http://schemas.microsoft.com/office/powerpoint/2010/main" val="187048825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1">
            <a:extLst>
              <a:ext uri="{FF2B5EF4-FFF2-40B4-BE49-F238E27FC236}">
                <a16:creationId xmlns:a16="http://schemas.microsoft.com/office/drawing/2014/main" id="{1453C238-3251-DF40-90F2-229CC1BD34EF}"/>
              </a:ext>
            </a:extLst>
          </p:cNvPr>
          <p:cNvSpPr/>
          <p:nvPr/>
        </p:nvSpPr>
        <p:spPr>
          <a:xfrm>
            <a:off x="643467" y="321734"/>
            <a:ext cx="4970877" cy="1135737"/>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0" kern="1200" cap="none" spc="0">
                <a:ln w="0"/>
                <a:solidFill>
                  <a:schemeClr val="tx1"/>
                </a:solidFill>
                <a:effectLst>
                  <a:reflection blurRad="6350" stA="53000" endA="300" endPos="35500" dir="5400000" sy="-90000" algn="bl" rotWithShape="0"/>
                </a:effectLst>
                <a:latin typeface="+mj-lt"/>
                <a:ea typeface="+mj-ea"/>
                <a:cs typeface="+mj-cs"/>
              </a:rPr>
              <a:t>My </a:t>
            </a:r>
            <a:r>
              <a:rPr lang="en-US" sz="3600" kern="1200">
                <a:ln w="0"/>
                <a:solidFill>
                  <a:schemeClr val="tx1"/>
                </a:solidFill>
                <a:effectLst>
                  <a:reflection blurRad="6350" stA="53000" endA="300" endPos="35500" dir="5400000" sy="-90000" algn="bl" rotWithShape="0"/>
                </a:effectLst>
                <a:latin typeface="+mj-lt"/>
                <a:ea typeface="+mj-ea"/>
                <a:cs typeface="+mj-cs"/>
              </a:rPr>
              <a:t>Idea</a:t>
            </a:r>
            <a:endParaRPr lang="en-US" sz="3600" b="0" kern="1200" cap="none" spc="0">
              <a:ln w="0"/>
              <a:solidFill>
                <a:schemeClr val="tx1"/>
              </a:solidFill>
              <a:effectLst>
                <a:reflection blurRad="6350" stA="53000" endA="300" endPos="35500" dir="5400000" sy="-90000" algn="bl" rotWithShape="0"/>
              </a:effectLst>
              <a:latin typeface="+mj-lt"/>
              <a:ea typeface="+mj-ea"/>
              <a:cs typeface="+mj-cs"/>
            </a:endParaRPr>
          </a:p>
        </p:txBody>
      </p:sp>
      <p:sp>
        <p:nvSpPr>
          <p:cNvPr id="6" name="TextBox 5">
            <a:extLst>
              <a:ext uri="{FF2B5EF4-FFF2-40B4-BE49-F238E27FC236}">
                <a16:creationId xmlns:a16="http://schemas.microsoft.com/office/drawing/2014/main" id="{24BD1204-8C38-D74A-A489-EADD4B0651DE}"/>
              </a:ext>
            </a:extLst>
          </p:cNvPr>
          <p:cNvSpPr txBox="1"/>
          <p:nvPr/>
        </p:nvSpPr>
        <p:spPr>
          <a:xfrm>
            <a:off x="643468" y="1782981"/>
            <a:ext cx="4970877" cy="439398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t>Looking into different sports that children enjoy playing dodgeball came out as one of the highest type of games that children enjoy playing. </a:t>
            </a:r>
          </a:p>
          <a:p>
            <a:pPr indent="-228600">
              <a:lnSpc>
                <a:spcPct val="90000"/>
              </a:lnSpc>
              <a:spcAft>
                <a:spcPts val="600"/>
              </a:spcAft>
              <a:buFont typeface="Arial" panose="020B0604020202020204" pitchFamily="34" charset="0"/>
              <a:buChar char="•"/>
            </a:pPr>
            <a:r>
              <a:rPr lang="en-US" sz="1700" dirty="0"/>
              <a:t>Looking around the local area of Llangatwg Community School I can see that there are many of the normal clubs which are football, rugby and swimming. These are very easy to access and there are already many clubs in place for these sports. Looking at my chosen sport of dodgeball I can see that there are currently no cubs in the local area that are dodgeball related.</a:t>
            </a:r>
          </a:p>
          <a:p>
            <a:pPr indent="-228600">
              <a:lnSpc>
                <a:spcPct val="90000"/>
              </a:lnSpc>
              <a:spcAft>
                <a:spcPts val="600"/>
              </a:spcAft>
              <a:buFont typeface="Arial" panose="020B0604020202020204" pitchFamily="34" charset="0"/>
              <a:buChar char="•"/>
            </a:pPr>
            <a:r>
              <a:rPr lang="en-US" sz="1700" dirty="0"/>
              <a:t>Looking at the facilities at Llangatwg Community School they are looking like they are perfect for me to run a dodgeball club. They have an indoor gymnasium which is perfect in the winter months, but they also have an outdoor astro turf which will be perfect in the summer months.</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endParaRPr lang="en-US" sz="1700" dirty="0"/>
          </a:p>
        </p:txBody>
      </p:sp>
      <p:grpSp>
        <p:nvGrpSpPr>
          <p:cNvPr id="19" name="Group 18">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0" name="Rectangle 1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Isosceles Triangle 2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BB0BD237-2738-654D-9441-EA1F2D7AD919}"/>
              </a:ext>
            </a:extLst>
          </p:cNvPr>
          <p:cNvPicPr>
            <a:picLocks noChangeAspect="1"/>
          </p:cNvPicPr>
          <p:nvPr/>
        </p:nvPicPr>
        <p:blipFill rotWithShape="1">
          <a:blip r:embed="rId2"/>
          <a:srcRect r="-1" b="-1"/>
          <a:stretch/>
        </p:blipFill>
        <p:spPr>
          <a:xfrm>
            <a:off x="7932021" y="1798114"/>
            <a:ext cx="3265223" cy="3265223"/>
          </a:xfrm>
          <a:custGeom>
            <a:avLst/>
            <a:gdLst>
              <a:gd name="connsiteX0" fmla="*/ 2145643 w 4291285"/>
              <a:gd name="connsiteY0" fmla="*/ 0 h 4291285"/>
              <a:gd name="connsiteX1" fmla="*/ 4291285 w 4291285"/>
              <a:gd name="connsiteY1" fmla="*/ 2145643 h 4291285"/>
              <a:gd name="connsiteX2" fmla="*/ 2145643 w 4291285"/>
              <a:gd name="connsiteY2" fmla="*/ 4291285 h 4291285"/>
              <a:gd name="connsiteX3" fmla="*/ 0 w 4291285"/>
              <a:gd name="connsiteY3" fmla="*/ 2145643 h 4291285"/>
            </a:gdLst>
            <a:ahLst/>
            <a:cxnLst>
              <a:cxn ang="0">
                <a:pos x="connsiteX0" y="connsiteY0"/>
              </a:cxn>
              <a:cxn ang="0">
                <a:pos x="connsiteX1" y="connsiteY1"/>
              </a:cxn>
              <a:cxn ang="0">
                <a:pos x="connsiteX2" y="connsiteY2"/>
              </a:cxn>
              <a:cxn ang="0">
                <a:pos x="connsiteX3" y="connsiteY3"/>
              </a:cxn>
            </a:cxnLst>
            <a:rect l="l" t="t" r="r" b="b"/>
            <a:pathLst>
              <a:path w="4291285" h="4291285">
                <a:moveTo>
                  <a:pt x="2145643" y="0"/>
                </a:moveTo>
                <a:lnTo>
                  <a:pt x="4291285" y="2145643"/>
                </a:lnTo>
                <a:lnTo>
                  <a:pt x="2145643" y="4291285"/>
                </a:lnTo>
                <a:lnTo>
                  <a:pt x="0" y="2145643"/>
                </a:lnTo>
                <a:close/>
              </a:path>
            </a:pathLst>
          </a:custGeom>
        </p:spPr>
      </p:pic>
      <p:pic>
        <p:nvPicPr>
          <p:cNvPr id="12" name="Picture 11" descr="A group of people playing a game on the court&#10;&#10;Description automatically generated">
            <a:extLst>
              <a:ext uri="{FF2B5EF4-FFF2-40B4-BE49-F238E27FC236}">
                <a16:creationId xmlns:a16="http://schemas.microsoft.com/office/drawing/2014/main" id="{2A15743E-09B0-3847-B90A-1889E095FF07}"/>
              </a:ext>
            </a:extLst>
          </p:cNvPr>
          <p:cNvPicPr>
            <a:picLocks noChangeAspect="1"/>
          </p:cNvPicPr>
          <p:nvPr/>
        </p:nvPicPr>
        <p:blipFill rotWithShape="1">
          <a:blip r:embed="rId3"/>
          <a:srcRect l="27835" r="14667" b="3"/>
          <a:stretch/>
        </p:blipFill>
        <p:spPr>
          <a:xfrm>
            <a:off x="6305090" y="163777"/>
            <a:ext cx="3265223" cy="3265223"/>
          </a:xfrm>
          <a:custGeom>
            <a:avLst/>
            <a:gdLst>
              <a:gd name="connsiteX0" fmla="*/ 2145643 w 4291285"/>
              <a:gd name="connsiteY0" fmla="*/ 0 h 4291285"/>
              <a:gd name="connsiteX1" fmla="*/ 4291285 w 4291285"/>
              <a:gd name="connsiteY1" fmla="*/ 2145643 h 4291285"/>
              <a:gd name="connsiteX2" fmla="*/ 2145643 w 4291285"/>
              <a:gd name="connsiteY2" fmla="*/ 4291285 h 4291285"/>
              <a:gd name="connsiteX3" fmla="*/ 0 w 4291285"/>
              <a:gd name="connsiteY3" fmla="*/ 2145643 h 4291285"/>
            </a:gdLst>
            <a:ahLst/>
            <a:cxnLst>
              <a:cxn ang="0">
                <a:pos x="connsiteX0" y="connsiteY0"/>
              </a:cxn>
              <a:cxn ang="0">
                <a:pos x="connsiteX1" y="connsiteY1"/>
              </a:cxn>
              <a:cxn ang="0">
                <a:pos x="connsiteX2" y="connsiteY2"/>
              </a:cxn>
              <a:cxn ang="0">
                <a:pos x="connsiteX3" y="connsiteY3"/>
              </a:cxn>
            </a:cxnLst>
            <a:rect l="l" t="t" r="r" b="b"/>
            <a:pathLst>
              <a:path w="4291285" h="4291285">
                <a:moveTo>
                  <a:pt x="2145643" y="0"/>
                </a:moveTo>
                <a:lnTo>
                  <a:pt x="4291285" y="2145643"/>
                </a:lnTo>
                <a:lnTo>
                  <a:pt x="2145643" y="4291285"/>
                </a:lnTo>
                <a:lnTo>
                  <a:pt x="0" y="2145643"/>
                </a:lnTo>
                <a:close/>
              </a:path>
            </a:pathLst>
          </a:custGeom>
        </p:spPr>
      </p:pic>
      <p:sp>
        <p:nvSpPr>
          <p:cNvPr id="25" name="Rectangle 2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picture containing person, sport, indoor, game&#10;&#10;Description automatically generated">
            <a:extLst>
              <a:ext uri="{FF2B5EF4-FFF2-40B4-BE49-F238E27FC236}">
                <a16:creationId xmlns:a16="http://schemas.microsoft.com/office/drawing/2014/main" id="{94F324DB-B2AB-3349-B442-9F4D9DD5FCF0}"/>
              </a:ext>
            </a:extLst>
          </p:cNvPr>
          <p:cNvPicPr>
            <a:picLocks noChangeAspect="1"/>
          </p:cNvPicPr>
          <p:nvPr/>
        </p:nvPicPr>
        <p:blipFill rotWithShape="1">
          <a:blip r:embed="rId4"/>
          <a:srcRect l="22091" r="11407" b="-2"/>
          <a:stretch/>
        </p:blipFill>
        <p:spPr>
          <a:xfrm>
            <a:off x="6305089" y="3429000"/>
            <a:ext cx="3265223" cy="3265223"/>
          </a:xfrm>
          <a:custGeom>
            <a:avLst/>
            <a:gdLst>
              <a:gd name="connsiteX0" fmla="*/ 2145643 w 4291285"/>
              <a:gd name="connsiteY0" fmla="*/ 0 h 4291285"/>
              <a:gd name="connsiteX1" fmla="*/ 4291285 w 4291285"/>
              <a:gd name="connsiteY1" fmla="*/ 2145643 h 4291285"/>
              <a:gd name="connsiteX2" fmla="*/ 2145643 w 4291285"/>
              <a:gd name="connsiteY2" fmla="*/ 4291285 h 4291285"/>
              <a:gd name="connsiteX3" fmla="*/ 0 w 4291285"/>
              <a:gd name="connsiteY3" fmla="*/ 2145643 h 4291285"/>
            </a:gdLst>
            <a:ahLst/>
            <a:cxnLst>
              <a:cxn ang="0">
                <a:pos x="connsiteX0" y="connsiteY0"/>
              </a:cxn>
              <a:cxn ang="0">
                <a:pos x="connsiteX1" y="connsiteY1"/>
              </a:cxn>
              <a:cxn ang="0">
                <a:pos x="connsiteX2" y="connsiteY2"/>
              </a:cxn>
              <a:cxn ang="0">
                <a:pos x="connsiteX3" y="connsiteY3"/>
              </a:cxn>
            </a:cxnLst>
            <a:rect l="l" t="t" r="r" b="b"/>
            <a:pathLst>
              <a:path w="4291285" h="4291285">
                <a:moveTo>
                  <a:pt x="2145643" y="0"/>
                </a:moveTo>
                <a:lnTo>
                  <a:pt x="4291285" y="2145643"/>
                </a:lnTo>
                <a:lnTo>
                  <a:pt x="2145643" y="4291285"/>
                </a:lnTo>
                <a:lnTo>
                  <a:pt x="0" y="2145643"/>
                </a:lnTo>
                <a:close/>
              </a:path>
            </a:pathLst>
          </a:custGeom>
        </p:spPr>
      </p:pic>
      <p:sp>
        <p:nvSpPr>
          <p:cNvPr id="4" name="TextBox 3">
            <a:extLst>
              <a:ext uri="{FF2B5EF4-FFF2-40B4-BE49-F238E27FC236}">
                <a16:creationId xmlns:a16="http://schemas.microsoft.com/office/drawing/2014/main" id="{ADEB3C4A-28BA-3241-B1ED-F5F8D5A0617E}"/>
              </a:ext>
            </a:extLst>
          </p:cNvPr>
          <p:cNvSpPr txBox="1"/>
          <p:nvPr/>
        </p:nvSpPr>
        <p:spPr>
          <a:xfrm>
            <a:off x="199826" y="1204855"/>
            <a:ext cx="4886081" cy="369332"/>
          </a:xfrm>
          <a:prstGeom prst="rect">
            <a:avLst/>
          </a:prstGeom>
          <a:noFill/>
        </p:spPr>
        <p:txBody>
          <a:bodyPr wrap="none" rtlCol="0">
            <a:spAutoFit/>
          </a:bodyPr>
          <a:lstStyle/>
          <a:p>
            <a:pPr>
              <a:spcAft>
                <a:spcPts val="600"/>
              </a:spcAft>
            </a:pPr>
            <a:r>
              <a:rPr lang="en-GB" dirty="0">
                <a:hlinkClick r:id="rId5"/>
              </a:rPr>
              <a:t>https://www.youtube.com/watch?v=J8quF3t54HE</a:t>
            </a:r>
            <a:endParaRPr lang="en-US"/>
          </a:p>
        </p:txBody>
      </p:sp>
    </p:spTree>
    <p:extLst>
      <p:ext uri="{BB962C8B-B14F-4D97-AF65-F5344CB8AC3E}">
        <p14:creationId xmlns:p14="http://schemas.microsoft.com/office/powerpoint/2010/main" val="37933582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9899462-FC16-43B0-966B-FCA2634507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54295" y="478232"/>
            <a:ext cx="7034121" cy="5918673"/>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0ED51D31-9E1E-BD47-8958-EAED6CC17336}"/>
              </a:ext>
            </a:extLst>
          </p:cNvPr>
          <p:cNvSpPr/>
          <p:nvPr/>
        </p:nvSpPr>
        <p:spPr>
          <a:xfrm>
            <a:off x="5297762" y="1053711"/>
            <a:ext cx="5638994" cy="142444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0" cap="none" spc="0">
                <a:ln w="0"/>
                <a:solidFill>
                  <a:srgbClr val="FFFFFF"/>
                </a:solidFill>
                <a:effectLst>
                  <a:reflection blurRad="6350" stA="53000" endA="300" endPos="35500" dir="5400000" sy="-90000" algn="bl" rotWithShape="0"/>
                </a:effectLst>
                <a:latin typeface="+mj-lt"/>
                <a:ea typeface="+mj-ea"/>
                <a:cs typeface="+mj-cs"/>
              </a:rPr>
              <a:t>Ideas for Engaging Group and sessions </a:t>
            </a:r>
          </a:p>
        </p:txBody>
      </p:sp>
      <p:pic>
        <p:nvPicPr>
          <p:cNvPr id="6" name="Picture 5">
            <a:extLst>
              <a:ext uri="{FF2B5EF4-FFF2-40B4-BE49-F238E27FC236}">
                <a16:creationId xmlns:a16="http://schemas.microsoft.com/office/drawing/2014/main" id="{765E3B9B-1C70-8146-B82E-D7A9468D81CF}"/>
              </a:ext>
            </a:extLst>
          </p:cNvPr>
          <p:cNvPicPr>
            <a:picLocks noChangeAspect="1"/>
          </p:cNvPicPr>
          <p:nvPr/>
        </p:nvPicPr>
        <p:blipFill>
          <a:blip r:embed="rId2"/>
          <a:stretch>
            <a:fillRect/>
          </a:stretch>
        </p:blipFill>
        <p:spPr>
          <a:xfrm>
            <a:off x="481886" y="550022"/>
            <a:ext cx="3662730" cy="2646322"/>
          </a:xfrm>
          <a:prstGeom prst="rect">
            <a:avLst/>
          </a:prstGeom>
        </p:spPr>
      </p:pic>
      <p:cxnSp>
        <p:nvCxnSpPr>
          <p:cNvPr id="13" name="Straight Connector 12">
            <a:extLst>
              <a:ext uri="{FF2B5EF4-FFF2-40B4-BE49-F238E27FC236}">
                <a16:creationId xmlns:a16="http://schemas.microsoft.com/office/drawing/2014/main" id="{AAFEA932-2DF1-410C-A00A-7A1E7DBF75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30098" y="2639023"/>
            <a:ext cx="4562441"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D0AA9F92-CD32-0E4E-A314-8A1DC586834A}"/>
              </a:ext>
            </a:extLst>
          </p:cNvPr>
          <p:cNvPicPr>
            <a:picLocks noChangeAspect="1"/>
          </p:cNvPicPr>
          <p:nvPr/>
        </p:nvPicPr>
        <p:blipFill>
          <a:blip r:embed="rId3"/>
          <a:stretch>
            <a:fillRect/>
          </a:stretch>
        </p:blipFill>
        <p:spPr>
          <a:xfrm>
            <a:off x="481886" y="3954184"/>
            <a:ext cx="3662730" cy="2060285"/>
          </a:xfrm>
          <a:prstGeom prst="rect">
            <a:avLst/>
          </a:prstGeom>
        </p:spPr>
      </p:pic>
      <p:sp>
        <p:nvSpPr>
          <p:cNvPr id="3" name="TextBox 2">
            <a:extLst>
              <a:ext uri="{FF2B5EF4-FFF2-40B4-BE49-F238E27FC236}">
                <a16:creationId xmlns:a16="http://schemas.microsoft.com/office/drawing/2014/main" id="{F5B24F93-682A-F74F-AA39-9B2E98A89B46}"/>
              </a:ext>
            </a:extLst>
          </p:cNvPr>
          <p:cNvSpPr txBox="1"/>
          <p:nvPr/>
        </p:nvSpPr>
        <p:spPr>
          <a:xfrm>
            <a:off x="5297762" y="2799889"/>
            <a:ext cx="5747187" cy="2987543"/>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100" u="sng" dirty="0">
                <a:solidFill>
                  <a:srgbClr val="FFFFFF"/>
                </a:solidFill>
              </a:rPr>
              <a:t>Engaging the Group                                                                                  </a:t>
            </a:r>
          </a:p>
          <a:p>
            <a:pPr indent="-228600">
              <a:lnSpc>
                <a:spcPct val="90000"/>
              </a:lnSpc>
              <a:spcAft>
                <a:spcPts val="600"/>
              </a:spcAft>
              <a:buFont typeface="Arial" panose="020B0604020202020204" pitchFamily="34" charset="0"/>
              <a:buChar char="•"/>
            </a:pPr>
            <a:r>
              <a:rPr lang="en-US" sz="1100" dirty="0">
                <a:solidFill>
                  <a:srgbClr val="FFFFFF"/>
                </a:solidFill>
              </a:rPr>
              <a:t>There are many ways that I can try and engage with the group and get the group excited to </a:t>
            </a:r>
          </a:p>
          <a:p>
            <a:pPr indent="-228600">
              <a:lnSpc>
                <a:spcPct val="90000"/>
              </a:lnSpc>
              <a:spcAft>
                <a:spcPts val="600"/>
              </a:spcAft>
              <a:buFont typeface="Arial" panose="020B0604020202020204" pitchFamily="34" charset="0"/>
              <a:buChar char="•"/>
            </a:pPr>
            <a:r>
              <a:rPr lang="en-US" sz="1100" dirty="0">
                <a:solidFill>
                  <a:srgbClr val="FFFFFF"/>
                </a:solidFill>
              </a:rPr>
              <a:t>Play dodgeball these can range from:</a:t>
            </a:r>
          </a:p>
          <a:p>
            <a:pPr marL="285750" indent="-228600">
              <a:lnSpc>
                <a:spcPct val="90000"/>
              </a:lnSpc>
              <a:spcAft>
                <a:spcPts val="600"/>
              </a:spcAft>
              <a:buFont typeface="Arial" panose="020B0604020202020204" pitchFamily="34" charset="0"/>
              <a:buChar char="•"/>
            </a:pPr>
            <a:r>
              <a:rPr lang="en-US" sz="1100" dirty="0">
                <a:solidFill>
                  <a:srgbClr val="FFFFFF"/>
                </a:solidFill>
              </a:rPr>
              <a:t> Making most things into a competition so there is a desire to win all the time.</a:t>
            </a:r>
          </a:p>
          <a:p>
            <a:pPr marL="285750" indent="-228600">
              <a:lnSpc>
                <a:spcPct val="90000"/>
              </a:lnSpc>
              <a:spcAft>
                <a:spcPts val="600"/>
              </a:spcAft>
              <a:buFont typeface="Arial" panose="020B0604020202020204" pitchFamily="34" charset="0"/>
              <a:buChar char="•"/>
            </a:pPr>
            <a:r>
              <a:rPr lang="en-US" sz="1100" dirty="0">
                <a:solidFill>
                  <a:srgbClr val="FFFFFF"/>
                </a:solidFill>
              </a:rPr>
              <a:t>Give prizes for participation in the games and for coming each week.</a:t>
            </a:r>
          </a:p>
          <a:p>
            <a:pPr marL="285750" indent="-228600">
              <a:lnSpc>
                <a:spcPct val="90000"/>
              </a:lnSpc>
              <a:spcAft>
                <a:spcPts val="600"/>
              </a:spcAft>
              <a:buFont typeface="Arial" panose="020B0604020202020204" pitchFamily="34" charset="0"/>
              <a:buChar char="•"/>
            </a:pPr>
            <a:r>
              <a:rPr lang="en-US" sz="1100" dirty="0">
                <a:solidFill>
                  <a:srgbClr val="FFFFFF"/>
                </a:solidFill>
              </a:rPr>
              <a:t>Focusing more on the children having fun than them learning technique for the first few weeks.</a:t>
            </a:r>
          </a:p>
          <a:p>
            <a:pPr indent="-228600">
              <a:lnSpc>
                <a:spcPct val="90000"/>
              </a:lnSpc>
              <a:spcAft>
                <a:spcPts val="600"/>
              </a:spcAft>
              <a:buFont typeface="Arial" panose="020B0604020202020204" pitchFamily="34" charset="0"/>
              <a:buChar char="•"/>
            </a:pPr>
            <a:endParaRPr lang="en-US" sz="1100" dirty="0">
              <a:solidFill>
                <a:srgbClr val="FFFFFF"/>
              </a:solidFill>
            </a:endParaRPr>
          </a:p>
          <a:p>
            <a:pPr indent="-228600">
              <a:lnSpc>
                <a:spcPct val="90000"/>
              </a:lnSpc>
              <a:spcAft>
                <a:spcPts val="600"/>
              </a:spcAft>
              <a:buFont typeface="Arial" panose="020B0604020202020204" pitchFamily="34" charset="0"/>
              <a:buChar char="•"/>
            </a:pPr>
            <a:r>
              <a:rPr lang="en-US" sz="1100" u="sng" dirty="0">
                <a:solidFill>
                  <a:srgbClr val="FFFFFF"/>
                </a:solidFill>
              </a:rPr>
              <a:t>My Sessions</a:t>
            </a:r>
          </a:p>
          <a:p>
            <a:pPr indent="-228600">
              <a:lnSpc>
                <a:spcPct val="90000"/>
              </a:lnSpc>
              <a:spcAft>
                <a:spcPts val="600"/>
              </a:spcAft>
              <a:buFont typeface="Arial" panose="020B0604020202020204" pitchFamily="34" charset="0"/>
              <a:buChar char="•"/>
            </a:pPr>
            <a:r>
              <a:rPr lang="en-US" sz="1100" dirty="0">
                <a:solidFill>
                  <a:srgbClr val="FFFFFF"/>
                </a:solidFill>
              </a:rPr>
              <a:t>Dodgeball is a ball game which uses many different skills these can be ranging from throwing to catching two of the main skills! This meaning in my sessions I would focus on one of these skills and do some drills which will help to improve this skill.</a:t>
            </a:r>
          </a:p>
          <a:p>
            <a:pPr indent="-228600">
              <a:lnSpc>
                <a:spcPct val="90000"/>
              </a:lnSpc>
              <a:spcAft>
                <a:spcPts val="600"/>
              </a:spcAft>
              <a:buFont typeface="Arial" panose="020B0604020202020204" pitchFamily="34" charset="0"/>
              <a:buChar char="•"/>
            </a:pPr>
            <a:r>
              <a:rPr lang="en-US" sz="1100" dirty="0">
                <a:solidFill>
                  <a:srgbClr val="FFFFFF"/>
                </a:solidFill>
              </a:rPr>
              <a:t>My sessions would be an hour long with a 5-minute warm up, 2x10 minute skill drills then 30 minutes of free play with and without conditions with a 5-minute cool down at the end.</a:t>
            </a:r>
          </a:p>
          <a:p>
            <a:pPr indent="-228600">
              <a:lnSpc>
                <a:spcPct val="90000"/>
              </a:lnSpc>
              <a:spcAft>
                <a:spcPts val="600"/>
              </a:spcAft>
              <a:buFont typeface="Arial" panose="020B0604020202020204" pitchFamily="34" charset="0"/>
              <a:buChar char="•"/>
            </a:pPr>
            <a:endParaRPr lang="en-US" sz="1100" dirty="0">
              <a:solidFill>
                <a:srgbClr val="FFFFFF"/>
              </a:solidFill>
            </a:endParaRPr>
          </a:p>
        </p:txBody>
      </p:sp>
    </p:spTree>
    <p:extLst>
      <p:ext uri="{BB962C8B-B14F-4D97-AF65-F5344CB8AC3E}">
        <p14:creationId xmlns:p14="http://schemas.microsoft.com/office/powerpoint/2010/main" val="2109285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181E26-89C4-4A14-92DE-0F4C4B0E94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342402E1-B9D8-424B-837F-6E4AA2E0F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23805"/>
            <a:ext cx="7800441" cy="5696020"/>
          </a:xfrm>
          <a:custGeom>
            <a:avLst/>
            <a:gdLst>
              <a:gd name="connsiteX0" fmla="*/ 0 w 7800441"/>
              <a:gd name="connsiteY0" fmla="*/ 0 h 5696020"/>
              <a:gd name="connsiteX1" fmla="*/ 7800441 w 7800441"/>
              <a:gd name="connsiteY1" fmla="*/ 0 h 5696020"/>
              <a:gd name="connsiteX2" fmla="*/ 5037161 w 7800441"/>
              <a:gd name="connsiteY2" fmla="*/ 5696020 h 5696020"/>
              <a:gd name="connsiteX3" fmla="*/ 0 w 7800441"/>
              <a:gd name="connsiteY3" fmla="*/ 5696020 h 5696020"/>
            </a:gdLst>
            <a:ahLst/>
            <a:cxnLst>
              <a:cxn ang="0">
                <a:pos x="connsiteX0" y="connsiteY0"/>
              </a:cxn>
              <a:cxn ang="0">
                <a:pos x="connsiteX1" y="connsiteY1"/>
              </a:cxn>
              <a:cxn ang="0">
                <a:pos x="connsiteX2" y="connsiteY2"/>
              </a:cxn>
              <a:cxn ang="0">
                <a:pos x="connsiteX3" y="connsiteY3"/>
              </a:cxn>
            </a:cxnLst>
            <a:rect l="l" t="t" r="r" b="b"/>
            <a:pathLst>
              <a:path w="7800441" h="5696020">
                <a:moveTo>
                  <a:pt x="0" y="0"/>
                </a:moveTo>
                <a:lnTo>
                  <a:pt x="7800441" y="0"/>
                </a:lnTo>
                <a:lnTo>
                  <a:pt x="5037161" y="5696020"/>
                </a:lnTo>
                <a:lnTo>
                  <a:pt x="0" y="569602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lumMod val="95000"/>
                </a:schemeClr>
              </a:solidFill>
            </a:endParaRPr>
          </a:p>
        </p:txBody>
      </p:sp>
      <p:sp>
        <p:nvSpPr>
          <p:cNvPr id="2" name="Rectangle 1">
            <a:extLst>
              <a:ext uri="{FF2B5EF4-FFF2-40B4-BE49-F238E27FC236}">
                <a16:creationId xmlns:a16="http://schemas.microsoft.com/office/drawing/2014/main" id="{A540C0E1-76D9-2044-91CF-2205327C0ED9}"/>
              </a:ext>
            </a:extLst>
          </p:cNvPr>
          <p:cNvSpPr/>
          <p:nvPr/>
        </p:nvSpPr>
        <p:spPr>
          <a:xfrm>
            <a:off x="838200" y="914400"/>
            <a:ext cx="5111496" cy="109728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0" kern="1200" cap="none" spc="0">
                <a:ln w="0"/>
                <a:solidFill>
                  <a:srgbClr val="FFFFFE"/>
                </a:solidFill>
                <a:effectLst>
                  <a:outerShdw blurRad="38100" dist="25400" dir="5400000" algn="ctr" rotWithShape="0">
                    <a:srgbClr val="6E747A">
                      <a:alpha val="43000"/>
                    </a:srgbClr>
                  </a:outerShdw>
                </a:effectLst>
                <a:latin typeface="+mj-lt"/>
                <a:ea typeface="+mj-ea"/>
                <a:cs typeface="+mj-cs"/>
              </a:rPr>
              <a:t>Funding</a:t>
            </a:r>
          </a:p>
        </p:txBody>
      </p:sp>
      <p:sp>
        <p:nvSpPr>
          <p:cNvPr id="3" name="TextBox 2">
            <a:extLst>
              <a:ext uri="{FF2B5EF4-FFF2-40B4-BE49-F238E27FC236}">
                <a16:creationId xmlns:a16="http://schemas.microsoft.com/office/drawing/2014/main" id="{2FE2C7A2-4689-6B42-9AE5-7B1DAA40273F}"/>
              </a:ext>
            </a:extLst>
          </p:cNvPr>
          <p:cNvSpPr txBox="1"/>
          <p:nvPr/>
        </p:nvSpPr>
        <p:spPr>
          <a:xfrm>
            <a:off x="838200" y="2331720"/>
            <a:ext cx="4379976" cy="354787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1600">
                <a:solidFill>
                  <a:srgbClr val="FFFFFE"/>
                </a:solidFill>
              </a:rPr>
              <a:t>I will gather most of my funding from the company Sports Wales.</a:t>
            </a:r>
          </a:p>
          <a:p>
            <a:pPr marL="285750" indent="-228600">
              <a:lnSpc>
                <a:spcPct val="90000"/>
              </a:lnSpc>
              <a:spcAft>
                <a:spcPts val="600"/>
              </a:spcAft>
              <a:buFont typeface="Arial" panose="020B0604020202020204" pitchFamily="34" charset="0"/>
              <a:buChar char="•"/>
            </a:pPr>
            <a:r>
              <a:rPr lang="en-US" sz="1600">
                <a:solidFill>
                  <a:srgbClr val="FFFFFE"/>
                </a:solidFill>
              </a:rPr>
              <a:t>The money from the company will be mostly used to pay for equipment including dodgeball balls, bibs and cones these will be the main equipment used.</a:t>
            </a:r>
          </a:p>
          <a:p>
            <a:pPr marL="285750" indent="-228600">
              <a:lnSpc>
                <a:spcPct val="90000"/>
              </a:lnSpc>
              <a:spcAft>
                <a:spcPts val="600"/>
              </a:spcAft>
              <a:buFont typeface="Arial" panose="020B0604020202020204" pitchFamily="34" charset="0"/>
              <a:buChar char="•"/>
            </a:pPr>
            <a:r>
              <a:rPr lang="en-US" sz="1600">
                <a:solidFill>
                  <a:srgbClr val="FFFFFE"/>
                </a:solidFill>
              </a:rPr>
              <a:t>The money will also be used to pay for the fantastic facility that we will be using for the sessions.</a:t>
            </a:r>
          </a:p>
          <a:p>
            <a:pPr marL="285750" indent="-228600">
              <a:lnSpc>
                <a:spcPct val="90000"/>
              </a:lnSpc>
              <a:spcAft>
                <a:spcPts val="600"/>
              </a:spcAft>
              <a:buFont typeface="Arial" panose="020B0604020202020204" pitchFamily="34" charset="0"/>
              <a:buChar char="•"/>
            </a:pPr>
            <a:r>
              <a:rPr lang="en-US" sz="1600">
                <a:solidFill>
                  <a:srgbClr val="FFFFFE"/>
                </a:solidFill>
              </a:rPr>
              <a:t>When I am looking for coaches I am going to be looking at the young ambassador scheme to try and get volunteers to help put with the sessions with myself so I will not spend money on that department.</a:t>
            </a:r>
          </a:p>
        </p:txBody>
      </p:sp>
      <p:pic>
        <p:nvPicPr>
          <p:cNvPr id="5" name="Picture 4" descr="A group of people standing in front of a crowd&#10;&#10;Description automatically generated">
            <a:extLst>
              <a:ext uri="{FF2B5EF4-FFF2-40B4-BE49-F238E27FC236}">
                <a16:creationId xmlns:a16="http://schemas.microsoft.com/office/drawing/2014/main" id="{CA7A3CC3-1A02-C740-A0E1-195D1E19E50A}"/>
              </a:ext>
            </a:extLst>
          </p:cNvPr>
          <p:cNvPicPr>
            <a:picLocks noChangeAspect="1"/>
          </p:cNvPicPr>
          <p:nvPr/>
        </p:nvPicPr>
        <p:blipFill rotWithShape="1">
          <a:blip r:embed="rId2"/>
          <a:srcRect r="3" b="2755"/>
          <a:stretch/>
        </p:blipFill>
        <p:spPr>
          <a:xfrm>
            <a:off x="6790977" y="521208"/>
            <a:ext cx="5401023" cy="2770632"/>
          </a:xfrm>
          <a:custGeom>
            <a:avLst/>
            <a:gdLst>
              <a:gd name="connsiteX0" fmla="*/ 3214941 w 5401023"/>
              <a:gd name="connsiteY0" fmla="*/ 0 h 2770632"/>
              <a:gd name="connsiteX1" fmla="*/ 5401023 w 5401023"/>
              <a:gd name="connsiteY1" fmla="*/ 0 h 2770632"/>
              <a:gd name="connsiteX2" fmla="*/ 5401023 w 5401023"/>
              <a:gd name="connsiteY2" fmla="*/ 2770632 h 2770632"/>
              <a:gd name="connsiteX3" fmla="*/ 3214941 w 5401023"/>
              <a:gd name="connsiteY3" fmla="*/ 2770632 h 2770632"/>
              <a:gd name="connsiteX4" fmla="*/ 3214941 w 5401023"/>
              <a:gd name="connsiteY4" fmla="*/ 2768786 h 2770632"/>
              <a:gd name="connsiteX5" fmla="*/ 1865202 w 5401023"/>
              <a:gd name="connsiteY5" fmla="*/ 2768786 h 2770632"/>
              <a:gd name="connsiteX6" fmla="*/ 1865202 w 5401023"/>
              <a:gd name="connsiteY6" fmla="*/ 2768787 h 2770632"/>
              <a:gd name="connsiteX7" fmla="*/ 0 w 5401023"/>
              <a:gd name="connsiteY7" fmla="*/ 2768787 h 2770632"/>
              <a:gd name="connsiteX8" fmla="*/ 1325372 w 5401023"/>
              <a:gd name="connsiteY8" fmla="*/ 2605 h 2770632"/>
              <a:gd name="connsiteX9" fmla="*/ 1653397 w 5401023"/>
              <a:gd name="connsiteY9" fmla="*/ 2605 h 2770632"/>
              <a:gd name="connsiteX10" fmla="*/ 1653397 w 5401023"/>
              <a:gd name="connsiteY10" fmla="*/ 2597 h 2770632"/>
              <a:gd name="connsiteX11" fmla="*/ 1723225 w 5401023"/>
              <a:gd name="connsiteY11" fmla="*/ 2597 h 2770632"/>
              <a:gd name="connsiteX12" fmla="*/ 1723225 w 5401023"/>
              <a:gd name="connsiteY12" fmla="*/ 2596 h 2770632"/>
              <a:gd name="connsiteX13" fmla="*/ 2263055 w 5401023"/>
              <a:gd name="connsiteY13" fmla="*/ 2596 h 2770632"/>
              <a:gd name="connsiteX14" fmla="*/ 2263055 w 5401023"/>
              <a:gd name="connsiteY14" fmla="*/ 2597 h 2770632"/>
              <a:gd name="connsiteX15" fmla="*/ 3204175 w 5401023"/>
              <a:gd name="connsiteY15" fmla="*/ 2597 h 2770632"/>
              <a:gd name="connsiteX16" fmla="*/ 3204175 w 5401023"/>
              <a:gd name="connsiteY16" fmla="*/ 2604 h 2770632"/>
              <a:gd name="connsiteX17" fmla="*/ 3214941 w 5401023"/>
              <a:gd name="connsiteY17" fmla="*/ 2604 h 2770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01023" h="2770632">
                <a:moveTo>
                  <a:pt x="3214941" y="0"/>
                </a:moveTo>
                <a:lnTo>
                  <a:pt x="5401023" y="0"/>
                </a:lnTo>
                <a:lnTo>
                  <a:pt x="5401023" y="2770632"/>
                </a:lnTo>
                <a:lnTo>
                  <a:pt x="3214941" y="2770632"/>
                </a:lnTo>
                <a:lnTo>
                  <a:pt x="3214941" y="2768786"/>
                </a:lnTo>
                <a:lnTo>
                  <a:pt x="1865202" y="2768786"/>
                </a:lnTo>
                <a:lnTo>
                  <a:pt x="1865202" y="2768787"/>
                </a:lnTo>
                <a:lnTo>
                  <a:pt x="0" y="2768787"/>
                </a:lnTo>
                <a:lnTo>
                  <a:pt x="1325372" y="2605"/>
                </a:lnTo>
                <a:lnTo>
                  <a:pt x="1653397" y="2605"/>
                </a:lnTo>
                <a:lnTo>
                  <a:pt x="1653397" y="2597"/>
                </a:lnTo>
                <a:lnTo>
                  <a:pt x="1723225" y="2597"/>
                </a:lnTo>
                <a:lnTo>
                  <a:pt x="1723225" y="2596"/>
                </a:lnTo>
                <a:lnTo>
                  <a:pt x="2263055" y="2596"/>
                </a:lnTo>
                <a:lnTo>
                  <a:pt x="2263055" y="2597"/>
                </a:lnTo>
                <a:lnTo>
                  <a:pt x="3204175" y="2597"/>
                </a:lnTo>
                <a:lnTo>
                  <a:pt x="3204175" y="2604"/>
                </a:lnTo>
                <a:lnTo>
                  <a:pt x="3214941" y="2604"/>
                </a:lnTo>
                <a:close/>
              </a:path>
            </a:pathLst>
          </a:custGeom>
        </p:spPr>
      </p:pic>
      <p:pic>
        <p:nvPicPr>
          <p:cNvPr id="4" name="Picture 3">
            <a:extLst>
              <a:ext uri="{FF2B5EF4-FFF2-40B4-BE49-F238E27FC236}">
                <a16:creationId xmlns:a16="http://schemas.microsoft.com/office/drawing/2014/main" id="{B0559E38-8BC8-0849-92A7-07C02404BFBD}"/>
              </a:ext>
            </a:extLst>
          </p:cNvPr>
          <p:cNvPicPr>
            <a:picLocks noChangeAspect="1"/>
          </p:cNvPicPr>
          <p:nvPr/>
        </p:nvPicPr>
        <p:blipFill rotWithShape="1">
          <a:blip r:embed="rId3"/>
          <a:srcRect t="883" r="2" b="11221"/>
          <a:stretch/>
        </p:blipFill>
        <p:spPr>
          <a:xfrm>
            <a:off x="5366251" y="3453634"/>
            <a:ext cx="6825749" cy="2755142"/>
          </a:xfrm>
          <a:custGeom>
            <a:avLst/>
            <a:gdLst>
              <a:gd name="connsiteX0" fmla="*/ 3353180 w 6825749"/>
              <a:gd name="connsiteY0" fmla="*/ 0 h 2755142"/>
              <a:gd name="connsiteX1" fmla="*/ 4045207 w 6825749"/>
              <a:gd name="connsiteY1" fmla="*/ 0 h 2755142"/>
              <a:gd name="connsiteX2" fmla="*/ 4045207 w 6825749"/>
              <a:gd name="connsiteY2" fmla="*/ 1 h 2755142"/>
              <a:gd name="connsiteX3" fmla="*/ 4692417 w 6825749"/>
              <a:gd name="connsiteY3" fmla="*/ 1 h 2755142"/>
              <a:gd name="connsiteX4" fmla="*/ 4781930 w 6825749"/>
              <a:gd name="connsiteY4" fmla="*/ 1 h 2755142"/>
              <a:gd name="connsiteX5" fmla="*/ 4781930 w 6825749"/>
              <a:gd name="connsiteY5" fmla="*/ 0 h 2755142"/>
              <a:gd name="connsiteX6" fmla="*/ 5473957 w 6825749"/>
              <a:gd name="connsiteY6" fmla="*/ 0 h 2755142"/>
              <a:gd name="connsiteX7" fmla="*/ 5473957 w 6825749"/>
              <a:gd name="connsiteY7" fmla="*/ 1 h 2755142"/>
              <a:gd name="connsiteX8" fmla="*/ 6680412 w 6825749"/>
              <a:gd name="connsiteY8" fmla="*/ 1 h 2755142"/>
              <a:gd name="connsiteX9" fmla="*/ 6680412 w 6825749"/>
              <a:gd name="connsiteY9" fmla="*/ 2798 h 2755142"/>
              <a:gd name="connsiteX10" fmla="*/ 6825749 w 6825749"/>
              <a:gd name="connsiteY10" fmla="*/ 2798 h 2755142"/>
              <a:gd name="connsiteX11" fmla="*/ 6825749 w 6825749"/>
              <a:gd name="connsiteY11" fmla="*/ 2755142 h 2755142"/>
              <a:gd name="connsiteX12" fmla="*/ 4748668 w 6825749"/>
              <a:gd name="connsiteY12" fmla="*/ 2755142 h 2755142"/>
              <a:gd name="connsiteX13" fmla="*/ 4748668 w 6825749"/>
              <a:gd name="connsiteY13" fmla="*/ 2755099 h 2755142"/>
              <a:gd name="connsiteX14" fmla="*/ 3535184 w 6825749"/>
              <a:gd name="connsiteY14" fmla="*/ 2755099 h 2755142"/>
              <a:gd name="connsiteX15" fmla="*/ 3321602 w 6825749"/>
              <a:gd name="connsiteY15" fmla="*/ 2755099 h 2755142"/>
              <a:gd name="connsiteX16" fmla="*/ 3321602 w 6825749"/>
              <a:gd name="connsiteY16" fmla="*/ 2755100 h 2755142"/>
              <a:gd name="connsiteX17" fmla="*/ 1892852 w 6825749"/>
              <a:gd name="connsiteY17" fmla="*/ 2755100 h 2755142"/>
              <a:gd name="connsiteX18" fmla="*/ 1428750 w 6825749"/>
              <a:gd name="connsiteY18" fmla="*/ 2755100 h 2755142"/>
              <a:gd name="connsiteX19" fmla="*/ 0 w 6825749"/>
              <a:gd name="connsiteY19" fmla="*/ 2755100 h 2755142"/>
              <a:gd name="connsiteX20" fmla="*/ 1345020 w 6825749"/>
              <a:gd name="connsiteY20" fmla="*/ 10 h 2755142"/>
              <a:gd name="connsiteX21" fmla="*/ 1677909 w 6825749"/>
              <a:gd name="connsiteY21" fmla="*/ 10 h 2755142"/>
              <a:gd name="connsiteX22" fmla="*/ 1677909 w 6825749"/>
              <a:gd name="connsiteY22" fmla="*/ 2 h 2755142"/>
              <a:gd name="connsiteX23" fmla="*/ 1748771 w 6825749"/>
              <a:gd name="connsiteY23" fmla="*/ 2 h 2755142"/>
              <a:gd name="connsiteX24" fmla="*/ 1748771 w 6825749"/>
              <a:gd name="connsiteY24" fmla="*/ 1 h 2755142"/>
              <a:gd name="connsiteX25" fmla="*/ 2296604 w 6825749"/>
              <a:gd name="connsiteY25" fmla="*/ 1 h 2755142"/>
              <a:gd name="connsiteX26" fmla="*/ 2296604 w 6825749"/>
              <a:gd name="connsiteY26" fmla="*/ 2 h 2755142"/>
              <a:gd name="connsiteX27" fmla="*/ 3106658 w 6825749"/>
              <a:gd name="connsiteY27" fmla="*/ 2 h 2755142"/>
              <a:gd name="connsiteX28" fmla="*/ 3177521 w 6825749"/>
              <a:gd name="connsiteY28" fmla="*/ 2 h 2755142"/>
              <a:gd name="connsiteX29" fmla="*/ 3177521 w 6825749"/>
              <a:gd name="connsiteY29" fmla="*/ 1 h 2755142"/>
              <a:gd name="connsiteX30" fmla="*/ 3263667 w 6825749"/>
              <a:gd name="connsiteY30" fmla="*/ 1 h 2755142"/>
              <a:gd name="connsiteX31" fmla="*/ 3353180 w 6825749"/>
              <a:gd name="connsiteY31" fmla="*/ 1 h 27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825749" h="2755142">
                <a:moveTo>
                  <a:pt x="3353180" y="0"/>
                </a:moveTo>
                <a:lnTo>
                  <a:pt x="4045207" y="0"/>
                </a:lnTo>
                <a:lnTo>
                  <a:pt x="4045207" y="1"/>
                </a:lnTo>
                <a:lnTo>
                  <a:pt x="4692417" y="1"/>
                </a:lnTo>
                <a:lnTo>
                  <a:pt x="4781930" y="1"/>
                </a:lnTo>
                <a:lnTo>
                  <a:pt x="4781930" y="0"/>
                </a:lnTo>
                <a:lnTo>
                  <a:pt x="5473957" y="0"/>
                </a:lnTo>
                <a:lnTo>
                  <a:pt x="5473957" y="1"/>
                </a:lnTo>
                <a:lnTo>
                  <a:pt x="6680412" y="1"/>
                </a:lnTo>
                <a:lnTo>
                  <a:pt x="6680412" y="2798"/>
                </a:lnTo>
                <a:lnTo>
                  <a:pt x="6825749" y="2798"/>
                </a:lnTo>
                <a:lnTo>
                  <a:pt x="6825749" y="2755142"/>
                </a:lnTo>
                <a:lnTo>
                  <a:pt x="4748668" y="2755142"/>
                </a:lnTo>
                <a:lnTo>
                  <a:pt x="4748668" y="2755099"/>
                </a:lnTo>
                <a:lnTo>
                  <a:pt x="3535184" y="2755099"/>
                </a:lnTo>
                <a:lnTo>
                  <a:pt x="3321602" y="2755099"/>
                </a:lnTo>
                <a:lnTo>
                  <a:pt x="3321602" y="2755100"/>
                </a:lnTo>
                <a:lnTo>
                  <a:pt x="1892852" y="2755100"/>
                </a:lnTo>
                <a:lnTo>
                  <a:pt x="1428750" y="2755100"/>
                </a:lnTo>
                <a:lnTo>
                  <a:pt x="0" y="2755100"/>
                </a:lnTo>
                <a:lnTo>
                  <a:pt x="1345020" y="10"/>
                </a:lnTo>
                <a:lnTo>
                  <a:pt x="1677909" y="10"/>
                </a:lnTo>
                <a:lnTo>
                  <a:pt x="1677909" y="2"/>
                </a:lnTo>
                <a:lnTo>
                  <a:pt x="1748771" y="2"/>
                </a:lnTo>
                <a:lnTo>
                  <a:pt x="1748771" y="1"/>
                </a:lnTo>
                <a:lnTo>
                  <a:pt x="2296604" y="1"/>
                </a:lnTo>
                <a:lnTo>
                  <a:pt x="2296604" y="2"/>
                </a:lnTo>
                <a:lnTo>
                  <a:pt x="3106658" y="2"/>
                </a:lnTo>
                <a:lnTo>
                  <a:pt x="3177521" y="2"/>
                </a:lnTo>
                <a:lnTo>
                  <a:pt x="3177521" y="1"/>
                </a:lnTo>
                <a:lnTo>
                  <a:pt x="3263667" y="1"/>
                </a:lnTo>
                <a:lnTo>
                  <a:pt x="3353180" y="1"/>
                </a:lnTo>
                <a:close/>
              </a:path>
            </a:pathLst>
          </a:custGeom>
        </p:spPr>
      </p:pic>
    </p:spTree>
    <p:extLst>
      <p:ext uri="{BB962C8B-B14F-4D97-AF65-F5344CB8AC3E}">
        <p14:creationId xmlns:p14="http://schemas.microsoft.com/office/powerpoint/2010/main" val="111464281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656</Words>
  <Application>Microsoft Macintosh PowerPoint</Application>
  <PresentationFormat>Widescreen</PresentationFormat>
  <Paragraphs>36</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Calibri Light</vt:lpstr>
      <vt:lpstr>Rockwell</vt:lpstr>
      <vt:lpstr>Office Theme</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Courtney Young (1802574)</dc:creator>
  <cp:lastModifiedBy>Courtney Young (1802574)</cp:lastModifiedBy>
  <cp:revision>2</cp:revision>
  <dcterms:created xsi:type="dcterms:W3CDTF">2020-01-09T20:00:22Z</dcterms:created>
  <dcterms:modified xsi:type="dcterms:W3CDTF">2020-01-09T20:01:44Z</dcterms:modified>
</cp:coreProperties>
</file>