
<file path=[Content_Types].xml><?xml version="1.0" encoding="utf-8"?>
<Types xmlns="http://schemas.openxmlformats.org/package/2006/content-types">
  <Default Extension="bin" ContentType="image/unknown"/>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6" r:id="rId2"/>
    <p:sldId id="264" r:id="rId3"/>
    <p:sldId id="261" r:id="rId4"/>
    <p:sldId id="257" r:id="rId5"/>
    <p:sldId id="259" r:id="rId6"/>
    <p:sldId id="265" r:id="rId7"/>
    <p:sldId id="266" r:id="rId8"/>
    <p:sldId id="267" r:id="rId9"/>
    <p:sldId id="268" r:id="rId10"/>
    <p:sldId id="26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943617-24DC-4B87-2358-B5928A66E5DA}" v="89" dt="2026-06-06T15:03:52.169"/>
    <p1510:client id="{2FB04D3B-97D2-0C51-30F6-97DA7E6DDEF7}" v="57" dt="2026-06-07T10:48:26.118"/>
    <p1510:client id="{96C5493C-E3B9-AF20-A5F4-7DD382EF5095}" v="845" dt="2026-06-06T13:35:14.743"/>
    <p1510:client id="{9885F18C-C6C2-A9E8-88C0-F0527073CBCB}" v="187" dt="2026-06-07T17:28:57.8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Karen Finnegan (2537269)" userId="S::2537269@student.uwtsd.ac.uk::c75f4e8b-0c6e-4949-ac55-6b3635694d87" providerId="AD" clId="Web-{9E04B340-4C35-AA74-61BC-D5FE768D7198}"/>
    <pc:docChg chg="modSld">
      <pc:chgData name="Michelle Karen Finnegan (2537269)" userId="S::2537269@student.uwtsd.ac.uk::c75f4e8b-0c6e-4949-ac55-6b3635694d87" providerId="AD" clId="Web-{9E04B340-4C35-AA74-61BC-D5FE768D7198}" dt="2026-05-26T12:47:35.747" v="464" actId="20577"/>
      <pc:docMkLst>
        <pc:docMk/>
      </pc:docMkLst>
      <pc:sldChg chg="modSp">
        <pc:chgData name="Michelle Karen Finnegan (2537269)" userId="S::2537269@student.uwtsd.ac.uk::c75f4e8b-0c6e-4949-ac55-6b3635694d87" providerId="AD" clId="Web-{9E04B340-4C35-AA74-61BC-D5FE768D7198}" dt="2026-05-26T12:47:35.747" v="464" actId="20577"/>
        <pc:sldMkLst>
          <pc:docMk/>
          <pc:sldMk cId="2636955983" sldId="257"/>
        </pc:sldMkLst>
      </pc:sldChg>
    </pc:docChg>
  </pc:docChgLst>
  <pc:docChgLst>
    <pc:chgData name="Kamran Mahmood (2536762)" userId="S::2536762@student.uwtsd.ac.uk::174abfa1-dac3-47d7-8f94-8b9578fde225" providerId="AD" clId="Web-{A51CE219-FD35-3DE6-24A1-3EAB00D8FA53}"/>
    <pc:docChg chg="modSld">
      <pc:chgData name="Kamran Mahmood (2536762)" userId="S::2536762@student.uwtsd.ac.uk::174abfa1-dac3-47d7-8f94-8b9578fde225" providerId="AD" clId="Web-{A51CE219-FD35-3DE6-24A1-3EAB00D8FA53}" dt="2026-06-02T12:31:01.800" v="21" actId="20577"/>
      <pc:docMkLst>
        <pc:docMk/>
      </pc:docMkLst>
      <pc:sldChg chg="modSp">
        <pc:chgData name="Kamran Mahmood (2536762)" userId="S::2536762@student.uwtsd.ac.uk::174abfa1-dac3-47d7-8f94-8b9578fde225" providerId="AD" clId="Web-{A51CE219-FD35-3DE6-24A1-3EAB00D8FA53}" dt="2026-06-02T12:31:01.800" v="21" actId="20577"/>
        <pc:sldMkLst>
          <pc:docMk/>
          <pc:sldMk cId="2952062680" sldId="260"/>
        </pc:sldMkLst>
        <pc:spChg chg="mod">
          <ac:chgData name="Kamran Mahmood (2536762)" userId="S::2536762@student.uwtsd.ac.uk::174abfa1-dac3-47d7-8f94-8b9578fde225" providerId="AD" clId="Web-{A51CE219-FD35-3DE6-24A1-3EAB00D8FA53}" dt="2026-06-02T12:31:01.800" v="21" actId="20577"/>
          <ac:spMkLst>
            <pc:docMk/>
            <pc:sldMk cId="2952062680" sldId="260"/>
            <ac:spMk id="4" creationId="{9BBF7617-6BD3-A8CD-6420-34AA4396CFDA}"/>
          </ac:spMkLst>
        </pc:spChg>
      </pc:sldChg>
    </pc:docChg>
  </pc:docChgLst>
  <pc:docChgLst>
    <pc:chgData name="Michelle Karen Finnegan (2537269)" userId="S::2537269@student.uwtsd.ac.uk::c75f4e8b-0c6e-4949-ac55-6b3635694d87" providerId="AD" clId="Web-{3493A7C1-A1AE-0AD9-E1E8-FC39B13DF9DB}"/>
    <pc:docChg chg="modSld">
      <pc:chgData name="Michelle Karen Finnegan (2537269)" userId="S::2537269@student.uwtsd.ac.uk::c75f4e8b-0c6e-4949-ac55-6b3635694d87" providerId="AD" clId="Web-{3493A7C1-A1AE-0AD9-E1E8-FC39B13DF9DB}" dt="2026-06-03T17:17:03.124" v="1395" actId="20577"/>
      <pc:docMkLst>
        <pc:docMk/>
      </pc:docMkLst>
      <pc:sldChg chg="modSp">
        <pc:chgData name="Michelle Karen Finnegan (2537269)" userId="S::2537269@student.uwtsd.ac.uk::c75f4e8b-0c6e-4949-ac55-6b3635694d87" providerId="AD" clId="Web-{3493A7C1-A1AE-0AD9-E1E8-FC39B13DF9DB}" dt="2026-06-03T17:17:03.124" v="1395" actId="20577"/>
        <pc:sldMkLst>
          <pc:docMk/>
          <pc:sldMk cId="2636955983" sldId="257"/>
        </pc:sldMkLst>
        <pc:spChg chg="mod">
          <ac:chgData name="Michelle Karen Finnegan (2537269)" userId="S::2537269@student.uwtsd.ac.uk::c75f4e8b-0c6e-4949-ac55-6b3635694d87" providerId="AD" clId="Web-{3493A7C1-A1AE-0AD9-E1E8-FC39B13DF9DB}" dt="2026-06-03T15:44:18.867" v="415" actId="20577"/>
          <ac:spMkLst>
            <pc:docMk/>
            <pc:sldMk cId="2636955983" sldId="257"/>
            <ac:spMk id="2" creationId="{6039D913-D706-D97A-41C9-A4A8BC3E4E21}"/>
          </ac:spMkLst>
        </pc:spChg>
      </pc:sldChg>
      <pc:sldChg chg="modSp">
        <pc:chgData name="Michelle Karen Finnegan (2537269)" userId="S::2537269@student.uwtsd.ac.uk::c75f4e8b-0c6e-4949-ac55-6b3635694d87" providerId="AD" clId="Web-{3493A7C1-A1AE-0AD9-E1E8-FC39B13DF9DB}" dt="2026-06-03T16:08:32.991" v="728" actId="20577"/>
        <pc:sldMkLst>
          <pc:docMk/>
          <pc:sldMk cId="2952062680" sldId="260"/>
        </pc:sldMkLst>
        <pc:spChg chg="mod">
          <ac:chgData name="Michelle Karen Finnegan (2537269)" userId="S::2537269@student.uwtsd.ac.uk::c75f4e8b-0c6e-4949-ac55-6b3635694d87" providerId="AD" clId="Web-{3493A7C1-A1AE-0AD9-E1E8-FC39B13DF9DB}" dt="2026-06-03T16:08:32.991" v="728" actId="20577"/>
          <ac:spMkLst>
            <pc:docMk/>
            <pc:sldMk cId="2952062680" sldId="260"/>
            <ac:spMk id="3" creationId="{0D00CB3E-3EC5-E0B2-E383-A1EEE52D4E41}"/>
          </ac:spMkLst>
        </pc:spChg>
      </pc:sldChg>
    </pc:docChg>
  </pc:docChgLst>
  <pc:docChgLst>
    <pc:chgData name="Kamran Mahmood (2536762)" userId="S::2536762@student.uwtsd.ac.uk::174abfa1-dac3-47d7-8f94-8b9578fde225" providerId="AD" clId="Web-{6037830A-64E8-B52A-A091-62AC5C52C5E2}"/>
    <pc:docChg chg="mod modSld addMainMaster delMainMaster">
      <pc:chgData name="Kamran Mahmood (2536762)" userId="S::2536762@student.uwtsd.ac.uk::174abfa1-dac3-47d7-8f94-8b9578fde225" providerId="AD" clId="Web-{6037830A-64E8-B52A-A091-62AC5C52C5E2}" dt="2026-05-29T15:28:07.560" v="13"/>
      <pc:docMkLst>
        <pc:docMk/>
      </pc:docMkLst>
      <pc:sldChg chg="modSp mod modClrScheme chgLayout">
        <pc:chgData name="Kamran Mahmood (2536762)" userId="S::2536762@student.uwtsd.ac.uk::174abfa1-dac3-47d7-8f94-8b9578fde225" providerId="AD" clId="Web-{6037830A-64E8-B52A-A091-62AC5C52C5E2}" dt="2026-05-29T15:28:07.560" v="13"/>
        <pc:sldMkLst>
          <pc:docMk/>
          <pc:sldMk cId="109857222" sldId="256"/>
        </pc:sldMkLst>
        <pc:spChg chg="mod ord">
          <ac:chgData name="Kamran Mahmood (2536762)" userId="S::2536762@student.uwtsd.ac.uk::174abfa1-dac3-47d7-8f94-8b9578fde225" providerId="AD" clId="Web-{6037830A-64E8-B52A-A091-62AC5C52C5E2}" dt="2026-05-29T15:28:07.560" v="13"/>
          <ac:spMkLst>
            <pc:docMk/>
            <pc:sldMk cId="109857222" sldId="256"/>
            <ac:spMk id="2" creationId="{00000000-0000-0000-0000-000000000000}"/>
          </ac:spMkLst>
        </pc:spChg>
        <pc:spChg chg="mod ord">
          <ac:chgData name="Kamran Mahmood (2536762)" userId="S::2536762@student.uwtsd.ac.uk::174abfa1-dac3-47d7-8f94-8b9578fde225" providerId="AD" clId="Web-{6037830A-64E8-B52A-A091-62AC5C52C5E2}" dt="2026-05-29T15:28:07.560" v="13"/>
          <ac:spMkLst>
            <pc:docMk/>
            <pc:sldMk cId="109857222" sldId="256"/>
            <ac:spMk id="3" creationId="{00000000-0000-0000-0000-000000000000}"/>
          </ac:spMkLst>
        </pc:spChg>
      </pc:sldChg>
      <pc:sldChg chg="modSp mod modClrScheme chgLayout">
        <pc:chgData name="Kamran Mahmood (2536762)" userId="S::2536762@student.uwtsd.ac.uk::174abfa1-dac3-47d7-8f94-8b9578fde225" providerId="AD" clId="Web-{6037830A-64E8-B52A-A091-62AC5C52C5E2}" dt="2026-05-29T15:28:07.560" v="13"/>
        <pc:sldMkLst>
          <pc:docMk/>
          <pc:sldMk cId="2636955983" sldId="257"/>
        </pc:sldMkLst>
        <pc:spChg chg="mod ord">
          <ac:chgData name="Kamran Mahmood (2536762)" userId="S::2536762@student.uwtsd.ac.uk::174abfa1-dac3-47d7-8f94-8b9578fde225" providerId="AD" clId="Web-{6037830A-64E8-B52A-A091-62AC5C52C5E2}" dt="2026-05-29T15:28:07.560" v="13"/>
          <ac:spMkLst>
            <pc:docMk/>
            <pc:sldMk cId="2636955983" sldId="257"/>
            <ac:spMk id="2" creationId="{6039D913-D706-D97A-41C9-A4A8BC3E4E21}"/>
          </ac:spMkLst>
        </pc:spChg>
      </pc:sldChg>
      <pc:sldChg chg="modSp mod modClrScheme chgLayout">
        <pc:chgData name="Kamran Mahmood (2536762)" userId="S::2536762@student.uwtsd.ac.uk::174abfa1-dac3-47d7-8f94-8b9578fde225" providerId="AD" clId="Web-{6037830A-64E8-B52A-A091-62AC5C52C5E2}" dt="2026-05-29T15:28:07.560" v="13"/>
        <pc:sldMkLst>
          <pc:docMk/>
          <pc:sldMk cId="1739770762" sldId="259"/>
        </pc:sldMkLst>
        <pc:spChg chg="mod ord">
          <ac:chgData name="Kamran Mahmood (2536762)" userId="S::2536762@student.uwtsd.ac.uk::174abfa1-dac3-47d7-8f94-8b9578fde225" providerId="AD" clId="Web-{6037830A-64E8-B52A-A091-62AC5C52C5E2}" dt="2026-05-29T15:28:07.560" v="13"/>
          <ac:spMkLst>
            <pc:docMk/>
            <pc:sldMk cId="1739770762" sldId="259"/>
            <ac:spMk id="2" creationId="{E51BD7BA-FD99-F734-1830-C30191BD74FE}"/>
          </ac:spMkLst>
        </pc:spChg>
      </pc:sldChg>
      <pc:sldChg chg="modSp mod modClrScheme chgLayout">
        <pc:chgData name="Kamran Mahmood (2536762)" userId="S::2536762@student.uwtsd.ac.uk::174abfa1-dac3-47d7-8f94-8b9578fde225" providerId="AD" clId="Web-{6037830A-64E8-B52A-A091-62AC5C52C5E2}" dt="2026-05-29T15:28:07.560" v="13"/>
        <pc:sldMkLst>
          <pc:docMk/>
          <pc:sldMk cId="2952062680" sldId="260"/>
        </pc:sldMkLst>
        <pc:spChg chg="mod ord">
          <ac:chgData name="Kamran Mahmood (2536762)" userId="S::2536762@student.uwtsd.ac.uk::174abfa1-dac3-47d7-8f94-8b9578fde225" providerId="AD" clId="Web-{6037830A-64E8-B52A-A091-62AC5C52C5E2}" dt="2026-05-29T15:28:07.560" v="13"/>
          <ac:spMkLst>
            <pc:docMk/>
            <pc:sldMk cId="2952062680" sldId="260"/>
            <ac:spMk id="2" creationId="{EE09D071-7309-F518-0799-638A2D1F56BB}"/>
          </ac:spMkLst>
        </pc:spChg>
        <pc:spChg chg="mod ord">
          <ac:chgData name="Kamran Mahmood (2536762)" userId="S::2536762@student.uwtsd.ac.uk::174abfa1-dac3-47d7-8f94-8b9578fde225" providerId="AD" clId="Web-{6037830A-64E8-B52A-A091-62AC5C52C5E2}" dt="2026-05-29T15:28:07.560" v="13"/>
          <ac:spMkLst>
            <pc:docMk/>
            <pc:sldMk cId="2952062680" sldId="260"/>
            <ac:spMk id="3" creationId="{0D00CB3E-3EC5-E0B2-E383-A1EEE52D4E41}"/>
          </ac:spMkLst>
        </pc:spChg>
      </pc:sldChg>
      <pc:sldChg chg="modSp mod modClrScheme chgLayout">
        <pc:chgData name="Kamran Mahmood (2536762)" userId="S::2536762@student.uwtsd.ac.uk::174abfa1-dac3-47d7-8f94-8b9578fde225" providerId="AD" clId="Web-{6037830A-64E8-B52A-A091-62AC5C52C5E2}" dt="2026-05-29T15:28:07.560" v="13"/>
        <pc:sldMkLst>
          <pc:docMk/>
          <pc:sldMk cId="1349191792" sldId="261"/>
        </pc:sldMkLst>
        <pc:spChg chg="mod ord">
          <ac:chgData name="Kamran Mahmood (2536762)" userId="S::2536762@student.uwtsd.ac.uk::174abfa1-dac3-47d7-8f94-8b9578fde225" providerId="AD" clId="Web-{6037830A-64E8-B52A-A091-62AC5C52C5E2}" dt="2026-05-29T15:28:07.560" v="13"/>
          <ac:spMkLst>
            <pc:docMk/>
            <pc:sldMk cId="1349191792" sldId="261"/>
            <ac:spMk id="2" creationId="{68EB3036-63B2-BFFD-4809-6655B295AD18}"/>
          </ac:spMkLst>
        </pc:spChg>
      </pc:sldChg>
    </pc:docChg>
  </pc:docChgLst>
  <pc:docChgLst>
    <pc:chgData name="Sayeedur Islam (2537659)" userId="S::2537659@student.uwtsd.ac.uk::b1e40c61-5237-4a23-96a4-d07a42d2aab7" providerId="AD" clId="Web-{96C5493C-E3B9-AF20-A5F4-7DD382EF5095}"/>
    <pc:docChg chg="modSld sldOrd">
      <pc:chgData name="Sayeedur Islam (2537659)" userId="S::2537659@student.uwtsd.ac.uk::b1e40c61-5237-4a23-96a4-d07a42d2aab7" providerId="AD" clId="Web-{96C5493C-E3B9-AF20-A5F4-7DD382EF5095}" dt="2026-06-06T13:35:14.743" v="823"/>
      <pc:docMkLst>
        <pc:docMk/>
      </pc:docMkLst>
      <pc:sldChg chg="modSp ord">
        <pc:chgData name="Sayeedur Islam (2537659)" userId="S::2537659@student.uwtsd.ac.uk::b1e40c61-5237-4a23-96a4-d07a42d2aab7" providerId="AD" clId="Web-{96C5493C-E3B9-AF20-A5F4-7DD382EF5095}" dt="2026-06-06T13:35:14.743" v="823"/>
        <pc:sldMkLst>
          <pc:docMk/>
          <pc:sldMk cId="2952062680" sldId="260"/>
        </pc:sldMkLst>
        <pc:spChg chg="mod">
          <ac:chgData name="Sayeedur Islam (2537659)" userId="S::2537659@student.uwtsd.ac.uk::b1e40c61-5237-4a23-96a4-d07a42d2aab7" providerId="AD" clId="Web-{96C5493C-E3B9-AF20-A5F4-7DD382EF5095}" dt="2026-06-06T13:12:12.188" v="377" actId="20577"/>
          <ac:spMkLst>
            <pc:docMk/>
            <pc:sldMk cId="2952062680" sldId="260"/>
            <ac:spMk id="4" creationId="{9BBF7617-6BD3-A8CD-6420-34AA4396CFDA}"/>
          </ac:spMkLst>
        </pc:spChg>
      </pc:sldChg>
      <pc:sldChg chg="addSp delSp modSp">
        <pc:chgData name="Sayeedur Islam (2537659)" userId="S::2537659@student.uwtsd.ac.uk::b1e40c61-5237-4a23-96a4-d07a42d2aab7" providerId="AD" clId="Web-{96C5493C-E3B9-AF20-A5F4-7DD382EF5095}" dt="2026-06-06T13:33:26.173" v="822" actId="1076"/>
        <pc:sldMkLst>
          <pc:docMk/>
          <pc:sldMk cId="1349191792" sldId="261"/>
        </pc:sldMkLst>
        <pc:spChg chg="mod">
          <ac:chgData name="Sayeedur Islam (2537659)" userId="S::2537659@student.uwtsd.ac.uk::b1e40c61-5237-4a23-96a4-d07a42d2aab7" providerId="AD" clId="Web-{96C5493C-E3B9-AF20-A5F4-7DD382EF5095}" dt="2026-06-06T13:13:01.692" v="381" actId="20577"/>
          <ac:spMkLst>
            <pc:docMk/>
            <pc:sldMk cId="1349191792" sldId="261"/>
            <ac:spMk id="2" creationId="{68EB3036-63B2-BFFD-4809-6655B295AD18}"/>
          </ac:spMkLst>
        </pc:spChg>
        <pc:spChg chg="add del ord">
          <ac:chgData name="Sayeedur Islam (2537659)" userId="S::2537659@student.uwtsd.ac.uk::b1e40c61-5237-4a23-96a4-d07a42d2aab7" providerId="AD" clId="Web-{96C5493C-E3B9-AF20-A5F4-7DD382EF5095}" dt="2026-06-06T12:18:58.097" v="268"/>
          <ac:spMkLst>
            <pc:docMk/>
            <pc:sldMk cId="1349191792" sldId="261"/>
            <ac:spMk id="6" creationId="{C5B02E12-44A7-0036-3652-CA8961850386}"/>
          </ac:spMkLst>
        </pc:spChg>
        <pc:spChg chg="mod">
          <ac:chgData name="Sayeedur Islam (2537659)" userId="S::2537659@student.uwtsd.ac.uk::b1e40c61-5237-4a23-96a4-d07a42d2aab7" providerId="AD" clId="Web-{96C5493C-E3B9-AF20-A5F4-7DD382EF5095}" dt="2026-06-06T13:33:26.173" v="822" actId="1076"/>
          <ac:spMkLst>
            <pc:docMk/>
            <pc:sldMk cId="1349191792" sldId="261"/>
            <ac:spMk id="23" creationId="{5DE5300F-3758-A49C-EC32-48C883A31421}"/>
          </ac:spMkLst>
        </pc:spChg>
        <pc:picChg chg="add del mod modCrop">
          <ac:chgData name="Sayeedur Islam (2537659)" userId="S::2537659@student.uwtsd.ac.uk::b1e40c61-5237-4a23-96a4-d07a42d2aab7" providerId="AD" clId="Web-{96C5493C-E3B9-AF20-A5F4-7DD382EF5095}" dt="2026-06-06T11:46:02.847" v="3"/>
          <ac:picMkLst>
            <pc:docMk/>
            <pc:sldMk cId="1349191792" sldId="261"/>
            <ac:picMk id="3" creationId="{333BB0BD-62AC-2FF2-309C-F5301E6AFABB}"/>
          </ac:picMkLst>
        </pc:picChg>
        <pc:picChg chg="add del mod ord">
          <ac:chgData name="Sayeedur Islam (2537659)" userId="S::2537659@student.uwtsd.ac.uk::b1e40c61-5237-4a23-96a4-d07a42d2aab7" providerId="AD" clId="Web-{96C5493C-E3B9-AF20-A5F4-7DD382EF5095}" dt="2026-06-06T11:47:28.901" v="6"/>
          <ac:picMkLst>
            <pc:docMk/>
            <pc:sldMk cId="1349191792" sldId="261"/>
            <ac:picMk id="4" creationId="{632FD27B-AD0B-027A-B48F-710921FF6D24}"/>
          </ac:picMkLst>
        </pc:picChg>
        <pc:picChg chg="add mod ord">
          <ac:chgData name="Sayeedur Islam (2537659)" userId="S::2537659@student.uwtsd.ac.uk::b1e40c61-5237-4a23-96a4-d07a42d2aab7" providerId="AD" clId="Web-{96C5493C-E3B9-AF20-A5F4-7DD382EF5095}" dt="2026-06-06T12:17:02.300" v="265"/>
          <ac:picMkLst>
            <pc:docMk/>
            <pc:sldMk cId="1349191792" sldId="261"/>
            <ac:picMk id="5" creationId="{20537F01-0DC5-5CBC-F04D-027803EDC8F3}"/>
          </ac:picMkLst>
        </pc:picChg>
      </pc:sldChg>
    </pc:docChg>
  </pc:docChgLst>
  <pc:docChgLst>
    <pc:chgData name="Sayeedur Islam (2537659)" userId="S::2537659@student.uwtsd.ac.uk::b1e40c61-5237-4a23-96a4-d07a42d2aab7" providerId="AD" clId="Web-{2622843E-C818-F50C-3061-784FD88A2CDF}"/>
    <pc:docChg chg="addSld modSld">
      <pc:chgData name="Sayeedur Islam (2537659)" userId="S::2537659@student.uwtsd.ac.uk::b1e40c61-5237-4a23-96a4-d07a42d2aab7" providerId="AD" clId="Web-{2622843E-C818-F50C-3061-784FD88A2CDF}" dt="2026-05-31T15:51:46.931" v="575" actId="20577"/>
      <pc:docMkLst>
        <pc:docMk/>
      </pc:docMkLst>
      <pc:sldChg chg="modSp">
        <pc:chgData name="Sayeedur Islam (2537659)" userId="S::2537659@student.uwtsd.ac.uk::b1e40c61-5237-4a23-96a4-d07a42d2aab7" providerId="AD" clId="Web-{2622843E-C818-F50C-3061-784FD88A2CDF}" dt="2026-05-31T15:51:46.931" v="575" actId="20577"/>
        <pc:sldMkLst>
          <pc:docMk/>
          <pc:sldMk cId="1349191792" sldId="261"/>
        </pc:sldMkLst>
        <pc:spChg chg="mod">
          <ac:chgData name="Sayeedur Islam (2537659)" userId="S::2537659@student.uwtsd.ac.uk::b1e40c61-5237-4a23-96a4-d07a42d2aab7" providerId="AD" clId="Web-{2622843E-C818-F50C-3061-784FD88A2CDF}" dt="2026-05-30T12:35:27.253" v="14" actId="20577"/>
          <ac:spMkLst>
            <pc:docMk/>
            <pc:sldMk cId="1349191792" sldId="261"/>
            <ac:spMk id="2" creationId="{68EB3036-63B2-BFFD-4809-6655B295AD18}"/>
          </ac:spMkLst>
        </pc:spChg>
      </pc:sldChg>
      <pc:sldChg chg="modSp new">
        <pc:chgData name="Sayeedur Islam (2537659)" userId="S::2537659@student.uwtsd.ac.uk::b1e40c61-5237-4a23-96a4-d07a42d2aab7" providerId="AD" clId="Web-{2622843E-C818-F50C-3061-784FD88A2CDF}" dt="2026-05-30T12:33:40.124" v="9" actId="14100"/>
        <pc:sldMkLst>
          <pc:docMk/>
          <pc:sldMk cId="1939341887" sldId="264"/>
        </pc:sldMkLst>
        <pc:spChg chg="mod">
          <ac:chgData name="Sayeedur Islam (2537659)" userId="S::2537659@student.uwtsd.ac.uk::b1e40c61-5237-4a23-96a4-d07a42d2aab7" providerId="AD" clId="Web-{2622843E-C818-F50C-3061-784FD88A2CDF}" dt="2026-05-30T12:33:40.124" v="9" actId="14100"/>
          <ac:spMkLst>
            <pc:docMk/>
            <pc:sldMk cId="1939341887" sldId="264"/>
            <ac:spMk id="2" creationId="{0BBF5491-354C-2E82-913A-77849C7BDA24}"/>
          </ac:spMkLst>
        </pc:spChg>
        <pc:spChg chg="mod">
          <ac:chgData name="Sayeedur Islam (2537659)" userId="S::2537659@student.uwtsd.ac.uk::b1e40c61-5237-4a23-96a4-d07a42d2aab7" providerId="AD" clId="Web-{2622843E-C818-F50C-3061-784FD88A2CDF}" dt="2026-05-30T12:33:22.326" v="8" actId="20577"/>
          <ac:spMkLst>
            <pc:docMk/>
            <pc:sldMk cId="1939341887" sldId="264"/>
            <ac:spMk id="3" creationId="{CCC271B2-EB33-9A49-AA02-3ABB75843F0F}"/>
          </ac:spMkLst>
        </pc:spChg>
      </pc:sldChg>
    </pc:docChg>
  </pc:docChgLst>
  <pc:docChgLst>
    <pc:chgData name="Sayeedur Islam (2537659)" userId="S::2537659@student.uwtsd.ac.uk::b1e40c61-5237-4a23-96a4-d07a42d2aab7" providerId="AD" clId="Web-{AD7A3F91-C85B-E6F2-AF7F-9A71F1E0718B}"/>
    <pc:docChg chg="modSld">
      <pc:chgData name="Sayeedur Islam (2537659)" userId="S::2537659@student.uwtsd.ac.uk::b1e40c61-5237-4a23-96a4-d07a42d2aab7" providerId="AD" clId="Web-{AD7A3F91-C85B-E6F2-AF7F-9A71F1E0718B}" dt="2026-06-03T08:06:31.620" v="205" actId="20577"/>
      <pc:docMkLst>
        <pc:docMk/>
      </pc:docMkLst>
      <pc:sldChg chg="modSp">
        <pc:chgData name="Sayeedur Islam (2537659)" userId="S::2537659@student.uwtsd.ac.uk::b1e40c61-5237-4a23-96a4-d07a42d2aab7" providerId="AD" clId="Web-{AD7A3F91-C85B-E6F2-AF7F-9A71F1E0718B}" dt="2026-06-03T08:06:31.620" v="205" actId="20577"/>
        <pc:sldMkLst>
          <pc:docMk/>
          <pc:sldMk cId="1349191792" sldId="261"/>
        </pc:sldMkLst>
      </pc:sldChg>
    </pc:docChg>
  </pc:docChgLst>
  <pc:docChgLst>
    <pc:chgData name="Sayeedur Islam (2537659)" userId="b1e40c61-5237-4a23-96a4-d07a42d2aab7" providerId="ADAL" clId="{18E290DF-0D8C-4048-9E67-FD5F0E92B735}"/>
    <pc:docChg chg="custSel modSld">
      <pc:chgData name="Sayeedur Islam (2537659)" userId="b1e40c61-5237-4a23-96a4-d07a42d2aab7" providerId="ADAL" clId="{18E290DF-0D8C-4048-9E67-FD5F0E92B735}" dt="2026-05-27T10:35:25.441" v="349" actId="20577"/>
      <pc:docMkLst>
        <pc:docMk/>
      </pc:docMkLst>
      <pc:sldChg chg="modSp mod">
        <pc:chgData name="Sayeedur Islam (2537659)" userId="b1e40c61-5237-4a23-96a4-d07a42d2aab7" providerId="ADAL" clId="{18E290DF-0D8C-4048-9E67-FD5F0E92B735}" dt="2026-05-27T10:35:25.441" v="349" actId="20577"/>
        <pc:sldMkLst>
          <pc:docMk/>
          <pc:sldMk cId="1349191792" sldId="261"/>
        </pc:sldMkLst>
        <pc:spChg chg="mod">
          <ac:chgData name="Sayeedur Islam (2537659)" userId="b1e40c61-5237-4a23-96a4-d07a42d2aab7" providerId="ADAL" clId="{18E290DF-0D8C-4048-9E67-FD5F0E92B735}" dt="2026-05-27T10:35:25.441" v="349" actId="20577"/>
          <ac:spMkLst>
            <pc:docMk/>
            <pc:sldMk cId="1349191792" sldId="261"/>
            <ac:spMk id="2" creationId="{68EB3036-63B2-BFFD-4809-6655B295AD18}"/>
          </ac:spMkLst>
        </pc:spChg>
      </pc:sldChg>
    </pc:docChg>
  </pc:docChgLst>
  <pc:docChgLst>
    <pc:chgData name="Kamran Mahmood (2536762)" userId="S::2536762@student.uwtsd.ac.uk::174abfa1-dac3-47d7-8f94-8b9578fde225" providerId="AD" clId="Web-{D1A8B11F-9A6E-D2F8-5202-9166BDD8FDF6}"/>
    <pc:docChg chg="modSld">
      <pc:chgData name="Kamran Mahmood (2536762)" userId="S::2536762@student.uwtsd.ac.uk::174abfa1-dac3-47d7-8f94-8b9578fde225" providerId="AD" clId="Web-{D1A8B11F-9A6E-D2F8-5202-9166BDD8FDF6}" dt="2026-06-03T18:07:56.999" v="0"/>
      <pc:docMkLst>
        <pc:docMk/>
      </pc:docMkLst>
      <pc:sldChg chg="delSp">
        <pc:chgData name="Kamran Mahmood (2536762)" userId="S::2536762@student.uwtsd.ac.uk::174abfa1-dac3-47d7-8f94-8b9578fde225" providerId="AD" clId="Web-{D1A8B11F-9A6E-D2F8-5202-9166BDD8FDF6}" dt="2026-06-03T18:07:56.999" v="0"/>
        <pc:sldMkLst>
          <pc:docMk/>
          <pc:sldMk cId="1739770762" sldId="259"/>
        </pc:sldMkLst>
      </pc:sldChg>
    </pc:docChg>
  </pc:docChgLst>
  <pc:docChgLst>
    <pc:chgData name="Kamran Mahmood (2536762)" userId="S::2536762@student.uwtsd.ac.uk::174abfa1-dac3-47d7-8f94-8b9578fde225" providerId="AD" clId="Web-{25DA22AB-EA5B-3150-FC98-A49D6C315FD4}"/>
    <pc:docChg chg="delSld modSld">
      <pc:chgData name="Kamran Mahmood (2536762)" userId="S::2536762@student.uwtsd.ac.uk::174abfa1-dac3-47d7-8f94-8b9578fde225" providerId="AD" clId="Web-{25DA22AB-EA5B-3150-FC98-A49D6C315FD4}" dt="2026-06-03T18:34:37.002" v="5"/>
      <pc:docMkLst>
        <pc:docMk/>
      </pc:docMkLst>
      <pc:sldChg chg="addSp modSp mod modShow">
        <pc:chgData name="Kamran Mahmood (2536762)" userId="S::2536762@student.uwtsd.ac.uk::174abfa1-dac3-47d7-8f94-8b9578fde225" providerId="AD" clId="Web-{25DA22AB-EA5B-3150-FC98-A49D6C315FD4}" dt="2026-06-03T18:34:14.110" v="4"/>
        <pc:sldMkLst>
          <pc:docMk/>
          <pc:sldMk cId="1739770762" sldId="259"/>
        </pc:sldMkLst>
      </pc:sldChg>
    </pc:docChg>
  </pc:docChgLst>
  <pc:docChgLst>
    <pc:chgData name="Kamran Mahmood (2536762)" userId="S::2536762@student.uwtsd.ac.uk::174abfa1-dac3-47d7-8f94-8b9578fde225" providerId="AD" clId="Web-{0523DAF3-76EE-23CC-105B-B59C656AB745}"/>
    <pc:docChg chg="modSld">
      <pc:chgData name="Kamran Mahmood (2536762)" userId="S::2536762@student.uwtsd.ac.uk::174abfa1-dac3-47d7-8f94-8b9578fde225" providerId="AD" clId="Web-{0523DAF3-76EE-23CC-105B-B59C656AB745}" dt="2026-05-27T11:21:34.271" v="100" actId="20577"/>
      <pc:docMkLst>
        <pc:docMk/>
      </pc:docMkLst>
    </pc:docChg>
  </pc:docChgLst>
  <pc:docChgLst>
    <pc:chgData name="Kamran Mahmood (2536762)" userId="S::2536762@student.uwtsd.ac.uk::174abfa1-dac3-47d7-8f94-8b9578fde225" providerId="AD" clId="Web-{BA14A9C8-2E23-7E77-56EA-C91DBBF9669F}"/>
    <pc:docChg chg="modSld">
      <pc:chgData name="Kamran Mahmood (2536762)" userId="S::2536762@student.uwtsd.ac.uk::174abfa1-dac3-47d7-8f94-8b9578fde225" providerId="AD" clId="Web-{BA14A9C8-2E23-7E77-56EA-C91DBBF9669F}" dt="2026-05-27T10:15:39.821" v="38" actId="20577"/>
      <pc:docMkLst>
        <pc:docMk/>
      </pc:docMkLst>
      <pc:sldChg chg="addSp delSp modSp">
        <pc:chgData name="Kamran Mahmood (2536762)" userId="S::2536762@student.uwtsd.ac.uk::174abfa1-dac3-47d7-8f94-8b9578fde225" providerId="AD" clId="Web-{BA14A9C8-2E23-7E77-56EA-C91DBBF9669F}" dt="2026-05-27T10:15:39.821" v="38" actId="20577"/>
        <pc:sldMkLst>
          <pc:docMk/>
          <pc:sldMk cId="109857222" sldId="256"/>
        </pc:sldMkLst>
        <pc:spChg chg="mod">
          <ac:chgData name="Kamran Mahmood (2536762)" userId="S::2536762@student.uwtsd.ac.uk::174abfa1-dac3-47d7-8f94-8b9578fde225" providerId="AD" clId="Web-{BA14A9C8-2E23-7E77-56EA-C91DBBF9669F}" dt="2026-05-27T10:15:39.821" v="38" actId="20577"/>
          <ac:spMkLst>
            <pc:docMk/>
            <pc:sldMk cId="109857222" sldId="256"/>
            <ac:spMk id="3" creationId="{00000000-0000-0000-0000-000000000000}"/>
          </ac:spMkLst>
        </pc:spChg>
      </pc:sldChg>
    </pc:docChg>
  </pc:docChgLst>
  <pc:docChgLst>
    <pc:chgData name="Michelle Karen Finnegan (2537269)" userId="S::2537269@student.uwtsd.ac.uk::c75f4e8b-0c6e-4949-ac55-6b3635694d87" providerId="AD" clId="Web-{5EFF0552-BB4B-5FAF-ABA3-76E0CB891930}"/>
    <pc:docChg chg="modSld">
      <pc:chgData name="Michelle Karen Finnegan (2537269)" userId="S::2537269@student.uwtsd.ac.uk::c75f4e8b-0c6e-4949-ac55-6b3635694d87" providerId="AD" clId="Web-{5EFF0552-BB4B-5FAF-ABA3-76E0CB891930}" dt="2026-06-02T13:06:52.355" v="838" actId="20577"/>
      <pc:docMkLst>
        <pc:docMk/>
      </pc:docMkLst>
      <pc:sldChg chg="modSp">
        <pc:chgData name="Michelle Karen Finnegan (2537269)" userId="S::2537269@student.uwtsd.ac.uk::c75f4e8b-0c6e-4949-ac55-6b3635694d87" providerId="AD" clId="Web-{5EFF0552-BB4B-5FAF-ABA3-76E0CB891930}" dt="2026-06-02T13:06:52.355" v="838" actId="20577"/>
        <pc:sldMkLst>
          <pc:docMk/>
          <pc:sldMk cId="2636955983" sldId="257"/>
        </pc:sldMkLst>
        <pc:spChg chg="mod">
          <ac:chgData name="Michelle Karen Finnegan (2537269)" userId="S::2537269@student.uwtsd.ac.uk::c75f4e8b-0c6e-4949-ac55-6b3635694d87" providerId="AD" clId="Web-{5EFF0552-BB4B-5FAF-ABA3-76E0CB891930}" dt="2026-06-02T13:06:27.136" v="837" actId="20577"/>
          <ac:spMkLst>
            <pc:docMk/>
            <pc:sldMk cId="2636955983" sldId="257"/>
            <ac:spMk id="2" creationId="{6039D913-D706-D97A-41C9-A4A8BC3E4E21}"/>
          </ac:spMkLst>
        </pc:spChg>
      </pc:sldChg>
      <pc:sldChg chg="modSp">
        <pc:chgData name="Michelle Karen Finnegan (2537269)" userId="S::2537269@student.uwtsd.ac.uk::c75f4e8b-0c6e-4949-ac55-6b3635694d87" providerId="AD" clId="Web-{5EFF0552-BB4B-5FAF-ABA3-76E0CB891930}" dt="2026-06-02T13:05:47.103" v="805" actId="20577"/>
        <pc:sldMkLst>
          <pc:docMk/>
          <pc:sldMk cId="1349191792" sldId="261"/>
        </pc:sldMkLst>
      </pc:sldChg>
    </pc:docChg>
  </pc:docChgLst>
  <pc:docChgLst>
    <pc:chgData name="Kamran Mahmood (2536762)" userId="S::2536762@student.uwtsd.ac.uk::174abfa1-dac3-47d7-8f94-8b9578fde225" providerId="AD" clId="Web-{ECD6BD72-6EA6-00CA-E9A9-0C10B4676120}"/>
    <pc:docChg chg="modSld">
      <pc:chgData name="Kamran Mahmood (2536762)" userId="S::2536762@student.uwtsd.ac.uk::174abfa1-dac3-47d7-8f94-8b9578fde225" providerId="AD" clId="Web-{ECD6BD72-6EA6-00CA-E9A9-0C10B4676120}" dt="2026-06-04T12:08:44.936" v="1"/>
      <pc:docMkLst>
        <pc:docMk/>
      </pc:docMkLst>
      <pc:sldChg chg="addSp delSp modSp mod setBg setClrOvrMap">
        <pc:chgData name="Kamran Mahmood (2536762)" userId="S::2536762@student.uwtsd.ac.uk::174abfa1-dac3-47d7-8f94-8b9578fde225" providerId="AD" clId="Web-{ECD6BD72-6EA6-00CA-E9A9-0C10B4676120}" dt="2026-06-04T12:07:55.279" v="0"/>
        <pc:sldMkLst>
          <pc:docMk/>
          <pc:sldMk cId="109857222" sldId="256"/>
        </pc:sldMkLst>
        <pc:spChg chg="mod">
          <ac:chgData name="Kamran Mahmood (2536762)" userId="S::2536762@student.uwtsd.ac.uk::174abfa1-dac3-47d7-8f94-8b9578fde225" providerId="AD" clId="Web-{ECD6BD72-6EA6-00CA-E9A9-0C10B4676120}" dt="2026-06-04T12:07:55.279" v="0"/>
          <ac:spMkLst>
            <pc:docMk/>
            <pc:sldMk cId="109857222" sldId="256"/>
            <ac:spMk id="2" creationId="{00000000-0000-0000-0000-000000000000}"/>
          </ac:spMkLst>
        </pc:spChg>
        <pc:spChg chg="mod">
          <ac:chgData name="Kamran Mahmood (2536762)" userId="S::2536762@student.uwtsd.ac.uk::174abfa1-dac3-47d7-8f94-8b9578fde225" providerId="AD" clId="Web-{ECD6BD72-6EA6-00CA-E9A9-0C10B4676120}" dt="2026-06-04T12:07:55.279" v="0"/>
          <ac:spMkLst>
            <pc:docMk/>
            <pc:sldMk cId="109857222" sldId="256"/>
            <ac:spMk id="3" creationId="{00000000-0000-0000-0000-000000000000}"/>
          </ac:spMkLst>
        </pc:spChg>
        <pc:spChg chg="add">
          <ac:chgData name="Kamran Mahmood (2536762)" userId="S::2536762@student.uwtsd.ac.uk::174abfa1-dac3-47d7-8f94-8b9578fde225" providerId="AD" clId="Web-{ECD6BD72-6EA6-00CA-E9A9-0C10B4676120}" dt="2026-06-04T12:07:55.279" v="0"/>
          <ac:spMkLst>
            <pc:docMk/>
            <pc:sldMk cId="109857222" sldId="256"/>
            <ac:spMk id="21" creationId="{54309F57-B331-41A7-9154-15EC2AF45A60}"/>
          </ac:spMkLst>
        </pc:spChg>
        <pc:picChg chg="add">
          <ac:chgData name="Kamran Mahmood (2536762)" userId="S::2536762@student.uwtsd.ac.uk::174abfa1-dac3-47d7-8f94-8b9578fde225" providerId="AD" clId="Web-{ECD6BD72-6EA6-00CA-E9A9-0C10B4676120}" dt="2026-06-04T12:07:55.279" v="0"/>
          <ac:picMkLst>
            <pc:docMk/>
            <pc:sldMk cId="109857222" sldId="256"/>
            <ac:picMk id="19" creationId="{A17F7527-5AC0-479A-B79F-9CF463410490}"/>
          </ac:picMkLst>
        </pc:picChg>
      </pc:sldChg>
      <pc:sldChg chg="addSp delSp modSp mod setBg">
        <pc:chgData name="Kamran Mahmood (2536762)" userId="S::2536762@student.uwtsd.ac.uk::174abfa1-dac3-47d7-8f94-8b9578fde225" providerId="AD" clId="Web-{ECD6BD72-6EA6-00CA-E9A9-0C10B4676120}" dt="2026-06-04T12:08:44.936" v="1"/>
        <pc:sldMkLst>
          <pc:docMk/>
          <pc:sldMk cId="1939341887" sldId="264"/>
        </pc:sldMkLst>
        <pc:spChg chg="add">
          <ac:chgData name="Kamran Mahmood (2536762)" userId="S::2536762@student.uwtsd.ac.uk::174abfa1-dac3-47d7-8f94-8b9578fde225" providerId="AD" clId="Web-{ECD6BD72-6EA6-00CA-E9A9-0C10B4676120}" dt="2026-06-04T12:08:44.936" v="1"/>
          <ac:spMkLst>
            <pc:docMk/>
            <pc:sldMk cId="1939341887" sldId="264"/>
            <ac:spMk id="16" creationId="{CBD94887-6A10-4F62-8EE1-B2BCFA1F380F}"/>
          </ac:spMkLst>
        </pc:spChg>
        <pc:picChg chg="mod">
          <ac:chgData name="Kamran Mahmood (2536762)" userId="S::2536762@student.uwtsd.ac.uk::174abfa1-dac3-47d7-8f94-8b9578fde225" providerId="AD" clId="Web-{ECD6BD72-6EA6-00CA-E9A9-0C10B4676120}" dt="2026-06-04T12:08:44.936" v="1"/>
          <ac:picMkLst>
            <pc:docMk/>
            <pc:sldMk cId="1939341887" sldId="264"/>
            <ac:picMk id="4" creationId="{1704BB4B-44B2-F67F-93A0-DB64BF82C641}"/>
          </ac:picMkLst>
        </pc:picChg>
        <pc:picChg chg="add">
          <ac:chgData name="Kamran Mahmood (2536762)" userId="S::2536762@student.uwtsd.ac.uk::174abfa1-dac3-47d7-8f94-8b9578fde225" providerId="AD" clId="Web-{ECD6BD72-6EA6-00CA-E9A9-0C10B4676120}" dt="2026-06-04T12:08:44.936" v="1"/>
          <ac:picMkLst>
            <pc:docMk/>
            <pc:sldMk cId="1939341887" sldId="264"/>
            <ac:picMk id="18" creationId="{A3D512BA-228A-4979-9312-ACD246E1099D}"/>
          </ac:picMkLst>
        </pc:picChg>
      </pc:sldChg>
    </pc:docChg>
  </pc:docChgLst>
  <pc:docChgLst>
    <pc:chgData name="Kamran Mahmood (2536762)" userId="S::2536762@student.uwtsd.ac.uk::174abfa1-dac3-47d7-8f94-8b9578fde225" providerId="AD" clId="Web-{55B4CDB1-CEDE-4E5C-A457-5A353C864C95}"/>
    <pc:docChg chg="modSld">
      <pc:chgData name="Kamran Mahmood (2536762)" userId="S::2536762@student.uwtsd.ac.uk::174abfa1-dac3-47d7-8f94-8b9578fde225" providerId="AD" clId="Web-{55B4CDB1-CEDE-4E5C-A457-5A353C864C95}" dt="2026-06-02T10:26:46.353" v="118" actId="14100"/>
      <pc:docMkLst>
        <pc:docMk/>
      </pc:docMkLst>
      <pc:sldChg chg="modSp">
        <pc:chgData name="Kamran Mahmood (2536762)" userId="S::2536762@student.uwtsd.ac.uk::174abfa1-dac3-47d7-8f94-8b9578fde225" providerId="AD" clId="Web-{55B4CDB1-CEDE-4E5C-A457-5A353C864C95}" dt="2026-06-02T10:26:46.353" v="118" actId="14100"/>
        <pc:sldMkLst>
          <pc:docMk/>
          <pc:sldMk cId="2952062680" sldId="260"/>
        </pc:sldMkLst>
        <pc:spChg chg="mod">
          <ac:chgData name="Kamran Mahmood (2536762)" userId="S::2536762@student.uwtsd.ac.uk::174abfa1-dac3-47d7-8f94-8b9578fde225" providerId="AD" clId="Web-{55B4CDB1-CEDE-4E5C-A457-5A353C864C95}" dt="2026-06-02T10:26:46.353" v="118" actId="14100"/>
          <ac:spMkLst>
            <pc:docMk/>
            <pc:sldMk cId="2952062680" sldId="260"/>
            <ac:spMk id="2" creationId="{EE09D071-7309-F518-0799-638A2D1F56BB}"/>
          </ac:spMkLst>
        </pc:spChg>
        <pc:spChg chg="mod">
          <ac:chgData name="Kamran Mahmood (2536762)" userId="S::2536762@student.uwtsd.ac.uk::174abfa1-dac3-47d7-8f94-8b9578fde225" providerId="AD" clId="Web-{55B4CDB1-CEDE-4E5C-A457-5A353C864C95}" dt="2026-06-02T10:26:07.523" v="113" actId="20577"/>
          <ac:spMkLst>
            <pc:docMk/>
            <pc:sldMk cId="2952062680" sldId="260"/>
            <ac:spMk id="3" creationId="{0D00CB3E-3EC5-E0B2-E383-A1EEE52D4E41}"/>
          </ac:spMkLst>
        </pc:spChg>
      </pc:sldChg>
    </pc:docChg>
  </pc:docChgLst>
  <pc:docChgLst>
    <pc:chgData name="Roshan Harley (2536199)" userId="S::2536199@student.uwtsd.ac.uk::f51788b1-63b3-444b-91ed-6c192fceab2c" providerId="AD" clId="Web-{DCC151AD-2CB1-283B-08EF-0212D0B456AE}"/>
    <pc:docChg chg="modSld">
      <pc:chgData name="Roshan Harley (2536199)" userId="S::2536199@student.uwtsd.ac.uk::f51788b1-63b3-444b-91ed-6c192fceab2c" providerId="AD" clId="Web-{DCC151AD-2CB1-283B-08EF-0212D0B456AE}" dt="2026-05-20T11:47:26.674" v="19" actId="20577"/>
      <pc:docMkLst>
        <pc:docMk/>
      </pc:docMkLst>
    </pc:docChg>
  </pc:docChgLst>
  <pc:docChgLst>
    <pc:chgData name="Roshan Harley (2536199)" userId="S::2536199@student.uwtsd.ac.uk::f51788b1-63b3-444b-91ed-6c192fceab2c" providerId="AD" clId="Web-{F261CFDE-D6CC-C269-581C-F9B7EF64EF51}"/>
    <pc:docChg chg="mod addSld delSld modSld addMainMaster delMainMaster">
      <pc:chgData name="Roshan Harley (2536199)" userId="S::2536199@student.uwtsd.ac.uk::f51788b1-63b3-444b-91ed-6c192fceab2c" providerId="AD" clId="Web-{F261CFDE-D6CC-C269-581C-F9B7EF64EF51}" dt="2026-06-04T11:35:30.520" v="5039" actId="20577"/>
      <pc:docMkLst>
        <pc:docMk/>
      </pc:docMkLst>
      <pc:sldChg chg="addSp delSp modSp mod modClrScheme delDesignElem chgLayout">
        <pc:chgData name="Roshan Harley (2536199)" userId="S::2536199@student.uwtsd.ac.uk::f51788b1-63b3-444b-91ed-6c192fceab2c" providerId="AD" clId="Web-{F261CFDE-D6CC-C269-581C-F9B7EF64EF51}" dt="2026-06-04T07:54:14.484" v="19"/>
        <pc:sldMkLst>
          <pc:docMk/>
          <pc:sldMk cId="109857222" sldId="256"/>
        </pc:sldMkLst>
        <pc:spChg chg="mod ord">
          <ac:chgData name="Roshan Harley (2536199)" userId="S::2536199@student.uwtsd.ac.uk::f51788b1-63b3-444b-91ed-6c192fceab2c" providerId="AD" clId="Web-{F261CFDE-D6CC-C269-581C-F9B7EF64EF51}" dt="2026-06-04T07:54:14.484" v="19"/>
          <ac:spMkLst>
            <pc:docMk/>
            <pc:sldMk cId="109857222" sldId="256"/>
            <ac:spMk id="2" creationId="{00000000-0000-0000-0000-000000000000}"/>
          </ac:spMkLst>
        </pc:spChg>
        <pc:spChg chg="mod ord">
          <ac:chgData name="Roshan Harley (2536199)" userId="S::2536199@student.uwtsd.ac.uk::f51788b1-63b3-444b-91ed-6c192fceab2c" providerId="AD" clId="Web-{F261CFDE-D6CC-C269-581C-F9B7EF64EF51}" dt="2026-06-04T07:54:14.484" v="19"/>
          <ac:spMkLst>
            <pc:docMk/>
            <pc:sldMk cId="109857222" sldId="256"/>
            <ac:spMk id="3" creationId="{00000000-0000-0000-0000-000000000000}"/>
          </ac:spMkLst>
        </pc:spChg>
      </pc:sldChg>
      <pc:sldChg chg="addSp delSp modSp mod modClrScheme delDesignElem chgLayout">
        <pc:chgData name="Roshan Harley (2536199)" userId="S::2536199@student.uwtsd.ac.uk::f51788b1-63b3-444b-91ed-6c192fceab2c" providerId="AD" clId="Web-{F261CFDE-D6CC-C269-581C-F9B7EF64EF51}" dt="2026-06-04T07:54:14.484" v="19"/>
        <pc:sldMkLst>
          <pc:docMk/>
          <pc:sldMk cId="2636955983" sldId="257"/>
        </pc:sldMkLst>
        <pc:spChg chg="mod ord">
          <ac:chgData name="Roshan Harley (2536199)" userId="S::2536199@student.uwtsd.ac.uk::f51788b1-63b3-444b-91ed-6c192fceab2c" providerId="AD" clId="Web-{F261CFDE-D6CC-C269-581C-F9B7EF64EF51}" dt="2026-06-04T07:54:14.484" v="19"/>
          <ac:spMkLst>
            <pc:docMk/>
            <pc:sldMk cId="2636955983" sldId="257"/>
            <ac:spMk id="2" creationId="{6039D913-D706-D97A-41C9-A4A8BC3E4E21}"/>
          </ac:spMkLst>
        </pc:spChg>
        <pc:spChg chg="add del">
          <ac:chgData name="Roshan Harley (2536199)" userId="S::2536199@student.uwtsd.ac.uk::f51788b1-63b3-444b-91ed-6c192fceab2c" providerId="AD" clId="Web-{F261CFDE-D6CC-C269-581C-F9B7EF64EF51}" dt="2026-06-04T07:54:14.484" v="19"/>
          <ac:spMkLst>
            <pc:docMk/>
            <pc:sldMk cId="2636955983" sldId="257"/>
            <ac:spMk id="9" creationId="{BDA1A795-9F3B-4412-B88B-45CFD41624BE}"/>
          </ac:spMkLst>
        </pc:spChg>
        <pc:spChg chg="add del">
          <ac:chgData name="Roshan Harley (2536199)" userId="S::2536199@student.uwtsd.ac.uk::f51788b1-63b3-444b-91ed-6c192fceab2c" providerId="AD" clId="Web-{F261CFDE-D6CC-C269-581C-F9B7EF64EF51}" dt="2026-06-04T07:54:14.484" v="19"/>
          <ac:spMkLst>
            <pc:docMk/>
            <pc:sldMk cId="2636955983" sldId="257"/>
            <ac:spMk id="11" creationId="{D2119176-D999-4429-8EE2-965C05B03068}"/>
          </ac:spMkLst>
        </pc:spChg>
        <pc:spChg chg="add del">
          <ac:chgData name="Roshan Harley (2536199)" userId="S::2536199@student.uwtsd.ac.uk::f51788b1-63b3-444b-91ed-6c192fceab2c" providerId="AD" clId="Web-{F261CFDE-D6CC-C269-581C-F9B7EF64EF51}" dt="2026-06-04T07:54:14.484" v="19"/>
          <ac:spMkLst>
            <pc:docMk/>
            <pc:sldMk cId="2636955983" sldId="257"/>
            <ac:spMk id="15" creationId="{F72123AE-04D3-447B-AB03-A6913AB38299}"/>
          </ac:spMkLst>
        </pc:spChg>
        <pc:graphicFrameChg chg="mod ord">
          <ac:chgData name="Roshan Harley (2536199)" userId="S::2536199@student.uwtsd.ac.uk::f51788b1-63b3-444b-91ed-6c192fceab2c" providerId="AD" clId="Web-{F261CFDE-D6CC-C269-581C-F9B7EF64EF51}" dt="2026-06-04T07:54:14.484" v="19"/>
          <ac:graphicFrameMkLst>
            <pc:docMk/>
            <pc:sldMk cId="2636955983" sldId="257"/>
            <ac:graphicFrameMk id="7" creationId="{0B75B211-4C3D-0017-3C72-9F396C0884A7}"/>
          </ac:graphicFrameMkLst>
        </pc:graphicFrameChg>
        <pc:picChg chg="add del">
          <ac:chgData name="Roshan Harley (2536199)" userId="S::2536199@student.uwtsd.ac.uk::f51788b1-63b3-444b-91ed-6c192fceab2c" providerId="AD" clId="Web-{F261CFDE-D6CC-C269-581C-F9B7EF64EF51}" dt="2026-06-04T07:54:14.484" v="19"/>
          <ac:picMkLst>
            <pc:docMk/>
            <pc:sldMk cId="2636955983" sldId="257"/>
            <ac:picMk id="13" creationId="{804918B7-0D16-48A2-8B49-9948EC9BD313}"/>
          </ac:picMkLst>
        </pc:picChg>
      </pc:sldChg>
      <pc:sldChg chg="modSp mod modClrScheme chgLayout">
        <pc:chgData name="Roshan Harley (2536199)" userId="S::2536199@student.uwtsd.ac.uk::f51788b1-63b3-444b-91ed-6c192fceab2c" providerId="AD" clId="Web-{F261CFDE-D6CC-C269-581C-F9B7EF64EF51}" dt="2026-06-04T07:54:14.484" v="19"/>
        <pc:sldMkLst>
          <pc:docMk/>
          <pc:sldMk cId="1739770762" sldId="259"/>
        </pc:sldMkLst>
        <pc:spChg chg="mod ord">
          <ac:chgData name="Roshan Harley (2536199)" userId="S::2536199@student.uwtsd.ac.uk::f51788b1-63b3-444b-91ed-6c192fceab2c" providerId="AD" clId="Web-{F261CFDE-D6CC-C269-581C-F9B7EF64EF51}" dt="2026-06-04T07:54:14.484" v="19"/>
          <ac:spMkLst>
            <pc:docMk/>
            <pc:sldMk cId="1739770762" sldId="259"/>
            <ac:spMk id="2" creationId="{E51BD7BA-FD99-F734-1830-C30191BD74FE}"/>
          </ac:spMkLst>
        </pc:spChg>
        <pc:graphicFrameChg chg="mod ord">
          <ac:chgData name="Roshan Harley (2536199)" userId="S::2536199@student.uwtsd.ac.uk::f51788b1-63b3-444b-91ed-6c192fceab2c" providerId="AD" clId="Web-{F261CFDE-D6CC-C269-581C-F9B7EF64EF51}" dt="2026-06-04T07:54:14.484" v="19"/>
          <ac:graphicFrameMkLst>
            <pc:docMk/>
            <pc:sldMk cId="1739770762" sldId="259"/>
            <ac:graphicFrameMk id="10" creationId="{9A77C68F-C7E5-E35E-4FC8-611374EF3267}"/>
          </ac:graphicFrameMkLst>
        </pc:graphicFrameChg>
      </pc:sldChg>
      <pc:sldChg chg="modSp mod modClrScheme chgLayout">
        <pc:chgData name="Roshan Harley (2536199)" userId="S::2536199@student.uwtsd.ac.uk::f51788b1-63b3-444b-91ed-6c192fceab2c" providerId="AD" clId="Web-{F261CFDE-D6CC-C269-581C-F9B7EF64EF51}" dt="2026-06-04T07:54:14.484" v="19"/>
        <pc:sldMkLst>
          <pc:docMk/>
          <pc:sldMk cId="2952062680" sldId="260"/>
        </pc:sldMkLst>
        <pc:spChg chg="mod ord">
          <ac:chgData name="Roshan Harley (2536199)" userId="S::2536199@student.uwtsd.ac.uk::f51788b1-63b3-444b-91ed-6c192fceab2c" providerId="AD" clId="Web-{F261CFDE-D6CC-C269-581C-F9B7EF64EF51}" dt="2026-06-04T07:54:14.484" v="19"/>
          <ac:spMkLst>
            <pc:docMk/>
            <pc:sldMk cId="2952062680" sldId="260"/>
            <ac:spMk id="2" creationId="{EE09D071-7309-F518-0799-638A2D1F56BB}"/>
          </ac:spMkLst>
        </pc:spChg>
        <pc:spChg chg="mod ord">
          <ac:chgData name="Roshan Harley (2536199)" userId="S::2536199@student.uwtsd.ac.uk::f51788b1-63b3-444b-91ed-6c192fceab2c" providerId="AD" clId="Web-{F261CFDE-D6CC-C269-581C-F9B7EF64EF51}" dt="2026-06-04T07:54:14.484" v="19"/>
          <ac:spMkLst>
            <pc:docMk/>
            <pc:sldMk cId="2952062680" sldId="260"/>
            <ac:spMk id="3" creationId="{0D00CB3E-3EC5-E0B2-E383-A1EEE52D4E41}"/>
          </ac:spMkLst>
        </pc:spChg>
      </pc:sldChg>
      <pc:sldChg chg="addSp delSp modSp mod modClrScheme delDesignElem chgLayout">
        <pc:chgData name="Roshan Harley (2536199)" userId="S::2536199@student.uwtsd.ac.uk::f51788b1-63b3-444b-91ed-6c192fceab2c" providerId="AD" clId="Web-{F261CFDE-D6CC-C269-581C-F9B7EF64EF51}" dt="2026-06-04T07:54:14.484" v="19"/>
        <pc:sldMkLst>
          <pc:docMk/>
          <pc:sldMk cId="1349191792" sldId="261"/>
        </pc:sldMkLst>
        <pc:spChg chg="mod ord">
          <ac:chgData name="Roshan Harley (2536199)" userId="S::2536199@student.uwtsd.ac.uk::f51788b1-63b3-444b-91ed-6c192fceab2c" providerId="AD" clId="Web-{F261CFDE-D6CC-C269-581C-F9B7EF64EF51}" dt="2026-06-04T07:54:14.484" v="19"/>
          <ac:spMkLst>
            <pc:docMk/>
            <pc:sldMk cId="1349191792" sldId="261"/>
            <ac:spMk id="2" creationId="{68EB3036-63B2-BFFD-4809-6655B295AD18}"/>
          </ac:spMkLst>
        </pc:spChg>
        <pc:spChg chg="add del">
          <ac:chgData name="Roshan Harley (2536199)" userId="S::2536199@student.uwtsd.ac.uk::f51788b1-63b3-444b-91ed-6c192fceab2c" providerId="AD" clId="Web-{F261CFDE-D6CC-C269-581C-F9B7EF64EF51}" dt="2026-06-04T07:54:14.484" v="19"/>
          <ac:spMkLst>
            <pc:docMk/>
            <pc:sldMk cId="1349191792" sldId="261"/>
            <ac:spMk id="8" creationId="{50E53EDA-3B94-4F6B-9E86-D3BB9EBB9616}"/>
          </ac:spMkLst>
        </pc:spChg>
        <pc:spChg chg="mod ord">
          <ac:chgData name="Roshan Harley (2536199)" userId="S::2536199@student.uwtsd.ac.uk::f51788b1-63b3-444b-91ed-6c192fceab2c" providerId="AD" clId="Web-{F261CFDE-D6CC-C269-581C-F9B7EF64EF51}" dt="2026-06-04T07:54:14.484" v="19"/>
          <ac:spMkLst>
            <pc:docMk/>
            <pc:sldMk cId="1349191792" sldId="261"/>
            <ac:spMk id="23" creationId="{5DE5300F-3758-A49C-EC32-48C883A31421}"/>
          </ac:spMkLst>
        </pc:spChg>
        <pc:cxnChg chg="add del">
          <ac:chgData name="Roshan Harley (2536199)" userId="S::2536199@student.uwtsd.ac.uk::f51788b1-63b3-444b-91ed-6c192fceab2c" providerId="AD" clId="Web-{F261CFDE-D6CC-C269-581C-F9B7EF64EF51}" dt="2026-06-04T07:54:14.484" v="19"/>
          <ac:cxnSpMkLst>
            <pc:docMk/>
            <pc:sldMk cId="1349191792" sldId="261"/>
            <ac:cxnSpMk id="10" creationId="{30EFD79F-7790-479B-B7DB-BD0D8C101DDD}"/>
          </ac:cxnSpMkLst>
        </pc:cxnChg>
      </pc:sldChg>
      <pc:sldChg chg="addSp delSp modSp mod modClrScheme delDesignElem chgLayout">
        <pc:chgData name="Roshan Harley (2536199)" userId="S::2536199@student.uwtsd.ac.uk::f51788b1-63b3-444b-91ed-6c192fceab2c" providerId="AD" clId="Web-{F261CFDE-D6CC-C269-581C-F9B7EF64EF51}" dt="2026-06-04T07:54:14.484" v="19"/>
        <pc:sldMkLst>
          <pc:docMk/>
          <pc:sldMk cId="1939341887" sldId="264"/>
        </pc:sldMkLst>
        <pc:spChg chg="mod ord">
          <ac:chgData name="Roshan Harley (2536199)" userId="S::2536199@student.uwtsd.ac.uk::f51788b1-63b3-444b-91ed-6c192fceab2c" providerId="AD" clId="Web-{F261CFDE-D6CC-C269-581C-F9B7EF64EF51}" dt="2026-06-04T07:54:14.484" v="19"/>
          <ac:spMkLst>
            <pc:docMk/>
            <pc:sldMk cId="1939341887" sldId="264"/>
            <ac:spMk id="2" creationId="{0BBF5491-354C-2E82-913A-77849C7BDA24}"/>
          </ac:spMkLst>
        </pc:spChg>
        <pc:spChg chg="mod ord">
          <ac:chgData name="Roshan Harley (2536199)" userId="S::2536199@student.uwtsd.ac.uk::f51788b1-63b3-444b-91ed-6c192fceab2c" providerId="AD" clId="Web-{F261CFDE-D6CC-C269-581C-F9B7EF64EF51}" dt="2026-06-04T07:54:14.484" v="19"/>
          <ac:spMkLst>
            <pc:docMk/>
            <pc:sldMk cId="1939341887" sldId="264"/>
            <ac:spMk id="3" creationId="{CCC271B2-EB33-9A49-AA02-3ABB75843F0F}"/>
          </ac:spMkLst>
        </pc:spChg>
      </pc:sldChg>
      <pc:sldChg chg="modSp new">
        <pc:chgData name="Roshan Harley (2536199)" userId="S::2536199@student.uwtsd.ac.uk::f51788b1-63b3-444b-91ed-6c192fceab2c" providerId="AD" clId="Web-{F261CFDE-D6CC-C269-581C-F9B7EF64EF51}" dt="2026-06-04T11:35:30.520" v="5039" actId="20577"/>
        <pc:sldMkLst>
          <pc:docMk/>
          <pc:sldMk cId="197943987" sldId="265"/>
        </pc:sldMkLst>
        <pc:spChg chg="mod">
          <ac:chgData name="Roshan Harley (2536199)" userId="S::2536199@student.uwtsd.ac.uk::f51788b1-63b3-444b-91ed-6c192fceab2c" providerId="AD" clId="Web-{F261CFDE-D6CC-C269-581C-F9B7EF64EF51}" dt="2026-06-04T11:35:30.520" v="5039" actId="20577"/>
          <ac:spMkLst>
            <pc:docMk/>
            <pc:sldMk cId="197943987" sldId="265"/>
            <ac:spMk id="2" creationId="{DE9315AE-8FAF-A6FA-C886-9E73E771A66F}"/>
          </ac:spMkLst>
        </pc:spChg>
        <pc:spChg chg="mod">
          <ac:chgData name="Roshan Harley (2536199)" userId="S::2536199@student.uwtsd.ac.uk::f51788b1-63b3-444b-91ed-6c192fceab2c" providerId="AD" clId="Web-{F261CFDE-D6CC-C269-581C-F9B7EF64EF51}" dt="2026-06-04T09:23:06.915" v="1351" actId="20577"/>
          <ac:spMkLst>
            <pc:docMk/>
            <pc:sldMk cId="197943987" sldId="265"/>
            <ac:spMk id="3" creationId="{95F9FFF8-8E70-ECE5-D0DE-C554AF075C59}"/>
          </ac:spMkLst>
        </pc:spChg>
        <pc:spChg chg="mod">
          <ac:chgData name="Roshan Harley (2536199)" userId="S::2536199@student.uwtsd.ac.uk::f51788b1-63b3-444b-91ed-6c192fceab2c" providerId="AD" clId="Web-{F261CFDE-D6CC-C269-581C-F9B7EF64EF51}" dt="2026-06-04T08:50:22.452" v="716" actId="20577"/>
          <ac:spMkLst>
            <pc:docMk/>
            <pc:sldMk cId="197943987" sldId="265"/>
            <ac:spMk id="4" creationId="{0C72090D-CFC1-F726-53C9-E52D8E230781}"/>
          </ac:spMkLst>
        </pc:spChg>
      </pc:sldChg>
      <pc:sldChg chg="addSp delSp modSp new">
        <pc:chgData name="Roshan Harley (2536199)" userId="S::2536199@student.uwtsd.ac.uk::f51788b1-63b3-444b-91ed-6c192fceab2c" providerId="AD" clId="Web-{F261CFDE-D6CC-C269-581C-F9B7EF64EF51}" dt="2026-06-04T10:58:28.188" v="4358" actId="20577"/>
        <pc:sldMkLst>
          <pc:docMk/>
          <pc:sldMk cId="1028172210" sldId="266"/>
        </pc:sldMkLst>
        <pc:spChg chg="mod">
          <ac:chgData name="Roshan Harley (2536199)" userId="S::2536199@student.uwtsd.ac.uk::f51788b1-63b3-444b-91ed-6c192fceab2c" providerId="AD" clId="Web-{F261CFDE-D6CC-C269-581C-F9B7EF64EF51}" dt="2026-06-04T10:58:28.188" v="4358" actId="20577"/>
          <ac:spMkLst>
            <pc:docMk/>
            <pc:sldMk cId="1028172210" sldId="266"/>
            <ac:spMk id="2" creationId="{15C3CFEC-C9E1-2009-D206-87388CE55AEE}"/>
          </ac:spMkLst>
        </pc:spChg>
        <pc:spChg chg="mod">
          <ac:chgData name="Roshan Harley (2536199)" userId="S::2536199@student.uwtsd.ac.uk::f51788b1-63b3-444b-91ed-6c192fceab2c" providerId="AD" clId="Web-{F261CFDE-D6CC-C269-581C-F9B7EF64EF51}" dt="2026-06-04T09:59:37.200" v="2121" actId="20577"/>
          <ac:spMkLst>
            <pc:docMk/>
            <pc:sldMk cId="1028172210" sldId="266"/>
            <ac:spMk id="4" creationId="{12F349DF-0A8F-648C-EA1C-FC112DF93498}"/>
          </ac:spMkLst>
        </pc:spChg>
        <pc:spChg chg="add mod">
          <ac:chgData name="Roshan Harley (2536199)" userId="S::2536199@student.uwtsd.ac.uk::f51788b1-63b3-444b-91ed-6c192fceab2c" providerId="AD" clId="Web-{F261CFDE-D6CC-C269-581C-F9B7EF64EF51}" dt="2026-06-04T09:35:18.395" v="1384" actId="20577"/>
          <ac:spMkLst>
            <pc:docMk/>
            <pc:sldMk cId="1028172210" sldId="266"/>
            <ac:spMk id="6" creationId="{9CB5969D-23E8-8B5A-B068-2C8A98B2E80D}"/>
          </ac:spMkLst>
        </pc:spChg>
        <pc:picChg chg="add mod ord">
          <ac:chgData name="Roshan Harley (2536199)" userId="S::2536199@student.uwtsd.ac.uk::f51788b1-63b3-444b-91ed-6c192fceab2c" providerId="AD" clId="Web-{F261CFDE-D6CC-C269-581C-F9B7EF64EF51}" dt="2026-06-04T09:33:55.236" v="1359"/>
          <ac:picMkLst>
            <pc:docMk/>
            <pc:sldMk cId="1028172210" sldId="266"/>
            <ac:picMk id="5" creationId="{E2E66832-F8F7-ED08-6E06-D447DBBE2897}"/>
          </ac:picMkLst>
        </pc:picChg>
      </pc:sldChg>
      <pc:sldChg chg="modSp new">
        <pc:chgData name="Roshan Harley (2536199)" userId="S::2536199@student.uwtsd.ac.uk::f51788b1-63b3-444b-91ed-6c192fceab2c" providerId="AD" clId="Web-{F261CFDE-D6CC-C269-581C-F9B7EF64EF51}" dt="2026-06-04T10:57:05.373" v="4353" actId="20577"/>
        <pc:sldMkLst>
          <pc:docMk/>
          <pc:sldMk cId="2315657723" sldId="267"/>
        </pc:sldMkLst>
        <pc:spChg chg="mod">
          <ac:chgData name="Roshan Harley (2536199)" userId="S::2536199@student.uwtsd.ac.uk::f51788b1-63b3-444b-91ed-6c192fceab2c" providerId="AD" clId="Web-{F261CFDE-D6CC-C269-581C-F9B7EF64EF51}" dt="2026-06-04T10:07:43.435" v="2242" actId="20577"/>
          <ac:spMkLst>
            <pc:docMk/>
            <pc:sldMk cId="2315657723" sldId="267"/>
            <ac:spMk id="2" creationId="{F84E3210-20C9-35FF-5643-78455945DB7C}"/>
          </ac:spMkLst>
        </pc:spChg>
        <pc:spChg chg="mod">
          <ac:chgData name="Roshan Harley (2536199)" userId="S::2536199@student.uwtsd.ac.uk::f51788b1-63b3-444b-91ed-6c192fceab2c" providerId="AD" clId="Web-{F261CFDE-D6CC-C269-581C-F9B7EF64EF51}" dt="2026-06-04T10:48:12.416" v="3844" actId="14100"/>
          <ac:spMkLst>
            <pc:docMk/>
            <pc:sldMk cId="2315657723" sldId="267"/>
            <ac:spMk id="3" creationId="{A38AFB05-634C-A5BE-C8AB-7E2470AA7FA9}"/>
          </ac:spMkLst>
        </pc:spChg>
        <pc:spChg chg="mod">
          <ac:chgData name="Roshan Harley (2536199)" userId="S::2536199@student.uwtsd.ac.uk::f51788b1-63b3-444b-91ed-6c192fceab2c" providerId="AD" clId="Web-{F261CFDE-D6CC-C269-581C-F9B7EF64EF51}" dt="2026-06-04T10:57:05.373" v="4353" actId="20577"/>
          <ac:spMkLst>
            <pc:docMk/>
            <pc:sldMk cId="2315657723" sldId="267"/>
            <ac:spMk id="4" creationId="{3FECFC06-1A51-CCBA-019A-8FABD131FD86}"/>
          </ac:spMkLst>
        </pc:spChg>
      </pc:sldChg>
      <pc:sldChg chg="addSp delSp modSp new">
        <pc:chgData name="Roshan Harley (2536199)" userId="S::2536199@student.uwtsd.ac.uk::f51788b1-63b3-444b-91ed-6c192fceab2c" providerId="AD" clId="Web-{F261CFDE-D6CC-C269-581C-F9B7EF64EF51}" dt="2026-06-04T11:32:26.607" v="5035" actId="20577"/>
        <pc:sldMkLst>
          <pc:docMk/>
          <pc:sldMk cId="1354062371" sldId="268"/>
        </pc:sldMkLst>
        <pc:spChg chg="add mod">
          <ac:chgData name="Roshan Harley (2536199)" userId="S::2536199@student.uwtsd.ac.uk::f51788b1-63b3-444b-91ed-6c192fceab2c" providerId="AD" clId="Web-{F261CFDE-D6CC-C269-581C-F9B7EF64EF51}" dt="2026-06-04T11:32:26.607" v="5035" actId="20577"/>
          <ac:spMkLst>
            <pc:docMk/>
            <pc:sldMk cId="1354062371" sldId="268"/>
            <ac:spMk id="5680" creationId="{FDA9A604-080C-5F9A-FDC0-A8C127AA1BBF}"/>
          </ac:spMkLst>
        </pc:spChg>
        <pc:graphicFrameChg chg="add mod modGraphic">
          <ac:chgData name="Roshan Harley (2536199)" userId="S::2536199@student.uwtsd.ac.uk::f51788b1-63b3-444b-91ed-6c192fceab2c" providerId="AD" clId="Web-{F261CFDE-D6CC-C269-581C-F9B7EF64EF51}" dt="2026-06-04T11:25:16.357" v="4898" actId="1076"/>
          <ac:graphicFrameMkLst>
            <pc:docMk/>
            <pc:sldMk cId="1354062371" sldId="268"/>
            <ac:graphicFrameMk id="2" creationId="{4142E164-69B0-2D8F-9D19-D3246334E22C}"/>
          </ac:graphicFrameMkLst>
        </pc:graphicFrameChg>
      </pc:sldChg>
      <pc:sldMasterChg chg="add del addSldLayout delSldLayout">
        <pc:chgData name="Roshan Harley (2536199)" userId="S::2536199@student.uwtsd.ac.uk::f51788b1-63b3-444b-91ed-6c192fceab2c" providerId="AD" clId="Web-{F261CFDE-D6CC-C269-581C-F9B7EF64EF51}" dt="2026-06-04T07:54:14.484" v="19"/>
        <pc:sldMasterMkLst>
          <pc:docMk/>
          <pc:sldMasterMk cId="2894175433" sldId="2147483810"/>
        </pc:sldMasterMkLst>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8333538" sldId="2147483811"/>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706835663" sldId="2147483812"/>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1702854431" sldId="2147483813"/>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58836036" sldId="2147483814"/>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1987912679" sldId="2147483815"/>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04508056" sldId="2147483816"/>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176060031" sldId="2147483817"/>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988102674" sldId="2147483818"/>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95862644" sldId="2147483819"/>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699484601" sldId="2147483820"/>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344294087" sldId="2147483821"/>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273456169" sldId="2147483822"/>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954729853" sldId="2147483823"/>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831051163" sldId="2147483824"/>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115153523" sldId="2147483825"/>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1651062955" sldId="2147483826"/>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960233678" sldId="2147483827"/>
          </pc:sldLayoutMkLst>
        </pc:sldLayoutChg>
      </pc:sldMasterChg>
    </pc:docChg>
  </pc:docChgLst>
  <pc:docChgLst>
    <pc:chgData name="Roshan Harley (2536199)" userId="S::2536199@student.uwtsd.ac.uk::f51788b1-63b3-444b-91ed-6c192fceab2c" providerId="AD" clId="Web-{648AF80D-4D3B-6D04-B54B-61618002D76C}"/>
    <pc:docChg chg="addSld modSld">
      <pc:chgData name="Roshan Harley (2536199)" userId="S::2536199@student.uwtsd.ac.uk::f51788b1-63b3-444b-91ed-6c192fceab2c" providerId="AD" clId="Web-{648AF80D-4D3B-6D04-B54B-61618002D76C}" dt="2026-05-26T12:47:54.814" v="473" actId="20577"/>
      <pc:docMkLst>
        <pc:docMk/>
      </pc:docMkLst>
    </pc:docChg>
  </pc:docChgLst>
  <pc:docChgLst>
    <pc:chgData name="Kamran Mahmood (2536762)" userId="S::2536762@student.uwtsd.ac.uk::174abfa1-dac3-47d7-8f94-8b9578fde225" providerId="AD" clId="Web-{5D98C908-3833-138D-603B-64C5D390CAA7}"/>
    <pc:docChg chg="modSld">
      <pc:chgData name="Kamran Mahmood (2536762)" userId="S::2536762@student.uwtsd.ac.uk::174abfa1-dac3-47d7-8f94-8b9578fde225" providerId="AD" clId="Web-{5D98C908-3833-138D-603B-64C5D390CAA7}" dt="2026-05-29T16:37:24.388" v="11" actId="20577"/>
      <pc:docMkLst>
        <pc:docMk/>
      </pc:docMkLst>
    </pc:docChg>
  </pc:docChgLst>
  <pc:docChgLst>
    <pc:chgData name="Michelle Karen Finnegan (2537269)" userId="S::2537269@student.uwtsd.ac.uk::c75f4e8b-0c6e-4949-ac55-6b3635694d87" providerId="AD" clId="Web-{2FB04D3B-97D2-0C51-30F6-97DA7E6DDEF7}"/>
    <pc:docChg chg="modSld">
      <pc:chgData name="Michelle Karen Finnegan (2537269)" userId="S::2537269@student.uwtsd.ac.uk::c75f4e8b-0c6e-4949-ac55-6b3635694d87" providerId="AD" clId="Web-{2FB04D3B-97D2-0C51-30F6-97DA7E6DDEF7}" dt="2026-06-07T10:48:26.118" v="773" actId="20577"/>
      <pc:docMkLst>
        <pc:docMk/>
      </pc:docMkLst>
      <pc:sldChg chg="addSp modSp">
        <pc:chgData name="Michelle Karen Finnegan (2537269)" userId="S::2537269@student.uwtsd.ac.uk::c75f4e8b-0c6e-4949-ac55-6b3635694d87" providerId="AD" clId="Web-{2FB04D3B-97D2-0C51-30F6-97DA7E6DDEF7}" dt="2026-06-07T10:48:26.118" v="773" actId="20577"/>
        <pc:sldMkLst>
          <pc:docMk/>
          <pc:sldMk cId="2636955983" sldId="257"/>
        </pc:sldMkLst>
        <pc:spChg chg="mod">
          <ac:chgData name="Michelle Karen Finnegan (2537269)" userId="S::2537269@student.uwtsd.ac.uk::c75f4e8b-0c6e-4949-ac55-6b3635694d87" providerId="AD" clId="Web-{2FB04D3B-97D2-0C51-30F6-97DA7E6DDEF7}" dt="2026-06-07T10:48:26.118" v="773" actId="20577"/>
          <ac:spMkLst>
            <pc:docMk/>
            <pc:sldMk cId="2636955983" sldId="257"/>
            <ac:spMk id="2" creationId="{6039D913-D706-D97A-41C9-A4A8BC3E4E21}"/>
          </ac:spMkLst>
        </pc:spChg>
        <pc:graphicFrameChg chg="modGraphic">
          <ac:chgData name="Michelle Karen Finnegan (2537269)" userId="S::2537269@student.uwtsd.ac.uk::c75f4e8b-0c6e-4949-ac55-6b3635694d87" providerId="AD" clId="Web-{2FB04D3B-97D2-0C51-30F6-97DA7E6DDEF7}" dt="2026-06-07T09:43:15.503" v="767" actId="20577"/>
          <ac:graphicFrameMkLst>
            <pc:docMk/>
            <pc:sldMk cId="2636955983" sldId="257"/>
            <ac:graphicFrameMk id="7" creationId="{0B75B211-4C3D-0017-3C72-9F396C0884A7}"/>
          </ac:graphicFrameMkLst>
        </pc:graphicFrameChg>
        <pc:picChg chg="add mod">
          <ac:chgData name="Michelle Karen Finnegan (2537269)" userId="S::2537269@student.uwtsd.ac.uk::c75f4e8b-0c6e-4949-ac55-6b3635694d87" providerId="AD" clId="Web-{2FB04D3B-97D2-0C51-30F6-97DA7E6DDEF7}" dt="2026-06-07T09:19:00.814" v="493" actId="14100"/>
          <ac:picMkLst>
            <pc:docMk/>
            <pc:sldMk cId="2636955983" sldId="257"/>
            <ac:picMk id="5720" creationId="{A2C18E85-51A5-2675-6A79-037E0D614C3B}"/>
          </ac:picMkLst>
        </pc:picChg>
      </pc:sldChg>
      <pc:sldChg chg="modSp">
        <pc:chgData name="Michelle Karen Finnegan (2537269)" userId="S::2537269@student.uwtsd.ac.uk::c75f4e8b-0c6e-4949-ac55-6b3635694d87" providerId="AD" clId="Web-{2FB04D3B-97D2-0C51-30F6-97DA7E6DDEF7}" dt="2026-06-07T09:34:18.462" v="680" actId="20577"/>
        <pc:sldMkLst>
          <pc:docMk/>
          <pc:sldMk cId="2952062680" sldId="260"/>
        </pc:sldMkLst>
        <pc:spChg chg="mod">
          <ac:chgData name="Michelle Karen Finnegan (2537269)" userId="S::2537269@student.uwtsd.ac.uk::c75f4e8b-0c6e-4949-ac55-6b3635694d87" providerId="AD" clId="Web-{2FB04D3B-97D2-0C51-30F6-97DA7E6DDEF7}" dt="2026-06-07T09:34:18.462" v="680" actId="20577"/>
          <ac:spMkLst>
            <pc:docMk/>
            <pc:sldMk cId="2952062680" sldId="260"/>
            <ac:spMk id="4" creationId="{9BBF7617-6BD3-A8CD-6420-34AA4396CFDA}"/>
          </ac:spMkLst>
        </pc:spChg>
      </pc:sldChg>
    </pc:docChg>
  </pc:docChgLst>
  <pc:docChgLst>
    <pc:chgData name="Kamran Mahmood (2536762)" userId="S::2536762@student.uwtsd.ac.uk::174abfa1-dac3-47d7-8f94-8b9578fde225" providerId="AD" clId="Web-{9382649A-100C-1E26-40DA-36AF567ED99E}"/>
    <pc:docChg chg="modSld">
      <pc:chgData name="Kamran Mahmood (2536762)" userId="S::2536762@student.uwtsd.ac.uk::174abfa1-dac3-47d7-8f94-8b9578fde225" providerId="AD" clId="Web-{9382649A-100C-1E26-40DA-36AF567ED99E}" dt="2026-06-02T12:20:18.422" v="2" actId="14100"/>
      <pc:docMkLst>
        <pc:docMk/>
      </pc:docMkLst>
      <pc:sldChg chg="addSp modSp">
        <pc:chgData name="Kamran Mahmood (2536762)" userId="S::2536762@student.uwtsd.ac.uk::174abfa1-dac3-47d7-8f94-8b9578fde225" providerId="AD" clId="Web-{9382649A-100C-1E26-40DA-36AF567ED99E}" dt="2026-06-02T12:20:18.422" v="2" actId="14100"/>
        <pc:sldMkLst>
          <pc:docMk/>
          <pc:sldMk cId="2952062680" sldId="260"/>
        </pc:sldMkLst>
        <pc:spChg chg="add mod">
          <ac:chgData name="Kamran Mahmood (2536762)" userId="S::2536762@student.uwtsd.ac.uk::174abfa1-dac3-47d7-8f94-8b9578fde225" providerId="AD" clId="Web-{9382649A-100C-1E26-40DA-36AF567ED99E}" dt="2026-06-02T12:20:18.422" v="2" actId="14100"/>
          <ac:spMkLst>
            <pc:docMk/>
            <pc:sldMk cId="2952062680" sldId="260"/>
            <ac:spMk id="4" creationId="{9BBF7617-6BD3-A8CD-6420-34AA4396CFDA}"/>
          </ac:spMkLst>
        </pc:spChg>
      </pc:sldChg>
    </pc:docChg>
  </pc:docChgLst>
  <pc:docChgLst>
    <pc:chgData name="Michelle Karen Finnegan (2537269)" userId="S::2537269@student.uwtsd.ac.uk::c75f4e8b-0c6e-4949-ac55-6b3635694d87" providerId="AD" clId="Web-{DEE67C01-8A4D-6CC5-73E4-8E3E99FF4024}"/>
    <pc:docChg chg="modSld">
      <pc:chgData name="Michelle Karen Finnegan (2537269)" userId="S::2537269@student.uwtsd.ac.uk::c75f4e8b-0c6e-4949-ac55-6b3635694d87" providerId="AD" clId="Web-{DEE67C01-8A4D-6CC5-73E4-8E3E99FF4024}" dt="2026-05-26T12:19:11.259" v="59" actId="20577"/>
      <pc:docMkLst>
        <pc:docMk/>
      </pc:docMkLst>
      <pc:sldChg chg="modSp">
        <pc:chgData name="Michelle Karen Finnegan (2537269)" userId="S::2537269@student.uwtsd.ac.uk::c75f4e8b-0c6e-4949-ac55-6b3635694d87" providerId="AD" clId="Web-{DEE67C01-8A4D-6CC5-73E4-8E3E99FF4024}" dt="2026-05-26T12:18:19.632" v="28" actId="20577"/>
        <pc:sldMkLst>
          <pc:docMk/>
          <pc:sldMk cId="1739770762" sldId="259"/>
        </pc:sldMkLst>
        <pc:spChg chg="mod">
          <ac:chgData name="Michelle Karen Finnegan (2537269)" userId="S::2537269@student.uwtsd.ac.uk::c75f4e8b-0c6e-4949-ac55-6b3635694d87" providerId="AD" clId="Web-{DEE67C01-8A4D-6CC5-73E4-8E3E99FF4024}" dt="2026-05-26T12:18:19.632" v="28" actId="20577"/>
          <ac:spMkLst>
            <pc:docMk/>
            <pc:sldMk cId="1739770762" sldId="259"/>
            <ac:spMk id="2" creationId="{E51BD7BA-FD99-F734-1830-C30191BD74FE}"/>
          </ac:spMkLst>
        </pc:spChg>
      </pc:sldChg>
    </pc:docChg>
  </pc:docChgLst>
  <pc:docChgLst>
    <pc:chgData name="Kamran Mahmood (2536762)" userId="S::2536762@student.uwtsd.ac.uk::174abfa1-dac3-47d7-8f94-8b9578fde225" providerId="AD" clId="Web-{715C2ED8-C678-8F46-E403-E01143D1C7AD}"/>
    <pc:docChg chg="modSld">
      <pc:chgData name="Kamran Mahmood (2536762)" userId="S::2536762@student.uwtsd.ac.uk::174abfa1-dac3-47d7-8f94-8b9578fde225" providerId="AD" clId="Web-{715C2ED8-C678-8F46-E403-E01143D1C7AD}" dt="2026-06-03T18:29:09.588" v="167" actId="20577"/>
      <pc:docMkLst>
        <pc:docMk/>
      </pc:docMkLst>
      <pc:sldChg chg="addSp delSp modSp">
        <pc:chgData name="Kamran Mahmood (2536762)" userId="S::2536762@student.uwtsd.ac.uk::174abfa1-dac3-47d7-8f94-8b9578fde225" providerId="AD" clId="Web-{715C2ED8-C678-8F46-E403-E01143D1C7AD}" dt="2026-06-03T18:29:09.588" v="167" actId="20577"/>
        <pc:sldMkLst>
          <pc:docMk/>
          <pc:sldMk cId="1739770762" sldId="259"/>
        </pc:sldMkLst>
        <pc:spChg chg="mod">
          <ac:chgData name="Kamran Mahmood (2536762)" userId="S::2536762@student.uwtsd.ac.uk::174abfa1-dac3-47d7-8f94-8b9578fde225" providerId="AD" clId="Web-{715C2ED8-C678-8F46-E403-E01143D1C7AD}" dt="2026-06-03T18:29:09.588" v="167" actId="20577"/>
          <ac:spMkLst>
            <pc:docMk/>
            <pc:sldMk cId="1739770762" sldId="259"/>
            <ac:spMk id="2" creationId="{E51BD7BA-FD99-F734-1830-C30191BD74FE}"/>
          </ac:spMkLst>
        </pc:spChg>
      </pc:sldChg>
    </pc:docChg>
  </pc:docChgLst>
  <pc:docChgLst>
    <pc:chgData name="Kamran Mahmood (2536762)" userId="S::2536762@student.uwtsd.ac.uk::174abfa1-dac3-47d7-8f94-8b9578fde225" providerId="AD" clId="Web-{F812C87E-9402-E11A-1C02-2344E2BA4140}"/>
    <pc:docChg chg="modSld">
      <pc:chgData name="Kamran Mahmood (2536762)" userId="S::2536762@student.uwtsd.ac.uk::174abfa1-dac3-47d7-8f94-8b9578fde225" providerId="AD" clId="Web-{F812C87E-9402-E11A-1C02-2344E2BA4140}" dt="2026-06-03T10:22:32.135" v="0" actId="20577"/>
      <pc:docMkLst>
        <pc:docMk/>
      </pc:docMkLst>
      <pc:sldChg chg="modSp">
        <pc:chgData name="Kamran Mahmood (2536762)" userId="S::2536762@student.uwtsd.ac.uk::174abfa1-dac3-47d7-8f94-8b9578fde225" providerId="AD" clId="Web-{F812C87E-9402-E11A-1C02-2344E2BA4140}" dt="2026-06-03T10:22:32.135" v="0" actId="20577"/>
        <pc:sldMkLst>
          <pc:docMk/>
          <pc:sldMk cId="1739770762" sldId="259"/>
        </pc:sldMkLst>
        <pc:spChg chg="mod">
          <ac:chgData name="Kamran Mahmood (2536762)" userId="S::2536762@student.uwtsd.ac.uk::174abfa1-dac3-47d7-8f94-8b9578fde225" providerId="AD" clId="Web-{F812C87E-9402-E11A-1C02-2344E2BA4140}" dt="2026-06-03T10:22:32.135" v="0" actId="20577"/>
          <ac:spMkLst>
            <pc:docMk/>
            <pc:sldMk cId="1739770762" sldId="259"/>
            <ac:spMk id="2" creationId="{E51BD7BA-FD99-F734-1830-C30191BD74FE}"/>
          </ac:spMkLst>
        </pc:spChg>
      </pc:sldChg>
    </pc:docChg>
  </pc:docChgLst>
  <pc:docChgLst>
    <pc:chgData name="Kamran Mahmood (2536762)" userId="S::2536762@student.uwtsd.ac.uk::174abfa1-dac3-47d7-8f94-8b9578fde225" providerId="AD" clId="Web-{F8AD4D22-2CE2-CE8D-CA12-C64E6CF2C286}"/>
    <pc:docChg chg="delSld modSld">
      <pc:chgData name="Kamran Mahmood (2536762)" userId="S::2536762@student.uwtsd.ac.uk::174abfa1-dac3-47d7-8f94-8b9578fde225" providerId="AD" clId="Web-{F8AD4D22-2CE2-CE8D-CA12-C64E6CF2C286}" dt="2026-05-31T15:27:54.599" v="396" actId="20577"/>
      <pc:docMkLst>
        <pc:docMk/>
      </pc:docMkLst>
      <pc:sldChg chg="modSp">
        <pc:chgData name="Kamran Mahmood (2536762)" userId="S::2536762@student.uwtsd.ac.uk::174abfa1-dac3-47d7-8f94-8b9578fde225" providerId="AD" clId="Web-{F8AD4D22-2CE2-CE8D-CA12-C64E6CF2C286}" dt="2026-05-31T15:27:54.599" v="396" actId="20577"/>
        <pc:sldMkLst>
          <pc:docMk/>
          <pc:sldMk cId="1739770762" sldId="259"/>
        </pc:sldMkLst>
        <pc:spChg chg="mod">
          <ac:chgData name="Kamran Mahmood (2536762)" userId="S::2536762@student.uwtsd.ac.uk::174abfa1-dac3-47d7-8f94-8b9578fde225" providerId="AD" clId="Web-{F8AD4D22-2CE2-CE8D-CA12-C64E6CF2C286}" dt="2026-05-31T15:06:35.090" v="98" actId="20577"/>
          <ac:spMkLst>
            <pc:docMk/>
            <pc:sldMk cId="1739770762" sldId="259"/>
            <ac:spMk id="2" creationId="{E51BD7BA-FD99-F734-1830-C30191BD74FE}"/>
          </ac:spMkLst>
        </pc:spChg>
      </pc:sldChg>
    </pc:docChg>
  </pc:docChgLst>
  <pc:docChgLst>
    <pc:chgData name="Sayeedur Islam (2537659)" userId="S::2537659@student.uwtsd.ac.uk::b1e40c61-5237-4a23-96a4-d07a42d2aab7" providerId="AD" clId="Web-{8E975F87-3F1B-3E65-02DC-F6C9A5E3F46E}"/>
    <pc:docChg chg="addSld modSld">
      <pc:chgData name="Sayeedur Islam (2537659)" userId="S::2537659@student.uwtsd.ac.uk::b1e40c61-5237-4a23-96a4-d07a42d2aab7" providerId="AD" clId="Web-{8E975F87-3F1B-3E65-02DC-F6C9A5E3F46E}" dt="2026-05-20T11:49:32.511" v="185" actId="20577"/>
      <pc:docMkLst>
        <pc:docMk/>
      </pc:docMkLst>
      <pc:sldChg chg="modSp">
        <pc:chgData name="Sayeedur Islam (2537659)" userId="S::2537659@student.uwtsd.ac.uk::b1e40c61-5237-4a23-96a4-d07a42d2aab7" providerId="AD" clId="Web-{8E975F87-3F1B-3E65-02DC-F6C9A5E3F46E}" dt="2026-05-20T11:29:48.886" v="127" actId="20577"/>
        <pc:sldMkLst>
          <pc:docMk/>
          <pc:sldMk cId="109857222" sldId="256"/>
        </pc:sldMkLst>
        <pc:spChg chg="mod">
          <ac:chgData name="Sayeedur Islam (2537659)" userId="S::2537659@student.uwtsd.ac.uk::b1e40c61-5237-4a23-96a4-d07a42d2aab7" providerId="AD" clId="Web-{8E975F87-3F1B-3E65-02DC-F6C9A5E3F46E}" dt="2026-05-20T11:29:48.886" v="127" actId="20577"/>
          <ac:spMkLst>
            <pc:docMk/>
            <pc:sldMk cId="109857222" sldId="256"/>
            <ac:spMk id="2" creationId="{00000000-0000-0000-0000-000000000000}"/>
          </ac:spMkLst>
        </pc:spChg>
        <pc:spChg chg="mod">
          <ac:chgData name="Sayeedur Islam (2537659)" userId="S::2537659@student.uwtsd.ac.uk::b1e40c61-5237-4a23-96a4-d07a42d2aab7" providerId="AD" clId="Web-{8E975F87-3F1B-3E65-02DC-F6C9A5E3F46E}" dt="2026-05-20T11:29:32.666" v="114" actId="20577"/>
          <ac:spMkLst>
            <pc:docMk/>
            <pc:sldMk cId="109857222" sldId="256"/>
            <ac:spMk id="3" creationId="{00000000-0000-0000-0000-000000000000}"/>
          </ac:spMkLst>
        </pc:spChg>
      </pc:sldChg>
      <pc:sldChg chg="new">
        <pc:chgData name="Sayeedur Islam (2537659)" userId="S::2537659@student.uwtsd.ac.uk::b1e40c61-5237-4a23-96a4-d07a42d2aab7" providerId="AD" clId="Web-{8E975F87-3F1B-3E65-02DC-F6C9A5E3F46E}" dt="2026-05-20T11:20:33.293" v="1"/>
        <pc:sldMkLst>
          <pc:docMk/>
          <pc:sldMk cId="2636955983" sldId="257"/>
        </pc:sldMkLst>
      </pc:sldChg>
      <pc:sldChg chg="new">
        <pc:chgData name="Sayeedur Islam (2537659)" userId="S::2537659@student.uwtsd.ac.uk::b1e40c61-5237-4a23-96a4-d07a42d2aab7" providerId="AD" clId="Web-{8E975F87-3F1B-3E65-02DC-F6C9A5E3F46E}" dt="2026-05-20T11:20:39.309" v="3"/>
        <pc:sldMkLst>
          <pc:docMk/>
          <pc:sldMk cId="1739770762" sldId="259"/>
        </pc:sldMkLst>
      </pc:sldChg>
      <pc:sldChg chg="new">
        <pc:chgData name="Sayeedur Islam (2537659)" userId="S::2537659@student.uwtsd.ac.uk::b1e40c61-5237-4a23-96a4-d07a42d2aab7" providerId="AD" clId="Web-{8E975F87-3F1B-3E65-02DC-F6C9A5E3F46E}" dt="2026-05-20T11:20:46.231" v="4"/>
        <pc:sldMkLst>
          <pc:docMk/>
          <pc:sldMk cId="2952062680" sldId="260"/>
        </pc:sldMkLst>
      </pc:sldChg>
      <pc:sldChg chg="modSp new">
        <pc:chgData name="Sayeedur Islam (2537659)" userId="S::2537659@student.uwtsd.ac.uk::b1e40c61-5237-4a23-96a4-d07a42d2aab7" providerId="AD" clId="Web-{8E975F87-3F1B-3E65-02DC-F6C9A5E3F46E}" dt="2026-05-20T11:49:32.511" v="185" actId="20577"/>
        <pc:sldMkLst>
          <pc:docMk/>
          <pc:sldMk cId="1349191792" sldId="261"/>
        </pc:sldMkLst>
        <pc:spChg chg="mod">
          <ac:chgData name="Sayeedur Islam (2537659)" userId="S::2537659@student.uwtsd.ac.uk::b1e40c61-5237-4a23-96a4-d07a42d2aab7" providerId="AD" clId="Web-{8E975F87-3F1B-3E65-02DC-F6C9A5E3F46E}" dt="2026-05-20T11:46:54.374" v="168" actId="20577"/>
          <ac:spMkLst>
            <pc:docMk/>
            <pc:sldMk cId="1349191792" sldId="261"/>
            <ac:spMk id="2" creationId="{68EB3036-63B2-BFFD-4809-6655B295AD18}"/>
          </ac:spMkLst>
        </pc:spChg>
      </pc:sldChg>
    </pc:docChg>
  </pc:docChgLst>
  <pc:docChgLst>
    <pc:chgData name="Kamran Mahmood (2536762)" userId="S::2536762@student.uwtsd.ac.uk::174abfa1-dac3-47d7-8f94-8b9578fde225" providerId="AD" clId="Web-{A9B6C20E-6D3A-5D19-C5F7-A5F9D806BE49}"/>
    <pc:docChg chg="modSld sldOrd">
      <pc:chgData name="Kamran Mahmood (2536762)" userId="S::2536762@student.uwtsd.ac.uk::174abfa1-dac3-47d7-8f94-8b9578fde225" providerId="AD" clId="Web-{A9B6C20E-6D3A-5D19-C5F7-A5F9D806BE49}" dt="2026-06-03T22:48:25.043" v="151" actId="14100"/>
      <pc:docMkLst>
        <pc:docMk/>
      </pc:docMkLst>
      <pc:sldChg chg="addSp modSp mod setBg">
        <pc:chgData name="Kamran Mahmood (2536762)" userId="S::2536762@student.uwtsd.ac.uk::174abfa1-dac3-47d7-8f94-8b9578fde225" providerId="AD" clId="Web-{A9B6C20E-6D3A-5D19-C5F7-A5F9D806BE49}" dt="2026-06-03T22:45:16.128" v="148" actId="1076"/>
        <pc:sldMkLst>
          <pc:docMk/>
          <pc:sldMk cId="109857222" sldId="256"/>
        </pc:sldMkLst>
        <pc:spChg chg="mod">
          <ac:chgData name="Kamran Mahmood (2536762)" userId="S::2536762@student.uwtsd.ac.uk::174abfa1-dac3-47d7-8f94-8b9578fde225" providerId="AD" clId="Web-{A9B6C20E-6D3A-5D19-C5F7-A5F9D806BE49}" dt="2026-06-03T22:45:06.627" v="147"/>
          <ac:spMkLst>
            <pc:docMk/>
            <pc:sldMk cId="109857222" sldId="256"/>
            <ac:spMk id="2" creationId="{00000000-0000-0000-0000-000000000000}"/>
          </ac:spMkLst>
        </pc:spChg>
        <pc:spChg chg="mod">
          <ac:chgData name="Kamran Mahmood (2536762)" userId="S::2536762@student.uwtsd.ac.uk::174abfa1-dac3-47d7-8f94-8b9578fde225" providerId="AD" clId="Web-{A9B6C20E-6D3A-5D19-C5F7-A5F9D806BE49}" dt="2026-06-03T22:45:16.128" v="148" actId="1076"/>
          <ac:spMkLst>
            <pc:docMk/>
            <pc:sldMk cId="109857222" sldId="256"/>
            <ac:spMk id="3" creationId="{00000000-0000-0000-0000-000000000000}"/>
          </ac:spMkLst>
        </pc:spChg>
      </pc:sldChg>
      <pc:sldChg chg="addSp delSp modSp mod setBg setClrOvrMap">
        <pc:chgData name="Kamran Mahmood (2536762)" userId="S::2536762@student.uwtsd.ac.uk::174abfa1-dac3-47d7-8f94-8b9578fde225" providerId="AD" clId="Web-{A9B6C20E-6D3A-5D19-C5F7-A5F9D806BE49}" dt="2026-06-03T22:41:58.136" v="139" actId="14100"/>
        <pc:sldMkLst>
          <pc:docMk/>
          <pc:sldMk cId="2636955983" sldId="257"/>
        </pc:sldMkLst>
        <pc:spChg chg="mod">
          <ac:chgData name="Kamran Mahmood (2536762)" userId="S::2536762@student.uwtsd.ac.uk::174abfa1-dac3-47d7-8f94-8b9578fde225" providerId="AD" clId="Web-{A9B6C20E-6D3A-5D19-C5F7-A5F9D806BE49}" dt="2026-06-03T22:40:45.148" v="136" actId="20577"/>
          <ac:spMkLst>
            <pc:docMk/>
            <pc:sldMk cId="2636955983" sldId="257"/>
            <ac:spMk id="2" creationId="{6039D913-D706-D97A-41C9-A4A8BC3E4E21}"/>
          </ac:spMkLst>
        </pc:spChg>
        <pc:spChg chg="add">
          <ac:chgData name="Kamran Mahmood (2536762)" userId="S::2536762@student.uwtsd.ac.uk::174abfa1-dac3-47d7-8f94-8b9578fde225" providerId="AD" clId="Web-{A9B6C20E-6D3A-5D19-C5F7-A5F9D806BE49}" dt="2026-06-03T22:39:57.802" v="122"/>
          <ac:spMkLst>
            <pc:docMk/>
            <pc:sldMk cId="2636955983" sldId="257"/>
            <ac:spMk id="9" creationId="{BDA1A795-9F3B-4412-B88B-45CFD41624BE}"/>
          </ac:spMkLst>
        </pc:spChg>
        <pc:spChg chg="add">
          <ac:chgData name="Kamran Mahmood (2536762)" userId="S::2536762@student.uwtsd.ac.uk::174abfa1-dac3-47d7-8f94-8b9578fde225" providerId="AD" clId="Web-{A9B6C20E-6D3A-5D19-C5F7-A5F9D806BE49}" dt="2026-06-03T22:39:57.802" v="122"/>
          <ac:spMkLst>
            <pc:docMk/>
            <pc:sldMk cId="2636955983" sldId="257"/>
            <ac:spMk id="11" creationId="{D2119176-D999-4429-8EE2-965C05B03068}"/>
          </ac:spMkLst>
        </pc:spChg>
        <pc:spChg chg="add">
          <ac:chgData name="Kamran Mahmood (2536762)" userId="S::2536762@student.uwtsd.ac.uk::174abfa1-dac3-47d7-8f94-8b9578fde225" providerId="AD" clId="Web-{A9B6C20E-6D3A-5D19-C5F7-A5F9D806BE49}" dt="2026-06-03T22:39:57.802" v="122"/>
          <ac:spMkLst>
            <pc:docMk/>
            <pc:sldMk cId="2636955983" sldId="257"/>
            <ac:spMk id="15" creationId="{F72123AE-04D3-447B-AB03-A6913AB38299}"/>
          </ac:spMkLst>
        </pc:spChg>
        <pc:graphicFrameChg chg="add mod">
          <ac:chgData name="Kamran Mahmood (2536762)" userId="S::2536762@student.uwtsd.ac.uk::174abfa1-dac3-47d7-8f94-8b9578fde225" providerId="AD" clId="Web-{A9B6C20E-6D3A-5D19-C5F7-A5F9D806BE49}" dt="2026-06-03T22:41:58.136" v="139" actId="14100"/>
          <ac:graphicFrameMkLst>
            <pc:docMk/>
            <pc:sldMk cId="2636955983" sldId="257"/>
            <ac:graphicFrameMk id="7" creationId="{0B75B211-4C3D-0017-3C72-9F396C0884A7}"/>
          </ac:graphicFrameMkLst>
        </pc:graphicFrameChg>
        <pc:picChg chg="add">
          <ac:chgData name="Kamran Mahmood (2536762)" userId="S::2536762@student.uwtsd.ac.uk::174abfa1-dac3-47d7-8f94-8b9578fde225" providerId="AD" clId="Web-{A9B6C20E-6D3A-5D19-C5F7-A5F9D806BE49}" dt="2026-06-03T22:39:57.802" v="122"/>
          <ac:picMkLst>
            <pc:docMk/>
            <pc:sldMk cId="2636955983" sldId="257"/>
            <ac:picMk id="13" creationId="{804918B7-0D16-48A2-8B49-9948EC9BD313}"/>
          </ac:picMkLst>
        </pc:picChg>
      </pc:sldChg>
      <pc:sldChg chg="addSp delSp modSp mod setBg setClrOvrMap">
        <pc:chgData name="Kamran Mahmood (2536762)" userId="S::2536762@student.uwtsd.ac.uk::174abfa1-dac3-47d7-8f94-8b9578fde225" providerId="AD" clId="Web-{A9B6C20E-6D3A-5D19-C5F7-A5F9D806BE49}" dt="2026-06-03T22:48:25.043" v="151" actId="14100"/>
        <pc:sldMkLst>
          <pc:docMk/>
          <pc:sldMk cId="1349191792" sldId="261"/>
        </pc:sldMkLst>
        <pc:spChg chg="mod">
          <ac:chgData name="Kamran Mahmood (2536762)" userId="S::2536762@student.uwtsd.ac.uk::174abfa1-dac3-47d7-8f94-8b9578fde225" providerId="AD" clId="Web-{A9B6C20E-6D3A-5D19-C5F7-A5F9D806BE49}" dt="2026-06-03T22:43:28.780" v="144"/>
          <ac:spMkLst>
            <pc:docMk/>
            <pc:sldMk cId="1349191792" sldId="261"/>
            <ac:spMk id="2" creationId="{68EB3036-63B2-BFFD-4809-6655B295AD18}"/>
          </ac:spMkLst>
        </pc:spChg>
        <pc:spChg chg="add">
          <ac:chgData name="Kamran Mahmood (2536762)" userId="S::2536762@student.uwtsd.ac.uk::174abfa1-dac3-47d7-8f94-8b9578fde225" providerId="AD" clId="Web-{A9B6C20E-6D3A-5D19-C5F7-A5F9D806BE49}" dt="2026-06-03T22:43:28.780" v="144"/>
          <ac:spMkLst>
            <pc:docMk/>
            <pc:sldMk cId="1349191792" sldId="261"/>
            <ac:spMk id="8" creationId="{50E53EDA-3B94-4F6B-9E86-D3BB9EBB9616}"/>
          </ac:spMkLst>
        </pc:spChg>
        <pc:spChg chg="add mod">
          <ac:chgData name="Kamran Mahmood (2536762)" userId="S::2536762@student.uwtsd.ac.uk::174abfa1-dac3-47d7-8f94-8b9578fde225" providerId="AD" clId="Web-{A9B6C20E-6D3A-5D19-C5F7-A5F9D806BE49}" dt="2026-06-03T22:48:25.043" v="151" actId="14100"/>
          <ac:spMkLst>
            <pc:docMk/>
            <pc:sldMk cId="1349191792" sldId="261"/>
            <ac:spMk id="23" creationId="{5DE5300F-3758-A49C-EC32-48C883A31421}"/>
          </ac:spMkLst>
        </pc:spChg>
        <pc:cxnChg chg="add">
          <ac:chgData name="Kamran Mahmood (2536762)" userId="S::2536762@student.uwtsd.ac.uk::174abfa1-dac3-47d7-8f94-8b9578fde225" providerId="AD" clId="Web-{A9B6C20E-6D3A-5D19-C5F7-A5F9D806BE49}" dt="2026-06-03T22:43:28.780" v="144"/>
          <ac:cxnSpMkLst>
            <pc:docMk/>
            <pc:sldMk cId="1349191792" sldId="261"/>
            <ac:cxnSpMk id="10" creationId="{30EFD79F-7790-479B-B7DB-BD0D8C101DDD}"/>
          </ac:cxnSpMkLst>
        </pc:cxnChg>
      </pc:sldChg>
    </pc:docChg>
  </pc:docChgLst>
  <pc:docChgLst>
    <pc:chgData name="Michelle Karen Finnegan (2537269)" userId="S::2537269@student.uwtsd.ac.uk::c75f4e8b-0c6e-4949-ac55-6b3635694d87" providerId="AD" clId="Web-{74D6ECAB-303F-3ACD-7795-238634B271EC}"/>
    <pc:docChg chg="modSld">
      <pc:chgData name="Michelle Karen Finnegan (2537269)" userId="S::2537269@student.uwtsd.ac.uk::c75f4e8b-0c6e-4949-ac55-6b3635694d87" providerId="AD" clId="Web-{74D6ECAB-303F-3ACD-7795-238634B271EC}" dt="2026-05-20T11:48:52.282" v="67" actId="20577"/>
      <pc:docMkLst>
        <pc:docMk/>
      </pc:docMkLst>
      <pc:sldChg chg="modSp">
        <pc:chgData name="Michelle Karen Finnegan (2537269)" userId="S::2537269@student.uwtsd.ac.uk::c75f4e8b-0c6e-4949-ac55-6b3635694d87" providerId="AD" clId="Web-{74D6ECAB-303F-3ACD-7795-238634B271EC}" dt="2026-05-20T11:47:25.296" v="39" actId="20577"/>
        <pc:sldMkLst>
          <pc:docMk/>
          <pc:sldMk cId="2636955983" sldId="257"/>
        </pc:sldMkLst>
        <pc:spChg chg="mod">
          <ac:chgData name="Michelle Karen Finnegan (2537269)" userId="S::2537269@student.uwtsd.ac.uk::c75f4e8b-0c6e-4949-ac55-6b3635694d87" providerId="AD" clId="Web-{74D6ECAB-303F-3ACD-7795-238634B271EC}" dt="2026-05-20T11:46:53.640" v="34" actId="20577"/>
          <ac:spMkLst>
            <pc:docMk/>
            <pc:sldMk cId="2636955983" sldId="257"/>
            <ac:spMk id="2" creationId="{6039D913-D706-D97A-41C9-A4A8BC3E4E21}"/>
          </ac:spMkLst>
        </pc:spChg>
      </pc:sldChg>
    </pc:docChg>
  </pc:docChgLst>
  <pc:docChgLst>
    <pc:chgData name="Kamran Mahmood (2536762)" userId="S::2536762@student.uwtsd.ac.uk::174abfa1-dac3-47d7-8f94-8b9578fde225" providerId="AD" clId="Web-{176CA8F5-4C64-C615-7497-0E5D5EB22DF7}"/>
    <pc:docChg chg="modSld">
      <pc:chgData name="Kamran Mahmood (2536762)" userId="S::2536762@student.uwtsd.ac.uk::174abfa1-dac3-47d7-8f94-8b9578fde225" providerId="AD" clId="Web-{176CA8F5-4C64-C615-7497-0E5D5EB22DF7}" dt="2026-06-03T17:44:19.168" v="309" actId="20577"/>
      <pc:docMkLst>
        <pc:docMk/>
      </pc:docMkLst>
    </pc:docChg>
  </pc:docChgLst>
  <pc:docChgLst>
    <pc:chgData name="Kamran Mahmood (2536762)" userId="S::2536762@student.uwtsd.ac.uk::174abfa1-dac3-47d7-8f94-8b9578fde225" providerId="AD" clId="Web-{094CC767-D020-979D-86F8-4BC4A432ED11}"/>
    <pc:docChg chg="modSld">
      <pc:chgData name="Kamran Mahmood (2536762)" userId="S::2536762@student.uwtsd.ac.uk::174abfa1-dac3-47d7-8f94-8b9578fde225" providerId="AD" clId="Web-{094CC767-D020-979D-86F8-4BC4A432ED11}" dt="2026-05-28T23:04:45.496" v="27" actId="20577"/>
      <pc:docMkLst>
        <pc:docMk/>
      </pc:docMkLst>
    </pc:docChg>
  </pc:docChgLst>
  <pc:docChgLst>
    <pc:chgData name="Sayeedur Islam (2537659)" userId="S::2537659@student.uwtsd.ac.uk::b1e40c61-5237-4a23-96a4-d07a42d2aab7" providerId="AD" clId="Web-{9885F18C-C6C2-A9E8-88C0-F0527073CBCB}"/>
    <pc:docChg chg="modSld sldOrd">
      <pc:chgData name="Sayeedur Islam (2537659)" userId="S::2537659@student.uwtsd.ac.uk::b1e40c61-5237-4a23-96a4-d07a42d2aab7" providerId="AD" clId="Web-{9885F18C-C6C2-A9E8-88C0-F0527073CBCB}" dt="2026-06-07T17:28:57.860" v="94"/>
      <pc:docMkLst>
        <pc:docMk/>
      </pc:docMkLst>
      <pc:sldChg chg="modSp ord">
        <pc:chgData name="Sayeedur Islam (2537659)" userId="S::2537659@student.uwtsd.ac.uk::b1e40c61-5237-4a23-96a4-d07a42d2aab7" providerId="AD" clId="Web-{9885F18C-C6C2-A9E8-88C0-F0527073CBCB}" dt="2026-06-07T17:28:57.860" v="94"/>
        <pc:sldMkLst>
          <pc:docMk/>
          <pc:sldMk cId="2952062680" sldId="260"/>
        </pc:sldMkLst>
        <pc:spChg chg="mod">
          <ac:chgData name="Sayeedur Islam (2537659)" userId="S::2537659@student.uwtsd.ac.uk::b1e40c61-5237-4a23-96a4-d07a42d2aab7" providerId="AD" clId="Web-{9885F18C-C6C2-A9E8-88C0-F0527073CBCB}" dt="2026-06-07T17:23:33.213" v="88" actId="20577"/>
          <ac:spMkLst>
            <pc:docMk/>
            <pc:sldMk cId="2952062680" sldId="260"/>
            <ac:spMk id="4" creationId="{9BBF7617-6BD3-A8CD-6420-34AA4396CFDA}"/>
          </ac:spMkLst>
        </pc:spChg>
      </pc:sldChg>
      <pc:sldChg chg="modSp">
        <pc:chgData name="Sayeedur Islam (2537659)" userId="S::2537659@student.uwtsd.ac.uk::b1e40c61-5237-4a23-96a4-d07a42d2aab7" providerId="AD" clId="Web-{9885F18C-C6C2-A9E8-88C0-F0527073CBCB}" dt="2026-06-07T17:28:19.641" v="92" actId="20577"/>
        <pc:sldMkLst>
          <pc:docMk/>
          <pc:sldMk cId="1349191792" sldId="261"/>
        </pc:sldMkLst>
        <pc:spChg chg="mod">
          <ac:chgData name="Sayeedur Islam (2537659)" userId="S::2537659@student.uwtsd.ac.uk::b1e40c61-5237-4a23-96a4-d07a42d2aab7" providerId="AD" clId="Web-{9885F18C-C6C2-A9E8-88C0-F0527073CBCB}" dt="2026-06-07T17:28:19.641" v="92" actId="20577"/>
          <ac:spMkLst>
            <pc:docMk/>
            <pc:sldMk cId="1349191792" sldId="261"/>
            <ac:spMk id="23" creationId="{5DE5300F-3758-A49C-EC32-48C883A31421}"/>
          </ac:spMkLst>
        </pc:spChg>
      </pc:sldChg>
      <pc:sldChg chg="ord">
        <pc:chgData name="Sayeedur Islam (2537659)" userId="S::2537659@student.uwtsd.ac.uk::b1e40c61-5237-4a23-96a4-d07a42d2aab7" providerId="AD" clId="Web-{9885F18C-C6C2-A9E8-88C0-F0527073CBCB}" dt="2026-06-07T17:28:51.579" v="93"/>
        <pc:sldMkLst>
          <pc:docMk/>
          <pc:sldMk cId="1354062371" sldId="268"/>
        </pc:sldMkLst>
      </pc:sldChg>
    </pc:docChg>
  </pc:docChgLst>
  <pc:docChgLst>
    <pc:chgData name="Roshan Harley (2536199)" userId="S::2536199@student.uwtsd.ac.uk::f51788b1-63b3-444b-91ed-6c192fceab2c" providerId="AD" clId="Web-{8259F5B9-2624-930A-BDE9-F4A52697DC38}"/>
    <pc:docChg chg="modSld">
      <pc:chgData name="Roshan Harley (2536199)" userId="S::2536199@student.uwtsd.ac.uk::f51788b1-63b3-444b-91ed-6c192fceab2c" providerId="AD" clId="Web-{8259F5B9-2624-930A-BDE9-F4A52697DC38}" dt="2026-06-02T13:07:20.633" v="1211" actId="20577"/>
      <pc:docMkLst>
        <pc:docMk/>
      </pc:docMkLst>
    </pc:docChg>
  </pc:docChgLst>
  <pc:docChgLst>
    <pc:chgData name="Roshan Harley (2536199)" userId="S::2536199@student.uwtsd.ac.uk::f51788b1-63b3-444b-91ed-6c192fceab2c" providerId="AD" clId="Web-{AF7144E6-92CA-1AFC-4B96-64A4CA7BEBDF}"/>
    <pc:docChg chg="delSld modSld">
      <pc:chgData name="Roshan Harley (2536199)" userId="S::2536199@student.uwtsd.ac.uk::f51788b1-63b3-444b-91ed-6c192fceab2c" providerId="AD" clId="Web-{AF7144E6-92CA-1AFC-4B96-64A4CA7BEBDF}" dt="2026-06-02T12:13:28.196" v="81"/>
      <pc:docMkLst>
        <pc:docMk/>
      </pc:docMkLst>
    </pc:docChg>
  </pc:docChgLst>
  <pc:docChgLst>
    <pc:chgData name="Kamran Mahmood (2536762)" userId="S::2536762@student.uwtsd.ac.uk::174abfa1-dac3-47d7-8f94-8b9578fde225" providerId="AD" clId="Web-{2C16344A-D0BD-1863-981B-BBFBCAC87997}"/>
    <pc:docChg chg="modSld">
      <pc:chgData name="Kamran Mahmood (2536762)" userId="S::2536762@student.uwtsd.ac.uk::174abfa1-dac3-47d7-8f94-8b9578fde225" providerId="AD" clId="Web-{2C16344A-D0BD-1863-981B-BBFBCAC87997}" dt="2026-06-03T22:08:15.822" v="101" actId="20577"/>
      <pc:docMkLst>
        <pc:docMk/>
      </pc:docMkLst>
      <pc:sldChg chg="modSp">
        <pc:chgData name="Kamran Mahmood (2536762)" userId="S::2536762@student.uwtsd.ac.uk::174abfa1-dac3-47d7-8f94-8b9578fde225" providerId="AD" clId="Web-{2C16344A-D0BD-1863-981B-BBFBCAC87997}" dt="2026-06-03T22:05:04.371" v="91" actId="20577"/>
        <pc:sldMkLst>
          <pc:docMk/>
          <pc:sldMk cId="109857222" sldId="256"/>
        </pc:sldMkLst>
        <pc:spChg chg="mod">
          <ac:chgData name="Kamran Mahmood (2536762)" userId="S::2536762@student.uwtsd.ac.uk::174abfa1-dac3-47d7-8f94-8b9578fde225" providerId="AD" clId="Web-{2C16344A-D0BD-1863-981B-BBFBCAC87997}" dt="2026-06-03T22:05:04.371" v="91" actId="20577"/>
          <ac:spMkLst>
            <pc:docMk/>
            <pc:sldMk cId="109857222" sldId="256"/>
            <ac:spMk id="2" creationId="{00000000-0000-0000-0000-000000000000}"/>
          </ac:spMkLst>
        </pc:spChg>
      </pc:sldChg>
      <pc:sldChg chg="addSp modSp mod setBg">
        <pc:chgData name="Kamran Mahmood (2536762)" userId="S::2536762@student.uwtsd.ac.uk::174abfa1-dac3-47d7-8f94-8b9578fde225" providerId="AD" clId="Web-{2C16344A-D0BD-1863-981B-BBFBCAC87997}" dt="2026-06-03T22:08:15.822" v="101" actId="20577"/>
        <pc:sldMkLst>
          <pc:docMk/>
          <pc:sldMk cId="1939341887" sldId="264"/>
        </pc:sldMkLst>
        <pc:spChg chg="mod">
          <ac:chgData name="Kamran Mahmood (2536762)" userId="S::2536762@student.uwtsd.ac.uk::174abfa1-dac3-47d7-8f94-8b9578fde225" providerId="AD" clId="Web-{2C16344A-D0BD-1863-981B-BBFBCAC87997}" dt="2026-06-03T22:08:15.822" v="101" actId="20577"/>
          <ac:spMkLst>
            <pc:docMk/>
            <pc:sldMk cId="1939341887" sldId="264"/>
            <ac:spMk id="2" creationId="{0BBF5491-354C-2E82-913A-77849C7BDA24}"/>
          </ac:spMkLst>
        </pc:spChg>
        <pc:spChg chg="mod">
          <ac:chgData name="Kamran Mahmood (2536762)" userId="S::2536762@student.uwtsd.ac.uk::174abfa1-dac3-47d7-8f94-8b9578fde225" providerId="AD" clId="Web-{2C16344A-D0BD-1863-981B-BBFBCAC87997}" dt="2026-06-03T22:07:48.695" v="93"/>
          <ac:spMkLst>
            <pc:docMk/>
            <pc:sldMk cId="1939341887" sldId="264"/>
            <ac:spMk id="3" creationId="{CCC271B2-EB33-9A49-AA02-3ABB75843F0F}"/>
          </ac:spMkLst>
        </pc:spChg>
        <pc:picChg chg="add mod ord">
          <ac:chgData name="Kamran Mahmood (2536762)" userId="S::2536762@student.uwtsd.ac.uk::174abfa1-dac3-47d7-8f94-8b9578fde225" providerId="AD" clId="Web-{2C16344A-D0BD-1863-981B-BBFBCAC87997}" dt="2026-06-03T22:07:48.695" v="93"/>
          <ac:picMkLst>
            <pc:docMk/>
            <pc:sldMk cId="1939341887" sldId="264"/>
            <ac:picMk id="4" creationId="{1704BB4B-44B2-F67F-93A0-DB64BF82C641}"/>
          </ac:picMkLst>
        </pc:picChg>
      </pc:sldChg>
    </pc:docChg>
  </pc:docChgLst>
  <pc:docChgLst>
    <pc:chgData name="Roshan Harley (2536199)" userId="S::2536199@student.uwtsd.ac.uk::f51788b1-63b3-444b-91ed-6c192fceab2c" providerId="AD" clId="Web-{405F61A6-BC1D-E6EB-E9C8-C1C0B1BB184F}"/>
    <pc:docChg chg="addSld modSld">
      <pc:chgData name="Roshan Harley (2536199)" userId="S::2536199@student.uwtsd.ac.uk::f51788b1-63b3-444b-91ed-6c192fceab2c" providerId="AD" clId="Web-{405F61A6-BC1D-E6EB-E9C8-C1C0B1BB184F}" dt="2026-06-03T20:28:19.597" v="4109" actId="20577"/>
      <pc:docMkLst>
        <pc:docMk/>
      </pc:docMkLst>
    </pc:docChg>
  </pc:docChgLst>
  <pc:docChgLst>
    <pc:chgData name="Kamran Mahmood (2536762)" userId="S::2536762@student.uwtsd.ac.uk::174abfa1-dac3-47d7-8f94-8b9578fde225" providerId="AD" clId="Web-{B7E54FFC-7B28-29B6-1C70-0826B330BC25}"/>
    <pc:docChg chg="mod modSld addMainMaster delMainMaster">
      <pc:chgData name="Kamran Mahmood (2536762)" userId="S::2536762@student.uwtsd.ac.uk::174abfa1-dac3-47d7-8f94-8b9578fde225" providerId="AD" clId="Web-{B7E54FFC-7B28-29B6-1C70-0826B330BC25}" dt="2026-06-02T01:52:16.005" v="221" actId="20577"/>
      <pc:docMkLst>
        <pc:docMk/>
      </pc:docMkLst>
      <pc:sldChg chg="modSp mod modClrScheme chgLayout">
        <pc:chgData name="Kamran Mahmood (2536762)" userId="S::2536762@student.uwtsd.ac.uk::174abfa1-dac3-47d7-8f94-8b9578fde225" providerId="AD" clId="Web-{B7E54FFC-7B28-29B6-1C70-0826B330BC25}" dt="2026-06-02T01:39:12.422" v="100"/>
        <pc:sldMkLst>
          <pc:docMk/>
          <pc:sldMk cId="109857222" sldId="256"/>
        </pc:sldMkLst>
        <pc:spChg chg="mod ord">
          <ac:chgData name="Kamran Mahmood (2536762)" userId="S::2536762@student.uwtsd.ac.uk::174abfa1-dac3-47d7-8f94-8b9578fde225" providerId="AD" clId="Web-{B7E54FFC-7B28-29B6-1C70-0826B330BC25}" dt="2026-06-02T01:39:12.422" v="100"/>
          <ac:spMkLst>
            <pc:docMk/>
            <pc:sldMk cId="109857222" sldId="256"/>
            <ac:spMk id="2" creationId="{00000000-0000-0000-0000-000000000000}"/>
          </ac:spMkLst>
        </pc:spChg>
        <pc:spChg chg="mod ord">
          <ac:chgData name="Kamran Mahmood (2536762)" userId="S::2536762@student.uwtsd.ac.uk::174abfa1-dac3-47d7-8f94-8b9578fde225" providerId="AD" clId="Web-{B7E54FFC-7B28-29B6-1C70-0826B330BC25}" dt="2026-06-02T01:39:12.422" v="100"/>
          <ac:spMkLst>
            <pc:docMk/>
            <pc:sldMk cId="109857222" sldId="256"/>
            <ac:spMk id="3" creationId="{00000000-0000-0000-0000-000000000000}"/>
          </ac:spMkLst>
        </pc:spChg>
      </pc:sldChg>
      <pc:sldChg chg="modSp mod modClrScheme chgLayout">
        <pc:chgData name="Kamran Mahmood (2536762)" userId="S::2536762@student.uwtsd.ac.uk::174abfa1-dac3-47d7-8f94-8b9578fde225" providerId="AD" clId="Web-{B7E54FFC-7B28-29B6-1C70-0826B330BC25}" dt="2026-06-02T01:39:12.422" v="100"/>
        <pc:sldMkLst>
          <pc:docMk/>
          <pc:sldMk cId="1939341887" sldId="264"/>
        </pc:sldMkLst>
        <pc:spChg chg="mod ord">
          <ac:chgData name="Kamran Mahmood (2536762)" userId="S::2536762@student.uwtsd.ac.uk::174abfa1-dac3-47d7-8f94-8b9578fde225" providerId="AD" clId="Web-{B7E54FFC-7B28-29B6-1C70-0826B330BC25}" dt="2026-06-02T01:39:12.422" v="100"/>
          <ac:spMkLst>
            <pc:docMk/>
            <pc:sldMk cId="1939341887" sldId="264"/>
            <ac:spMk id="2" creationId="{0BBF5491-354C-2E82-913A-77849C7BDA24}"/>
          </ac:spMkLst>
        </pc:spChg>
        <pc:spChg chg="mod ord">
          <ac:chgData name="Kamran Mahmood (2536762)" userId="S::2536762@student.uwtsd.ac.uk::174abfa1-dac3-47d7-8f94-8b9578fde225" providerId="AD" clId="Web-{B7E54FFC-7B28-29B6-1C70-0826B330BC25}" dt="2026-06-02T01:39:12.422" v="100"/>
          <ac:spMkLst>
            <pc:docMk/>
            <pc:sldMk cId="1939341887" sldId="264"/>
            <ac:spMk id="3" creationId="{CCC271B2-EB33-9A49-AA02-3ABB75843F0F}"/>
          </ac:spMkLst>
        </pc:spChg>
      </pc:sldChg>
      <pc:sldMasterChg chg="add addSldLayout modSldLayout">
        <pc:chgData name="Kamran Mahmood (2536762)" userId="S::2536762@student.uwtsd.ac.uk::174abfa1-dac3-47d7-8f94-8b9578fde225" providerId="AD" clId="Web-{B7E54FFC-7B28-29B6-1C70-0826B330BC25}" dt="2026-06-02T01:39:12.422" v="100"/>
        <pc:sldMasterMkLst>
          <pc:docMk/>
          <pc:sldMasterMk cId="2894175433" sldId="2147483810"/>
        </pc:sldMasterMkLst>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8333538" sldId="2147483811"/>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706835663" sldId="2147483812"/>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1702854431" sldId="2147483813"/>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58836036" sldId="2147483814"/>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1987912679" sldId="2147483815"/>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04508056" sldId="2147483816"/>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176060031" sldId="2147483817"/>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988102674" sldId="2147483818"/>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95862644" sldId="2147483819"/>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699484601" sldId="2147483820"/>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344294087" sldId="2147483821"/>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273456169" sldId="2147483822"/>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954729853" sldId="2147483823"/>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831051163" sldId="2147483824"/>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115153523" sldId="2147483825"/>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1651062955" sldId="2147483826"/>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960233678" sldId="2147483827"/>
          </pc:sldLayoutMkLst>
        </pc:sldLayoutChg>
      </pc:sldMasterChg>
    </pc:docChg>
  </pc:docChgLst>
  <pc:docChgLst>
    <pc:chgData name="Michelle Karen Finnegan (2537269)" userId="S::2537269@student.uwtsd.ac.uk::c75f4e8b-0c6e-4949-ac55-6b3635694d87" providerId="AD" clId="Web-{06943617-24DC-4B87-2358-B5928A66E5DA}"/>
    <pc:docChg chg="modSld">
      <pc:chgData name="Michelle Karen Finnegan (2537269)" userId="S::2537269@student.uwtsd.ac.uk::c75f4e8b-0c6e-4949-ac55-6b3635694d87" providerId="AD" clId="Web-{06943617-24DC-4B87-2358-B5928A66E5DA}" dt="2026-06-06T15:03:52.153" v="36" actId="20577"/>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F60CFA-78EA-4087-8ACB-84C40878409D}"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0EFDE95C-0D34-407C-BB1C-35C936B9E8C8}">
      <dgm:prSet/>
      <dgm:spPr/>
      <dgm:t>
        <a:bodyPr/>
        <a:lstStyle/>
        <a:p>
          <a:pPr rtl="0"/>
          <a:r>
            <a:rPr lang="en-GB">
              <a:latin typeface="Calibri Light" panose="020F0302020204030204"/>
            </a:rPr>
            <a:t>Microsoft</a:t>
          </a:r>
          <a:r>
            <a:rPr lang="en-GB"/>
            <a:t> </a:t>
          </a:r>
          <a:r>
            <a:rPr lang="en-GB">
              <a:latin typeface="Calibri Light" panose="020F0302020204030204"/>
            </a:rPr>
            <a:t>word can be a valuable tool for staff training at Riverdale Nursing Home because Word documents can be stored electronically, shared through email or cloud platforms, and accessed remotely, improving accessibility and flexibility </a:t>
          </a:r>
          <a:r>
            <a:rPr lang="en-GB"/>
            <a:t>(Microsoft, </a:t>
          </a:r>
          <a:r>
            <a:rPr lang="en-GB">
              <a:latin typeface="Calibri Light" panose="020F0302020204030204"/>
            </a:rPr>
            <a:t>2024</a:t>
          </a:r>
          <a:r>
            <a:rPr lang="en-GB"/>
            <a:t>).</a:t>
          </a:r>
          <a:endParaRPr lang="en-US"/>
        </a:p>
      </dgm:t>
    </dgm:pt>
    <dgm:pt modelId="{DA849821-5703-4013-9B5A-09BBFD5FB8E9}" type="parTrans" cxnId="{E384B811-8356-4E47-8A96-185AEE169CCA}">
      <dgm:prSet/>
      <dgm:spPr/>
      <dgm:t>
        <a:bodyPr/>
        <a:lstStyle/>
        <a:p>
          <a:endParaRPr lang="en-US"/>
        </a:p>
      </dgm:t>
    </dgm:pt>
    <dgm:pt modelId="{152B6D97-E167-4532-B4DC-0488BA2F0545}" type="sibTrans" cxnId="{E384B811-8356-4E47-8A96-185AEE169CCA}">
      <dgm:prSet/>
      <dgm:spPr/>
      <dgm:t>
        <a:bodyPr/>
        <a:lstStyle/>
        <a:p>
          <a:endParaRPr lang="en-US"/>
        </a:p>
      </dgm:t>
    </dgm:pt>
    <dgm:pt modelId="{FA75CFB6-B8D5-40F8-BFF0-1D8495C69986}">
      <dgm:prSet/>
      <dgm:spPr/>
      <dgm:t>
        <a:bodyPr/>
        <a:lstStyle/>
        <a:p>
          <a:pPr rtl="0"/>
          <a:r>
            <a:rPr lang="en-GB"/>
            <a:t>Maintaining accurate training records is important for demonstrating compliance with regulatory standards in care settings </a:t>
          </a:r>
          <a:r>
            <a:rPr lang="en-GB">
              <a:latin typeface="Calibri Light" panose="020F0302020204030204"/>
            </a:rPr>
            <a:t>(Regulation 17 and Regulation 18).</a:t>
          </a:r>
          <a:endParaRPr lang="en-US"/>
        </a:p>
      </dgm:t>
    </dgm:pt>
    <dgm:pt modelId="{16B65C66-AB0B-4885-9204-1C0B4C173992}" type="parTrans" cxnId="{F20D837D-EB0B-4FC1-B5FB-6F28A873214C}">
      <dgm:prSet/>
      <dgm:spPr/>
      <dgm:t>
        <a:bodyPr/>
        <a:lstStyle/>
        <a:p>
          <a:endParaRPr lang="en-US"/>
        </a:p>
      </dgm:t>
    </dgm:pt>
    <dgm:pt modelId="{E216467D-09F2-40CF-8B55-03AC0257B873}" type="sibTrans" cxnId="{F20D837D-EB0B-4FC1-B5FB-6F28A873214C}">
      <dgm:prSet/>
      <dgm:spPr/>
      <dgm:t>
        <a:bodyPr/>
        <a:lstStyle/>
        <a:p>
          <a:endParaRPr lang="en-US"/>
        </a:p>
      </dgm:t>
    </dgm:pt>
    <dgm:pt modelId="{8D0AAB5A-BB66-4ABB-AD4D-505285F97B31}">
      <dgm:prSet/>
      <dgm:spPr/>
      <dgm:t>
        <a:bodyPr/>
        <a:lstStyle/>
        <a:p>
          <a:r>
            <a:rPr lang="en-GB"/>
            <a:t>Cost-effective, Easy to use, Accessibility, Record keeping, and continuous improvement ( Microsoft Learn).</a:t>
          </a:r>
          <a:endParaRPr lang="en-US"/>
        </a:p>
      </dgm:t>
    </dgm:pt>
    <dgm:pt modelId="{8A1342D2-3117-46E6-AE7E-5DA6057E2772}" type="parTrans" cxnId="{FB07DA98-5650-44A8-882D-F696BAE1C0D6}">
      <dgm:prSet/>
      <dgm:spPr/>
      <dgm:t>
        <a:bodyPr/>
        <a:lstStyle/>
        <a:p>
          <a:endParaRPr lang="en-US"/>
        </a:p>
      </dgm:t>
    </dgm:pt>
    <dgm:pt modelId="{131FAF24-D696-4AA6-98D5-9A2801EB9585}" type="sibTrans" cxnId="{FB07DA98-5650-44A8-882D-F696BAE1C0D6}">
      <dgm:prSet/>
      <dgm:spPr/>
      <dgm:t>
        <a:bodyPr/>
        <a:lstStyle/>
        <a:p>
          <a:endParaRPr lang="en-US"/>
        </a:p>
      </dgm:t>
    </dgm:pt>
    <dgm:pt modelId="{6C299DCF-7CD1-4C81-A38D-EF0757A4B6EE}">
      <dgm:prSet/>
      <dgm:spPr/>
      <dgm:t>
        <a:bodyPr/>
        <a:lstStyle/>
        <a:p>
          <a:r>
            <a:rPr lang="en-GB"/>
            <a:t>Microsoft Word also supports collaboration. Managers, Trainers, and senior carers can review and edit training documents using Microsoft 365 features. This approach helps maintain accurate and up-to-date training resources ( Microsoft word Online )</a:t>
          </a:r>
          <a:endParaRPr lang="en-US"/>
        </a:p>
      </dgm:t>
    </dgm:pt>
    <dgm:pt modelId="{5729FFD4-10DD-4822-B842-A4612A311E3B}" type="parTrans" cxnId="{46DCC343-1C93-4AAF-A0C9-A15D73CA5607}">
      <dgm:prSet/>
      <dgm:spPr/>
      <dgm:t>
        <a:bodyPr/>
        <a:lstStyle/>
        <a:p>
          <a:endParaRPr lang="en-US"/>
        </a:p>
      </dgm:t>
    </dgm:pt>
    <dgm:pt modelId="{87589768-A33C-4A53-A33F-C8523CA0D513}" type="sibTrans" cxnId="{46DCC343-1C93-4AAF-A0C9-A15D73CA5607}">
      <dgm:prSet/>
      <dgm:spPr/>
      <dgm:t>
        <a:bodyPr/>
        <a:lstStyle/>
        <a:p>
          <a:endParaRPr lang="en-US"/>
        </a:p>
      </dgm:t>
    </dgm:pt>
    <dgm:pt modelId="{BB811907-AC59-4E61-91C3-81BC5A8BDAD8}">
      <dgm:prSet/>
      <dgm:spPr/>
      <dgm:t>
        <a:bodyPr/>
        <a:lstStyle/>
        <a:p>
          <a:pPr rtl="0"/>
          <a:r>
            <a:rPr lang="en-GB"/>
            <a:t>Word documents can be stored electronically, shared through email or cloud platforms, </a:t>
          </a:r>
          <a:r>
            <a:rPr lang="en-GB">
              <a:latin typeface="Calibri Light" panose="020F0302020204030204"/>
            </a:rPr>
            <a:t>and accessed remotely, improving accessibility and flexibility for learners ( Microsoft, 2024).</a:t>
          </a:r>
          <a:endParaRPr lang="en-GB"/>
        </a:p>
      </dgm:t>
    </dgm:pt>
    <dgm:pt modelId="{77810E50-99BB-49C4-B228-E1A86C7E269E}" type="parTrans" cxnId="{A7A4DA79-7DE8-48C5-A41F-B18770B6AB61}">
      <dgm:prSet/>
      <dgm:spPr/>
      <dgm:t>
        <a:bodyPr/>
        <a:lstStyle/>
        <a:p>
          <a:endParaRPr lang="en-US"/>
        </a:p>
      </dgm:t>
    </dgm:pt>
    <dgm:pt modelId="{1825F2C5-6EC2-4D0A-B58A-69AA860645D3}" type="sibTrans" cxnId="{A7A4DA79-7DE8-48C5-A41F-B18770B6AB61}">
      <dgm:prSet/>
      <dgm:spPr/>
      <dgm:t>
        <a:bodyPr/>
        <a:lstStyle/>
        <a:p>
          <a:endParaRPr lang="en-US"/>
        </a:p>
      </dgm:t>
    </dgm:pt>
    <dgm:pt modelId="{21794499-1191-4351-8C4C-A3C2B386298F}">
      <dgm:prSet/>
      <dgm:spPr/>
      <dgm:t>
        <a:bodyPr/>
        <a:lstStyle/>
        <a:p>
          <a:pPr rtl="0"/>
          <a:r>
            <a:rPr lang="en-GB"/>
            <a:t>Despite its advantages, Microsoft Word has some limitations as a training tool. It primarily supports text-based learning and may not provide the </a:t>
          </a:r>
          <a:r>
            <a:rPr lang="en-GB">
              <a:latin typeface="Calibri Light" panose="020F0302020204030204"/>
            </a:rPr>
            <a:t>interactivity offered by dedicated e-learning platforms   ( Clark and Mayer, 2023).</a:t>
          </a:r>
          <a:endParaRPr lang="en-GB"/>
        </a:p>
      </dgm:t>
    </dgm:pt>
    <dgm:pt modelId="{7B9F55E3-4A44-4F08-99EC-BE354B6ABDA4}" type="parTrans" cxnId="{ADDCB065-9C4E-48C9-89F0-1DF4730579CF}">
      <dgm:prSet/>
      <dgm:spPr/>
      <dgm:t>
        <a:bodyPr/>
        <a:lstStyle/>
        <a:p>
          <a:endParaRPr lang="en-US"/>
        </a:p>
      </dgm:t>
    </dgm:pt>
    <dgm:pt modelId="{12DEE1D7-342F-4F48-B5D1-44DAA02E544C}" type="sibTrans" cxnId="{ADDCB065-9C4E-48C9-89F0-1DF4730579CF}">
      <dgm:prSet/>
      <dgm:spPr/>
      <dgm:t>
        <a:bodyPr/>
        <a:lstStyle/>
        <a:p>
          <a:endParaRPr lang="en-US"/>
        </a:p>
      </dgm:t>
    </dgm:pt>
    <dgm:pt modelId="{B1B20B2B-4526-47EB-99A5-D366FEAB33D2}" type="pres">
      <dgm:prSet presAssocID="{FDF60CFA-78EA-4087-8ACB-84C40878409D}" presName="Name0" presStyleCnt="0">
        <dgm:presLayoutVars>
          <dgm:dir/>
          <dgm:resizeHandles val="exact"/>
        </dgm:presLayoutVars>
      </dgm:prSet>
      <dgm:spPr/>
    </dgm:pt>
    <dgm:pt modelId="{C9DA3C5E-7CC5-4279-AE40-FFEC03EDA38B}" type="pres">
      <dgm:prSet presAssocID="{0EFDE95C-0D34-407C-BB1C-35C936B9E8C8}" presName="node" presStyleLbl="node1" presStyleIdx="0" presStyleCnt="6">
        <dgm:presLayoutVars>
          <dgm:bulletEnabled val="1"/>
        </dgm:presLayoutVars>
      </dgm:prSet>
      <dgm:spPr/>
    </dgm:pt>
    <dgm:pt modelId="{629EBF99-CC5C-43FB-836F-7B38BCBE3CE7}" type="pres">
      <dgm:prSet presAssocID="{152B6D97-E167-4532-B4DC-0488BA2F0545}" presName="sibTrans" presStyleLbl="sibTrans1D1" presStyleIdx="0" presStyleCnt="5"/>
      <dgm:spPr/>
    </dgm:pt>
    <dgm:pt modelId="{D323FA1E-DDF1-411C-9F78-B5CEBBBE8AE7}" type="pres">
      <dgm:prSet presAssocID="{152B6D97-E167-4532-B4DC-0488BA2F0545}" presName="connectorText" presStyleLbl="sibTrans1D1" presStyleIdx="0" presStyleCnt="5"/>
      <dgm:spPr/>
    </dgm:pt>
    <dgm:pt modelId="{C0F0A9CD-BA41-48D2-B60A-21DB1285E105}" type="pres">
      <dgm:prSet presAssocID="{FA75CFB6-B8D5-40F8-BFF0-1D8495C69986}" presName="node" presStyleLbl="node1" presStyleIdx="1" presStyleCnt="6">
        <dgm:presLayoutVars>
          <dgm:bulletEnabled val="1"/>
        </dgm:presLayoutVars>
      </dgm:prSet>
      <dgm:spPr/>
    </dgm:pt>
    <dgm:pt modelId="{558890B9-B458-468E-822D-D9DC8DAE2EEB}" type="pres">
      <dgm:prSet presAssocID="{E216467D-09F2-40CF-8B55-03AC0257B873}" presName="sibTrans" presStyleLbl="sibTrans1D1" presStyleIdx="1" presStyleCnt="5"/>
      <dgm:spPr/>
    </dgm:pt>
    <dgm:pt modelId="{9A094423-BEB3-4275-A03C-6F887272590F}" type="pres">
      <dgm:prSet presAssocID="{E216467D-09F2-40CF-8B55-03AC0257B873}" presName="connectorText" presStyleLbl="sibTrans1D1" presStyleIdx="1" presStyleCnt="5"/>
      <dgm:spPr/>
    </dgm:pt>
    <dgm:pt modelId="{4182F53D-89B0-4DCC-82BB-9A8D389B9CDB}" type="pres">
      <dgm:prSet presAssocID="{8D0AAB5A-BB66-4ABB-AD4D-505285F97B31}" presName="node" presStyleLbl="node1" presStyleIdx="2" presStyleCnt="6">
        <dgm:presLayoutVars>
          <dgm:bulletEnabled val="1"/>
        </dgm:presLayoutVars>
      </dgm:prSet>
      <dgm:spPr/>
    </dgm:pt>
    <dgm:pt modelId="{806023C4-9235-42C3-AD9E-6F4B2950831E}" type="pres">
      <dgm:prSet presAssocID="{131FAF24-D696-4AA6-98D5-9A2801EB9585}" presName="sibTrans" presStyleLbl="sibTrans1D1" presStyleIdx="2" presStyleCnt="5"/>
      <dgm:spPr/>
    </dgm:pt>
    <dgm:pt modelId="{E7EC3310-C67D-451C-9745-343FEFF408F2}" type="pres">
      <dgm:prSet presAssocID="{131FAF24-D696-4AA6-98D5-9A2801EB9585}" presName="connectorText" presStyleLbl="sibTrans1D1" presStyleIdx="2" presStyleCnt="5"/>
      <dgm:spPr/>
    </dgm:pt>
    <dgm:pt modelId="{394BC589-BD4E-4527-8EB4-1D9B4E08710A}" type="pres">
      <dgm:prSet presAssocID="{6C299DCF-7CD1-4C81-A38D-EF0757A4B6EE}" presName="node" presStyleLbl="node1" presStyleIdx="3" presStyleCnt="6">
        <dgm:presLayoutVars>
          <dgm:bulletEnabled val="1"/>
        </dgm:presLayoutVars>
      </dgm:prSet>
      <dgm:spPr/>
    </dgm:pt>
    <dgm:pt modelId="{57623064-7523-4481-A9E5-964B79D7D33A}" type="pres">
      <dgm:prSet presAssocID="{87589768-A33C-4A53-A33F-C8523CA0D513}" presName="sibTrans" presStyleLbl="sibTrans1D1" presStyleIdx="3" presStyleCnt="5"/>
      <dgm:spPr/>
    </dgm:pt>
    <dgm:pt modelId="{F24F9C76-FB19-422D-8583-B22E8A35878F}" type="pres">
      <dgm:prSet presAssocID="{87589768-A33C-4A53-A33F-C8523CA0D513}" presName="connectorText" presStyleLbl="sibTrans1D1" presStyleIdx="3" presStyleCnt="5"/>
      <dgm:spPr/>
    </dgm:pt>
    <dgm:pt modelId="{F21F0D86-5F24-4774-BF8C-8ED7C3FF2293}" type="pres">
      <dgm:prSet presAssocID="{BB811907-AC59-4E61-91C3-81BC5A8BDAD8}" presName="node" presStyleLbl="node1" presStyleIdx="4" presStyleCnt="6">
        <dgm:presLayoutVars>
          <dgm:bulletEnabled val="1"/>
        </dgm:presLayoutVars>
      </dgm:prSet>
      <dgm:spPr/>
    </dgm:pt>
    <dgm:pt modelId="{61A8FF8A-31E5-4806-BFE5-EA35C3EF911D}" type="pres">
      <dgm:prSet presAssocID="{1825F2C5-6EC2-4D0A-B58A-69AA860645D3}" presName="sibTrans" presStyleLbl="sibTrans1D1" presStyleIdx="4" presStyleCnt="5"/>
      <dgm:spPr/>
    </dgm:pt>
    <dgm:pt modelId="{559696F0-1E2D-4143-B34B-F1285C220D76}" type="pres">
      <dgm:prSet presAssocID="{1825F2C5-6EC2-4D0A-B58A-69AA860645D3}" presName="connectorText" presStyleLbl="sibTrans1D1" presStyleIdx="4" presStyleCnt="5"/>
      <dgm:spPr/>
    </dgm:pt>
    <dgm:pt modelId="{1D72DC65-1113-4EC9-AA5B-E767434D8D77}" type="pres">
      <dgm:prSet presAssocID="{21794499-1191-4351-8C4C-A3C2B386298F}" presName="node" presStyleLbl="node1" presStyleIdx="5" presStyleCnt="6">
        <dgm:presLayoutVars>
          <dgm:bulletEnabled val="1"/>
        </dgm:presLayoutVars>
      </dgm:prSet>
      <dgm:spPr/>
    </dgm:pt>
  </dgm:ptLst>
  <dgm:cxnLst>
    <dgm:cxn modelId="{F4BF8B00-0B77-4459-AED4-F632BBAC04D1}" type="presOf" srcId="{131FAF24-D696-4AA6-98D5-9A2801EB9585}" destId="{E7EC3310-C67D-451C-9745-343FEFF408F2}" srcOrd="1" destOrd="0" presId="urn:microsoft.com/office/officeart/2016/7/layout/RepeatingBendingProcessNew"/>
    <dgm:cxn modelId="{E384B811-8356-4E47-8A96-185AEE169CCA}" srcId="{FDF60CFA-78EA-4087-8ACB-84C40878409D}" destId="{0EFDE95C-0D34-407C-BB1C-35C936B9E8C8}" srcOrd="0" destOrd="0" parTransId="{DA849821-5703-4013-9B5A-09BBFD5FB8E9}" sibTransId="{152B6D97-E167-4532-B4DC-0488BA2F0545}"/>
    <dgm:cxn modelId="{503DDC18-E8C1-49A9-8ECD-024A6A6447C2}" type="presOf" srcId="{BB811907-AC59-4E61-91C3-81BC5A8BDAD8}" destId="{F21F0D86-5F24-4774-BF8C-8ED7C3FF2293}" srcOrd="0" destOrd="0" presId="urn:microsoft.com/office/officeart/2016/7/layout/RepeatingBendingProcessNew"/>
    <dgm:cxn modelId="{08D8D923-7AE7-4FE8-9ACA-B31FE9CC3F08}" type="presOf" srcId="{131FAF24-D696-4AA6-98D5-9A2801EB9585}" destId="{806023C4-9235-42C3-AD9E-6F4B2950831E}" srcOrd="0" destOrd="0" presId="urn:microsoft.com/office/officeart/2016/7/layout/RepeatingBendingProcessNew"/>
    <dgm:cxn modelId="{D9A50927-0A3A-4809-884E-C816BCBB7D3F}" type="presOf" srcId="{0EFDE95C-0D34-407C-BB1C-35C936B9E8C8}" destId="{C9DA3C5E-7CC5-4279-AE40-FFEC03EDA38B}" srcOrd="0" destOrd="0" presId="urn:microsoft.com/office/officeart/2016/7/layout/RepeatingBendingProcessNew"/>
    <dgm:cxn modelId="{A72CBC31-5590-4D09-9F27-0F647043BB45}" type="presOf" srcId="{152B6D97-E167-4532-B4DC-0488BA2F0545}" destId="{629EBF99-CC5C-43FB-836F-7B38BCBE3CE7}" srcOrd="0" destOrd="0" presId="urn:microsoft.com/office/officeart/2016/7/layout/RepeatingBendingProcessNew"/>
    <dgm:cxn modelId="{29A2A35F-B803-4EE7-A0B4-F4F308C54109}" type="presOf" srcId="{1825F2C5-6EC2-4D0A-B58A-69AA860645D3}" destId="{61A8FF8A-31E5-4806-BFE5-EA35C3EF911D}" srcOrd="0" destOrd="0" presId="urn:microsoft.com/office/officeart/2016/7/layout/RepeatingBendingProcessNew"/>
    <dgm:cxn modelId="{46DCC343-1C93-4AAF-A0C9-A15D73CA5607}" srcId="{FDF60CFA-78EA-4087-8ACB-84C40878409D}" destId="{6C299DCF-7CD1-4C81-A38D-EF0757A4B6EE}" srcOrd="3" destOrd="0" parTransId="{5729FFD4-10DD-4822-B842-A4612A311E3B}" sibTransId="{87589768-A33C-4A53-A33F-C8523CA0D513}"/>
    <dgm:cxn modelId="{ADDCB065-9C4E-48C9-89F0-1DF4730579CF}" srcId="{FDF60CFA-78EA-4087-8ACB-84C40878409D}" destId="{21794499-1191-4351-8C4C-A3C2B386298F}" srcOrd="5" destOrd="0" parTransId="{7B9F55E3-4A44-4F08-99EC-BE354B6ABDA4}" sibTransId="{12DEE1D7-342F-4F48-B5D1-44DAA02E544C}"/>
    <dgm:cxn modelId="{1CDC544C-452E-4AAB-8F6A-8B5561FD230A}" type="presOf" srcId="{E216467D-09F2-40CF-8B55-03AC0257B873}" destId="{9A094423-BEB3-4275-A03C-6F887272590F}" srcOrd="1" destOrd="0" presId="urn:microsoft.com/office/officeart/2016/7/layout/RepeatingBendingProcessNew"/>
    <dgm:cxn modelId="{83114F6F-CE10-43A3-A7E1-6B92C7ED7ACC}" type="presOf" srcId="{8D0AAB5A-BB66-4ABB-AD4D-505285F97B31}" destId="{4182F53D-89B0-4DCC-82BB-9A8D389B9CDB}" srcOrd="0" destOrd="0" presId="urn:microsoft.com/office/officeart/2016/7/layout/RepeatingBendingProcessNew"/>
    <dgm:cxn modelId="{A7A4DA79-7DE8-48C5-A41F-B18770B6AB61}" srcId="{FDF60CFA-78EA-4087-8ACB-84C40878409D}" destId="{BB811907-AC59-4E61-91C3-81BC5A8BDAD8}" srcOrd="4" destOrd="0" parTransId="{77810E50-99BB-49C4-B228-E1A86C7E269E}" sibTransId="{1825F2C5-6EC2-4D0A-B58A-69AA860645D3}"/>
    <dgm:cxn modelId="{F20D837D-EB0B-4FC1-B5FB-6F28A873214C}" srcId="{FDF60CFA-78EA-4087-8ACB-84C40878409D}" destId="{FA75CFB6-B8D5-40F8-BFF0-1D8495C69986}" srcOrd="1" destOrd="0" parTransId="{16B65C66-AB0B-4885-9204-1C0B4C173992}" sibTransId="{E216467D-09F2-40CF-8B55-03AC0257B873}"/>
    <dgm:cxn modelId="{219C4A81-FF01-4383-BB02-E5BD957CB6B6}" type="presOf" srcId="{152B6D97-E167-4532-B4DC-0488BA2F0545}" destId="{D323FA1E-DDF1-411C-9F78-B5CEBBBE8AE7}" srcOrd="1" destOrd="0" presId="urn:microsoft.com/office/officeart/2016/7/layout/RepeatingBendingProcessNew"/>
    <dgm:cxn modelId="{F7B93486-D4DE-4CF8-B5B2-60C90C5ABC8B}" type="presOf" srcId="{87589768-A33C-4A53-A33F-C8523CA0D513}" destId="{F24F9C76-FB19-422D-8583-B22E8A35878F}" srcOrd="1" destOrd="0" presId="urn:microsoft.com/office/officeart/2016/7/layout/RepeatingBendingProcessNew"/>
    <dgm:cxn modelId="{14B4368E-2C32-43AD-8E75-A2BE6435E842}" type="presOf" srcId="{87589768-A33C-4A53-A33F-C8523CA0D513}" destId="{57623064-7523-4481-A9E5-964B79D7D33A}" srcOrd="0" destOrd="0" presId="urn:microsoft.com/office/officeart/2016/7/layout/RepeatingBendingProcessNew"/>
    <dgm:cxn modelId="{A7564A95-D53C-4CFB-B1F4-530495F94964}" type="presOf" srcId="{1825F2C5-6EC2-4D0A-B58A-69AA860645D3}" destId="{559696F0-1E2D-4143-B34B-F1285C220D76}" srcOrd="1" destOrd="0" presId="urn:microsoft.com/office/officeart/2016/7/layout/RepeatingBendingProcessNew"/>
    <dgm:cxn modelId="{FB07DA98-5650-44A8-882D-F696BAE1C0D6}" srcId="{FDF60CFA-78EA-4087-8ACB-84C40878409D}" destId="{8D0AAB5A-BB66-4ABB-AD4D-505285F97B31}" srcOrd="2" destOrd="0" parTransId="{8A1342D2-3117-46E6-AE7E-5DA6057E2772}" sibTransId="{131FAF24-D696-4AA6-98D5-9A2801EB9585}"/>
    <dgm:cxn modelId="{E9CFE49C-41B5-4B31-9DDD-3D0050BC05CC}" type="presOf" srcId="{21794499-1191-4351-8C4C-A3C2B386298F}" destId="{1D72DC65-1113-4EC9-AA5B-E767434D8D77}" srcOrd="0" destOrd="0" presId="urn:microsoft.com/office/officeart/2016/7/layout/RepeatingBendingProcessNew"/>
    <dgm:cxn modelId="{3DA2A6B1-2666-4C15-BBDF-B162DE8AA088}" type="presOf" srcId="{FDF60CFA-78EA-4087-8ACB-84C40878409D}" destId="{B1B20B2B-4526-47EB-99A5-D366FEAB33D2}" srcOrd="0" destOrd="0" presId="urn:microsoft.com/office/officeart/2016/7/layout/RepeatingBendingProcessNew"/>
    <dgm:cxn modelId="{C4C08AD5-0F7C-4A17-8332-A9B8D4F83644}" type="presOf" srcId="{E216467D-09F2-40CF-8B55-03AC0257B873}" destId="{558890B9-B458-468E-822D-D9DC8DAE2EEB}" srcOrd="0" destOrd="0" presId="urn:microsoft.com/office/officeart/2016/7/layout/RepeatingBendingProcessNew"/>
    <dgm:cxn modelId="{A4DFC3DE-F84E-4EE5-B9CC-18BBC98CCF62}" type="presOf" srcId="{FA75CFB6-B8D5-40F8-BFF0-1D8495C69986}" destId="{C0F0A9CD-BA41-48D2-B60A-21DB1285E105}" srcOrd="0" destOrd="0" presId="urn:microsoft.com/office/officeart/2016/7/layout/RepeatingBendingProcessNew"/>
    <dgm:cxn modelId="{12F16AE0-A510-4AE4-866D-9364780E1C53}" type="presOf" srcId="{6C299DCF-7CD1-4C81-A38D-EF0757A4B6EE}" destId="{394BC589-BD4E-4527-8EB4-1D9B4E08710A}" srcOrd="0" destOrd="0" presId="urn:microsoft.com/office/officeart/2016/7/layout/RepeatingBendingProcessNew"/>
    <dgm:cxn modelId="{96AD8A06-C4DE-4BD7-A02B-A0A6537C7A86}" type="presParOf" srcId="{B1B20B2B-4526-47EB-99A5-D366FEAB33D2}" destId="{C9DA3C5E-7CC5-4279-AE40-FFEC03EDA38B}" srcOrd="0" destOrd="0" presId="urn:microsoft.com/office/officeart/2016/7/layout/RepeatingBendingProcessNew"/>
    <dgm:cxn modelId="{C9F55D88-2482-4893-B477-0BA4D4388CBC}" type="presParOf" srcId="{B1B20B2B-4526-47EB-99A5-D366FEAB33D2}" destId="{629EBF99-CC5C-43FB-836F-7B38BCBE3CE7}" srcOrd="1" destOrd="0" presId="urn:microsoft.com/office/officeart/2016/7/layout/RepeatingBendingProcessNew"/>
    <dgm:cxn modelId="{C62713D7-4D7D-4B47-997C-C9183E582038}" type="presParOf" srcId="{629EBF99-CC5C-43FB-836F-7B38BCBE3CE7}" destId="{D323FA1E-DDF1-411C-9F78-B5CEBBBE8AE7}" srcOrd="0" destOrd="0" presId="urn:microsoft.com/office/officeart/2016/7/layout/RepeatingBendingProcessNew"/>
    <dgm:cxn modelId="{E53EE1A5-6954-42A2-A375-FAC3DD0D1390}" type="presParOf" srcId="{B1B20B2B-4526-47EB-99A5-D366FEAB33D2}" destId="{C0F0A9CD-BA41-48D2-B60A-21DB1285E105}" srcOrd="2" destOrd="0" presId="urn:microsoft.com/office/officeart/2016/7/layout/RepeatingBendingProcessNew"/>
    <dgm:cxn modelId="{529CC312-B1A5-4F6D-A03E-92F43385D391}" type="presParOf" srcId="{B1B20B2B-4526-47EB-99A5-D366FEAB33D2}" destId="{558890B9-B458-468E-822D-D9DC8DAE2EEB}" srcOrd="3" destOrd="0" presId="urn:microsoft.com/office/officeart/2016/7/layout/RepeatingBendingProcessNew"/>
    <dgm:cxn modelId="{5C5871E1-05CF-479D-A94C-001651A5B44D}" type="presParOf" srcId="{558890B9-B458-468E-822D-D9DC8DAE2EEB}" destId="{9A094423-BEB3-4275-A03C-6F887272590F}" srcOrd="0" destOrd="0" presId="urn:microsoft.com/office/officeart/2016/7/layout/RepeatingBendingProcessNew"/>
    <dgm:cxn modelId="{0FCF96F2-3F67-4279-A2B7-1740CEC399A3}" type="presParOf" srcId="{B1B20B2B-4526-47EB-99A5-D366FEAB33D2}" destId="{4182F53D-89B0-4DCC-82BB-9A8D389B9CDB}" srcOrd="4" destOrd="0" presId="urn:microsoft.com/office/officeart/2016/7/layout/RepeatingBendingProcessNew"/>
    <dgm:cxn modelId="{EA4CAB36-9D05-4FD5-81EC-ED077E607363}" type="presParOf" srcId="{B1B20B2B-4526-47EB-99A5-D366FEAB33D2}" destId="{806023C4-9235-42C3-AD9E-6F4B2950831E}" srcOrd="5" destOrd="0" presId="urn:microsoft.com/office/officeart/2016/7/layout/RepeatingBendingProcessNew"/>
    <dgm:cxn modelId="{1AEDCE2C-7A78-476D-A10F-57109B7D09BC}" type="presParOf" srcId="{806023C4-9235-42C3-AD9E-6F4B2950831E}" destId="{E7EC3310-C67D-451C-9745-343FEFF408F2}" srcOrd="0" destOrd="0" presId="urn:microsoft.com/office/officeart/2016/7/layout/RepeatingBendingProcessNew"/>
    <dgm:cxn modelId="{E6961838-C6C5-422B-99AB-A9853F6A9ECA}" type="presParOf" srcId="{B1B20B2B-4526-47EB-99A5-D366FEAB33D2}" destId="{394BC589-BD4E-4527-8EB4-1D9B4E08710A}" srcOrd="6" destOrd="0" presId="urn:microsoft.com/office/officeart/2016/7/layout/RepeatingBendingProcessNew"/>
    <dgm:cxn modelId="{BE75D3A9-62F5-4E1E-8282-321324F2CDA5}" type="presParOf" srcId="{B1B20B2B-4526-47EB-99A5-D366FEAB33D2}" destId="{57623064-7523-4481-A9E5-964B79D7D33A}" srcOrd="7" destOrd="0" presId="urn:microsoft.com/office/officeart/2016/7/layout/RepeatingBendingProcessNew"/>
    <dgm:cxn modelId="{8DF13BE5-CBAD-4D8F-B15D-B9819AC046E7}" type="presParOf" srcId="{57623064-7523-4481-A9E5-964B79D7D33A}" destId="{F24F9C76-FB19-422D-8583-B22E8A35878F}" srcOrd="0" destOrd="0" presId="urn:microsoft.com/office/officeart/2016/7/layout/RepeatingBendingProcessNew"/>
    <dgm:cxn modelId="{54A3FEE1-6DEB-4E30-8D87-C5A59413EB38}" type="presParOf" srcId="{B1B20B2B-4526-47EB-99A5-D366FEAB33D2}" destId="{F21F0D86-5F24-4774-BF8C-8ED7C3FF2293}" srcOrd="8" destOrd="0" presId="urn:microsoft.com/office/officeart/2016/7/layout/RepeatingBendingProcessNew"/>
    <dgm:cxn modelId="{1B61A02B-5DD6-429D-B188-00AC9715313B}" type="presParOf" srcId="{B1B20B2B-4526-47EB-99A5-D366FEAB33D2}" destId="{61A8FF8A-31E5-4806-BFE5-EA35C3EF911D}" srcOrd="9" destOrd="0" presId="urn:microsoft.com/office/officeart/2016/7/layout/RepeatingBendingProcessNew"/>
    <dgm:cxn modelId="{9BCFE97F-EB5D-47D7-B4A1-9E21470281E2}" type="presParOf" srcId="{61A8FF8A-31E5-4806-BFE5-EA35C3EF911D}" destId="{559696F0-1E2D-4143-B34B-F1285C220D76}" srcOrd="0" destOrd="0" presId="urn:microsoft.com/office/officeart/2016/7/layout/RepeatingBendingProcessNew"/>
    <dgm:cxn modelId="{F545D8B7-CDEC-40EF-8C3D-778B487E509B}" type="presParOf" srcId="{B1B20B2B-4526-47EB-99A5-D366FEAB33D2}" destId="{1D72DC65-1113-4EC9-AA5B-E767434D8D77}"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86FDCC-D727-4B0F-961E-6C4E0CA9A87D}" type="doc">
      <dgm:prSet loTypeId="urn:microsoft.com/office/officeart/2016/7/layout/RepeatingBendingProcessNew" loCatId="process" qsTypeId="urn:microsoft.com/office/officeart/2005/8/quickstyle/simple2" qsCatId="simple" csTypeId="urn:microsoft.com/office/officeart/2005/8/colors/colorful1" csCatId="colorful"/>
      <dgm:spPr/>
      <dgm:t>
        <a:bodyPr/>
        <a:lstStyle/>
        <a:p>
          <a:endParaRPr lang="en-US"/>
        </a:p>
      </dgm:t>
    </dgm:pt>
    <dgm:pt modelId="{B5D69606-AA66-4E61-BF2C-6B3FCC3FE58D}">
      <dgm:prSet/>
      <dgm:spPr/>
      <dgm:t>
        <a:bodyPr/>
        <a:lstStyle/>
        <a:p>
          <a:r>
            <a:rPr lang="en-GB">
              <a:latin typeface="Trade Gothic Next Cond"/>
            </a:rPr>
            <a:t>Task:  Organising carers, nurses and admin staff across two buildings (Royal College of Nursing, 2025).</a:t>
          </a:r>
          <a:endParaRPr lang="en-US">
            <a:latin typeface="Trade Gothic Next Cond"/>
          </a:endParaRPr>
        </a:p>
      </dgm:t>
    </dgm:pt>
    <dgm:pt modelId="{EF69220E-AC11-40C8-91C3-2ACAAAFEBA5F}" type="parTrans" cxnId="{A28A9264-0FDD-4AFE-A205-139FAFF6DBEB}">
      <dgm:prSet/>
      <dgm:spPr/>
      <dgm:t>
        <a:bodyPr/>
        <a:lstStyle/>
        <a:p>
          <a:endParaRPr lang="en-US"/>
        </a:p>
      </dgm:t>
    </dgm:pt>
    <dgm:pt modelId="{2F9AD897-7FDB-48BE-AD3D-4CBCE5679106}" type="sibTrans" cxnId="{A28A9264-0FDD-4AFE-A205-139FAFF6DBEB}">
      <dgm:prSet/>
      <dgm:spPr/>
      <dgm:t>
        <a:bodyPr/>
        <a:lstStyle/>
        <a:p>
          <a:endParaRPr lang="en-US"/>
        </a:p>
      </dgm:t>
    </dgm:pt>
    <dgm:pt modelId="{316F27B2-638F-4596-8777-AEE2BAF8E4E5}">
      <dgm:prSet/>
      <dgm:spPr/>
      <dgm:t>
        <a:bodyPr/>
        <a:lstStyle/>
        <a:p>
          <a:r>
            <a:rPr lang="en-GB">
              <a:latin typeface="Trade Gothic Next Cond"/>
            </a:rPr>
            <a:t>Tool:  Microsoft Excel (Microsoft, 2025).</a:t>
          </a:r>
          <a:endParaRPr lang="en-US">
            <a:latin typeface="Trade Gothic Next Cond"/>
          </a:endParaRPr>
        </a:p>
      </dgm:t>
    </dgm:pt>
    <dgm:pt modelId="{F7C82AF3-85B7-48B4-B2A1-617346DE434D}" type="parTrans" cxnId="{1470679E-304F-4924-89C9-E8364E404528}">
      <dgm:prSet/>
      <dgm:spPr/>
      <dgm:t>
        <a:bodyPr/>
        <a:lstStyle/>
        <a:p>
          <a:endParaRPr lang="en-US"/>
        </a:p>
      </dgm:t>
    </dgm:pt>
    <dgm:pt modelId="{4C637891-636E-48E6-85F5-3DACE7D06804}" type="sibTrans" cxnId="{1470679E-304F-4924-89C9-E8364E404528}">
      <dgm:prSet/>
      <dgm:spPr/>
      <dgm:t>
        <a:bodyPr/>
        <a:lstStyle/>
        <a:p>
          <a:endParaRPr lang="en-US"/>
        </a:p>
      </dgm:t>
    </dgm:pt>
    <dgm:pt modelId="{81F5DCEC-5389-4453-9CDE-581EEFE965CF}">
      <dgm:prSet/>
      <dgm:spPr/>
      <dgm:t>
        <a:bodyPr/>
        <a:lstStyle/>
        <a:p>
          <a:r>
            <a:rPr lang="en-GB">
              <a:latin typeface="Trade Gothic Next Cond"/>
            </a:rPr>
            <a:t>Purpose:  Ensures enough staff are available for each shift (Microsoft, 2025).</a:t>
          </a:r>
          <a:endParaRPr lang="en-US">
            <a:latin typeface="Trade Gothic Next Cond"/>
          </a:endParaRPr>
        </a:p>
      </dgm:t>
    </dgm:pt>
    <dgm:pt modelId="{5FC48950-731D-47B2-A629-EE605C0AF220}" type="parTrans" cxnId="{34DF1533-A0D6-43A4-A1FE-4DC3F724FC4C}">
      <dgm:prSet/>
      <dgm:spPr/>
      <dgm:t>
        <a:bodyPr/>
        <a:lstStyle/>
        <a:p>
          <a:endParaRPr lang="en-US"/>
        </a:p>
      </dgm:t>
    </dgm:pt>
    <dgm:pt modelId="{914D004C-499D-4311-8DE1-CA13BC51073C}" type="sibTrans" cxnId="{34DF1533-A0D6-43A4-A1FE-4DC3F724FC4C}">
      <dgm:prSet/>
      <dgm:spPr/>
      <dgm:t>
        <a:bodyPr/>
        <a:lstStyle/>
        <a:p>
          <a:endParaRPr lang="en-US"/>
        </a:p>
      </dgm:t>
    </dgm:pt>
    <dgm:pt modelId="{3F9661BF-6963-4732-B070-47B4CDEBFE50}">
      <dgm:prSet/>
      <dgm:spPr/>
      <dgm:t>
        <a:bodyPr/>
        <a:lstStyle/>
        <a:p>
          <a:r>
            <a:rPr lang="en-GB">
              <a:latin typeface="Trade Gothic Next Cond"/>
            </a:rPr>
            <a:t>Efficiency:  Makes staff rotas quicker to organise and update (Microsoft, 2025).</a:t>
          </a:r>
          <a:endParaRPr lang="en-US">
            <a:latin typeface="Trade Gothic Next Cond"/>
          </a:endParaRPr>
        </a:p>
      </dgm:t>
    </dgm:pt>
    <dgm:pt modelId="{2FBEF89D-C0FF-4FF0-9296-9C73A8E02700}" type="parTrans" cxnId="{5618EFE9-ADE6-4F59-8E68-3E24F647D1AD}">
      <dgm:prSet/>
      <dgm:spPr/>
      <dgm:t>
        <a:bodyPr/>
        <a:lstStyle/>
        <a:p>
          <a:endParaRPr lang="en-US"/>
        </a:p>
      </dgm:t>
    </dgm:pt>
    <dgm:pt modelId="{BEED6371-696F-44E7-A87A-9B6BD70259F8}" type="sibTrans" cxnId="{5618EFE9-ADE6-4F59-8E68-3E24F647D1AD}">
      <dgm:prSet/>
      <dgm:spPr/>
      <dgm:t>
        <a:bodyPr/>
        <a:lstStyle/>
        <a:p>
          <a:endParaRPr lang="en-US"/>
        </a:p>
      </dgm:t>
    </dgm:pt>
    <dgm:pt modelId="{66AB7B3F-78E9-44ED-9E9B-33E061F7F877}">
      <dgm:prSet/>
      <dgm:spPr/>
      <dgm:t>
        <a:bodyPr/>
        <a:lstStyle/>
        <a:p>
          <a:r>
            <a:rPr lang="en-GB">
              <a:latin typeface="Trade Gothic Next Cond"/>
            </a:rPr>
            <a:t>Advantage:  Excel helps calculate hours and update shifts quickly (Microsoft, 2025).</a:t>
          </a:r>
          <a:endParaRPr lang="en-US">
            <a:latin typeface="Trade Gothic Next Cond"/>
          </a:endParaRPr>
        </a:p>
      </dgm:t>
    </dgm:pt>
    <dgm:pt modelId="{4446B6A9-3D5B-4779-832F-A5C65FD40ABB}" type="parTrans" cxnId="{45C7AD84-76A9-4333-AAC3-F35A7EA5BA0B}">
      <dgm:prSet/>
      <dgm:spPr/>
      <dgm:t>
        <a:bodyPr/>
        <a:lstStyle/>
        <a:p>
          <a:endParaRPr lang="en-US"/>
        </a:p>
      </dgm:t>
    </dgm:pt>
    <dgm:pt modelId="{BED0D0DD-4C60-410C-B6B6-FD84D5171A42}" type="sibTrans" cxnId="{45C7AD84-76A9-4333-AAC3-F35A7EA5BA0B}">
      <dgm:prSet/>
      <dgm:spPr/>
      <dgm:t>
        <a:bodyPr/>
        <a:lstStyle/>
        <a:p>
          <a:endParaRPr lang="en-US"/>
        </a:p>
      </dgm:t>
    </dgm:pt>
    <dgm:pt modelId="{E6637825-F907-462F-8789-A1459FBC1342}">
      <dgm:prSet/>
      <dgm:spPr/>
      <dgm:t>
        <a:bodyPr/>
        <a:lstStyle/>
        <a:p>
          <a:r>
            <a:rPr lang="en-GB">
              <a:latin typeface="Trade Gothic Next Cond"/>
            </a:rPr>
            <a:t>Limitation:  Manual typing can lead to rota mistakes (Microsoft, 2025).</a:t>
          </a:r>
          <a:endParaRPr lang="en-US">
            <a:latin typeface="Trade Gothic Next Cond"/>
          </a:endParaRPr>
        </a:p>
      </dgm:t>
    </dgm:pt>
    <dgm:pt modelId="{D0ACF21C-58AC-446B-A760-1A7CD355B228}" type="parTrans" cxnId="{41F26A81-6BEF-4237-B854-1CA3B54016B5}">
      <dgm:prSet/>
      <dgm:spPr/>
      <dgm:t>
        <a:bodyPr/>
        <a:lstStyle/>
        <a:p>
          <a:endParaRPr lang="en-US"/>
        </a:p>
      </dgm:t>
    </dgm:pt>
    <dgm:pt modelId="{ACA43F77-B3CC-41E6-8C7B-934DAFBEF129}" type="sibTrans" cxnId="{41F26A81-6BEF-4237-B854-1CA3B54016B5}">
      <dgm:prSet/>
      <dgm:spPr/>
      <dgm:t>
        <a:bodyPr/>
        <a:lstStyle/>
        <a:p>
          <a:endParaRPr lang="en-US"/>
        </a:p>
      </dgm:t>
    </dgm:pt>
    <dgm:pt modelId="{655E16A1-2387-4EC8-8806-755B2B91CA2C}" type="pres">
      <dgm:prSet presAssocID="{B086FDCC-D727-4B0F-961E-6C4E0CA9A87D}" presName="Name0" presStyleCnt="0">
        <dgm:presLayoutVars>
          <dgm:dir/>
          <dgm:resizeHandles val="exact"/>
        </dgm:presLayoutVars>
      </dgm:prSet>
      <dgm:spPr/>
    </dgm:pt>
    <dgm:pt modelId="{2DAF402D-C1B0-48A3-8E36-495B214A3844}" type="pres">
      <dgm:prSet presAssocID="{B5D69606-AA66-4E61-BF2C-6B3FCC3FE58D}" presName="node" presStyleLbl="node1" presStyleIdx="0" presStyleCnt="6">
        <dgm:presLayoutVars>
          <dgm:bulletEnabled val="1"/>
        </dgm:presLayoutVars>
      </dgm:prSet>
      <dgm:spPr/>
    </dgm:pt>
    <dgm:pt modelId="{408C8614-07A2-4918-9475-33CF815694F6}" type="pres">
      <dgm:prSet presAssocID="{2F9AD897-7FDB-48BE-AD3D-4CBCE5679106}" presName="sibTrans" presStyleLbl="sibTrans1D1" presStyleIdx="0" presStyleCnt="5"/>
      <dgm:spPr/>
    </dgm:pt>
    <dgm:pt modelId="{5F6BB607-EE12-47D9-AC45-A913A8FFC480}" type="pres">
      <dgm:prSet presAssocID="{2F9AD897-7FDB-48BE-AD3D-4CBCE5679106}" presName="connectorText" presStyleLbl="sibTrans1D1" presStyleIdx="0" presStyleCnt="5"/>
      <dgm:spPr/>
    </dgm:pt>
    <dgm:pt modelId="{54F73F3E-60D7-4678-AFA1-B0757E524B06}" type="pres">
      <dgm:prSet presAssocID="{316F27B2-638F-4596-8777-AEE2BAF8E4E5}" presName="node" presStyleLbl="node1" presStyleIdx="1" presStyleCnt="6">
        <dgm:presLayoutVars>
          <dgm:bulletEnabled val="1"/>
        </dgm:presLayoutVars>
      </dgm:prSet>
      <dgm:spPr/>
    </dgm:pt>
    <dgm:pt modelId="{7EA099E9-5892-4EC0-A0ED-341631001515}" type="pres">
      <dgm:prSet presAssocID="{4C637891-636E-48E6-85F5-3DACE7D06804}" presName="sibTrans" presStyleLbl="sibTrans1D1" presStyleIdx="1" presStyleCnt="5"/>
      <dgm:spPr/>
    </dgm:pt>
    <dgm:pt modelId="{5F5AC89B-3FE7-4A40-A792-843143272572}" type="pres">
      <dgm:prSet presAssocID="{4C637891-636E-48E6-85F5-3DACE7D06804}" presName="connectorText" presStyleLbl="sibTrans1D1" presStyleIdx="1" presStyleCnt="5"/>
      <dgm:spPr/>
    </dgm:pt>
    <dgm:pt modelId="{EFC63370-B426-4FFC-B577-095D4DECDA70}" type="pres">
      <dgm:prSet presAssocID="{81F5DCEC-5389-4453-9CDE-581EEFE965CF}" presName="node" presStyleLbl="node1" presStyleIdx="2" presStyleCnt="6">
        <dgm:presLayoutVars>
          <dgm:bulletEnabled val="1"/>
        </dgm:presLayoutVars>
      </dgm:prSet>
      <dgm:spPr/>
    </dgm:pt>
    <dgm:pt modelId="{70FD6576-5246-49EA-9D40-C81D0C0FAADC}" type="pres">
      <dgm:prSet presAssocID="{914D004C-499D-4311-8DE1-CA13BC51073C}" presName="sibTrans" presStyleLbl="sibTrans1D1" presStyleIdx="2" presStyleCnt="5"/>
      <dgm:spPr/>
    </dgm:pt>
    <dgm:pt modelId="{23844BBF-775B-4245-939A-F9FFE77BC318}" type="pres">
      <dgm:prSet presAssocID="{914D004C-499D-4311-8DE1-CA13BC51073C}" presName="connectorText" presStyleLbl="sibTrans1D1" presStyleIdx="2" presStyleCnt="5"/>
      <dgm:spPr/>
    </dgm:pt>
    <dgm:pt modelId="{5C64F342-D5B1-4558-9FE3-08283D7E6964}" type="pres">
      <dgm:prSet presAssocID="{3F9661BF-6963-4732-B070-47B4CDEBFE50}" presName="node" presStyleLbl="node1" presStyleIdx="3" presStyleCnt="6">
        <dgm:presLayoutVars>
          <dgm:bulletEnabled val="1"/>
        </dgm:presLayoutVars>
      </dgm:prSet>
      <dgm:spPr/>
    </dgm:pt>
    <dgm:pt modelId="{37264E1E-F797-47F2-895A-26940514B4E7}" type="pres">
      <dgm:prSet presAssocID="{BEED6371-696F-44E7-A87A-9B6BD70259F8}" presName="sibTrans" presStyleLbl="sibTrans1D1" presStyleIdx="3" presStyleCnt="5"/>
      <dgm:spPr/>
    </dgm:pt>
    <dgm:pt modelId="{938232EB-B51A-457E-A534-6C5B29784E85}" type="pres">
      <dgm:prSet presAssocID="{BEED6371-696F-44E7-A87A-9B6BD70259F8}" presName="connectorText" presStyleLbl="sibTrans1D1" presStyleIdx="3" presStyleCnt="5"/>
      <dgm:spPr/>
    </dgm:pt>
    <dgm:pt modelId="{C778EEB9-C68B-4198-AFB3-9B78BD01CFB5}" type="pres">
      <dgm:prSet presAssocID="{66AB7B3F-78E9-44ED-9E9B-33E061F7F877}" presName="node" presStyleLbl="node1" presStyleIdx="4" presStyleCnt="6">
        <dgm:presLayoutVars>
          <dgm:bulletEnabled val="1"/>
        </dgm:presLayoutVars>
      </dgm:prSet>
      <dgm:spPr/>
    </dgm:pt>
    <dgm:pt modelId="{86A81079-C830-477D-A7EC-444E262D93C3}" type="pres">
      <dgm:prSet presAssocID="{BED0D0DD-4C60-410C-B6B6-FD84D5171A42}" presName="sibTrans" presStyleLbl="sibTrans1D1" presStyleIdx="4" presStyleCnt="5"/>
      <dgm:spPr/>
    </dgm:pt>
    <dgm:pt modelId="{95C1CCB8-2E0E-4BE8-BA6A-707A1359DCE5}" type="pres">
      <dgm:prSet presAssocID="{BED0D0DD-4C60-410C-B6B6-FD84D5171A42}" presName="connectorText" presStyleLbl="sibTrans1D1" presStyleIdx="4" presStyleCnt="5"/>
      <dgm:spPr/>
    </dgm:pt>
    <dgm:pt modelId="{4C9AA65D-B1DB-4DB3-BE9F-999A14228E60}" type="pres">
      <dgm:prSet presAssocID="{E6637825-F907-462F-8789-A1459FBC1342}" presName="node" presStyleLbl="node1" presStyleIdx="5" presStyleCnt="6">
        <dgm:presLayoutVars>
          <dgm:bulletEnabled val="1"/>
        </dgm:presLayoutVars>
      </dgm:prSet>
      <dgm:spPr/>
    </dgm:pt>
  </dgm:ptLst>
  <dgm:cxnLst>
    <dgm:cxn modelId="{56963E05-84A2-41A0-9712-D1AC75493675}" type="presOf" srcId="{BEED6371-696F-44E7-A87A-9B6BD70259F8}" destId="{938232EB-B51A-457E-A534-6C5B29784E85}" srcOrd="1" destOrd="0" presId="urn:microsoft.com/office/officeart/2016/7/layout/RepeatingBendingProcessNew"/>
    <dgm:cxn modelId="{94BE740E-F36E-4991-BC64-FE157B8E66C2}" type="presOf" srcId="{2F9AD897-7FDB-48BE-AD3D-4CBCE5679106}" destId="{5F6BB607-EE12-47D9-AC45-A913A8FFC480}" srcOrd="1" destOrd="0" presId="urn:microsoft.com/office/officeart/2016/7/layout/RepeatingBendingProcessNew"/>
    <dgm:cxn modelId="{4BBECB0F-B2FD-4D74-86B3-597DC11A574A}" type="presOf" srcId="{914D004C-499D-4311-8DE1-CA13BC51073C}" destId="{70FD6576-5246-49EA-9D40-C81D0C0FAADC}" srcOrd="0" destOrd="0" presId="urn:microsoft.com/office/officeart/2016/7/layout/RepeatingBendingProcessNew"/>
    <dgm:cxn modelId="{706BF216-932D-4CF6-B950-CBBD5F151273}" type="presOf" srcId="{BED0D0DD-4C60-410C-B6B6-FD84D5171A42}" destId="{95C1CCB8-2E0E-4BE8-BA6A-707A1359DCE5}" srcOrd="1" destOrd="0" presId="urn:microsoft.com/office/officeart/2016/7/layout/RepeatingBendingProcessNew"/>
    <dgm:cxn modelId="{80365A31-F526-4165-B4B1-3A3FFED2E22E}" type="presOf" srcId="{81F5DCEC-5389-4453-9CDE-581EEFE965CF}" destId="{EFC63370-B426-4FFC-B577-095D4DECDA70}" srcOrd="0" destOrd="0" presId="urn:microsoft.com/office/officeart/2016/7/layout/RepeatingBendingProcessNew"/>
    <dgm:cxn modelId="{34DF1533-A0D6-43A4-A1FE-4DC3F724FC4C}" srcId="{B086FDCC-D727-4B0F-961E-6C4E0CA9A87D}" destId="{81F5DCEC-5389-4453-9CDE-581EEFE965CF}" srcOrd="2" destOrd="0" parTransId="{5FC48950-731D-47B2-A629-EE605C0AF220}" sibTransId="{914D004C-499D-4311-8DE1-CA13BC51073C}"/>
    <dgm:cxn modelId="{53CBC439-051D-4CF0-A901-5B4C293A5118}" type="presOf" srcId="{3F9661BF-6963-4732-B070-47B4CDEBFE50}" destId="{5C64F342-D5B1-4558-9FE3-08283D7E6964}" srcOrd="0" destOrd="0" presId="urn:microsoft.com/office/officeart/2016/7/layout/RepeatingBendingProcessNew"/>
    <dgm:cxn modelId="{81558C3E-8FFC-4348-B5A3-F6EDAB80FBAF}" type="presOf" srcId="{BED0D0DD-4C60-410C-B6B6-FD84D5171A42}" destId="{86A81079-C830-477D-A7EC-444E262D93C3}" srcOrd="0" destOrd="0" presId="urn:microsoft.com/office/officeart/2016/7/layout/RepeatingBendingProcessNew"/>
    <dgm:cxn modelId="{A28A9264-0FDD-4AFE-A205-139FAFF6DBEB}" srcId="{B086FDCC-D727-4B0F-961E-6C4E0CA9A87D}" destId="{B5D69606-AA66-4E61-BF2C-6B3FCC3FE58D}" srcOrd="0" destOrd="0" parTransId="{EF69220E-AC11-40C8-91C3-2ACAAAFEBA5F}" sibTransId="{2F9AD897-7FDB-48BE-AD3D-4CBCE5679106}"/>
    <dgm:cxn modelId="{55B97F66-8548-48C5-AA76-BF97EF5FCCB5}" type="presOf" srcId="{B086FDCC-D727-4B0F-961E-6C4E0CA9A87D}" destId="{655E16A1-2387-4EC8-8806-755B2B91CA2C}" srcOrd="0" destOrd="0" presId="urn:microsoft.com/office/officeart/2016/7/layout/RepeatingBendingProcessNew"/>
    <dgm:cxn modelId="{F5E0AB72-BFC7-461C-B7A9-CD46784F5E96}" type="presOf" srcId="{914D004C-499D-4311-8DE1-CA13BC51073C}" destId="{23844BBF-775B-4245-939A-F9FFE77BC318}" srcOrd="1" destOrd="0" presId="urn:microsoft.com/office/officeart/2016/7/layout/RepeatingBendingProcessNew"/>
    <dgm:cxn modelId="{9774CE7B-D658-41B3-A69A-2BF3E881F151}" type="presOf" srcId="{E6637825-F907-462F-8789-A1459FBC1342}" destId="{4C9AA65D-B1DB-4DB3-BE9F-999A14228E60}" srcOrd="0" destOrd="0" presId="urn:microsoft.com/office/officeart/2016/7/layout/RepeatingBendingProcessNew"/>
    <dgm:cxn modelId="{CA90237D-758D-4E80-B01E-DF88C812AC99}" type="presOf" srcId="{B5D69606-AA66-4E61-BF2C-6B3FCC3FE58D}" destId="{2DAF402D-C1B0-48A3-8E36-495B214A3844}" srcOrd="0" destOrd="0" presId="urn:microsoft.com/office/officeart/2016/7/layout/RepeatingBendingProcessNew"/>
    <dgm:cxn modelId="{41F26A81-6BEF-4237-B854-1CA3B54016B5}" srcId="{B086FDCC-D727-4B0F-961E-6C4E0CA9A87D}" destId="{E6637825-F907-462F-8789-A1459FBC1342}" srcOrd="5" destOrd="0" parTransId="{D0ACF21C-58AC-446B-A760-1A7CD355B228}" sibTransId="{ACA43F77-B3CC-41E6-8C7B-934DAFBEF129}"/>
    <dgm:cxn modelId="{45C7AD84-76A9-4333-AAC3-F35A7EA5BA0B}" srcId="{B086FDCC-D727-4B0F-961E-6C4E0CA9A87D}" destId="{66AB7B3F-78E9-44ED-9E9B-33E061F7F877}" srcOrd="4" destOrd="0" parTransId="{4446B6A9-3D5B-4779-832F-A5C65FD40ABB}" sibTransId="{BED0D0DD-4C60-410C-B6B6-FD84D5171A42}"/>
    <dgm:cxn modelId="{9E5E5C86-EF24-400C-8065-509DD3B4102F}" type="presOf" srcId="{2F9AD897-7FDB-48BE-AD3D-4CBCE5679106}" destId="{408C8614-07A2-4918-9475-33CF815694F6}" srcOrd="0" destOrd="0" presId="urn:microsoft.com/office/officeart/2016/7/layout/RepeatingBendingProcessNew"/>
    <dgm:cxn modelId="{1470679E-304F-4924-89C9-E8364E404528}" srcId="{B086FDCC-D727-4B0F-961E-6C4E0CA9A87D}" destId="{316F27B2-638F-4596-8777-AEE2BAF8E4E5}" srcOrd="1" destOrd="0" parTransId="{F7C82AF3-85B7-48B4-B2A1-617346DE434D}" sibTransId="{4C637891-636E-48E6-85F5-3DACE7D06804}"/>
    <dgm:cxn modelId="{4C87F7A0-2915-4071-8D9C-B37763CDCC94}" type="presOf" srcId="{4C637891-636E-48E6-85F5-3DACE7D06804}" destId="{5F5AC89B-3FE7-4A40-A792-843143272572}" srcOrd="1" destOrd="0" presId="urn:microsoft.com/office/officeart/2016/7/layout/RepeatingBendingProcessNew"/>
    <dgm:cxn modelId="{94C044CB-1F46-434C-BB52-3C3BC69FD4F1}" type="presOf" srcId="{4C637891-636E-48E6-85F5-3DACE7D06804}" destId="{7EA099E9-5892-4EC0-A0ED-341631001515}" srcOrd="0" destOrd="0" presId="urn:microsoft.com/office/officeart/2016/7/layout/RepeatingBendingProcessNew"/>
    <dgm:cxn modelId="{2288E7E1-D387-4A97-B494-D54A7A308756}" type="presOf" srcId="{66AB7B3F-78E9-44ED-9E9B-33E061F7F877}" destId="{C778EEB9-C68B-4198-AFB3-9B78BD01CFB5}" srcOrd="0" destOrd="0" presId="urn:microsoft.com/office/officeart/2016/7/layout/RepeatingBendingProcessNew"/>
    <dgm:cxn modelId="{5618EFE9-ADE6-4F59-8E68-3E24F647D1AD}" srcId="{B086FDCC-D727-4B0F-961E-6C4E0CA9A87D}" destId="{3F9661BF-6963-4732-B070-47B4CDEBFE50}" srcOrd="3" destOrd="0" parTransId="{2FBEF89D-C0FF-4FF0-9296-9C73A8E02700}" sibTransId="{BEED6371-696F-44E7-A87A-9B6BD70259F8}"/>
    <dgm:cxn modelId="{7B196FF1-3C42-4925-83A1-E7CC61EE8016}" type="presOf" srcId="{BEED6371-696F-44E7-A87A-9B6BD70259F8}" destId="{37264E1E-F797-47F2-895A-26940514B4E7}" srcOrd="0" destOrd="0" presId="urn:microsoft.com/office/officeart/2016/7/layout/RepeatingBendingProcessNew"/>
    <dgm:cxn modelId="{616B92F2-561F-4748-B59C-31098239CA44}" type="presOf" srcId="{316F27B2-638F-4596-8777-AEE2BAF8E4E5}" destId="{54F73F3E-60D7-4678-AFA1-B0757E524B06}" srcOrd="0" destOrd="0" presId="urn:microsoft.com/office/officeart/2016/7/layout/RepeatingBendingProcessNew"/>
    <dgm:cxn modelId="{B0E0F60D-AEAB-4EF8-9B5D-779AED4818B9}" type="presParOf" srcId="{655E16A1-2387-4EC8-8806-755B2B91CA2C}" destId="{2DAF402D-C1B0-48A3-8E36-495B214A3844}" srcOrd="0" destOrd="0" presId="urn:microsoft.com/office/officeart/2016/7/layout/RepeatingBendingProcessNew"/>
    <dgm:cxn modelId="{EC611F1E-90A2-44A9-BE02-C29EF0D7CBDE}" type="presParOf" srcId="{655E16A1-2387-4EC8-8806-755B2B91CA2C}" destId="{408C8614-07A2-4918-9475-33CF815694F6}" srcOrd="1" destOrd="0" presId="urn:microsoft.com/office/officeart/2016/7/layout/RepeatingBendingProcessNew"/>
    <dgm:cxn modelId="{661CABF9-EB0F-463C-A676-0D67605EB208}" type="presParOf" srcId="{408C8614-07A2-4918-9475-33CF815694F6}" destId="{5F6BB607-EE12-47D9-AC45-A913A8FFC480}" srcOrd="0" destOrd="0" presId="urn:microsoft.com/office/officeart/2016/7/layout/RepeatingBendingProcessNew"/>
    <dgm:cxn modelId="{914F2B79-C3B5-436A-ACB2-78B5CF271E53}" type="presParOf" srcId="{655E16A1-2387-4EC8-8806-755B2B91CA2C}" destId="{54F73F3E-60D7-4678-AFA1-B0757E524B06}" srcOrd="2" destOrd="0" presId="urn:microsoft.com/office/officeart/2016/7/layout/RepeatingBendingProcessNew"/>
    <dgm:cxn modelId="{DDEA4604-41BF-4F90-A8E0-9F2C58F1115B}" type="presParOf" srcId="{655E16A1-2387-4EC8-8806-755B2B91CA2C}" destId="{7EA099E9-5892-4EC0-A0ED-341631001515}" srcOrd="3" destOrd="0" presId="urn:microsoft.com/office/officeart/2016/7/layout/RepeatingBendingProcessNew"/>
    <dgm:cxn modelId="{6ED69D49-13AB-4DBA-83B2-BD6B2269C85D}" type="presParOf" srcId="{7EA099E9-5892-4EC0-A0ED-341631001515}" destId="{5F5AC89B-3FE7-4A40-A792-843143272572}" srcOrd="0" destOrd="0" presId="urn:microsoft.com/office/officeart/2016/7/layout/RepeatingBendingProcessNew"/>
    <dgm:cxn modelId="{91016FD8-1C96-444F-BC0E-11C6298DCD30}" type="presParOf" srcId="{655E16A1-2387-4EC8-8806-755B2B91CA2C}" destId="{EFC63370-B426-4FFC-B577-095D4DECDA70}" srcOrd="4" destOrd="0" presId="urn:microsoft.com/office/officeart/2016/7/layout/RepeatingBendingProcessNew"/>
    <dgm:cxn modelId="{D1E36BF8-212F-48D6-9935-B0FBF1902862}" type="presParOf" srcId="{655E16A1-2387-4EC8-8806-755B2B91CA2C}" destId="{70FD6576-5246-49EA-9D40-C81D0C0FAADC}" srcOrd="5" destOrd="0" presId="urn:microsoft.com/office/officeart/2016/7/layout/RepeatingBendingProcessNew"/>
    <dgm:cxn modelId="{91A353C7-40DB-45E2-94D5-4338D16C27B0}" type="presParOf" srcId="{70FD6576-5246-49EA-9D40-C81D0C0FAADC}" destId="{23844BBF-775B-4245-939A-F9FFE77BC318}" srcOrd="0" destOrd="0" presId="urn:microsoft.com/office/officeart/2016/7/layout/RepeatingBendingProcessNew"/>
    <dgm:cxn modelId="{8EB4B6E2-1EF2-41C1-856F-A5FC19C5C32C}" type="presParOf" srcId="{655E16A1-2387-4EC8-8806-755B2B91CA2C}" destId="{5C64F342-D5B1-4558-9FE3-08283D7E6964}" srcOrd="6" destOrd="0" presId="urn:microsoft.com/office/officeart/2016/7/layout/RepeatingBendingProcessNew"/>
    <dgm:cxn modelId="{4762689A-E187-4F76-A720-081C469A76A6}" type="presParOf" srcId="{655E16A1-2387-4EC8-8806-755B2B91CA2C}" destId="{37264E1E-F797-47F2-895A-26940514B4E7}" srcOrd="7" destOrd="0" presId="urn:microsoft.com/office/officeart/2016/7/layout/RepeatingBendingProcessNew"/>
    <dgm:cxn modelId="{70B88B40-A485-402A-A680-C1849BAFCBE2}" type="presParOf" srcId="{37264E1E-F797-47F2-895A-26940514B4E7}" destId="{938232EB-B51A-457E-A534-6C5B29784E85}" srcOrd="0" destOrd="0" presId="urn:microsoft.com/office/officeart/2016/7/layout/RepeatingBendingProcessNew"/>
    <dgm:cxn modelId="{400B0C83-5A9A-432D-A830-9922DD0FB917}" type="presParOf" srcId="{655E16A1-2387-4EC8-8806-755B2B91CA2C}" destId="{C778EEB9-C68B-4198-AFB3-9B78BD01CFB5}" srcOrd="8" destOrd="0" presId="urn:microsoft.com/office/officeart/2016/7/layout/RepeatingBendingProcessNew"/>
    <dgm:cxn modelId="{F6927906-3C75-419B-BA35-81E71E0187CD}" type="presParOf" srcId="{655E16A1-2387-4EC8-8806-755B2B91CA2C}" destId="{86A81079-C830-477D-A7EC-444E262D93C3}" srcOrd="9" destOrd="0" presId="urn:microsoft.com/office/officeart/2016/7/layout/RepeatingBendingProcessNew"/>
    <dgm:cxn modelId="{81A3262E-1706-41EB-B943-6669C18598A4}" type="presParOf" srcId="{86A81079-C830-477D-A7EC-444E262D93C3}" destId="{95C1CCB8-2E0E-4BE8-BA6A-707A1359DCE5}" srcOrd="0" destOrd="0" presId="urn:microsoft.com/office/officeart/2016/7/layout/RepeatingBendingProcessNew"/>
    <dgm:cxn modelId="{8679F4D8-8CB8-44BA-91AC-2039C46D5AC3}" type="presParOf" srcId="{655E16A1-2387-4EC8-8806-755B2B91CA2C}" destId="{4C9AA65D-B1DB-4DB3-BE9F-999A14228E6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80E90B-0FA2-4897-B17F-18C568D3DB40}"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BF2EDBE3-9900-4308-AA9D-61DE7B557B49}">
      <dgm:prSet phldrT="[Text]" phldr="0"/>
      <dgm:spPr/>
      <dgm:t>
        <a:bodyPr/>
        <a:lstStyle/>
        <a:p>
          <a:pPr rtl="0"/>
          <a:r>
            <a:rPr lang="en-GB">
              <a:latin typeface="Calibri Light" panose="020F0302020204030204"/>
            </a:rPr>
            <a:t>Centralised Communication bridging the gap between the buildings and staff.</a:t>
          </a:r>
          <a:endParaRPr lang="en-GB"/>
        </a:p>
      </dgm:t>
    </dgm:pt>
    <dgm:pt modelId="{DFAA1A3E-97BE-48F9-AEA7-56171C795E7C}" type="parTrans" cxnId="{F9FBDAA4-97D9-4F3C-92FE-98471B38B763}">
      <dgm:prSet/>
      <dgm:spPr/>
      <dgm:t>
        <a:bodyPr/>
        <a:lstStyle/>
        <a:p>
          <a:endParaRPr lang="en-GB"/>
        </a:p>
      </dgm:t>
    </dgm:pt>
    <dgm:pt modelId="{FC49640F-A488-4B5C-BC55-737E02F1D8A2}" type="sibTrans" cxnId="{F9FBDAA4-97D9-4F3C-92FE-98471B38B763}">
      <dgm:prSet/>
      <dgm:spPr/>
      <dgm:t>
        <a:bodyPr/>
        <a:lstStyle/>
        <a:p>
          <a:endParaRPr lang="en-GB"/>
        </a:p>
      </dgm:t>
    </dgm:pt>
    <dgm:pt modelId="{02BB6B80-2B60-442A-A639-D4CC2B0EF100}">
      <dgm:prSet phldrT="[Text]" phldr="0"/>
      <dgm:spPr/>
      <dgm:t>
        <a:bodyPr/>
        <a:lstStyle/>
        <a:p>
          <a:pPr rtl="0"/>
          <a:r>
            <a:rPr lang="en-GB">
              <a:latin typeface="Calibri Light" panose="020F0302020204030204"/>
            </a:rPr>
            <a:t>Tools to organise meetings such as Microsoft lists, Urgent messaging, record audio, make videos and a tool to organise work shifts.</a:t>
          </a:r>
          <a:endParaRPr lang="en-GB"/>
        </a:p>
      </dgm:t>
    </dgm:pt>
    <dgm:pt modelId="{2408E1D7-A589-4693-8D63-EE05177981B2}" type="parTrans" cxnId="{34F738A6-CA4F-4FDA-9DF6-21D40C561DA6}">
      <dgm:prSet/>
      <dgm:spPr/>
      <dgm:t>
        <a:bodyPr/>
        <a:lstStyle/>
        <a:p>
          <a:endParaRPr lang="en-GB"/>
        </a:p>
      </dgm:t>
    </dgm:pt>
    <dgm:pt modelId="{B6C435EB-FA4B-47A3-A945-36A87A0594EB}" type="sibTrans" cxnId="{34F738A6-CA4F-4FDA-9DF6-21D40C561DA6}">
      <dgm:prSet/>
      <dgm:spPr/>
      <dgm:t>
        <a:bodyPr/>
        <a:lstStyle/>
        <a:p>
          <a:endParaRPr lang="en-GB"/>
        </a:p>
      </dgm:t>
    </dgm:pt>
    <dgm:pt modelId="{8BB66A20-0A93-46A8-A27B-7F29DE56E84D}">
      <dgm:prSet phldrT="[Text]" phldr="0"/>
      <dgm:spPr/>
      <dgm:t>
        <a:bodyPr/>
        <a:lstStyle/>
        <a:p>
          <a:pPr rtl="0"/>
          <a:r>
            <a:rPr lang="en-GB">
              <a:latin typeface="Calibri Light" panose="020F0302020204030204"/>
            </a:rPr>
            <a:t>Secure and encrypted. GDPR Compliant and in line with the DPA 2018.</a:t>
          </a:r>
          <a:endParaRPr lang="en-GB"/>
        </a:p>
      </dgm:t>
    </dgm:pt>
    <dgm:pt modelId="{966FC697-A5B8-4B0E-A00F-D8A92AC53D76}" type="parTrans" cxnId="{8F1B1984-EA5F-4A40-AA7F-FD1305AD9E98}">
      <dgm:prSet/>
      <dgm:spPr/>
      <dgm:t>
        <a:bodyPr/>
        <a:lstStyle/>
        <a:p>
          <a:endParaRPr lang="en-GB"/>
        </a:p>
      </dgm:t>
    </dgm:pt>
    <dgm:pt modelId="{954D4DD0-B8AE-4C6B-BA5D-7A1B0DC7B52C}" type="sibTrans" cxnId="{8F1B1984-EA5F-4A40-AA7F-FD1305AD9E98}">
      <dgm:prSet/>
      <dgm:spPr/>
      <dgm:t>
        <a:bodyPr/>
        <a:lstStyle/>
        <a:p>
          <a:endParaRPr lang="en-GB"/>
        </a:p>
      </dgm:t>
    </dgm:pt>
    <dgm:pt modelId="{93BF5124-16EA-4AFB-B176-705F25813B89}">
      <dgm:prSet phldrT="[Text]" phldr="0"/>
      <dgm:spPr/>
      <dgm:t>
        <a:bodyPr/>
        <a:lstStyle/>
        <a:p>
          <a:pPr rtl="0"/>
          <a:r>
            <a:rPr lang="en-GB">
              <a:latin typeface="Calibri Light" panose="020F0302020204030204"/>
            </a:rPr>
            <a:t>Streamlines admin  and reduces the risk of duplication.</a:t>
          </a:r>
          <a:endParaRPr lang="en-GB"/>
        </a:p>
      </dgm:t>
    </dgm:pt>
    <dgm:pt modelId="{E0B22AF9-7CB8-4177-BB80-CD9AAD2BD1C2}" type="parTrans" cxnId="{8FA3F8A0-E1E5-4FA1-8559-79994A5F3759}">
      <dgm:prSet/>
      <dgm:spPr/>
      <dgm:t>
        <a:bodyPr/>
        <a:lstStyle/>
        <a:p>
          <a:endParaRPr lang="en-GB"/>
        </a:p>
      </dgm:t>
    </dgm:pt>
    <dgm:pt modelId="{545B32A0-304C-4AA7-A209-13923D4EEC0F}" type="sibTrans" cxnId="{8FA3F8A0-E1E5-4FA1-8559-79994A5F3759}">
      <dgm:prSet/>
      <dgm:spPr/>
      <dgm:t>
        <a:bodyPr/>
        <a:lstStyle/>
        <a:p>
          <a:endParaRPr lang="en-GB"/>
        </a:p>
      </dgm:t>
    </dgm:pt>
    <dgm:pt modelId="{9393F88B-0376-4E6B-9985-E4FFD8D8DC91}">
      <dgm:prSet phldrT="[Text]" phldr="0"/>
      <dgm:spPr/>
      <dgm:t>
        <a:bodyPr/>
        <a:lstStyle/>
        <a:p>
          <a:pPr rtl="0"/>
          <a:r>
            <a:rPr lang="en-GB">
              <a:latin typeface="Calibri Light" panose="020F0302020204030204"/>
            </a:rPr>
            <a:t>Time management is improved without the need for handwritten notes and instructions</a:t>
          </a:r>
          <a:endParaRPr lang="en-GB"/>
        </a:p>
      </dgm:t>
    </dgm:pt>
    <dgm:pt modelId="{36C2CF01-5988-4B12-A8DA-0804AFDE6484}" type="parTrans" cxnId="{E0DBBE29-C72A-4D17-ABD1-95A896C32E56}">
      <dgm:prSet/>
      <dgm:spPr/>
      <dgm:t>
        <a:bodyPr/>
        <a:lstStyle/>
        <a:p>
          <a:endParaRPr lang="en-GB"/>
        </a:p>
      </dgm:t>
    </dgm:pt>
    <dgm:pt modelId="{1923F3DA-EA21-4F88-B6A4-3594B5EB490D}" type="sibTrans" cxnId="{E0DBBE29-C72A-4D17-ABD1-95A896C32E56}">
      <dgm:prSet/>
      <dgm:spPr/>
      <dgm:t>
        <a:bodyPr/>
        <a:lstStyle/>
        <a:p>
          <a:endParaRPr lang="en-GB"/>
        </a:p>
      </dgm:t>
    </dgm:pt>
    <dgm:pt modelId="{EE15DFD0-C46A-416A-8CFD-56E032D7372D}" type="pres">
      <dgm:prSet presAssocID="{F080E90B-0FA2-4897-B17F-18C568D3DB40}" presName="cycle" presStyleCnt="0">
        <dgm:presLayoutVars>
          <dgm:dir/>
          <dgm:resizeHandles val="exact"/>
        </dgm:presLayoutVars>
      </dgm:prSet>
      <dgm:spPr/>
    </dgm:pt>
    <dgm:pt modelId="{655FA36B-536A-49E5-BB19-D7EBC1C5B829}" type="pres">
      <dgm:prSet presAssocID="{BF2EDBE3-9900-4308-AA9D-61DE7B557B49}" presName="node" presStyleLbl="node1" presStyleIdx="0" presStyleCnt="5">
        <dgm:presLayoutVars>
          <dgm:bulletEnabled val="1"/>
        </dgm:presLayoutVars>
      </dgm:prSet>
      <dgm:spPr/>
    </dgm:pt>
    <dgm:pt modelId="{1F3A8BCC-9488-4495-B81D-E111C81B20BF}" type="pres">
      <dgm:prSet presAssocID="{BF2EDBE3-9900-4308-AA9D-61DE7B557B49}" presName="spNode" presStyleCnt="0"/>
      <dgm:spPr/>
    </dgm:pt>
    <dgm:pt modelId="{1142CE93-2587-4AC3-99BB-4929527C0799}" type="pres">
      <dgm:prSet presAssocID="{FC49640F-A488-4B5C-BC55-737E02F1D8A2}" presName="sibTrans" presStyleLbl="sibTrans1D1" presStyleIdx="0" presStyleCnt="5"/>
      <dgm:spPr/>
    </dgm:pt>
    <dgm:pt modelId="{46DE162A-35D2-425F-9F2F-FD4A041BFA66}" type="pres">
      <dgm:prSet presAssocID="{02BB6B80-2B60-442A-A639-D4CC2B0EF100}" presName="node" presStyleLbl="node1" presStyleIdx="1" presStyleCnt="5">
        <dgm:presLayoutVars>
          <dgm:bulletEnabled val="1"/>
        </dgm:presLayoutVars>
      </dgm:prSet>
      <dgm:spPr/>
    </dgm:pt>
    <dgm:pt modelId="{0C477378-68E1-4FE6-9F60-92C1B4600776}" type="pres">
      <dgm:prSet presAssocID="{02BB6B80-2B60-442A-A639-D4CC2B0EF100}" presName="spNode" presStyleCnt="0"/>
      <dgm:spPr/>
    </dgm:pt>
    <dgm:pt modelId="{ADA9B0FE-27D2-41B4-90FB-02532C7E3255}" type="pres">
      <dgm:prSet presAssocID="{B6C435EB-FA4B-47A3-A945-36A87A0594EB}" presName="sibTrans" presStyleLbl="sibTrans1D1" presStyleIdx="1" presStyleCnt="5"/>
      <dgm:spPr/>
    </dgm:pt>
    <dgm:pt modelId="{7EA61175-643B-410C-8213-3E6678690AAC}" type="pres">
      <dgm:prSet presAssocID="{8BB66A20-0A93-46A8-A27B-7F29DE56E84D}" presName="node" presStyleLbl="node1" presStyleIdx="2" presStyleCnt="5">
        <dgm:presLayoutVars>
          <dgm:bulletEnabled val="1"/>
        </dgm:presLayoutVars>
      </dgm:prSet>
      <dgm:spPr/>
    </dgm:pt>
    <dgm:pt modelId="{30F4AC81-567D-4C9B-8193-D1FDFD542017}" type="pres">
      <dgm:prSet presAssocID="{8BB66A20-0A93-46A8-A27B-7F29DE56E84D}" presName="spNode" presStyleCnt="0"/>
      <dgm:spPr/>
    </dgm:pt>
    <dgm:pt modelId="{EA04CEDD-757F-4413-B4CB-F596BCF7E5A2}" type="pres">
      <dgm:prSet presAssocID="{954D4DD0-B8AE-4C6B-BA5D-7A1B0DC7B52C}" presName="sibTrans" presStyleLbl="sibTrans1D1" presStyleIdx="2" presStyleCnt="5"/>
      <dgm:spPr/>
    </dgm:pt>
    <dgm:pt modelId="{BA8AFEB0-7327-4DEC-96C3-417745CBE505}" type="pres">
      <dgm:prSet presAssocID="{93BF5124-16EA-4AFB-B176-705F25813B89}" presName="node" presStyleLbl="node1" presStyleIdx="3" presStyleCnt="5">
        <dgm:presLayoutVars>
          <dgm:bulletEnabled val="1"/>
        </dgm:presLayoutVars>
      </dgm:prSet>
      <dgm:spPr/>
    </dgm:pt>
    <dgm:pt modelId="{52C844EC-0B1B-4F74-AC4B-A080E580350D}" type="pres">
      <dgm:prSet presAssocID="{93BF5124-16EA-4AFB-B176-705F25813B89}" presName="spNode" presStyleCnt="0"/>
      <dgm:spPr/>
    </dgm:pt>
    <dgm:pt modelId="{B28B9DEF-A293-4CFF-8027-CDFD27F642CF}" type="pres">
      <dgm:prSet presAssocID="{545B32A0-304C-4AA7-A209-13923D4EEC0F}" presName="sibTrans" presStyleLbl="sibTrans1D1" presStyleIdx="3" presStyleCnt="5"/>
      <dgm:spPr/>
    </dgm:pt>
    <dgm:pt modelId="{719C2F30-7099-46E2-AB85-A3D2266D04A0}" type="pres">
      <dgm:prSet presAssocID="{9393F88B-0376-4E6B-9985-E4FFD8D8DC91}" presName="node" presStyleLbl="node1" presStyleIdx="4" presStyleCnt="5">
        <dgm:presLayoutVars>
          <dgm:bulletEnabled val="1"/>
        </dgm:presLayoutVars>
      </dgm:prSet>
      <dgm:spPr/>
    </dgm:pt>
    <dgm:pt modelId="{A1691475-30D6-48AC-820D-B9ED3620666A}" type="pres">
      <dgm:prSet presAssocID="{9393F88B-0376-4E6B-9985-E4FFD8D8DC91}" presName="spNode" presStyleCnt="0"/>
      <dgm:spPr/>
    </dgm:pt>
    <dgm:pt modelId="{665971A1-8DAD-4C52-874A-2EEE8DAE8AA5}" type="pres">
      <dgm:prSet presAssocID="{1923F3DA-EA21-4F88-B6A4-3594B5EB490D}" presName="sibTrans" presStyleLbl="sibTrans1D1" presStyleIdx="4" presStyleCnt="5"/>
      <dgm:spPr/>
    </dgm:pt>
  </dgm:ptLst>
  <dgm:cxnLst>
    <dgm:cxn modelId="{E0DBBE29-C72A-4D17-ABD1-95A896C32E56}" srcId="{F080E90B-0FA2-4897-B17F-18C568D3DB40}" destId="{9393F88B-0376-4E6B-9985-E4FFD8D8DC91}" srcOrd="4" destOrd="0" parTransId="{36C2CF01-5988-4B12-A8DA-0804AFDE6484}" sibTransId="{1923F3DA-EA21-4F88-B6A4-3594B5EB490D}"/>
    <dgm:cxn modelId="{A434363E-E129-4C5C-ACDD-A6FD8492CB16}" type="presOf" srcId="{93BF5124-16EA-4AFB-B176-705F25813B89}" destId="{BA8AFEB0-7327-4DEC-96C3-417745CBE505}" srcOrd="0" destOrd="0" presId="urn:microsoft.com/office/officeart/2005/8/layout/cycle6"/>
    <dgm:cxn modelId="{C14DFA47-A319-4797-ABC6-B5966C28E2CC}" type="presOf" srcId="{B6C435EB-FA4B-47A3-A945-36A87A0594EB}" destId="{ADA9B0FE-27D2-41B4-90FB-02532C7E3255}" srcOrd="0" destOrd="0" presId="urn:microsoft.com/office/officeart/2005/8/layout/cycle6"/>
    <dgm:cxn modelId="{18A6ED6D-0EC7-4DA5-8DC3-30F3522F17A7}" type="presOf" srcId="{F080E90B-0FA2-4897-B17F-18C568D3DB40}" destId="{EE15DFD0-C46A-416A-8CFD-56E032D7372D}" srcOrd="0" destOrd="0" presId="urn:microsoft.com/office/officeart/2005/8/layout/cycle6"/>
    <dgm:cxn modelId="{70BEBD80-81F9-43F1-B59A-07959FB65465}" type="presOf" srcId="{02BB6B80-2B60-442A-A639-D4CC2B0EF100}" destId="{46DE162A-35D2-425F-9F2F-FD4A041BFA66}" srcOrd="0" destOrd="0" presId="urn:microsoft.com/office/officeart/2005/8/layout/cycle6"/>
    <dgm:cxn modelId="{8F1B1984-EA5F-4A40-AA7F-FD1305AD9E98}" srcId="{F080E90B-0FA2-4897-B17F-18C568D3DB40}" destId="{8BB66A20-0A93-46A8-A27B-7F29DE56E84D}" srcOrd="2" destOrd="0" parTransId="{966FC697-A5B8-4B0E-A00F-D8A92AC53D76}" sibTransId="{954D4DD0-B8AE-4C6B-BA5D-7A1B0DC7B52C}"/>
    <dgm:cxn modelId="{072BF589-D372-4FBF-B8B2-92A9579E195E}" type="presOf" srcId="{8BB66A20-0A93-46A8-A27B-7F29DE56E84D}" destId="{7EA61175-643B-410C-8213-3E6678690AAC}" srcOrd="0" destOrd="0" presId="urn:microsoft.com/office/officeart/2005/8/layout/cycle6"/>
    <dgm:cxn modelId="{6CC78FA0-FBFB-4A7E-894C-0BBDBA46D078}" type="presOf" srcId="{1923F3DA-EA21-4F88-B6A4-3594B5EB490D}" destId="{665971A1-8DAD-4C52-874A-2EEE8DAE8AA5}" srcOrd="0" destOrd="0" presId="urn:microsoft.com/office/officeart/2005/8/layout/cycle6"/>
    <dgm:cxn modelId="{8FA3F8A0-E1E5-4FA1-8559-79994A5F3759}" srcId="{F080E90B-0FA2-4897-B17F-18C568D3DB40}" destId="{93BF5124-16EA-4AFB-B176-705F25813B89}" srcOrd="3" destOrd="0" parTransId="{E0B22AF9-7CB8-4177-BB80-CD9AAD2BD1C2}" sibTransId="{545B32A0-304C-4AA7-A209-13923D4EEC0F}"/>
    <dgm:cxn modelId="{F9FBDAA4-97D9-4F3C-92FE-98471B38B763}" srcId="{F080E90B-0FA2-4897-B17F-18C568D3DB40}" destId="{BF2EDBE3-9900-4308-AA9D-61DE7B557B49}" srcOrd="0" destOrd="0" parTransId="{DFAA1A3E-97BE-48F9-AEA7-56171C795E7C}" sibTransId="{FC49640F-A488-4B5C-BC55-737E02F1D8A2}"/>
    <dgm:cxn modelId="{B71F7DA5-A2C6-4D91-BF31-30F5DC82B251}" type="presOf" srcId="{954D4DD0-B8AE-4C6B-BA5D-7A1B0DC7B52C}" destId="{EA04CEDD-757F-4413-B4CB-F596BCF7E5A2}" srcOrd="0" destOrd="0" presId="urn:microsoft.com/office/officeart/2005/8/layout/cycle6"/>
    <dgm:cxn modelId="{34F738A6-CA4F-4FDA-9DF6-21D40C561DA6}" srcId="{F080E90B-0FA2-4897-B17F-18C568D3DB40}" destId="{02BB6B80-2B60-442A-A639-D4CC2B0EF100}" srcOrd="1" destOrd="0" parTransId="{2408E1D7-A589-4693-8D63-EE05177981B2}" sibTransId="{B6C435EB-FA4B-47A3-A945-36A87A0594EB}"/>
    <dgm:cxn modelId="{E985A3A7-E24D-4A34-A130-644085CD94D3}" type="presOf" srcId="{545B32A0-304C-4AA7-A209-13923D4EEC0F}" destId="{B28B9DEF-A293-4CFF-8027-CDFD27F642CF}" srcOrd="0" destOrd="0" presId="urn:microsoft.com/office/officeart/2005/8/layout/cycle6"/>
    <dgm:cxn modelId="{C829BEB9-258A-4F20-A771-CFF1CE309CD7}" type="presOf" srcId="{9393F88B-0376-4E6B-9985-E4FFD8D8DC91}" destId="{719C2F30-7099-46E2-AB85-A3D2266D04A0}" srcOrd="0" destOrd="0" presId="urn:microsoft.com/office/officeart/2005/8/layout/cycle6"/>
    <dgm:cxn modelId="{AEC643BD-9937-4BD9-9BFA-ECA7DF9AE657}" type="presOf" srcId="{BF2EDBE3-9900-4308-AA9D-61DE7B557B49}" destId="{655FA36B-536A-49E5-BB19-D7EBC1C5B829}" srcOrd="0" destOrd="0" presId="urn:microsoft.com/office/officeart/2005/8/layout/cycle6"/>
    <dgm:cxn modelId="{FF7145E6-21C5-409A-8DCD-6881BFAC0F6E}" type="presOf" srcId="{FC49640F-A488-4B5C-BC55-737E02F1D8A2}" destId="{1142CE93-2587-4AC3-99BB-4929527C0799}" srcOrd="0" destOrd="0" presId="urn:microsoft.com/office/officeart/2005/8/layout/cycle6"/>
    <dgm:cxn modelId="{09CA2C50-F1FB-4E8C-B27D-6402BC30B11A}" type="presParOf" srcId="{EE15DFD0-C46A-416A-8CFD-56E032D7372D}" destId="{655FA36B-536A-49E5-BB19-D7EBC1C5B829}" srcOrd="0" destOrd="0" presId="urn:microsoft.com/office/officeart/2005/8/layout/cycle6"/>
    <dgm:cxn modelId="{7670229F-CA09-445A-AB25-F7D7FCCEEA78}" type="presParOf" srcId="{EE15DFD0-C46A-416A-8CFD-56E032D7372D}" destId="{1F3A8BCC-9488-4495-B81D-E111C81B20BF}" srcOrd="1" destOrd="0" presId="urn:microsoft.com/office/officeart/2005/8/layout/cycle6"/>
    <dgm:cxn modelId="{88C6DF9E-EE19-42CA-981D-FAEAFD0DE883}" type="presParOf" srcId="{EE15DFD0-C46A-416A-8CFD-56E032D7372D}" destId="{1142CE93-2587-4AC3-99BB-4929527C0799}" srcOrd="2" destOrd="0" presId="urn:microsoft.com/office/officeart/2005/8/layout/cycle6"/>
    <dgm:cxn modelId="{B5DA9188-0F80-46A5-86D7-3E6A5DC2054B}" type="presParOf" srcId="{EE15DFD0-C46A-416A-8CFD-56E032D7372D}" destId="{46DE162A-35D2-425F-9F2F-FD4A041BFA66}" srcOrd="3" destOrd="0" presId="urn:microsoft.com/office/officeart/2005/8/layout/cycle6"/>
    <dgm:cxn modelId="{979A0830-18D9-4174-A200-52F50B317A99}" type="presParOf" srcId="{EE15DFD0-C46A-416A-8CFD-56E032D7372D}" destId="{0C477378-68E1-4FE6-9F60-92C1B4600776}" srcOrd="4" destOrd="0" presId="urn:microsoft.com/office/officeart/2005/8/layout/cycle6"/>
    <dgm:cxn modelId="{538A0116-4FEE-4B7E-A37C-69CBD91ABA3E}" type="presParOf" srcId="{EE15DFD0-C46A-416A-8CFD-56E032D7372D}" destId="{ADA9B0FE-27D2-41B4-90FB-02532C7E3255}" srcOrd="5" destOrd="0" presId="urn:microsoft.com/office/officeart/2005/8/layout/cycle6"/>
    <dgm:cxn modelId="{F75EEA70-5AD0-4F7E-A910-6346C3934105}" type="presParOf" srcId="{EE15DFD0-C46A-416A-8CFD-56E032D7372D}" destId="{7EA61175-643B-410C-8213-3E6678690AAC}" srcOrd="6" destOrd="0" presId="urn:microsoft.com/office/officeart/2005/8/layout/cycle6"/>
    <dgm:cxn modelId="{2D0C217E-07C9-4F3C-9E0E-7CA6E2EEDBF5}" type="presParOf" srcId="{EE15DFD0-C46A-416A-8CFD-56E032D7372D}" destId="{30F4AC81-567D-4C9B-8193-D1FDFD542017}" srcOrd="7" destOrd="0" presId="urn:microsoft.com/office/officeart/2005/8/layout/cycle6"/>
    <dgm:cxn modelId="{4038E6BC-E4A9-4A33-BAE7-AF1C9B1C662F}" type="presParOf" srcId="{EE15DFD0-C46A-416A-8CFD-56E032D7372D}" destId="{EA04CEDD-757F-4413-B4CB-F596BCF7E5A2}" srcOrd="8" destOrd="0" presId="urn:microsoft.com/office/officeart/2005/8/layout/cycle6"/>
    <dgm:cxn modelId="{BA610F63-1CB5-4F12-9F87-07F0EC4C99CD}" type="presParOf" srcId="{EE15DFD0-C46A-416A-8CFD-56E032D7372D}" destId="{BA8AFEB0-7327-4DEC-96C3-417745CBE505}" srcOrd="9" destOrd="0" presId="urn:microsoft.com/office/officeart/2005/8/layout/cycle6"/>
    <dgm:cxn modelId="{9E1F985F-56A5-40B3-A619-37B2FA01E01D}" type="presParOf" srcId="{EE15DFD0-C46A-416A-8CFD-56E032D7372D}" destId="{52C844EC-0B1B-4F74-AC4B-A080E580350D}" srcOrd="10" destOrd="0" presId="urn:microsoft.com/office/officeart/2005/8/layout/cycle6"/>
    <dgm:cxn modelId="{442FA5BB-85ED-4D41-B48C-02234C4ABA75}" type="presParOf" srcId="{EE15DFD0-C46A-416A-8CFD-56E032D7372D}" destId="{B28B9DEF-A293-4CFF-8027-CDFD27F642CF}" srcOrd="11" destOrd="0" presId="urn:microsoft.com/office/officeart/2005/8/layout/cycle6"/>
    <dgm:cxn modelId="{DB89869C-5C58-4524-98A2-9A61B20A522F}" type="presParOf" srcId="{EE15DFD0-C46A-416A-8CFD-56E032D7372D}" destId="{719C2F30-7099-46E2-AB85-A3D2266D04A0}" srcOrd="12" destOrd="0" presId="urn:microsoft.com/office/officeart/2005/8/layout/cycle6"/>
    <dgm:cxn modelId="{77BE1FDC-C6B2-4B96-B7E5-310EEB4DC0AE}" type="presParOf" srcId="{EE15DFD0-C46A-416A-8CFD-56E032D7372D}" destId="{A1691475-30D6-48AC-820D-B9ED3620666A}" srcOrd="13" destOrd="0" presId="urn:microsoft.com/office/officeart/2005/8/layout/cycle6"/>
    <dgm:cxn modelId="{81E348D1-12B7-49BF-BBCF-B8B5C0055305}" type="presParOf" srcId="{EE15DFD0-C46A-416A-8CFD-56E032D7372D}" destId="{665971A1-8DAD-4C52-874A-2EEE8DAE8AA5}"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9EBF99-CC5C-43FB-836F-7B38BCBE3CE7}">
      <dsp:nvSpPr>
        <dsp:cNvPr id="0" name=""/>
        <dsp:cNvSpPr/>
      </dsp:nvSpPr>
      <dsp:spPr>
        <a:xfrm>
          <a:off x="2573292" y="803629"/>
          <a:ext cx="560749" cy="91440"/>
        </a:xfrm>
        <a:custGeom>
          <a:avLst/>
          <a:gdLst/>
          <a:ahLst/>
          <a:cxnLst/>
          <a:rect l="0" t="0" r="0" b="0"/>
          <a:pathLst>
            <a:path>
              <a:moveTo>
                <a:pt x="0" y="45720"/>
              </a:moveTo>
              <a:lnTo>
                <a:pt x="560749"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38883" y="846389"/>
        <a:ext cx="29567" cy="5919"/>
      </dsp:txXfrm>
    </dsp:sp>
    <dsp:sp modelId="{C9DA3C5E-7CC5-4279-AE40-FFEC03EDA38B}">
      <dsp:nvSpPr>
        <dsp:cNvPr id="0" name=""/>
        <dsp:cNvSpPr/>
      </dsp:nvSpPr>
      <dsp:spPr>
        <a:xfrm>
          <a:off x="4007" y="78024"/>
          <a:ext cx="2571084" cy="154265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Microsoft</a:t>
          </a:r>
          <a:r>
            <a:rPr lang="en-GB" sz="1200" kern="1200"/>
            <a:t> </a:t>
          </a:r>
          <a:r>
            <a:rPr lang="en-GB" sz="1200" kern="1200">
              <a:latin typeface="Calibri Light" panose="020F0302020204030204"/>
            </a:rPr>
            <a:t>word can be a valuable tool for staff training at Riverdale Nursing Home because Word documents can be stored electronically, shared through email or cloud platforms, and accessed remotely, improving accessibility and flexibility </a:t>
          </a:r>
          <a:r>
            <a:rPr lang="en-GB" sz="1200" kern="1200"/>
            <a:t>(Microsoft, </a:t>
          </a:r>
          <a:r>
            <a:rPr lang="en-GB" sz="1200" kern="1200">
              <a:latin typeface="Calibri Light" panose="020F0302020204030204"/>
            </a:rPr>
            <a:t>2024</a:t>
          </a:r>
          <a:r>
            <a:rPr lang="en-GB" sz="1200" kern="1200"/>
            <a:t>).</a:t>
          </a:r>
          <a:endParaRPr lang="en-US" sz="1200" kern="1200"/>
        </a:p>
      </dsp:txBody>
      <dsp:txXfrm>
        <a:off x="4007" y="78024"/>
        <a:ext cx="2571084" cy="1542650"/>
      </dsp:txXfrm>
    </dsp:sp>
    <dsp:sp modelId="{558890B9-B458-468E-822D-D9DC8DAE2EEB}">
      <dsp:nvSpPr>
        <dsp:cNvPr id="0" name=""/>
        <dsp:cNvSpPr/>
      </dsp:nvSpPr>
      <dsp:spPr>
        <a:xfrm>
          <a:off x="1289550" y="1618874"/>
          <a:ext cx="3162433" cy="560749"/>
        </a:xfrm>
        <a:custGeom>
          <a:avLst/>
          <a:gdLst/>
          <a:ahLst/>
          <a:cxnLst/>
          <a:rect l="0" t="0" r="0" b="0"/>
          <a:pathLst>
            <a:path>
              <a:moveTo>
                <a:pt x="3162433" y="0"/>
              </a:moveTo>
              <a:lnTo>
                <a:pt x="3162433" y="297474"/>
              </a:lnTo>
              <a:lnTo>
                <a:pt x="0" y="297474"/>
              </a:lnTo>
              <a:lnTo>
                <a:pt x="0" y="560749"/>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90335" y="1896289"/>
        <a:ext cx="160862" cy="5919"/>
      </dsp:txXfrm>
    </dsp:sp>
    <dsp:sp modelId="{C0F0A9CD-BA41-48D2-B60A-21DB1285E105}">
      <dsp:nvSpPr>
        <dsp:cNvPr id="0" name=""/>
        <dsp:cNvSpPr/>
      </dsp:nvSpPr>
      <dsp:spPr>
        <a:xfrm>
          <a:off x="3166441" y="78024"/>
          <a:ext cx="2571084" cy="154265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rtl="0">
            <a:lnSpc>
              <a:spcPct val="90000"/>
            </a:lnSpc>
            <a:spcBef>
              <a:spcPct val="0"/>
            </a:spcBef>
            <a:spcAft>
              <a:spcPct val="35000"/>
            </a:spcAft>
            <a:buNone/>
          </a:pPr>
          <a:r>
            <a:rPr lang="en-GB" sz="1200" kern="1200"/>
            <a:t>Maintaining accurate training records is important for demonstrating compliance with regulatory standards in care settings </a:t>
          </a:r>
          <a:r>
            <a:rPr lang="en-GB" sz="1200" kern="1200">
              <a:latin typeface="Calibri Light" panose="020F0302020204030204"/>
            </a:rPr>
            <a:t>(Regulation 17 and Regulation 18).</a:t>
          </a:r>
          <a:endParaRPr lang="en-US" sz="1200" kern="1200"/>
        </a:p>
      </dsp:txBody>
      <dsp:txXfrm>
        <a:off x="3166441" y="78024"/>
        <a:ext cx="2571084" cy="1542650"/>
      </dsp:txXfrm>
    </dsp:sp>
    <dsp:sp modelId="{806023C4-9235-42C3-AD9E-6F4B2950831E}">
      <dsp:nvSpPr>
        <dsp:cNvPr id="0" name=""/>
        <dsp:cNvSpPr/>
      </dsp:nvSpPr>
      <dsp:spPr>
        <a:xfrm>
          <a:off x="2573292" y="2937629"/>
          <a:ext cx="560749" cy="91440"/>
        </a:xfrm>
        <a:custGeom>
          <a:avLst/>
          <a:gdLst/>
          <a:ahLst/>
          <a:cxnLst/>
          <a:rect l="0" t="0" r="0" b="0"/>
          <a:pathLst>
            <a:path>
              <a:moveTo>
                <a:pt x="0" y="45720"/>
              </a:moveTo>
              <a:lnTo>
                <a:pt x="560749" y="4572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38883" y="2980389"/>
        <a:ext cx="29567" cy="5919"/>
      </dsp:txXfrm>
    </dsp:sp>
    <dsp:sp modelId="{4182F53D-89B0-4DCC-82BB-9A8D389B9CDB}">
      <dsp:nvSpPr>
        <dsp:cNvPr id="0" name=""/>
        <dsp:cNvSpPr/>
      </dsp:nvSpPr>
      <dsp:spPr>
        <a:xfrm>
          <a:off x="4007" y="2212024"/>
          <a:ext cx="2571084" cy="154265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a:lnSpc>
              <a:spcPct val="90000"/>
            </a:lnSpc>
            <a:spcBef>
              <a:spcPct val="0"/>
            </a:spcBef>
            <a:spcAft>
              <a:spcPct val="35000"/>
            </a:spcAft>
            <a:buNone/>
          </a:pPr>
          <a:r>
            <a:rPr lang="en-GB" sz="1200" kern="1200"/>
            <a:t>Cost-effective, Easy to use, Accessibility, Record keeping, and continuous improvement ( Microsoft Learn).</a:t>
          </a:r>
          <a:endParaRPr lang="en-US" sz="1200" kern="1200"/>
        </a:p>
      </dsp:txBody>
      <dsp:txXfrm>
        <a:off x="4007" y="2212024"/>
        <a:ext cx="2571084" cy="1542650"/>
      </dsp:txXfrm>
    </dsp:sp>
    <dsp:sp modelId="{57623064-7523-4481-A9E5-964B79D7D33A}">
      <dsp:nvSpPr>
        <dsp:cNvPr id="0" name=""/>
        <dsp:cNvSpPr/>
      </dsp:nvSpPr>
      <dsp:spPr>
        <a:xfrm>
          <a:off x="1289550" y="3752874"/>
          <a:ext cx="3162433" cy="560749"/>
        </a:xfrm>
        <a:custGeom>
          <a:avLst/>
          <a:gdLst/>
          <a:ahLst/>
          <a:cxnLst/>
          <a:rect l="0" t="0" r="0" b="0"/>
          <a:pathLst>
            <a:path>
              <a:moveTo>
                <a:pt x="3162433" y="0"/>
              </a:moveTo>
              <a:lnTo>
                <a:pt x="3162433" y="297474"/>
              </a:lnTo>
              <a:lnTo>
                <a:pt x="0" y="297474"/>
              </a:lnTo>
              <a:lnTo>
                <a:pt x="0" y="560749"/>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90335" y="4030289"/>
        <a:ext cx="160862" cy="5919"/>
      </dsp:txXfrm>
    </dsp:sp>
    <dsp:sp modelId="{394BC589-BD4E-4527-8EB4-1D9B4E08710A}">
      <dsp:nvSpPr>
        <dsp:cNvPr id="0" name=""/>
        <dsp:cNvSpPr/>
      </dsp:nvSpPr>
      <dsp:spPr>
        <a:xfrm>
          <a:off x="3166441" y="2212024"/>
          <a:ext cx="2571084" cy="154265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a:lnSpc>
              <a:spcPct val="90000"/>
            </a:lnSpc>
            <a:spcBef>
              <a:spcPct val="0"/>
            </a:spcBef>
            <a:spcAft>
              <a:spcPct val="35000"/>
            </a:spcAft>
            <a:buNone/>
          </a:pPr>
          <a:r>
            <a:rPr lang="en-GB" sz="1200" kern="1200"/>
            <a:t>Microsoft Word also supports collaboration. Managers, Trainers, and senior carers can review and edit training documents using Microsoft 365 features. This approach helps maintain accurate and up-to-date training resources ( Microsoft word Online )</a:t>
          </a:r>
          <a:endParaRPr lang="en-US" sz="1200" kern="1200"/>
        </a:p>
      </dsp:txBody>
      <dsp:txXfrm>
        <a:off x="3166441" y="2212024"/>
        <a:ext cx="2571084" cy="1542650"/>
      </dsp:txXfrm>
    </dsp:sp>
    <dsp:sp modelId="{61A8FF8A-31E5-4806-BFE5-EA35C3EF911D}">
      <dsp:nvSpPr>
        <dsp:cNvPr id="0" name=""/>
        <dsp:cNvSpPr/>
      </dsp:nvSpPr>
      <dsp:spPr>
        <a:xfrm>
          <a:off x="2573292" y="5071629"/>
          <a:ext cx="560749" cy="91440"/>
        </a:xfrm>
        <a:custGeom>
          <a:avLst/>
          <a:gdLst/>
          <a:ahLst/>
          <a:cxnLst/>
          <a:rect l="0" t="0" r="0" b="0"/>
          <a:pathLst>
            <a:path>
              <a:moveTo>
                <a:pt x="0" y="45720"/>
              </a:moveTo>
              <a:lnTo>
                <a:pt x="560749"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38883" y="5114389"/>
        <a:ext cx="29567" cy="5919"/>
      </dsp:txXfrm>
    </dsp:sp>
    <dsp:sp modelId="{F21F0D86-5F24-4774-BF8C-8ED7C3FF2293}">
      <dsp:nvSpPr>
        <dsp:cNvPr id="0" name=""/>
        <dsp:cNvSpPr/>
      </dsp:nvSpPr>
      <dsp:spPr>
        <a:xfrm>
          <a:off x="4007" y="4346024"/>
          <a:ext cx="2571084" cy="1542650"/>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rtl="0">
            <a:lnSpc>
              <a:spcPct val="90000"/>
            </a:lnSpc>
            <a:spcBef>
              <a:spcPct val="0"/>
            </a:spcBef>
            <a:spcAft>
              <a:spcPct val="35000"/>
            </a:spcAft>
            <a:buNone/>
          </a:pPr>
          <a:r>
            <a:rPr lang="en-GB" sz="1200" kern="1200"/>
            <a:t>Word documents can be stored electronically, shared through email or cloud platforms, </a:t>
          </a:r>
          <a:r>
            <a:rPr lang="en-GB" sz="1200" kern="1200">
              <a:latin typeface="Calibri Light" panose="020F0302020204030204"/>
            </a:rPr>
            <a:t>and accessed remotely, improving accessibility and flexibility for learners ( Microsoft, 2024).</a:t>
          </a:r>
          <a:endParaRPr lang="en-GB" sz="1200" kern="1200"/>
        </a:p>
      </dsp:txBody>
      <dsp:txXfrm>
        <a:off x="4007" y="4346024"/>
        <a:ext cx="2571084" cy="1542650"/>
      </dsp:txXfrm>
    </dsp:sp>
    <dsp:sp modelId="{1D72DC65-1113-4EC9-AA5B-E767434D8D77}">
      <dsp:nvSpPr>
        <dsp:cNvPr id="0" name=""/>
        <dsp:cNvSpPr/>
      </dsp:nvSpPr>
      <dsp:spPr>
        <a:xfrm>
          <a:off x="3166441" y="4346024"/>
          <a:ext cx="2571084" cy="154265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985" tIns="132244" rIns="125985" bIns="132244" numCol="1" spcCol="1270" anchor="ctr" anchorCtr="0">
          <a:noAutofit/>
        </a:bodyPr>
        <a:lstStyle/>
        <a:p>
          <a:pPr marL="0" lvl="0" indent="0" algn="ctr" defTabSz="533400" rtl="0">
            <a:lnSpc>
              <a:spcPct val="90000"/>
            </a:lnSpc>
            <a:spcBef>
              <a:spcPct val="0"/>
            </a:spcBef>
            <a:spcAft>
              <a:spcPct val="35000"/>
            </a:spcAft>
            <a:buNone/>
          </a:pPr>
          <a:r>
            <a:rPr lang="en-GB" sz="1200" kern="1200"/>
            <a:t>Despite its advantages, Microsoft Word has some limitations as a training tool. It primarily supports text-based learning and may not provide the </a:t>
          </a:r>
          <a:r>
            <a:rPr lang="en-GB" sz="1200" kern="1200">
              <a:latin typeface="Calibri Light" panose="020F0302020204030204"/>
            </a:rPr>
            <a:t>interactivity offered by dedicated e-learning platforms   ( Clark and Mayer, 2023).</a:t>
          </a:r>
          <a:endParaRPr lang="en-GB" sz="1200" kern="1200"/>
        </a:p>
      </dsp:txBody>
      <dsp:txXfrm>
        <a:off x="3166441" y="4346024"/>
        <a:ext cx="2571084" cy="15426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8C8614-07A2-4918-9475-33CF815694F6}">
      <dsp:nvSpPr>
        <dsp:cNvPr id="0" name=""/>
        <dsp:cNvSpPr/>
      </dsp:nvSpPr>
      <dsp:spPr>
        <a:xfrm>
          <a:off x="3204093" y="721816"/>
          <a:ext cx="555370" cy="91440"/>
        </a:xfrm>
        <a:custGeom>
          <a:avLst/>
          <a:gdLst/>
          <a:ahLst/>
          <a:cxnLst/>
          <a:rect l="0" t="0" r="0" b="0"/>
          <a:pathLst>
            <a:path>
              <a:moveTo>
                <a:pt x="0" y="45720"/>
              </a:moveTo>
              <a:lnTo>
                <a:pt x="555370"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67129" y="764606"/>
        <a:ext cx="29298" cy="5859"/>
      </dsp:txXfrm>
    </dsp:sp>
    <dsp:sp modelId="{2DAF402D-C1B0-48A3-8E36-495B214A3844}">
      <dsp:nvSpPr>
        <dsp:cNvPr id="0" name=""/>
        <dsp:cNvSpPr/>
      </dsp:nvSpPr>
      <dsp:spPr>
        <a:xfrm>
          <a:off x="658196" y="3227"/>
          <a:ext cx="2547697" cy="1528618"/>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Task:  Organising carers, nurses and admin staff across two buildings (Royal College of Nursing, 2025).</a:t>
          </a:r>
          <a:endParaRPr lang="en-US" sz="1900" kern="1200">
            <a:latin typeface="Trade Gothic Next Cond"/>
          </a:endParaRPr>
        </a:p>
      </dsp:txBody>
      <dsp:txXfrm>
        <a:off x="658196" y="3227"/>
        <a:ext cx="2547697" cy="1528618"/>
      </dsp:txXfrm>
    </dsp:sp>
    <dsp:sp modelId="{7EA099E9-5892-4EC0-A0ED-341631001515}">
      <dsp:nvSpPr>
        <dsp:cNvPr id="0" name=""/>
        <dsp:cNvSpPr/>
      </dsp:nvSpPr>
      <dsp:spPr>
        <a:xfrm>
          <a:off x="6337761" y="721816"/>
          <a:ext cx="555370" cy="91440"/>
        </a:xfrm>
        <a:custGeom>
          <a:avLst/>
          <a:gdLst/>
          <a:ahLst/>
          <a:cxnLst/>
          <a:rect l="0" t="0" r="0" b="0"/>
          <a:pathLst>
            <a:path>
              <a:moveTo>
                <a:pt x="0" y="45720"/>
              </a:moveTo>
              <a:lnTo>
                <a:pt x="555370"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00797" y="764606"/>
        <a:ext cx="29298" cy="5859"/>
      </dsp:txXfrm>
    </dsp:sp>
    <dsp:sp modelId="{54F73F3E-60D7-4678-AFA1-B0757E524B06}">
      <dsp:nvSpPr>
        <dsp:cNvPr id="0" name=""/>
        <dsp:cNvSpPr/>
      </dsp:nvSpPr>
      <dsp:spPr>
        <a:xfrm>
          <a:off x="3791863" y="3227"/>
          <a:ext cx="2547697" cy="1528618"/>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Tool:  Microsoft Excel (Microsoft, 2025).</a:t>
          </a:r>
          <a:endParaRPr lang="en-US" sz="1900" kern="1200">
            <a:latin typeface="Trade Gothic Next Cond"/>
          </a:endParaRPr>
        </a:p>
      </dsp:txBody>
      <dsp:txXfrm>
        <a:off x="3791863" y="3227"/>
        <a:ext cx="2547697" cy="1528618"/>
      </dsp:txXfrm>
    </dsp:sp>
    <dsp:sp modelId="{70FD6576-5246-49EA-9D40-C81D0C0FAADC}">
      <dsp:nvSpPr>
        <dsp:cNvPr id="0" name=""/>
        <dsp:cNvSpPr/>
      </dsp:nvSpPr>
      <dsp:spPr>
        <a:xfrm>
          <a:off x="1932044" y="1530045"/>
          <a:ext cx="6267335" cy="555370"/>
        </a:xfrm>
        <a:custGeom>
          <a:avLst/>
          <a:gdLst/>
          <a:ahLst/>
          <a:cxnLst/>
          <a:rect l="0" t="0" r="0" b="0"/>
          <a:pathLst>
            <a:path>
              <a:moveTo>
                <a:pt x="6267335" y="0"/>
              </a:moveTo>
              <a:lnTo>
                <a:pt x="6267335" y="294785"/>
              </a:lnTo>
              <a:lnTo>
                <a:pt x="0" y="294785"/>
              </a:lnTo>
              <a:lnTo>
                <a:pt x="0" y="555370"/>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08345" y="1804801"/>
        <a:ext cx="314733" cy="5859"/>
      </dsp:txXfrm>
    </dsp:sp>
    <dsp:sp modelId="{EFC63370-B426-4FFC-B577-095D4DECDA70}">
      <dsp:nvSpPr>
        <dsp:cNvPr id="0" name=""/>
        <dsp:cNvSpPr/>
      </dsp:nvSpPr>
      <dsp:spPr>
        <a:xfrm>
          <a:off x="6925531" y="3227"/>
          <a:ext cx="2547697" cy="1528618"/>
        </a:xfrm>
        <a:prstGeom prst="rect">
          <a:avLst/>
        </a:prstGeom>
        <a:solidFill>
          <a:schemeClr val="accent4">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Purpose:  Ensures enough staff are available for each shift (Microsoft, 2025).</a:t>
          </a:r>
          <a:endParaRPr lang="en-US" sz="1900" kern="1200">
            <a:latin typeface="Trade Gothic Next Cond"/>
          </a:endParaRPr>
        </a:p>
      </dsp:txBody>
      <dsp:txXfrm>
        <a:off x="6925531" y="3227"/>
        <a:ext cx="2547697" cy="1528618"/>
      </dsp:txXfrm>
    </dsp:sp>
    <dsp:sp modelId="{37264E1E-F797-47F2-895A-26940514B4E7}">
      <dsp:nvSpPr>
        <dsp:cNvPr id="0" name=""/>
        <dsp:cNvSpPr/>
      </dsp:nvSpPr>
      <dsp:spPr>
        <a:xfrm>
          <a:off x="3204093" y="2836405"/>
          <a:ext cx="555370" cy="91440"/>
        </a:xfrm>
        <a:custGeom>
          <a:avLst/>
          <a:gdLst/>
          <a:ahLst/>
          <a:cxnLst/>
          <a:rect l="0" t="0" r="0" b="0"/>
          <a:pathLst>
            <a:path>
              <a:moveTo>
                <a:pt x="0" y="45720"/>
              </a:moveTo>
              <a:lnTo>
                <a:pt x="555370"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67129" y="2879195"/>
        <a:ext cx="29298" cy="5859"/>
      </dsp:txXfrm>
    </dsp:sp>
    <dsp:sp modelId="{5C64F342-D5B1-4558-9FE3-08283D7E6964}">
      <dsp:nvSpPr>
        <dsp:cNvPr id="0" name=""/>
        <dsp:cNvSpPr/>
      </dsp:nvSpPr>
      <dsp:spPr>
        <a:xfrm>
          <a:off x="658196" y="2117816"/>
          <a:ext cx="2547697" cy="1528618"/>
        </a:xfrm>
        <a:prstGeom prst="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Efficiency:  Makes staff rotas quicker to organise and update (Microsoft, 2025).</a:t>
          </a:r>
          <a:endParaRPr lang="en-US" sz="1900" kern="1200">
            <a:latin typeface="Trade Gothic Next Cond"/>
          </a:endParaRPr>
        </a:p>
      </dsp:txBody>
      <dsp:txXfrm>
        <a:off x="658196" y="2117816"/>
        <a:ext cx="2547697" cy="1528618"/>
      </dsp:txXfrm>
    </dsp:sp>
    <dsp:sp modelId="{86A81079-C830-477D-A7EC-444E262D93C3}">
      <dsp:nvSpPr>
        <dsp:cNvPr id="0" name=""/>
        <dsp:cNvSpPr/>
      </dsp:nvSpPr>
      <dsp:spPr>
        <a:xfrm>
          <a:off x="6337761" y="2836405"/>
          <a:ext cx="555370" cy="91440"/>
        </a:xfrm>
        <a:custGeom>
          <a:avLst/>
          <a:gdLst/>
          <a:ahLst/>
          <a:cxnLst/>
          <a:rect l="0" t="0" r="0" b="0"/>
          <a:pathLst>
            <a:path>
              <a:moveTo>
                <a:pt x="0" y="45720"/>
              </a:moveTo>
              <a:lnTo>
                <a:pt x="555370"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600797" y="2879195"/>
        <a:ext cx="29298" cy="5859"/>
      </dsp:txXfrm>
    </dsp:sp>
    <dsp:sp modelId="{C778EEB9-C68B-4198-AFB3-9B78BD01CFB5}">
      <dsp:nvSpPr>
        <dsp:cNvPr id="0" name=""/>
        <dsp:cNvSpPr/>
      </dsp:nvSpPr>
      <dsp:spPr>
        <a:xfrm>
          <a:off x="3791863" y="2117816"/>
          <a:ext cx="2547697" cy="1528618"/>
        </a:xfrm>
        <a:prstGeom prst="rect">
          <a:avLst/>
        </a:prstGeom>
        <a:solidFill>
          <a:schemeClr val="accent6">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Advantage:  Excel helps calculate hours and update shifts quickly (Microsoft, 2025).</a:t>
          </a:r>
          <a:endParaRPr lang="en-US" sz="1900" kern="1200">
            <a:latin typeface="Trade Gothic Next Cond"/>
          </a:endParaRPr>
        </a:p>
      </dsp:txBody>
      <dsp:txXfrm>
        <a:off x="3791863" y="2117816"/>
        <a:ext cx="2547697" cy="1528618"/>
      </dsp:txXfrm>
    </dsp:sp>
    <dsp:sp modelId="{4C9AA65D-B1DB-4DB3-BE9F-999A14228E60}">
      <dsp:nvSpPr>
        <dsp:cNvPr id="0" name=""/>
        <dsp:cNvSpPr/>
      </dsp:nvSpPr>
      <dsp:spPr>
        <a:xfrm>
          <a:off x="6925531" y="2117816"/>
          <a:ext cx="2547697" cy="1528618"/>
        </a:xfrm>
        <a:prstGeom prst="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4839" tIns="131041" rIns="124839" bIns="131041" numCol="1" spcCol="1270" anchor="ctr" anchorCtr="0">
          <a:noAutofit/>
        </a:bodyPr>
        <a:lstStyle/>
        <a:p>
          <a:pPr marL="0" lvl="0" indent="0" algn="ctr" defTabSz="844550">
            <a:lnSpc>
              <a:spcPct val="90000"/>
            </a:lnSpc>
            <a:spcBef>
              <a:spcPct val="0"/>
            </a:spcBef>
            <a:spcAft>
              <a:spcPct val="35000"/>
            </a:spcAft>
            <a:buNone/>
          </a:pPr>
          <a:r>
            <a:rPr lang="en-GB" sz="1900" kern="1200">
              <a:latin typeface="Trade Gothic Next Cond"/>
            </a:rPr>
            <a:t>Limitation:  Manual typing can lead to rota mistakes (Microsoft, 2025).</a:t>
          </a:r>
          <a:endParaRPr lang="en-US" sz="1900" kern="1200">
            <a:latin typeface="Trade Gothic Next Cond"/>
          </a:endParaRPr>
        </a:p>
      </dsp:txBody>
      <dsp:txXfrm>
        <a:off x="6925531" y="2117816"/>
        <a:ext cx="2547697" cy="15286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5FA36B-536A-49E5-BB19-D7EBC1C5B829}">
      <dsp:nvSpPr>
        <dsp:cNvPr id="0" name=""/>
        <dsp:cNvSpPr/>
      </dsp:nvSpPr>
      <dsp:spPr>
        <a:xfrm>
          <a:off x="4890404" y="3260"/>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Centralised Communication bridging the gap between the buildings and staff.</a:t>
          </a:r>
          <a:endParaRPr lang="en-GB" sz="1200" kern="1200"/>
        </a:p>
      </dsp:txBody>
      <dsp:txXfrm>
        <a:off x="4952838" y="65694"/>
        <a:ext cx="1842767" cy="1154094"/>
      </dsp:txXfrm>
    </dsp:sp>
    <dsp:sp modelId="{1142CE93-2587-4AC3-99BB-4929527C0799}">
      <dsp:nvSpPr>
        <dsp:cNvPr id="0" name=""/>
        <dsp:cNvSpPr/>
      </dsp:nvSpPr>
      <dsp:spPr>
        <a:xfrm>
          <a:off x="3320736" y="642741"/>
          <a:ext cx="5106972" cy="5106972"/>
        </a:xfrm>
        <a:custGeom>
          <a:avLst/>
          <a:gdLst/>
          <a:ahLst/>
          <a:cxnLst/>
          <a:rect l="0" t="0" r="0" b="0"/>
          <a:pathLst>
            <a:path>
              <a:moveTo>
                <a:pt x="3550798" y="202814"/>
              </a:moveTo>
              <a:arcTo wR="2553486" hR="2553486" stAng="17579395" swAng="1959820"/>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46DE162A-35D2-425F-9F2F-FD4A041BFA66}">
      <dsp:nvSpPr>
        <dsp:cNvPr id="0" name=""/>
        <dsp:cNvSpPr/>
      </dsp:nvSpPr>
      <dsp:spPr>
        <a:xfrm>
          <a:off x="7318914" y="1767675"/>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Tools to organise meetings such as Microsoft lists, Urgent messaging, record audio, make videos and a tool to organise work shifts.</a:t>
          </a:r>
          <a:endParaRPr lang="en-GB" sz="1200" kern="1200"/>
        </a:p>
      </dsp:txBody>
      <dsp:txXfrm>
        <a:off x="7381348" y="1830109"/>
        <a:ext cx="1842767" cy="1154094"/>
      </dsp:txXfrm>
    </dsp:sp>
    <dsp:sp modelId="{ADA9B0FE-27D2-41B4-90FB-02532C7E3255}">
      <dsp:nvSpPr>
        <dsp:cNvPr id="0" name=""/>
        <dsp:cNvSpPr/>
      </dsp:nvSpPr>
      <dsp:spPr>
        <a:xfrm>
          <a:off x="3320736" y="642741"/>
          <a:ext cx="5106972" cy="5106972"/>
        </a:xfrm>
        <a:custGeom>
          <a:avLst/>
          <a:gdLst/>
          <a:ahLst/>
          <a:cxnLst/>
          <a:rect l="0" t="0" r="0" b="0"/>
          <a:pathLst>
            <a:path>
              <a:moveTo>
                <a:pt x="5103491" y="2420210"/>
              </a:moveTo>
              <a:arcTo wR="2553486" hR="2553486" stAng="21420490" swAng="2194983"/>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EA61175-643B-410C-8213-3E6678690AAC}">
      <dsp:nvSpPr>
        <dsp:cNvPr id="0" name=""/>
        <dsp:cNvSpPr/>
      </dsp:nvSpPr>
      <dsp:spPr>
        <a:xfrm>
          <a:off x="6391306" y="4622559"/>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Secure and encrypted. GDPR Compliant and in line with the DPA 2018.</a:t>
          </a:r>
          <a:endParaRPr lang="en-GB" sz="1200" kern="1200"/>
        </a:p>
      </dsp:txBody>
      <dsp:txXfrm>
        <a:off x="6453740" y="4684993"/>
        <a:ext cx="1842767" cy="1154094"/>
      </dsp:txXfrm>
    </dsp:sp>
    <dsp:sp modelId="{EA04CEDD-757F-4413-B4CB-F596BCF7E5A2}">
      <dsp:nvSpPr>
        <dsp:cNvPr id="0" name=""/>
        <dsp:cNvSpPr/>
      </dsp:nvSpPr>
      <dsp:spPr>
        <a:xfrm>
          <a:off x="3320736" y="642741"/>
          <a:ext cx="5106972" cy="5106972"/>
        </a:xfrm>
        <a:custGeom>
          <a:avLst/>
          <a:gdLst/>
          <a:ahLst/>
          <a:cxnLst/>
          <a:rect l="0" t="0" r="0" b="0"/>
          <a:pathLst>
            <a:path>
              <a:moveTo>
                <a:pt x="3060438" y="5056142"/>
              </a:moveTo>
              <a:arcTo wR="2553486" hR="2553486" stAng="4712927" swAng="1374145"/>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A8AFEB0-7327-4DEC-96C3-417745CBE505}">
      <dsp:nvSpPr>
        <dsp:cNvPr id="0" name=""/>
        <dsp:cNvSpPr/>
      </dsp:nvSpPr>
      <dsp:spPr>
        <a:xfrm>
          <a:off x="3389503" y="4622559"/>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Streamlines admin  and reduces the risk of duplication.</a:t>
          </a:r>
          <a:endParaRPr lang="en-GB" sz="1200" kern="1200"/>
        </a:p>
      </dsp:txBody>
      <dsp:txXfrm>
        <a:off x="3451937" y="4684993"/>
        <a:ext cx="1842767" cy="1154094"/>
      </dsp:txXfrm>
    </dsp:sp>
    <dsp:sp modelId="{B28B9DEF-A293-4CFF-8027-CDFD27F642CF}">
      <dsp:nvSpPr>
        <dsp:cNvPr id="0" name=""/>
        <dsp:cNvSpPr/>
      </dsp:nvSpPr>
      <dsp:spPr>
        <a:xfrm>
          <a:off x="3320736" y="642741"/>
          <a:ext cx="5106972" cy="5106972"/>
        </a:xfrm>
        <a:custGeom>
          <a:avLst/>
          <a:gdLst/>
          <a:ahLst/>
          <a:cxnLst/>
          <a:rect l="0" t="0" r="0" b="0"/>
          <a:pathLst>
            <a:path>
              <a:moveTo>
                <a:pt x="426416" y="3966237"/>
              </a:moveTo>
              <a:arcTo wR="2553486" hR="2553486" stAng="8784527" swAng="2194983"/>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19C2F30-7099-46E2-AB85-A3D2266D04A0}">
      <dsp:nvSpPr>
        <dsp:cNvPr id="0" name=""/>
        <dsp:cNvSpPr/>
      </dsp:nvSpPr>
      <dsp:spPr>
        <a:xfrm>
          <a:off x="2461895" y="1767675"/>
          <a:ext cx="1967635" cy="127896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Calibri Light" panose="020F0302020204030204"/>
            </a:rPr>
            <a:t>Time management is improved without the need for handwritten notes and instructions</a:t>
          </a:r>
          <a:endParaRPr lang="en-GB" sz="1200" kern="1200"/>
        </a:p>
      </dsp:txBody>
      <dsp:txXfrm>
        <a:off x="2524329" y="1830109"/>
        <a:ext cx="1842767" cy="1154094"/>
      </dsp:txXfrm>
    </dsp:sp>
    <dsp:sp modelId="{665971A1-8DAD-4C52-874A-2EEE8DAE8AA5}">
      <dsp:nvSpPr>
        <dsp:cNvPr id="0" name=""/>
        <dsp:cNvSpPr/>
      </dsp:nvSpPr>
      <dsp:spPr>
        <a:xfrm>
          <a:off x="3320736" y="642741"/>
          <a:ext cx="5106972" cy="5106972"/>
        </a:xfrm>
        <a:custGeom>
          <a:avLst/>
          <a:gdLst/>
          <a:ahLst/>
          <a:cxnLst/>
          <a:rect l="0" t="0" r="0" b="0"/>
          <a:pathLst>
            <a:path>
              <a:moveTo>
                <a:pt x="445221" y="1112821"/>
              </a:moveTo>
              <a:arcTo wR="2553486" hR="2553486" stAng="12860785" swAng="1959820"/>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33353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6835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2854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58836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87912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4508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6060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8102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95862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9484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42940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73456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7298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10511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5153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10629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0233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6/7/2026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894175433"/>
      </p:ext>
    </p:extLst>
  </p:cSld>
  <p:clrMap bg1="dk1" tx1="lt1" bg2="dk2" tx2="lt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 id="214748382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7.bin"/><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8" Type="http://schemas.openxmlformats.org/officeDocument/2006/relationships/hyperlink" Target="https://eur01.safelinks.protection.outlook.com/?url=http%3A%2F%2Fsupport.microsoft.com%2F&amp;data=05%7C02%7C2537269%40student.uwtsd.ac.uk%7C4b70884d088e4726028a08dec4774462%7C4e0f11f9046e45059cb8db2152311e21%7C0%7C0%7C639164213826560811%7CUnknown%7CTWFpbGZsb3d8eyJFbXB0eU1hcGkiOnRydWUsIlYiOiIwLjAuMDAwMCIsIlAiOiJXaW4zMiIsIkFOIjoiTWFpbCIsIldUIjoyfQ%3D%3D%7C40000%7C%7C%7C&amp;sdata=N1gP91hBAmSIcj3qHab1ngsjcZ1u4S6a9rBAAu%2BGY2M%3D&amp;reserved=0" TargetMode="External"/><Relationship Id="rId3" Type="http://schemas.openxmlformats.org/officeDocument/2006/relationships/hyperlink" Target="https://www.bing.com/ck/a?!&amp;&amp;p=6100bda6d431b3cf4dfde0947fdef9b50cc59322f6d51eda7c38900dfa7db300JmltdHM9MTc4MDQ0NDgwMA&amp;ptn=3&amp;ver=2&amp;hsh=4&amp;fclid=3e412fe2-b904-60ee-3e93-38b5b8c7614e&amp;psq=benefits+of+microsoft+teams+in+healthcare&amp;u=a1aHR0cHM6Ly93d3cuZW5nbGFuZC5uaHMudWsvbG9uZy1yZWFkL21pY3Jvc29mdC10ZWFtcy1hbmQtcmVtb3RlLXdvcmtpbmcv" TargetMode="External"/><Relationship Id="rId7" Type="http://schemas.openxmlformats.org/officeDocument/2006/relationships/hyperlink" Target="https://support.microsoft.com/en-gb/word" TargetMode="External"/><Relationship Id="rId2" Type="http://schemas.openxmlformats.org/officeDocument/2006/relationships/hyperlink" Target="https://www.rcn.org.uk/Professional-Development/Nursing-Workforce-Standards" TargetMode="External"/><Relationship Id="rId1" Type="http://schemas.openxmlformats.org/officeDocument/2006/relationships/slideLayout" Target="../slideLayouts/slideLayout2.xml"/><Relationship Id="rId6" Type="http://schemas.openxmlformats.org/officeDocument/2006/relationships/hyperlink" Target="https://www.bing.com/ck/a?!&amp;&amp;p=84d12269f138783642bf58ea59d6ca7c5a58ab98fc259b94fd12ac8e9cd47c86JmltdHM9MTc4MDQ0NDgwMA&amp;ptn=3&amp;ver=2&amp;hsh=4&amp;fclid=3e412fe2-b904-60ee-3e93-38b5b8c7614e&amp;psq=advantages+of+microsoft+teams+in+healthcare&amp;u=a1aHR0cHM6Ly9jZW50cmljY29uc3VsdGluZy5jb20vYmxvZy9taWNyb3NvZnQtdGVhbXMtaW4taGVhbHRoY2FyZS1zdHJlYW1saW5lcy1wYXRpZW50LWNhcmUtd29ya2Zsb3dzX21pY3Jvc29mdC8&amp;ntb=1" TargetMode="External"/><Relationship Id="rId5" Type="http://schemas.openxmlformats.org/officeDocument/2006/relationships/hyperlink" Target="https://www.bing.com/ck/a?!&amp;&amp;p=84d12269f138783642bf58ea59d6ca7c5a58ab98fc259b94fd12ac8e9cd47c86JmltdHM9MTc4MDQ0NDgwMA&amp;ptn=3&amp;ver=2&amp;hsh=4&amp;fclid=3e412fe2-b904-60ee-3e93-38b5b8c7614e&amp;psq=advantages+of+microsoft+teams+in+healthcare&amp;u=a1aHR0cHM6Ly9jZW50cmljY29uc3VsdGluZy5jb20vYmxvZy9taWNyb3NvZnQtdGVhbXMtaW4taGVhbHRoY2FyZS1zdHJlYW1saW5lcy1wYXRpZW50LWNhcmUtd29ya2Zsb3dzX21pY3Jvc29mdC8" TargetMode="External"/><Relationship Id="rId10" Type="http://schemas.openxmlformats.org/officeDocument/2006/relationships/hyperlink" Target="https://portal.igpublish.com/book/PACKT0007035" TargetMode="External"/><Relationship Id="rId4" Type="http://schemas.openxmlformats.org/officeDocument/2006/relationships/hyperlink" Target="https://www.bing.com/ck/a?!&amp;&amp;p=6100bda6d431b3cf4dfde0947fdef9b50cc59322f6d51eda7c38900dfa7db300JmltdHM9MTc4MDQ0NDgwMA&amp;ptn=3&amp;ver=2&amp;hsh=4&amp;fclid=3e412fe2-b904-60ee-3e93-38b5b8c7614e&amp;psq=benefits+of+microsoft+teams+in+healthcare&amp;u=a1aHR0cHM6Ly93d3cuZW5nbGFuZC5uaHMudWsvbG9uZy1yZWFkL21pY3Jvc29mdC10ZWFtcy1hbmQtcmVtb3RlLXdvcmtpbmcv&amp;ntb=1" TargetMode="External"/><Relationship Id="rId9" Type="http://schemas.openxmlformats.org/officeDocument/2006/relationships/hyperlink" Target="https://www.cqc.org.uk/guidance-regul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Freeform: Shape 20">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1" y="500743"/>
            <a:ext cx="7402285" cy="1360714"/>
          </a:xfrm>
        </p:spPr>
        <p:txBody>
          <a:bodyPr vert="horz" lIns="91440" tIns="45720" rIns="91440" bIns="45720" rtlCol="0" anchor="ctr">
            <a:normAutofit/>
          </a:bodyPr>
          <a:lstStyle/>
          <a:p>
            <a:pPr algn="l">
              <a:lnSpc>
                <a:spcPct val="90000"/>
              </a:lnSpc>
            </a:pPr>
            <a:r>
              <a:rPr lang="en-US" sz="2800"/>
              <a:t>Module code: LCHS4007 Digital skills and research methods</a:t>
            </a:r>
            <a:br>
              <a:rPr lang="en-US" sz="2800"/>
            </a:br>
            <a:r>
              <a:rPr lang="en-US" sz="2800"/>
              <a:t>Lecturer: Bianca Dodgen</a:t>
            </a:r>
          </a:p>
        </p:txBody>
      </p:sp>
      <p:sp>
        <p:nvSpPr>
          <p:cNvPr id="3" name="Subtitle 2"/>
          <p:cNvSpPr>
            <a:spLocks noGrp="1"/>
          </p:cNvSpPr>
          <p:nvPr>
            <p:ph type="subTitle" idx="1"/>
          </p:nvPr>
        </p:nvSpPr>
        <p:spPr>
          <a:xfrm>
            <a:off x="685801" y="1861457"/>
            <a:ext cx="7402285" cy="3392110"/>
          </a:xfrm>
        </p:spPr>
        <p:txBody>
          <a:bodyPr vert="horz" lIns="91440" tIns="45720" rIns="91440" bIns="45720" rtlCol="0" anchor="ctr">
            <a:normAutofit/>
          </a:bodyPr>
          <a:lstStyle/>
          <a:p>
            <a:pPr algn="l">
              <a:buFont typeface="Arial"/>
              <a:buChar char="•"/>
            </a:pPr>
            <a:r>
              <a:rPr lang="en-US" cap="none"/>
              <a:t>Sayeedur Islam 2537659</a:t>
            </a:r>
          </a:p>
          <a:p>
            <a:pPr algn="l">
              <a:buFont typeface="Arial"/>
              <a:buChar char="•"/>
            </a:pPr>
            <a:r>
              <a:rPr lang="en-US" cap="none"/>
              <a:t>Roshan Harley 2536199</a:t>
            </a:r>
          </a:p>
          <a:p>
            <a:pPr algn="l">
              <a:buFont typeface="Arial"/>
              <a:buChar char="•"/>
            </a:pPr>
            <a:r>
              <a:rPr lang="en-US" cap="none"/>
              <a:t>Michelle Finnegan 2537269</a:t>
            </a:r>
          </a:p>
          <a:p>
            <a:pPr algn="l">
              <a:buFont typeface="Arial"/>
              <a:buChar char="•"/>
            </a:pPr>
            <a:r>
              <a:rPr lang="en-US" cap="none"/>
              <a:t>Kamran Mahmood 2536762</a:t>
            </a: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nurse helping an old person with a walker&#10;&#10;AI-generated content may be incorrect.">
            <a:extLst>
              <a:ext uri="{FF2B5EF4-FFF2-40B4-BE49-F238E27FC236}">
                <a16:creationId xmlns:a16="http://schemas.microsoft.com/office/drawing/2014/main" id="{1704BB4B-44B2-F67F-93A0-DB64BF82C641}"/>
              </a:ext>
            </a:extLst>
          </p:cNvPr>
          <p:cNvPicPr>
            <a:picLocks noChangeAspect="1"/>
          </p:cNvPicPr>
          <p:nvPr/>
        </p:nvPicPr>
        <p:blipFill>
          <a:blip r:embed="rId2">
            <a:alphaModFix amt="25000"/>
          </a:blip>
          <a:srcRect b="13793"/>
          <a:stretch>
            <a:fillRect/>
          </a:stretch>
        </p:blipFill>
        <p:spPr>
          <a:xfrm>
            <a:off x="20" y="10"/>
            <a:ext cx="12191980" cy="6857990"/>
          </a:xfrm>
          <a:prstGeom prst="rect">
            <a:avLst/>
          </a:prstGeom>
        </p:spPr>
      </p:pic>
      <p:pic>
        <p:nvPicPr>
          <p:cNvPr id="18" name="Picture 17">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0BBF5491-354C-2E82-913A-77849C7BDA24}"/>
              </a:ext>
            </a:extLst>
          </p:cNvPr>
          <p:cNvSpPr>
            <a:spLocks noGrp="1"/>
          </p:cNvSpPr>
          <p:nvPr>
            <p:ph type="title"/>
          </p:nvPr>
        </p:nvSpPr>
        <p:spPr>
          <a:xfrm>
            <a:off x="685801" y="609600"/>
            <a:ext cx="10131425" cy="1456267"/>
          </a:xfrm>
        </p:spPr>
        <p:txBody>
          <a:bodyPr>
            <a:normAutofit/>
          </a:bodyPr>
          <a:lstStyle/>
          <a:p>
            <a:r>
              <a:rPr lang="en-GB" b="1">
                <a:latin typeface="Arial"/>
                <a:cs typeface="Arial"/>
              </a:rPr>
              <a:t> Case Study: Riverdale nursing home</a:t>
            </a:r>
            <a:endParaRPr lang="en-US"/>
          </a:p>
        </p:txBody>
      </p:sp>
      <p:sp>
        <p:nvSpPr>
          <p:cNvPr id="3" name="Content Placeholder 2">
            <a:extLst>
              <a:ext uri="{FF2B5EF4-FFF2-40B4-BE49-F238E27FC236}">
                <a16:creationId xmlns:a16="http://schemas.microsoft.com/office/drawing/2014/main" id="{CCC271B2-EB33-9A49-AA02-3ABB75843F0F}"/>
              </a:ext>
            </a:extLst>
          </p:cNvPr>
          <p:cNvSpPr>
            <a:spLocks noGrp="1"/>
          </p:cNvSpPr>
          <p:nvPr>
            <p:ph idx="1"/>
          </p:nvPr>
        </p:nvSpPr>
        <p:spPr>
          <a:xfrm>
            <a:off x="685801" y="2142067"/>
            <a:ext cx="10131425" cy="3649133"/>
          </a:xfrm>
        </p:spPr>
        <p:txBody>
          <a:bodyPr vert="horz" lIns="91440" tIns="45720" rIns="91440" bIns="45720" rtlCol="0">
            <a:normAutofit/>
          </a:bodyPr>
          <a:lstStyle/>
          <a:p>
            <a:pPr marL="0" indent="0">
              <a:buNone/>
            </a:pPr>
            <a:endParaRPr lang="en-GB" b="1">
              <a:latin typeface="Arial"/>
              <a:ea typeface="Calibri" panose="020F0502020204030204"/>
              <a:cs typeface="Arial"/>
            </a:endParaRPr>
          </a:p>
          <a:p>
            <a:pPr marL="0" indent="0">
              <a:buClr>
                <a:srgbClr val="FFFFFF"/>
              </a:buClr>
              <a:buNone/>
            </a:pPr>
            <a:r>
              <a:rPr lang="en-GB">
                <a:latin typeface="Arial"/>
                <a:cs typeface="Arial"/>
              </a:rPr>
              <a:t>Riverdale nursing home supporting older adults who require daily personal care, medication support, and monitoring. Staff work in shifts within the two different buildings and include carers, senior carers, nurses, and administrative staff. The organisation uses </a:t>
            </a:r>
            <a:r>
              <a:rPr lang="en-GB" b="1">
                <a:latin typeface="Arial"/>
                <a:cs typeface="Arial"/>
              </a:rPr>
              <a:t>Microsoft 365</a:t>
            </a:r>
            <a:r>
              <a:rPr lang="en-GB">
                <a:latin typeface="Arial"/>
                <a:cs typeface="Arial"/>
              </a:rPr>
              <a:t>, but staff are unsure which tools should be used for different workplace tasks. This has led to confusion, duplicated work, missed messages, and inefficient ways of working. Management wants to improve efficiency and communication by matching the correct Microsoft 365 tools to specific workplace tasks. Your group has been asked to review workplace tasks and recommend suitable digital tools.</a:t>
            </a:r>
            <a:endParaRPr lang="en-GB">
              <a:ea typeface="Calibri"/>
              <a:cs typeface="Calibri"/>
            </a:endParaRPr>
          </a:p>
          <a:p>
            <a:pPr>
              <a:buClr>
                <a:srgbClr val="FFFFFF"/>
              </a:buClr>
            </a:pPr>
            <a:endParaRPr lang="en-GB">
              <a:ea typeface="Calibri"/>
              <a:cs typeface="Calibri"/>
            </a:endParaRPr>
          </a:p>
        </p:txBody>
      </p:sp>
    </p:spTree>
    <p:extLst>
      <p:ext uri="{BB962C8B-B14F-4D97-AF65-F5344CB8AC3E}">
        <p14:creationId xmlns:p14="http://schemas.microsoft.com/office/powerpoint/2010/main" val="1939341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EB3036-63B2-BFFD-4809-6655B295AD18}"/>
              </a:ext>
            </a:extLst>
          </p:cNvPr>
          <p:cNvSpPr>
            <a:spLocks noGrp="1"/>
          </p:cNvSpPr>
          <p:nvPr>
            <p:ph type="title"/>
          </p:nvPr>
        </p:nvSpPr>
        <p:spPr>
          <a:xfrm>
            <a:off x="110705" y="1150076"/>
            <a:ext cx="3659389" cy="4557849"/>
          </a:xfrm>
        </p:spPr>
        <p:txBody>
          <a:bodyPr>
            <a:normAutofit/>
          </a:bodyPr>
          <a:lstStyle/>
          <a:p>
            <a:pPr algn="r"/>
            <a:r>
              <a:rPr lang="en-GB">
                <a:latin typeface="Arial"/>
                <a:cs typeface="Arial"/>
              </a:rPr>
              <a:t>Secure file storage &amp; Sharing  (One Drive</a:t>
            </a:r>
            <a:r>
              <a:rPr lang="en-GB"/>
              <a:t>)</a:t>
            </a:r>
            <a:br>
              <a:rPr lang="en-GB"/>
            </a:br>
            <a:endParaRPr lang="en-GB"/>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23" name="Content Placeholder 2">
            <a:extLst>
              <a:ext uri="{FF2B5EF4-FFF2-40B4-BE49-F238E27FC236}">
                <a16:creationId xmlns:a16="http://schemas.microsoft.com/office/drawing/2014/main" id="{5DE5300F-3758-A49C-EC32-48C883A31421}"/>
              </a:ext>
            </a:extLst>
          </p:cNvPr>
          <p:cNvSpPr>
            <a:spLocks noGrp="1"/>
          </p:cNvSpPr>
          <p:nvPr>
            <p:ph idx="1"/>
          </p:nvPr>
        </p:nvSpPr>
        <p:spPr>
          <a:xfrm>
            <a:off x="4816130" y="1148106"/>
            <a:ext cx="7107014" cy="5671513"/>
          </a:xfrm>
        </p:spPr>
        <p:txBody>
          <a:bodyPr vert="horz" lIns="91440" tIns="45720" rIns="91440" bIns="45720" rtlCol="0">
            <a:normAutofit/>
          </a:bodyPr>
          <a:lstStyle/>
          <a:p>
            <a:pPr marL="0" indent="0">
              <a:lnSpc>
                <a:spcPct val="90000"/>
              </a:lnSpc>
              <a:buNone/>
            </a:pPr>
            <a:r>
              <a:rPr lang="en-GB" sz="1100">
                <a:latin typeface="Arial"/>
                <a:cs typeface="Arial"/>
              </a:rPr>
              <a:t>As staff at Riverdale nursing home are working across two separate buildings, they are having confusion on what Microsoft 365 application they should use in different workplace tasks (case study – Riverdale nursing home).</a:t>
            </a:r>
            <a:endParaRPr lang="en-GB" sz="1100">
              <a:latin typeface="Arial"/>
              <a:ea typeface="Calibri"/>
              <a:cs typeface="Arial"/>
            </a:endParaRPr>
          </a:p>
          <a:p>
            <a:pPr marL="0" indent="0">
              <a:lnSpc>
                <a:spcPct val="90000"/>
              </a:lnSpc>
              <a:buClr>
                <a:srgbClr val="FFFFFF"/>
              </a:buClr>
              <a:buNone/>
            </a:pPr>
            <a:r>
              <a:rPr lang="en-GB" sz="1100">
                <a:latin typeface="Arial"/>
                <a:cs typeface="Arial"/>
              </a:rPr>
              <a:t>The workplace task I have chosen is securing files &amp; sharing. This involves staff saving files securely and sharing these files when needed with colleagues within the care home.</a:t>
            </a:r>
            <a:endParaRPr lang="en-GB" sz="1100">
              <a:latin typeface="Arial"/>
              <a:ea typeface="Calibri"/>
              <a:cs typeface="Arial"/>
            </a:endParaRPr>
          </a:p>
          <a:p>
            <a:pPr marL="0" indent="0">
              <a:lnSpc>
                <a:spcPct val="90000"/>
              </a:lnSpc>
              <a:buNone/>
            </a:pPr>
            <a:r>
              <a:rPr lang="en-GB" sz="1100">
                <a:latin typeface="Arial"/>
                <a:cs typeface="Arial"/>
              </a:rPr>
              <a:t>The Microsoft 365 tool I recommend them to use is OneDrive as this does it all from locating different Microsoft 365 applications, to saving files into one location and a quick way of sharing work information within the care home (Microsoft 2026).</a:t>
            </a:r>
            <a:endParaRPr lang="en-GB" sz="1100">
              <a:latin typeface="Arial"/>
              <a:ea typeface="Calibri"/>
              <a:cs typeface="Arial"/>
            </a:endParaRPr>
          </a:p>
          <a:p>
            <a:pPr marL="0" indent="0">
              <a:lnSpc>
                <a:spcPct val="90000"/>
              </a:lnSpc>
              <a:buNone/>
            </a:pPr>
            <a:r>
              <a:rPr lang="en-GB" sz="1100">
                <a:latin typeface="Arial"/>
                <a:cs typeface="Arial"/>
              </a:rPr>
              <a:t>The reason why I think that One Drive is suitable for Riverdale Home to use is because you can save files to one area and can send these files via a link instead of having to send them over through email as a new document which make it more difficult for someone to edit or even view, which can lead to confusion and slows efficiency. However, with One Drive staff can easily share files, make edits and not have multiple files.</a:t>
            </a:r>
          </a:p>
          <a:p>
            <a:pPr marL="0" indent="0">
              <a:lnSpc>
                <a:spcPct val="90000"/>
              </a:lnSpc>
              <a:buClr>
                <a:srgbClr val="FFFFFF"/>
              </a:buClr>
              <a:buNone/>
            </a:pPr>
            <a:r>
              <a:rPr lang="en-GB" sz="1100">
                <a:latin typeface="Arial"/>
                <a:cs typeface="Arial"/>
              </a:rPr>
              <a:t>All Staff members should use one drive to save their work documents and files as they will all know where their file can be found rather than using other saving options or multiple files.</a:t>
            </a:r>
            <a:endParaRPr lang="en-GB" sz="1100">
              <a:latin typeface="Arial"/>
              <a:ea typeface="Calibri" panose="020F0502020204030204"/>
              <a:cs typeface="Arial"/>
            </a:endParaRPr>
          </a:p>
          <a:p>
            <a:pPr marL="0" indent="0">
              <a:lnSpc>
                <a:spcPct val="90000"/>
              </a:lnSpc>
              <a:buNone/>
            </a:pPr>
            <a:r>
              <a:rPr lang="en-GB" sz="1100">
                <a:latin typeface="Arial"/>
                <a:cs typeface="Arial"/>
              </a:rPr>
              <a:t>This will improve the efficiency at Riverdale nursing home and make less confusion for staff members.</a:t>
            </a:r>
            <a:endParaRPr lang="en-GB" sz="1100">
              <a:latin typeface="Arial"/>
              <a:ea typeface="Calibri" panose="020F0502020204030204"/>
              <a:cs typeface="Arial"/>
            </a:endParaRPr>
          </a:p>
          <a:p>
            <a:pPr marL="0" indent="0">
              <a:lnSpc>
                <a:spcPct val="90000"/>
              </a:lnSpc>
              <a:buNone/>
            </a:pPr>
            <a:endParaRPr lang="en-GB" sz="1100">
              <a:latin typeface="Arial"/>
              <a:ea typeface="Calibri" panose="020F0502020204030204"/>
              <a:cs typeface="Arial"/>
            </a:endParaRPr>
          </a:p>
          <a:p>
            <a:pPr marL="0" indent="0">
              <a:lnSpc>
                <a:spcPct val="90000"/>
              </a:lnSpc>
              <a:buClr>
                <a:srgbClr val="FFFFFF"/>
              </a:buClr>
              <a:buNone/>
            </a:pPr>
            <a:r>
              <a:rPr lang="en-GB" sz="1100">
                <a:latin typeface="Arial"/>
                <a:ea typeface="Calibri" panose="020F0502020204030204"/>
                <a:cs typeface="Arial"/>
              </a:rPr>
              <a:t>The advantage of using one drive is that it is easy to use once given training or the knowledge to use it.</a:t>
            </a:r>
          </a:p>
          <a:p>
            <a:pPr marL="0" indent="0">
              <a:buNone/>
            </a:pPr>
            <a:r>
              <a:rPr lang="en-GB" sz="1100">
                <a:latin typeface="Arial"/>
                <a:ea typeface="Calibri" panose="020F0502020204030204"/>
                <a:cs typeface="Arial"/>
              </a:rPr>
              <a:t>Shared files can be edited by other staff members making it more efficient to put all information onto one document than having several for each patient (</a:t>
            </a:r>
            <a:r>
              <a:rPr lang="en-GB" sz="1100">
                <a:latin typeface="Arial"/>
                <a:ea typeface="+mn-lt"/>
                <a:cs typeface="Arial"/>
              </a:rPr>
              <a:t>Gaurav M, Sudeep G, Nate C, Scott B, Mark K. 2024 </a:t>
            </a:r>
            <a:r>
              <a:rPr lang="en-GB" sz="1100" i="1">
                <a:latin typeface="Arial"/>
                <a:ea typeface="+mn-lt"/>
                <a:cs typeface="Arial"/>
              </a:rPr>
              <a:t>Microsoft 365 and SharePoint online cookbook. </a:t>
            </a:r>
            <a:r>
              <a:rPr lang="en-GB" sz="1100" err="1">
                <a:latin typeface="Arial"/>
                <a:ea typeface="+mn-lt"/>
                <a:cs typeface="Arial"/>
              </a:rPr>
              <a:t>Packt</a:t>
            </a:r>
            <a:r>
              <a:rPr lang="en-GB" sz="1100">
                <a:latin typeface="Arial"/>
                <a:ea typeface="+mn-lt"/>
                <a:cs typeface="Arial"/>
              </a:rPr>
              <a:t> Publishing). </a:t>
            </a:r>
            <a:br>
              <a:rPr lang="en-US" sz="1100">
                <a:latin typeface="Arial"/>
                <a:cs typeface="Arial"/>
              </a:rPr>
            </a:br>
            <a:endParaRPr lang="en-US" sz="1100">
              <a:latin typeface="Arial"/>
              <a:ea typeface="Calibri" panose="020F0502020204030204"/>
              <a:cs typeface="Arial"/>
            </a:endParaRPr>
          </a:p>
          <a:p>
            <a:pPr marL="0" indent="0">
              <a:lnSpc>
                <a:spcPct val="90000"/>
              </a:lnSpc>
              <a:buClr>
                <a:srgbClr val="FFFFFF"/>
              </a:buClr>
              <a:buNone/>
            </a:pPr>
            <a:r>
              <a:rPr lang="en-GB" sz="1100">
                <a:latin typeface="Arial"/>
                <a:ea typeface="Calibri" panose="020F0502020204030204"/>
                <a:cs typeface="Arial"/>
              </a:rPr>
              <a:t>One  limitation would be that staff will need to be trained so they have the knowledge on how to use it and every ones learning capabilities are different which some staff may pick it up very quickly and others may take a bit longer.</a:t>
            </a:r>
          </a:p>
          <a:p>
            <a:pPr marL="0" indent="0">
              <a:lnSpc>
                <a:spcPct val="90000"/>
              </a:lnSpc>
              <a:buNone/>
            </a:pPr>
            <a:r>
              <a:rPr lang="en-GB" sz="1100">
                <a:latin typeface="Arial"/>
                <a:ea typeface="Calibri" panose="020F0502020204030204"/>
                <a:cs typeface="Arial"/>
              </a:rPr>
              <a:t>Another limitation is that it needs to be connected to the internet, so if the care home has any internet problems, they will struggle to open files.</a:t>
            </a:r>
          </a:p>
          <a:p>
            <a:pPr marL="0" indent="0">
              <a:lnSpc>
                <a:spcPct val="90000"/>
              </a:lnSpc>
              <a:buClr>
                <a:srgbClr val="FFFFFF"/>
              </a:buClr>
              <a:buNone/>
            </a:pPr>
            <a:endParaRPr lang="en-GB" sz="1400">
              <a:ea typeface="Calibri" panose="020F0502020204030204"/>
              <a:cs typeface="Calibri" panose="020F0502020204030204"/>
            </a:endParaRPr>
          </a:p>
          <a:p>
            <a:pPr>
              <a:lnSpc>
                <a:spcPct val="90000"/>
              </a:lnSpc>
              <a:buFont typeface="Wingdings"/>
              <a:buChar char="ü"/>
            </a:pPr>
            <a:endParaRPr lang="en-GB" sz="1400">
              <a:ea typeface="Calibri" panose="020F0502020204030204"/>
              <a:cs typeface="Calibri" panose="020F0502020204030204"/>
            </a:endParaRPr>
          </a:p>
          <a:p>
            <a:pPr marL="0" indent="0">
              <a:lnSpc>
                <a:spcPct val="90000"/>
              </a:lnSpc>
              <a:buNone/>
            </a:pPr>
            <a:endParaRPr lang="en-GB" sz="1400">
              <a:ea typeface="Calibri" panose="020F0502020204030204"/>
              <a:cs typeface="Calibri" panose="020F0502020204030204"/>
            </a:endParaRPr>
          </a:p>
        </p:txBody>
      </p:sp>
      <p:pic>
        <p:nvPicPr>
          <p:cNvPr id="5" name="Picture 4" descr="A person putting a piece of paper in a file cabinet&#10;&#10;AI-generated content may be incorrect.">
            <a:extLst>
              <a:ext uri="{FF2B5EF4-FFF2-40B4-BE49-F238E27FC236}">
                <a16:creationId xmlns:a16="http://schemas.microsoft.com/office/drawing/2014/main" id="{20537F01-0DC5-5CBC-F04D-027803EDC8F3}"/>
              </a:ext>
            </a:extLst>
          </p:cNvPr>
          <p:cNvPicPr>
            <a:picLocks noChangeAspect="1"/>
          </p:cNvPicPr>
          <p:nvPr/>
        </p:nvPicPr>
        <p:blipFill>
          <a:blip r:embed="rId3"/>
          <a:stretch>
            <a:fillRect/>
          </a:stretch>
        </p:blipFill>
        <p:spPr>
          <a:xfrm>
            <a:off x="114513" y="115019"/>
            <a:ext cx="1941955" cy="1437736"/>
          </a:xfrm>
          <a:prstGeom prst="rect">
            <a:avLst/>
          </a:prstGeom>
        </p:spPr>
      </p:pic>
    </p:spTree>
    <p:extLst>
      <p:ext uri="{BB962C8B-B14F-4D97-AF65-F5344CB8AC3E}">
        <p14:creationId xmlns:p14="http://schemas.microsoft.com/office/powerpoint/2010/main" val="1349191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D7D3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A1A795-9F3B-4412-B88B-45CFD4162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2119176-D999-4429-8EE2-965C05B03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804918B7-0D16-48A2-8B49-9948EC9BD3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039D913-D706-D97A-41C9-A4A8BC3E4E21}"/>
              </a:ext>
            </a:extLst>
          </p:cNvPr>
          <p:cNvSpPr>
            <a:spLocks noGrp="1"/>
          </p:cNvSpPr>
          <p:nvPr>
            <p:ph type="title"/>
          </p:nvPr>
        </p:nvSpPr>
        <p:spPr>
          <a:xfrm>
            <a:off x="587488" y="-1480878"/>
            <a:ext cx="3508224" cy="6876109"/>
          </a:xfrm>
        </p:spPr>
        <p:txBody>
          <a:bodyPr>
            <a:normAutofit/>
          </a:bodyPr>
          <a:lstStyle/>
          <a:p>
            <a:pPr algn="ctr"/>
            <a:r>
              <a:rPr lang="en-GB" sz="2500">
                <a:solidFill>
                  <a:srgbClr val="FFFFFF"/>
                </a:solidFill>
              </a:rPr>
              <a:t>   Staff Training </a:t>
            </a:r>
            <a:br>
              <a:rPr lang="en-GB" sz="2500"/>
            </a:br>
            <a:r>
              <a:rPr lang="en-GB" sz="2500">
                <a:solidFill>
                  <a:srgbClr val="FFFFFF"/>
                </a:solidFill>
              </a:rPr>
              <a:t>Tool</a:t>
            </a:r>
            <a:r>
              <a:rPr lang="en-GB" sz="2500">
                <a:solidFill>
                  <a:srgbClr val="FFFFFF"/>
                </a:solidFill>
                <a:ea typeface="Calibri Light"/>
                <a:cs typeface="Calibri Light"/>
              </a:rPr>
              <a:t>: Microsoft Word</a:t>
            </a:r>
            <a:br>
              <a:rPr lang="en-GB" sz="2500">
                <a:solidFill>
                  <a:srgbClr val="FFFFFF"/>
                </a:solidFill>
                <a:ea typeface="Calibri Light"/>
                <a:cs typeface="Calibri Light"/>
              </a:rPr>
            </a:br>
            <a:br>
              <a:rPr lang="en-GB" sz="2500">
                <a:ea typeface="Calibri Light"/>
                <a:cs typeface="Calibri Light"/>
              </a:rPr>
            </a:br>
            <a:br>
              <a:rPr lang="en-GB" sz="2500">
                <a:ea typeface="Calibri Light"/>
                <a:cs typeface="Calibri Light"/>
              </a:rPr>
            </a:br>
            <a:br>
              <a:rPr lang="en-US"/>
            </a:br>
            <a:endParaRPr lang="en-US"/>
          </a:p>
          <a:p>
            <a:pPr algn="ctr"/>
            <a:endParaRPr lang="en-GB" sz="1100">
              <a:solidFill>
                <a:srgbClr val="1D2B36"/>
              </a:solidFill>
              <a:highlight>
                <a:srgbClr val="FFCCB8"/>
              </a:highlight>
              <a:ea typeface="Calibri Light"/>
              <a:cs typeface="Calibri Light"/>
            </a:endParaRPr>
          </a:p>
          <a:p>
            <a:pPr algn="ctr"/>
            <a:endParaRPr lang="en-GB" sz="2500">
              <a:ea typeface="Calibri Light"/>
              <a:cs typeface="Calibri Light"/>
            </a:endParaRPr>
          </a:p>
        </p:txBody>
      </p:sp>
      <p:sp useBgFill="1">
        <p:nvSpPr>
          <p:cNvPr id="15" name="Freeform: Shape 14">
            <a:extLst>
              <a:ext uri="{FF2B5EF4-FFF2-40B4-BE49-F238E27FC236}">
                <a16:creationId xmlns:a16="http://schemas.microsoft.com/office/drawing/2014/main" id="{F72123AE-04D3-447B-AB03-A6913AB38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7" name="Content Placeholder 2">
            <a:extLst>
              <a:ext uri="{FF2B5EF4-FFF2-40B4-BE49-F238E27FC236}">
                <a16:creationId xmlns:a16="http://schemas.microsoft.com/office/drawing/2014/main" id="{0B75B211-4C3D-0017-3C72-9F396C0884A7}"/>
              </a:ext>
            </a:extLst>
          </p:cNvPr>
          <p:cNvGraphicFramePr>
            <a:graphicFrameLocks noGrp="1"/>
          </p:cNvGraphicFramePr>
          <p:nvPr>
            <p:ph idx="1"/>
            <p:extLst>
              <p:ext uri="{D42A27DB-BD31-4B8C-83A1-F6EECF244321}">
                <p14:modId xmlns:p14="http://schemas.microsoft.com/office/powerpoint/2010/main" val="2716724873"/>
              </p:ext>
            </p:extLst>
          </p:nvPr>
        </p:nvGraphicFramePr>
        <p:xfrm>
          <a:off x="5617029" y="362245"/>
          <a:ext cx="5741534" cy="59666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720" name="Picture 5719" descr="Image result for staff training in a care home">
            <a:extLst>
              <a:ext uri="{FF2B5EF4-FFF2-40B4-BE49-F238E27FC236}">
                <a16:creationId xmlns:a16="http://schemas.microsoft.com/office/drawing/2014/main" id="{A2C18E85-51A5-2675-6A79-037E0D614C3B}"/>
              </a:ext>
            </a:extLst>
          </p:cNvPr>
          <p:cNvPicPr>
            <a:picLocks noChangeAspect="1"/>
          </p:cNvPicPr>
          <p:nvPr/>
        </p:nvPicPr>
        <p:blipFill>
          <a:blip r:embed="rId8"/>
          <a:stretch>
            <a:fillRect/>
          </a:stretch>
        </p:blipFill>
        <p:spPr>
          <a:xfrm rot="15300000" flipV="1">
            <a:off x="2603994" y="3772663"/>
            <a:ext cx="4143375" cy="73819"/>
          </a:xfrm>
          <a:prstGeom prst="rect">
            <a:avLst/>
          </a:prstGeom>
        </p:spPr>
      </p:pic>
    </p:spTree>
    <p:extLst>
      <p:ext uri="{BB962C8B-B14F-4D97-AF65-F5344CB8AC3E}">
        <p14:creationId xmlns:p14="http://schemas.microsoft.com/office/powerpoint/2010/main" val="263695598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BD7BA-FD99-F734-1830-C30191BD74FE}"/>
              </a:ext>
            </a:extLst>
          </p:cNvPr>
          <p:cNvSpPr>
            <a:spLocks noGrp="1"/>
          </p:cNvSpPr>
          <p:nvPr>
            <p:ph type="title"/>
          </p:nvPr>
        </p:nvSpPr>
        <p:spPr>
          <a:xfrm>
            <a:off x="1030286" y="316939"/>
            <a:ext cx="2929515" cy="2223960"/>
          </a:xfrm>
          <a:solidFill>
            <a:schemeClr val="bg2"/>
          </a:solidFill>
          <a:ln>
            <a:solidFill>
              <a:srgbClr val="FF0000"/>
            </a:solidFill>
          </a:ln>
        </p:spPr>
        <p:txBody>
          <a:bodyPr vert="horz" lIns="91440" tIns="45720" rIns="91440" bIns="45720" rtlCol="0">
            <a:normAutofit/>
          </a:bodyPr>
          <a:lstStyle/>
          <a:p>
            <a:pPr algn="ctr">
              <a:lnSpc>
                <a:spcPct val="90000"/>
              </a:lnSpc>
            </a:pPr>
            <a:r>
              <a:rPr lang="en-GB" sz="1800" b="1" u="sng">
                <a:latin typeface="Microsoft Sans Serif"/>
                <a:ea typeface="Microsoft Sans Serif"/>
                <a:cs typeface="Microsoft Sans Serif"/>
              </a:rPr>
              <a:t>staff</a:t>
            </a:r>
            <a:br>
              <a:rPr lang="en-GB" sz="1800" b="1" u="sng">
                <a:latin typeface="Microsoft Sans Serif"/>
                <a:ea typeface="Microsoft Sans Serif"/>
                <a:cs typeface="Microsoft Sans Serif"/>
              </a:rPr>
            </a:br>
            <a:r>
              <a:rPr lang="en-GB" sz="1800" b="1" u="sng">
                <a:latin typeface="Microsoft Sans Serif"/>
                <a:ea typeface="Microsoft Sans Serif"/>
                <a:cs typeface="Microsoft Sans Serif"/>
              </a:rPr>
              <a:t>scheduling/rotas</a:t>
            </a:r>
            <a:br>
              <a:rPr lang="en-GB" sz="1800" b="1" u="sng">
                <a:latin typeface="Microsoft Sans Serif"/>
                <a:ea typeface="Microsoft Sans Serif"/>
                <a:cs typeface="Microsoft Sans Serif"/>
              </a:rPr>
            </a:br>
            <a:r>
              <a:rPr lang="en-GB" sz="1800" b="1" u="sng">
                <a:latin typeface="Microsoft Sans Serif"/>
                <a:ea typeface="Microsoft Sans Serif"/>
                <a:cs typeface="Microsoft Sans Serif"/>
              </a:rPr>
              <a:t>(excel) </a:t>
            </a:r>
            <a:br>
              <a:rPr lang="en-GB" sz="1800" b="1" u="sng">
                <a:latin typeface="Microsoft Sans Serif"/>
                <a:ea typeface="Microsoft Sans Serif"/>
                <a:cs typeface="Microsoft Sans Serif"/>
              </a:rPr>
            </a:br>
            <a:endParaRPr lang="en-GB" sz="1800" b="1">
              <a:ea typeface="Calibri Light"/>
              <a:cs typeface="Calibri Light"/>
            </a:endParaRPr>
          </a:p>
        </p:txBody>
      </p:sp>
      <p:graphicFrame>
        <p:nvGraphicFramePr>
          <p:cNvPr id="10" name="Content Placeholder 2">
            <a:extLst>
              <a:ext uri="{FF2B5EF4-FFF2-40B4-BE49-F238E27FC236}">
                <a16:creationId xmlns:a16="http://schemas.microsoft.com/office/drawing/2014/main" id="{9A77C68F-C7E5-E35E-4FC8-611374EF3267}"/>
              </a:ext>
            </a:extLst>
          </p:cNvPr>
          <p:cNvGraphicFramePr>
            <a:graphicFrameLocks noGrp="1"/>
          </p:cNvGraphicFramePr>
          <p:nvPr>
            <p:ph idx="1"/>
            <p:extLst>
              <p:ext uri="{D42A27DB-BD31-4B8C-83A1-F6EECF244321}">
                <p14:modId xmlns:p14="http://schemas.microsoft.com/office/powerpoint/2010/main" val="103897271"/>
              </p:ext>
            </p:extLst>
          </p:nvPr>
        </p:nvGraphicFramePr>
        <p:xfrm>
          <a:off x="1030288" y="2878588"/>
          <a:ext cx="10131425" cy="36496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7" name="Picture 106" descr="A calendar with days and hours&#10;&#10;AI-generated content may be incorrect.">
            <a:extLst>
              <a:ext uri="{FF2B5EF4-FFF2-40B4-BE49-F238E27FC236}">
                <a16:creationId xmlns:a16="http://schemas.microsoft.com/office/drawing/2014/main" id="{62212FCB-01EB-7979-798A-005E162D65A8}"/>
              </a:ext>
            </a:extLst>
          </p:cNvPr>
          <p:cNvPicPr>
            <a:picLocks noChangeAspect="1"/>
          </p:cNvPicPr>
          <p:nvPr/>
        </p:nvPicPr>
        <p:blipFill>
          <a:blip r:embed="rId8"/>
          <a:stretch>
            <a:fillRect/>
          </a:stretch>
        </p:blipFill>
        <p:spPr>
          <a:xfrm>
            <a:off x="4172119" y="1215744"/>
            <a:ext cx="6990170" cy="1324565"/>
          </a:xfrm>
          <a:prstGeom prst="rect">
            <a:avLst/>
          </a:prstGeom>
        </p:spPr>
      </p:pic>
      <p:pic>
        <p:nvPicPr>
          <p:cNvPr id="108" name="Picture 107">
            <a:extLst>
              <a:ext uri="{FF2B5EF4-FFF2-40B4-BE49-F238E27FC236}">
                <a16:creationId xmlns:a16="http://schemas.microsoft.com/office/drawing/2014/main" id="{4BB8E0CC-FE7D-F347-540A-0690C25186CB}"/>
              </a:ext>
            </a:extLst>
          </p:cNvPr>
          <p:cNvPicPr>
            <a:picLocks noChangeAspect="1"/>
          </p:cNvPicPr>
          <p:nvPr/>
        </p:nvPicPr>
        <p:blipFill>
          <a:blip r:embed="rId9"/>
          <a:stretch>
            <a:fillRect/>
          </a:stretch>
        </p:blipFill>
        <p:spPr>
          <a:xfrm>
            <a:off x="5288735" y="766046"/>
            <a:ext cx="4743450" cy="457200"/>
          </a:xfrm>
          <a:prstGeom prst="rect">
            <a:avLst/>
          </a:prstGeom>
        </p:spPr>
      </p:pic>
    </p:spTree>
    <p:extLst>
      <p:ext uri="{BB962C8B-B14F-4D97-AF65-F5344CB8AC3E}">
        <p14:creationId xmlns:p14="http://schemas.microsoft.com/office/powerpoint/2010/main" val="17397707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15AE-8FAF-A6FA-C886-9E73E771A66F}"/>
              </a:ext>
            </a:extLst>
          </p:cNvPr>
          <p:cNvSpPr>
            <a:spLocks noGrp="1"/>
          </p:cNvSpPr>
          <p:nvPr>
            <p:ph type="title"/>
          </p:nvPr>
        </p:nvSpPr>
        <p:spPr>
          <a:xfrm>
            <a:off x="685800" y="1109928"/>
            <a:ext cx="3680885" cy="2324099"/>
          </a:xfrm>
        </p:spPr>
        <p:txBody>
          <a:bodyPr>
            <a:normAutofit fontScale="90000"/>
          </a:bodyPr>
          <a:lstStyle/>
          <a:p>
            <a:r>
              <a:rPr lang="en-GB" sz="2800" b="1">
                <a:ea typeface="Calibri Light"/>
                <a:cs typeface="Calibri Light"/>
              </a:rPr>
              <a:t>    </a:t>
            </a:r>
            <a:r>
              <a:rPr lang="en-GB" sz="3200" b="1">
                <a:ea typeface="Calibri Light"/>
                <a:cs typeface="Calibri Light"/>
              </a:rPr>
              <a:t>     </a:t>
            </a:r>
            <a:r>
              <a:rPr lang="en-GB" sz="3200" b="1">
                <a:latin typeface="Franklin Gothic Demi Cond"/>
                <a:ea typeface="Calibri Light"/>
                <a:cs typeface="Calibri Light"/>
              </a:rPr>
              <a:t>        STAFF                              </a:t>
            </a:r>
            <a:r>
              <a:rPr lang="en-GB" sz="3200" b="1" u="sng">
                <a:latin typeface="Franklin Gothic Demi Cond"/>
                <a:ea typeface="Calibri Light"/>
                <a:cs typeface="Calibri Light"/>
              </a:rPr>
              <a:t>COMMUNICATION</a:t>
            </a:r>
            <a:r>
              <a:rPr lang="en-GB" sz="2800" b="1">
                <a:ea typeface="Calibri Light"/>
                <a:cs typeface="Calibri Light"/>
              </a:rPr>
              <a:t> </a:t>
            </a:r>
            <a:br>
              <a:rPr lang="en-GB" sz="2800" b="1">
                <a:ea typeface="Calibri Light"/>
                <a:cs typeface="Calibri Light"/>
              </a:rPr>
            </a:br>
            <a:br>
              <a:rPr lang="en-GB" sz="2800" b="1">
                <a:ea typeface="Calibri Light"/>
                <a:cs typeface="Calibri Light"/>
              </a:rPr>
            </a:br>
            <a:r>
              <a:rPr lang="en-GB" sz="2800" b="1">
                <a:latin typeface="Franklin Gothic Demi Cond"/>
                <a:ea typeface="Calibri Light"/>
                <a:cs typeface="Calibri Light"/>
              </a:rPr>
              <a:t>  </a:t>
            </a:r>
            <a:r>
              <a:rPr lang="en-GB" sz="2800" b="1">
                <a:solidFill>
                  <a:srgbClr val="FF0000"/>
                </a:solidFill>
                <a:latin typeface="Franklin Gothic Demi Cond"/>
                <a:ea typeface="Calibri Light"/>
                <a:cs typeface="Calibri Light"/>
              </a:rPr>
              <a:t>TOOL: MICROSOFT TEAMS </a:t>
            </a:r>
          </a:p>
        </p:txBody>
      </p:sp>
      <p:sp>
        <p:nvSpPr>
          <p:cNvPr id="3" name="Content Placeholder 2">
            <a:extLst>
              <a:ext uri="{FF2B5EF4-FFF2-40B4-BE49-F238E27FC236}">
                <a16:creationId xmlns:a16="http://schemas.microsoft.com/office/drawing/2014/main" id="{95F9FFF8-8E70-ECE5-D0DE-C554AF075C59}"/>
              </a:ext>
            </a:extLst>
          </p:cNvPr>
          <p:cNvSpPr>
            <a:spLocks noGrp="1"/>
          </p:cNvSpPr>
          <p:nvPr>
            <p:ph idx="1"/>
          </p:nvPr>
        </p:nvSpPr>
        <p:spPr/>
        <p:txBody>
          <a:bodyPr>
            <a:normAutofit lnSpcReduction="10000"/>
          </a:bodyPr>
          <a:lstStyle/>
          <a:p>
            <a:endParaRPr lang="en-GB">
              <a:ea typeface="Calibri"/>
              <a:cs typeface="Calibri"/>
            </a:endParaRPr>
          </a:p>
          <a:p>
            <a:pPr>
              <a:buClr>
                <a:srgbClr val="FFFFFF"/>
              </a:buClr>
            </a:pPr>
            <a:endParaRPr lang="en-GB">
              <a:ea typeface="Calibri"/>
              <a:cs typeface="Calibri"/>
            </a:endParaRPr>
          </a:p>
          <a:p>
            <a:pPr>
              <a:buClr>
                <a:srgbClr val="FFFFFF"/>
              </a:buClr>
            </a:pPr>
            <a:r>
              <a:rPr lang="en-GB">
                <a:ea typeface="Calibri"/>
                <a:cs typeface="Calibri"/>
              </a:rPr>
              <a:t>NHS England (2025) states that</a:t>
            </a:r>
            <a:r>
              <a:rPr lang="en-GB">
                <a:solidFill>
                  <a:srgbClr val="FF0000"/>
                </a:solidFill>
                <a:ea typeface="Calibri"/>
                <a:cs typeface="Calibri"/>
              </a:rPr>
              <a:t> </a:t>
            </a:r>
            <a:r>
              <a:rPr lang="en-GB" b="1">
                <a:solidFill>
                  <a:srgbClr val="FF0000"/>
                </a:solidFill>
                <a:ea typeface="Calibri"/>
                <a:cs typeface="Calibri"/>
              </a:rPr>
              <a:t>MS Teams</a:t>
            </a:r>
            <a:r>
              <a:rPr lang="en-GB">
                <a:ea typeface="Calibri"/>
                <a:cs typeface="Calibri"/>
              </a:rPr>
              <a:t> can be a useful tool as you can "organise meetings with up to 250 attendees." So, it would be a useful tool for a nursing home with a large number of staff. The meetings can be held on </a:t>
            </a:r>
            <a:r>
              <a:rPr lang="en-GB" b="1">
                <a:solidFill>
                  <a:srgbClr val="FF0000"/>
                </a:solidFill>
                <a:ea typeface="Calibri"/>
                <a:cs typeface="Calibri"/>
              </a:rPr>
              <a:t>MS Teams</a:t>
            </a:r>
            <a:r>
              <a:rPr lang="en-GB">
                <a:ea typeface="Calibri"/>
                <a:cs typeface="Calibri"/>
              </a:rPr>
              <a:t> and staff can watch the meetings, regardless of which shift they are on. Meetings can also be recorded. </a:t>
            </a:r>
          </a:p>
          <a:p>
            <a:pPr>
              <a:buClr>
                <a:srgbClr val="FFFFFF"/>
              </a:buClr>
            </a:pPr>
            <a:r>
              <a:rPr lang="en-GB" b="1">
                <a:solidFill>
                  <a:srgbClr val="FF0000"/>
                </a:solidFill>
                <a:ea typeface="Calibri"/>
                <a:cs typeface="Calibri"/>
              </a:rPr>
              <a:t>MS Teams</a:t>
            </a:r>
            <a:r>
              <a:rPr lang="en-GB">
                <a:ea typeface="Calibri"/>
                <a:cs typeface="Calibri"/>
              </a:rPr>
              <a:t> makes sure that all messaging is secure and all data is encrypted making it a safe platform and is in line with The Data Protection act 2018 (DPA). Communication on this platform is safeguarded which means staff can have conversations about patients care knowing information is secure and private.</a:t>
            </a:r>
          </a:p>
          <a:p>
            <a:pPr>
              <a:buClr>
                <a:srgbClr val="FFFFFF"/>
              </a:buClr>
            </a:pPr>
            <a:r>
              <a:rPr lang="en-GB">
                <a:ea typeface="Calibri"/>
                <a:cs typeface="Calibri"/>
              </a:rPr>
              <a:t>Paper notes and written down instructions which can be misplaced, can now be replaced with </a:t>
            </a:r>
            <a:r>
              <a:rPr lang="en-GB" b="1">
                <a:solidFill>
                  <a:srgbClr val="FF0000"/>
                </a:solidFill>
                <a:ea typeface="Calibri"/>
                <a:cs typeface="Calibri"/>
              </a:rPr>
              <a:t>MS Teams</a:t>
            </a:r>
            <a:r>
              <a:rPr lang="en-GB">
                <a:ea typeface="Calibri"/>
                <a:cs typeface="Calibri"/>
              </a:rPr>
              <a:t> which centralises all communication within the nursing home.</a:t>
            </a:r>
          </a:p>
          <a:p>
            <a:pPr>
              <a:buClr>
                <a:srgbClr val="FFFFFF"/>
              </a:buClr>
            </a:pPr>
            <a:endParaRPr lang="en-GB">
              <a:ea typeface="Calibri"/>
              <a:cs typeface="Calibri"/>
            </a:endParaRPr>
          </a:p>
        </p:txBody>
      </p:sp>
      <p:sp>
        <p:nvSpPr>
          <p:cNvPr id="4" name="Text Placeholder 3">
            <a:extLst>
              <a:ext uri="{FF2B5EF4-FFF2-40B4-BE49-F238E27FC236}">
                <a16:creationId xmlns:a16="http://schemas.microsoft.com/office/drawing/2014/main" id="{0C72090D-CFC1-F726-53C9-E52D8E230781}"/>
              </a:ext>
            </a:extLst>
          </p:cNvPr>
          <p:cNvSpPr>
            <a:spLocks noGrp="1"/>
          </p:cNvSpPr>
          <p:nvPr>
            <p:ph type="body" sz="half" idx="2"/>
          </p:nvPr>
        </p:nvSpPr>
        <p:spPr>
          <a:xfrm>
            <a:off x="685800" y="3612619"/>
            <a:ext cx="3680885" cy="2328863"/>
          </a:xfrm>
        </p:spPr>
        <p:txBody>
          <a:bodyPr>
            <a:normAutofit fontScale="92500" lnSpcReduction="10000"/>
          </a:bodyPr>
          <a:lstStyle/>
          <a:p>
            <a:pPr marL="285750" indent="-285750">
              <a:buChar char="•"/>
            </a:pPr>
            <a:r>
              <a:rPr lang="en-GB" b="1">
                <a:solidFill>
                  <a:srgbClr val="FF0000"/>
                </a:solidFill>
                <a:ea typeface="Calibri"/>
                <a:cs typeface="Calibri"/>
              </a:rPr>
              <a:t>MS Teams</a:t>
            </a:r>
            <a:r>
              <a:rPr lang="en-GB">
                <a:ea typeface="Calibri"/>
                <a:cs typeface="Calibri"/>
              </a:rPr>
              <a:t> will improve communication, efficiency and organisation.  It would bridge the gap between the 2 buildings and make communication more centralised.</a:t>
            </a:r>
          </a:p>
          <a:p>
            <a:pPr marL="285750" indent="-285750">
              <a:buClr>
                <a:srgbClr val="FFFFFF"/>
              </a:buClr>
              <a:buChar char="•"/>
            </a:pPr>
            <a:r>
              <a:rPr lang="en-GB">
                <a:ea typeface="Calibri"/>
                <a:cs typeface="Calibri"/>
              </a:rPr>
              <a:t>This is why I chose</a:t>
            </a:r>
            <a:r>
              <a:rPr lang="en-GB">
                <a:solidFill>
                  <a:srgbClr val="FF0000"/>
                </a:solidFill>
                <a:ea typeface="Calibri"/>
                <a:cs typeface="Calibri"/>
              </a:rPr>
              <a:t> </a:t>
            </a:r>
            <a:r>
              <a:rPr lang="en-GB" b="1">
                <a:solidFill>
                  <a:srgbClr val="FF0000"/>
                </a:solidFill>
                <a:ea typeface="Calibri"/>
                <a:cs typeface="Calibri"/>
              </a:rPr>
              <a:t>MS Teams</a:t>
            </a:r>
            <a:r>
              <a:rPr lang="en-GB">
                <a:ea typeface="Calibri"/>
                <a:cs typeface="Calibri"/>
              </a:rPr>
              <a:t> as my digital tool of choice as I believe it would help resolve the issues regarding communication  and the inefficient ways the staff have been working.</a:t>
            </a:r>
          </a:p>
        </p:txBody>
      </p:sp>
    </p:spTree>
    <p:extLst>
      <p:ext uri="{BB962C8B-B14F-4D97-AF65-F5344CB8AC3E}">
        <p14:creationId xmlns:p14="http://schemas.microsoft.com/office/powerpoint/2010/main" val="197943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3CFEC-C9E1-2009-D206-87388CE55AEE}"/>
              </a:ext>
            </a:extLst>
          </p:cNvPr>
          <p:cNvSpPr>
            <a:spLocks noGrp="1"/>
          </p:cNvSpPr>
          <p:nvPr>
            <p:ph type="title"/>
          </p:nvPr>
        </p:nvSpPr>
        <p:spPr>
          <a:xfrm>
            <a:off x="685800" y="1131781"/>
            <a:ext cx="6164653" cy="1103850"/>
          </a:xfrm>
        </p:spPr>
        <p:txBody>
          <a:bodyPr>
            <a:normAutofit fontScale="90000"/>
          </a:bodyPr>
          <a:lstStyle/>
          <a:p>
            <a:r>
              <a:rPr lang="en-GB" b="1">
                <a:ea typeface="Calibri Light"/>
                <a:cs typeface="Calibri Light"/>
              </a:rPr>
              <a:t>  </a:t>
            </a:r>
            <a:r>
              <a:rPr lang="en-GB" b="1">
                <a:solidFill>
                  <a:srgbClr val="FF0000"/>
                </a:solidFill>
                <a:ea typeface="Calibri Light"/>
                <a:cs typeface="Calibri Light"/>
              </a:rPr>
              <a:t> Ms teams</a:t>
            </a:r>
            <a:r>
              <a:rPr lang="en-GB" b="1">
                <a:ea typeface="Calibri Light"/>
                <a:cs typeface="Calibri Light"/>
              </a:rPr>
              <a:t> and staff communication</a:t>
            </a:r>
            <a:br>
              <a:rPr lang="en-GB">
                <a:ea typeface="Calibri Light"/>
                <a:cs typeface="Calibri Light"/>
              </a:rPr>
            </a:br>
            <a:br>
              <a:rPr lang="en-GB">
                <a:ea typeface="Calibri Light"/>
                <a:cs typeface="Calibri Light"/>
              </a:rPr>
            </a:br>
            <a:r>
              <a:rPr lang="en-GB" u="sng">
                <a:ea typeface="Calibri Light"/>
                <a:cs typeface="Calibri Light"/>
              </a:rPr>
              <a:t>more advantages for the nursing home</a:t>
            </a:r>
            <a:br>
              <a:rPr lang="en-GB" b="1">
                <a:ea typeface="Calibri Light"/>
                <a:cs typeface="Calibri Light"/>
              </a:rPr>
            </a:br>
            <a:r>
              <a:rPr lang="en-GB" b="1">
                <a:solidFill>
                  <a:srgbClr val="FF0000"/>
                </a:solidFill>
                <a:ea typeface="Calibri Light"/>
                <a:cs typeface="Calibri Light"/>
              </a:rPr>
              <a:t>         </a:t>
            </a:r>
          </a:p>
        </p:txBody>
      </p:sp>
      <p:pic>
        <p:nvPicPr>
          <p:cNvPr id="5" name="Picture Placeholder 4" descr="A doctor and an old person">
            <a:extLst>
              <a:ext uri="{FF2B5EF4-FFF2-40B4-BE49-F238E27FC236}">
                <a16:creationId xmlns:a16="http://schemas.microsoft.com/office/drawing/2014/main" id="{E2E66832-F8F7-ED08-6E06-D447DBBE2897}"/>
              </a:ext>
            </a:extLst>
          </p:cNvPr>
          <p:cNvPicPr>
            <a:picLocks noGrp="1" noChangeAspect="1"/>
          </p:cNvPicPr>
          <p:nvPr>
            <p:ph type="pic" idx="1"/>
          </p:nvPr>
        </p:nvPicPr>
        <p:blipFill>
          <a:blip r:embed="rId2"/>
          <a:srcRect l="26076" r="26076"/>
          <a:stretch/>
        </p:blipFill>
        <p:spPr>
          <a:xfrm>
            <a:off x="7877175" y="1266825"/>
            <a:ext cx="3281363" cy="4572000"/>
          </a:xfrm>
          <a:prstGeom prst="roundRect">
            <a:avLst>
              <a:gd name="adj" fmla="val 4280"/>
            </a:avLst>
          </a:prstGeom>
          <a:ln w="50800" cap="sq" cmpd="dbl">
            <a:gradFill flip="none" rotWithShape="1">
              <a:gsLst>
                <a:gs pos="0">
                  <a:srgbClr val="FFFFFF"/>
                </a:gs>
                <a:gs pos="100000">
                  <a:prstClr val="white">
                    <a:alpha val="0"/>
                  </a:prst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 Placeholder 3">
            <a:extLst>
              <a:ext uri="{FF2B5EF4-FFF2-40B4-BE49-F238E27FC236}">
                <a16:creationId xmlns:a16="http://schemas.microsoft.com/office/drawing/2014/main" id="{12F349DF-0A8F-648C-EA1C-FC112DF93498}"/>
              </a:ext>
            </a:extLst>
          </p:cNvPr>
          <p:cNvSpPr>
            <a:spLocks noGrp="1"/>
          </p:cNvSpPr>
          <p:nvPr>
            <p:ph type="body" sz="half" idx="2"/>
          </p:nvPr>
        </p:nvSpPr>
        <p:spPr>
          <a:xfrm>
            <a:off x="685800" y="2971800"/>
            <a:ext cx="6164653" cy="2636292"/>
          </a:xfrm>
        </p:spPr>
        <p:txBody>
          <a:bodyPr>
            <a:normAutofit fontScale="85000" lnSpcReduction="20000"/>
          </a:bodyPr>
          <a:lstStyle/>
          <a:p>
            <a:pPr marL="285750" indent="-285750">
              <a:buChar char="•"/>
            </a:pPr>
            <a:r>
              <a:rPr lang="en-GB">
                <a:ea typeface="Calibri" panose="020F0502020204030204"/>
                <a:cs typeface="Calibri" panose="020F0502020204030204"/>
              </a:rPr>
              <a:t>Eliminates confusion and stops staff duplicating work, as staff will be able to see what has already been done, and what tasks are still left to do. Science Direct (2023) tells us "Historically, ward based junior Doctors have used individual paper job lists despite the associated risks of task duplication and patient data </a:t>
            </a:r>
            <a:r>
              <a:rPr lang="en-GB" err="1">
                <a:ea typeface="Calibri" panose="020F0502020204030204"/>
                <a:cs typeface="Calibri" panose="020F0502020204030204"/>
              </a:rPr>
              <a:t>breac</a:t>
            </a:r>
            <a:r>
              <a:rPr lang="en-GB">
                <a:ea typeface="Calibri" panose="020F0502020204030204"/>
                <a:cs typeface="Calibri" panose="020F0502020204030204"/>
              </a:rPr>
              <a:t>hes if lost." </a:t>
            </a:r>
            <a:r>
              <a:rPr lang="en-GB" b="1">
                <a:solidFill>
                  <a:srgbClr val="FF0000"/>
                </a:solidFill>
                <a:ea typeface="Calibri" panose="020F0502020204030204"/>
                <a:cs typeface="Calibri" panose="020F0502020204030204"/>
              </a:rPr>
              <a:t>MS Teams</a:t>
            </a:r>
            <a:r>
              <a:rPr lang="en-GB">
                <a:ea typeface="Calibri" panose="020F0502020204030204"/>
                <a:cs typeface="Calibri" panose="020F0502020204030204"/>
              </a:rPr>
              <a:t> will eliminate this risk. </a:t>
            </a:r>
          </a:p>
          <a:p>
            <a:pPr marL="285750" indent="-285750">
              <a:buClr>
                <a:srgbClr val="FFFFFF"/>
              </a:buClr>
              <a:buChar char="•"/>
            </a:pPr>
            <a:endParaRPr lang="en-GB">
              <a:ea typeface="Calibri" panose="020F0502020204030204"/>
              <a:cs typeface="Calibri" panose="020F0502020204030204"/>
            </a:endParaRPr>
          </a:p>
          <a:p>
            <a:pPr marL="285750" indent="-285750">
              <a:buClr>
                <a:srgbClr val="FFFFFF"/>
              </a:buClr>
              <a:buChar char="•"/>
            </a:pPr>
            <a:r>
              <a:rPr lang="en-GB">
                <a:ea typeface="Calibri" panose="020F0502020204030204"/>
                <a:cs typeface="Calibri" panose="020F0502020204030204"/>
              </a:rPr>
              <a:t>There are also handy tools integrated into </a:t>
            </a:r>
            <a:r>
              <a:rPr lang="en-GB" b="1">
                <a:solidFill>
                  <a:srgbClr val="FF0000"/>
                </a:solidFill>
                <a:ea typeface="Calibri" panose="020F0502020204030204"/>
                <a:cs typeface="Calibri" panose="020F0502020204030204"/>
              </a:rPr>
              <a:t>MS Teams</a:t>
            </a:r>
            <a:r>
              <a:rPr lang="en-GB">
                <a:ea typeface="Calibri" panose="020F0502020204030204"/>
                <a:cs typeface="Calibri" panose="020F0502020204030204"/>
              </a:rPr>
              <a:t> such as, Microsoft Lists which can help staff keep track of and monitor medication. You can also have the option to send a message 'URGENTLY' as a patient may have had an accident or might not have received their medication.</a:t>
            </a:r>
          </a:p>
          <a:p>
            <a:pPr marL="285750" indent="-285750">
              <a:buClr>
                <a:srgbClr val="FFFFFF"/>
              </a:buClr>
              <a:buChar char="•"/>
            </a:pPr>
            <a:endParaRPr lang="en-GB">
              <a:ea typeface="Calibri" panose="020F0502020204030204"/>
              <a:cs typeface="Calibri" panose="020F0502020204030204"/>
            </a:endParaRPr>
          </a:p>
        </p:txBody>
      </p:sp>
      <p:sp>
        <p:nvSpPr>
          <p:cNvPr id="6" name="TextBox 5">
            <a:extLst>
              <a:ext uri="{FF2B5EF4-FFF2-40B4-BE49-F238E27FC236}">
                <a16:creationId xmlns:a16="http://schemas.microsoft.com/office/drawing/2014/main" id="{9CB5969D-23E8-8B5A-B068-2C8A98B2E80D}"/>
              </a:ext>
            </a:extLst>
          </p:cNvPr>
          <p:cNvSpPr txBox="1"/>
          <p:nvPr/>
        </p:nvSpPr>
        <p:spPr>
          <a:xfrm>
            <a:off x="7899948" y="6002412"/>
            <a:ext cx="32141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Nurse with elderly patient (stock image)</a:t>
            </a:r>
          </a:p>
        </p:txBody>
      </p:sp>
    </p:spTree>
    <p:extLst>
      <p:ext uri="{BB962C8B-B14F-4D97-AF65-F5344CB8AC3E}">
        <p14:creationId xmlns:p14="http://schemas.microsoft.com/office/powerpoint/2010/main" val="1028172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E3210-20C9-35FF-5643-78455945DB7C}"/>
              </a:ext>
            </a:extLst>
          </p:cNvPr>
          <p:cNvSpPr>
            <a:spLocks noGrp="1"/>
          </p:cNvSpPr>
          <p:nvPr>
            <p:ph type="title"/>
          </p:nvPr>
        </p:nvSpPr>
        <p:spPr>
          <a:xfrm>
            <a:off x="992267" y="609601"/>
            <a:ext cx="9550399" cy="742950"/>
          </a:xfrm>
        </p:spPr>
        <p:txBody>
          <a:bodyPr>
            <a:normAutofit fontScale="90000"/>
          </a:bodyPr>
          <a:lstStyle/>
          <a:p>
            <a:r>
              <a:rPr lang="en-GB">
                <a:ea typeface="Calibri Light"/>
                <a:cs typeface="Calibri Light"/>
              </a:rPr>
              <a:t>   </a:t>
            </a:r>
            <a:r>
              <a:rPr lang="en-GB" sz="2400">
                <a:ea typeface="Calibri Light"/>
                <a:cs typeface="Calibri Light"/>
              </a:rPr>
              <a:t>  </a:t>
            </a:r>
            <a:r>
              <a:rPr lang="en-GB" sz="2400">
                <a:latin typeface="Franklin Gothic Demi Cond"/>
                <a:ea typeface="Calibri Light"/>
                <a:cs typeface="Calibri Light"/>
              </a:rPr>
              <a:t>               </a:t>
            </a:r>
            <a:r>
              <a:rPr lang="en-GB" sz="2000">
                <a:latin typeface="Franklin Gothic Demi Cond"/>
                <a:ea typeface="Calibri Light"/>
                <a:cs typeface="Calibri Light"/>
              </a:rPr>
              <a:t> </a:t>
            </a:r>
            <a:r>
              <a:rPr lang="en-GB" sz="2800">
                <a:latin typeface="Franklin Gothic Demi Cond"/>
                <a:ea typeface="Calibri Light"/>
                <a:cs typeface="Calibri Light"/>
              </a:rPr>
              <a:t>LIMITATIONS OF </a:t>
            </a:r>
            <a:r>
              <a:rPr lang="en-GB" sz="2800">
                <a:solidFill>
                  <a:srgbClr val="FF0000"/>
                </a:solidFill>
                <a:latin typeface="Franklin Gothic Demi Cond"/>
                <a:ea typeface="Calibri Light"/>
                <a:cs typeface="Calibri Light"/>
              </a:rPr>
              <a:t>MICROSOFT TEAMS</a:t>
            </a:r>
            <a:r>
              <a:rPr lang="en-GB" sz="2800">
                <a:latin typeface="Franklin Gothic Demi Cond"/>
                <a:ea typeface="Calibri Light"/>
                <a:cs typeface="Calibri Light"/>
              </a:rPr>
              <a:t> WITHIN A NURSING HOME </a:t>
            </a:r>
            <a:endParaRPr lang="en-GB" sz="2800">
              <a:latin typeface="Franklin Gothic Demi Cond"/>
            </a:endParaRPr>
          </a:p>
        </p:txBody>
      </p:sp>
      <p:sp>
        <p:nvSpPr>
          <p:cNvPr id="3" name="Text Placeholder 2">
            <a:extLst>
              <a:ext uri="{FF2B5EF4-FFF2-40B4-BE49-F238E27FC236}">
                <a16:creationId xmlns:a16="http://schemas.microsoft.com/office/drawing/2014/main" id="{A38AFB05-634C-A5BE-C8AB-7E2470AA7FA9}"/>
              </a:ext>
            </a:extLst>
          </p:cNvPr>
          <p:cNvSpPr>
            <a:spLocks noGrp="1"/>
          </p:cNvSpPr>
          <p:nvPr>
            <p:ph type="body" sz="quarter" idx="13"/>
          </p:nvPr>
        </p:nvSpPr>
        <p:spPr>
          <a:xfrm>
            <a:off x="685800" y="481015"/>
            <a:ext cx="10933154" cy="3651245"/>
          </a:xfrm>
        </p:spPr>
        <p:txBody>
          <a:bodyPr vert="horz" lIns="91440" tIns="45720" rIns="91440" bIns="45720" rtlCol="0" anchor="t">
            <a:noAutofit/>
          </a:bodyPr>
          <a:lstStyle/>
          <a:p>
            <a:endParaRPr lang="en-GB" sz="2000">
              <a:ea typeface="Calibri"/>
              <a:cs typeface="Calibri"/>
            </a:endParaRPr>
          </a:p>
          <a:p>
            <a:endParaRPr lang="en-GB" sz="1400">
              <a:ea typeface="Calibri"/>
              <a:cs typeface="Calibri"/>
            </a:endParaRPr>
          </a:p>
          <a:p>
            <a:r>
              <a:rPr lang="en-GB" sz="1400">
                <a:ea typeface="Calibri"/>
                <a:cs typeface="Calibri"/>
              </a:rPr>
              <a:t>       </a:t>
            </a:r>
            <a:r>
              <a:rPr lang="en-GB" sz="1800">
                <a:ea typeface="Calibri"/>
                <a:cs typeface="Calibri"/>
              </a:rPr>
              <a:t>As we have learnt, </a:t>
            </a:r>
            <a:r>
              <a:rPr lang="en-GB" sz="1800" b="1">
                <a:solidFill>
                  <a:srgbClr val="FF0000"/>
                </a:solidFill>
                <a:ea typeface="Calibri"/>
                <a:cs typeface="Calibri"/>
              </a:rPr>
              <a:t>MS Teams </a:t>
            </a:r>
            <a:r>
              <a:rPr lang="en-GB" sz="1800">
                <a:ea typeface="Calibri"/>
                <a:cs typeface="Calibri"/>
              </a:rPr>
              <a:t>can be extremely advantageous in a care home setting, but we must be aware of the potential limitations it  may come with</a:t>
            </a:r>
            <a:r>
              <a:rPr lang="en-GB" sz="1400">
                <a:ea typeface="Calibri"/>
                <a:cs typeface="Calibri"/>
              </a:rPr>
              <a:t>.</a:t>
            </a:r>
          </a:p>
          <a:p>
            <a:pPr marL="342900" indent="-342900">
              <a:buChar char="•"/>
            </a:pPr>
            <a:r>
              <a:rPr lang="en-GB" sz="1400">
                <a:ea typeface="Calibri"/>
                <a:cs typeface="Calibri"/>
              </a:rPr>
              <a:t>Riverdale employs a number of staff, each of whom may have varied digital capabilities. Some will be more competent than others and the less competent may feel overwhelmed , so it would be important to provide training for staff so that they feel confident when it comes to using </a:t>
            </a:r>
            <a:r>
              <a:rPr lang="en-GB" sz="1400" b="1">
                <a:solidFill>
                  <a:srgbClr val="FF0000"/>
                </a:solidFill>
                <a:ea typeface="Calibri"/>
                <a:cs typeface="Calibri"/>
              </a:rPr>
              <a:t>MS Teams</a:t>
            </a:r>
          </a:p>
          <a:p>
            <a:pPr marL="342900" indent="-342900">
              <a:buClr>
                <a:srgbClr val="FFFFFF"/>
              </a:buClr>
              <a:buChar char="•"/>
            </a:pPr>
            <a:r>
              <a:rPr lang="en-GB" sz="1400">
                <a:ea typeface="Calibri"/>
                <a:cs typeface="Calibri"/>
              </a:rPr>
              <a:t>Another potential limitation is staff having to use their own personal devices to access</a:t>
            </a:r>
            <a:r>
              <a:rPr lang="en-GB" sz="1400" b="1">
                <a:solidFill>
                  <a:srgbClr val="FF0000"/>
                </a:solidFill>
                <a:ea typeface="Calibri"/>
                <a:cs typeface="Calibri"/>
              </a:rPr>
              <a:t> MS Teams</a:t>
            </a:r>
            <a:r>
              <a:rPr lang="en-GB" sz="1400">
                <a:ea typeface="Calibri"/>
                <a:cs typeface="Calibri"/>
              </a:rPr>
              <a:t>, which would require a lot of data usage</a:t>
            </a:r>
          </a:p>
          <a:p>
            <a:pPr marL="342900" indent="-342900">
              <a:buClr>
                <a:srgbClr val="FFFFFF"/>
              </a:buClr>
              <a:buChar char="•"/>
            </a:pPr>
            <a:r>
              <a:rPr lang="en-GB" sz="1400">
                <a:ea typeface="Calibri"/>
                <a:cs typeface="Calibri"/>
              </a:rPr>
              <a:t>Staff would have to keep their personal devices charged</a:t>
            </a:r>
          </a:p>
          <a:p>
            <a:pPr marL="342900" indent="-342900">
              <a:buClr>
                <a:srgbClr val="FFFFFF"/>
              </a:buClr>
              <a:buChar char="•"/>
            </a:pPr>
            <a:r>
              <a:rPr lang="en-GB" sz="1400">
                <a:ea typeface="Calibri"/>
                <a:cs typeface="Calibri"/>
              </a:rPr>
              <a:t>Some staff may potentially waste time on their own personal device looking at personal messages or checking Apps.</a:t>
            </a:r>
          </a:p>
          <a:p>
            <a:pPr marL="342900" indent="-342900">
              <a:buClr>
                <a:srgbClr val="FFFFFF"/>
              </a:buClr>
              <a:buChar char="•"/>
            </a:pPr>
            <a:endParaRPr lang="en-GB" sz="1400">
              <a:ea typeface="Calibri"/>
              <a:cs typeface="Calibri"/>
            </a:endParaRPr>
          </a:p>
          <a:p>
            <a:pPr marL="342900" indent="-342900">
              <a:buClr>
                <a:srgbClr val="FFFFFF"/>
              </a:buClr>
              <a:buChar char="•"/>
            </a:pPr>
            <a:endParaRPr lang="en-GB" sz="1400">
              <a:ea typeface="Calibri"/>
              <a:cs typeface="Calibri"/>
            </a:endParaRPr>
          </a:p>
        </p:txBody>
      </p:sp>
      <p:sp>
        <p:nvSpPr>
          <p:cNvPr id="4" name="Text Placeholder 3">
            <a:extLst>
              <a:ext uri="{FF2B5EF4-FFF2-40B4-BE49-F238E27FC236}">
                <a16:creationId xmlns:a16="http://schemas.microsoft.com/office/drawing/2014/main" id="{3FECFC06-1A51-CCBA-019A-8FABD131FD86}"/>
              </a:ext>
            </a:extLst>
          </p:cNvPr>
          <p:cNvSpPr>
            <a:spLocks noGrp="1"/>
          </p:cNvSpPr>
          <p:nvPr>
            <p:ph type="body" idx="1"/>
          </p:nvPr>
        </p:nvSpPr>
        <p:spPr>
          <a:xfrm>
            <a:off x="685799" y="3941763"/>
            <a:ext cx="10933153" cy="2790029"/>
          </a:xfrm>
        </p:spPr>
        <p:txBody>
          <a:bodyPr>
            <a:normAutofit fontScale="85000" lnSpcReduction="10000"/>
          </a:bodyPr>
          <a:lstStyle/>
          <a:p>
            <a:r>
              <a:rPr lang="en-GB">
                <a:ea typeface="Calibri"/>
                <a:cs typeface="Calibri"/>
              </a:rPr>
              <a:t>                                                                                                     </a:t>
            </a:r>
            <a:r>
              <a:rPr lang="en-GB" u="sng">
                <a:ea typeface="Calibri"/>
                <a:cs typeface="Calibri"/>
              </a:rPr>
              <a:t> </a:t>
            </a:r>
            <a:r>
              <a:rPr lang="en-GB" sz="2000" b="1" u="sng">
                <a:ea typeface="Calibri"/>
                <a:cs typeface="Calibri"/>
              </a:rPr>
              <a:t>CONCLUSION</a:t>
            </a:r>
            <a:r>
              <a:rPr lang="en-GB" u="sng">
                <a:ea typeface="Calibri"/>
                <a:cs typeface="Calibri"/>
              </a:rPr>
              <a:t>  </a:t>
            </a:r>
            <a:r>
              <a:rPr lang="en-GB">
                <a:ea typeface="Calibri"/>
                <a:cs typeface="Calibri"/>
              </a:rPr>
              <a:t> </a:t>
            </a:r>
          </a:p>
          <a:p>
            <a:pPr algn="ctr"/>
            <a:r>
              <a:rPr lang="en-GB" b="1">
                <a:solidFill>
                  <a:srgbClr val="FF0000"/>
                </a:solidFill>
                <a:ea typeface="Calibri"/>
                <a:cs typeface="Calibri"/>
              </a:rPr>
              <a:t>MS Teams</a:t>
            </a:r>
            <a:r>
              <a:rPr lang="en-GB">
                <a:ea typeface="Calibri"/>
                <a:cs typeface="Calibri"/>
              </a:rPr>
              <a:t> has many more advantages than disadvantages within a care home setting as it can help fix the broken communication between the staff at Riverdale as it will become more stream-lined and centralised. It will be good for time management as their will be no need for handwritten notes and instructions which can be time consuming, Important messages should no longer be missed, work will no longer be duplicated, and staff can feel confident knowing that personal information  is kept private and secure.</a:t>
            </a:r>
          </a:p>
          <a:p>
            <a:pPr algn="ctr"/>
            <a:r>
              <a:rPr lang="en-GB">
                <a:ea typeface="Calibri"/>
                <a:cs typeface="Calibri"/>
              </a:rPr>
              <a:t>As the article from Centric Consulting (2024) says "Today, Teams assets such as its voice or video meeting capabilities, its power to enable real-time chat messaging between groups, and its tools that allow healthcare workers to share documents securely drive timely and effective collaboration, communications sand health outcomes at every part of the patient journey"</a:t>
            </a:r>
          </a:p>
          <a:p>
            <a:pPr algn="ctr"/>
            <a:r>
              <a:rPr lang="en-GB">
                <a:ea typeface="Calibri"/>
                <a:cs typeface="Calibri"/>
              </a:rPr>
              <a:t>This shows that </a:t>
            </a:r>
            <a:r>
              <a:rPr lang="en-GB" b="1">
                <a:solidFill>
                  <a:srgbClr val="FF0000"/>
                </a:solidFill>
                <a:ea typeface="Calibri"/>
                <a:cs typeface="Calibri"/>
              </a:rPr>
              <a:t>MS Teams</a:t>
            </a:r>
            <a:r>
              <a:rPr lang="en-GB">
                <a:ea typeface="Calibri"/>
                <a:cs typeface="Calibri"/>
              </a:rPr>
              <a:t> would be crucially important at Riverdale Nursing Home and would be beneficial to both staff and patients.</a:t>
            </a:r>
          </a:p>
          <a:p>
            <a:pPr algn="ctr"/>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p:txBody>
      </p:sp>
    </p:spTree>
    <p:extLst>
      <p:ext uri="{BB962C8B-B14F-4D97-AF65-F5344CB8AC3E}">
        <p14:creationId xmlns:p14="http://schemas.microsoft.com/office/powerpoint/2010/main" val="23156577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4142E164-69B0-2D8F-9D19-D3246334E22C}"/>
              </a:ext>
            </a:extLst>
          </p:cNvPr>
          <p:cNvGraphicFramePr/>
          <p:nvPr>
            <p:extLst>
              <p:ext uri="{D42A27DB-BD31-4B8C-83A1-F6EECF244321}">
                <p14:modId xmlns:p14="http://schemas.microsoft.com/office/powerpoint/2010/main" val="3640342671"/>
              </p:ext>
            </p:extLst>
          </p:nvPr>
        </p:nvGraphicFramePr>
        <p:xfrm>
          <a:off x="1" y="440142"/>
          <a:ext cx="11748445" cy="59890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680" name="TextBox 5679">
            <a:extLst>
              <a:ext uri="{FF2B5EF4-FFF2-40B4-BE49-F238E27FC236}">
                <a16:creationId xmlns:a16="http://schemas.microsoft.com/office/drawing/2014/main" id="{FDA9A604-080C-5F9A-FDC0-A8C127AA1BBF}"/>
              </a:ext>
            </a:extLst>
          </p:cNvPr>
          <p:cNvSpPr txBox="1"/>
          <p:nvPr/>
        </p:nvSpPr>
        <p:spPr>
          <a:xfrm>
            <a:off x="4500453" y="3424745"/>
            <a:ext cx="27432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solidFill>
                  <a:schemeClr val="accent1"/>
                </a:solidFill>
                <a:ea typeface="Calibri"/>
                <a:cs typeface="Calibri"/>
              </a:rPr>
              <a:t> </a:t>
            </a:r>
            <a:r>
              <a:rPr lang="en-GB" sz="2000" b="1">
                <a:solidFill>
                  <a:schemeClr val="accent1"/>
                </a:solidFill>
                <a:ea typeface="Calibri"/>
                <a:cs typeface="Calibri"/>
              </a:rPr>
              <a:t>COMMUNICATION WITH MICROSOFT TEAMS</a:t>
            </a:r>
          </a:p>
        </p:txBody>
      </p:sp>
    </p:spTree>
    <p:extLst>
      <p:ext uri="{BB962C8B-B14F-4D97-AF65-F5344CB8AC3E}">
        <p14:creationId xmlns:p14="http://schemas.microsoft.com/office/powerpoint/2010/main" val="13540623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9D071-7309-F518-0799-638A2D1F56BB}"/>
              </a:ext>
            </a:extLst>
          </p:cNvPr>
          <p:cNvSpPr>
            <a:spLocks noGrp="1"/>
          </p:cNvSpPr>
          <p:nvPr>
            <p:ph type="title"/>
          </p:nvPr>
        </p:nvSpPr>
        <p:spPr>
          <a:xfrm>
            <a:off x="685801" y="609600"/>
            <a:ext cx="10131425" cy="905424"/>
          </a:xfrm>
        </p:spPr>
        <p:txBody>
          <a:bodyPr>
            <a:normAutofit fontScale="90000"/>
          </a:bodyPr>
          <a:lstStyle/>
          <a:p>
            <a:r>
              <a:rPr lang="en-GB">
                <a:ea typeface="Calibri Light"/>
                <a:cs typeface="Calibri Light"/>
              </a:rPr>
              <a:t>                                   </a:t>
            </a:r>
            <a:r>
              <a:rPr lang="en-GB" u="sng">
                <a:ea typeface="Calibri Light"/>
                <a:cs typeface="Calibri Light"/>
              </a:rPr>
              <a:t>  </a:t>
            </a:r>
            <a:r>
              <a:rPr lang="en-GB" b="1" u="sng">
                <a:ea typeface="Calibri Light"/>
                <a:cs typeface="Calibri Light"/>
              </a:rPr>
              <a:t>Reference   lis</a:t>
            </a:r>
            <a:r>
              <a:rPr lang="en-GB" u="sng">
                <a:ea typeface="Calibri Light"/>
                <a:cs typeface="Calibri Light"/>
              </a:rPr>
              <a:t>t </a:t>
            </a:r>
            <a:br>
              <a:rPr lang="en-GB">
                <a:ea typeface="Calibri Light"/>
                <a:cs typeface="Calibri Light"/>
              </a:rPr>
            </a:br>
            <a:endParaRPr lang="en-GB"/>
          </a:p>
        </p:txBody>
      </p:sp>
      <p:sp>
        <p:nvSpPr>
          <p:cNvPr id="3" name="Content Placeholder 2">
            <a:extLst>
              <a:ext uri="{FF2B5EF4-FFF2-40B4-BE49-F238E27FC236}">
                <a16:creationId xmlns:a16="http://schemas.microsoft.com/office/drawing/2014/main" id="{0D00CB3E-3EC5-E0B2-E383-A1EEE52D4E41}"/>
              </a:ext>
            </a:extLst>
          </p:cNvPr>
          <p:cNvSpPr>
            <a:spLocks noGrp="1"/>
          </p:cNvSpPr>
          <p:nvPr>
            <p:ph idx="1"/>
          </p:nvPr>
        </p:nvSpPr>
        <p:spPr>
          <a:xfrm>
            <a:off x="401473" y="2142067"/>
            <a:ext cx="10415753" cy="3649133"/>
          </a:xfrm>
        </p:spPr>
        <p:txBody>
          <a:bodyPr>
            <a:normAutofit/>
          </a:bodyPr>
          <a:lstStyle/>
          <a:p>
            <a:pPr>
              <a:buNone/>
            </a:pPr>
            <a:endParaRPr lang="en-GB">
              <a:solidFill>
                <a:srgbClr val="000000"/>
              </a:solidFill>
              <a:ea typeface="Calibri"/>
              <a:cs typeface="Calibri"/>
            </a:endParaRPr>
          </a:p>
          <a:p>
            <a:pPr>
              <a:buNone/>
            </a:pPr>
            <a:endParaRPr lang="en-GB">
              <a:solidFill>
                <a:srgbClr val="000000"/>
              </a:solidFill>
              <a:ea typeface="Calibri"/>
              <a:cs typeface="Calibri"/>
            </a:endParaRPr>
          </a:p>
          <a:p>
            <a:pPr>
              <a:buNone/>
            </a:pPr>
            <a:endParaRPr lang="en-GB">
              <a:solidFill>
                <a:srgbClr val="000000"/>
              </a:solidFill>
              <a:ea typeface="Calibri"/>
              <a:cs typeface="Calibri"/>
            </a:endParaRPr>
          </a:p>
          <a:p>
            <a:pPr marL="0" indent="0">
              <a:buClr>
                <a:prstClr val="white"/>
              </a:buClr>
              <a:buNone/>
            </a:pPr>
            <a:endParaRPr lang="en-GB">
              <a:ea typeface="Calibri"/>
              <a:cs typeface="Calibri"/>
            </a:endParaRPr>
          </a:p>
          <a:p>
            <a:pPr>
              <a:buClr>
                <a:srgbClr val="FFFFFF"/>
              </a:buClr>
            </a:pPr>
            <a:endParaRPr lang="en-GB">
              <a:ea typeface="Calibri"/>
              <a:cs typeface="Calibri"/>
            </a:endParaRPr>
          </a:p>
        </p:txBody>
      </p:sp>
      <p:sp>
        <p:nvSpPr>
          <p:cNvPr id="4" name="TextBox 3">
            <a:extLst>
              <a:ext uri="{FF2B5EF4-FFF2-40B4-BE49-F238E27FC236}">
                <a16:creationId xmlns:a16="http://schemas.microsoft.com/office/drawing/2014/main" id="{9BBF7617-6BD3-A8CD-6420-34AA4396CFDA}"/>
              </a:ext>
            </a:extLst>
          </p:cNvPr>
          <p:cNvSpPr txBox="1"/>
          <p:nvPr/>
        </p:nvSpPr>
        <p:spPr>
          <a:xfrm>
            <a:off x="689220" y="1330739"/>
            <a:ext cx="10528036" cy="78175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Royal College of Nursing (2025) </a:t>
            </a:r>
            <a:r>
              <a:rPr lang="en-US" i="1"/>
              <a:t>Nursing Workforce Standards</a:t>
            </a:r>
            <a:r>
              <a:rPr lang="en-US"/>
              <a:t>. Available at: </a:t>
            </a:r>
            <a:r>
              <a:rPr lang="en-US">
                <a:hlinkClick r:id="rId2"/>
              </a:rPr>
              <a:t>https://www.rcn.org.uk/Professional-Development/Nursing-Workforce-Standards</a:t>
            </a:r>
            <a:r>
              <a:rPr lang="en-US"/>
              <a:t>  (Accessed: 03 June 2026)</a:t>
            </a:r>
            <a:endParaRPr lang="en-US">
              <a:solidFill>
                <a:srgbClr val="FFFFFF"/>
              </a:solidFill>
              <a:latin typeface="Calibri"/>
              <a:ea typeface="Calibri"/>
              <a:cs typeface="Calibri"/>
            </a:endParaRPr>
          </a:p>
          <a:p>
            <a:r>
              <a:rPr lang="en-US" sz="1100">
                <a:solidFill>
                  <a:srgbClr val="5A544F"/>
                </a:solidFill>
                <a:highlight>
                  <a:srgbClr val="FFFFFF"/>
                </a:highlight>
                <a:latin typeface="Roboto"/>
                <a:ea typeface="Roboto"/>
                <a:cs typeface="Roboto"/>
                <a:hlinkClick r:id="rId3">
                  <a:extLst>
                    <a:ext uri="{A12FA001-AC4F-418D-AE19-62706E023703}">
                      <ahyp:hlinkClr xmlns:ahyp="http://schemas.microsoft.com/office/drawing/2018/hyperlinkcolor" val="tx"/>
                    </a:ext>
                  </a:extLst>
                </a:hlinkClick>
              </a:rPr>
              <a:t>NHS England</a:t>
            </a:r>
            <a:endParaRPr lang="en-US">
              <a:ea typeface="Calibri"/>
              <a:cs typeface="Calibri"/>
            </a:endParaRPr>
          </a:p>
          <a:p>
            <a:r>
              <a:rPr lang="en-US" sz="1100">
                <a:solidFill>
                  <a:srgbClr val="444444"/>
                </a:solidFill>
                <a:highlight>
                  <a:srgbClr val="FFFFFF"/>
                </a:highlight>
                <a:latin typeface="Roboto"/>
                <a:ea typeface="Roboto"/>
                <a:cs typeface="Roboto"/>
                <a:hlinkClick r:id="rId3"/>
              </a:rPr>
              <a:t>https://www.england.nhs.uk › long-read › microsoft-teams-and-remote-working</a:t>
            </a:r>
            <a:r>
              <a:rPr lang="en-US">
                <a:solidFill>
                  <a:srgbClr val="FFFFFF"/>
                </a:solidFill>
                <a:latin typeface="Calibri"/>
                <a:ea typeface="Calibri"/>
                <a:cs typeface="Calibri"/>
              </a:rPr>
              <a:t>       (ROSH)</a:t>
            </a:r>
            <a:endParaRPr lang="en-US"/>
          </a:p>
          <a:p>
            <a:r>
              <a:rPr lang="en-US" sz="1500" u="sng">
                <a:solidFill>
                  <a:srgbClr val="3D00A6"/>
                </a:solidFill>
                <a:highlight>
                  <a:srgbClr val="FFFFFF"/>
                </a:highlight>
                <a:latin typeface="Roboto"/>
                <a:ea typeface="Roboto"/>
                <a:cs typeface="Roboto"/>
                <a:hlinkClick r:id="rId4"/>
              </a:rPr>
              <a:t>Microsoft Teams and remote working - NHS England</a:t>
            </a:r>
            <a:endParaRPr lang="en-US"/>
          </a:p>
          <a:p>
            <a:r>
              <a:rPr lang="en-US" sz="1500">
                <a:solidFill>
                  <a:srgbClr val="3D00A6"/>
                </a:solidFill>
                <a:highlight>
                  <a:srgbClr val="FFFFFF"/>
                </a:highlight>
                <a:ea typeface="+mn-lt"/>
                <a:cs typeface="+mn-lt"/>
              </a:rPr>
              <a:t>ScienceDirect https://www.sciencedirect.com › science › article › </a:t>
            </a:r>
            <a:r>
              <a:rPr lang="en-US" sz="1500" err="1">
                <a:solidFill>
                  <a:srgbClr val="3D00A6"/>
                </a:solidFill>
                <a:highlight>
                  <a:srgbClr val="FFFFFF"/>
                </a:highlight>
                <a:ea typeface="+mn-lt"/>
                <a:cs typeface="+mn-lt"/>
              </a:rPr>
              <a:t>pii</a:t>
            </a:r>
            <a:r>
              <a:rPr lang="en-US" sz="1500">
                <a:solidFill>
                  <a:srgbClr val="3D00A6"/>
                </a:solidFill>
                <a:highlight>
                  <a:srgbClr val="FFFFFF"/>
                </a:highlight>
                <a:ea typeface="+mn-lt"/>
                <a:cs typeface="+mn-lt"/>
              </a:rPr>
              <a:t> Being a ‘Teams’ player: a quality improvement project expanding the …</a:t>
            </a:r>
            <a:r>
              <a:rPr lang="en-US" sz="1500">
                <a:solidFill>
                  <a:srgbClr val="3D00A6"/>
                </a:solidFill>
                <a:highlight>
                  <a:srgbClr val="FFFFFF"/>
                </a:highlight>
                <a:latin typeface="Calibri"/>
                <a:ea typeface="Calibri"/>
                <a:cs typeface="Calibri"/>
              </a:rPr>
              <a:t>    </a:t>
            </a:r>
            <a:endParaRPr lang="en-US">
              <a:solidFill>
                <a:srgbClr val="FFFFFF"/>
              </a:solidFill>
              <a:latin typeface="Calibri" panose="020F0502020204030204"/>
              <a:ea typeface="Calibri" panose="020F0502020204030204"/>
              <a:cs typeface="Calibri" panose="020F0502020204030204"/>
            </a:endParaRPr>
          </a:p>
          <a:p>
            <a:endParaRPr lang="en-US" sz="1100">
              <a:solidFill>
                <a:srgbClr val="5A544F"/>
              </a:solidFill>
              <a:highlight>
                <a:srgbClr val="FFFFFF"/>
              </a:highlight>
              <a:latin typeface="Roboto"/>
              <a:ea typeface="Roboto"/>
              <a:cs typeface="Roboto"/>
            </a:endParaRPr>
          </a:p>
          <a:p>
            <a:r>
              <a:rPr lang="en-US" sz="1100">
                <a:solidFill>
                  <a:srgbClr val="5A544F"/>
                </a:solidFill>
                <a:highlight>
                  <a:srgbClr val="FFFFFF"/>
                </a:highlight>
                <a:latin typeface="Roboto"/>
                <a:ea typeface="Roboto"/>
                <a:cs typeface="Roboto"/>
                <a:hlinkClick r:id="rId5">
                  <a:extLst>
                    <a:ext uri="{A12FA001-AC4F-418D-AE19-62706E023703}">
                      <ahyp:hlinkClr xmlns:ahyp="http://schemas.microsoft.com/office/drawing/2018/hyperlinkcolor" val="tx"/>
                    </a:ext>
                  </a:extLst>
                </a:hlinkClick>
              </a:rPr>
              <a:t>Centric Consulting</a:t>
            </a:r>
            <a:endParaRPr lang="en-US">
              <a:solidFill>
                <a:srgbClr val="FFFFFF"/>
              </a:solidFill>
              <a:ea typeface="+mn-lt"/>
              <a:cs typeface="+mn-lt"/>
            </a:endParaRPr>
          </a:p>
          <a:p>
            <a:r>
              <a:rPr lang="en-US" sz="1100">
                <a:solidFill>
                  <a:srgbClr val="444444"/>
                </a:solidFill>
                <a:highlight>
                  <a:srgbClr val="FFFFFF"/>
                </a:highlight>
                <a:latin typeface="Roboto"/>
                <a:ea typeface="Roboto"/>
                <a:cs typeface="Roboto"/>
                <a:hlinkClick r:id="rId5"/>
              </a:rPr>
              <a:t>https://centricconsulting.com › blog › microsoft-teams-in-healthcare...</a:t>
            </a:r>
            <a:endParaRPr lang="en-US"/>
          </a:p>
          <a:p>
            <a:r>
              <a:rPr lang="en-US" sz="1500" u="sng">
                <a:solidFill>
                  <a:srgbClr val="3D00A6"/>
                </a:solidFill>
                <a:highlight>
                  <a:srgbClr val="FFFFFF"/>
                </a:highlight>
                <a:latin typeface="Roboto"/>
                <a:ea typeface="Roboto"/>
                <a:cs typeface="Roboto"/>
                <a:hlinkClick r:id="rId6"/>
              </a:rPr>
              <a:t>Microsoft Teams in Healthcare Streamlines Patient Care Workflows</a:t>
            </a:r>
            <a:endParaRPr lang="en-US"/>
          </a:p>
          <a:p>
            <a:endParaRPr lang="en-GB" sz="1200" u="sng">
              <a:solidFill>
                <a:srgbClr val="3D00A6"/>
              </a:solidFill>
              <a:highlight>
                <a:srgbClr val="FFFFFF"/>
              </a:highlight>
              <a:latin typeface="Aptos"/>
              <a:ea typeface="Roboto"/>
              <a:cs typeface="Roboto"/>
            </a:endParaRPr>
          </a:p>
          <a:p>
            <a:r>
              <a:rPr lang="en-GB" sz="1200" u="sng">
                <a:solidFill>
                  <a:srgbClr val="3D00A6"/>
                </a:solidFill>
                <a:highlight>
                  <a:srgbClr val="FFFFFF"/>
                </a:highlight>
                <a:latin typeface="Aptos"/>
                <a:ea typeface="Roboto"/>
                <a:cs typeface="Roboto"/>
                <a:hlinkClick r:id="rId7">
                  <a:extLst>
                    <a:ext uri="{A12FA001-AC4F-418D-AE19-62706E023703}">
                      <ahyp:hlinkClr xmlns:ahyp="http://schemas.microsoft.com/office/drawing/2018/hyperlinkcolor" val="tx"/>
                    </a:ext>
                  </a:extLst>
                </a:hlinkClick>
              </a:rPr>
              <a:t>Word help &amp; learning</a:t>
            </a:r>
            <a:r>
              <a:rPr lang="en-GB" sz="1200" u="sng">
                <a:solidFill>
                  <a:srgbClr val="3D00A6"/>
                </a:solidFill>
                <a:highlight>
                  <a:srgbClr val="FFFFFF"/>
                </a:highlight>
                <a:latin typeface="Aptos"/>
                <a:ea typeface="Roboto"/>
                <a:cs typeface="Roboto"/>
              </a:rPr>
              <a:t> </a:t>
            </a:r>
          </a:p>
          <a:p>
            <a:endParaRPr lang="en-GB" sz="1200" u="sng">
              <a:solidFill>
                <a:srgbClr val="3D00A6"/>
              </a:solidFill>
              <a:highlight>
                <a:srgbClr val="FFFFFF"/>
              </a:highlight>
              <a:latin typeface="Aptos"/>
              <a:ea typeface="Roboto"/>
              <a:cs typeface="Roboto"/>
            </a:endParaRPr>
          </a:p>
          <a:p>
            <a:r>
              <a:rPr lang="en-GB" sz="1100">
                <a:solidFill>
                  <a:srgbClr val="242424"/>
                </a:solidFill>
                <a:highlight>
                  <a:srgbClr val="FFFFFF"/>
                </a:highlight>
                <a:latin typeface="Segoe UI"/>
                <a:ea typeface="Roboto"/>
                <a:cs typeface="Segoe UI"/>
              </a:rPr>
              <a:t>Microsoft (2024) Collaborate on Word documents with real-time co-authoring. Available at: </a:t>
            </a:r>
            <a:r>
              <a:rPr lang="en-GB" sz="1200" u="sng">
                <a:solidFill>
                  <a:srgbClr val="3D00A6"/>
                </a:solidFill>
                <a:highlight>
                  <a:srgbClr val="FFFFFF"/>
                </a:highlight>
                <a:latin typeface="Aptos"/>
                <a:ea typeface="Roboto"/>
                <a:cs typeface="Roboto"/>
                <a:hlinkClick r:id="rId8"/>
              </a:rPr>
              <a:t>support.microsoft.com</a:t>
            </a:r>
            <a:r>
              <a:rPr lang="en-GB" sz="1100">
                <a:solidFill>
                  <a:srgbClr val="242424"/>
                </a:solidFill>
                <a:highlight>
                  <a:srgbClr val="FFFFFF"/>
                </a:highlight>
                <a:latin typeface="Segoe UI"/>
                <a:ea typeface="Roboto"/>
                <a:cs typeface="Segoe UI"/>
              </a:rPr>
              <a:t>⁠ (Accessed: 7 June 2026).</a:t>
            </a:r>
            <a:endParaRPr lang="en-GB"/>
          </a:p>
          <a:p>
            <a:endParaRPr lang="en-GB" sz="1200" u="sng">
              <a:solidFill>
                <a:srgbClr val="3D00A6"/>
              </a:solidFill>
              <a:highlight>
                <a:srgbClr val="FFFFFF"/>
              </a:highlight>
              <a:latin typeface="Aptos"/>
              <a:ea typeface="Roboto"/>
              <a:cs typeface="Roboto"/>
            </a:endParaRPr>
          </a:p>
          <a:p>
            <a:r>
              <a:rPr lang="en-GB" sz="1200" u="sng">
                <a:highlight>
                  <a:srgbClr val="FFFFFF"/>
                </a:highlight>
                <a:latin typeface="Aptos"/>
                <a:hlinkClick r:id="rId9"/>
              </a:rPr>
              <a:t>Guidance and regulation - Care Quality Commission</a:t>
            </a:r>
            <a:r>
              <a:rPr lang="en-US"/>
              <a:t> </a:t>
            </a:r>
            <a:br>
              <a:rPr lang="en-US"/>
            </a:br>
            <a:endParaRPr lang="en-US" sz="1500">
              <a:solidFill>
                <a:srgbClr val="3D00A6"/>
              </a:solidFill>
              <a:highlight>
                <a:srgbClr val="FFFFFF"/>
              </a:highlight>
              <a:ea typeface="Calibri"/>
              <a:cs typeface="Calibri"/>
            </a:endParaRPr>
          </a:p>
          <a:p>
            <a:r>
              <a:rPr lang="en-GB" sz="1100">
                <a:latin typeface="Arial"/>
                <a:ea typeface="+mn-lt"/>
                <a:cs typeface="Arial"/>
              </a:rPr>
              <a:t>Gaurav M, Sudeep G, Nate C, Scott B, Mark K. 2024 </a:t>
            </a:r>
            <a:r>
              <a:rPr lang="en-GB" sz="1100" i="1">
                <a:latin typeface="Arial"/>
                <a:ea typeface="+mn-lt"/>
                <a:cs typeface="Arial"/>
              </a:rPr>
              <a:t>Microsoft 365 &amp; SharePoint online Cookbook. </a:t>
            </a:r>
            <a:r>
              <a:rPr lang="en-GB" sz="1100" err="1">
                <a:latin typeface="Arial"/>
                <a:ea typeface="+mn-lt"/>
                <a:cs typeface="Arial"/>
              </a:rPr>
              <a:t>Packt</a:t>
            </a:r>
            <a:r>
              <a:rPr lang="en-GB" sz="1100">
                <a:latin typeface="Arial"/>
                <a:ea typeface="+mn-lt"/>
                <a:cs typeface="Arial"/>
              </a:rPr>
              <a:t> Publishing.</a:t>
            </a:r>
            <a:endParaRPr lang="en-GB" sz="1100">
              <a:solidFill>
                <a:srgbClr val="333333"/>
              </a:solidFill>
              <a:highlight>
                <a:srgbClr val="FBFBFB"/>
              </a:highlight>
              <a:latin typeface="Calibri" panose="020F0502020204030204"/>
              <a:ea typeface="+mn-lt"/>
              <a:cs typeface="Calibri" panose="020F0502020204030204"/>
            </a:endParaRPr>
          </a:p>
          <a:p>
            <a:r>
              <a:rPr lang="en-US">
                <a:ea typeface="+mn-lt"/>
                <a:cs typeface="+mn-lt"/>
                <a:hlinkClick r:id="rId10"/>
              </a:rPr>
              <a:t>Microsoft 365 and SharePoint online cookbook : a complete guide to Microsoft Office 365 apps including SharePoint, Power Platform, Copilot and more, second edition-iG Library - iG Publishing eBook Platform</a:t>
            </a:r>
            <a:endParaRPr lang="en-US">
              <a:ea typeface="+mn-lt"/>
              <a:cs typeface="+mn-lt"/>
            </a:endParaRPr>
          </a:p>
          <a:p>
            <a:r>
              <a:rPr lang="en-US"/>
              <a:t>(Accessed: 06 June 2026)</a:t>
            </a:r>
            <a:br>
              <a:rPr lang="en-US"/>
            </a:br>
            <a:endParaRPr lang="en-US">
              <a:ea typeface="Calibri"/>
              <a:cs typeface="Calibri"/>
            </a:endParaRPr>
          </a:p>
          <a:p>
            <a:endParaRPr lang="en-US" sz="1500">
              <a:solidFill>
                <a:srgbClr val="3D00A6"/>
              </a:solidFill>
              <a:highlight>
                <a:srgbClr val="FFFFFF"/>
              </a:highlight>
              <a:ea typeface="Calibri"/>
              <a:cs typeface="Calibri"/>
            </a:endParaRPr>
          </a:p>
          <a:p>
            <a:endParaRPr lang="en-US" sz="1500">
              <a:solidFill>
                <a:srgbClr val="3D00A6"/>
              </a:solidFill>
              <a:highlight>
                <a:srgbClr val="FFFFFF"/>
              </a:highlight>
              <a:ea typeface="Calibri"/>
              <a:cs typeface="Calibri"/>
            </a:endParaRPr>
          </a:p>
          <a:p>
            <a:endParaRPr lang="en-US" sz="1500">
              <a:solidFill>
                <a:srgbClr val="3D00A6"/>
              </a:solidFill>
              <a:highlight>
                <a:srgbClr val="FFFFFF"/>
              </a:highlight>
              <a:ea typeface="Calibri"/>
              <a:cs typeface="Calibri"/>
            </a:endParaRPr>
          </a:p>
          <a:p>
            <a:endParaRPr lang="en-US" sz="1500">
              <a:solidFill>
                <a:srgbClr val="3D00A6"/>
              </a:solidFill>
              <a:highlight>
                <a:srgbClr val="FFFFFF"/>
              </a:highlight>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pPr algn="ctr"/>
            <a:endParaRPr lang="en-GB">
              <a:ea typeface="Calibri"/>
              <a:cs typeface="Calibri"/>
            </a:endParaRPr>
          </a:p>
          <a:p>
            <a:pPr algn="ctr"/>
            <a:endParaRPr lang="en-GB">
              <a:ea typeface="Calibri"/>
              <a:cs typeface="Calibri"/>
            </a:endParaRPr>
          </a:p>
        </p:txBody>
      </p:sp>
    </p:spTree>
    <p:extLst>
      <p:ext uri="{BB962C8B-B14F-4D97-AF65-F5344CB8AC3E}">
        <p14:creationId xmlns:p14="http://schemas.microsoft.com/office/powerpoint/2010/main" val="29520626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Celestial</vt:lpstr>
      <vt:lpstr>Module code: LCHS4007 Digital skills and research methods Lecturer: Bianca Dodgen</vt:lpstr>
      <vt:lpstr> Case Study: Riverdale nursing home</vt:lpstr>
      <vt:lpstr>Secure file storage &amp; Sharing  (One Drive) </vt:lpstr>
      <vt:lpstr>   Staff Training  Tool: Microsoft Word      </vt:lpstr>
      <vt:lpstr>staff scheduling/rotas (excel)  </vt:lpstr>
      <vt:lpstr>                 STAFF                              COMMUNICATION     TOOL: MICROSOFT TEAMS </vt:lpstr>
      <vt:lpstr>   Ms teams and staff communication  more advantages for the nursing home          </vt:lpstr>
      <vt:lpstr>                     LIMITATIONS OF MICROSOFT TEAMS WITHIN A NURSING HOME </vt:lpstr>
      <vt:lpstr>PowerPoint Presentation</vt:lpstr>
      <vt:lpstr>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2026-05-20T11:19:22Z</dcterms:created>
  <dcterms:modified xsi:type="dcterms:W3CDTF">2026-06-07T17:29:07Z</dcterms:modified>
</cp:coreProperties>
</file>