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383" r:id="rId6"/>
    <p:sldId id="380" r:id="rId7"/>
    <p:sldId id="365" r:id="rId8"/>
    <p:sldId id="381" r:id="rId9"/>
    <p:sldId id="378" r:id="rId10"/>
    <p:sldId id="384" r:id="rId11"/>
    <p:sldId id="385" r:id="rId12"/>
    <p:sldId id="379" r:id="rId13"/>
    <p:sldId id="38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46F7E9-C46E-400F-A7D2-D34FD9A786B0}" v="20" dt="2025-11-09T16:01:47.271"/>
    <p1510:client id="{ABF56255-1981-9244-7093-505B96ABB851}" v="209" dt="2025-11-10T02:54:03.6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4" d="100"/>
          <a:sy n="74" d="100"/>
        </p:scale>
        <p:origin x="352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b="1" dirty="0">
                <a:latin typeface="Arial"/>
                <a:cs typeface="Arial"/>
              </a:rPr>
              <a:t>Module Title: Professional Career Development within H&amp;SC</a:t>
            </a:r>
            <a:endParaRPr lang="en-US"/>
          </a:p>
          <a:p>
            <a:pPr marL="0" indent="0" algn="ctr">
              <a:buNone/>
            </a:pPr>
            <a:r>
              <a:rPr lang="en-GB" altLang="en-US" b="1" u="sng" dirty="0">
                <a:latin typeface="Arial"/>
                <a:cs typeface="Arial"/>
              </a:rPr>
              <a:t>Module Number</a:t>
            </a:r>
            <a:r>
              <a:rPr lang="en-GB" altLang="en-US" b="1" dirty="0">
                <a:latin typeface="Arial"/>
                <a:cs typeface="Arial"/>
              </a:rPr>
              <a:t>: LCHS 4009 (LON)</a:t>
            </a:r>
          </a:p>
          <a:p>
            <a:pPr marL="0" indent="0" algn="ctr">
              <a:buNone/>
            </a:pPr>
            <a:r>
              <a:rPr lang="en-GB" altLang="en-US" b="1" u="sng" dirty="0">
                <a:latin typeface="Arial"/>
                <a:cs typeface="Arial"/>
              </a:rPr>
              <a:t>Assignment No</a:t>
            </a:r>
            <a:r>
              <a:rPr lang="en-GB" altLang="en-US" b="1" dirty="0">
                <a:latin typeface="Arial"/>
                <a:cs typeface="Arial"/>
              </a:rPr>
              <a:t>:     ASSIGNMENT 1</a:t>
            </a:r>
          </a:p>
          <a:p>
            <a:pPr marL="0" indent="0" algn="ctr">
              <a:buNone/>
            </a:pPr>
            <a:r>
              <a:rPr lang="en-GB" altLang="en-US" b="1" u="sng" dirty="0">
                <a:latin typeface="Arial"/>
                <a:cs typeface="Arial"/>
              </a:rPr>
              <a:t>Student Name</a:t>
            </a:r>
            <a:r>
              <a:rPr lang="en-GB" altLang="en-US" b="1" dirty="0">
                <a:latin typeface="Arial"/>
                <a:cs typeface="Arial"/>
              </a:rPr>
              <a:t>: Musa </a:t>
            </a:r>
            <a:r>
              <a:rPr lang="en-GB" altLang="en-US" b="1" err="1">
                <a:latin typeface="Arial"/>
                <a:cs typeface="Arial"/>
              </a:rPr>
              <a:t>Bamwine</a:t>
            </a:r>
            <a:r>
              <a:rPr lang="en-GB" altLang="en-US" b="1" dirty="0">
                <a:latin typeface="Arial"/>
                <a:cs typeface="Arial"/>
              </a:rPr>
              <a:t> </a:t>
            </a:r>
          </a:p>
          <a:p>
            <a:pPr marL="0" indent="0" algn="ctr">
              <a:buNone/>
            </a:pPr>
            <a:r>
              <a:rPr lang="en-GB" altLang="en-US" b="1" u="sng" dirty="0">
                <a:latin typeface="Arial"/>
                <a:cs typeface="Arial"/>
              </a:rPr>
              <a:t>Student ID: 2425291</a:t>
            </a:r>
            <a:endParaRPr lang="en-GB" altLang="en-US" b="1" dirty="0">
              <a:latin typeface="Arial"/>
              <a:cs typeface="Arial"/>
            </a:endParaRPr>
          </a:p>
          <a:p>
            <a:pPr algn="ctr"/>
            <a:r>
              <a:rPr lang="en-GB" altLang="en-US" b="1" u="sng" dirty="0" err="1">
                <a:latin typeface="Arial"/>
                <a:cs typeface="Arial"/>
              </a:rPr>
              <a:t>ecturer’s</a:t>
            </a:r>
            <a:r>
              <a:rPr lang="en-GB" altLang="en-US" b="1" u="sng" dirty="0">
                <a:latin typeface="Arial"/>
                <a:cs typeface="Arial"/>
              </a:rPr>
              <a:t> Name</a:t>
            </a:r>
            <a:r>
              <a:rPr lang="en-GB" altLang="en-US" b="1" dirty="0">
                <a:latin typeface="Arial"/>
                <a:cs typeface="Arial"/>
              </a:rPr>
              <a:t>: Dr </a:t>
            </a:r>
            <a:r>
              <a:rPr lang="en-GB" altLang="en-US" b="1" dirty="0" err="1">
                <a:latin typeface="Arial"/>
                <a:cs typeface="Arial"/>
              </a:rPr>
              <a:t>soban</a:t>
            </a:r>
            <a:r>
              <a:rPr lang="en-GB" altLang="en-US" b="1" dirty="0">
                <a:latin typeface="Arial"/>
                <a:cs typeface="Arial"/>
              </a:rPr>
              <a:t> </a:t>
            </a:r>
            <a:r>
              <a:rPr lang="en-GB" altLang="en-US" b="1" dirty="0" err="1">
                <a:latin typeface="Arial"/>
                <a:cs typeface="Arial"/>
              </a:rPr>
              <a:t>sadiq</a:t>
            </a:r>
            <a:endParaRPr lang="en-GB" altLang="en-US" b="1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Acknowledgement of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There was a use of AI in the compilation of my work, in incidents like,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Correction pf spelling mistakes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Alignment of mu work for better presentation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Exhausting of examples for better explanation of my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presntation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b="1" dirty="0">
                <a:latin typeface="Arial"/>
                <a:cs typeface="Arial"/>
              </a:rPr>
              <a:t>Introduction </a:t>
            </a:r>
          </a:p>
          <a:p>
            <a:pPr marL="0" indent="0">
              <a:buNone/>
              <a:defRPr/>
            </a:pPr>
            <a:r>
              <a:rPr lang="en-GB" altLang="en-US" b="1" dirty="0">
                <a:latin typeface="Arial"/>
                <a:cs typeface="Arial"/>
              </a:rPr>
              <a:t>Use of AI </a:t>
            </a:r>
          </a:p>
          <a:p>
            <a:pPr marL="0" indent="0">
              <a:buNone/>
              <a:defRPr/>
            </a:pPr>
            <a:r>
              <a:rPr lang="en-GB" altLang="en-US" b="1" dirty="0">
                <a:latin typeface="Arial"/>
                <a:cs typeface="Arial"/>
              </a:rPr>
              <a:t>SWOT Analysis </a:t>
            </a:r>
          </a:p>
          <a:p>
            <a:pPr marL="0" indent="0">
              <a:buNone/>
              <a:defRPr/>
            </a:pPr>
            <a:r>
              <a:rPr lang="en-GB" altLang="en-US" b="1" dirty="0">
                <a:latin typeface="Arial"/>
                <a:cs typeface="Arial"/>
              </a:rPr>
              <a:t>Opportunities </a:t>
            </a:r>
            <a:r>
              <a:rPr lang="en-GB" altLang="en-US" b="1" err="1">
                <a:latin typeface="Arial"/>
                <a:cs typeface="Arial"/>
              </a:rPr>
              <a:t>avalable</a:t>
            </a:r>
            <a:endParaRPr lang="en-GB" altLang="en-US" b="1">
              <a:latin typeface="Arial"/>
              <a:cs typeface="Arial"/>
            </a:endParaRPr>
          </a:p>
          <a:p>
            <a:pPr marL="0" indent="0">
              <a:buNone/>
              <a:defRPr/>
            </a:pPr>
            <a:r>
              <a:rPr lang="en-GB" altLang="en-US" b="1" dirty="0">
                <a:latin typeface="Arial"/>
                <a:cs typeface="Arial"/>
              </a:rPr>
              <a:t>Conclusion </a:t>
            </a:r>
          </a:p>
          <a:p>
            <a:pPr marL="0" indent="0">
              <a:buNone/>
              <a:defRPr/>
            </a:pPr>
            <a:r>
              <a:rPr lang="en-GB" altLang="en-US" b="1" dirty="0">
                <a:latin typeface="Arial"/>
                <a:cs typeface="Arial"/>
              </a:rPr>
              <a:t>References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47485"/>
            <a:ext cx="8229600" cy="894734"/>
          </a:xfrm>
        </p:spPr>
        <p:txBody>
          <a:bodyPr/>
          <a:lstStyle/>
          <a:p>
            <a:r>
              <a:rPr lang="en-GB" altLang="en-US" b="1" u="sng" dirty="0"/>
              <a:t>Introduction</a:t>
            </a:r>
            <a:endParaRPr lang="en-US" altLang="en-US" b="1" i="1" u="sng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452" y="1199535"/>
            <a:ext cx="11749548" cy="2959510"/>
          </a:xfrm>
        </p:spPr>
        <p:txBody>
          <a:bodyPr/>
          <a:lstStyle/>
          <a:p>
            <a:pPr>
              <a:defRPr/>
            </a:pPr>
            <a:r>
              <a:rPr lang="en-GB" sz="2800" dirty="0">
                <a:latin typeface="Arial"/>
                <a:cs typeface="Arial"/>
              </a:rPr>
              <a:t>I have outstanding communication skills.</a:t>
            </a:r>
          </a:p>
          <a:p>
            <a:pPr>
              <a:defRPr/>
            </a:pPr>
            <a:r>
              <a:rPr lang="en-GB" sz="2800" dirty="0">
                <a:latin typeface="Arial"/>
                <a:cs typeface="Arial"/>
              </a:rPr>
              <a:t>I am also committed to contributing to any positive tasks in different assignments.</a:t>
            </a:r>
          </a:p>
          <a:p>
            <a:pPr>
              <a:defRPr/>
            </a:pPr>
            <a:r>
              <a:rPr lang="en-GB" sz="2800" dirty="0">
                <a:latin typeface="Arial"/>
                <a:cs typeface="Arial"/>
              </a:rPr>
              <a:t>I am a reliable professional accomplishing duties assigned to me .</a:t>
            </a:r>
          </a:p>
          <a:p>
            <a:pPr>
              <a:defRPr/>
            </a:pPr>
            <a:r>
              <a:rPr lang="en-GB" sz="2800" dirty="0">
                <a:latin typeface="Arial"/>
                <a:cs typeface="Arial"/>
              </a:rPr>
              <a:t>I am a dedicated person to accomplish my targets </a:t>
            </a:r>
            <a:r>
              <a:rPr lang="en-GB" sz="2800" b="1" dirty="0">
                <a:latin typeface="Arial"/>
                <a:cs typeface="Arial"/>
              </a:rPr>
              <a:t>.</a:t>
            </a:r>
          </a:p>
          <a:p>
            <a:pPr>
              <a:defRPr/>
            </a:pPr>
            <a:endParaRPr lang="en-GB" sz="2800" b="1" dirty="0">
              <a:latin typeface="Arial"/>
              <a:cs typeface="Arial"/>
            </a:endParaRPr>
          </a:p>
          <a:p>
            <a:pPr marL="0" indent="0">
              <a:buNone/>
              <a:defRPr/>
            </a:pPr>
            <a:r>
              <a:rPr lang="en-GB" sz="2800" b="1" dirty="0">
                <a:latin typeface="Arial"/>
                <a:cs typeface="Arial"/>
              </a:rPr>
              <a:t>The presentation is about my professional career development in the different fields of professional employment and career </a:t>
            </a:r>
            <a:r>
              <a:rPr lang="en-GB" sz="2800" b="1" err="1">
                <a:latin typeface="Arial"/>
                <a:cs typeface="Arial"/>
              </a:rPr>
              <a:t>obejctives</a:t>
            </a:r>
            <a:r>
              <a:rPr lang="en-GB" sz="2800" b="1" dirty="0">
                <a:latin typeface="Arial"/>
                <a:cs typeface="Arial"/>
              </a:rPr>
              <a:t> and goals both strategically </a:t>
            </a:r>
            <a:r>
              <a:rPr lang="en-GB" sz="2800" dirty="0">
                <a:latin typeface="Arial"/>
                <a:cs typeface="Arial"/>
              </a:rPr>
              <a:t>. 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5341"/>
            <a:ext cx="10137058" cy="4001729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altLang="en-US" sz="2600" dirty="0">
                <a:solidFill>
                  <a:srgbClr val="000000"/>
                </a:solidFill>
                <a:latin typeface="Arial"/>
                <a:cs typeface="Arial"/>
              </a:rPr>
              <a:t>SWOT analysis is a term described where one can reflect on the strength ,weaknesses ,opportunities as well as strengths so they can project any form of personal or career development .</a:t>
            </a:r>
          </a:p>
          <a:p>
            <a:pPr>
              <a:defRPr/>
            </a:pPr>
            <a:r>
              <a:rPr lang="en-GB" altLang="en-US" sz="2600" dirty="0">
                <a:solidFill>
                  <a:srgbClr val="000000"/>
                </a:solidFill>
                <a:latin typeface="Arial"/>
                <a:cs typeface="Arial"/>
              </a:rPr>
              <a:t>Encourages one to have individual accountability in decision making </a:t>
            </a:r>
          </a:p>
          <a:p>
            <a:pPr>
              <a:defRPr/>
            </a:pPr>
            <a:r>
              <a:rPr lang="en-GB" altLang="en-US" sz="2600" dirty="0">
                <a:solidFill>
                  <a:srgbClr val="000000"/>
                </a:solidFill>
                <a:latin typeface="Arial"/>
                <a:cs typeface="Arial"/>
              </a:rPr>
              <a:t>It motivates one and encourages   .</a:t>
            </a:r>
          </a:p>
          <a:p>
            <a:pPr>
              <a:defRPr/>
            </a:pPr>
            <a:r>
              <a:rPr lang="en-GB" altLang="en-US" sz="2600" dirty="0">
                <a:solidFill>
                  <a:srgbClr val="000000"/>
                </a:solidFill>
                <a:latin typeface="Arial"/>
                <a:cs typeface="Arial"/>
              </a:rPr>
              <a:t>Gives oneself awareness ,siting areas of improvement in ones career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Team work and communication among peers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Time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Meeting deadlines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Time keeping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Ability to work alone as well as in teams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335490" y="132640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Public speech addressing large crowds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Working from home as its hard to keep focus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Aligning personal responsibilities with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Lack of clarity in management in some cases.</a:t>
            </a:r>
          </a:p>
          <a:p>
            <a:endParaRPr lang="en-GB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Career progressions through trainings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Promotions over performance and reliability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Building of </a:t>
            </a:r>
            <a:r>
              <a:rPr lang="en-GB" b="1" dirty="0" err="1"/>
              <a:t>Cv</a:t>
            </a:r>
            <a:r>
              <a:rPr lang="en-GB" b="1" dirty="0"/>
              <a:t> and resume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Career guidance from senior staff </a:t>
            </a:r>
          </a:p>
          <a:p>
            <a:endParaRPr lang="en-GB" b="1" dirty="0"/>
          </a:p>
          <a:p>
            <a:r>
              <a:rPr lang="en-GB" b="1" dirty="0"/>
              <a:t> </a:t>
            </a:r>
          </a:p>
          <a:p>
            <a:r>
              <a:rPr lang="en-GB" b="1" dirty="0"/>
              <a:t> </a:t>
            </a:r>
          </a:p>
          <a:p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Meeting deadlines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Pressure for production and meeting service requirements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Lack of promotion chances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Risk of getting tired and burning out 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54973"/>
            <a:ext cx="10972800" cy="45719"/>
          </a:xfrm>
        </p:spPr>
        <p:txBody>
          <a:bodyPr/>
          <a:lstStyle/>
          <a:p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07924"/>
            <a:ext cx="10972800" cy="4809310"/>
          </a:xfrm>
        </p:spPr>
        <p:txBody>
          <a:bodyPr/>
          <a:lstStyle/>
          <a:p>
            <a:pPr marL="0" indent="0" algn="just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By applying your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strengths and available ways to improve the weakness in certain areas and reduce risk of challenges, one can leverage their strength over their threats. </a:t>
            </a:r>
          </a:p>
          <a:p>
            <a:pPr marL="0" indent="0" algn="just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 example,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Being more kind in the workspace where u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lesrn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from your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sdhrot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comings without self-doubt.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 cases of threats like too much work use team work to manage the quantity of workload .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Reflecting regularly on progress and adjusting plans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opportunities available and how to utilise them with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0"/>
            <a:ext cx="11159613" cy="4269657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With career progression through training u can improve your position in the work environment.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Through hard work and reliability there are more chances of recognition for career progression.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By adding to your experience, you get more chances and opportunities to be hired in any other career.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Through career guidance from senior staff you get better at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ur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career performance and excellence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in conclusion as things go on we should capitalise on our strengths tackle our weaknesses,as we make the most of the opportunities also ensuring one looks out for the threats.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763" y="1600201"/>
            <a:ext cx="11182349" cy="290126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Vance, A., 2015. </a:t>
            </a:r>
            <a:r>
              <a:rPr lang="en-GB" i="1" dirty="0">
                <a:ea typeface="+mn-lt"/>
                <a:cs typeface="+mn-lt"/>
              </a:rPr>
              <a:t>Elon Musk: Tesla, SpaceX, and the quest for a fantastic future.</a:t>
            </a:r>
            <a:r>
              <a:rPr lang="en-GB" dirty="0">
                <a:ea typeface="+mn-lt"/>
                <a:cs typeface="+mn-lt"/>
              </a:rPr>
              <a:t> New York: Harper Collins.</a:t>
            </a:r>
          </a:p>
          <a:p>
            <a:pPr marL="0" indent="0" algn="ctr">
              <a:buNone/>
            </a:pPr>
            <a:r>
              <a:rPr lang="en-GB">
                <a:ea typeface="+mn-lt"/>
                <a:cs typeface="+mn-lt"/>
              </a:rPr>
              <a:t>Gürel, E. and Tat, M., 2017. </a:t>
            </a:r>
            <a:r>
              <a:rPr lang="en-GB" i="1">
                <a:ea typeface="+mn-lt"/>
                <a:cs typeface="+mn-lt"/>
              </a:rPr>
              <a:t>SWOT analysis: A theoretical review.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The Journal of International Social Research,</a:t>
            </a:r>
            <a:r>
              <a:rPr lang="en-GB">
                <a:ea typeface="+mn-lt"/>
                <a:cs typeface="+mn-lt"/>
              </a:rPr>
              <a:t> 10(51), pp.994–1006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10B1D020C9DD4497C086D7D5D1F2DD" ma:contentTypeVersion="6" ma:contentTypeDescription="Create a new document." ma:contentTypeScope="" ma:versionID="e0bb54e5b7be48fe8a56f4142ad47fd1">
  <xsd:schema xmlns:xsd="http://www.w3.org/2001/XMLSchema" xmlns:xs="http://www.w3.org/2001/XMLSchema" xmlns:p="http://schemas.microsoft.com/office/2006/metadata/properties" xmlns:ns3="9ad724d2-936a-4e87-aefe-ecd4a0377740" targetNamespace="http://schemas.microsoft.com/office/2006/metadata/properties" ma:root="true" ma:fieldsID="90d4c19b737c102cfc7211ff6d93aa89" ns3:_="">
    <xsd:import namespace="9ad724d2-936a-4e87-aefe-ecd4a037774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724d2-936a-4e87-aefe-ecd4a037774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ad724d2-936a-4e87-aefe-ecd4a0377740" xsi:nil="true"/>
  </documentManagement>
</p:properties>
</file>

<file path=customXml/itemProps1.xml><?xml version="1.0" encoding="utf-8"?>
<ds:datastoreItem xmlns:ds="http://schemas.openxmlformats.org/officeDocument/2006/customXml" ds:itemID="{93A1A3C0-5A20-474E-9A08-29B922BDCD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d724d2-936a-4e87-aefe-ecd4a037774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597E485-612D-42BF-9D4F-19E6A12E8B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B8528B0-711E-4320-9377-DCEEC8496B06}">
  <ds:schemaRefs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metadata/properties"/>
    <ds:schemaRef ds:uri="9ad724d2-936a-4e87-aefe-ecd4a0377740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597</Words>
  <Application>Microsoft Office PowerPoint</Application>
  <PresentationFormat>Widescreen</PresentationFormat>
  <Paragraphs>93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PowerPoint Presentation</vt:lpstr>
      <vt:lpstr>Acknowledgement of use of AI</vt:lpstr>
      <vt:lpstr>Overview</vt:lpstr>
      <vt:lpstr>Introduction</vt:lpstr>
      <vt:lpstr>What is a SWOT Analysis and why is it important to your personal and professional development?</vt:lpstr>
      <vt:lpstr>Strengths, Weaknesses, Opportunities, and Threats</vt:lpstr>
      <vt:lpstr>PowerPoint Presentation</vt:lpstr>
      <vt:lpstr>opportunities available and how to utilise them with my strengths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Musa Bamwine (2425291)</cp:lastModifiedBy>
  <cp:revision>111</cp:revision>
  <dcterms:created xsi:type="dcterms:W3CDTF">2025-02-21T18:28:54Z</dcterms:created>
  <dcterms:modified xsi:type="dcterms:W3CDTF">2025-11-10T02:59:17Z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0x0101005710B1D020C9DD4497C086D7D5D1F2DD</vt:lpwstr>
  </property>
</Properties>
</file>