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D4CFC8-A06C-4CC0-A433-7B1D45824ECE}" v="543" dt="2025-07-27T14:35:42.6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24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416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540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781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802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167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044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51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42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49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062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7/27/2025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2000331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hyperlink" Target="https://www.youtube.com/watch?v=AhZdBi4XdLw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C1C40-9205-3ED5-9F92-CA1A44E206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6846" y="-40167"/>
            <a:ext cx="5009647" cy="685800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ptos ExtraBold" panose="020B0004020202020204" pitchFamily="34" charset="0"/>
              </a:rPr>
              <a:t>Click this </a:t>
            </a:r>
            <a:r>
              <a:rPr lang="en-GB" sz="2000" dirty="0">
                <a:latin typeface="Aptos ExtraBold" panose="020B0004020202020204" pitchFamily="34" charset="0"/>
                <a:hlinkClick r:id="rId2"/>
              </a:rPr>
              <a:t>link</a:t>
            </a:r>
            <a:br>
              <a:rPr lang="en-GB" sz="2000" dirty="0"/>
            </a:br>
            <a:br>
              <a:rPr lang="en-GB" sz="2000" dirty="0"/>
            </a:br>
            <a:r>
              <a:rPr lang="en-GB" sz="2000" u="sng" dirty="0"/>
              <a:t>Step 1</a:t>
            </a:r>
            <a:r>
              <a:rPr lang="en-GB" sz="2000" dirty="0"/>
              <a:t>:  You need select to </a:t>
            </a:r>
            <a:r>
              <a:rPr lang="en-GB" sz="2000" dirty="0">
                <a:latin typeface="Aptos ExtraBold" panose="020F0502020204030204" pitchFamily="34" charset="0"/>
              </a:rPr>
              <a:t>Insert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uk-UA" sz="2000" dirty="0"/>
            </a:br>
            <a:br>
              <a:rPr lang="uk-UA" sz="2000" dirty="0"/>
            </a:br>
            <a:r>
              <a:rPr lang="en-GB" sz="2000" u="sng" dirty="0"/>
              <a:t>Step 2</a:t>
            </a:r>
            <a:r>
              <a:rPr lang="en-GB" sz="2000" dirty="0"/>
              <a:t>:  Next you need to choose </a:t>
            </a:r>
            <a:r>
              <a:rPr lang="en-GB" sz="2000" dirty="0">
                <a:latin typeface="Aptos ExtraBold" panose="020B0004020202020204" pitchFamily="34" charset="0"/>
              </a:rPr>
              <a:t>Link</a:t>
            </a:r>
            <a:br>
              <a:rPr lang="en-GB" sz="2000" dirty="0"/>
            </a:br>
            <a:br>
              <a:rPr lang="uk-UA" sz="2000" dirty="0"/>
            </a:br>
            <a:br>
              <a:rPr lang="uk-UA" sz="2000" dirty="0"/>
            </a:br>
            <a:br>
              <a:rPr lang="uk-UA" sz="2000" dirty="0"/>
            </a:br>
            <a:br>
              <a:rPr lang="uk-UA" sz="2000" dirty="0"/>
            </a:br>
            <a:r>
              <a:rPr lang="en-GB" sz="2000" u="sng" dirty="0"/>
              <a:t>Step 3</a:t>
            </a:r>
            <a:r>
              <a:rPr lang="en-GB" sz="2000" dirty="0"/>
              <a:t>: You need copy link for </a:t>
            </a:r>
            <a:r>
              <a:rPr lang="en-GB" sz="2000" dirty="0">
                <a:latin typeface="Aptos ExtraBold" panose="020B0004020202020204" pitchFamily="34" charset="0"/>
              </a:rPr>
              <a:t>YouTube</a:t>
            </a:r>
            <a:br>
              <a:rPr lang="en-GB" sz="2000" dirty="0">
                <a:latin typeface="Aptos ExtraBold" panose="020B0004020202020204" pitchFamily="34" charset="0"/>
              </a:rPr>
            </a:br>
            <a:br>
              <a:rPr lang="en-GB" sz="3600" dirty="0">
                <a:latin typeface="Aptos ExtraBold" panose="020B0004020202020204" pitchFamily="34" charset="0"/>
              </a:rPr>
            </a:br>
            <a:r>
              <a:rPr lang="en-GB" sz="2000" u="sng" dirty="0"/>
              <a:t>Step 4</a:t>
            </a:r>
            <a:r>
              <a:rPr lang="en-GB" sz="2000" dirty="0"/>
              <a:t>:  Next you need to paste the link into the </a:t>
            </a:r>
            <a:r>
              <a:rPr lang="en-GB" sz="2000" dirty="0">
                <a:latin typeface="Aptos Black" panose="020F0502020204030204" pitchFamily="34" charset="0"/>
              </a:rPr>
              <a:t>address</a:t>
            </a:r>
            <a:r>
              <a:rPr lang="en-GB" sz="2000" dirty="0"/>
              <a:t> and click </a:t>
            </a:r>
            <a:r>
              <a:rPr lang="en-GB" sz="2000" dirty="0">
                <a:latin typeface="Aptos Black" panose="020B0004020202020204" pitchFamily="34" charset="0"/>
              </a:rPr>
              <a:t>Ok </a:t>
            </a:r>
            <a:br>
              <a:rPr lang="en-GB" sz="3600" dirty="0">
                <a:latin typeface="Aptos Black" panose="020B0004020202020204" pitchFamily="34" charset="0"/>
              </a:rPr>
            </a:br>
            <a:br>
              <a:rPr lang="en-GB" sz="3600" dirty="0">
                <a:latin typeface="Aptos Black" panose="020B0004020202020204" pitchFamily="34" charset="0"/>
              </a:rPr>
            </a:br>
            <a:r>
              <a:rPr lang="en-GB" sz="1400" b="1" dirty="0"/>
              <a:t>Student name</a:t>
            </a:r>
            <a:r>
              <a:rPr lang="en-GB" sz="1400" dirty="0"/>
              <a:t>:      Andrii Zhurakovskyi </a:t>
            </a:r>
            <a:br>
              <a:rPr lang="en-GB" sz="1400" dirty="0"/>
            </a:br>
            <a:r>
              <a:rPr lang="en-GB" sz="1400" b="1" dirty="0"/>
              <a:t>Student ID</a:t>
            </a:r>
            <a:r>
              <a:rPr lang="en-GB" sz="1400" dirty="0"/>
              <a:t>:           2442731</a:t>
            </a:r>
            <a:br>
              <a:rPr lang="en-GB" sz="1400" dirty="0"/>
            </a:br>
            <a:r>
              <a:rPr lang="en-GB" sz="1400" b="1" dirty="0"/>
              <a:t>University name</a:t>
            </a:r>
            <a:r>
              <a:rPr lang="en-GB" sz="1400" dirty="0"/>
              <a:t>:  University of Wales Trinity Saint David </a:t>
            </a:r>
            <a:br>
              <a:rPr lang="en-GB" sz="1400" dirty="0"/>
            </a:br>
            <a:r>
              <a:rPr lang="en-GB" sz="1400" b="1" dirty="0"/>
              <a:t>Lecturer’s name</a:t>
            </a:r>
            <a:r>
              <a:rPr lang="en-GB" sz="1400" dirty="0"/>
              <a:t>:   </a:t>
            </a:r>
            <a:r>
              <a:rPr lang="en-GB" sz="1600" dirty="0"/>
              <a:t>Rejwan Bin Sulaiman</a:t>
            </a:r>
            <a:br>
              <a:rPr lang="en-GB" sz="1600" dirty="0"/>
            </a:br>
            <a:r>
              <a:rPr lang="en-GB" sz="1400" b="1" dirty="0"/>
              <a:t>Module name</a:t>
            </a:r>
            <a:r>
              <a:rPr lang="en-GB" sz="1400" dirty="0"/>
              <a:t>:       Business skills for  the Workplace</a:t>
            </a:r>
            <a:br>
              <a:rPr lang="en-GB" sz="1400" dirty="0"/>
            </a:br>
            <a:endParaRPr lang="en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EFE5A7-E4CB-8A6A-EBAE-AF96E232B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072" y="176962"/>
            <a:ext cx="558315" cy="7012901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lgerian" panose="04020705040A02060702" pitchFamily="82" charset="0"/>
              </a:rPr>
              <a:t>Presentation</a:t>
            </a:r>
            <a:br>
              <a:rPr lang="en-GB" dirty="0">
                <a:latin typeface="Algerian" panose="04020705040A02060702" pitchFamily="82" charset="0"/>
              </a:rPr>
            </a:br>
            <a:endParaRPr lang="en-GB" sz="1800" dirty="0">
              <a:latin typeface="Aptos ExtraBold" panose="020B00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524188-6D70-300B-0EF4-4FA5DD78CA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1302" y="1721198"/>
            <a:ext cx="4812738" cy="10853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13097FA-55C6-54AB-7848-ADE50A9086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6206" y="3056824"/>
            <a:ext cx="4812738" cy="1214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8809F8-5B4A-3A5A-ED1B-E0517C6FAA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86551" y="406631"/>
            <a:ext cx="4847900" cy="96957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304A224-DB6F-A945-8DDF-25C1DA8D6C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1301" y="4441157"/>
            <a:ext cx="4812738" cy="218102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BAA09652-68C9-B94C-F160-EC1D0EEBF4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93240" y="22061"/>
            <a:ext cx="2485005" cy="797311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5BA6B52-5DD7-0F06-A132-DC5A604F117F}"/>
              </a:ext>
            </a:extLst>
          </p:cNvPr>
          <p:cNvCxnSpPr>
            <a:cxnSpLocks/>
          </p:cNvCxnSpPr>
          <p:nvPr/>
        </p:nvCxnSpPr>
        <p:spPr>
          <a:xfrm flipH="1" flipV="1">
            <a:off x="2553077" y="606582"/>
            <a:ext cx="4544840" cy="59174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498D77F-9187-9D1A-34B1-0D551174FDE7}"/>
              </a:ext>
            </a:extLst>
          </p:cNvPr>
          <p:cNvCxnSpPr/>
          <p:nvPr/>
        </p:nvCxnSpPr>
        <p:spPr>
          <a:xfrm flipH="1" flipV="1">
            <a:off x="4535786" y="2241165"/>
            <a:ext cx="2399168" cy="4345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9AE169C-38ED-606F-8AEB-0BA902BF96B0}"/>
              </a:ext>
            </a:extLst>
          </p:cNvPr>
          <p:cNvCxnSpPr>
            <a:cxnSpLocks/>
          </p:cNvCxnSpPr>
          <p:nvPr/>
        </p:nvCxnSpPr>
        <p:spPr>
          <a:xfrm flipH="1" flipV="1">
            <a:off x="5009648" y="3558012"/>
            <a:ext cx="2088269" cy="4345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EE200EB-394D-CD25-BFC8-9362233C67AB}"/>
              </a:ext>
            </a:extLst>
          </p:cNvPr>
          <p:cNvCxnSpPr>
            <a:cxnSpLocks/>
          </p:cNvCxnSpPr>
          <p:nvPr/>
        </p:nvCxnSpPr>
        <p:spPr>
          <a:xfrm flipH="1">
            <a:off x="2697933" y="4734962"/>
            <a:ext cx="4399984" cy="141234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54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</TotalTime>
  <Words>100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Algerian</vt:lpstr>
      <vt:lpstr>Aptos Black</vt:lpstr>
      <vt:lpstr>Aptos ExtraBold</vt:lpstr>
      <vt:lpstr>Arial</vt:lpstr>
      <vt:lpstr>Avenir Next LT Pro</vt:lpstr>
      <vt:lpstr>Bell MT</vt:lpstr>
      <vt:lpstr>GlowVTI</vt:lpstr>
      <vt:lpstr>Click this link  Step 1:  You need select to Insert     Step 2:  Next you need to choose Link     Step 3: You need copy link for YouTube  Step 4:  Next you need to paste the link into the address and click Ok   Student name:      Andrii Zhurakovskyi  Student ID:           2442731 University name:  University of Wales Trinity Saint David  Lecturer’s name:   Rejwan Bin Sulaiman Module name:       Business skills for  the Workplace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Andrii Zhurakovskyi (2442731)</dc:creator>
  <cp:lastModifiedBy>Andrii Zhurakovskyi (2442731)</cp:lastModifiedBy>
  <cp:revision>2</cp:revision>
  <dcterms:created xsi:type="dcterms:W3CDTF">2025-06-29T14:39:04Z</dcterms:created>
  <dcterms:modified xsi:type="dcterms:W3CDTF">2025-07-27T15:22:19Z</dcterms:modified>
</cp:coreProperties>
</file>