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21"/>
  </p:notesMasterIdLst>
  <p:sldIdLst>
    <p:sldId id="258" r:id="rId6"/>
    <p:sldId id="264" r:id="rId7"/>
    <p:sldId id="284" r:id="rId8"/>
    <p:sldId id="281" r:id="rId9"/>
    <p:sldId id="279" r:id="rId10"/>
    <p:sldId id="280" r:id="rId11"/>
    <p:sldId id="282" r:id="rId12"/>
    <p:sldId id="283" r:id="rId13"/>
    <p:sldId id="290" r:id="rId14"/>
    <p:sldId id="289" r:id="rId15"/>
    <p:sldId id="291" r:id="rId16"/>
    <p:sldId id="286" r:id="rId17"/>
    <p:sldId id="287" r:id="rId18"/>
    <p:sldId id="285" r:id="rId19"/>
    <p:sldId id="28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111" d="100"/>
          <a:sy n="111" d="100"/>
        </p:scale>
        <p:origin x="4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0CBCF403-BBB9-422E-851D-47A336B55825}"/>
    <pc:docChg chg="undo custSel addSld modSld sldOrd">
      <pc:chgData name="Mohamed Asim" userId="463e8671-0eec-4074-8616-21d10d9d1eab" providerId="ADAL" clId="{0CBCF403-BBB9-422E-851D-47A336B55825}" dt="2023-10-17T18:53:32.003" v="2244" actId="20577"/>
      <pc:docMkLst>
        <pc:docMk/>
      </pc:docMkLst>
      <pc:sldChg chg="modSp mod">
        <pc:chgData name="Mohamed Asim" userId="463e8671-0eec-4074-8616-21d10d9d1eab" providerId="ADAL" clId="{0CBCF403-BBB9-422E-851D-47A336B55825}" dt="2023-10-17T18:03:22.719" v="51" actId="20577"/>
        <pc:sldMkLst>
          <pc:docMk/>
          <pc:sldMk cId="1720888879" sldId="258"/>
        </pc:sldMkLst>
        <pc:spChg chg="mod">
          <ac:chgData name="Mohamed Asim" userId="463e8671-0eec-4074-8616-21d10d9d1eab" providerId="ADAL" clId="{0CBCF403-BBB9-422E-851D-47A336B55825}" dt="2023-10-17T18:03:22.719" v="51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modSp mod ord">
        <pc:chgData name="Mohamed Asim" userId="463e8671-0eec-4074-8616-21d10d9d1eab" providerId="ADAL" clId="{0CBCF403-BBB9-422E-851D-47A336B55825}" dt="2023-10-17T18:12:25.860" v="726" actId="20577"/>
        <pc:sldMkLst>
          <pc:docMk/>
          <pc:sldMk cId="675937917" sldId="263"/>
        </pc:sldMkLst>
        <pc:spChg chg="mod">
          <ac:chgData name="Mohamed Asim" userId="463e8671-0eec-4074-8616-21d10d9d1eab" providerId="ADAL" clId="{0CBCF403-BBB9-422E-851D-47A336B55825}" dt="2023-10-17T18:04:17.988" v="217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0CBCF403-BBB9-422E-851D-47A336B55825}" dt="2023-10-17T18:12:25.860" v="726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modSp mod">
        <pc:chgData name="Mohamed Asim" userId="463e8671-0eec-4074-8616-21d10d9d1eab" providerId="ADAL" clId="{0CBCF403-BBB9-422E-851D-47A336B55825}" dt="2023-10-17T18:07:07.430" v="524" actId="20577"/>
        <pc:sldMkLst>
          <pc:docMk/>
          <pc:sldMk cId="1116631375" sldId="264"/>
        </pc:sldMkLst>
        <pc:spChg chg="mod">
          <ac:chgData name="Mohamed Asim" userId="463e8671-0eec-4074-8616-21d10d9d1eab" providerId="ADAL" clId="{0CBCF403-BBB9-422E-851D-47A336B55825}" dt="2023-10-17T18:07:07.430" v="524" actId="20577"/>
          <ac:spMkLst>
            <pc:docMk/>
            <pc:sldMk cId="1116631375" sldId="264"/>
            <ac:spMk id="2" creationId="{DFB84F25-25C6-9BD5-742A-A50B606A0606}"/>
          </ac:spMkLst>
        </pc:spChg>
        <pc:spChg chg="mod">
          <ac:chgData name="Mohamed Asim" userId="463e8671-0eec-4074-8616-21d10d9d1eab" providerId="ADAL" clId="{0CBCF403-BBB9-422E-851D-47A336B55825}" dt="2023-10-17T18:06:45.615" v="502" actId="20577"/>
          <ac:spMkLst>
            <pc:docMk/>
            <pc:sldMk cId="1116631375" sldId="264"/>
            <ac:spMk id="3" creationId="{882851C0-6472-8C4E-46B8-9AE82FBD8967}"/>
          </ac:spMkLst>
        </pc:spChg>
      </pc:sldChg>
      <pc:sldChg chg="addSp delSp modSp new mod setBg">
        <pc:chgData name="Mohamed Asim" userId="463e8671-0eec-4074-8616-21d10d9d1eab" providerId="ADAL" clId="{0CBCF403-BBB9-422E-851D-47A336B55825}" dt="2023-10-17T18:14:11.346" v="760" actId="26606"/>
        <pc:sldMkLst>
          <pc:docMk/>
          <pc:sldMk cId="3116902116" sldId="265"/>
        </pc:sldMkLst>
        <pc:spChg chg="mod">
          <ac:chgData name="Mohamed Asim" userId="463e8671-0eec-4074-8616-21d10d9d1eab" providerId="ADAL" clId="{0CBCF403-BBB9-422E-851D-47A336B55825}" dt="2023-10-17T18:14:11.346" v="760" actId="26606"/>
          <ac:spMkLst>
            <pc:docMk/>
            <pc:sldMk cId="3116902116" sldId="265"/>
            <ac:spMk id="2" creationId="{33B890F3-EA66-14B8-9515-FBE7A0130EA3}"/>
          </ac:spMkLst>
        </pc:spChg>
        <pc:spChg chg="del">
          <ac:chgData name="Mohamed Asim" userId="463e8671-0eec-4074-8616-21d10d9d1eab" providerId="ADAL" clId="{0CBCF403-BBB9-422E-851D-47A336B55825}" dt="2023-10-17T18:13:56.873" v="759" actId="22"/>
          <ac:spMkLst>
            <pc:docMk/>
            <pc:sldMk cId="3116902116" sldId="265"/>
            <ac:spMk id="3" creationId="{952DA9C7-3E3B-4576-08E9-EBB803E5EBB4}"/>
          </ac:spMkLst>
        </pc:spChg>
        <pc:spChg chg="add">
          <ac:chgData name="Mohamed Asim" userId="463e8671-0eec-4074-8616-21d10d9d1eab" providerId="ADAL" clId="{0CBCF403-BBB9-422E-851D-47A336B55825}" dt="2023-10-17T18:14:11.346" v="760" actId="26606"/>
          <ac:spMkLst>
            <pc:docMk/>
            <pc:sldMk cId="3116902116" sldId="265"/>
            <ac:spMk id="10" creationId="{16C5FA50-8D52-4617-AF91-5C7B1C8352F1}"/>
          </ac:spMkLst>
        </pc:spChg>
        <pc:spChg chg="add">
          <ac:chgData name="Mohamed Asim" userId="463e8671-0eec-4074-8616-21d10d9d1eab" providerId="ADAL" clId="{0CBCF403-BBB9-422E-851D-47A336B55825}" dt="2023-10-17T18:14:11.346" v="760" actId="26606"/>
          <ac:spMkLst>
            <pc:docMk/>
            <pc:sldMk cId="3116902116" sldId="265"/>
            <ac:spMk id="12" creationId="{E223798C-12AD-4B0C-A50C-D676347D67CF}"/>
          </ac:spMkLst>
        </pc:spChg>
        <pc:picChg chg="add mod ord">
          <ac:chgData name="Mohamed Asim" userId="463e8671-0eec-4074-8616-21d10d9d1eab" providerId="ADAL" clId="{0CBCF403-BBB9-422E-851D-47A336B55825}" dt="2023-10-17T18:14:11.346" v="760" actId="26606"/>
          <ac:picMkLst>
            <pc:docMk/>
            <pc:sldMk cId="3116902116" sldId="265"/>
            <ac:picMk id="5" creationId="{F51519FF-1E76-8142-93C7-D0F0E44327C2}"/>
          </ac:picMkLst>
        </pc:picChg>
      </pc:sldChg>
      <pc:sldChg chg="addSp delSp modSp new mod">
        <pc:chgData name="Mohamed Asim" userId="463e8671-0eec-4074-8616-21d10d9d1eab" providerId="ADAL" clId="{0CBCF403-BBB9-422E-851D-47A336B55825}" dt="2023-10-17T18:49:59.548" v="2205" actId="20577"/>
        <pc:sldMkLst>
          <pc:docMk/>
          <pc:sldMk cId="1389466257" sldId="266"/>
        </pc:sldMkLst>
        <pc:spChg chg="mod">
          <ac:chgData name="Mohamed Asim" userId="463e8671-0eec-4074-8616-21d10d9d1eab" providerId="ADAL" clId="{0CBCF403-BBB9-422E-851D-47A336B55825}" dt="2023-10-17T18:49:59.548" v="2205" actId="20577"/>
          <ac:spMkLst>
            <pc:docMk/>
            <pc:sldMk cId="1389466257" sldId="266"/>
            <ac:spMk id="2" creationId="{FCB2497F-26FE-6324-BEC3-B2A68C837D42}"/>
          </ac:spMkLst>
        </pc:spChg>
        <pc:spChg chg="mod">
          <ac:chgData name="Mohamed Asim" userId="463e8671-0eec-4074-8616-21d10d9d1eab" providerId="ADAL" clId="{0CBCF403-BBB9-422E-851D-47A336B55825}" dt="2023-10-17T18:49:48.948" v="2204" actId="20577"/>
          <ac:spMkLst>
            <pc:docMk/>
            <pc:sldMk cId="1389466257" sldId="266"/>
            <ac:spMk id="3" creationId="{5CBA2C4E-8FE0-08FC-0CA9-B3B0B68A0E6E}"/>
          </ac:spMkLst>
        </pc:spChg>
        <pc:picChg chg="add del">
          <ac:chgData name="Mohamed Asim" userId="463e8671-0eec-4074-8616-21d10d9d1eab" providerId="ADAL" clId="{0CBCF403-BBB9-422E-851D-47A336B55825}" dt="2023-10-17T18:17:25.400" v="942" actId="22"/>
          <ac:picMkLst>
            <pc:docMk/>
            <pc:sldMk cId="1389466257" sldId="266"/>
            <ac:picMk id="5" creationId="{E92C62E5-9193-2878-195B-6BD2AB7CD88A}"/>
          </ac:picMkLst>
        </pc:picChg>
      </pc:sldChg>
      <pc:sldChg chg="addSp delSp modSp new mod setBg">
        <pc:chgData name="Mohamed Asim" userId="463e8671-0eec-4074-8616-21d10d9d1eab" providerId="ADAL" clId="{0CBCF403-BBB9-422E-851D-47A336B55825}" dt="2023-10-17T18:20:51.734" v="1049" actId="26606"/>
        <pc:sldMkLst>
          <pc:docMk/>
          <pc:sldMk cId="2425646004" sldId="267"/>
        </pc:sldMkLst>
        <pc:spChg chg="mod">
          <ac:chgData name="Mohamed Asim" userId="463e8671-0eec-4074-8616-21d10d9d1eab" providerId="ADAL" clId="{0CBCF403-BBB9-422E-851D-47A336B55825}" dt="2023-10-17T18:20:51.734" v="1049" actId="26606"/>
          <ac:spMkLst>
            <pc:docMk/>
            <pc:sldMk cId="2425646004" sldId="267"/>
            <ac:spMk id="2" creationId="{13157183-E1E5-1848-071E-BF9C2003219A}"/>
          </ac:spMkLst>
        </pc:spChg>
        <pc:spChg chg="del">
          <ac:chgData name="Mohamed Asim" userId="463e8671-0eec-4074-8616-21d10d9d1eab" providerId="ADAL" clId="{0CBCF403-BBB9-422E-851D-47A336B55825}" dt="2023-10-17T18:20:43.371" v="1048" actId="22"/>
          <ac:spMkLst>
            <pc:docMk/>
            <pc:sldMk cId="2425646004" sldId="267"/>
            <ac:spMk id="3" creationId="{A7F1E323-0941-A0A9-97B7-365C845C00FF}"/>
          </ac:spMkLst>
        </pc:spChg>
        <pc:spChg chg="add">
          <ac:chgData name="Mohamed Asim" userId="463e8671-0eec-4074-8616-21d10d9d1eab" providerId="ADAL" clId="{0CBCF403-BBB9-422E-851D-47A336B55825}" dt="2023-10-17T18:20:51.734" v="1049" actId="26606"/>
          <ac:spMkLst>
            <pc:docMk/>
            <pc:sldMk cId="2425646004" sldId="267"/>
            <ac:spMk id="10" creationId="{16C5FA50-8D52-4617-AF91-5C7B1C8352F1}"/>
          </ac:spMkLst>
        </pc:spChg>
        <pc:spChg chg="add">
          <ac:chgData name="Mohamed Asim" userId="463e8671-0eec-4074-8616-21d10d9d1eab" providerId="ADAL" clId="{0CBCF403-BBB9-422E-851D-47A336B55825}" dt="2023-10-17T18:20:51.734" v="1049" actId="26606"/>
          <ac:spMkLst>
            <pc:docMk/>
            <pc:sldMk cId="2425646004" sldId="267"/>
            <ac:spMk id="12" creationId="{E223798C-12AD-4B0C-A50C-D676347D67CF}"/>
          </ac:spMkLst>
        </pc:spChg>
        <pc:picChg chg="add mod ord">
          <ac:chgData name="Mohamed Asim" userId="463e8671-0eec-4074-8616-21d10d9d1eab" providerId="ADAL" clId="{0CBCF403-BBB9-422E-851D-47A336B55825}" dt="2023-10-17T18:20:51.734" v="1049" actId="26606"/>
          <ac:picMkLst>
            <pc:docMk/>
            <pc:sldMk cId="2425646004" sldId="267"/>
            <ac:picMk id="5" creationId="{3E4E7207-74BB-61E0-8E04-C8D0476E904F}"/>
          </ac:picMkLst>
        </pc:picChg>
      </pc:sldChg>
      <pc:sldChg chg="modSp new mod">
        <pc:chgData name="Mohamed Asim" userId="463e8671-0eec-4074-8616-21d10d9d1eab" providerId="ADAL" clId="{0CBCF403-BBB9-422E-851D-47A336B55825}" dt="2023-10-17T18:19:44.555" v="1025" actId="20577"/>
        <pc:sldMkLst>
          <pc:docMk/>
          <pc:sldMk cId="1511305649" sldId="268"/>
        </pc:sldMkLst>
        <pc:spChg chg="mod">
          <ac:chgData name="Mohamed Asim" userId="463e8671-0eec-4074-8616-21d10d9d1eab" providerId="ADAL" clId="{0CBCF403-BBB9-422E-851D-47A336B55825}" dt="2023-10-17T18:19:44.555" v="1025" actId="20577"/>
          <ac:spMkLst>
            <pc:docMk/>
            <pc:sldMk cId="1511305649" sldId="268"/>
            <ac:spMk id="2" creationId="{E3481FFE-D7F3-3C7F-2329-6F38E1E097AC}"/>
          </ac:spMkLst>
        </pc:spChg>
      </pc:sldChg>
      <pc:sldChg chg="modSp new mod">
        <pc:chgData name="Mohamed Asim" userId="463e8671-0eec-4074-8616-21d10d9d1eab" providerId="ADAL" clId="{0CBCF403-BBB9-422E-851D-47A336B55825}" dt="2023-10-17T18:22:48.119" v="1280" actId="20577"/>
        <pc:sldMkLst>
          <pc:docMk/>
          <pc:sldMk cId="4146544261" sldId="269"/>
        </pc:sldMkLst>
        <pc:spChg chg="mod">
          <ac:chgData name="Mohamed Asim" userId="463e8671-0eec-4074-8616-21d10d9d1eab" providerId="ADAL" clId="{0CBCF403-BBB9-422E-851D-47A336B55825}" dt="2023-10-17T18:21:25.186" v="1074" actId="20577"/>
          <ac:spMkLst>
            <pc:docMk/>
            <pc:sldMk cId="4146544261" sldId="269"/>
            <ac:spMk id="2" creationId="{44BCA478-DC76-54C7-6C42-DFDEA37B94F1}"/>
          </ac:spMkLst>
        </pc:spChg>
        <pc:spChg chg="mod">
          <ac:chgData name="Mohamed Asim" userId="463e8671-0eec-4074-8616-21d10d9d1eab" providerId="ADAL" clId="{0CBCF403-BBB9-422E-851D-47A336B55825}" dt="2023-10-17T18:22:48.119" v="1280" actId="20577"/>
          <ac:spMkLst>
            <pc:docMk/>
            <pc:sldMk cId="4146544261" sldId="269"/>
            <ac:spMk id="3" creationId="{A49B11CB-6A9A-C928-374E-136F985DEAB6}"/>
          </ac:spMkLst>
        </pc:spChg>
      </pc:sldChg>
      <pc:sldChg chg="modSp new mod">
        <pc:chgData name="Mohamed Asim" userId="463e8671-0eec-4074-8616-21d10d9d1eab" providerId="ADAL" clId="{0CBCF403-BBB9-422E-851D-47A336B55825}" dt="2023-10-17T18:29:41.895" v="1721" actId="20577"/>
        <pc:sldMkLst>
          <pc:docMk/>
          <pc:sldMk cId="1308847154" sldId="270"/>
        </pc:sldMkLst>
        <pc:spChg chg="mod">
          <ac:chgData name="Mohamed Asim" userId="463e8671-0eec-4074-8616-21d10d9d1eab" providerId="ADAL" clId="{0CBCF403-BBB9-422E-851D-47A336B55825}" dt="2023-10-17T18:23:51.239" v="1315" actId="20577"/>
          <ac:spMkLst>
            <pc:docMk/>
            <pc:sldMk cId="1308847154" sldId="270"/>
            <ac:spMk id="2" creationId="{29EB78F6-7E56-0431-39B0-5B408BC05E14}"/>
          </ac:spMkLst>
        </pc:spChg>
        <pc:spChg chg="mod">
          <ac:chgData name="Mohamed Asim" userId="463e8671-0eec-4074-8616-21d10d9d1eab" providerId="ADAL" clId="{0CBCF403-BBB9-422E-851D-47A336B55825}" dt="2023-10-17T18:29:41.895" v="1721" actId="20577"/>
          <ac:spMkLst>
            <pc:docMk/>
            <pc:sldMk cId="1308847154" sldId="270"/>
            <ac:spMk id="3" creationId="{3B06A84B-7660-944C-0515-10C511FADD48}"/>
          </ac:spMkLst>
        </pc:spChg>
      </pc:sldChg>
      <pc:sldChg chg="modSp new mod">
        <pc:chgData name="Mohamed Asim" userId="463e8671-0eec-4074-8616-21d10d9d1eab" providerId="ADAL" clId="{0CBCF403-BBB9-422E-851D-47A336B55825}" dt="2023-10-17T18:33:04.942" v="1780" actId="115"/>
        <pc:sldMkLst>
          <pc:docMk/>
          <pc:sldMk cId="1691690398" sldId="271"/>
        </pc:sldMkLst>
        <pc:spChg chg="mod">
          <ac:chgData name="Mohamed Asim" userId="463e8671-0eec-4074-8616-21d10d9d1eab" providerId="ADAL" clId="{0CBCF403-BBB9-422E-851D-47A336B55825}" dt="2023-10-17T18:30:51.130" v="1760" actId="20577"/>
          <ac:spMkLst>
            <pc:docMk/>
            <pc:sldMk cId="1691690398" sldId="271"/>
            <ac:spMk id="2" creationId="{41741A48-38C7-AD60-DD4B-0CA266BB656E}"/>
          </ac:spMkLst>
        </pc:spChg>
        <pc:spChg chg="mod">
          <ac:chgData name="Mohamed Asim" userId="463e8671-0eec-4074-8616-21d10d9d1eab" providerId="ADAL" clId="{0CBCF403-BBB9-422E-851D-47A336B55825}" dt="2023-10-17T18:33:04.942" v="1780" actId="115"/>
          <ac:spMkLst>
            <pc:docMk/>
            <pc:sldMk cId="1691690398" sldId="271"/>
            <ac:spMk id="3" creationId="{7F62CEF3-2C91-D627-1503-BE9FD9852366}"/>
          </ac:spMkLst>
        </pc:spChg>
      </pc:sldChg>
      <pc:sldChg chg="addSp delSp modSp new mod setBg">
        <pc:chgData name="Mohamed Asim" userId="463e8671-0eec-4074-8616-21d10d9d1eab" providerId="ADAL" clId="{0CBCF403-BBB9-422E-851D-47A336B55825}" dt="2023-10-17T18:34:31.533" v="1786" actId="26606"/>
        <pc:sldMkLst>
          <pc:docMk/>
          <pc:sldMk cId="271629956" sldId="272"/>
        </pc:sldMkLst>
        <pc:spChg chg="del">
          <ac:chgData name="Mohamed Asim" userId="463e8671-0eec-4074-8616-21d10d9d1eab" providerId="ADAL" clId="{0CBCF403-BBB9-422E-851D-47A336B55825}" dt="2023-10-17T18:34:31.533" v="1786" actId="26606"/>
          <ac:spMkLst>
            <pc:docMk/>
            <pc:sldMk cId="271629956" sldId="272"/>
            <ac:spMk id="2" creationId="{088BED62-4461-BF61-DF36-8F07F24F5072}"/>
          </ac:spMkLst>
        </pc:spChg>
        <pc:spChg chg="del">
          <ac:chgData name="Mohamed Asim" userId="463e8671-0eec-4074-8616-21d10d9d1eab" providerId="ADAL" clId="{0CBCF403-BBB9-422E-851D-47A336B55825}" dt="2023-10-17T18:34:31.533" v="1786" actId="26606"/>
          <ac:spMkLst>
            <pc:docMk/>
            <pc:sldMk cId="271629956" sldId="272"/>
            <ac:spMk id="3" creationId="{37496EA9-849D-25D3-767E-AE9F77F01688}"/>
          </ac:spMkLst>
        </pc:spChg>
        <pc:spChg chg="add">
          <ac:chgData name="Mohamed Asim" userId="463e8671-0eec-4074-8616-21d10d9d1eab" providerId="ADAL" clId="{0CBCF403-BBB9-422E-851D-47A336B55825}" dt="2023-10-17T18:34:31.533" v="1786" actId="26606"/>
          <ac:spMkLst>
            <pc:docMk/>
            <pc:sldMk cId="271629956" sldId="272"/>
            <ac:spMk id="12" creationId="{42A4FC2C-047E-45A5-965D-8E1E3BF09BC6}"/>
          </ac:spMkLst>
        </pc:spChg>
        <pc:picChg chg="add del mod">
          <ac:chgData name="Mohamed Asim" userId="463e8671-0eec-4074-8616-21d10d9d1eab" providerId="ADAL" clId="{0CBCF403-BBB9-422E-851D-47A336B55825}" dt="2023-10-17T18:34:24.869" v="1784" actId="22"/>
          <ac:picMkLst>
            <pc:docMk/>
            <pc:sldMk cId="271629956" sldId="272"/>
            <ac:picMk id="5" creationId="{708F9598-F823-40AE-E7FB-ADD4F6547B52}"/>
          </ac:picMkLst>
        </pc:picChg>
        <pc:picChg chg="add mod">
          <ac:chgData name="Mohamed Asim" userId="463e8671-0eec-4074-8616-21d10d9d1eab" providerId="ADAL" clId="{0CBCF403-BBB9-422E-851D-47A336B55825}" dt="2023-10-17T18:34:31.533" v="1786" actId="26606"/>
          <ac:picMkLst>
            <pc:docMk/>
            <pc:sldMk cId="271629956" sldId="272"/>
            <ac:picMk id="7" creationId="{079E9D85-471B-7CA8-EF17-8C748F2D5378}"/>
          </ac:picMkLst>
        </pc:picChg>
      </pc:sldChg>
      <pc:sldChg chg="addSp delSp modSp new mod setBg">
        <pc:chgData name="Mohamed Asim" userId="463e8671-0eec-4074-8616-21d10d9d1eab" providerId="ADAL" clId="{0CBCF403-BBB9-422E-851D-47A336B55825}" dt="2023-10-17T18:37:44.507" v="1944" actId="20577"/>
        <pc:sldMkLst>
          <pc:docMk/>
          <pc:sldMk cId="2901255118" sldId="273"/>
        </pc:sldMkLst>
        <pc:spChg chg="add del">
          <ac:chgData name="Mohamed Asim" userId="463e8671-0eec-4074-8616-21d10d9d1eab" providerId="ADAL" clId="{0CBCF403-BBB9-422E-851D-47A336B55825}" dt="2023-10-17T18:36:31.864" v="1799" actId="26606"/>
          <ac:spMkLst>
            <pc:docMk/>
            <pc:sldMk cId="2901255118" sldId="273"/>
            <ac:spMk id="2" creationId="{3185EE02-888C-9BFF-F90B-4A15EE109CF5}"/>
          </ac:spMkLst>
        </pc:spChg>
        <pc:spChg chg="add del">
          <ac:chgData name="Mohamed Asim" userId="463e8671-0eec-4074-8616-21d10d9d1eab" providerId="ADAL" clId="{0CBCF403-BBB9-422E-851D-47A336B55825}" dt="2023-10-17T18:36:31.864" v="1799" actId="26606"/>
          <ac:spMkLst>
            <pc:docMk/>
            <pc:sldMk cId="2901255118" sldId="273"/>
            <ac:spMk id="3" creationId="{3B6657D6-EA8D-B0A2-813E-514ACDD6E9E3}"/>
          </ac:spMkLst>
        </pc:spChg>
        <pc:spChg chg="add del">
          <ac:chgData name="Mohamed Asim" userId="463e8671-0eec-4074-8616-21d10d9d1eab" providerId="ADAL" clId="{0CBCF403-BBB9-422E-851D-47A336B55825}" dt="2023-10-17T18:36:08.202" v="1790" actId="26606"/>
          <ac:spMkLst>
            <pc:docMk/>
            <pc:sldMk cId="2901255118" sldId="273"/>
            <ac:spMk id="10" creationId="{42A4FC2C-047E-45A5-965D-8E1E3BF09BC6}"/>
          </ac:spMkLst>
        </pc:spChg>
        <pc:spChg chg="add del">
          <ac:chgData name="Mohamed Asim" userId="463e8671-0eec-4074-8616-21d10d9d1eab" providerId="ADAL" clId="{0CBCF403-BBB9-422E-851D-47A336B55825}" dt="2023-10-17T18:36:17.543" v="1792" actId="26606"/>
          <ac:spMkLst>
            <pc:docMk/>
            <pc:sldMk cId="2901255118" sldId="273"/>
            <ac:spMk id="12" creationId="{83C98ABE-055B-441F-B07E-44F97F083C39}"/>
          </ac:spMkLst>
        </pc:spChg>
        <pc:spChg chg="add del">
          <ac:chgData name="Mohamed Asim" userId="463e8671-0eec-4074-8616-21d10d9d1eab" providerId="ADAL" clId="{0CBCF403-BBB9-422E-851D-47A336B55825}" dt="2023-10-17T18:36:17.543" v="1792" actId="26606"/>
          <ac:spMkLst>
            <pc:docMk/>
            <pc:sldMk cId="2901255118" sldId="273"/>
            <ac:spMk id="13" creationId="{F3060C83-F051-4F0E-ABAD-AA0DFC48B218}"/>
          </ac:spMkLst>
        </pc:spChg>
        <pc:spChg chg="add del">
          <ac:chgData name="Mohamed Asim" userId="463e8671-0eec-4074-8616-21d10d9d1eab" providerId="ADAL" clId="{0CBCF403-BBB9-422E-851D-47A336B55825}" dt="2023-10-17T18:36:17.543" v="1792" actId="26606"/>
          <ac:spMkLst>
            <pc:docMk/>
            <pc:sldMk cId="2901255118" sldId="273"/>
            <ac:spMk id="14" creationId="{29FDB030-9B49-4CED-8CCD-4D99382388AC}"/>
          </ac:spMkLst>
        </pc:spChg>
        <pc:spChg chg="add del">
          <ac:chgData name="Mohamed Asim" userId="463e8671-0eec-4074-8616-21d10d9d1eab" providerId="ADAL" clId="{0CBCF403-BBB9-422E-851D-47A336B55825}" dt="2023-10-17T18:36:17.543" v="1792" actId="26606"/>
          <ac:spMkLst>
            <pc:docMk/>
            <pc:sldMk cId="2901255118" sldId="273"/>
            <ac:spMk id="16" creationId="{3783CA14-24A1-485C-8B30-D6A5D87987AD}"/>
          </ac:spMkLst>
        </pc:spChg>
        <pc:spChg chg="add del">
          <ac:chgData name="Mohamed Asim" userId="463e8671-0eec-4074-8616-21d10d9d1eab" providerId="ADAL" clId="{0CBCF403-BBB9-422E-851D-47A336B55825}" dt="2023-10-17T18:36:17.543" v="1792" actId="26606"/>
          <ac:spMkLst>
            <pc:docMk/>
            <pc:sldMk cId="2901255118" sldId="273"/>
            <ac:spMk id="18" creationId="{9A97C86A-04D6-40F7-AE84-31AB43E6A846}"/>
          </ac:spMkLst>
        </pc:spChg>
        <pc:spChg chg="add del">
          <ac:chgData name="Mohamed Asim" userId="463e8671-0eec-4074-8616-21d10d9d1eab" providerId="ADAL" clId="{0CBCF403-BBB9-422E-851D-47A336B55825}" dt="2023-10-17T18:36:17.543" v="1792" actId="26606"/>
          <ac:spMkLst>
            <pc:docMk/>
            <pc:sldMk cId="2901255118" sldId="273"/>
            <ac:spMk id="20" creationId="{FF9F2414-84E8-453E-B1F3-389FDE8192D9}"/>
          </ac:spMkLst>
        </pc:spChg>
        <pc:spChg chg="add del">
          <ac:chgData name="Mohamed Asim" userId="463e8671-0eec-4074-8616-21d10d9d1eab" providerId="ADAL" clId="{0CBCF403-BBB9-422E-851D-47A336B55825}" dt="2023-10-17T18:36:17.543" v="1792" actId="26606"/>
          <ac:spMkLst>
            <pc:docMk/>
            <pc:sldMk cId="2901255118" sldId="273"/>
            <ac:spMk id="22" creationId="{3ECA69A1-7536-43AC-85EF-C7106179F5ED}"/>
          </ac:spMkLst>
        </pc:spChg>
        <pc:spChg chg="add del">
          <ac:chgData name="Mohamed Asim" userId="463e8671-0eec-4074-8616-21d10d9d1eab" providerId="ADAL" clId="{0CBCF403-BBB9-422E-851D-47A336B55825}" dt="2023-10-17T18:36:20.452" v="1794" actId="26606"/>
          <ac:spMkLst>
            <pc:docMk/>
            <pc:sldMk cId="2901255118" sldId="273"/>
            <ac:spMk id="24" creationId="{0288C6B4-AFC3-407F-A595-EFFD38D4CCAF}"/>
          </ac:spMkLst>
        </pc:spChg>
        <pc:spChg chg="add del">
          <ac:chgData name="Mohamed Asim" userId="463e8671-0eec-4074-8616-21d10d9d1eab" providerId="ADAL" clId="{0CBCF403-BBB9-422E-851D-47A336B55825}" dt="2023-10-17T18:36:20.452" v="1794" actId="26606"/>
          <ac:spMkLst>
            <pc:docMk/>
            <pc:sldMk cId="2901255118" sldId="273"/>
            <ac:spMk id="25" creationId="{CF236821-17FE-429B-8D2C-08E13A64EA40}"/>
          </ac:spMkLst>
        </pc:spChg>
        <pc:spChg chg="add del">
          <ac:chgData name="Mohamed Asim" userId="463e8671-0eec-4074-8616-21d10d9d1eab" providerId="ADAL" clId="{0CBCF403-BBB9-422E-851D-47A336B55825}" dt="2023-10-17T18:36:20.452" v="1794" actId="26606"/>
          <ac:spMkLst>
            <pc:docMk/>
            <pc:sldMk cId="2901255118" sldId="273"/>
            <ac:spMk id="26" creationId="{C0BDBCD2-E081-43AB-9119-C55465E59757}"/>
          </ac:spMkLst>
        </pc:spChg>
        <pc:spChg chg="add del">
          <ac:chgData name="Mohamed Asim" userId="463e8671-0eec-4074-8616-21d10d9d1eab" providerId="ADAL" clId="{0CBCF403-BBB9-422E-851D-47A336B55825}" dt="2023-10-17T18:36:20.452" v="1794" actId="26606"/>
          <ac:spMkLst>
            <pc:docMk/>
            <pc:sldMk cId="2901255118" sldId="273"/>
            <ac:spMk id="27" creationId="{3185EE02-888C-9BFF-F90B-4A15EE109CF5}"/>
          </ac:spMkLst>
        </pc:spChg>
        <pc:spChg chg="add del">
          <ac:chgData name="Mohamed Asim" userId="463e8671-0eec-4074-8616-21d10d9d1eab" providerId="ADAL" clId="{0CBCF403-BBB9-422E-851D-47A336B55825}" dt="2023-10-17T18:36:20.452" v="1794" actId="26606"/>
          <ac:spMkLst>
            <pc:docMk/>
            <pc:sldMk cId="2901255118" sldId="273"/>
            <ac:spMk id="28" creationId="{98E79BE4-34FE-485A-98A5-92CE8F7C4743}"/>
          </ac:spMkLst>
        </pc:spChg>
        <pc:spChg chg="add del">
          <ac:chgData name="Mohamed Asim" userId="463e8671-0eec-4074-8616-21d10d9d1eab" providerId="ADAL" clId="{0CBCF403-BBB9-422E-851D-47A336B55825}" dt="2023-10-17T18:36:20.452" v="1794" actId="26606"/>
          <ac:spMkLst>
            <pc:docMk/>
            <pc:sldMk cId="2901255118" sldId="273"/>
            <ac:spMk id="29" creationId="{7A5F0580-5EE9-419F-96EE-B6529EF6E7D0}"/>
          </ac:spMkLst>
        </pc:spChg>
        <pc:spChg chg="add del">
          <ac:chgData name="Mohamed Asim" userId="463e8671-0eec-4074-8616-21d10d9d1eab" providerId="ADAL" clId="{0CBCF403-BBB9-422E-851D-47A336B55825}" dt="2023-10-17T18:36:20.452" v="1794" actId="26606"/>
          <ac:spMkLst>
            <pc:docMk/>
            <pc:sldMk cId="2901255118" sldId="273"/>
            <ac:spMk id="30" creationId="{3B6657D6-EA8D-B0A2-813E-514ACDD6E9E3}"/>
          </ac:spMkLst>
        </pc:spChg>
        <pc:spChg chg="add del">
          <ac:chgData name="Mohamed Asim" userId="463e8671-0eec-4074-8616-21d10d9d1eab" providerId="ADAL" clId="{0CBCF403-BBB9-422E-851D-47A336B55825}" dt="2023-10-17T18:36:30.149" v="1796" actId="26606"/>
          <ac:spMkLst>
            <pc:docMk/>
            <pc:sldMk cId="2901255118" sldId="273"/>
            <ac:spMk id="32" creationId="{3185EE02-888C-9BFF-F90B-4A15EE109CF5}"/>
          </ac:spMkLst>
        </pc:spChg>
        <pc:spChg chg="add del">
          <ac:chgData name="Mohamed Asim" userId="463e8671-0eec-4074-8616-21d10d9d1eab" providerId="ADAL" clId="{0CBCF403-BBB9-422E-851D-47A336B55825}" dt="2023-10-17T18:36:30.149" v="1796" actId="26606"/>
          <ac:spMkLst>
            <pc:docMk/>
            <pc:sldMk cId="2901255118" sldId="273"/>
            <ac:spMk id="33" creationId="{7ED7575E-88D2-B771-681D-46A7E55415DD}"/>
          </ac:spMkLst>
        </pc:spChg>
        <pc:spChg chg="add del">
          <ac:chgData name="Mohamed Asim" userId="463e8671-0eec-4074-8616-21d10d9d1eab" providerId="ADAL" clId="{0CBCF403-BBB9-422E-851D-47A336B55825}" dt="2023-10-17T18:36:30.149" v="1796" actId="26606"/>
          <ac:spMkLst>
            <pc:docMk/>
            <pc:sldMk cId="2901255118" sldId="273"/>
            <ac:spMk id="35" creationId="{3B6657D6-EA8D-B0A2-813E-514ACDD6E9E3}"/>
          </ac:spMkLst>
        </pc:spChg>
        <pc:spChg chg="add del">
          <ac:chgData name="Mohamed Asim" userId="463e8671-0eec-4074-8616-21d10d9d1eab" providerId="ADAL" clId="{0CBCF403-BBB9-422E-851D-47A336B55825}" dt="2023-10-17T18:36:31.864" v="1798" actId="26606"/>
          <ac:spMkLst>
            <pc:docMk/>
            <pc:sldMk cId="2901255118" sldId="273"/>
            <ac:spMk id="37" creationId="{3185EE02-888C-9BFF-F90B-4A15EE109CF5}"/>
          </ac:spMkLst>
        </pc:spChg>
        <pc:spChg chg="add del">
          <ac:chgData name="Mohamed Asim" userId="463e8671-0eec-4074-8616-21d10d9d1eab" providerId="ADAL" clId="{0CBCF403-BBB9-422E-851D-47A336B55825}" dt="2023-10-17T18:36:31.864" v="1798" actId="26606"/>
          <ac:spMkLst>
            <pc:docMk/>
            <pc:sldMk cId="2901255118" sldId="273"/>
            <ac:spMk id="38" creationId="{3B6657D6-EA8D-B0A2-813E-514ACDD6E9E3}"/>
          </ac:spMkLst>
        </pc:spChg>
        <pc:spChg chg="add mod">
          <ac:chgData name="Mohamed Asim" userId="463e8671-0eec-4074-8616-21d10d9d1eab" providerId="ADAL" clId="{0CBCF403-BBB9-422E-851D-47A336B55825}" dt="2023-10-17T18:37:05.458" v="1843" actId="20577"/>
          <ac:spMkLst>
            <pc:docMk/>
            <pc:sldMk cId="2901255118" sldId="273"/>
            <ac:spMk id="42" creationId="{3185EE02-888C-9BFF-F90B-4A15EE109CF5}"/>
          </ac:spMkLst>
        </pc:spChg>
        <pc:spChg chg="add">
          <ac:chgData name="Mohamed Asim" userId="463e8671-0eec-4074-8616-21d10d9d1eab" providerId="ADAL" clId="{0CBCF403-BBB9-422E-851D-47A336B55825}" dt="2023-10-17T18:36:31.864" v="1799" actId="26606"/>
          <ac:spMkLst>
            <pc:docMk/>
            <pc:sldMk cId="2901255118" sldId="273"/>
            <ac:spMk id="43" creationId="{7ED7575E-88D2-B771-681D-46A7E55415DD}"/>
          </ac:spMkLst>
        </pc:spChg>
        <pc:spChg chg="add mod">
          <ac:chgData name="Mohamed Asim" userId="463e8671-0eec-4074-8616-21d10d9d1eab" providerId="ADAL" clId="{0CBCF403-BBB9-422E-851D-47A336B55825}" dt="2023-10-17T18:37:44.507" v="1944" actId="20577"/>
          <ac:spMkLst>
            <pc:docMk/>
            <pc:sldMk cId="2901255118" sldId="273"/>
            <ac:spMk id="45" creationId="{3B6657D6-EA8D-B0A2-813E-514ACDD6E9E3}"/>
          </ac:spMkLst>
        </pc:spChg>
        <pc:grpChg chg="add del">
          <ac:chgData name="Mohamed Asim" userId="463e8671-0eec-4074-8616-21d10d9d1eab" providerId="ADAL" clId="{0CBCF403-BBB9-422E-851D-47A336B55825}" dt="2023-10-17T18:36:31.864" v="1798" actId="26606"/>
          <ac:grpSpMkLst>
            <pc:docMk/>
            <pc:sldMk cId="2901255118" sldId="273"/>
            <ac:grpSpMk id="39" creationId="{6258F736-B256-8039-9DC6-F4E49A5C5AD5}"/>
          </ac:grpSpMkLst>
        </pc:grpChg>
        <pc:picChg chg="add mod">
          <ac:chgData name="Mohamed Asim" userId="463e8671-0eec-4074-8616-21d10d9d1eab" providerId="ADAL" clId="{0CBCF403-BBB9-422E-851D-47A336B55825}" dt="2023-10-17T18:36:46.561" v="1802" actId="14100"/>
          <ac:picMkLst>
            <pc:docMk/>
            <pc:sldMk cId="2901255118" sldId="273"/>
            <ac:picMk id="5" creationId="{87847850-D5BD-B667-7579-B5DCE9A68B7B}"/>
          </ac:picMkLst>
        </pc:picChg>
        <pc:cxnChg chg="add del">
          <ac:chgData name="Mohamed Asim" userId="463e8671-0eec-4074-8616-21d10d9d1eab" providerId="ADAL" clId="{0CBCF403-BBB9-422E-851D-47A336B55825}" dt="2023-10-17T18:36:30.149" v="1796" actId="26606"/>
          <ac:cxnSpMkLst>
            <pc:docMk/>
            <pc:sldMk cId="2901255118" sldId="273"/>
            <ac:cxnSpMk id="34" creationId="{249EDD1B-F94D-B4E6-ACAA-566B9A26FDE3}"/>
          </ac:cxnSpMkLst>
        </pc:cxnChg>
        <pc:cxnChg chg="add">
          <ac:chgData name="Mohamed Asim" userId="463e8671-0eec-4074-8616-21d10d9d1eab" providerId="ADAL" clId="{0CBCF403-BBB9-422E-851D-47A336B55825}" dt="2023-10-17T18:36:31.864" v="1799" actId="26606"/>
          <ac:cxnSpMkLst>
            <pc:docMk/>
            <pc:sldMk cId="2901255118" sldId="273"/>
            <ac:cxnSpMk id="44" creationId="{249EDD1B-F94D-B4E6-ACAA-566B9A26FDE3}"/>
          </ac:cxnSpMkLst>
        </pc:cxnChg>
      </pc:sldChg>
      <pc:sldChg chg="modSp new mod">
        <pc:chgData name="Mohamed Asim" userId="463e8671-0eec-4074-8616-21d10d9d1eab" providerId="ADAL" clId="{0CBCF403-BBB9-422E-851D-47A336B55825}" dt="2023-10-17T18:39:46.214" v="2117" actId="113"/>
        <pc:sldMkLst>
          <pc:docMk/>
          <pc:sldMk cId="3616253459" sldId="274"/>
        </pc:sldMkLst>
        <pc:spChg chg="mod">
          <ac:chgData name="Mohamed Asim" userId="463e8671-0eec-4074-8616-21d10d9d1eab" providerId="ADAL" clId="{0CBCF403-BBB9-422E-851D-47A336B55825}" dt="2023-10-17T18:38:19.910" v="1978" actId="20577"/>
          <ac:spMkLst>
            <pc:docMk/>
            <pc:sldMk cId="3616253459" sldId="274"/>
            <ac:spMk id="2" creationId="{F03BC654-5421-A384-2279-34F4801E206E}"/>
          </ac:spMkLst>
        </pc:spChg>
        <pc:spChg chg="mod">
          <ac:chgData name="Mohamed Asim" userId="463e8671-0eec-4074-8616-21d10d9d1eab" providerId="ADAL" clId="{0CBCF403-BBB9-422E-851D-47A336B55825}" dt="2023-10-17T18:39:46.214" v="2117" actId="113"/>
          <ac:spMkLst>
            <pc:docMk/>
            <pc:sldMk cId="3616253459" sldId="274"/>
            <ac:spMk id="3" creationId="{3BFC0689-E7AA-71E3-2A42-2070CE2777B3}"/>
          </ac:spMkLst>
        </pc:spChg>
      </pc:sldChg>
      <pc:sldChg chg="addSp delSp modSp new mod setBg">
        <pc:chgData name="Mohamed Asim" userId="463e8671-0eec-4074-8616-21d10d9d1eab" providerId="ADAL" clId="{0CBCF403-BBB9-422E-851D-47A336B55825}" dt="2023-10-17T18:44:15.940" v="2129" actId="14100"/>
        <pc:sldMkLst>
          <pc:docMk/>
          <pc:sldMk cId="3470438892" sldId="275"/>
        </pc:sldMkLst>
        <pc:spChg chg="del">
          <ac:chgData name="Mohamed Asim" userId="463e8671-0eec-4074-8616-21d10d9d1eab" providerId="ADAL" clId="{0CBCF403-BBB9-422E-851D-47A336B55825}" dt="2023-10-17T18:43:14.837" v="2120" actId="26606"/>
          <ac:spMkLst>
            <pc:docMk/>
            <pc:sldMk cId="3470438892" sldId="275"/>
            <ac:spMk id="2" creationId="{2644851B-7234-A818-F342-9692B1B2E02C}"/>
          </ac:spMkLst>
        </pc:spChg>
        <pc:spChg chg="del">
          <ac:chgData name="Mohamed Asim" userId="463e8671-0eec-4074-8616-21d10d9d1eab" providerId="ADAL" clId="{0CBCF403-BBB9-422E-851D-47A336B55825}" dt="2023-10-17T18:43:14.837" v="2120" actId="26606"/>
          <ac:spMkLst>
            <pc:docMk/>
            <pc:sldMk cId="3470438892" sldId="275"/>
            <ac:spMk id="3" creationId="{01217B08-7837-AA0E-3295-14A764161DEE}"/>
          </ac:spMkLst>
        </pc:spChg>
        <pc:spChg chg="add">
          <ac:chgData name="Mohamed Asim" userId="463e8671-0eec-4074-8616-21d10d9d1eab" providerId="ADAL" clId="{0CBCF403-BBB9-422E-851D-47A336B55825}" dt="2023-10-17T18:43:14.837" v="2120" actId="26606"/>
          <ac:spMkLst>
            <pc:docMk/>
            <pc:sldMk cId="3470438892" sldId="275"/>
            <ac:spMk id="10" creationId="{AB8C311F-7253-4AED-9701-7FC0708C41C7}"/>
          </ac:spMkLst>
        </pc:spChg>
        <pc:spChg chg="add">
          <ac:chgData name="Mohamed Asim" userId="463e8671-0eec-4074-8616-21d10d9d1eab" providerId="ADAL" clId="{0CBCF403-BBB9-422E-851D-47A336B55825}" dt="2023-10-17T18:43:14.837" v="2120" actId="26606"/>
          <ac:spMkLst>
            <pc:docMk/>
            <pc:sldMk cId="3470438892" sldId="275"/>
            <ac:spMk id="12" creationId="{E2384209-CB15-4CDF-9D31-C44FD9A3F20D}"/>
          </ac:spMkLst>
        </pc:spChg>
        <pc:spChg chg="add">
          <ac:chgData name="Mohamed Asim" userId="463e8671-0eec-4074-8616-21d10d9d1eab" providerId="ADAL" clId="{0CBCF403-BBB9-422E-851D-47A336B55825}" dt="2023-10-17T18:43:14.837" v="2120" actId="26606"/>
          <ac:spMkLst>
            <pc:docMk/>
            <pc:sldMk cId="3470438892" sldId="275"/>
            <ac:spMk id="14" creationId="{2633B3B5-CC90-43F0-8714-D31D1F3F0209}"/>
          </ac:spMkLst>
        </pc:spChg>
        <pc:spChg chg="add">
          <ac:chgData name="Mohamed Asim" userId="463e8671-0eec-4074-8616-21d10d9d1eab" providerId="ADAL" clId="{0CBCF403-BBB9-422E-851D-47A336B55825}" dt="2023-10-17T18:43:14.837" v="2120" actId="26606"/>
          <ac:spMkLst>
            <pc:docMk/>
            <pc:sldMk cId="3470438892" sldId="275"/>
            <ac:spMk id="16" creationId="{A8D57A06-A426-446D-B02C-A2DC6B62E45E}"/>
          </ac:spMkLst>
        </pc:spChg>
        <pc:picChg chg="add mod">
          <ac:chgData name="Mohamed Asim" userId="463e8671-0eec-4074-8616-21d10d9d1eab" providerId="ADAL" clId="{0CBCF403-BBB9-422E-851D-47A336B55825}" dt="2023-10-17T18:44:15.940" v="2129" actId="14100"/>
          <ac:picMkLst>
            <pc:docMk/>
            <pc:sldMk cId="3470438892" sldId="275"/>
            <ac:picMk id="5" creationId="{4AC4BAF4-163D-740A-DC98-5294A4B8A7F3}"/>
          </ac:picMkLst>
        </pc:picChg>
      </pc:sldChg>
      <pc:sldChg chg="addSp delSp modSp new mod setBg">
        <pc:chgData name="Mohamed Asim" userId="463e8671-0eec-4074-8616-21d10d9d1eab" providerId="ADAL" clId="{0CBCF403-BBB9-422E-851D-47A336B55825}" dt="2023-10-17T18:45:59.949" v="2132" actId="26606"/>
        <pc:sldMkLst>
          <pc:docMk/>
          <pc:sldMk cId="141692553" sldId="276"/>
        </pc:sldMkLst>
        <pc:spChg chg="del">
          <ac:chgData name="Mohamed Asim" userId="463e8671-0eec-4074-8616-21d10d9d1eab" providerId="ADAL" clId="{0CBCF403-BBB9-422E-851D-47A336B55825}" dt="2023-10-17T18:45:59.949" v="2132" actId="26606"/>
          <ac:spMkLst>
            <pc:docMk/>
            <pc:sldMk cId="141692553" sldId="276"/>
            <ac:spMk id="2" creationId="{CE6A50E4-426A-A872-4B1C-EA543E09E362}"/>
          </ac:spMkLst>
        </pc:spChg>
        <pc:spChg chg="del">
          <ac:chgData name="Mohamed Asim" userId="463e8671-0eec-4074-8616-21d10d9d1eab" providerId="ADAL" clId="{0CBCF403-BBB9-422E-851D-47A336B55825}" dt="2023-10-17T18:45:59.949" v="2132" actId="26606"/>
          <ac:spMkLst>
            <pc:docMk/>
            <pc:sldMk cId="141692553" sldId="276"/>
            <ac:spMk id="3" creationId="{E96CD270-7F86-09B3-5179-984327B39810}"/>
          </ac:spMkLst>
        </pc:spChg>
        <pc:spChg chg="add">
          <ac:chgData name="Mohamed Asim" userId="463e8671-0eec-4074-8616-21d10d9d1eab" providerId="ADAL" clId="{0CBCF403-BBB9-422E-851D-47A336B55825}" dt="2023-10-17T18:45:59.949" v="2132" actId="26606"/>
          <ac:spMkLst>
            <pc:docMk/>
            <pc:sldMk cId="141692553" sldId="276"/>
            <ac:spMk id="10" creationId="{32BC26D8-82FB-445E-AA49-62A77D7C1EE0}"/>
          </ac:spMkLst>
        </pc:spChg>
        <pc:spChg chg="add">
          <ac:chgData name="Mohamed Asim" userId="463e8671-0eec-4074-8616-21d10d9d1eab" providerId="ADAL" clId="{0CBCF403-BBB9-422E-851D-47A336B55825}" dt="2023-10-17T18:45:59.949" v="2132" actId="26606"/>
          <ac:spMkLst>
            <pc:docMk/>
            <pc:sldMk cId="141692553" sldId="276"/>
            <ac:spMk id="12" creationId="{CB44330D-EA18-4254-AA95-EB49948539B8}"/>
          </ac:spMkLst>
        </pc:spChg>
        <pc:picChg chg="add mod">
          <ac:chgData name="Mohamed Asim" userId="463e8671-0eec-4074-8616-21d10d9d1eab" providerId="ADAL" clId="{0CBCF403-BBB9-422E-851D-47A336B55825}" dt="2023-10-17T18:45:59.949" v="2132" actId="26606"/>
          <ac:picMkLst>
            <pc:docMk/>
            <pc:sldMk cId="141692553" sldId="276"/>
            <ac:picMk id="5" creationId="{89FEF9FE-AE75-0FEC-8370-6835D1E90877}"/>
          </ac:picMkLst>
        </pc:picChg>
      </pc:sldChg>
      <pc:sldChg chg="modSp new mod">
        <pc:chgData name="Mohamed Asim" userId="463e8671-0eec-4074-8616-21d10d9d1eab" providerId="ADAL" clId="{0CBCF403-BBB9-422E-851D-47A336B55825}" dt="2023-10-17T18:47:02.706" v="2203" actId="20577"/>
        <pc:sldMkLst>
          <pc:docMk/>
          <pc:sldMk cId="3267734555" sldId="277"/>
        </pc:sldMkLst>
        <pc:spChg chg="mod">
          <ac:chgData name="Mohamed Asim" userId="463e8671-0eec-4074-8616-21d10d9d1eab" providerId="ADAL" clId="{0CBCF403-BBB9-422E-851D-47A336B55825}" dt="2023-10-17T18:47:00.232" v="2202" actId="20577"/>
          <ac:spMkLst>
            <pc:docMk/>
            <pc:sldMk cId="3267734555" sldId="277"/>
            <ac:spMk id="2" creationId="{65E2E45A-4BE7-4F46-0D50-D69960334844}"/>
          </ac:spMkLst>
        </pc:spChg>
        <pc:spChg chg="mod">
          <ac:chgData name="Mohamed Asim" userId="463e8671-0eec-4074-8616-21d10d9d1eab" providerId="ADAL" clId="{0CBCF403-BBB9-422E-851D-47A336B55825}" dt="2023-10-17T18:47:02.706" v="2203" actId="20577"/>
          <ac:spMkLst>
            <pc:docMk/>
            <pc:sldMk cId="3267734555" sldId="277"/>
            <ac:spMk id="3" creationId="{D28767DA-9DD1-ECB4-DD6A-2D8D6F8C18B7}"/>
          </ac:spMkLst>
        </pc:spChg>
      </pc:sldChg>
      <pc:sldChg chg="modSp new mod">
        <pc:chgData name="Mohamed Asim" userId="463e8671-0eec-4074-8616-21d10d9d1eab" providerId="ADAL" clId="{0CBCF403-BBB9-422E-851D-47A336B55825}" dt="2023-10-17T18:53:32.003" v="2244" actId="20577"/>
        <pc:sldMkLst>
          <pc:docMk/>
          <pc:sldMk cId="3242883234" sldId="278"/>
        </pc:sldMkLst>
        <pc:spChg chg="mod">
          <ac:chgData name="Mohamed Asim" userId="463e8671-0eec-4074-8616-21d10d9d1eab" providerId="ADAL" clId="{0CBCF403-BBB9-422E-851D-47A336B55825}" dt="2023-10-17T18:53:28.737" v="2243" actId="207"/>
          <ac:spMkLst>
            <pc:docMk/>
            <pc:sldMk cId="3242883234" sldId="278"/>
            <ac:spMk id="2" creationId="{8687C581-AF50-4EF1-EDED-B05863B73D58}"/>
          </ac:spMkLst>
        </pc:spChg>
        <pc:spChg chg="mod">
          <ac:chgData name="Mohamed Asim" userId="463e8671-0eec-4074-8616-21d10d9d1eab" providerId="ADAL" clId="{0CBCF403-BBB9-422E-851D-47A336B55825}" dt="2023-10-17T18:53:32.003" v="2244" actId="20577"/>
          <ac:spMkLst>
            <pc:docMk/>
            <pc:sldMk cId="3242883234" sldId="278"/>
            <ac:spMk id="3" creationId="{356CD0EB-C0FD-EC7F-671D-6CF28221804A}"/>
          </ac:spMkLst>
        </pc:spChg>
      </pc:sldChg>
    </pc:docChg>
  </pc:docChgLst>
  <pc:docChgLst>
    <pc:chgData name="Mohamed Asim" userId="463e8671-0eec-4074-8616-21d10d9d1eab" providerId="ADAL" clId="{78A936F2-8FF3-4A39-B255-041D6DF7AAE4}"/>
    <pc:docChg chg="undo custSel addSld delSld modSld sldOrd delMainMaster">
      <pc:chgData name="Mohamed Asim" userId="463e8671-0eec-4074-8616-21d10d9d1eab" providerId="ADAL" clId="{78A936F2-8FF3-4A39-B255-041D6DF7AAE4}" dt="2024-10-08T12:12:39.126" v="2058" actId="20577"/>
      <pc:docMkLst>
        <pc:docMk/>
      </pc:docMkLst>
      <pc:sldChg chg="modSp mod">
        <pc:chgData name="Mohamed Asim" userId="463e8671-0eec-4074-8616-21d10d9d1eab" providerId="ADAL" clId="{78A936F2-8FF3-4A39-B255-041D6DF7AAE4}" dt="2024-10-08T12:12:39.126" v="2058" actId="20577"/>
        <pc:sldMkLst>
          <pc:docMk/>
          <pc:sldMk cId="1720888879" sldId="258"/>
        </pc:sldMkLst>
        <pc:spChg chg="mod">
          <ac:chgData name="Mohamed Asim" userId="463e8671-0eec-4074-8616-21d10d9d1eab" providerId="ADAL" clId="{78A936F2-8FF3-4A39-B255-041D6DF7AAE4}" dt="2024-10-08T12:12:39.126" v="2058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modSp mod">
        <pc:chgData name="Mohamed Asim" userId="463e8671-0eec-4074-8616-21d10d9d1eab" providerId="ADAL" clId="{78A936F2-8FF3-4A39-B255-041D6DF7AAE4}" dt="2024-10-08T11:44:12.179" v="759" actId="20577"/>
        <pc:sldMkLst>
          <pc:docMk/>
          <pc:sldMk cId="1116631375" sldId="264"/>
        </pc:sldMkLst>
        <pc:spChg chg="mod">
          <ac:chgData name="Mohamed Asim" userId="463e8671-0eec-4074-8616-21d10d9d1eab" providerId="ADAL" clId="{78A936F2-8FF3-4A39-B255-041D6DF7AAE4}" dt="2024-10-08T11:43:28.023" v="749" actId="20577"/>
          <ac:spMkLst>
            <pc:docMk/>
            <pc:sldMk cId="1116631375" sldId="264"/>
            <ac:spMk id="2" creationId="{DFB84F25-25C6-9BD5-742A-A50B606A0606}"/>
          </ac:spMkLst>
        </pc:spChg>
        <pc:spChg chg="mod">
          <ac:chgData name="Mohamed Asim" userId="463e8671-0eec-4074-8616-21d10d9d1eab" providerId="ADAL" clId="{78A936F2-8FF3-4A39-B255-041D6DF7AAE4}" dt="2024-10-08T11:44:12.179" v="759" actId="20577"/>
          <ac:spMkLst>
            <pc:docMk/>
            <pc:sldMk cId="1116631375" sldId="264"/>
            <ac:spMk id="3" creationId="{882851C0-6472-8C4E-46B8-9AE82FBD8967}"/>
          </ac:spMkLst>
        </pc:spChg>
      </pc:sldChg>
      <pc:sldChg chg="del">
        <pc:chgData name="Mohamed Asim" userId="463e8671-0eec-4074-8616-21d10d9d1eab" providerId="ADAL" clId="{78A936F2-8FF3-4A39-B255-041D6DF7AAE4}" dt="2024-10-08T12:11:23.945" v="1991" actId="2696"/>
        <pc:sldMkLst>
          <pc:docMk/>
          <pc:sldMk cId="3242883234" sldId="278"/>
        </pc:sldMkLst>
      </pc:sldChg>
      <pc:sldChg chg="modSp mod">
        <pc:chgData name="Mohamed Asim" userId="463e8671-0eec-4074-8616-21d10d9d1eab" providerId="ADAL" clId="{78A936F2-8FF3-4A39-B255-041D6DF7AAE4}" dt="2024-10-03T13:41:34.819" v="704" actId="13926"/>
        <pc:sldMkLst>
          <pc:docMk/>
          <pc:sldMk cId="1612819537" sldId="279"/>
        </pc:sldMkLst>
        <pc:spChg chg="mod">
          <ac:chgData name="Mohamed Asim" userId="463e8671-0eec-4074-8616-21d10d9d1eab" providerId="ADAL" clId="{78A936F2-8FF3-4A39-B255-041D6DF7AAE4}" dt="2024-10-03T13:41:34.819" v="704" actId="13926"/>
          <ac:spMkLst>
            <pc:docMk/>
            <pc:sldMk cId="1612819537" sldId="279"/>
            <ac:spMk id="2" creationId="{7EE8FD98-D859-A4BB-FE48-A1140D029015}"/>
          </ac:spMkLst>
        </pc:spChg>
      </pc:sldChg>
      <pc:sldChg chg="modSp mod">
        <pc:chgData name="Mohamed Asim" userId="463e8671-0eec-4074-8616-21d10d9d1eab" providerId="ADAL" clId="{78A936F2-8FF3-4A39-B255-041D6DF7AAE4}" dt="2024-10-03T13:41:03.352" v="677" actId="1076"/>
        <pc:sldMkLst>
          <pc:docMk/>
          <pc:sldMk cId="3465703010" sldId="281"/>
        </pc:sldMkLst>
        <pc:spChg chg="mod">
          <ac:chgData name="Mohamed Asim" userId="463e8671-0eec-4074-8616-21d10d9d1eab" providerId="ADAL" clId="{78A936F2-8FF3-4A39-B255-041D6DF7AAE4}" dt="2024-10-03T13:41:03.352" v="677" actId="1076"/>
          <ac:spMkLst>
            <pc:docMk/>
            <pc:sldMk cId="3465703010" sldId="281"/>
            <ac:spMk id="2" creationId="{1C327A7A-2081-8CB8-8C63-E58838056CFB}"/>
          </ac:spMkLst>
        </pc:spChg>
        <pc:spChg chg="mod">
          <ac:chgData name="Mohamed Asim" userId="463e8671-0eec-4074-8616-21d10d9d1eab" providerId="ADAL" clId="{78A936F2-8FF3-4A39-B255-041D6DF7AAE4}" dt="2024-10-03T13:40:56.973" v="676" actId="1076"/>
          <ac:spMkLst>
            <pc:docMk/>
            <pc:sldMk cId="3465703010" sldId="281"/>
            <ac:spMk id="3" creationId="{837AC134-4E38-A604-2748-31E7D4000430}"/>
          </ac:spMkLst>
        </pc:spChg>
      </pc:sldChg>
      <pc:sldChg chg="modSp mod">
        <pc:chgData name="Mohamed Asim" userId="463e8671-0eec-4074-8616-21d10d9d1eab" providerId="ADAL" clId="{78A936F2-8FF3-4A39-B255-041D6DF7AAE4}" dt="2024-10-03T13:35:05.694" v="554" actId="20577"/>
        <pc:sldMkLst>
          <pc:docMk/>
          <pc:sldMk cId="3287313156" sldId="282"/>
        </pc:sldMkLst>
        <pc:spChg chg="mod">
          <ac:chgData name="Mohamed Asim" userId="463e8671-0eec-4074-8616-21d10d9d1eab" providerId="ADAL" clId="{78A936F2-8FF3-4A39-B255-041D6DF7AAE4}" dt="2024-10-03T13:35:05.694" v="554" actId="20577"/>
          <ac:spMkLst>
            <pc:docMk/>
            <pc:sldMk cId="3287313156" sldId="282"/>
            <ac:spMk id="3" creationId="{8726DC45-9A96-90CF-7BF3-9A87F4661D0F}"/>
          </ac:spMkLst>
        </pc:spChg>
      </pc:sldChg>
      <pc:sldChg chg="modSp mod">
        <pc:chgData name="Mohamed Asim" userId="463e8671-0eec-4074-8616-21d10d9d1eab" providerId="ADAL" clId="{78A936F2-8FF3-4A39-B255-041D6DF7AAE4}" dt="2024-10-03T13:40:46.589" v="675" actId="1076"/>
        <pc:sldMkLst>
          <pc:docMk/>
          <pc:sldMk cId="90388182" sldId="284"/>
        </pc:sldMkLst>
        <pc:spChg chg="mod">
          <ac:chgData name="Mohamed Asim" userId="463e8671-0eec-4074-8616-21d10d9d1eab" providerId="ADAL" clId="{78A936F2-8FF3-4A39-B255-041D6DF7AAE4}" dt="2024-10-03T13:33:15.393" v="485" actId="13926"/>
          <ac:spMkLst>
            <pc:docMk/>
            <pc:sldMk cId="90388182" sldId="284"/>
            <ac:spMk id="2" creationId="{E291973F-0190-4ED2-B477-C687918B3132}"/>
          </ac:spMkLst>
        </pc:spChg>
        <pc:spChg chg="mod">
          <ac:chgData name="Mohamed Asim" userId="463e8671-0eec-4074-8616-21d10d9d1eab" providerId="ADAL" clId="{78A936F2-8FF3-4A39-B255-041D6DF7AAE4}" dt="2024-10-03T13:40:46.589" v="675" actId="1076"/>
          <ac:spMkLst>
            <pc:docMk/>
            <pc:sldMk cId="90388182" sldId="284"/>
            <ac:spMk id="3" creationId="{B57CD721-8B37-B5D2-382B-D0ABB3031B89}"/>
          </ac:spMkLst>
        </pc:spChg>
      </pc:sldChg>
      <pc:sldChg chg="modSp new mod">
        <pc:chgData name="Mohamed Asim" userId="463e8671-0eec-4074-8616-21d10d9d1eab" providerId="ADAL" clId="{78A936F2-8FF3-4A39-B255-041D6DF7AAE4}" dt="2024-10-08T11:49:14.556" v="1314" actId="13926"/>
        <pc:sldMkLst>
          <pc:docMk/>
          <pc:sldMk cId="2842288295" sldId="289"/>
        </pc:sldMkLst>
        <pc:spChg chg="mod">
          <ac:chgData name="Mohamed Asim" userId="463e8671-0eec-4074-8616-21d10d9d1eab" providerId="ADAL" clId="{78A936F2-8FF3-4A39-B255-041D6DF7AAE4}" dt="2024-10-08T11:49:14.556" v="1314" actId="13926"/>
          <ac:spMkLst>
            <pc:docMk/>
            <pc:sldMk cId="2842288295" sldId="289"/>
            <ac:spMk id="2" creationId="{BE95E3C5-A499-302D-67EE-448E589AE032}"/>
          </ac:spMkLst>
        </pc:spChg>
        <pc:spChg chg="mod">
          <ac:chgData name="Mohamed Asim" userId="463e8671-0eec-4074-8616-21d10d9d1eab" providerId="ADAL" clId="{78A936F2-8FF3-4A39-B255-041D6DF7AAE4}" dt="2024-10-08T11:49:06.744" v="1313" actId="27636"/>
          <ac:spMkLst>
            <pc:docMk/>
            <pc:sldMk cId="2842288295" sldId="289"/>
            <ac:spMk id="3" creationId="{B3882EBF-CBBC-F80F-54F9-1EBDCD4ECA4B}"/>
          </ac:spMkLst>
        </pc:spChg>
      </pc:sldChg>
      <pc:sldChg chg="modSp new mod ord">
        <pc:chgData name="Mohamed Asim" userId="463e8671-0eec-4074-8616-21d10d9d1eab" providerId="ADAL" clId="{78A936F2-8FF3-4A39-B255-041D6DF7AAE4}" dt="2024-10-08T12:09:04.124" v="1799"/>
        <pc:sldMkLst>
          <pc:docMk/>
          <pc:sldMk cId="2494385775" sldId="290"/>
        </pc:sldMkLst>
        <pc:spChg chg="mod">
          <ac:chgData name="Mohamed Asim" userId="463e8671-0eec-4074-8616-21d10d9d1eab" providerId="ADAL" clId="{78A936F2-8FF3-4A39-B255-041D6DF7AAE4}" dt="2024-10-08T11:49:50.252" v="1344" actId="20577"/>
          <ac:spMkLst>
            <pc:docMk/>
            <pc:sldMk cId="2494385775" sldId="290"/>
            <ac:spMk id="2" creationId="{EF81D2D9-9094-8D55-1460-4A6FC9A61ECC}"/>
          </ac:spMkLst>
        </pc:spChg>
        <pc:spChg chg="mod">
          <ac:chgData name="Mohamed Asim" userId="463e8671-0eec-4074-8616-21d10d9d1eab" providerId="ADAL" clId="{78A936F2-8FF3-4A39-B255-041D6DF7AAE4}" dt="2024-10-08T11:54:48.549" v="1797" actId="13926"/>
          <ac:spMkLst>
            <pc:docMk/>
            <pc:sldMk cId="2494385775" sldId="290"/>
            <ac:spMk id="3" creationId="{29044560-4FCC-19E7-82D2-89C4309DEAAB}"/>
          </ac:spMkLst>
        </pc:spChg>
      </pc:sldChg>
      <pc:sldChg chg="modSp new mod">
        <pc:chgData name="Mohamed Asim" userId="463e8671-0eec-4074-8616-21d10d9d1eab" providerId="ADAL" clId="{78A936F2-8FF3-4A39-B255-041D6DF7AAE4}" dt="2024-10-08T12:10:32.147" v="1990" actId="20577"/>
        <pc:sldMkLst>
          <pc:docMk/>
          <pc:sldMk cId="425754768" sldId="291"/>
        </pc:sldMkLst>
        <pc:spChg chg="mod">
          <ac:chgData name="Mohamed Asim" userId="463e8671-0eec-4074-8616-21d10d9d1eab" providerId="ADAL" clId="{78A936F2-8FF3-4A39-B255-041D6DF7AAE4}" dt="2024-10-08T12:10:08.973" v="1874" actId="20577"/>
          <ac:spMkLst>
            <pc:docMk/>
            <pc:sldMk cId="425754768" sldId="291"/>
            <ac:spMk id="2" creationId="{EA2D4413-243E-1AA2-5B7B-4EDC9B6A2BEF}"/>
          </ac:spMkLst>
        </pc:spChg>
        <pc:spChg chg="mod">
          <ac:chgData name="Mohamed Asim" userId="463e8671-0eec-4074-8616-21d10d9d1eab" providerId="ADAL" clId="{78A936F2-8FF3-4A39-B255-041D6DF7AAE4}" dt="2024-10-08T12:10:32.147" v="1990" actId="20577"/>
          <ac:spMkLst>
            <pc:docMk/>
            <pc:sldMk cId="425754768" sldId="291"/>
            <ac:spMk id="3" creationId="{C69F5542-F319-1D57-2FAA-D977C8EAF7A0}"/>
          </ac:spMkLst>
        </pc:spChg>
      </pc:sldChg>
      <pc:sldMasterChg chg="del delSldLayout">
        <pc:chgData name="Mohamed Asim" userId="463e8671-0eec-4074-8616-21d10d9d1eab" providerId="ADAL" clId="{78A936F2-8FF3-4A39-B255-041D6DF7AAE4}" dt="2024-10-03T13:26:28.059" v="110"/>
        <pc:sldMasterMkLst>
          <pc:docMk/>
          <pc:sldMasterMk cId="3994187330" sldId="2147483650"/>
        </pc:sldMasterMkLst>
        <pc:sldLayoutChg chg="del">
          <pc:chgData name="Mohamed Asim" userId="463e8671-0eec-4074-8616-21d10d9d1eab" providerId="ADAL" clId="{78A936F2-8FF3-4A39-B255-041D6DF7AAE4}" dt="2024-10-03T13:26:28.059" v="110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11"/>
        <pc:sldMasterMkLst>
          <pc:docMk/>
          <pc:sldMasterMk cId="99430989" sldId="2147483652"/>
        </pc:sldMasterMkLst>
        <pc:sldLayoutChg chg="del">
          <pc:chgData name="Mohamed Asim" userId="463e8671-0eec-4074-8616-21d10d9d1eab" providerId="ADAL" clId="{78A936F2-8FF3-4A39-B255-041D6DF7AAE4}" dt="2024-10-03T13:26:28.059" v="111"/>
          <pc:sldLayoutMkLst>
            <pc:docMk/>
            <pc:sldMasterMk cId="99430989" sldId="2147483652"/>
            <pc:sldLayoutMk cId="114797263" sldId="2147483676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12"/>
        <pc:sldMasterMkLst>
          <pc:docMk/>
          <pc:sldMasterMk cId="503966888" sldId="2147483653"/>
        </pc:sldMasterMkLst>
        <pc:sldLayoutChg chg="del">
          <pc:chgData name="Mohamed Asim" userId="463e8671-0eec-4074-8616-21d10d9d1eab" providerId="ADAL" clId="{78A936F2-8FF3-4A39-B255-041D6DF7AAE4}" dt="2024-10-03T13:26:28.059" v="112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13"/>
        <pc:sldMasterMkLst>
          <pc:docMk/>
          <pc:sldMasterMk cId="19418140" sldId="2147483654"/>
        </pc:sldMasterMkLst>
        <pc:sldLayoutChg chg="del">
          <pc:chgData name="Mohamed Asim" userId="463e8671-0eec-4074-8616-21d10d9d1eab" providerId="ADAL" clId="{78A936F2-8FF3-4A39-B255-041D6DF7AAE4}" dt="2024-10-03T13:26:28.059" v="113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14"/>
        <pc:sldMasterMkLst>
          <pc:docMk/>
          <pc:sldMasterMk cId="537362470" sldId="2147483656"/>
        </pc:sldMasterMkLst>
        <pc:sldLayoutChg chg="del">
          <pc:chgData name="Mohamed Asim" userId="463e8671-0eec-4074-8616-21d10d9d1eab" providerId="ADAL" clId="{78A936F2-8FF3-4A39-B255-041D6DF7AAE4}" dt="2024-10-03T13:26:28.059" v="114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24"/>
        <pc:sldMasterMkLst>
          <pc:docMk/>
          <pc:sldMasterMk cId="1800093731" sldId="2147483659"/>
        </pc:sldMasterMkLst>
        <pc:sldLayoutChg chg="del">
          <pc:chgData name="Mohamed Asim" userId="463e8671-0eec-4074-8616-21d10d9d1eab" providerId="ADAL" clId="{78A936F2-8FF3-4A39-B255-041D6DF7AAE4}" dt="2024-10-03T13:26:28.059" v="124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25"/>
        <pc:sldMasterMkLst>
          <pc:docMk/>
          <pc:sldMasterMk cId="2581267852" sldId="2147483662"/>
        </pc:sldMasterMkLst>
        <pc:sldLayoutChg chg="del">
          <pc:chgData name="Mohamed Asim" userId="463e8671-0eec-4074-8616-21d10d9d1eab" providerId="ADAL" clId="{78A936F2-8FF3-4A39-B255-041D6DF7AAE4}" dt="2024-10-03T13:26:28.059" v="125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26"/>
        <pc:sldMasterMkLst>
          <pc:docMk/>
          <pc:sldMasterMk cId="754378712" sldId="2147483666"/>
        </pc:sldMasterMkLst>
        <pc:sldLayoutChg chg="del">
          <pc:chgData name="Mohamed Asim" userId="463e8671-0eec-4074-8616-21d10d9d1eab" providerId="ADAL" clId="{78A936F2-8FF3-4A39-B255-041D6DF7AAE4}" dt="2024-10-03T13:26:28.059" v="126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Mohamed Asim" userId="463e8671-0eec-4074-8616-21d10d9d1eab" providerId="ADAL" clId="{78A936F2-8FF3-4A39-B255-041D6DF7AAE4}" dt="2024-10-03T13:26:28.059" v="126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Mohamed Asim" userId="463e8671-0eec-4074-8616-21d10d9d1eab" providerId="ADAL" clId="{78A936F2-8FF3-4A39-B255-041D6DF7AAE4}" dt="2024-10-03T13:26:28.059" v="126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Mohamed Asim" userId="463e8671-0eec-4074-8616-21d10d9d1eab" providerId="ADAL" clId="{78A936F2-8FF3-4A39-B255-041D6DF7AAE4}" dt="2024-10-03T13:26:28.059" v="126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Mohamed Asim" userId="463e8671-0eec-4074-8616-21d10d9d1eab" providerId="ADAL" clId="{78A936F2-8FF3-4A39-B255-041D6DF7AAE4}" dt="2024-10-03T13:26:28.059" v="126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Mohamed Asim" userId="463e8671-0eec-4074-8616-21d10d9d1eab" providerId="ADAL" clId="{78A936F2-8FF3-4A39-B255-041D6DF7AAE4}" dt="2024-10-03T13:26:28.059" v="126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Mohamed Asim" userId="463e8671-0eec-4074-8616-21d10d9d1eab" providerId="ADAL" clId="{78A936F2-8FF3-4A39-B255-041D6DF7AAE4}" dt="2024-10-03T13:26:28.059" v="126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Mohamed Asim" userId="463e8671-0eec-4074-8616-21d10d9d1eab" providerId="ADAL" clId="{78A936F2-8FF3-4A39-B255-041D6DF7AAE4}" dt="2024-10-03T13:26:28.059" v="126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15"/>
        <pc:sldMasterMkLst>
          <pc:docMk/>
          <pc:sldMasterMk cId="1466483333" sldId="2147483706"/>
        </pc:sldMasterMkLst>
        <pc:sldLayoutChg chg="del">
          <pc:chgData name="Mohamed Asim" userId="463e8671-0eec-4074-8616-21d10d9d1eab" providerId="ADAL" clId="{78A936F2-8FF3-4A39-B255-041D6DF7AAE4}" dt="2024-10-03T13:26:28.059" v="115"/>
          <pc:sldLayoutMkLst>
            <pc:docMk/>
            <pc:sldMasterMk cId="1466483333" sldId="2147483706"/>
            <pc:sldLayoutMk cId="1423767212" sldId="2147483707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16"/>
        <pc:sldMasterMkLst>
          <pc:docMk/>
          <pc:sldMasterMk cId="897765364" sldId="2147483708"/>
        </pc:sldMasterMkLst>
        <pc:sldLayoutChg chg="del">
          <pc:chgData name="Mohamed Asim" userId="463e8671-0eec-4074-8616-21d10d9d1eab" providerId="ADAL" clId="{78A936F2-8FF3-4A39-B255-041D6DF7AAE4}" dt="2024-10-03T13:26:28.059" v="116"/>
          <pc:sldLayoutMkLst>
            <pc:docMk/>
            <pc:sldMasterMk cId="897765364" sldId="2147483708"/>
            <pc:sldLayoutMk cId="3262394580" sldId="2147483709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17"/>
        <pc:sldMasterMkLst>
          <pc:docMk/>
          <pc:sldMasterMk cId="677080840" sldId="2147483710"/>
        </pc:sldMasterMkLst>
        <pc:sldLayoutChg chg="del">
          <pc:chgData name="Mohamed Asim" userId="463e8671-0eec-4074-8616-21d10d9d1eab" providerId="ADAL" clId="{78A936F2-8FF3-4A39-B255-041D6DF7AAE4}" dt="2024-10-03T13:26:28.059" v="117"/>
          <pc:sldLayoutMkLst>
            <pc:docMk/>
            <pc:sldMasterMk cId="677080840" sldId="2147483710"/>
            <pc:sldLayoutMk cId="3996945441" sldId="2147483711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18"/>
        <pc:sldMasterMkLst>
          <pc:docMk/>
          <pc:sldMasterMk cId="298413319" sldId="2147483712"/>
        </pc:sldMasterMkLst>
        <pc:sldLayoutChg chg="del">
          <pc:chgData name="Mohamed Asim" userId="463e8671-0eec-4074-8616-21d10d9d1eab" providerId="ADAL" clId="{78A936F2-8FF3-4A39-B255-041D6DF7AAE4}" dt="2024-10-03T13:26:28.059" v="118"/>
          <pc:sldLayoutMkLst>
            <pc:docMk/>
            <pc:sldMasterMk cId="298413319" sldId="2147483712"/>
            <pc:sldLayoutMk cId="816941431" sldId="2147483713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19"/>
        <pc:sldMasterMkLst>
          <pc:docMk/>
          <pc:sldMasterMk cId="3785228503" sldId="2147483714"/>
        </pc:sldMasterMkLst>
        <pc:sldLayoutChg chg="del">
          <pc:chgData name="Mohamed Asim" userId="463e8671-0eec-4074-8616-21d10d9d1eab" providerId="ADAL" clId="{78A936F2-8FF3-4A39-B255-041D6DF7AAE4}" dt="2024-10-03T13:26:28.059" v="119"/>
          <pc:sldLayoutMkLst>
            <pc:docMk/>
            <pc:sldMasterMk cId="3785228503" sldId="2147483714"/>
            <pc:sldLayoutMk cId="198213857" sldId="2147483715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20"/>
        <pc:sldMasterMkLst>
          <pc:docMk/>
          <pc:sldMasterMk cId="1861407090" sldId="2147483716"/>
        </pc:sldMasterMkLst>
        <pc:sldLayoutChg chg="del">
          <pc:chgData name="Mohamed Asim" userId="463e8671-0eec-4074-8616-21d10d9d1eab" providerId="ADAL" clId="{78A936F2-8FF3-4A39-B255-041D6DF7AAE4}" dt="2024-10-03T13:26:28.059" v="120"/>
          <pc:sldLayoutMkLst>
            <pc:docMk/>
            <pc:sldMasterMk cId="1861407090" sldId="2147483716"/>
            <pc:sldLayoutMk cId="3638965304" sldId="2147483717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21"/>
        <pc:sldMasterMkLst>
          <pc:docMk/>
          <pc:sldMasterMk cId="42203895" sldId="2147483718"/>
        </pc:sldMasterMkLst>
        <pc:sldLayoutChg chg="del">
          <pc:chgData name="Mohamed Asim" userId="463e8671-0eec-4074-8616-21d10d9d1eab" providerId="ADAL" clId="{78A936F2-8FF3-4A39-B255-041D6DF7AAE4}" dt="2024-10-03T13:26:28.059" v="121"/>
          <pc:sldLayoutMkLst>
            <pc:docMk/>
            <pc:sldMasterMk cId="42203895" sldId="2147483718"/>
            <pc:sldLayoutMk cId="1582093728" sldId="2147483719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22"/>
        <pc:sldMasterMkLst>
          <pc:docMk/>
          <pc:sldMasterMk cId="3921216059" sldId="2147483720"/>
        </pc:sldMasterMkLst>
        <pc:sldLayoutChg chg="del">
          <pc:chgData name="Mohamed Asim" userId="463e8671-0eec-4074-8616-21d10d9d1eab" providerId="ADAL" clId="{78A936F2-8FF3-4A39-B255-041D6DF7AAE4}" dt="2024-10-03T13:26:28.059" v="122"/>
          <pc:sldLayoutMkLst>
            <pc:docMk/>
            <pc:sldMasterMk cId="3921216059" sldId="2147483720"/>
            <pc:sldLayoutMk cId="3706359216" sldId="2147483721"/>
          </pc:sldLayoutMkLst>
        </pc:sldLayoutChg>
      </pc:sldMasterChg>
      <pc:sldMasterChg chg="del delSldLayout">
        <pc:chgData name="Mohamed Asim" userId="463e8671-0eec-4074-8616-21d10d9d1eab" providerId="ADAL" clId="{78A936F2-8FF3-4A39-B255-041D6DF7AAE4}" dt="2024-10-03T13:26:28.059" v="123"/>
        <pc:sldMasterMkLst>
          <pc:docMk/>
          <pc:sldMasterMk cId="2412027871" sldId="2147483722"/>
        </pc:sldMasterMkLst>
        <pc:sldLayoutChg chg="del">
          <pc:chgData name="Mohamed Asim" userId="463e8671-0eec-4074-8616-21d10d9d1eab" providerId="ADAL" clId="{78A936F2-8FF3-4A39-B255-041D6DF7AAE4}" dt="2024-10-03T13:26:28.059" v="123"/>
          <pc:sldLayoutMkLst>
            <pc:docMk/>
            <pc:sldMasterMk cId="2412027871" sldId="2147483722"/>
            <pc:sldLayoutMk cId="3226134424" sldId="2147483723"/>
          </pc:sldLayoutMkLst>
        </pc:sldLayoutChg>
      </pc:sldMasterChg>
    </pc:docChg>
  </pc:docChgLst>
  <pc:docChgLst>
    <pc:chgData name="Mohamed Asim" userId="463e8671-0eec-4074-8616-21d10d9d1eab" providerId="ADAL" clId="{E6E0CFC1-54A4-4245-BA0A-8293D85BEF9E}"/>
    <pc:docChg chg="undo custSel addSld delSld modSld sldOrd">
      <pc:chgData name="Mohamed Asim" userId="463e8671-0eec-4074-8616-21d10d9d1eab" providerId="ADAL" clId="{E6E0CFC1-54A4-4245-BA0A-8293D85BEF9E}" dt="2023-10-15T10:59:04.612" v="1268" actId="27636"/>
      <pc:docMkLst>
        <pc:docMk/>
      </pc:docMkLst>
      <pc:sldChg chg="modSp add del mod">
        <pc:chgData name="Mohamed Asim" userId="463e8671-0eec-4074-8616-21d10d9d1eab" providerId="ADAL" clId="{E6E0CFC1-54A4-4245-BA0A-8293D85BEF9E}" dt="2023-10-15T10:45:09.654" v="85" actId="20577"/>
        <pc:sldMkLst>
          <pc:docMk/>
          <pc:sldMk cId="1720888879" sldId="258"/>
        </pc:sldMkLst>
        <pc:spChg chg="mod">
          <ac:chgData name="Mohamed Asim" userId="463e8671-0eec-4074-8616-21d10d9d1eab" providerId="ADAL" clId="{E6E0CFC1-54A4-4245-BA0A-8293D85BEF9E}" dt="2023-10-15T10:45:09.654" v="85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modSp mod ord">
        <pc:chgData name="Mohamed Asim" userId="463e8671-0eec-4074-8616-21d10d9d1eab" providerId="ADAL" clId="{E6E0CFC1-54A4-4245-BA0A-8293D85BEF9E}" dt="2023-10-15T10:59:04.612" v="1268" actId="27636"/>
        <pc:sldMkLst>
          <pc:docMk/>
          <pc:sldMk cId="675937917" sldId="263"/>
        </pc:sldMkLst>
        <pc:spChg chg="mod">
          <ac:chgData name="Mohamed Asim" userId="463e8671-0eec-4074-8616-21d10d9d1eab" providerId="ADAL" clId="{E6E0CFC1-54A4-4245-BA0A-8293D85BEF9E}" dt="2023-10-15T10:58:57.806" v="1266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E6E0CFC1-54A4-4245-BA0A-8293D85BEF9E}" dt="2023-10-15T10:59:04.612" v="1268" actId="27636"/>
          <ac:spMkLst>
            <pc:docMk/>
            <pc:sldMk cId="675937917" sldId="263"/>
            <ac:spMk id="3" creationId="{362B371C-EBE1-213F-C23F-EAC2867DAF8C}"/>
          </ac:spMkLst>
        </pc:spChg>
      </pc:sldChg>
      <pc:sldChg chg="modSp new del mod">
        <pc:chgData name="Mohamed Asim" userId="463e8671-0eec-4074-8616-21d10d9d1eab" providerId="ADAL" clId="{E6E0CFC1-54A4-4245-BA0A-8293D85BEF9E}" dt="2023-10-15T10:58:43.298" v="1242" actId="2696"/>
        <pc:sldMkLst>
          <pc:docMk/>
          <pc:sldMk cId="1565737506" sldId="264"/>
        </pc:sldMkLst>
        <pc:spChg chg="mod">
          <ac:chgData name="Mohamed Asim" userId="463e8671-0eec-4074-8616-21d10d9d1eab" providerId="ADAL" clId="{E6E0CFC1-54A4-4245-BA0A-8293D85BEF9E}" dt="2023-10-15T10:49:10.219" v="489" actId="20577"/>
          <ac:spMkLst>
            <pc:docMk/>
            <pc:sldMk cId="1565737506" sldId="264"/>
            <ac:spMk id="2" creationId="{AD8CF22C-2935-A181-FFF6-91983BDACA60}"/>
          </ac:spMkLst>
        </pc:spChg>
        <pc:spChg chg="mod">
          <ac:chgData name="Mohamed Asim" userId="463e8671-0eec-4074-8616-21d10d9d1eab" providerId="ADAL" clId="{E6E0CFC1-54A4-4245-BA0A-8293D85BEF9E}" dt="2023-10-15T10:51:29.221" v="842" actId="20577"/>
          <ac:spMkLst>
            <pc:docMk/>
            <pc:sldMk cId="1565737506" sldId="264"/>
            <ac:spMk id="3" creationId="{B88E8836-0FD6-901A-C750-DFCDA9E36730}"/>
          </ac:spMkLst>
        </pc:spChg>
      </pc:sldChg>
      <pc:sldChg chg="del">
        <pc:chgData name="Mohamed Asim" userId="463e8671-0eec-4074-8616-21d10d9d1eab" providerId="ADAL" clId="{E6E0CFC1-54A4-4245-BA0A-8293D85BEF9E}" dt="2023-10-15T10:47:07.192" v="457" actId="47"/>
        <pc:sldMkLst>
          <pc:docMk/>
          <pc:sldMk cId="4161678512" sldId="264"/>
        </pc:sldMkLst>
      </pc:sldChg>
      <pc:sldChg chg="del">
        <pc:chgData name="Mohamed Asim" userId="463e8671-0eec-4074-8616-21d10d9d1eab" providerId="ADAL" clId="{E6E0CFC1-54A4-4245-BA0A-8293D85BEF9E}" dt="2023-10-15T10:46:54.884" v="441" actId="47"/>
        <pc:sldMkLst>
          <pc:docMk/>
          <pc:sldMk cId="174639687" sldId="301"/>
        </pc:sldMkLst>
      </pc:sldChg>
      <pc:sldChg chg="del">
        <pc:chgData name="Mohamed Asim" userId="463e8671-0eec-4074-8616-21d10d9d1eab" providerId="ADAL" clId="{E6E0CFC1-54A4-4245-BA0A-8293D85BEF9E}" dt="2023-10-15T10:47:06.086" v="456" actId="47"/>
        <pc:sldMkLst>
          <pc:docMk/>
          <pc:sldMk cId="1159406842" sldId="313"/>
        </pc:sldMkLst>
      </pc:sldChg>
      <pc:sldChg chg="del">
        <pc:chgData name="Mohamed Asim" userId="463e8671-0eec-4074-8616-21d10d9d1eab" providerId="ADAL" clId="{E6E0CFC1-54A4-4245-BA0A-8293D85BEF9E}" dt="2023-10-15T10:47:05.774" v="455" actId="47"/>
        <pc:sldMkLst>
          <pc:docMk/>
          <pc:sldMk cId="1376560726" sldId="314"/>
        </pc:sldMkLst>
      </pc:sldChg>
      <pc:sldChg chg="del">
        <pc:chgData name="Mohamed Asim" userId="463e8671-0eec-4074-8616-21d10d9d1eab" providerId="ADAL" clId="{E6E0CFC1-54A4-4245-BA0A-8293D85BEF9E}" dt="2023-10-15T10:47:05.513" v="454" actId="47"/>
        <pc:sldMkLst>
          <pc:docMk/>
          <pc:sldMk cId="2416413614" sldId="315"/>
        </pc:sldMkLst>
      </pc:sldChg>
      <pc:sldChg chg="del">
        <pc:chgData name="Mohamed Asim" userId="463e8671-0eec-4074-8616-21d10d9d1eab" providerId="ADAL" clId="{E6E0CFC1-54A4-4245-BA0A-8293D85BEF9E}" dt="2023-10-15T10:47:05.276" v="453" actId="47"/>
        <pc:sldMkLst>
          <pc:docMk/>
          <pc:sldMk cId="1822984217" sldId="316"/>
        </pc:sldMkLst>
      </pc:sldChg>
      <pc:sldChg chg="del">
        <pc:chgData name="Mohamed Asim" userId="463e8671-0eec-4074-8616-21d10d9d1eab" providerId="ADAL" clId="{E6E0CFC1-54A4-4245-BA0A-8293D85BEF9E}" dt="2023-10-15T10:47:05.007" v="452" actId="47"/>
        <pc:sldMkLst>
          <pc:docMk/>
          <pc:sldMk cId="4104450408" sldId="317"/>
        </pc:sldMkLst>
      </pc:sldChg>
      <pc:sldChg chg="del">
        <pc:chgData name="Mohamed Asim" userId="463e8671-0eec-4074-8616-21d10d9d1eab" providerId="ADAL" clId="{E6E0CFC1-54A4-4245-BA0A-8293D85BEF9E}" dt="2023-10-15T10:47:04.707" v="451" actId="47"/>
        <pc:sldMkLst>
          <pc:docMk/>
          <pc:sldMk cId="3066574648" sldId="318"/>
        </pc:sldMkLst>
      </pc:sldChg>
      <pc:sldChg chg="del">
        <pc:chgData name="Mohamed Asim" userId="463e8671-0eec-4074-8616-21d10d9d1eab" providerId="ADAL" clId="{E6E0CFC1-54A4-4245-BA0A-8293D85BEF9E}" dt="2023-10-15T10:47:04.424" v="450" actId="47"/>
        <pc:sldMkLst>
          <pc:docMk/>
          <pc:sldMk cId="1294615422" sldId="319"/>
        </pc:sldMkLst>
      </pc:sldChg>
      <pc:sldChg chg="del">
        <pc:chgData name="Mohamed Asim" userId="463e8671-0eec-4074-8616-21d10d9d1eab" providerId="ADAL" clId="{E6E0CFC1-54A4-4245-BA0A-8293D85BEF9E}" dt="2023-10-15T10:47:04.084" v="449" actId="47"/>
        <pc:sldMkLst>
          <pc:docMk/>
          <pc:sldMk cId="3050232772" sldId="320"/>
        </pc:sldMkLst>
      </pc:sldChg>
      <pc:sldChg chg="del">
        <pc:chgData name="Mohamed Asim" userId="463e8671-0eec-4074-8616-21d10d9d1eab" providerId="ADAL" clId="{E6E0CFC1-54A4-4245-BA0A-8293D85BEF9E}" dt="2023-10-15T10:47:03.737" v="448" actId="47"/>
        <pc:sldMkLst>
          <pc:docMk/>
          <pc:sldMk cId="732267950" sldId="321"/>
        </pc:sldMkLst>
      </pc:sldChg>
      <pc:sldChg chg="del">
        <pc:chgData name="Mohamed Asim" userId="463e8671-0eec-4074-8616-21d10d9d1eab" providerId="ADAL" clId="{E6E0CFC1-54A4-4245-BA0A-8293D85BEF9E}" dt="2023-10-15T10:47:03.311" v="447" actId="47"/>
        <pc:sldMkLst>
          <pc:docMk/>
          <pc:sldMk cId="1185765440" sldId="322"/>
        </pc:sldMkLst>
      </pc:sldChg>
      <pc:sldChg chg="del">
        <pc:chgData name="Mohamed Asim" userId="463e8671-0eec-4074-8616-21d10d9d1eab" providerId="ADAL" clId="{E6E0CFC1-54A4-4245-BA0A-8293D85BEF9E}" dt="2023-10-15T10:47:02.672" v="446" actId="47"/>
        <pc:sldMkLst>
          <pc:docMk/>
          <pc:sldMk cId="3426860384" sldId="323"/>
        </pc:sldMkLst>
      </pc:sldChg>
      <pc:sldChg chg="del">
        <pc:chgData name="Mohamed Asim" userId="463e8671-0eec-4074-8616-21d10d9d1eab" providerId="ADAL" clId="{E6E0CFC1-54A4-4245-BA0A-8293D85BEF9E}" dt="2023-10-15T10:47:01.439" v="445" actId="47"/>
        <pc:sldMkLst>
          <pc:docMk/>
          <pc:sldMk cId="1853996211" sldId="324"/>
        </pc:sldMkLst>
      </pc:sldChg>
      <pc:sldChg chg="del">
        <pc:chgData name="Mohamed Asim" userId="463e8671-0eec-4074-8616-21d10d9d1eab" providerId="ADAL" clId="{E6E0CFC1-54A4-4245-BA0A-8293D85BEF9E}" dt="2023-10-15T10:46:57.530" v="444" actId="47"/>
        <pc:sldMkLst>
          <pc:docMk/>
          <pc:sldMk cId="3607252391" sldId="325"/>
        </pc:sldMkLst>
      </pc:sldChg>
      <pc:sldChg chg="del">
        <pc:chgData name="Mohamed Asim" userId="463e8671-0eec-4074-8616-21d10d9d1eab" providerId="ADAL" clId="{E6E0CFC1-54A4-4245-BA0A-8293D85BEF9E}" dt="2023-10-15T10:46:56.795" v="443" actId="47"/>
        <pc:sldMkLst>
          <pc:docMk/>
          <pc:sldMk cId="2741480056" sldId="326"/>
        </pc:sldMkLst>
      </pc:sldChg>
      <pc:sldChg chg="del">
        <pc:chgData name="Mohamed Asim" userId="463e8671-0eec-4074-8616-21d10d9d1eab" providerId="ADAL" clId="{E6E0CFC1-54A4-4245-BA0A-8293D85BEF9E}" dt="2023-10-15T10:46:56.113" v="442" actId="47"/>
        <pc:sldMkLst>
          <pc:docMk/>
          <pc:sldMk cId="1341494757" sldId="327"/>
        </pc:sldMkLst>
      </pc:sldChg>
      <pc:sldChg chg="del">
        <pc:chgData name="Mohamed Asim" userId="463e8671-0eec-4074-8616-21d10d9d1eab" providerId="ADAL" clId="{E6E0CFC1-54A4-4245-BA0A-8293D85BEF9E}" dt="2023-10-15T10:46:54.394" v="440" actId="47"/>
        <pc:sldMkLst>
          <pc:docMk/>
          <pc:sldMk cId="867362259" sldId="328"/>
        </pc:sldMkLst>
      </pc:sldChg>
    </pc:docChg>
  </pc:docChgLst>
  <pc:docChgLst>
    <pc:chgData name="Mohamed Asim" userId="463e8671-0eec-4074-8616-21d10d9d1eab" providerId="ADAL" clId="{48C3F923-06AA-4D41-AB37-D507D83605AD}"/>
    <pc:docChg chg="custSel addSld modSld">
      <pc:chgData name="Mohamed Asim" userId="463e8671-0eec-4074-8616-21d10d9d1eab" providerId="ADAL" clId="{48C3F923-06AA-4D41-AB37-D507D83605AD}" dt="2023-10-15T11:54:01.799" v="722" actId="20577"/>
      <pc:docMkLst>
        <pc:docMk/>
      </pc:docMkLst>
      <pc:sldChg chg="modSp mod">
        <pc:chgData name="Mohamed Asim" userId="463e8671-0eec-4074-8616-21d10d9d1eab" providerId="ADAL" clId="{48C3F923-06AA-4D41-AB37-D507D83605AD}" dt="2023-10-15T11:41:22.387" v="79" actId="20577"/>
        <pc:sldMkLst>
          <pc:docMk/>
          <pc:sldMk cId="1720888879" sldId="258"/>
        </pc:sldMkLst>
        <pc:spChg chg="mod">
          <ac:chgData name="Mohamed Asim" userId="463e8671-0eec-4074-8616-21d10d9d1eab" providerId="ADAL" clId="{48C3F923-06AA-4D41-AB37-D507D83605AD}" dt="2023-10-15T11:41:22.387" v="79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modSp mod">
        <pc:chgData name="Mohamed Asim" userId="463e8671-0eec-4074-8616-21d10d9d1eab" providerId="ADAL" clId="{48C3F923-06AA-4D41-AB37-D507D83605AD}" dt="2023-10-15T11:54:01.799" v="722" actId="20577"/>
        <pc:sldMkLst>
          <pc:docMk/>
          <pc:sldMk cId="675937917" sldId="263"/>
        </pc:sldMkLst>
        <pc:spChg chg="mod">
          <ac:chgData name="Mohamed Asim" userId="463e8671-0eec-4074-8616-21d10d9d1eab" providerId="ADAL" clId="{48C3F923-06AA-4D41-AB37-D507D83605AD}" dt="2023-10-15T11:45:52.632" v="475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48C3F923-06AA-4D41-AB37-D507D83605AD}" dt="2023-10-15T11:54:01.799" v="722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modSp new mod">
        <pc:chgData name="Mohamed Asim" userId="463e8671-0eec-4074-8616-21d10d9d1eab" providerId="ADAL" clId="{48C3F923-06AA-4D41-AB37-D507D83605AD}" dt="2023-10-15T11:53:48.990" v="721" actId="20577"/>
        <pc:sldMkLst>
          <pc:docMk/>
          <pc:sldMk cId="1116631375" sldId="264"/>
        </pc:sldMkLst>
        <pc:spChg chg="mod">
          <ac:chgData name="Mohamed Asim" userId="463e8671-0eec-4074-8616-21d10d9d1eab" providerId="ADAL" clId="{48C3F923-06AA-4D41-AB37-D507D83605AD}" dt="2023-10-15T11:46:01.985" v="496" actId="20577"/>
          <ac:spMkLst>
            <pc:docMk/>
            <pc:sldMk cId="1116631375" sldId="264"/>
            <ac:spMk id="2" creationId="{DFB84F25-25C6-9BD5-742A-A50B606A0606}"/>
          </ac:spMkLst>
        </pc:spChg>
        <pc:spChg chg="mod">
          <ac:chgData name="Mohamed Asim" userId="463e8671-0eec-4074-8616-21d10d9d1eab" providerId="ADAL" clId="{48C3F923-06AA-4D41-AB37-D507D83605AD}" dt="2023-10-15T11:53:48.990" v="721" actId="20577"/>
          <ac:spMkLst>
            <pc:docMk/>
            <pc:sldMk cId="1116631375" sldId="264"/>
            <ac:spMk id="3" creationId="{882851C0-6472-8C4E-46B8-9AE82FBD8967}"/>
          </ac:spMkLst>
        </pc:spChg>
      </pc:sldChg>
    </pc:docChg>
  </pc:docChgLst>
  <pc:docChgLst>
    <pc:chgData name="Mohamed Asim" userId="463e8671-0eec-4074-8616-21d10d9d1eab" providerId="ADAL" clId="{22BEE584-E76A-48F8-B17A-4C2E66425416}"/>
    <pc:docChg chg="undo custSel addSld delSld modSld">
      <pc:chgData name="Mohamed Asim" userId="463e8671-0eec-4074-8616-21d10d9d1eab" providerId="ADAL" clId="{22BEE584-E76A-48F8-B17A-4C2E66425416}" dt="2023-10-14T11:48:21.329" v="4169" actId="14100"/>
      <pc:docMkLst>
        <pc:docMk/>
      </pc:docMkLst>
      <pc:sldChg chg="modSp mod">
        <pc:chgData name="Mohamed Asim" userId="463e8671-0eec-4074-8616-21d10d9d1eab" providerId="ADAL" clId="{22BEE584-E76A-48F8-B17A-4C2E66425416}" dt="2023-10-14T10:43:35.960" v="112" actId="255"/>
        <pc:sldMkLst>
          <pc:docMk/>
          <pc:sldMk cId="1720888879" sldId="258"/>
        </pc:sldMkLst>
        <pc:spChg chg="mod">
          <ac:chgData name="Mohamed Asim" userId="463e8671-0eec-4074-8616-21d10d9d1eab" providerId="ADAL" clId="{22BEE584-E76A-48F8-B17A-4C2E66425416}" dt="2023-10-14T10:43:35.960" v="112" actId="255"/>
          <ac:spMkLst>
            <pc:docMk/>
            <pc:sldMk cId="1720888879" sldId="258"/>
            <ac:spMk id="3" creationId="{74D9E2CC-1AE0-9F1D-FAB0-0A1AD94712BA}"/>
          </ac:spMkLst>
        </pc:spChg>
      </pc:sldChg>
      <pc:sldChg chg="modSp add del mod">
        <pc:chgData name="Mohamed Asim" userId="463e8671-0eec-4074-8616-21d10d9d1eab" providerId="ADAL" clId="{22BEE584-E76A-48F8-B17A-4C2E66425416}" dt="2023-10-14T11:37:53.614" v="3608" actId="20577"/>
        <pc:sldMkLst>
          <pc:docMk/>
          <pc:sldMk cId="675937917" sldId="263"/>
        </pc:sldMkLst>
        <pc:spChg chg="mod">
          <ac:chgData name="Mohamed Asim" userId="463e8671-0eec-4074-8616-21d10d9d1eab" providerId="ADAL" clId="{22BEE584-E76A-48F8-B17A-4C2E66425416}" dt="2023-10-14T10:44:12.711" v="151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22BEE584-E76A-48F8-B17A-4C2E66425416}" dt="2023-10-14T11:37:53.614" v="3608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modSp mod">
        <pc:chgData name="Mohamed Asim" userId="463e8671-0eec-4074-8616-21d10d9d1eab" providerId="ADAL" clId="{22BEE584-E76A-48F8-B17A-4C2E66425416}" dt="2023-10-14T10:52:04.664" v="791" actId="20577"/>
        <pc:sldMkLst>
          <pc:docMk/>
          <pc:sldMk cId="4161678512" sldId="264"/>
        </pc:sldMkLst>
        <pc:spChg chg="mod">
          <ac:chgData name="Mohamed Asim" userId="463e8671-0eec-4074-8616-21d10d9d1eab" providerId="ADAL" clId="{22BEE584-E76A-48F8-B17A-4C2E66425416}" dt="2023-10-14T10:51:25.713" v="739" actId="20577"/>
          <ac:spMkLst>
            <pc:docMk/>
            <pc:sldMk cId="4161678512" sldId="264"/>
            <ac:spMk id="2" creationId="{D4C6B8F8-9B7D-4643-4E42-59DCD2950458}"/>
          </ac:spMkLst>
        </pc:spChg>
        <pc:spChg chg="mod">
          <ac:chgData name="Mohamed Asim" userId="463e8671-0eec-4074-8616-21d10d9d1eab" providerId="ADAL" clId="{22BEE584-E76A-48F8-B17A-4C2E66425416}" dt="2023-10-14T10:52:04.664" v="791" actId="20577"/>
          <ac:spMkLst>
            <pc:docMk/>
            <pc:sldMk cId="4161678512" sldId="264"/>
            <ac:spMk id="3" creationId="{3EF63BE5-C12D-7B9B-6465-05BC9C5D3AF9}"/>
          </ac:spMkLst>
        </pc:spChg>
      </pc:sldChg>
      <pc:sldChg chg="del">
        <pc:chgData name="Mohamed Asim" userId="463e8671-0eec-4074-8616-21d10d9d1eab" providerId="ADAL" clId="{22BEE584-E76A-48F8-B17A-4C2E66425416}" dt="2023-10-14T11:31:38.311" v="3528" actId="47"/>
        <pc:sldMkLst>
          <pc:docMk/>
          <pc:sldMk cId="3826750058" sldId="309"/>
        </pc:sldMkLst>
      </pc:sldChg>
      <pc:sldChg chg="del">
        <pc:chgData name="Mohamed Asim" userId="463e8671-0eec-4074-8616-21d10d9d1eab" providerId="ADAL" clId="{22BEE584-E76A-48F8-B17A-4C2E66425416}" dt="2023-10-14T11:31:34.878" v="3527" actId="47"/>
        <pc:sldMkLst>
          <pc:docMk/>
          <pc:sldMk cId="312681287" sldId="310"/>
        </pc:sldMkLst>
      </pc:sldChg>
      <pc:sldChg chg="del">
        <pc:chgData name="Mohamed Asim" userId="463e8671-0eec-4074-8616-21d10d9d1eab" providerId="ADAL" clId="{22BEE584-E76A-48F8-B17A-4C2E66425416}" dt="2023-10-14T11:31:32.641" v="3526" actId="47"/>
        <pc:sldMkLst>
          <pc:docMk/>
          <pc:sldMk cId="1377004702" sldId="311"/>
        </pc:sldMkLst>
      </pc:sldChg>
      <pc:sldChg chg="del">
        <pc:chgData name="Mohamed Asim" userId="463e8671-0eec-4074-8616-21d10d9d1eab" providerId="ADAL" clId="{22BEE584-E76A-48F8-B17A-4C2E66425416}" dt="2023-10-14T11:31:29.537" v="3525" actId="47"/>
        <pc:sldMkLst>
          <pc:docMk/>
          <pc:sldMk cId="998201168" sldId="312"/>
        </pc:sldMkLst>
      </pc:sldChg>
      <pc:sldChg chg="modSp new mod">
        <pc:chgData name="Mohamed Asim" userId="463e8671-0eec-4074-8616-21d10d9d1eab" providerId="ADAL" clId="{22BEE584-E76A-48F8-B17A-4C2E66425416}" dt="2023-10-14T11:38:08.524" v="3614" actId="20577"/>
        <pc:sldMkLst>
          <pc:docMk/>
          <pc:sldMk cId="1159406842" sldId="313"/>
        </pc:sldMkLst>
        <pc:spChg chg="mod">
          <ac:chgData name="Mohamed Asim" userId="463e8671-0eec-4074-8616-21d10d9d1eab" providerId="ADAL" clId="{22BEE584-E76A-48F8-B17A-4C2E66425416}" dt="2023-10-14T10:52:19.567" v="797" actId="20577"/>
          <ac:spMkLst>
            <pc:docMk/>
            <pc:sldMk cId="1159406842" sldId="313"/>
            <ac:spMk id="2" creationId="{DB39FAB0-BB50-0756-1135-A21E7E6E8FFF}"/>
          </ac:spMkLst>
        </pc:spChg>
        <pc:spChg chg="mod">
          <ac:chgData name="Mohamed Asim" userId="463e8671-0eec-4074-8616-21d10d9d1eab" providerId="ADAL" clId="{22BEE584-E76A-48F8-B17A-4C2E66425416}" dt="2023-10-14T11:38:08.524" v="3614" actId="20577"/>
          <ac:spMkLst>
            <pc:docMk/>
            <pc:sldMk cId="1159406842" sldId="313"/>
            <ac:spMk id="3" creationId="{0804AB11-ACE7-C954-2D4A-43BD1C38BFB6}"/>
          </ac:spMkLst>
        </pc:spChg>
      </pc:sldChg>
      <pc:sldChg chg="modSp new mod">
        <pc:chgData name="Mohamed Asim" userId="463e8671-0eec-4074-8616-21d10d9d1eab" providerId="ADAL" clId="{22BEE584-E76A-48F8-B17A-4C2E66425416}" dt="2023-10-14T10:58:09.364" v="1243" actId="14100"/>
        <pc:sldMkLst>
          <pc:docMk/>
          <pc:sldMk cId="1376560726" sldId="314"/>
        </pc:sldMkLst>
        <pc:spChg chg="mod">
          <ac:chgData name="Mohamed Asim" userId="463e8671-0eec-4074-8616-21d10d9d1eab" providerId="ADAL" clId="{22BEE584-E76A-48F8-B17A-4C2E66425416}" dt="2023-10-14T10:54:16.808" v="888" actId="20577"/>
          <ac:spMkLst>
            <pc:docMk/>
            <pc:sldMk cId="1376560726" sldId="314"/>
            <ac:spMk id="2" creationId="{097EE5AF-E8A6-7E1A-CFAB-1F2E7FDA342F}"/>
          </ac:spMkLst>
        </pc:spChg>
        <pc:spChg chg="mod">
          <ac:chgData name="Mohamed Asim" userId="463e8671-0eec-4074-8616-21d10d9d1eab" providerId="ADAL" clId="{22BEE584-E76A-48F8-B17A-4C2E66425416}" dt="2023-10-14T10:58:09.364" v="1243" actId="14100"/>
          <ac:spMkLst>
            <pc:docMk/>
            <pc:sldMk cId="1376560726" sldId="314"/>
            <ac:spMk id="3" creationId="{AEBD6F9B-0053-4787-006A-D40894C90571}"/>
          </ac:spMkLst>
        </pc:spChg>
      </pc:sldChg>
      <pc:sldChg chg="modSp new mod">
        <pc:chgData name="Mohamed Asim" userId="463e8671-0eec-4074-8616-21d10d9d1eab" providerId="ADAL" clId="{22BEE584-E76A-48F8-B17A-4C2E66425416}" dt="2023-10-14T11:03:36.738" v="1599" actId="20577"/>
        <pc:sldMkLst>
          <pc:docMk/>
          <pc:sldMk cId="2416413614" sldId="315"/>
        </pc:sldMkLst>
        <pc:spChg chg="mod">
          <ac:chgData name="Mohamed Asim" userId="463e8671-0eec-4074-8616-21d10d9d1eab" providerId="ADAL" clId="{22BEE584-E76A-48F8-B17A-4C2E66425416}" dt="2023-10-14T10:59:07.415" v="1344" actId="20577"/>
          <ac:spMkLst>
            <pc:docMk/>
            <pc:sldMk cId="2416413614" sldId="315"/>
            <ac:spMk id="2" creationId="{87F08696-B13A-E9E2-B417-0341EF0DCAB4}"/>
          </ac:spMkLst>
        </pc:spChg>
        <pc:spChg chg="mod">
          <ac:chgData name="Mohamed Asim" userId="463e8671-0eec-4074-8616-21d10d9d1eab" providerId="ADAL" clId="{22BEE584-E76A-48F8-B17A-4C2E66425416}" dt="2023-10-14T11:03:36.738" v="1599" actId="20577"/>
          <ac:spMkLst>
            <pc:docMk/>
            <pc:sldMk cId="2416413614" sldId="315"/>
            <ac:spMk id="3" creationId="{1BCF189C-1936-7FC7-25B1-9E14501718A9}"/>
          </ac:spMkLst>
        </pc:spChg>
      </pc:sldChg>
      <pc:sldChg chg="modSp new mod">
        <pc:chgData name="Mohamed Asim" userId="463e8671-0eec-4074-8616-21d10d9d1eab" providerId="ADAL" clId="{22BEE584-E76A-48F8-B17A-4C2E66425416}" dt="2023-10-14T11:06:16.147" v="1844" actId="20577"/>
        <pc:sldMkLst>
          <pc:docMk/>
          <pc:sldMk cId="1822984217" sldId="316"/>
        </pc:sldMkLst>
        <pc:spChg chg="mod">
          <ac:chgData name="Mohamed Asim" userId="463e8671-0eec-4074-8616-21d10d9d1eab" providerId="ADAL" clId="{22BEE584-E76A-48F8-B17A-4C2E66425416}" dt="2023-10-14T11:04:32.715" v="1716" actId="20577"/>
          <ac:spMkLst>
            <pc:docMk/>
            <pc:sldMk cId="1822984217" sldId="316"/>
            <ac:spMk id="2" creationId="{A0263649-EE4B-9246-8C23-5F409411AE1F}"/>
          </ac:spMkLst>
        </pc:spChg>
        <pc:spChg chg="mod">
          <ac:chgData name="Mohamed Asim" userId="463e8671-0eec-4074-8616-21d10d9d1eab" providerId="ADAL" clId="{22BEE584-E76A-48F8-B17A-4C2E66425416}" dt="2023-10-14T11:06:16.147" v="1844" actId="20577"/>
          <ac:spMkLst>
            <pc:docMk/>
            <pc:sldMk cId="1822984217" sldId="316"/>
            <ac:spMk id="3" creationId="{EA9374F2-F4DA-CA8A-1E9A-834FB7CA0C75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08:10.782" v="1852" actId="1076"/>
        <pc:sldMkLst>
          <pc:docMk/>
          <pc:sldMk cId="4104450408" sldId="317"/>
        </pc:sldMkLst>
        <pc:spChg chg="del">
          <ac:chgData name="Mohamed Asim" userId="463e8671-0eec-4074-8616-21d10d9d1eab" providerId="ADAL" clId="{22BEE584-E76A-48F8-B17A-4C2E66425416}" dt="2023-10-14T11:07:40.834" v="1847" actId="26606"/>
          <ac:spMkLst>
            <pc:docMk/>
            <pc:sldMk cId="4104450408" sldId="317"/>
            <ac:spMk id="2" creationId="{8799A8B9-F925-DE6E-801D-5820F48688EC}"/>
          </ac:spMkLst>
        </pc:spChg>
        <pc:spChg chg="del">
          <ac:chgData name="Mohamed Asim" userId="463e8671-0eec-4074-8616-21d10d9d1eab" providerId="ADAL" clId="{22BEE584-E76A-48F8-B17A-4C2E66425416}" dt="2023-10-14T11:07:34.244" v="1846" actId="22"/>
          <ac:spMkLst>
            <pc:docMk/>
            <pc:sldMk cId="4104450408" sldId="317"/>
            <ac:spMk id="3" creationId="{A0F6E4B3-91C9-E080-AAFE-E7F613C691FF}"/>
          </ac:spMkLst>
        </pc:spChg>
        <pc:picChg chg="add mod ord">
          <ac:chgData name="Mohamed Asim" userId="463e8671-0eec-4074-8616-21d10d9d1eab" providerId="ADAL" clId="{22BEE584-E76A-48F8-B17A-4C2E66425416}" dt="2023-10-14T11:08:10.782" v="1852" actId="1076"/>
          <ac:picMkLst>
            <pc:docMk/>
            <pc:sldMk cId="4104450408" sldId="317"/>
            <ac:picMk id="5" creationId="{2EE20E88-5118-41DD-5D25-ED9061263C10}"/>
          </ac:picMkLst>
        </pc:picChg>
      </pc:sldChg>
      <pc:sldChg chg="modSp new mod">
        <pc:chgData name="Mohamed Asim" userId="463e8671-0eec-4074-8616-21d10d9d1eab" providerId="ADAL" clId="{22BEE584-E76A-48F8-B17A-4C2E66425416}" dt="2023-10-14T11:10:23.047" v="2084" actId="20577"/>
        <pc:sldMkLst>
          <pc:docMk/>
          <pc:sldMk cId="3066574648" sldId="318"/>
        </pc:sldMkLst>
        <pc:spChg chg="mod">
          <ac:chgData name="Mohamed Asim" userId="463e8671-0eec-4074-8616-21d10d9d1eab" providerId="ADAL" clId="{22BEE584-E76A-48F8-B17A-4C2E66425416}" dt="2023-10-14T11:08:40.143" v="1891" actId="20577"/>
          <ac:spMkLst>
            <pc:docMk/>
            <pc:sldMk cId="3066574648" sldId="318"/>
            <ac:spMk id="2" creationId="{3421106E-4985-2942-C4EA-A0272C5444B2}"/>
          </ac:spMkLst>
        </pc:spChg>
        <pc:spChg chg="mod">
          <ac:chgData name="Mohamed Asim" userId="463e8671-0eec-4074-8616-21d10d9d1eab" providerId="ADAL" clId="{22BEE584-E76A-48F8-B17A-4C2E66425416}" dt="2023-10-14T11:10:23.047" v="2084" actId="20577"/>
          <ac:spMkLst>
            <pc:docMk/>
            <pc:sldMk cId="3066574648" sldId="318"/>
            <ac:spMk id="3" creationId="{EA836D86-411B-B4C5-DFD8-A9402C99284E}"/>
          </ac:spMkLst>
        </pc:spChg>
      </pc:sldChg>
      <pc:sldChg chg="modSp new mod">
        <pc:chgData name="Mohamed Asim" userId="463e8671-0eec-4074-8616-21d10d9d1eab" providerId="ADAL" clId="{22BEE584-E76A-48F8-B17A-4C2E66425416}" dt="2023-10-14T11:12:57.258" v="2348" actId="20577"/>
        <pc:sldMkLst>
          <pc:docMk/>
          <pc:sldMk cId="1294615422" sldId="319"/>
        </pc:sldMkLst>
        <pc:spChg chg="mod">
          <ac:chgData name="Mohamed Asim" userId="463e8671-0eec-4074-8616-21d10d9d1eab" providerId="ADAL" clId="{22BEE584-E76A-48F8-B17A-4C2E66425416}" dt="2023-10-14T11:10:57.942" v="2126" actId="20577"/>
          <ac:spMkLst>
            <pc:docMk/>
            <pc:sldMk cId="1294615422" sldId="319"/>
            <ac:spMk id="2" creationId="{D81C7397-8D2B-8EC4-090A-C3D6EE3637DD}"/>
          </ac:spMkLst>
        </pc:spChg>
        <pc:spChg chg="mod">
          <ac:chgData name="Mohamed Asim" userId="463e8671-0eec-4074-8616-21d10d9d1eab" providerId="ADAL" clId="{22BEE584-E76A-48F8-B17A-4C2E66425416}" dt="2023-10-14T11:12:57.258" v="2348" actId="20577"/>
          <ac:spMkLst>
            <pc:docMk/>
            <pc:sldMk cId="1294615422" sldId="319"/>
            <ac:spMk id="3" creationId="{472324D8-8643-2F12-4570-FB04D9479DCA}"/>
          </ac:spMkLst>
        </pc:spChg>
      </pc:sldChg>
      <pc:sldChg chg="modSp new mod">
        <pc:chgData name="Mohamed Asim" userId="463e8671-0eec-4074-8616-21d10d9d1eab" providerId="ADAL" clId="{22BEE584-E76A-48F8-B17A-4C2E66425416}" dt="2023-10-14T11:14:18.539" v="2514" actId="20577"/>
        <pc:sldMkLst>
          <pc:docMk/>
          <pc:sldMk cId="3050232772" sldId="320"/>
        </pc:sldMkLst>
        <pc:spChg chg="mod">
          <ac:chgData name="Mohamed Asim" userId="463e8671-0eec-4074-8616-21d10d9d1eab" providerId="ADAL" clId="{22BEE584-E76A-48F8-B17A-4C2E66425416}" dt="2023-10-14T11:13:18.461" v="2388" actId="20577"/>
          <ac:spMkLst>
            <pc:docMk/>
            <pc:sldMk cId="3050232772" sldId="320"/>
            <ac:spMk id="2" creationId="{C6A9B46D-AC8E-A1FC-DE30-5CAF84AA325D}"/>
          </ac:spMkLst>
        </pc:spChg>
        <pc:spChg chg="mod">
          <ac:chgData name="Mohamed Asim" userId="463e8671-0eec-4074-8616-21d10d9d1eab" providerId="ADAL" clId="{22BEE584-E76A-48F8-B17A-4C2E66425416}" dt="2023-10-14T11:14:18.539" v="2514" actId="20577"/>
          <ac:spMkLst>
            <pc:docMk/>
            <pc:sldMk cId="3050232772" sldId="320"/>
            <ac:spMk id="3" creationId="{F5F2378C-7F1B-4978-DFD8-55497A87398B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15:56.539" v="2518" actId="1076"/>
        <pc:sldMkLst>
          <pc:docMk/>
          <pc:sldMk cId="732267950" sldId="321"/>
        </pc:sldMkLst>
        <pc:spChg chg="del">
          <ac:chgData name="Mohamed Asim" userId="463e8671-0eec-4074-8616-21d10d9d1eab" providerId="ADAL" clId="{22BEE584-E76A-48F8-B17A-4C2E66425416}" dt="2023-10-14T11:15:47.359" v="2517" actId="26606"/>
          <ac:spMkLst>
            <pc:docMk/>
            <pc:sldMk cId="732267950" sldId="321"/>
            <ac:spMk id="2" creationId="{8E1FCBCE-31EF-3A05-C128-974E7E4752D4}"/>
          </ac:spMkLst>
        </pc:spChg>
        <pc:spChg chg="del">
          <ac:chgData name="Mohamed Asim" userId="463e8671-0eec-4074-8616-21d10d9d1eab" providerId="ADAL" clId="{22BEE584-E76A-48F8-B17A-4C2E66425416}" dt="2023-10-14T11:15:42.110" v="2516" actId="22"/>
          <ac:spMkLst>
            <pc:docMk/>
            <pc:sldMk cId="732267950" sldId="321"/>
            <ac:spMk id="3" creationId="{16E972F0-0E62-04FB-7EE1-2AB768B334F6}"/>
          </ac:spMkLst>
        </pc:spChg>
        <pc:picChg chg="add mod ord">
          <ac:chgData name="Mohamed Asim" userId="463e8671-0eec-4074-8616-21d10d9d1eab" providerId="ADAL" clId="{22BEE584-E76A-48F8-B17A-4C2E66425416}" dt="2023-10-14T11:15:56.539" v="2518" actId="1076"/>
          <ac:picMkLst>
            <pc:docMk/>
            <pc:sldMk cId="732267950" sldId="321"/>
            <ac:picMk id="5" creationId="{8B14C5F5-6528-BF96-F199-6DA041039E4C}"/>
          </ac:picMkLst>
        </pc:picChg>
      </pc:sldChg>
      <pc:sldChg chg="addSp delSp modSp new mod setBg">
        <pc:chgData name="Mohamed Asim" userId="463e8671-0eec-4074-8616-21d10d9d1eab" providerId="ADAL" clId="{22BEE584-E76A-48F8-B17A-4C2E66425416}" dt="2023-10-14T11:17:20.765" v="2522" actId="1076"/>
        <pc:sldMkLst>
          <pc:docMk/>
          <pc:sldMk cId="1185765440" sldId="322"/>
        </pc:sldMkLst>
        <pc:spChg chg="del">
          <ac:chgData name="Mohamed Asim" userId="463e8671-0eec-4074-8616-21d10d9d1eab" providerId="ADAL" clId="{22BEE584-E76A-48F8-B17A-4C2E66425416}" dt="2023-10-14T11:17:12.569" v="2521" actId="26606"/>
          <ac:spMkLst>
            <pc:docMk/>
            <pc:sldMk cId="1185765440" sldId="322"/>
            <ac:spMk id="2" creationId="{618DB83E-3D8C-58FE-3DC6-DD2D6251D289}"/>
          </ac:spMkLst>
        </pc:spChg>
        <pc:spChg chg="del">
          <ac:chgData name="Mohamed Asim" userId="463e8671-0eec-4074-8616-21d10d9d1eab" providerId="ADAL" clId="{22BEE584-E76A-48F8-B17A-4C2E66425416}" dt="2023-10-14T11:17:02.836" v="2520" actId="22"/>
          <ac:spMkLst>
            <pc:docMk/>
            <pc:sldMk cId="1185765440" sldId="322"/>
            <ac:spMk id="3" creationId="{0F094229-D844-11C9-FD8D-A66C76FA7381}"/>
          </ac:spMkLst>
        </pc:spChg>
        <pc:picChg chg="add mod ord">
          <ac:chgData name="Mohamed Asim" userId="463e8671-0eec-4074-8616-21d10d9d1eab" providerId="ADAL" clId="{22BEE584-E76A-48F8-B17A-4C2E66425416}" dt="2023-10-14T11:17:20.765" v="2522" actId="1076"/>
          <ac:picMkLst>
            <pc:docMk/>
            <pc:sldMk cId="1185765440" sldId="322"/>
            <ac:picMk id="5" creationId="{3697B778-70E4-F257-4D56-CD5DA83FBE69}"/>
          </ac:picMkLst>
        </pc:picChg>
      </pc:sldChg>
      <pc:sldChg chg="modSp new mod">
        <pc:chgData name="Mohamed Asim" userId="463e8671-0eec-4074-8616-21d10d9d1eab" providerId="ADAL" clId="{22BEE584-E76A-48F8-B17A-4C2E66425416}" dt="2023-10-14T11:23:59.910" v="3115" actId="20577"/>
        <pc:sldMkLst>
          <pc:docMk/>
          <pc:sldMk cId="3426860384" sldId="323"/>
        </pc:sldMkLst>
        <pc:spChg chg="mod">
          <ac:chgData name="Mohamed Asim" userId="463e8671-0eec-4074-8616-21d10d9d1eab" providerId="ADAL" clId="{22BEE584-E76A-48F8-B17A-4C2E66425416}" dt="2023-10-14T11:18:03.152" v="2554" actId="20577"/>
          <ac:spMkLst>
            <pc:docMk/>
            <pc:sldMk cId="3426860384" sldId="323"/>
            <ac:spMk id="2" creationId="{3EA10375-D9EA-83E7-6521-8CFB7D8226B2}"/>
          </ac:spMkLst>
        </pc:spChg>
        <pc:spChg chg="mod">
          <ac:chgData name="Mohamed Asim" userId="463e8671-0eec-4074-8616-21d10d9d1eab" providerId="ADAL" clId="{22BEE584-E76A-48F8-B17A-4C2E66425416}" dt="2023-10-14T11:23:59.910" v="3115" actId="20577"/>
          <ac:spMkLst>
            <pc:docMk/>
            <pc:sldMk cId="3426860384" sldId="323"/>
            <ac:spMk id="3" creationId="{E0E50BDA-0731-34FB-7632-77472514A6A0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48:21.329" v="4169" actId="14100"/>
        <pc:sldMkLst>
          <pc:docMk/>
          <pc:sldMk cId="1853996211" sldId="324"/>
        </pc:sldMkLst>
        <pc:spChg chg="mod">
          <ac:chgData name="Mohamed Asim" userId="463e8671-0eec-4074-8616-21d10d9d1eab" providerId="ADAL" clId="{22BEE584-E76A-48F8-B17A-4C2E66425416}" dt="2023-10-14T11:48:15.102" v="4167" actId="20577"/>
          <ac:spMkLst>
            <pc:docMk/>
            <pc:sldMk cId="1853996211" sldId="324"/>
            <ac:spMk id="2" creationId="{D9D5D7DB-FB46-9E46-ACE1-B4BE6F276956}"/>
          </ac:spMkLst>
        </pc:spChg>
        <pc:spChg chg="del">
          <ac:chgData name="Mohamed Asim" userId="463e8671-0eec-4074-8616-21d10d9d1eab" providerId="ADAL" clId="{22BEE584-E76A-48F8-B17A-4C2E66425416}" dt="2023-10-14T11:25:12.885" v="3117" actId="22"/>
          <ac:spMkLst>
            <pc:docMk/>
            <pc:sldMk cId="1853996211" sldId="324"/>
            <ac:spMk id="3" creationId="{03BADAD3-7950-2809-C7C2-F26FE3C01523}"/>
          </ac:spMkLst>
        </pc:spChg>
        <pc:spChg chg="add mod">
          <ac:chgData name="Mohamed Asim" userId="463e8671-0eec-4074-8616-21d10d9d1eab" providerId="ADAL" clId="{22BEE584-E76A-48F8-B17A-4C2E66425416}" dt="2023-10-14T11:28:04.388" v="3325" actId="20577"/>
          <ac:spMkLst>
            <pc:docMk/>
            <pc:sldMk cId="1853996211" sldId="324"/>
            <ac:spMk id="9" creationId="{2F2C5B36-59F7-FA14-A8F2-C2EEC9C598AD}"/>
          </ac:spMkLst>
        </pc:spChg>
        <pc:spChg chg="add">
          <ac:chgData name="Mohamed Asim" userId="463e8671-0eec-4074-8616-21d10d9d1eab" providerId="ADAL" clId="{22BEE584-E76A-48F8-B17A-4C2E66425416}" dt="2023-10-14T11:25:25.126" v="3118" actId="26606"/>
          <ac:spMkLst>
            <pc:docMk/>
            <pc:sldMk cId="1853996211" sldId="324"/>
            <ac:spMk id="12" creationId="{F13C74B1-5B17-4795-BED0-7140497B445A}"/>
          </ac:spMkLst>
        </pc:spChg>
        <pc:spChg chg="add">
          <ac:chgData name="Mohamed Asim" userId="463e8671-0eec-4074-8616-21d10d9d1eab" providerId="ADAL" clId="{22BEE584-E76A-48F8-B17A-4C2E66425416}" dt="2023-10-14T11:25:25.126" v="3118" actId="26606"/>
          <ac:spMkLst>
            <pc:docMk/>
            <pc:sldMk cId="1853996211" sldId="324"/>
            <ac:spMk id="14" creationId="{D4974D33-8DC5-464E-8C6D-BE58F0669C17}"/>
          </ac:spMkLst>
        </pc:spChg>
        <pc:picChg chg="add mod ord">
          <ac:chgData name="Mohamed Asim" userId="463e8671-0eec-4074-8616-21d10d9d1eab" providerId="ADAL" clId="{22BEE584-E76A-48F8-B17A-4C2E66425416}" dt="2023-10-14T11:48:21.329" v="4169" actId="14100"/>
          <ac:picMkLst>
            <pc:docMk/>
            <pc:sldMk cId="1853996211" sldId="324"/>
            <ac:picMk id="5" creationId="{797E4F7B-A735-9D95-C4EE-DFFF683F59B4}"/>
          </ac:picMkLst>
        </pc:picChg>
      </pc:sldChg>
      <pc:sldChg chg="modSp new add del mod">
        <pc:chgData name="Mohamed Asim" userId="463e8671-0eec-4074-8616-21d10d9d1eab" providerId="ADAL" clId="{22BEE584-E76A-48F8-B17A-4C2E66425416}" dt="2023-10-14T11:31:23.586" v="3524" actId="2696"/>
        <pc:sldMkLst>
          <pc:docMk/>
          <pc:sldMk cId="3607252391" sldId="325"/>
        </pc:sldMkLst>
        <pc:spChg chg="mod">
          <ac:chgData name="Mohamed Asim" userId="463e8671-0eec-4074-8616-21d10d9d1eab" providerId="ADAL" clId="{22BEE584-E76A-48F8-B17A-4C2E66425416}" dt="2023-10-14T11:28:49.082" v="3357" actId="20577"/>
          <ac:spMkLst>
            <pc:docMk/>
            <pc:sldMk cId="3607252391" sldId="325"/>
            <ac:spMk id="2" creationId="{502D0D0D-7CED-6695-9812-E8023FFA8CDD}"/>
          </ac:spMkLst>
        </pc:spChg>
        <pc:spChg chg="mod">
          <ac:chgData name="Mohamed Asim" userId="463e8671-0eec-4074-8616-21d10d9d1eab" providerId="ADAL" clId="{22BEE584-E76A-48F8-B17A-4C2E66425416}" dt="2023-10-14T11:30:59.227" v="3522" actId="5793"/>
          <ac:spMkLst>
            <pc:docMk/>
            <pc:sldMk cId="3607252391" sldId="325"/>
            <ac:spMk id="3" creationId="{DEB35BC1-089C-EE6D-BC04-BCD8D3375114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34:08.027" v="3558" actId="26606"/>
        <pc:sldMkLst>
          <pc:docMk/>
          <pc:sldMk cId="2741480056" sldId="326"/>
        </pc:sldMkLst>
        <pc:spChg chg="mod">
          <ac:chgData name="Mohamed Asim" userId="463e8671-0eec-4074-8616-21d10d9d1eab" providerId="ADAL" clId="{22BEE584-E76A-48F8-B17A-4C2E66425416}" dt="2023-10-14T11:34:08.027" v="3558" actId="26606"/>
          <ac:spMkLst>
            <pc:docMk/>
            <pc:sldMk cId="2741480056" sldId="326"/>
            <ac:spMk id="2" creationId="{026E70A0-952C-EEF5-BF40-FDA4E38ACEA4}"/>
          </ac:spMkLst>
        </pc:spChg>
        <pc:spChg chg="del">
          <ac:chgData name="Mohamed Asim" userId="463e8671-0eec-4074-8616-21d10d9d1eab" providerId="ADAL" clId="{22BEE584-E76A-48F8-B17A-4C2E66425416}" dt="2023-10-14T11:34:02.049" v="3557" actId="22"/>
          <ac:spMkLst>
            <pc:docMk/>
            <pc:sldMk cId="2741480056" sldId="326"/>
            <ac:spMk id="3" creationId="{59347A46-9D36-4975-A7F5-1DEE5824AECC}"/>
          </ac:spMkLst>
        </pc:spChg>
        <pc:spChg chg="add">
          <ac:chgData name="Mohamed Asim" userId="463e8671-0eec-4074-8616-21d10d9d1eab" providerId="ADAL" clId="{22BEE584-E76A-48F8-B17A-4C2E66425416}" dt="2023-10-14T11:34:08.027" v="3558" actId="26606"/>
          <ac:spMkLst>
            <pc:docMk/>
            <pc:sldMk cId="2741480056" sldId="326"/>
            <ac:spMk id="10" creationId="{665DBBEF-238B-476B-96AB-8AAC3224ECEA}"/>
          </ac:spMkLst>
        </pc:spChg>
        <pc:spChg chg="add">
          <ac:chgData name="Mohamed Asim" userId="463e8671-0eec-4074-8616-21d10d9d1eab" providerId="ADAL" clId="{22BEE584-E76A-48F8-B17A-4C2E66425416}" dt="2023-10-14T11:34:08.027" v="3558" actId="26606"/>
          <ac:spMkLst>
            <pc:docMk/>
            <pc:sldMk cId="2741480056" sldId="326"/>
            <ac:spMk id="12" creationId="{3FCFB1DE-0B7E-48CC-BA90-B2AB0889F9D6}"/>
          </ac:spMkLst>
        </pc:spChg>
        <pc:picChg chg="add mod ord">
          <ac:chgData name="Mohamed Asim" userId="463e8671-0eec-4074-8616-21d10d9d1eab" providerId="ADAL" clId="{22BEE584-E76A-48F8-B17A-4C2E66425416}" dt="2023-10-14T11:34:08.027" v="3558" actId="26606"/>
          <ac:picMkLst>
            <pc:docMk/>
            <pc:sldMk cId="2741480056" sldId="326"/>
            <ac:picMk id="5" creationId="{C1BEE09E-3C1D-B7E6-353A-22FCD98EB9E6}"/>
          </ac:picMkLst>
        </pc:picChg>
      </pc:sldChg>
      <pc:sldChg chg="modSp new mod">
        <pc:chgData name="Mohamed Asim" userId="463e8671-0eec-4074-8616-21d10d9d1eab" providerId="ADAL" clId="{22BEE584-E76A-48F8-B17A-4C2E66425416}" dt="2023-10-14T11:46:22.173" v="4134" actId="20577"/>
        <pc:sldMkLst>
          <pc:docMk/>
          <pc:sldMk cId="1341494757" sldId="327"/>
        </pc:sldMkLst>
        <pc:spChg chg="mod">
          <ac:chgData name="Mohamed Asim" userId="463e8671-0eec-4074-8616-21d10d9d1eab" providerId="ADAL" clId="{22BEE584-E76A-48F8-B17A-4C2E66425416}" dt="2023-10-14T11:46:22.173" v="4134" actId="20577"/>
          <ac:spMkLst>
            <pc:docMk/>
            <pc:sldMk cId="1341494757" sldId="327"/>
            <ac:spMk id="2" creationId="{8BEACA2C-5E3D-D1A9-20DE-51897DBB7370}"/>
          </ac:spMkLst>
        </pc:spChg>
        <pc:spChg chg="mod">
          <ac:chgData name="Mohamed Asim" userId="463e8671-0eec-4074-8616-21d10d9d1eab" providerId="ADAL" clId="{22BEE584-E76A-48F8-B17A-4C2E66425416}" dt="2023-10-14T11:44:09.090" v="4100" actId="207"/>
          <ac:spMkLst>
            <pc:docMk/>
            <pc:sldMk cId="1341494757" sldId="327"/>
            <ac:spMk id="3" creationId="{6566FCD9-78DD-071A-77BF-8ABDF602ACB3}"/>
          </ac:spMkLst>
        </pc:spChg>
      </pc:sldChg>
      <pc:sldChg chg="modSp mod delDesignElem">
        <pc:chgData name="Mohamed Asim" userId="463e8671-0eec-4074-8616-21d10d9d1eab" providerId="ADAL" clId="{22BEE584-E76A-48F8-B17A-4C2E66425416}" dt="2023-10-14T11:47:01.060" v="4161" actId="6549"/>
        <pc:sldMkLst>
          <pc:docMk/>
          <pc:sldMk cId="867362259" sldId="328"/>
        </pc:sldMkLst>
        <pc:spChg chg="mod">
          <ac:chgData name="Mohamed Asim" userId="463e8671-0eec-4074-8616-21d10d9d1eab" providerId="ADAL" clId="{22BEE584-E76A-48F8-B17A-4C2E66425416}" dt="2023-10-14T11:46:51.142" v="4159" actId="20577"/>
          <ac:spMkLst>
            <pc:docMk/>
            <pc:sldMk cId="867362259" sldId="328"/>
            <ac:spMk id="2" creationId="{D9D5D7DB-FB46-9E46-ACE1-B4BE6F276956}"/>
          </ac:spMkLst>
        </pc:spChg>
        <pc:spChg chg="mod">
          <ac:chgData name="Mohamed Asim" userId="463e8671-0eec-4074-8616-21d10d9d1eab" providerId="ADAL" clId="{22BEE584-E76A-48F8-B17A-4C2E66425416}" dt="2023-10-14T11:47:01.060" v="4161" actId="6549"/>
          <ac:spMkLst>
            <pc:docMk/>
            <pc:sldMk cId="867362259" sldId="328"/>
            <ac:spMk id="9" creationId="{2F2C5B36-59F7-FA14-A8F2-C2EEC9C598AD}"/>
          </ac:spMkLst>
        </pc:spChg>
      </pc:sldChg>
    </pc:docChg>
  </pc:docChgLst>
  <pc:docChgLst>
    <pc:chgData name="Mohamed Asim" userId="463e8671-0eec-4074-8616-21d10d9d1eab" providerId="ADAL" clId="{B9BDCD4D-F81B-4797-B471-08215EDEF9CC}"/>
    <pc:docChg chg="undo custSel addSld delSld modSld sldOrd">
      <pc:chgData name="Mohamed Asim" userId="463e8671-0eec-4074-8616-21d10d9d1eab" providerId="ADAL" clId="{B9BDCD4D-F81B-4797-B471-08215EDEF9CC}" dt="2024-02-15T14:13:11.774" v="3186" actId="20577"/>
      <pc:docMkLst>
        <pc:docMk/>
      </pc:docMkLst>
      <pc:sldChg chg="modSp mod">
        <pc:chgData name="Mohamed Asim" userId="463e8671-0eec-4074-8616-21d10d9d1eab" providerId="ADAL" clId="{B9BDCD4D-F81B-4797-B471-08215EDEF9CC}" dt="2024-02-13T14:11:59.260" v="180" actId="20577"/>
        <pc:sldMkLst>
          <pc:docMk/>
          <pc:sldMk cId="1720888879" sldId="258"/>
        </pc:sldMkLst>
        <pc:spChg chg="mod">
          <ac:chgData name="Mohamed Asim" userId="463e8671-0eec-4074-8616-21d10d9d1eab" providerId="ADAL" clId="{B9BDCD4D-F81B-4797-B471-08215EDEF9CC}" dt="2024-02-13T14:11:59.260" v="180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del">
        <pc:chgData name="Mohamed Asim" userId="463e8671-0eec-4074-8616-21d10d9d1eab" providerId="ADAL" clId="{B9BDCD4D-F81B-4797-B471-08215EDEF9CC}" dt="2024-02-13T14:15:50.108" v="326" actId="47"/>
        <pc:sldMkLst>
          <pc:docMk/>
          <pc:sldMk cId="675937917" sldId="263"/>
        </pc:sldMkLst>
      </pc:sldChg>
      <pc:sldChg chg="modSp add del mod">
        <pc:chgData name="Mohamed Asim" userId="463e8671-0eec-4074-8616-21d10d9d1eab" providerId="ADAL" clId="{B9BDCD4D-F81B-4797-B471-08215EDEF9CC}" dt="2024-02-14T12:14:00.210" v="2752" actId="255"/>
        <pc:sldMkLst>
          <pc:docMk/>
          <pc:sldMk cId="1116631375" sldId="264"/>
        </pc:sldMkLst>
        <pc:spChg chg="mod">
          <ac:chgData name="Mohamed Asim" userId="463e8671-0eec-4074-8616-21d10d9d1eab" providerId="ADAL" clId="{B9BDCD4D-F81B-4797-B471-08215EDEF9CC}" dt="2024-02-13T14:16:25.990" v="344" actId="27636"/>
          <ac:spMkLst>
            <pc:docMk/>
            <pc:sldMk cId="1116631375" sldId="264"/>
            <ac:spMk id="2" creationId="{DFB84F25-25C6-9BD5-742A-A50B606A0606}"/>
          </ac:spMkLst>
        </pc:spChg>
        <pc:spChg chg="mod">
          <ac:chgData name="Mohamed Asim" userId="463e8671-0eec-4074-8616-21d10d9d1eab" providerId="ADAL" clId="{B9BDCD4D-F81B-4797-B471-08215EDEF9CC}" dt="2024-02-14T12:14:00.210" v="2752" actId="255"/>
          <ac:spMkLst>
            <pc:docMk/>
            <pc:sldMk cId="1116631375" sldId="264"/>
            <ac:spMk id="3" creationId="{882851C0-6472-8C4E-46B8-9AE82FBD8967}"/>
          </ac:spMkLst>
        </pc:spChg>
      </pc:sldChg>
      <pc:sldChg chg="del">
        <pc:chgData name="Mohamed Asim" userId="463e8671-0eec-4074-8616-21d10d9d1eab" providerId="ADAL" clId="{B9BDCD4D-F81B-4797-B471-08215EDEF9CC}" dt="2024-02-13T14:15:50.969" v="327" actId="47"/>
        <pc:sldMkLst>
          <pc:docMk/>
          <pc:sldMk cId="3116902116" sldId="265"/>
        </pc:sldMkLst>
      </pc:sldChg>
      <pc:sldChg chg="del">
        <pc:chgData name="Mohamed Asim" userId="463e8671-0eec-4074-8616-21d10d9d1eab" providerId="ADAL" clId="{B9BDCD4D-F81B-4797-B471-08215EDEF9CC}" dt="2024-02-13T14:15:51.485" v="328" actId="47"/>
        <pc:sldMkLst>
          <pc:docMk/>
          <pc:sldMk cId="1389466257" sldId="266"/>
        </pc:sldMkLst>
      </pc:sldChg>
      <pc:sldChg chg="del">
        <pc:chgData name="Mohamed Asim" userId="463e8671-0eec-4074-8616-21d10d9d1eab" providerId="ADAL" clId="{B9BDCD4D-F81B-4797-B471-08215EDEF9CC}" dt="2024-02-13T14:15:52.151" v="330" actId="47"/>
        <pc:sldMkLst>
          <pc:docMk/>
          <pc:sldMk cId="2425646004" sldId="267"/>
        </pc:sldMkLst>
      </pc:sldChg>
      <pc:sldChg chg="del">
        <pc:chgData name="Mohamed Asim" userId="463e8671-0eec-4074-8616-21d10d9d1eab" providerId="ADAL" clId="{B9BDCD4D-F81B-4797-B471-08215EDEF9CC}" dt="2024-02-13T14:15:51.827" v="329" actId="47"/>
        <pc:sldMkLst>
          <pc:docMk/>
          <pc:sldMk cId="1511305649" sldId="268"/>
        </pc:sldMkLst>
      </pc:sldChg>
      <pc:sldChg chg="del">
        <pc:chgData name="Mohamed Asim" userId="463e8671-0eec-4074-8616-21d10d9d1eab" providerId="ADAL" clId="{B9BDCD4D-F81B-4797-B471-08215EDEF9CC}" dt="2024-02-13T14:15:52.438" v="331" actId="47"/>
        <pc:sldMkLst>
          <pc:docMk/>
          <pc:sldMk cId="4146544261" sldId="269"/>
        </pc:sldMkLst>
      </pc:sldChg>
      <pc:sldChg chg="del">
        <pc:chgData name="Mohamed Asim" userId="463e8671-0eec-4074-8616-21d10d9d1eab" providerId="ADAL" clId="{B9BDCD4D-F81B-4797-B471-08215EDEF9CC}" dt="2024-02-13T14:15:52.720" v="332" actId="47"/>
        <pc:sldMkLst>
          <pc:docMk/>
          <pc:sldMk cId="1308847154" sldId="270"/>
        </pc:sldMkLst>
      </pc:sldChg>
      <pc:sldChg chg="del">
        <pc:chgData name="Mohamed Asim" userId="463e8671-0eec-4074-8616-21d10d9d1eab" providerId="ADAL" clId="{B9BDCD4D-F81B-4797-B471-08215EDEF9CC}" dt="2024-02-13T14:15:52.971" v="333" actId="47"/>
        <pc:sldMkLst>
          <pc:docMk/>
          <pc:sldMk cId="1691690398" sldId="271"/>
        </pc:sldMkLst>
      </pc:sldChg>
      <pc:sldChg chg="del">
        <pc:chgData name="Mohamed Asim" userId="463e8671-0eec-4074-8616-21d10d9d1eab" providerId="ADAL" clId="{B9BDCD4D-F81B-4797-B471-08215EDEF9CC}" dt="2024-02-13T14:15:53.219" v="334" actId="47"/>
        <pc:sldMkLst>
          <pc:docMk/>
          <pc:sldMk cId="271629956" sldId="272"/>
        </pc:sldMkLst>
      </pc:sldChg>
      <pc:sldChg chg="del">
        <pc:chgData name="Mohamed Asim" userId="463e8671-0eec-4074-8616-21d10d9d1eab" providerId="ADAL" clId="{B9BDCD4D-F81B-4797-B471-08215EDEF9CC}" dt="2024-02-13T14:15:53.500" v="335" actId="47"/>
        <pc:sldMkLst>
          <pc:docMk/>
          <pc:sldMk cId="2901255118" sldId="273"/>
        </pc:sldMkLst>
      </pc:sldChg>
      <pc:sldChg chg="del">
        <pc:chgData name="Mohamed Asim" userId="463e8671-0eec-4074-8616-21d10d9d1eab" providerId="ADAL" clId="{B9BDCD4D-F81B-4797-B471-08215EDEF9CC}" dt="2024-02-13T14:15:53.785" v="336" actId="47"/>
        <pc:sldMkLst>
          <pc:docMk/>
          <pc:sldMk cId="3616253459" sldId="274"/>
        </pc:sldMkLst>
      </pc:sldChg>
      <pc:sldChg chg="del">
        <pc:chgData name="Mohamed Asim" userId="463e8671-0eec-4074-8616-21d10d9d1eab" providerId="ADAL" clId="{B9BDCD4D-F81B-4797-B471-08215EDEF9CC}" dt="2024-02-13T14:15:54.052" v="337" actId="47"/>
        <pc:sldMkLst>
          <pc:docMk/>
          <pc:sldMk cId="3470438892" sldId="275"/>
        </pc:sldMkLst>
      </pc:sldChg>
      <pc:sldChg chg="del">
        <pc:chgData name="Mohamed Asim" userId="463e8671-0eec-4074-8616-21d10d9d1eab" providerId="ADAL" clId="{B9BDCD4D-F81B-4797-B471-08215EDEF9CC}" dt="2024-02-13T14:15:54.324" v="338" actId="47"/>
        <pc:sldMkLst>
          <pc:docMk/>
          <pc:sldMk cId="141692553" sldId="276"/>
        </pc:sldMkLst>
      </pc:sldChg>
      <pc:sldChg chg="del">
        <pc:chgData name="Mohamed Asim" userId="463e8671-0eec-4074-8616-21d10d9d1eab" providerId="ADAL" clId="{B9BDCD4D-F81B-4797-B471-08215EDEF9CC}" dt="2024-02-13T14:15:54.615" v="339" actId="47"/>
        <pc:sldMkLst>
          <pc:docMk/>
          <pc:sldMk cId="3267734555" sldId="277"/>
        </pc:sldMkLst>
      </pc:sldChg>
      <pc:sldChg chg="modSp mod">
        <pc:chgData name="Mohamed Asim" userId="463e8671-0eec-4074-8616-21d10d9d1eab" providerId="ADAL" clId="{B9BDCD4D-F81B-4797-B471-08215EDEF9CC}" dt="2024-02-14T12:17:48.052" v="2906" actId="20577"/>
        <pc:sldMkLst>
          <pc:docMk/>
          <pc:sldMk cId="3242883234" sldId="278"/>
        </pc:sldMkLst>
        <pc:spChg chg="mod">
          <ac:chgData name="Mohamed Asim" userId="463e8671-0eec-4074-8616-21d10d9d1eab" providerId="ADAL" clId="{B9BDCD4D-F81B-4797-B471-08215EDEF9CC}" dt="2024-02-14T12:10:43.536" v="2713" actId="20577"/>
          <ac:spMkLst>
            <pc:docMk/>
            <pc:sldMk cId="3242883234" sldId="278"/>
            <ac:spMk id="2" creationId="{8687C581-AF50-4EF1-EDED-B05863B73D58}"/>
          </ac:spMkLst>
        </pc:spChg>
        <pc:spChg chg="mod">
          <ac:chgData name="Mohamed Asim" userId="463e8671-0eec-4074-8616-21d10d9d1eab" providerId="ADAL" clId="{B9BDCD4D-F81B-4797-B471-08215EDEF9CC}" dt="2024-02-14T12:17:48.052" v="2906" actId="20577"/>
          <ac:spMkLst>
            <pc:docMk/>
            <pc:sldMk cId="3242883234" sldId="278"/>
            <ac:spMk id="3" creationId="{356CD0EB-C0FD-EC7F-671D-6CF28221804A}"/>
          </ac:spMkLst>
        </pc:spChg>
      </pc:sldChg>
      <pc:sldChg chg="modSp new mod">
        <pc:chgData name="Mohamed Asim" userId="463e8671-0eec-4074-8616-21d10d9d1eab" providerId="ADAL" clId="{B9BDCD4D-F81B-4797-B471-08215EDEF9CC}" dt="2024-02-13T14:19:43.078" v="468" actId="13926"/>
        <pc:sldMkLst>
          <pc:docMk/>
          <pc:sldMk cId="1612819537" sldId="279"/>
        </pc:sldMkLst>
        <pc:spChg chg="mod">
          <ac:chgData name="Mohamed Asim" userId="463e8671-0eec-4074-8616-21d10d9d1eab" providerId="ADAL" clId="{B9BDCD4D-F81B-4797-B471-08215EDEF9CC}" dt="2024-02-13T14:18:38.787" v="391" actId="27636"/>
          <ac:spMkLst>
            <pc:docMk/>
            <pc:sldMk cId="1612819537" sldId="279"/>
            <ac:spMk id="2" creationId="{7EE8FD98-D859-A4BB-FE48-A1140D029015}"/>
          </ac:spMkLst>
        </pc:spChg>
        <pc:spChg chg="mod">
          <ac:chgData name="Mohamed Asim" userId="463e8671-0eec-4074-8616-21d10d9d1eab" providerId="ADAL" clId="{B9BDCD4D-F81B-4797-B471-08215EDEF9CC}" dt="2024-02-13T14:19:43.078" v="468" actId="13926"/>
          <ac:spMkLst>
            <pc:docMk/>
            <pc:sldMk cId="1612819537" sldId="279"/>
            <ac:spMk id="3" creationId="{C02EAD50-CDB7-7728-5D6F-C2917CB89145}"/>
          </ac:spMkLst>
        </pc:spChg>
      </pc:sldChg>
      <pc:sldChg chg="modSp new mod">
        <pc:chgData name="Mohamed Asim" userId="463e8671-0eec-4074-8616-21d10d9d1eab" providerId="ADAL" clId="{B9BDCD4D-F81B-4797-B471-08215EDEF9CC}" dt="2024-02-14T12:15:36.989" v="2759" actId="20577"/>
        <pc:sldMkLst>
          <pc:docMk/>
          <pc:sldMk cId="1384428703" sldId="280"/>
        </pc:sldMkLst>
        <pc:spChg chg="mod">
          <ac:chgData name="Mohamed Asim" userId="463e8671-0eec-4074-8616-21d10d9d1eab" providerId="ADAL" clId="{B9BDCD4D-F81B-4797-B471-08215EDEF9CC}" dt="2024-02-13T14:20:05.253" v="497" actId="20577"/>
          <ac:spMkLst>
            <pc:docMk/>
            <pc:sldMk cId="1384428703" sldId="280"/>
            <ac:spMk id="2" creationId="{4292C27C-C5FE-514A-8066-B63FA9A4DE82}"/>
          </ac:spMkLst>
        </pc:spChg>
        <pc:spChg chg="mod">
          <ac:chgData name="Mohamed Asim" userId="463e8671-0eec-4074-8616-21d10d9d1eab" providerId="ADAL" clId="{B9BDCD4D-F81B-4797-B471-08215EDEF9CC}" dt="2024-02-14T12:15:36.989" v="2759" actId="20577"/>
          <ac:spMkLst>
            <pc:docMk/>
            <pc:sldMk cId="1384428703" sldId="280"/>
            <ac:spMk id="3" creationId="{2642B582-CBE0-FA05-FE36-0073999FB13B}"/>
          </ac:spMkLst>
        </pc:spChg>
      </pc:sldChg>
      <pc:sldChg chg="modSp new mod ord">
        <pc:chgData name="Mohamed Asim" userId="463e8671-0eec-4074-8616-21d10d9d1eab" providerId="ADAL" clId="{B9BDCD4D-F81B-4797-B471-08215EDEF9CC}" dt="2024-02-14T11:34:27.222" v="1868"/>
        <pc:sldMkLst>
          <pc:docMk/>
          <pc:sldMk cId="3465703010" sldId="281"/>
        </pc:sldMkLst>
        <pc:spChg chg="mod">
          <ac:chgData name="Mohamed Asim" userId="463e8671-0eec-4074-8616-21d10d9d1eab" providerId="ADAL" clId="{B9BDCD4D-F81B-4797-B471-08215EDEF9CC}" dt="2024-02-13T14:27:40.091" v="1195" actId="122"/>
          <ac:spMkLst>
            <pc:docMk/>
            <pc:sldMk cId="3465703010" sldId="281"/>
            <ac:spMk id="2" creationId="{1C327A7A-2081-8CB8-8C63-E58838056CFB}"/>
          </ac:spMkLst>
        </pc:spChg>
        <pc:spChg chg="mod">
          <ac:chgData name="Mohamed Asim" userId="463e8671-0eec-4074-8616-21d10d9d1eab" providerId="ADAL" clId="{B9BDCD4D-F81B-4797-B471-08215EDEF9CC}" dt="2024-02-14T11:32:02.517" v="1866" actId="20577"/>
          <ac:spMkLst>
            <pc:docMk/>
            <pc:sldMk cId="3465703010" sldId="281"/>
            <ac:spMk id="3" creationId="{837AC134-4E38-A604-2748-31E7D4000430}"/>
          </ac:spMkLst>
        </pc:spChg>
      </pc:sldChg>
      <pc:sldChg chg="modSp new mod">
        <pc:chgData name="Mohamed Asim" userId="463e8671-0eec-4074-8616-21d10d9d1eab" providerId="ADAL" clId="{B9BDCD4D-F81B-4797-B471-08215EDEF9CC}" dt="2024-02-13T15:16:42.679" v="1381" actId="20577"/>
        <pc:sldMkLst>
          <pc:docMk/>
          <pc:sldMk cId="3287313156" sldId="282"/>
        </pc:sldMkLst>
        <pc:spChg chg="mod">
          <ac:chgData name="Mohamed Asim" userId="463e8671-0eec-4074-8616-21d10d9d1eab" providerId="ADAL" clId="{B9BDCD4D-F81B-4797-B471-08215EDEF9CC}" dt="2024-02-13T15:13:25.691" v="1309" actId="14100"/>
          <ac:spMkLst>
            <pc:docMk/>
            <pc:sldMk cId="3287313156" sldId="282"/>
            <ac:spMk id="2" creationId="{0E1033DB-D35E-F42A-F64D-FBA70D7C0C00}"/>
          </ac:spMkLst>
        </pc:spChg>
        <pc:spChg chg="mod">
          <ac:chgData name="Mohamed Asim" userId="463e8671-0eec-4074-8616-21d10d9d1eab" providerId="ADAL" clId="{B9BDCD4D-F81B-4797-B471-08215EDEF9CC}" dt="2024-02-13T15:16:42.679" v="1381" actId="20577"/>
          <ac:spMkLst>
            <pc:docMk/>
            <pc:sldMk cId="3287313156" sldId="282"/>
            <ac:spMk id="3" creationId="{8726DC45-9A96-90CF-7BF3-9A87F4661D0F}"/>
          </ac:spMkLst>
        </pc:spChg>
      </pc:sldChg>
      <pc:sldChg chg="modSp new mod">
        <pc:chgData name="Mohamed Asim" userId="463e8671-0eec-4074-8616-21d10d9d1eab" providerId="ADAL" clId="{B9BDCD4D-F81B-4797-B471-08215EDEF9CC}" dt="2024-02-13T15:17:06.768" v="1399" actId="20577"/>
        <pc:sldMkLst>
          <pc:docMk/>
          <pc:sldMk cId="1962392154" sldId="283"/>
        </pc:sldMkLst>
        <pc:spChg chg="mod">
          <ac:chgData name="Mohamed Asim" userId="463e8671-0eec-4074-8616-21d10d9d1eab" providerId="ADAL" clId="{B9BDCD4D-F81B-4797-B471-08215EDEF9CC}" dt="2024-02-13T15:14:59.486" v="1349" actId="20577"/>
          <ac:spMkLst>
            <pc:docMk/>
            <pc:sldMk cId="1962392154" sldId="283"/>
            <ac:spMk id="2" creationId="{8D6CEFD8-4896-356A-E8FC-BD72BA1109B5}"/>
          </ac:spMkLst>
        </pc:spChg>
        <pc:spChg chg="mod">
          <ac:chgData name="Mohamed Asim" userId="463e8671-0eec-4074-8616-21d10d9d1eab" providerId="ADAL" clId="{B9BDCD4D-F81B-4797-B471-08215EDEF9CC}" dt="2024-02-13T15:17:06.768" v="1399" actId="20577"/>
          <ac:spMkLst>
            <pc:docMk/>
            <pc:sldMk cId="1962392154" sldId="283"/>
            <ac:spMk id="3" creationId="{1519A461-B270-5E9F-1E97-27CF3D1501A3}"/>
          </ac:spMkLst>
        </pc:spChg>
      </pc:sldChg>
      <pc:sldChg chg="modSp new mod">
        <pc:chgData name="Mohamed Asim" userId="463e8671-0eec-4074-8616-21d10d9d1eab" providerId="ADAL" clId="{B9BDCD4D-F81B-4797-B471-08215EDEF9CC}" dt="2024-02-14T11:35:30.198" v="1881" actId="20577"/>
        <pc:sldMkLst>
          <pc:docMk/>
          <pc:sldMk cId="90388182" sldId="284"/>
        </pc:sldMkLst>
        <pc:spChg chg="mod">
          <ac:chgData name="Mohamed Asim" userId="463e8671-0eec-4074-8616-21d10d9d1eab" providerId="ADAL" clId="{B9BDCD4D-F81B-4797-B471-08215EDEF9CC}" dt="2024-02-13T15:27:19.315" v="1426" actId="20577"/>
          <ac:spMkLst>
            <pc:docMk/>
            <pc:sldMk cId="90388182" sldId="284"/>
            <ac:spMk id="2" creationId="{E291973F-0190-4ED2-B477-C687918B3132}"/>
          </ac:spMkLst>
        </pc:spChg>
        <pc:spChg chg="mod">
          <ac:chgData name="Mohamed Asim" userId="463e8671-0eec-4074-8616-21d10d9d1eab" providerId="ADAL" clId="{B9BDCD4D-F81B-4797-B471-08215EDEF9CC}" dt="2024-02-14T11:35:30.198" v="1881" actId="20577"/>
          <ac:spMkLst>
            <pc:docMk/>
            <pc:sldMk cId="90388182" sldId="284"/>
            <ac:spMk id="3" creationId="{B57CD721-8B37-B5D2-382B-D0ABB3031B89}"/>
          </ac:spMkLst>
        </pc:spChg>
      </pc:sldChg>
      <pc:sldChg chg="addSp delSp modSp new mod setBg">
        <pc:chgData name="Mohamed Asim" userId="463e8671-0eec-4074-8616-21d10d9d1eab" providerId="ADAL" clId="{B9BDCD4D-F81B-4797-B471-08215EDEF9CC}" dt="2024-02-14T11:54:54.479" v="1896" actId="14100"/>
        <pc:sldMkLst>
          <pc:docMk/>
          <pc:sldMk cId="2348444318" sldId="285"/>
        </pc:sldMkLst>
        <pc:spChg chg="add del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2" creationId="{A7275C22-493A-6AFE-2750-004226F7F6A4}"/>
          </ac:spMkLst>
        </pc:spChg>
        <pc:spChg chg="add del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3" creationId="{64FB7EBC-4F1C-3462-52E6-68ACACEFB202}"/>
          </ac:spMkLst>
        </pc:spChg>
        <pc:spChg chg="add del">
          <ac:chgData name="Mohamed Asim" userId="463e8671-0eec-4074-8616-21d10d9d1eab" providerId="ADAL" clId="{B9BDCD4D-F81B-4797-B471-08215EDEF9CC}" dt="2024-02-14T11:53:20.047" v="1885" actId="26606"/>
          <ac:spMkLst>
            <pc:docMk/>
            <pc:sldMk cId="2348444318" sldId="285"/>
            <ac:spMk id="10" creationId="{42A4FC2C-047E-45A5-965D-8E1E3BF09BC6}"/>
          </ac:spMkLst>
        </pc:spChg>
        <pc:spChg chg="add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12" creationId="{F3060C83-F051-4F0E-ABAD-AA0DFC48B218}"/>
          </ac:spMkLst>
        </pc:spChg>
        <pc:spChg chg="add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14" creationId="{83C98ABE-055B-441F-B07E-44F97F083C39}"/>
          </ac:spMkLst>
        </pc:spChg>
        <pc:spChg chg="add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16" creationId="{29FDB030-9B49-4CED-8CCD-4D99382388AC}"/>
          </ac:spMkLst>
        </pc:spChg>
        <pc:spChg chg="add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18" creationId="{3783CA14-24A1-485C-8B30-D6A5D87987AD}"/>
          </ac:spMkLst>
        </pc:spChg>
        <pc:spChg chg="add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20" creationId="{9A97C86A-04D6-40F7-AE84-31AB43E6A846}"/>
          </ac:spMkLst>
        </pc:spChg>
        <pc:spChg chg="add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22" creationId="{FF9F2414-84E8-453E-B1F3-389FDE8192D9}"/>
          </ac:spMkLst>
        </pc:spChg>
        <pc:spChg chg="add">
          <ac:chgData name="Mohamed Asim" userId="463e8671-0eec-4074-8616-21d10d9d1eab" providerId="ADAL" clId="{B9BDCD4D-F81B-4797-B471-08215EDEF9CC}" dt="2024-02-14T11:53:42.778" v="1888" actId="26606"/>
          <ac:spMkLst>
            <pc:docMk/>
            <pc:sldMk cId="2348444318" sldId="285"/>
            <ac:spMk id="24" creationId="{3ECA69A1-7536-43AC-85EF-C7106179F5ED}"/>
          </ac:spMkLst>
        </pc:spChg>
        <pc:picChg chg="add del mod">
          <ac:chgData name="Mohamed Asim" userId="463e8671-0eec-4074-8616-21d10d9d1eab" providerId="ADAL" clId="{B9BDCD4D-F81B-4797-B471-08215EDEF9CC}" dt="2024-02-14T11:53:32.537" v="1886" actId="22"/>
          <ac:picMkLst>
            <pc:docMk/>
            <pc:sldMk cId="2348444318" sldId="285"/>
            <ac:picMk id="5" creationId="{10DFAB61-76AD-4A6D-D43A-307CC7497B30}"/>
          </ac:picMkLst>
        </pc:picChg>
        <pc:picChg chg="add mod">
          <ac:chgData name="Mohamed Asim" userId="463e8671-0eec-4074-8616-21d10d9d1eab" providerId="ADAL" clId="{B9BDCD4D-F81B-4797-B471-08215EDEF9CC}" dt="2024-02-14T11:54:54.479" v="1896" actId="14100"/>
          <ac:picMkLst>
            <pc:docMk/>
            <pc:sldMk cId="2348444318" sldId="285"/>
            <ac:picMk id="7" creationId="{B645E384-5DE1-2866-F015-3D3F9647AA33}"/>
          </ac:picMkLst>
        </pc:picChg>
      </pc:sldChg>
      <pc:sldChg chg="modSp new mod">
        <pc:chgData name="Mohamed Asim" userId="463e8671-0eec-4074-8616-21d10d9d1eab" providerId="ADAL" clId="{B9BDCD4D-F81B-4797-B471-08215EDEF9CC}" dt="2024-02-14T12:01:44.855" v="2204" actId="14100"/>
        <pc:sldMkLst>
          <pc:docMk/>
          <pc:sldMk cId="1241525016" sldId="286"/>
        </pc:sldMkLst>
        <pc:spChg chg="mod">
          <ac:chgData name="Mohamed Asim" userId="463e8671-0eec-4074-8616-21d10d9d1eab" providerId="ADAL" clId="{B9BDCD4D-F81B-4797-B471-08215EDEF9CC}" dt="2024-02-14T12:01:44.855" v="2204" actId="14100"/>
          <ac:spMkLst>
            <pc:docMk/>
            <pc:sldMk cId="1241525016" sldId="286"/>
            <ac:spMk id="2" creationId="{54CE0BDC-2259-9ECC-C0D3-AD2CA5ECD160}"/>
          </ac:spMkLst>
        </pc:spChg>
        <pc:spChg chg="mod">
          <ac:chgData name="Mohamed Asim" userId="463e8671-0eec-4074-8616-21d10d9d1eab" providerId="ADAL" clId="{B9BDCD4D-F81B-4797-B471-08215EDEF9CC}" dt="2024-02-14T12:01:36.866" v="2202" actId="20577"/>
          <ac:spMkLst>
            <pc:docMk/>
            <pc:sldMk cId="1241525016" sldId="286"/>
            <ac:spMk id="3" creationId="{A2780A47-F91B-EFD0-E53D-AAAF8571623D}"/>
          </ac:spMkLst>
        </pc:spChg>
      </pc:sldChg>
      <pc:sldChg chg="addSp delSp modSp new mod setBg">
        <pc:chgData name="Mohamed Asim" userId="463e8671-0eec-4074-8616-21d10d9d1eab" providerId="ADAL" clId="{B9BDCD4D-F81B-4797-B471-08215EDEF9CC}" dt="2024-02-14T12:03:14.062" v="2208" actId="1076"/>
        <pc:sldMkLst>
          <pc:docMk/>
          <pc:sldMk cId="3441471996" sldId="287"/>
        </pc:sldMkLst>
        <pc:spChg chg="del">
          <ac:chgData name="Mohamed Asim" userId="463e8671-0eec-4074-8616-21d10d9d1eab" providerId="ADAL" clId="{B9BDCD4D-F81B-4797-B471-08215EDEF9CC}" dt="2024-02-14T12:03:10.389" v="2207" actId="26606"/>
          <ac:spMkLst>
            <pc:docMk/>
            <pc:sldMk cId="3441471996" sldId="287"/>
            <ac:spMk id="2" creationId="{6798B821-9FBB-A211-A8B7-687375605BF4}"/>
          </ac:spMkLst>
        </pc:spChg>
        <pc:spChg chg="del">
          <ac:chgData name="Mohamed Asim" userId="463e8671-0eec-4074-8616-21d10d9d1eab" providerId="ADAL" clId="{B9BDCD4D-F81B-4797-B471-08215EDEF9CC}" dt="2024-02-14T12:03:10.389" v="2207" actId="26606"/>
          <ac:spMkLst>
            <pc:docMk/>
            <pc:sldMk cId="3441471996" sldId="287"/>
            <ac:spMk id="3" creationId="{82E3FE78-F643-332E-2653-6002D3C6AE8D}"/>
          </ac:spMkLst>
        </pc:spChg>
        <pc:picChg chg="add mod">
          <ac:chgData name="Mohamed Asim" userId="463e8671-0eec-4074-8616-21d10d9d1eab" providerId="ADAL" clId="{B9BDCD4D-F81B-4797-B471-08215EDEF9CC}" dt="2024-02-14T12:03:14.062" v="2208" actId="1076"/>
          <ac:picMkLst>
            <pc:docMk/>
            <pc:sldMk cId="3441471996" sldId="287"/>
            <ac:picMk id="5" creationId="{24DB902D-ED78-E0E6-3F1B-017A88711CAD}"/>
          </ac:picMkLst>
        </pc:picChg>
      </pc:sldChg>
      <pc:sldChg chg="addSp delSp modSp new mod setBg">
        <pc:chgData name="Mohamed Asim" userId="463e8671-0eec-4074-8616-21d10d9d1eab" providerId="ADAL" clId="{B9BDCD4D-F81B-4797-B471-08215EDEF9CC}" dt="2024-02-15T14:13:11.774" v="3186" actId="20577"/>
        <pc:sldMkLst>
          <pc:docMk/>
          <pc:sldMk cId="4288315320" sldId="288"/>
        </pc:sldMkLst>
        <pc:spChg chg="mod">
          <ac:chgData name="Mohamed Asim" userId="463e8671-0eec-4074-8616-21d10d9d1eab" providerId="ADAL" clId="{B9BDCD4D-F81B-4797-B471-08215EDEF9CC}" dt="2024-02-15T14:13:11.774" v="3186" actId="20577"/>
          <ac:spMkLst>
            <pc:docMk/>
            <pc:sldMk cId="4288315320" sldId="288"/>
            <ac:spMk id="2" creationId="{9377191A-E9CC-FC8F-DC4A-16B6C41D5F30}"/>
          </ac:spMkLst>
        </pc:spChg>
        <pc:spChg chg="add del mod">
          <ac:chgData name="Mohamed Asim" userId="463e8671-0eec-4074-8616-21d10d9d1eab" providerId="ADAL" clId="{B9BDCD4D-F81B-4797-B471-08215EDEF9CC}" dt="2024-02-14T12:10:18.962" v="2646" actId="26606"/>
          <ac:spMkLst>
            <pc:docMk/>
            <pc:sldMk cId="4288315320" sldId="288"/>
            <ac:spMk id="3" creationId="{E80C1945-C4EB-17F4-51CB-5AABA4834A2C}"/>
          </ac:spMkLst>
        </pc:spChg>
        <pc:spChg chg="add del">
          <ac:chgData name="Mohamed Asim" userId="463e8671-0eec-4074-8616-21d10d9d1eab" providerId="ADAL" clId="{B9BDCD4D-F81B-4797-B471-08215EDEF9CC}" dt="2024-02-14T12:10:16.237" v="2643" actId="26606"/>
          <ac:spMkLst>
            <pc:docMk/>
            <pc:sldMk cId="4288315320" sldId="288"/>
            <ac:spMk id="9" creationId="{C0763A76-9F1C-4FC5-82B7-DD475DA461B2}"/>
          </ac:spMkLst>
        </pc:spChg>
        <pc:spChg chg="add del">
          <ac:chgData name="Mohamed Asim" userId="463e8671-0eec-4074-8616-21d10d9d1eab" providerId="ADAL" clId="{B9BDCD4D-F81B-4797-B471-08215EDEF9CC}" dt="2024-02-14T12:10:16.237" v="2643" actId="26606"/>
          <ac:spMkLst>
            <pc:docMk/>
            <pc:sldMk cId="4288315320" sldId="288"/>
            <ac:spMk id="10" creationId="{E80C1945-C4EB-17F4-51CB-5AABA4834A2C}"/>
          </ac:spMkLst>
        </pc:spChg>
        <pc:spChg chg="add del">
          <ac:chgData name="Mohamed Asim" userId="463e8671-0eec-4074-8616-21d10d9d1eab" providerId="ADAL" clId="{B9BDCD4D-F81B-4797-B471-08215EDEF9CC}" dt="2024-02-14T12:10:16.237" v="2643" actId="26606"/>
          <ac:spMkLst>
            <pc:docMk/>
            <pc:sldMk cId="4288315320" sldId="288"/>
            <ac:spMk id="11" creationId="{E81BF4F6-F2CF-4984-9D14-D6966D92F99F}"/>
          </ac:spMkLst>
        </pc:spChg>
        <pc:spChg chg="add del">
          <ac:chgData name="Mohamed Asim" userId="463e8671-0eec-4074-8616-21d10d9d1eab" providerId="ADAL" clId="{B9BDCD4D-F81B-4797-B471-08215EDEF9CC}" dt="2024-02-14T12:10:18.946" v="2645" actId="26606"/>
          <ac:spMkLst>
            <pc:docMk/>
            <pc:sldMk cId="4288315320" sldId="288"/>
            <ac:spMk id="13" creationId="{9DECDBF4-02B6-4BB4-B65B-B8107AD6A9E8}"/>
          </ac:spMkLst>
        </pc:spChg>
        <pc:spChg chg="add del">
          <ac:chgData name="Mohamed Asim" userId="463e8671-0eec-4074-8616-21d10d9d1eab" providerId="ADAL" clId="{B9BDCD4D-F81B-4797-B471-08215EDEF9CC}" dt="2024-02-14T12:10:18.946" v="2645" actId="26606"/>
          <ac:spMkLst>
            <pc:docMk/>
            <pc:sldMk cId="4288315320" sldId="288"/>
            <ac:spMk id="14" creationId="{53B021B3-DE93-4AB7-8A18-CF5F1CED88B8}"/>
          </ac:spMkLst>
        </pc:spChg>
        <pc:spChg chg="add del">
          <ac:chgData name="Mohamed Asim" userId="463e8671-0eec-4074-8616-21d10d9d1eab" providerId="ADAL" clId="{B9BDCD4D-F81B-4797-B471-08215EDEF9CC}" dt="2024-02-14T12:10:18.946" v="2645" actId="26606"/>
          <ac:spMkLst>
            <pc:docMk/>
            <pc:sldMk cId="4288315320" sldId="288"/>
            <ac:spMk id="15" creationId="{52D502E5-F6B4-4D58-B4AE-FC466FF15EE8}"/>
          </ac:spMkLst>
        </pc:spChg>
        <pc:spChg chg="add">
          <ac:chgData name="Mohamed Asim" userId="463e8671-0eec-4074-8616-21d10d9d1eab" providerId="ADAL" clId="{B9BDCD4D-F81B-4797-B471-08215EDEF9CC}" dt="2024-02-14T12:10:18.962" v="2646" actId="26606"/>
          <ac:spMkLst>
            <pc:docMk/>
            <pc:sldMk cId="4288315320" sldId="288"/>
            <ac:spMk id="18" creationId="{C0763A76-9F1C-4FC5-82B7-DD475DA461B2}"/>
          </ac:spMkLst>
        </pc:spChg>
        <pc:spChg chg="add">
          <ac:chgData name="Mohamed Asim" userId="463e8671-0eec-4074-8616-21d10d9d1eab" providerId="ADAL" clId="{B9BDCD4D-F81B-4797-B471-08215EDEF9CC}" dt="2024-02-14T12:10:18.962" v="2646" actId="26606"/>
          <ac:spMkLst>
            <pc:docMk/>
            <pc:sldMk cId="4288315320" sldId="288"/>
            <ac:spMk id="19" creationId="{E81BF4F6-F2CF-4984-9D14-D6966D92F99F}"/>
          </ac:spMkLst>
        </pc:spChg>
        <pc:spChg chg="add mod">
          <ac:chgData name="Mohamed Asim" userId="463e8671-0eec-4074-8616-21d10d9d1eab" providerId="ADAL" clId="{B9BDCD4D-F81B-4797-B471-08215EDEF9CC}" dt="2024-02-15T14:12:49.909" v="3169" actId="20577"/>
          <ac:spMkLst>
            <pc:docMk/>
            <pc:sldMk cId="4288315320" sldId="288"/>
            <ac:spMk id="20" creationId="{E80C1945-C4EB-17F4-51CB-5AABA4834A2C}"/>
          </ac:spMkLst>
        </pc:spChg>
        <pc:graphicFrameChg chg="add del">
          <ac:chgData name="Mohamed Asim" userId="463e8671-0eec-4074-8616-21d10d9d1eab" providerId="ADAL" clId="{B9BDCD4D-F81B-4797-B471-08215EDEF9CC}" dt="2024-02-14T12:09:59.280" v="2639" actId="26606"/>
          <ac:graphicFrameMkLst>
            <pc:docMk/>
            <pc:sldMk cId="4288315320" sldId="288"/>
            <ac:graphicFrameMk id="5" creationId="{1CFD0AF4-B2B7-210D-4DD3-C475FC55FD0B}"/>
          </ac:graphicFrameMkLst>
        </pc:graphicFrameChg>
        <pc:graphicFrameChg chg="add del">
          <ac:chgData name="Mohamed Asim" userId="463e8671-0eec-4074-8616-21d10d9d1eab" providerId="ADAL" clId="{B9BDCD4D-F81B-4797-B471-08215EDEF9CC}" dt="2024-02-14T12:10:07.741" v="2641" actId="26606"/>
          <ac:graphicFrameMkLst>
            <pc:docMk/>
            <pc:sldMk cId="4288315320" sldId="288"/>
            <ac:graphicFrameMk id="7" creationId="{12C2FDA1-D299-F14D-40E0-CA8197553B48}"/>
          </ac:graphicFrameMkLst>
        </pc:graphicFrameChg>
        <pc:graphicFrameChg chg="add del">
          <ac:chgData name="Mohamed Asim" userId="463e8671-0eec-4074-8616-21d10d9d1eab" providerId="ADAL" clId="{B9BDCD4D-F81B-4797-B471-08215EDEF9CC}" dt="2024-02-14T12:10:18.946" v="2645" actId="26606"/>
          <ac:graphicFrameMkLst>
            <pc:docMk/>
            <pc:sldMk cId="4288315320" sldId="288"/>
            <ac:graphicFrameMk id="16" creationId="{C062201B-602A-1117-2D2C-D887094A4715}"/>
          </ac:graphicFrameMkLst>
        </pc:graphicFrameChg>
        <pc:picChg chg="add del">
          <ac:chgData name="Mohamed Asim" userId="463e8671-0eec-4074-8616-21d10d9d1eab" providerId="ADAL" clId="{B9BDCD4D-F81B-4797-B471-08215EDEF9CC}" dt="2024-02-14T12:10:16.237" v="2643" actId="26606"/>
          <ac:picMkLst>
            <pc:docMk/>
            <pc:sldMk cId="4288315320" sldId="288"/>
            <ac:picMk id="12" creationId="{5DBF06C0-411A-DB45-2CB9-ED2B0CCCDEDC}"/>
          </ac:picMkLst>
        </pc:picChg>
        <pc:picChg chg="add">
          <ac:chgData name="Mohamed Asim" userId="463e8671-0eec-4074-8616-21d10d9d1eab" providerId="ADAL" clId="{B9BDCD4D-F81B-4797-B471-08215EDEF9CC}" dt="2024-02-14T12:10:18.962" v="2646" actId="26606"/>
          <ac:picMkLst>
            <pc:docMk/>
            <pc:sldMk cId="4288315320" sldId="288"/>
            <ac:picMk id="21" creationId="{5DBF06C0-411A-DB45-2CB9-ED2B0CCCDED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m.ac.uk/events-landing/bam2024-conference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2.ia-engineers.org/JMTI/index.php/jmti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file:///C:\Users\mohamed.asim\Downloads\Week%201%20-%20MichaelCrotty_1998_1IntroductionTheResea_TheFoundationsOfSocial%20Research.pd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sz="4800" dirty="0"/>
              <a:t>Converting Research into Practice</a:t>
            </a:r>
          </a:p>
          <a:p>
            <a:pPr marL="0" indent="0">
              <a:buNone/>
            </a:pPr>
            <a:r>
              <a:rPr lang="en-GB" sz="4800" dirty="0"/>
              <a:t>     LCDB 7010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	Week 1  - Key Topics/</a:t>
            </a:r>
            <a:r>
              <a:rPr lang="en-GB" sz="4000"/>
              <a:t>Assessment Review</a:t>
            </a:r>
          </a:p>
          <a:p>
            <a:pPr marL="0" indent="0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84F25-25C6-9BD5-742A-A50B606A0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508635"/>
          </a:xfrm>
        </p:spPr>
        <p:txBody>
          <a:bodyPr>
            <a:normAutofit fontScale="90000"/>
          </a:bodyPr>
          <a:lstStyle/>
          <a:p>
            <a:r>
              <a:rPr lang="en-GB" dirty="0">
                <a:highlight>
                  <a:srgbClr val="00FFFF"/>
                </a:highlight>
              </a:rPr>
              <a:t>Planned developmental sessions (October 2024 term)</a:t>
            </a:r>
            <a:br>
              <a:rPr lang="en-GB" dirty="0">
                <a:highlight>
                  <a:srgbClr val="00FFFF"/>
                </a:highlight>
              </a:rPr>
            </a:br>
            <a:r>
              <a:rPr lang="en-GB" sz="2700" dirty="0">
                <a:highlight>
                  <a:srgbClr val="FFFF00"/>
                </a:highlight>
              </a:rPr>
              <a:t>All sessions on Wednesdays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851C0-6472-8C4E-46B8-9AE82FBD8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9842" y="1233194"/>
            <a:ext cx="10589236" cy="4606889"/>
          </a:xfrm>
        </p:spPr>
        <p:txBody>
          <a:bodyPr>
            <a:normAutofit fontScale="77500" lnSpcReduction="20000"/>
          </a:bodyPr>
          <a:lstStyle/>
          <a:p>
            <a:pPr marL="342900" lvl="0" indent="-342900" rtl="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Using Library Resources –  Library team (</a:t>
            </a:r>
            <a:r>
              <a:rPr lang="en-GB" sz="22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Ivana or Megan) 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		Week 2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Good academic writing (elements of style and presentation) 			Week 3</a:t>
            </a:r>
          </a:p>
          <a:p>
            <a:pPr lvl="1">
              <a:lnSpc>
                <a:spcPct val="115000"/>
              </a:lnSpc>
              <a:spcAft>
                <a:spcPts val="800"/>
              </a:spcAft>
            </a:pPr>
            <a:r>
              <a:rPr lang="en-GB" sz="22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Dr Lizeta (</a:t>
            </a:r>
            <a:r>
              <a:rPr lang="en-GB" sz="2200" b="1" kern="10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Thursda</a:t>
            </a:r>
            <a:r>
              <a:rPr lang="en-GB" sz="2200" b="1" kern="100" dirty="0">
                <a:highlight>
                  <a:srgbClr val="FFFF00"/>
                </a:highlight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y</a:t>
            </a:r>
            <a:r>
              <a:rPr lang="en-GB" sz="2200" b="1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  <a:endParaRPr lang="en-GB" sz="2200" b="1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Academic Integrity –	</a:t>
            </a:r>
            <a:r>
              <a:rPr lang="en-GB" sz="22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Jason Harcourt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				Week 4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Student engagement – policies and guidelines  - </a:t>
            </a:r>
            <a:r>
              <a:rPr lang="en-GB" sz="22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Mariella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		Week 5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Introduction to the Doctoral College </a:t>
            </a:r>
          </a:p>
          <a:p>
            <a:pPr lvl="1">
              <a:lnSpc>
                <a:spcPct val="115000"/>
              </a:lnSpc>
              <a:spcAft>
                <a:spcPts val="800"/>
              </a:spcAft>
            </a:pPr>
            <a:r>
              <a:rPr lang="en-GB" sz="22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Dr Nina Sharp	 </a:t>
            </a: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					Week 6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Workshop on Publishing your Research – </a:t>
            </a:r>
          </a:p>
          <a:p>
            <a:pPr lvl="1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2300" b="1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Prof Annette Fillery-Travis	</a:t>
            </a: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				</a:t>
            </a:r>
            <a:r>
              <a:rPr lang="en-GB" sz="23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Week 7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2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Assessment workshop - 							Week 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631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1973F-0190-4ED2-B477-C687918B3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00FFFF"/>
                </a:highlight>
              </a:rPr>
              <a:t>Overview of engagements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CD721-8B37-B5D2-382B-D0ABB3031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672" y="1707941"/>
            <a:ext cx="11481847" cy="377979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Doctoral Student Conference – mid-July ( Wales campus)</a:t>
            </a:r>
          </a:p>
          <a:p>
            <a:endParaRPr lang="en-GB" dirty="0"/>
          </a:p>
          <a:p>
            <a:r>
              <a:rPr lang="en-GB" dirty="0"/>
              <a:t>Annual conference of the British Academy of Management (BAM)</a:t>
            </a:r>
          </a:p>
          <a:p>
            <a:pPr marL="0" indent="0">
              <a:buNone/>
            </a:pPr>
            <a:r>
              <a:rPr lang="en-GB" dirty="0"/>
              <a:t> 	29 September 2025 Kent Business School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>
                <a:hlinkClick r:id="rId2"/>
              </a:rPr>
              <a:t> BAM2024 Conference</a:t>
            </a:r>
            <a:endParaRPr lang="en-GB" dirty="0"/>
          </a:p>
          <a:p>
            <a:r>
              <a:rPr lang="en-GB" dirty="0"/>
              <a:t>Article Publication in JMTI (</a:t>
            </a:r>
            <a:r>
              <a:rPr lang="en-GB" sz="2600" dirty="0"/>
              <a:t>based on your pilot study)</a:t>
            </a:r>
          </a:p>
          <a:p>
            <a:pPr marL="0" indent="0">
              <a:buNone/>
            </a:pPr>
            <a:endParaRPr lang="en-GB" sz="2600" dirty="0"/>
          </a:p>
          <a:p>
            <a:r>
              <a:rPr lang="en-GB" dirty="0"/>
              <a:t>Knowledge Exchange Symposium KES 2025 – (24 September 2025) London campus</a:t>
            </a:r>
          </a:p>
          <a:p>
            <a:pPr lvl="1"/>
            <a:r>
              <a:rPr lang="en-GB" dirty="0"/>
              <a:t>You will be involvement in the preparations and running of the Symposium</a:t>
            </a:r>
          </a:p>
          <a:p>
            <a:pPr lvl="1"/>
            <a:r>
              <a:rPr lang="en-GB" dirty="0"/>
              <a:t>Poster competition!</a:t>
            </a:r>
          </a:p>
        </p:txBody>
      </p:sp>
    </p:spTree>
    <p:extLst>
      <p:ext uri="{BB962C8B-B14F-4D97-AF65-F5344CB8AC3E}">
        <p14:creationId xmlns:p14="http://schemas.microsoft.com/office/powerpoint/2010/main" val="90388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27A7A-2081-8CB8-8C63-E58838056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6234" y="-155275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AC134-4E38-A604-2748-31E7D40004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97596"/>
            <a:ext cx="11481847" cy="4507479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en-GB" dirty="0"/>
              <a:t>Foundations of Social Science Research</a:t>
            </a:r>
          </a:p>
          <a:p>
            <a:pPr algn="ctr"/>
            <a:r>
              <a:rPr lang="en-GB" dirty="0"/>
              <a:t>Research Proposals</a:t>
            </a:r>
          </a:p>
          <a:p>
            <a:pPr algn="ctr"/>
            <a:r>
              <a:rPr lang="en-GB" dirty="0"/>
              <a:t>Producing good research proposals</a:t>
            </a:r>
          </a:p>
          <a:p>
            <a:pPr algn="ctr"/>
            <a:r>
              <a:rPr lang="en-GB" dirty="0"/>
              <a:t>Overview of qualitative research</a:t>
            </a:r>
          </a:p>
          <a:p>
            <a:pPr algn="ctr"/>
            <a:r>
              <a:rPr lang="en-GB" dirty="0"/>
              <a:t>Conducting Pilot Studies</a:t>
            </a:r>
          </a:p>
          <a:p>
            <a:pPr algn="ctr"/>
            <a:r>
              <a:rPr lang="en-GB" dirty="0"/>
              <a:t>Academic Publishing</a:t>
            </a:r>
          </a:p>
          <a:p>
            <a:pPr algn="ctr"/>
            <a:r>
              <a:rPr lang="en-GB" dirty="0"/>
              <a:t>Planning and Writing</a:t>
            </a:r>
          </a:p>
          <a:p>
            <a:pPr algn="ctr"/>
            <a:r>
              <a:rPr lang="en-GB" dirty="0"/>
              <a:t>Finalising your article</a:t>
            </a:r>
          </a:p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sz="4600" dirty="0"/>
              <a:t>FORMAT</a:t>
            </a:r>
          </a:p>
          <a:p>
            <a:pPr marL="0" indent="0" algn="ctr">
              <a:buNone/>
            </a:pPr>
            <a:r>
              <a:rPr lang="en-GB" dirty="0">
                <a:highlight>
                  <a:srgbClr val="00FFFF"/>
                </a:highlight>
              </a:rPr>
              <a:t>Reflection/presentation based on previous week’s reading </a:t>
            </a:r>
          </a:p>
          <a:p>
            <a:pPr marL="0" indent="0" algn="ctr">
              <a:buNone/>
            </a:pPr>
            <a:r>
              <a:rPr lang="en-GB" dirty="0">
                <a:highlight>
                  <a:srgbClr val="00FFFF"/>
                </a:highlight>
              </a:rPr>
              <a:t>Lecture Discussion on Topic of the Week  </a:t>
            </a:r>
          </a:p>
          <a:p>
            <a:pPr marL="0" indent="0" algn="ctr">
              <a:buNone/>
            </a:pPr>
            <a:r>
              <a:rPr lang="en-GB" dirty="0">
                <a:highlight>
                  <a:srgbClr val="00FFFF"/>
                </a:highlight>
              </a:rPr>
              <a:t>Reading and summarising relevant article for the week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703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8FD98-D859-A4BB-FE48-A1140D029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620395"/>
          </a:xfrm>
        </p:spPr>
        <p:txBody>
          <a:bodyPr>
            <a:normAutofit fontScale="90000"/>
          </a:bodyPr>
          <a:lstStyle/>
          <a:p>
            <a:r>
              <a:rPr lang="en-GB" dirty="0">
                <a:highlight>
                  <a:srgbClr val="00FFFF"/>
                </a:highlight>
              </a:rPr>
              <a:t>Module 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EAD50-CDB7-7728-5D6F-C2917CB89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52880"/>
            <a:ext cx="11481847" cy="3948679"/>
          </a:xfrm>
        </p:spPr>
        <p:txBody>
          <a:bodyPr/>
          <a:lstStyle/>
          <a:p>
            <a:r>
              <a:rPr lang="en-GB" dirty="0"/>
              <a:t>Part 1 - 6000 words Conduct a pilot study of the topic you have identified to write the article - gather and analyse original empirical data and develop the findings and write a paper in the format of an academic journal article.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Part 2 - 1500 words Write a reflective account of the process that you have followed. Briefly describe and justify the interesting and/or challenging aspects of this task including what you did, why you did it, how you handled the challenge and what exactly you learnt from the process</a:t>
            </a:r>
          </a:p>
          <a:p>
            <a:r>
              <a:rPr lang="en-GB" dirty="0">
                <a:highlight>
                  <a:srgbClr val="00FFFF"/>
                </a:highlight>
              </a:rPr>
              <a:t>BEGIN TODAY </a:t>
            </a:r>
            <a:r>
              <a:rPr lang="en-GB" dirty="0"/>
              <a:t>( we will finalise topics next week)</a:t>
            </a:r>
          </a:p>
        </p:txBody>
      </p:sp>
    </p:spTree>
    <p:extLst>
      <p:ext uri="{BB962C8B-B14F-4D97-AF65-F5344CB8AC3E}">
        <p14:creationId xmlns:p14="http://schemas.microsoft.com/office/powerpoint/2010/main" val="16128195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2C27C-C5FE-514A-8066-B63FA9A4D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Opportunity for publication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2B582-CBE0-FA05-FE36-0073999FB1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Journal of Management and Training for Industries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>
                <a:hlinkClick r:id="rId2"/>
              </a:rPr>
              <a:t>Journal of Management and Training for Industries (ia-engineers.org)</a:t>
            </a: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428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033DB-D35E-F42A-F64D-FBA70D7C0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71121"/>
            <a:ext cx="11481847" cy="447039"/>
          </a:xfrm>
        </p:spPr>
        <p:txBody>
          <a:bodyPr>
            <a:normAutofit fontScale="90000"/>
          </a:bodyPr>
          <a:lstStyle/>
          <a:p>
            <a:r>
              <a:rPr lang="en-GB" dirty="0"/>
              <a:t>Topics and Readings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6DC45-9A96-90CF-7BF3-9A87F4661D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518160"/>
            <a:ext cx="11481847" cy="4883399"/>
          </a:xfrm>
        </p:spPr>
        <p:txBody>
          <a:bodyPr>
            <a:normAutofit/>
          </a:bodyPr>
          <a:lstStyle/>
          <a:p>
            <a:pPr marL="0" lvl="0" indent="0" rtl="0">
              <a:lnSpc>
                <a:spcPct val="107000"/>
              </a:lnSpc>
              <a:buNone/>
            </a:pPr>
            <a:r>
              <a:rPr lang="en-GB" sz="2000" kern="1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1. </a:t>
            </a: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Foundations of Social Science Research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Introduction to the research process (Micheal Crotty)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is a Good Research Proposal (Part 1) by Martyn Denscombe (chapters 1 to 3)</a:t>
            </a:r>
          </a:p>
          <a:p>
            <a:pPr marL="1143000" lvl="2" indent="-228600">
              <a:lnSpc>
                <a:spcPct val="107000"/>
              </a:lnSpc>
              <a:buFont typeface="+mj-lt"/>
              <a:buAutoNum type="romanLcPeriod"/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Reflection and Summarisation – Key points and relevance to your topic 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000" kern="1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2. </a:t>
            </a: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Research Proposals (producing good research proposals)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do I produce a good research proposal by Martyn Denscombe (Chapters 4-10)</a:t>
            </a:r>
          </a:p>
          <a:p>
            <a:pPr marL="1143000" lvl="2" indent="-228600">
              <a:lnSpc>
                <a:spcPct val="107000"/>
              </a:lnSpc>
              <a:buFont typeface="+mj-lt"/>
              <a:buAutoNum type="romanLcPeriod"/>
            </a:pPr>
            <a:r>
              <a:rPr lang="en-GB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Reflection and Summarisation with relevance to your topic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000" kern="1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3. </a:t>
            </a: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Overview of qualitative research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Historical overview of qualitative research in the social sciences (Chapter2) - Oxford Handbook of Qualitative Research </a:t>
            </a:r>
            <a:endParaRPr lang="en-GB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Qualitative analysis using </a:t>
            </a:r>
            <a:r>
              <a:rPr lang="en-GB" sz="2000" kern="1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Focus Group method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7313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CEFD8-4896-356A-E8FC-BD72BA110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81281"/>
            <a:ext cx="11481847" cy="568960"/>
          </a:xfrm>
        </p:spPr>
        <p:txBody>
          <a:bodyPr>
            <a:normAutofit fontScale="90000"/>
          </a:bodyPr>
          <a:lstStyle/>
          <a:p>
            <a:r>
              <a:rPr lang="en-GB" dirty="0"/>
              <a:t>Topics and readings-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9A461-B270-5E9F-1E97-27CF3D150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751840"/>
            <a:ext cx="11481847" cy="4649719"/>
          </a:xfrm>
        </p:spPr>
        <p:txBody>
          <a:bodyPr/>
          <a:lstStyle/>
          <a:p>
            <a:pPr marL="0" lvl="0" indent="0">
              <a:lnSpc>
                <a:spcPct val="107000"/>
              </a:lnSpc>
              <a:buNone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4. Conducting Pilot Studies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 Tutorial of Pilot Studies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Conducting the Pilot Studies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5. Academic Publishing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Academic Publishing – Oxford Handbook of Publishing 2019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Workshop on getting your article published</a:t>
            </a:r>
          </a:p>
          <a:p>
            <a:pPr marL="0" lvl="0" indent="0">
              <a:lnSpc>
                <a:spcPct val="107000"/>
              </a:lnSpc>
              <a:buNone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6. Planning and Writing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Writing up qualitative research – Oxford handbook of qualitative research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Writing through theoretical frameworks in the doctoral classroom</a:t>
            </a: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Planning and Writing by </a:t>
            </a:r>
            <a:r>
              <a:rPr lang="en-GB" sz="20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Derricour</a:t>
            </a: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Robin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lphaLcPeriod"/>
            </a:pPr>
            <a:r>
              <a:rPr lang="en-GB" sz="20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Workshop on Writing skills (elements of writing)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3921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1D2D9-9094-8D55-1460-4A6FC9A61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FORUM Discussions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44560-4FCC-19E7-82D2-89C4309DE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Weekly topic will be uploaded on Moodle</a:t>
            </a:r>
          </a:p>
          <a:p>
            <a:r>
              <a:rPr lang="en-GB" dirty="0"/>
              <a:t>Your engagement will be reflected when you actively participate in this exercise (engagement is monitored by the Student Engagement Team)</a:t>
            </a:r>
          </a:p>
          <a:p>
            <a:r>
              <a:rPr lang="en-GB" dirty="0"/>
              <a:t>A new topic will be uploaded over the weekend each week</a:t>
            </a:r>
          </a:p>
          <a:p>
            <a:r>
              <a:rPr lang="en-GB" b="0" i="0" dirty="0">
                <a:solidFill>
                  <a:srgbClr val="1D2125"/>
                </a:solidFill>
                <a:effectLst/>
                <a:highlight>
                  <a:srgbClr val="00FFFF"/>
                </a:highlight>
                <a:latin typeface="-apple-system"/>
              </a:rPr>
              <a:t>TOPIC FOR NEXT WEEK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	Discuss using examples the difference between survey research, 	ethnography, phenomenological research, grounded theory and action 	research.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43857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5E3C5-A499-302D-67EE-448E589AE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00FFFF"/>
                </a:highlight>
              </a:rPr>
              <a:t>Activity on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82EBF-CBBC-F80F-54F9-1EBDCD4EC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6492"/>
            <a:ext cx="11481847" cy="414930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Scan the internet to identify a research piece that interests you</a:t>
            </a:r>
          </a:p>
          <a:p>
            <a:r>
              <a:rPr lang="en-GB" b="1" dirty="0"/>
              <a:t>Read and reflect and make notes on the following</a:t>
            </a:r>
          </a:p>
          <a:p>
            <a:pPr lvl="1"/>
            <a:r>
              <a:rPr lang="en-GB" dirty="0"/>
              <a:t>Purpose/aim of the research</a:t>
            </a:r>
          </a:p>
          <a:p>
            <a:pPr lvl="1"/>
            <a:r>
              <a:rPr lang="en-GB" dirty="0"/>
              <a:t>General context or background to the study</a:t>
            </a:r>
          </a:p>
          <a:p>
            <a:pPr lvl="1"/>
            <a:r>
              <a:rPr lang="en-GB" dirty="0"/>
              <a:t>Why was it important for the author</a:t>
            </a:r>
          </a:p>
          <a:p>
            <a:pPr lvl="1"/>
            <a:r>
              <a:rPr lang="en-GB" dirty="0"/>
              <a:t>Was data/information collected?</a:t>
            </a:r>
          </a:p>
          <a:p>
            <a:pPr lvl="1"/>
            <a:r>
              <a:rPr lang="en-GB" dirty="0"/>
              <a:t>How was data collected?</a:t>
            </a:r>
          </a:p>
          <a:p>
            <a:pPr lvl="1"/>
            <a:r>
              <a:rPr lang="en-GB" dirty="0"/>
              <a:t>What were the findings presented by the author?</a:t>
            </a:r>
          </a:p>
          <a:p>
            <a:pPr lvl="1"/>
            <a:r>
              <a:rPr lang="en-GB" dirty="0"/>
              <a:t>What is your take on the research ?</a:t>
            </a:r>
          </a:p>
          <a:p>
            <a:r>
              <a:rPr lang="en-GB" dirty="0"/>
              <a:t>Present in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2882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D4413-243E-1AA2-5B7B-4EDC9B6A2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Article by Micheal Crotty on Introduction to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F5542-F319-1D57-2FAA-D977C8EAF7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Week 1 - MichaelCrotty_1998_1IntroductionTheResea_TheFoundationsOfSocial Research.pdf</a:t>
            </a:r>
            <a:endParaRPr lang="en-GB" dirty="0"/>
          </a:p>
          <a:p>
            <a:endParaRPr lang="en-GB" dirty="0"/>
          </a:p>
          <a:p>
            <a:r>
              <a:rPr lang="en-GB" dirty="0"/>
              <a:t>Present your understanding of the article next week in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7547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E0BDC-2259-9ECC-C0D3-AD2CA5ECD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"/>
            <a:ext cx="11481847" cy="990599"/>
          </a:xfrm>
        </p:spPr>
        <p:txBody>
          <a:bodyPr/>
          <a:lstStyle/>
          <a:p>
            <a:r>
              <a:rPr lang="en-GB" dirty="0"/>
              <a:t>Foundations of social science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80A47-F91B-EFD0-E53D-AAAF85716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6840"/>
            <a:ext cx="11481847" cy="401471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Scaffolding</a:t>
            </a:r>
          </a:p>
          <a:p>
            <a:pPr lvl="1"/>
            <a:r>
              <a:rPr lang="en-GB" dirty="0"/>
              <a:t>Provides stability and direction</a:t>
            </a:r>
          </a:p>
          <a:p>
            <a:r>
              <a:rPr lang="en-GB" dirty="0"/>
              <a:t>What methodologies and methods will be employed?</a:t>
            </a:r>
          </a:p>
          <a:p>
            <a:r>
              <a:rPr lang="en-GB" dirty="0"/>
              <a:t>How do we justify the choice made?</a:t>
            </a:r>
          </a:p>
          <a:p>
            <a:pPr lvl="1"/>
            <a:r>
              <a:rPr lang="en-GB" dirty="0"/>
              <a:t>Answer lies in the Purpose of research</a:t>
            </a:r>
          </a:p>
          <a:p>
            <a:r>
              <a:rPr lang="en-GB" dirty="0"/>
              <a:t>What methods do we propose to use?  </a:t>
            </a:r>
          </a:p>
          <a:p>
            <a:r>
              <a:rPr lang="en-GB" dirty="0"/>
              <a:t>What methodology governs our choice and use of methods?</a:t>
            </a:r>
          </a:p>
          <a:p>
            <a:pPr marL="0" indent="0">
              <a:buNone/>
            </a:pPr>
            <a:r>
              <a:rPr lang="en-GB" dirty="0"/>
              <a:t>• What theoretical perspective lies behind the methodology in question? </a:t>
            </a:r>
          </a:p>
          <a:p>
            <a:pPr marL="0" indent="0">
              <a:buNone/>
            </a:pPr>
            <a:r>
              <a:rPr lang="en-GB" dirty="0"/>
              <a:t>• What epistemology informs this theoretical perspective?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15250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4DB902D-ED78-E0E6-3F1B-017A88711C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650494"/>
            <a:ext cx="10905066" cy="4825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471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645E384-5DE1-2866-F015-3D3F9647AA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1200" y="0"/>
            <a:ext cx="10210800" cy="6857999"/>
          </a:xfrm>
          <a:prstGeom prst="rect">
            <a:avLst/>
          </a:prstGeom>
          <a:ln>
            <a:noFill/>
          </a:ln>
        </p:spPr>
      </p:pic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4443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77191A-E9CC-FC8F-DC4A-16B6C41D5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Reflective writing and presentation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E80C1945-C4EB-17F4-51CB-5AABA4834A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1547996"/>
            <a:ext cx="4646905" cy="43816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Take a moment to read and </a:t>
            </a:r>
            <a:r>
              <a:rPr lang="en-US" sz="2000" dirty="0" err="1"/>
              <a:t>summarise</a:t>
            </a:r>
            <a:r>
              <a:rPr lang="en-US" sz="2000" dirty="0"/>
              <a:t> the reading (article uploaded on foundations of social research) </a:t>
            </a:r>
          </a:p>
          <a:p>
            <a:r>
              <a:rPr lang="en-US" sz="2000" dirty="0"/>
              <a:t>Focus your summary on what each of the components in epistemology, theoretical perspectives, methodologies, and methods mean according to Crotty.</a:t>
            </a:r>
          </a:p>
          <a:p>
            <a:r>
              <a:rPr lang="en-US" sz="2000" dirty="0"/>
              <a:t>Place it in the perspective of the research question you have chosen and present in class next week.</a:t>
            </a:r>
          </a:p>
        </p:txBody>
      </p:sp>
      <p:pic>
        <p:nvPicPr>
          <p:cNvPr id="21" name="Picture 20" descr="An open book and on top are eyeglasses and pen">
            <a:extLst>
              <a:ext uri="{FF2B5EF4-FFF2-40B4-BE49-F238E27FC236}">
                <a16:creationId xmlns:a16="http://schemas.microsoft.com/office/drawing/2014/main" id="{5DBF06C0-411A-DB45-2CB9-ED2B0CCCDE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89" r="30210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31532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5AC00B7-894A-4FF9-8954-5C11DD8B84A2}">
  <ds:schemaRefs>
    <ds:schemaRef ds:uri="http://schemas.microsoft.com/office/2006/documentManagement/types"/>
    <ds:schemaRef ds:uri="http://purl.org/dc/elements/1.1/"/>
    <ds:schemaRef ds:uri="http://www.w3.org/XML/1998/namespace"/>
    <ds:schemaRef ds:uri="58fca413-3b36-4298-af2b-d24aa1f4750f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openxmlformats.org/package/2006/metadata/core-properties"/>
    <ds:schemaRef ds:uri="1084fe36-8241-4751-a893-1fa9f44ff207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0</TotalTime>
  <Words>902</Words>
  <Application>Microsoft Office PowerPoint</Application>
  <PresentationFormat>Widescreen</PresentationFormat>
  <Paragraphs>115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-apple-system</vt:lpstr>
      <vt:lpstr>Aptos</vt:lpstr>
      <vt:lpstr>Arial</vt:lpstr>
      <vt:lpstr>Calibri</vt:lpstr>
      <vt:lpstr>Calibri Light</vt:lpstr>
      <vt:lpstr>UWTSD 200_Title Page</vt:lpstr>
      <vt:lpstr>UWTSD 200_Text 1</vt:lpstr>
      <vt:lpstr>PowerPoint Presentation</vt:lpstr>
      <vt:lpstr>Planned developmental sessions (October 2024 term) All sessions on Wednesdays</vt:lpstr>
      <vt:lpstr>Overview of engagements</vt:lpstr>
      <vt:lpstr>TOPICS</vt:lpstr>
      <vt:lpstr>Module Assessments</vt:lpstr>
      <vt:lpstr>Opportunity for publication </vt:lpstr>
      <vt:lpstr>Topics and Readings</vt:lpstr>
      <vt:lpstr>Topics and readings- cont.</vt:lpstr>
      <vt:lpstr>FORUM Discussions</vt:lpstr>
      <vt:lpstr>Activity on research </vt:lpstr>
      <vt:lpstr>Article by Micheal Crotty on Introduction to Research </vt:lpstr>
      <vt:lpstr>Foundations of social science research</vt:lpstr>
      <vt:lpstr>PowerPoint Presentation</vt:lpstr>
      <vt:lpstr>PowerPoint Presentation</vt:lpstr>
      <vt:lpstr>Reflective writing and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Mohamed Asim</cp:lastModifiedBy>
  <cp:revision>1</cp:revision>
  <dcterms:created xsi:type="dcterms:W3CDTF">2023-10-08T18:11:10Z</dcterms:created>
  <dcterms:modified xsi:type="dcterms:W3CDTF">2024-10-08T12:12:39Z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