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B02B34-3D52-494C-B791-2C4098045AFC}" type="doc">
      <dgm:prSet loTypeId="urn:microsoft.com/office/officeart/2008/layout/VerticalCurv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AF56210-B041-4291-B017-A7A3FF2786EE}">
      <dgm:prSet phldrT="[Text]" phldr="0"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Communication is an essential skill in health and social care. </a:t>
          </a:r>
        </a:p>
      </dgm:t>
    </dgm:pt>
    <dgm:pt modelId="{E579922A-1DD4-4A93-8CED-307056431906}" type="parTrans" cxnId="{59509AF2-0CA1-4780-9D16-A749C9D7EC26}">
      <dgm:prSet/>
      <dgm:spPr/>
      <dgm:t>
        <a:bodyPr/>
        <a:lstStyle/>
        <a:p>
          <a:endParaRPr lang="en-US"/>
        </a:p>
      </dgm:t>
    </dgm:pt>
    <dgm:pt modelId="{36AA4DFE-F58C-4929-8340-631450968AAD}" type="sibTrans" cxnId="{59509AF2-0CA1-4780-9D16-A749C9D7EC26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1FE205C-5B08-412B-8513-150375EF92D6}">
      <dgm:prSet phldrT="[Text]" phldr="0"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It supports safe and effective care. </a:t>
          </a:r>
        </a:p>
      </dgm:t>
    </dgm:pt>
    <dgm:pt modelId="{421F1795-96E7-4075-9B06-15B1DD0211F9}" type="parTrans" cxnId="{F4B20E5E-3B75-48D8-A617-753FD6862837}">
      <dgm:prSet/>
      <dgm:spPr/>
      <dgm:t>
        <a:bodyPr/>
        <a:lstStyle/>
        <a:p>
          <a:endParaRPr lang="en-US"/>
        </a:p>
      </dgm:t>
    </dgm:pt>
    <dgm:pt modelId="{995D8A8D-AE84-429B-968D-A6BE01CA886E}" type="sibTrans" cxnId="{F4B20E5E-3B75-48D8-A617-753FD6862837}">
      <dgm:prSet/>
      <dgm:spPr/>
      <dgm:t>
        <a:bodyPr/>
        <a:lstStyle/>
        <a:p>
          <a:endParaRPr lang="en-US"/>
        </a:p>
      </dgm:t>
    </dgm:pt>
    <dgm:pt modelId="{5D31053F-46F3-43A7-BC4C-CE6C18113EE6}">
      <dgm:prSet phldrT="[Text]"/>
      <dgm:spPr/>
      <dgm:t>
        <a:bodyPr/>
        <a:lstStyle/>
        <a:p>
          <a:pPr>
            <a:buNone/>
          </a:pP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Builds trust and understanding among care givers and clients.</a:t>
          </a:r>
        </a:p>
      </dgm:t>
    </dgm:pt>
    <dgm:pt modelId="{80D13896-3157-451C-BA1A-C05CE0FC5DB7}" type="parTrans" cxnId="{F610CFED-103B-40CB-833F-E692201856FF}">
      <dgm:prSet/>
      <dgm:spPr/>
      <dgm:t>
        <a:bodyPr/>
        <a:lstStyle/>
        <a:p>
          <a:endParaRPr lang="en-US"/>
        </a:p>
      </dgm:t>
    </dgm:pt>
    <dgm:pt modelId="{0257B8FB-673F-42E5-BF2B-339B40DEFBFB}" type="sibTrans" cxnId="{F610CFED-103B-40CB-833F-E692201856FF}">
      <dgm:prSet/>
      <dgm:spPr/>
      <dgm:t>
        <a:bodyPr/>
        <a:lstStyle/>
        <a:p>
          <a:endParaRPr lang="en-US"/>
        </a:p>
      </dgm:t>
    </dgm:pt>
    <dgm:pt modelId="{9F4EA86B-A246-402B-8AB2-0AAE3D95FB40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Effective communication improves teamwork and service outcomes.</a:t>
          </a:r>
        </a:p>
      </dgm:t>
    </dgm:pt>
    <dgm:pt modelId="{71AE6FD6-34F5-4700-917B-24B06C3F6347}" type="parTrans" cxnId="{847D39A1-BD04-477B-927B-7EC86E166229}">
      <dgm:prSet/>
      <dgm:spPr/>
      <dgm:t>
        <a:bodyPr/>
        <a:lstStyle/>
        <a:p>
          <a:endParaRPr lang="en-US"/>
        </a:p>
      </dgm:t>
    </dgm:pt>
    <dgm:pt modelId="{0FA16432-B983-4908-9947-F286BA5B4D5A}" type="sibTrans" cxnId="{847D39A1-BD04-477B-927B-7EC86E166229}">
      <dgm:prSet/>
      <dgm:spPr/>
      <dgm:t>
        <a:bodyPr/>
        <a:lstStyle/>
        <a:p>
          <a:endParaRPr lang="en-US"/>
        </a:p>
      </dgm:t>
    </dgm:pt>
    <dgm:pt modelId="{1FDE9F24-100C-4F8A-95FD-2EDBE3A8996E}" type="pres">
      <dgm:prSet presAssocID="{E8B02B34-3D52-494C-B791-2C4098045AFC}" presName="Name0" presStyleCnt="0">
        <dgm:presLayoutVars>
          <dgm:chMax val="7"/>
          <dgm:chPref val="7"/>
          <dgm:dir/>
        </dgm:presLayoutVars>
      </dgm:prSet>
      <dgm:spPr/>
    </dgm:pt>
    <dgm:pt modelId="{8380C27B-E7A5-4EAB-835A-758F39FF1DD9}" type="pres">
      <dgm:prSet presAssocID="{E8B02B34-3D52-494C-B791-2C4098045AFC}" presName="Name1" presStyleCnt="0"/>
      <dgm:spPr/>
    </dgm:pt>
    <dgm:pt modelId="{65DE7871-192E-437F-BC11-2FAA9DE00BBE}" type="pres">
      <dgm:prSet presAssocID="{E8B02B34-3D52-494C-B791-2C4098045AFC}" presName="cycle" presStyleCnt="0"/>
      <dgm:spPr/>
    </dgm:pt>
    <dgm:pt modelId="{60C61EAA-7FCF-482B-AE47-7F632F50354C}" type="pres">
      <dgm:prSet presAssocID="{E8B02B34-3D52-494C-B791-2C4098045AFC}" presName="srcNode" presStyleLbl="node1" presStyleIdx="0" presStyleCnt="4"/>
      <dgm:spPr/>
    </dgm:pt>
    <dgm:pt modelId="{F200C219-98A2-4AB9-8680-89B8BD8C569B}" type="pres">
      <dgm:prSet presAssocID="{E8B02B34-3D52-494C-B791-2C4098045AFC}" presName="conn" presStyleLbl="parChTrans1D2" presStyleIdx="0" presStyleCnt="1"/>
      <dgm:spPr/>
    </dgm:pt>
    <dgm:pt modelId="{69A497DB-8ECA-4F0A-9D6C-3EDF38DD0C8D}" type="pres">
      <dgm:prSet presAssocID="{E8B02B34-3D52-494C-B791-2C4098045AFC}" presName="extraNode" presStyleLbl="node1" presStyleIdx="0" presStyleCnt="4"/>
      <dgm:spPr/>
    </dgm:pt>
    <dgm:pt modelId="{D9A8527E-1A46-4158-A062-D76E784151EE}" type="pres">
      <dgm:prSet presAssocID="{E8B02B34-3D52-494C-B791-2C4098045AFC}" presName="dstNode" presStyleLbl="node1" presStyleIdx="0" presStyleCnt="4"/>
      <dgm:spPr/>
    </dgm:pt>
    <dgm:pt modelId="{D9E612A0-4657-4F3A-A6F3-92197FB0FBE6}" type="pres">
      <dgm:prSet presAssocID="{3AF56210-B041-4291-B017-A7A3FF2786EE}" presName="text_1" presStyleLbl="node1" presStyleIdx="0" presStyleCnt="4">
        <dgm:presLayoutVars>
          <dgm:bulletEnabled val="1"/>
        </dgm:presLayoutVars>
      </dgm:prSet>
      <dgm:spPr/>
    </dgm:pt>
    <dgm:pt modelId="{5E96164A-373A-4142-B5C7-0EE3BB93D4D9}" type="pres">
      <dgm:prSet presAssocID="{3AF56210-B041-4291-B017-A7A3FF2786EE}" presName="accent_1" presStyleCnt="0"/>
      <dgm:spPr/>
    </dgm:pt>
    <dgm:pt modelId="{EE79C6FC-C0D4-4C86-9C82-6C4206EA8B7C}" type="pres">
      <dgm:prSet presAssocID="{3AF56210-B041-4291-B017-A7A3FF2786EE}" presName="accentRepeatNode" presStyleLbl="solidFgAcc1" presStyleIdx="0" presStyleCnt="4"/>
      <dgm:spPr/>
    </dgm:pt>
    <dgm:pt modelId="{747E49B8-476F-478A-AACB-EE67DEC3569C}" type="pres">
      <dgm:prSet presAssocID="{81FE205C-5B08-412B-8513-150375EF92D6}" presName="text_2" presStyleLbl="node1" presStyleIdx="1" presStyleCnt="4" custLinFactNeighborX="-590">
        <dgm:presLayoutVars>
          <dgm:bulletEnabled val="1"/>
        </dgm:presLayoutVars>
      </dgm:prSet>
      <dgm:spPr/>
    </dgm:pt>
    <dgm:pt modelId="{3C06F2E8-5444-469C-83A0-498FB2957827}" type="pres">
      <dgm:prSet presAssocID="{81FE205C-5B08-412B-8513-150375EF92D6}" presName="accent_2" presStyleCnt="0"/>
      <dgm:spPr/>
    </dgm:pt>
    <dgm:pt modelId="{664F958C-3C84-4BC6-BD45-2564C88B365E}" type="pres">
      <dgm:prSet presAssocID="{81FE205C-5B08-412B-8513-150375EF92D6}" presName="accentRepeatNode" presStyleLbl="solidFgAcc1" presStyleIdx="1" presStyleCnt="4"/>
      <dgm:spPr/>
    </dgm:pt>
    <dgm:pt modelId="{61FCE0CA-EA69-4DD6-B81B-B154A6EF59FD}" type="pres">
      <dgm:prSet presAssocID="{5D31053F-46F3-43A7-BC4C-CE6C18113EE6}" presName="text_3" presStyleLbl="node1" presStyleIdx="2" presStyleCnt="4">
        <dgm:presLayoutVars>
          <dgm:bulletEnabled val="1"/>
        </dgm:presLayoutVars>
      </dgm:prSet>
      <dgm:spPr/>
    </dgm:pt>
    <dgm:pt modelId="{2B73C051-5009-4090-947F-0407A32CB099}" type="pres">
      <dgm:prSet presAssocID="{5D31053F-46F3-43A7-BC4C-CE6C18113EE6}" presName="accent_3" presStyleCnt="0"/>
      <dgm:spPr/>
    </dgm:pt>
    <dgm:pt modelId="{D7364F1C-1D8A-46C9-8137-F992D869DE55}" type="pres">
      <dgm:prSet presAssocID="{5D31053F-46F3-43A7-BC4C-CE6C18113EE6}" presName="accentRepeatNode" presStyleLbl="solidFgAcc1" presStyleIdx="2" presStyleCnt="4"/>
      <dgm:spPr/>
    </dgm:pt>
    <dgm:pt modelId="{8BA5F52A-3F66-4D73-B2F1-EC42EF0ED780}" type="pres">
      <dgm:prSet presAssocID="{9F4EA86B-A246-402B-8AB2-0AAE3D95FB40}" presName="text_4" presStyleLbl="node1" presStyleIdx="3" presStyleCnt="4">
        <dgm:presLayoutVars>
          <dgm:bulletEnabled val="1"/>
        </dgm:presLayoutVars>
      </dgm:prSet>
      <dgm:spPr/>
    </dgm:pt>
    <dgm:pt modelId="{38162D1D-436D-4FF2-A930-0BE1A98E4F98}" type="pres">
      <dgm:prSet presAssocID="{9F4EA86B-A246-402B-8AB2-0AAE3D95FB40}" presName="accent_4" presStyleCnt="0"/>
      <dgm:spPr/>
    </dgm:pt>
    <dgm:pt modelId="{BAFFD24E-4462-47B9-B841-D01B826BC53C}" type="pres">
      <dgm:prSet presAssocID="{9F4EA86B-A246-402B-8AB2-0AAE3D95FB40}" presName="accentRepeatNode" presStyleLbl="solidFgAcc1" presStyleIdx="3" presStyleCnt="4"/>
      <dgm:spPr/>
    </dgm:pt>
  </dgm:ptLst>
  <dgm:cxnLst>
    <dgm:cxn modelId="{A507EC08-3F55-4EB0-8F29-0D877057BC5E}" type="presOf" srcId="{5D31053F-46F3-43A7-BC4C-CE6C18113EE6}" destId="{61FCE0CA-EA69-4DD6-B81B-B154A6EF59FD}" srcOrd="0" destOrd="0" presId="urn:microsoft.com/office/officeart/2008/layout/VerticalCurvedList"/>
    <dgm:cxn modelId="{5D029E0D-81EF-4055-893B-795D3BA97EF4}" type="presOf" srcId="{9F4EA86B-A246-402B-8AB2-0AAE3D95FB40}" destId="{8BA5F52A-3F66-4D73-B2F1-EC42EF0ED780}" srcOrd="0" destOrd="0" presId="urn:microsoft.com/office/officeart/2008/layout/VerticalCurvedList"/>
    <dgm:cxn modelId="{F201D84D-83DA-42D1-B03D-1378F63A927B}" type="presOf" srcId="{81FE205C-5B08-412B-8513-150375EF92D6}" destId="{747E49B8-476F-478A-AACB-EE67DEC3569C}" srcOrd="0" destOrd="0" presId="urn:microsoft.com/office/officeart/2008/layout/VerticalCurvedList"/>
    <dgm:cxn modelId="{F4B20E5E-3B75-48D8-A617-753FD6862837}" srcId="{E8B02B34-3D52-494C-B791-2C4098045AFC}" destId="{81FE205C-5B08-412B-8513-150375EF92D6}" srcOrd="1" destOrd="0" parTransId="{421F1795-96E7-4075-9B06-15B1DD0211F9}" sibTransId="{995D8A8D-AE84-429B-968D-A6BE01CA886E}"/>
    <dgm:cxn modelId="{DAAFAD65-4D9C-49C7-BC89-ADBAEBC2AF81}" type="presOf" srcId="{3AF56210-B041-4291-B017-A7A3FF2786EE}" destId="{D9E612A0-4657-4F3A-A6F3-92197FB0FBE6}" srcOrd="0" destOrd="0" presId="urn:microsoft.com/office/officeart/2008/layout/VerticalCurvedList"/>
    <dgm:cxn modelId="{847D39A1-BD04-477B-927B-7EC86E166229}" srcId="{E8B02B34-3D52-494C-B791-2C4098045AFC}" destId="{9F4EA86B-A246-402B-8AB2-0AAE3D95FB40}" srcOrd="3" destOrd="0" parTransId="{71AE6FD6-34F5-4700-917B-24B06C3F6347}" sibTransId="{0FA16432-B983-4908-9947-F286BA5B4D5A}"/>
    <dgm:cxn modelId="{BA4642AC-63A0-4B9F-AA81-7F09BE3EDE3C}" type="presOf" srcId="{E8B02B34-3D52-494C-B791-2C4098045AFC}" destId="{1FDE9F24-100C-4F8A-95FD-2EDBE3A8996E}" srcOrd="0" destOrd="0" presId="urn:microsoft.com/office/officeart/2008/layout/VerticalCurvedList"/>
    <dgm:cxn modelId="{F610CFED-103B-40CB-833F-E692201856FF}" srcId="{E8B02B34-3D52-494C-B791-2C4098045AFC}" destId="{5D31053F-46F3-43A7-BC4C-CE6C18113EE6}" srcOrd="2" destOrd="0" parTransId="{80D13896-3157-451C-BA1A-C05CE0FC5DB7}" sibTransId="{0257B8FB-673F-42E5-BF2B-339B40DEFBFB}"/>
    <dgm:cxn modelId="{59509AF2-0CA1-4780-9D16-A749C9D7EC26}" srcId="{E8B02B34-3D52-494C-B791-2C4098045AFC}" destId="{3AF56210-B041-4291-B017-A7A3FF2786EE}" srcOrd="0" destOrd="0" parTransId="{E579922A-1DD4-4A93-8CED-307056431906}" sibTransId="{36AA4DFE-F58C-4929-8340-631450968AAD}"/>
    <dgm:cxn modelId="{4ED4ADF4-BC87-4CBB-9AAD-76D345571298}" type="presOf" srcId="{36AA4DFE-F58C-4929-8340-631450968AAD}" destId="{F200C219-98A2-4AB9-8680-89B8BD8C569B}" srcOrd="0" destOrd="0" presId="urn:microsoft.com/office/officeart/2008/layout/VerticalCurvedList"/>
    <dgm:cxn modelId="{296C394B-32F2-430C-9050-7C163E37B7DF}" type="presParOf" srcId="{1FDE9F24-100C-4F8A-95FD-2EDBE3A8996E}" destId="{8380C27B-E7A5-4EAB-835A-758F39FF1DD9}" srcOrd="0" destOrd="0" presId="urn:microsoft.com/office/officeart/2008/layout/VerticalCurvedList"/>
    <dgm:cxn modelId="{BA17365C-3D9A-444F-A4D9-CBD54125C977}" type="presParOf" srcId="{8380C27B-E7A5-4EAB-835A-758F39FF1DD9}" destId="{65DE7871-192E-437F-BC11-2FAA9DE00BBE}" srcOrd="0" destOrd="0" presId="urn:microsoft.com/office/officeart/2008/layout/VerticalCurvedList"/>
    <dgm:cxn modelId="{C83B24D0-4904-4575-8D1C-7B4246C3DF75}" type="presParOf" srcId="{65DE7871-192E-437F-BC11-2FAA9DE00BBE}" destId="{60C61EAA-7FCF-482B-AE47-7F632F50354C}" srcOrd="0" destOrd="0" presId="urn:microsoft.com/office/officeart/2008/layout/VerticalCurvedList"/>
    <dgm:cxn modelId="{A7E9AB50-6807-422E-99A0-840B68794C4D}" type="presParOf" srcId="{65DE7871-192E-437F-BC11-2FAA9DE00BBE}" destId="{F200C219-98A2-4AB9-8680-89B8BD8C569B}" srcOrd="1" destOrd="0" presId="urn:microsoft.com/office/officeart/2008/layout/VerticalCurvedList"/>
    <dgm:cxn modelId="{26667610-D098-42C7-A815-C639A72CFEF9}" type="presParOf" srcId="{65DE7871-192E-437F-BC11-2FAA9DE00BBE}" destId="{69A497DB-8ECA-4F0A-9D6C-3EDF38DD0C8D}" srcOrd="2" destOrd="0" presId="urn:microsoft.com/office/officeart/2008/layout/VerticalCurvedList"/>
    <dgm:cxn modelId="{175EC20D-227D-4984-887D-0DB8FC383EF0}" type="presParOf" srcId="{65DE7871-192E-437F-BC11-2FAA9DE00BBE}" destId="{D9A8527E-1A46-4158-A062-D76E784151EE}" srcOrd="3" destOrd="0" presId="urn:microsoft.com/office/officeart/2008/layout/VerticalCurvedList"/>
    <dgm:cxn modelId="{491BEFA3-70A0-4836-A444-CD51B29EDB8A}" type="presParOf" srcId="{8380C27B-E7A5-4EAB-835A-758F39FF1DD9}" destId="{D9E612A0-4657-4F3A-A6F3-92197FB0FBE6}" srcOrd="1" destOrd="0" presId="urn:microsoft.com/office/officeart/2008/layout/VerticalCurvedList"/>
    <dgm:cxn modelId="{6E39D954-A621-4F3D-99B6-EABF5E01DEF1}" type="presParOf" srcId="{8380C27B-E7A5-4EAB-835A-758F39FF1DD9}" destId="{5E96164A-373A-4142-B5C7-0EE3BB93D4D9}" srcOrd="2" destOrd="0" presId="urn:microsoft.com/office/officeart/2008/layout/VerticalCurvedList"/>
    <dgm:cxn modelId="{6E70CC04-6024-4E99-BAC8-7D1B7D145897}" type="presParOf" srcId="{5E96164A-373A-4142-B5C7-0EE3BB93D4D9}" destId="{EE79C6FC-C0D4-4C86-9C82-6C4206EA8B7C}" srcOrd="0" destOrd="0" presId="urn:microsoft.com/office/officeart/2008/layout/VerticalCurvedList"/>
    <dgm:cxn modelId="{D40316F7-5B4F-43A0-84B5-F4647927DCA5}" type="presParOf" srcId="{8380C27B-E7A5-4EAB-835A-758F39FF1DD9}" destId="{747E49B8-476F-478A-AACB-EE67DEC3569C}" srcOrd="3" destOrd="0" presId="urn:microsoft.com/office/officeart/2008/layout/VerticalCurvedList"/>
    <dgm:cxn modelId="{8B71EDED-9E4E-43BD-8DF6-C35C2259BC5D}" type="presParOf" srcId="{8380C27B-E7A5-4EAB-835A-758F39FF1DD9}" destId="{3C06F2E8-5444-469C-83A0-498FB2957827}" srcOrd="4" destOrd="0" presId="urn:microsoft.com/office/officeart/2008/layout/VerticalCurvedList"/>
    <dgm:cxn modelId="{009A8A96-8BE0-4397-A639-7F7BDE1AA48B}" type="presParOf" srcId="{3C06F2E8-5444-469C-83A0-498FB2957827}" destId="{664F958C-3C84-4BC6-BD45-2564C88B365E}" srcOrd="0" destOrd="0" presId="urn:microsoft.com/office/officeart/2008/layout/VerticalCurvedList"/>
    <dgm:cxn modelId="{78CD66A3-95CD-4EF7-B3EC-6899150BD1AA}" type="presParOf" srcId="{8380C27B-E7A5-4EAB-835A-758F39FF1DD9}" destId="{61FCE0CA-EA69-4DD6-B81B-B154A6EF59FD}" srcOrd="5" destOrd="0" presId="urn:microsoft.com/office/officeart/2008/layout/VerticalCurvedList"/>
    <dgm:cxn modelId="{45E3D9DF-0BBC-48DF-93CF-C9D44149F509}" type="presParOf" srcId="{8380C27B-E7A5-4EAB-835A-758F39FF1DD9}" destId="{2B73C051-5009-4090-947F-0407A32CB099}" srcOrd="6" destOrd="0" presId="urn:microsoft.com/office/officeart/2008/layout/VerticalCurvedList"/>
    <dgm:cxn modelId="{E6A0FC5F-ABB6-42F3-BC65-BF33D099154F}" type="presParOf" srcId="{2B73C051-5009-4090-947F-0407A32CB099}" destId="{D7364F1C-1D8A-46C9-8137-F992D869DE55}" srcOrd="0" destOrd="0" presId="urn:microsoft.com/office/officeart/2008/layout/VerticalCurvedList"/>
    <dgm:cxn modelId="{2E85B708-EBD2-4F08-B7FC-1BE458454381}" type="presParOf" srcId="{8380C27B-E7A5-4EAB-835A-758F39FF1DD9}" destId="{8BA5F52A-3F66-4D73-B2F1-EC42EF0ED780}" srcOrd="7" destOrd="0" presId="urn:microsoft.com/office/officeart/2008/layout/VerticalCurvedList"/>
    <dgm:cxn modelId="{7F50E867-4DA0-49DB-BFB8-1119686CBA81}" type="presParOf" srcId="{8380C27B-E7A5-4EAB-835A-758F39FF1DD9}" destId="{38162D1D-436D-4FF2-A930-0BE1A98E4F98}" srcOrd="8" destOrd="0" presId="urn:microsoft.com/office/officeart/2008/layout/VerticalCurvedList"/>
    <dgm:cxn modelId="{5D786A18-DABF-4352-A763-A08025893DEE}" type="presParOf" srcId="{38162D1D-436D-4FF2-A930-0BE1A98E4F98}" destId="{BAFFD24E-4462-47B9-B841-D01B826BC53C}" srcOrd="0" destOrd="0" presId="urn:microsoft.com/office/officeart/2008/layout/VerticalCurvedList"/>
  </dgm:cxnLst>
  <dgm:bg>
    <a:solidFill>
      <a:schemeClr val="accent4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CE6021-D1F2-46B9-844D-D8CBDF53D0E8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5D5E4BCD-6527-486F-9A28-DE88C901A1C5}">
      <dgm:prSet phldrT="[Text]"/>
      <dgm:spPr/>
      <dgm:t>
        <a:bodyPr/>
        <a:lstStyle/>
        <a:p>
          <a:pPr>
            <a:buNone/>
          </a:pPr>
          <a:r>
            <a: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Enhances patient safety </a:t>
          </a:r>
        </a:p>
      </dgm:t>
    </dgm:pt>
    <dgm:pt modelId="{72427CB0-2F7C-4BE4-A41C-687C2722A916}" type="parTrans" cxnId="{0CFD92A5-C4E6-45D3-A10C-639847092731}">
      <dgm:prSet/>
      <dgm:spPr/>
      <dgm:t>
        <a:bodyPr/>
        <a:lstStyle/>
        <a:p>
          <a:endParaRPr lang="en-US"/>
        </a:p>
      </dgm:t>
    </dgm:pt>
    <dgm:pt modelId="{FAFB03CB-0780-4EE5-9945-C4AB4354382E}" type="sibTrans" cxnId="{0CFD92A5-C4E6-45D3-A10C-639847092731}">
      <dgm:prSet/>
      <dgm:spPr/>
      <dgm:t>
        <a:bodyPr/>
        <a:lstStyle/>
        <a:p>
          <a:endParaRPr lang="en-US"/>
        </a:p>
      </dgm:t>
    </dgm:pt>
    <dgm:pt modelId="{90F03540-1F61-4F15-9560-E89930088BA4}">
      <dgm:prSet phldrT="[Text]"/>
      <dgm:spPr/>
      <dgm:t>
        <a:bodyPr/>
        <a:lstStyle/>
        <a:p>
          <a:pPr>
            <a:buNone/>
          </a:pPr>
          <a:r>
            <a: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Reduces misunderstandings </a:t>
          </a:r>
        </a:p>
      </dgm:t>
    </dgm:pt>
    <dgm:pt modelId="{C617F9A7-F9B2-4A9C-8971-4983FA6A0996}" type="parTrans" cxnId="{A4705B28-9994-4CCE-8231-778ED0C583A9}">
      <dgm:prSet/>
      <dgm:spPr/>
      <dgm:t>
        <a:bodyPr/>
        <a:lstStyle/>
        <a:p>
          <a:endParaRPr lang="en-US"/>
        </a:p>
      </dgm:t>
    </dgm:pt>
    <dgm:pt modelId="{46AEF898-2DBF-4EBC-8F77-21BD1DDAC33F}" type="sibTrans" cxnId="{A4705B28-9994-4CCE-8231-778ED0C583A9}">
      <dgm:prSet/>
      <dgm:spPr/>
      <dgm:t>
        <a:bodyPr/>
        <a:lstStyle/>
        <a:p>
          <a:endParaRPr lang="en-US"/>
        </a:p>
      </dgm:t>
    </dgm:pt>
    <dgm:pt modelId="{640357DB-5E6F-4E54-9D03-2B4098DB7E3F}">
      <dgm:prSet phldrT="[Text]"/>
      <dgm:spPr/>
      <dgm:t>
        <a:bodyPr/>
        <a:lstStyle/>
        <a:p>
          <a:pPr>
            <a:buNone/>
          </a:pPr>
          <a:r>
            <a: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Builds professional relationships </a:t>
          </a:r>
        </a:p>
      </dgm:t>
    </dgm:pt>
    <dgm:pt modelId="{D9FA1728-44AF-4B9F-A150-6D7EA6E01BF3}" type="parTrans" cxnId="{15311BB6-1130-4E9A-8F56-627A794932AF}">
      <dgm:prSet/>
      <dgm:spPr/>
      <dgm:t>
        <a:bodyPr/>
        <a:lstStyle/>
        <a:p>
          <a:endParaRPr lang="en-US"/>
        </a:p>
      </dgm:t>
    </dgm:pt>
    <dgm:pt modelId="{8378D445-8EC3-45ED-8A6F-D97522DB19A8}" type="sibTrans" cxnId="{15311BB6-1130-4E9A-8F56-627A794932AF}">
      <dgm:prSet/>
      <dgm:spPr/>
      <dgm:t>
        <a:bodyPr/>
        <a:lstStyle/>
        <a:p>
          <a:endParaRPr lang="en-US"/>
        </a:p>
      </dgm:t>
    </dgm:pt>
    <dgm:pt modelId="{A3503CCF-EB8A-4923-939C-2BF82F740F6A}">
      <dgm:prSet phldrT="[Text]"/>
      <dgm:spPr/>
      <dgm:t>
        <a:bodyPr/>
        <a:lstStyle/>
        <a:p>
          <a:pPr>
            <a:buNone/>
          </a:pPr>
          <a:r>
            <a: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Improves quality of care </a:t>
          </a:r>
        </a:p>
      </dgm:t>
    </dgm:pt>
    <dgm:pt modelId="{64B8F158-697E-4299-9170-B1D631E7B75D}" type="parTrans" cxnId="{40F9566B-11C3-4C67-8710-5D68C0087DA4}">
      <dgm:prSet/>
      <dgm:spPr/>
      <dgm:t>
        <a:bodyPr/>
        <a:lstStyle/>
        <a:p>
          <a:endParaRPr lang="en-US"/>
        </a:p>
      </dgm:t>
    </dgm:pt>
    <dgm:pt modelId="{56BB21C2-1C0C-4214-940F-C578D2B228D4}" type="sibTrans" cxnId="{40F9566B-11C3-4C67-8710-5D68C0087DA4}">
      <dgm:prSet/>
      <dgm:spPr/>
      <dgm:t>
        <a:bodyPr/>
        <a:lstStyle/>
        <a:p>
          <a:endParaRPr lang="en-US"/>
        </a:p>
      </dgm:t>
    </dgm:pt>
    <dgm:pt modelId="{226B065F-E082-47BF-9343-7DD70A66D65F}">
      <dgm:prSet phldrT="[Text]"/>
      <dgm:spPr/>
      <dgm:t>
        <a:bodyPr/>
        <a:lstStyle/>
        <a:p>
          <a:pPr>
            <a:buNone/>
          </a:pPr>
          <a:r>
            <a: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Supports person-</a:t>
          </a:r>
          <a:r>
            <a:rPr lang="en-US" b="1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centred</a:t>
          </a:r>
          <a:r>
            <a: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care</a:t>
          </a:r>
        </a:p>
      </dgm:t>
    </dgm:pt>
    <dgm:pt modelId="{F3D062FC-B026-455E-BB34-F127BD36E261}" type="parTrans" cxnId="{1F45F07C-66FA-49CB-A04D-39BA744FA7B4}">
      <dgm:prSet/>
      <dgm:spPr/>
      <dgm:t>
        <a:bodyPr/>
        <a:lstStyle/>
        <a:p>
          <a:endParaRPr lang="en-US"/>
        </a:p>
      </dgm:t>
    </dgm:pt>
    <dgm:pt modelId="{4EB5CC5E-27A3-4653-9681-A42E71DB227E}" type="sibTrans" cxnId="{1F45F07C-66FA-49CB-A04D-39BA744FA7B4}">
      <dgm:prSet/>
      <dgm:spPr/>
      <dgm:t>
        <a:bodyPr/>
        <a:lstStyle/>
        <a:p>
          <a:endParaRPr lang="en-US"/>
        </a:p>
      </dgm:t>
    </dgm:pt>
    <dgm:pt modelId="{C59972F8-EDBB-4A04-9E42-DC2B00C43DE0}" type="pres">
      <dgm:prSet presAssocID="{B5CE6021-D1F2-46B9-844D-D8CBDF53D0E8}" presName="diagram" presStyleCnt="0">
        <dgm:presLayoutVars>
          <dgm:dir/>
          <dgm:resizeHandles val="exact"/>
        </dgm:presLayoutVars>
      </dgm:prSet>
      <dgm:spPr/>
    </dgm:pt>
    <dgm:pt modelId="{1DCF03EA-E891-40B3-8F28-23E139EB8892}" type="pres">
      <dgm:prSet presAssocID="{5D5E4BCD-6527-486F-9A28-DE88C901A1C5}" presName="node" presStyleLbl="node1" presStyleIdx="0" presStyleCnt="5">
        <dgm:presLayoutVars>
          <dgm:bulletEnabled val="1"/>
        </dgm:presLayoutVars>
      </dgm:prSet>
      <dgm:spPr/>
    </dgm:pt>
    <dgm:pt modelId="{CADA260C-75A0-41E1-AD76-FF8FACECD756}" type="pres">
      <dgm:prSet presAssocID="{FAFB03CB-0780-4EE5-9945-C4AB4354382E}" presName="sibTrans" presStyleCnt="0"/>
      <dgm:spPr/>
    </dgm:pt>
    <dgm:pt modelId="{CEE23BC3-247A-48EC-AE97-652009002B2B}" type="pres">
      <dgm:prSet presAssocID="{90F03540-1F61-4F15-9560-E89930088BA4}" presName="node" presStyleLbl="node1" presStyleIdx="1" presStyleCnt="5">
        <dgm:presLayoutVars>
          <dgm:bulletEnabled val="1"/>
        </dgm:presLayoutVars>
      </dgm:prSet>
      <dgm:spPr/>
    </dgm:pt>
    <dgm:pt modelId="{BBEDEC13-B32E-47E2-86FB-747E1BBF1107}" type="pres">
      <dgm:prSet presAssocID="{46AEF898-2DBF-4EBC-8F77-21BD1DDAC33F}" presName="sibTrans" presStyleCnt="0"/>
      <dgm:spPr/>
    </dgm:pt>
    <dgm:pt modelId="{9DEB7E01-779E-4C6D-9AFD-9DEF2495A183}" type="pres">
      <dgm:prSet presAssocID="{640357DB-5E6F-4E54-9D03-2B4098DB7E3F}" presName="node" presStyleLbl="node1" presStyleIdx="2" presStyleCnt="5">
        <dgm:presLayoutVars>
          <dgm:bulletEnabled val="1"/>
        </dgm:presLayoutVars>
      </dgm:prSet>
      <dgm:spPr/>
    </dgm:pt>
    <dgm:pt modelId="{5A3C74B9-6373-43F2-9E6F-E02E73830BFC}" type="pres">
      <dgm:prSet presAssocID="{8378D445-8EC3-45ED-8A6F-D97522DB19A8}" presName="sibTrans" presStyleCnt="0"/>
      <dgm:spPr/>
    </dgm:pt>
    <dgm:pt modelId="{BFE04087-2B10-4CCC-9579-D5F6451FAB7C}" type="pres">
      <dgm:prSet presAssocID="{A3503CCF-EB8A-4923-939C-2BF82F740F6A}" presName="node" presStyleLbl="node1" presStyleIdx="3" presStyleCnt="5">
        <dgm:presLayoutVars>
          <dgm:bulletEnabled val="1"/>
        </dgm:presLayoutVars>
      </dgm:prSet>
      <dgm:spPr/>
    </dgm:pt>
    <dgm:pt modelId="{371F7DAA-DC4C-4058-80DE-3A5B6D587522}" type="pres">
      <dgm:prSet presAssocID="{56BB21C2-1C0C-4214-940F-C578D2B228D4}" presName="sibTrans" presStyleCnt="0"/>
      <dgm:spPr/>
    </dgm:pt>
    <dgm:pt modelId="{F3525B4C-2DE2-476C-A9CE-60377BEE51D4}" type="pres">
      <dgm:prSet presAssocID="{226B065F-E082-47BF-9343-7DD70A66D65F}" presName="node" presStyleLbl="node1" presStyleIdx="4" presStyleCnt="5">
        <dgm:presLayoutVars>
          <dgm:bulletEnabled val="1"/>
        </dgm:presLayoutVars>
      </dgm:prSet>
      <dgm:spPr/>
    </dgm:pt>
  </dgm:ptLst>
  <dgm:cxnLst>
    <dgm:cxn modelId="{26D14D16-DB49-4EAA-83D4-35DCF07C8615}" type="presOf" srcId="{640357DB-5E6F-4E54-9D03-2B4098DB7E3F}" destId="{9DEB7E01-779E-4C6D-9AFD-9DEF2495A183}" srcOrd="0" destOrd="0" presId="urn:microsoft.com/office/officeart/2005/8/layout/default"/>
    <dgm:cxn modelId="{9CA54727-D3FE-4E42-95A1-599E17A1E99D}" type="presOf" srcId="{90F03540-1F61-4F15-9560-E89930088BA4}" destId="{CEE23BC3-247A-48EC-AE97-652009002B2B}" srcOrd="0" destOrd="0" presId="urn:microsoft.com/office/officeart/2005/8/layout/default"/>
    <dgm:cxn modelId="{A4705B28-9994-4CCE-8231-778ED0C583A9}" srcId="{B5CE6021-D1F2-46B9-844D-D8CBDF53D0E8}" destId="{90F03540-1F61-4F15-9560-E89930088BA4}" srcOrd="1" destOrd="0" parTransId="{C617F9A7-F9B2-4A9C-8971-4983FA6A0996}" sibTransId="{46AEF898-2DBF-4EBC-8F77-21BD1DDAC33F}"/>
    <dgm:cxn modelId="{B07DF148-F97B-4452-AF0C-9094B04C6413}" type="presOf" srcId="{A3503CCF-EB8A-4923-939C-2BF82F740F6A}" destId="{BFE04087-2B10-4CCC-9579-D5F6451FAB7C}" srcOrd="0" destOrd="0" presId="urn:microsoft.com/office/officeart/2005/8/layout/default"/>
    <dgm:cxn modelId="{40F9566B-11C3-4C67-8710-5D68C0087DA4}" srcId="{B5CE6021-D1F2-46B9-844D-D8CBDF53D0E8}" destId="{A3503CCF-EB8A-4923-939C-2BF82F740F6A}" srcOrd="3" destOrd="0" parTransId="{64B8F158-697E-4299-9170-B1D631E7B75D}" sibTransId="{56BB21C2-1C0C-4214-940F-C578D2B228D4}"/>
    <dgm:cxn modelId="{1F45F07C-66FA-49CB-A04D-39BA744FA7B4}" srcId="{B5CE6021-D1F2-46B9-844D-D8CBDF53D0E8}" destId="{226B065F-E082-47BF-9343-7DD70A66D65F}" srcOrd="4" destOrd="0" parTransId="{F3D062FC-B026-455E-BB34-F127BD36E261}" sibTransId="{4EB5CC5E-27A3-4653-9681-A42E71DB227E}"/>
    <dgm:cxn modelId="{CBAD3183-6A73-435B-9D19-7F5E4F3C3A52}" type="presOf" srcId="{5D5E4BCD-6527-486F-9A28-DE88C901A1C5}" destId="{1DCF03EA-E891-40B3-8F28-23E139EB8892}" srcOrd="0" destOrd="0" presId="urn:microsoft.com/office/officeart/2005/8/layout/default"/>
    <dgm:cxn modelId="{4DBF6996-92DE-4E81-B5A1-F68759D3926C}" type="presOf" srcId="{B5CE6021-D1F2-46B9-844D-D8CBDF53D0E8}" destId="{C59972F8-EDBB-4A04-9E42-DC2B00C43DE0}" srcOrd="0" destOrd="0" presId="urn:microsoft.com/office/officeart/2005/8/layout/default"/>
    <dgm:cxn modelId="{0CFD92A5-C4E6-45D3-A10C-639847092731}" srcId="{B5CE6021-D1F2-46B9-844D-D8CBDF53D0E8}" destId="{5D5E4BCD-6527-486F-9A28-DE88C901A1C5}" srcOrd="0" destOrd="0" parTransId="{72427CB0-2F7C-4BE4-A41C-687C2722A916}" sibTransId="{FAFB03CB-0780-4EE5-9945-C4AB4354382E}"/>
    <dgm:cxn modelId="{15311BB6-1130-4E9A-8F56-627A794932AF}" srcId="{B5CE6021-D1F2-46B9-844D-D8CBDF53D0E8}" destId="{640357DB-5E6F-4E54-9D03-2B4098DB7E3F}" srcOrd="2" destOrd="0" parTransId="{D9FA1728-44AF-4B9F-A150-6D7EA6E01BF3}" sibTransId="{8378D445-8EC3-45ED-8A6F-D97522DB19A8}"/>
    <dgm:cxn modelId="{7B6EDAF5-27B5-4F9A-BE38-4179459FD313}" type="presOf" srcId="{226B065F-E082-47BF-9343-7DD70A66D65F}" destId="{F3525B4C-2DE2-476C-A9CE-60377BEE51D4}" srcOrd="0" destOrd="0" presId="urn:microsoft.com/office/officeart/2005/8/layout/default"/>
    <dgm:cxn modelId="{9D25981F-312F-4ACC-BA44-1FE089D9F508}" type="presParOf" srcId="{C59972F8-EDBB-4A04-9E42-DC2B00C43DE0}" destId="{1DCF03EA-E891-40B3-8F28-23E139EB8892}" srcOrd="0" destOrd="0" presId="urn:microsoft.com/office/officeart/2005/8/layout/default"/>
    <dgm:cxn modelId="{11B903A0-E2A0-447D-94AC-73871D82E48C}" type="presParOf" srcId="{C59972F8-EDBB-4A04-9E42-DC2B00C43DE0}" destId="{CADA260C-75A0-41E1-AD76-FF8FACECD756}" srcOrd="1" destOrd="0" presId="urn:microsoft.com/office/officeart/2005/8/layout/default"/>
    <dgm:cxn modelId="{8F66339F-9023-4493-99DC-6848D45C973D}" type="presParOf" srcId="{C59972F8-EDBB-4A04-9E42-DC2B00C43DE0}" destId="{CEE23BC3-247A-48EC-AE97-652009002B2B}" srcOrd="2" destOrd="0" presId="urn:microsoft.com/office/officeart/2005/8/layout/default"/>
    <dgm:cxn modelId="{5FF7183F-9DB6-4491-B29C-431B486EEBBC}" type="presParOf" srcId="{C59972F8-EDBB-4A04-9E42-DC2B00C43DE0}" destId="{BBEDEC13-B32E-47E2-86FB-747E1BBF1107}" srcOrd="3" destOrd="0" presId="urn:microsoft.com/office/officeart/2005/8/layout/default"/>
    <dgm:cxn modelId="{78760D19-2F80-44B4-BECE-C60DD13087C2}" type="presParOf" srcId="{C59972F8-EDBB-4A04-9E42-DC2B00C43DE0}" destId="{9DEB7E01-779E-4C6D-9AFD-9DEF2495A183}" srcOrd="4" destOrd="0" presId="urn:microsoft.com/office/officeart/2005/8/layout/default"/>
    <dgm:cxn modelId="{67D9FEC0-0061-48FF-BB07-FFC94730F5DD}" type="presParOf" srcId="{C59972F8-EDBB-4A04-9E42-DC2B00C43DE0}" destId="{5A3C74B9-6373-43F2-9E6F-E02E73830BFC}" srcOrd="5" destOrd="0" presId="urn:microsoft.com/office/officeart/2005/8/layout/default"/>
    <dgm:cxn modelId="{51D7144B-105B-4322-9227-540C24FB42D5}" type="presParOf" srcId="{C59972F8-EDBB-4A04-9E42-DC2B00C43DE0}" destId="{BFE04087-2B10-4CCC-9579-D5F6451FAB7C}" srcOrd="6" destOrd="0" presId="urn:microsoft.com/office/officeart/2005/8/layout/default"/>
    <dgm:cxn modelId="{AA5ACD5A-78C1-42FC-B82C-E46DAC6D474E}" type="presParOf" srcId="{C59972F8-EDBB-4A04-9E42-DC2B00C43DE0}" destId="{371F7DAA-DC4C-4058-80DE-3A5B6D587522}" srcOrd="7" destOrd="0" presId="urn:microsoft.com/office/officeart/2005/8/layout/default"/>
    <dgm:cxn modelId="{53DAEA15-B145-4A9C-B1B5-D9288756FD29}" type="presParOf" srcId="{C59972F8-EDBB-4A04-9E42-DC2B00C43DE0}" destId="{F3525B4C-2DE2-476C-A9CE-60377BEE51D4}" srcOrd="8" destOrd="0" presId="urn:microsoft.com/office/officeart/2005/8/layout/default"/>
  </dgm:cxnLst>
  <dgm:bg>
    <a:solidFill>
      <a:schemeClr val="accent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6A2A82-8604-4059-8C98-A9EBCCCB41FC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77A7B20-F253-4B6B-9B6A-8B3B14704598}">
      <dgm:prSet phldrT="[Text]" custT="1"/>
      <dgm:spPr/>
      <dgm:t>
        <a:bodyPr/>
        <a:lstStyle/>
        <a:p>
          <a:pPr>
            <a:buNone/>
          </a:pPr>
          <a:r>
            <a:rPr lang="en-US" sz="4000" b="1" dirty="0">
              <a:latin typeface="Times New Roman" panose="02020603050405020304" pitchFamily="18" charset="0"/>
              <a:cs typeface="Times New Roman" panose="02020603050405020304" pitchFamily="18" charset="0"/>
            </a:rPr>
            <a:t>Language differences </a:t>
          </a:r>
        </a:p>
      </dgm:t>
    </dgm:pt>
    <dgm:pt modelId="{A31FEE21-1BB9-455E-A614-C8F2BB5D9CD8}" type="parTrans" cxnId="{813C4203-455E-41AC-A1EB-2B4E07CCC302}">
      <dgm:prSet/>
      <dgm:spPr/>
      <dgm:t>
        <a:bodyPr/>
        <a:lstStyle/>
        <a:p>
          <a:endParaRPr lang="en-US"/>
        </a:p>
      </dgm:t>
    </dgm:pt>
    <dgm:pt modelId="{5F48000D-7AC2-4FA1-87C3-D37A511957AF}" type="sibTrans" cxnId="{813C4203-455E-41AC-A1EB-2B4E07CCC302}">
      <dgm:prSet/>
      <dgm:spPr/>
      <dgm:t>
        <a:bodyPr/>
        <a:lstStyle/>
        <a:p>
          <a:endParaRPr lang="en-US"/>
        </a:p>
      </dgm:t>
    </dgm:pt>
    <dgm:pt modelId="{65E55EF1-3F18-48B6-9894-613A93A356DB}">
      <dgm:prSet phldrT="[Text]" custT="1"/>
      <dgm:spPr/>
      <dgm:t>
        <a:bodyPr/>
        <a:lstStyle/>
        <a:p>
          <a:pPr>
            <a:buNone/>
          </a:pPr>
          <a:r>
            <a:rPr lang="en-US" sz="4000" b="1" dirty="0">
              <a:latin typeface="Times New Roman" panose="02020603050405020304" pitchFamily="18" charset="0"/>
              <a:cs typeface="Times New Roman" panose="02020603050405020304" pitchFamily="18" charset="0"/>
            </a:rPr>
            <a:t>Hearing impairments </a:t>
          </a:r>
        </a:p>
      </dgm:t>
    </dgm:pt>
    <dgm:pt modelId="{F44DCFE0-82EA-462D-97AC-A549F294A671}" type="parTrans" cxnId="{24E2D359-B6EB-4888-9111-362321AF9822}">
      <dgm:prSet/>
      <dgm:spPr/>
      <dgm:t>
        <a:bodyPr/>
        <a:lstStyle/>
        <a:p>
          <a:endParaRPr lang="en-US"/>
        </a:p>
      </dgm:t>
    </dgm:pt>
    <dgm:pt modelId="{BCBCBDA3-AA72-4A63-8AE4-44212662DA1A}" type="sibTrans" cxnId="{24E2D359-B6EB-4888-9111-362321AF9822}">
      <dgm:prSet/>
      <dgm:spPr/>
      <dgm:t>
        <a:bodyPr/>
        <a:lstStyle/>
        <a:p>
          <a:endParaRPr lang="en-US"/>
        </a:p>
      </dgm:t>
    </dgm:pt>
    <dgm:pt modelId="{E17546BF-7977-4787-A997-C195442E7857}">
      <dgm:prSet phldrT="[Text]" custT="1"/>
      <dgm:spPr/>
      <dgm:t>
        <a:bodyPr/>
        <a:lstStyle/>
        <a:p>
          <a:pPr>
            <a:buNone/>
          </a:pPr>
          <a:r>
            <a:rPr lang="en-US" sz="4000" b="1" dirty="0">
              <a:latin typeface="Times New Roman" panose="02020603050405020304" pitchFamily="18" charset="0"/>
              <a:cs typeface="Times New Roman" panose="02020603050405020304" pitchFamily="18" charset="0"/>
            </a:rPr>
            <a:t>Cultural differences </a:t>
          </a:r>
        </a:p>
      </dgm:t>
    </dgm:pt>
    <dgm:pt modelId="{41AAA249-361F-4471-8C97-0943E39ED415}" type="parTrans" cxnId="{88049D8D-B206-4195-935A-3AB98329C60D}">
      <dgm:prSet/>
      <dgm:spPr/>
      <dgm:t>
        <a:bodyPr/>
        <a:lstStyle/>
        <a:p>
          <a:endParaRPr lang="en-US"/>
        </a:p>
      </dgm:t>
    </dgm:pt>
    <dgm:pt modelId="{E87AB461-263F-4EA7-8457-908BF61A7C93}" type="sibTrans" cxnId="{88049D8D-B206-4195-935A-3AB98329C60D}">
      <dgm:prSet/>
      <dgm:spPr/>
      <dgm:t>
        <a:bodyPr/>
        <a:lstStyle/>
        <a:p>
          <a:endParaRPr lang="en-US"/>
        </a:p>
      </dgm:t>
    </dgm:pt>
    <dgm:pt modelId="{B3941D26-6D9E-4454-9678-9B1FED4EDE8E}">
      <dgm:prSet phldrT="[Text]" custT="1"/>
      <dgm:spPr/>
      <dgm:t>
        <a:bodyPr/>
        <a:lstStyle/>
        <a:p>
          <a:pPr>
            <a:buNone/>
          </a:pPr>
          <a:r>
            <a:rPr lang="en-US" sz="4000" b="1" dirty="0">
              <a:latin typeface="Times New Roman" panose="02020603050405020304" pitchFamily="18" charset="0"/>
              <a:cs typeface="Times New Roman" panose="02020603050405020304" pitchFamily="18" charset="0"/>
            </a:rPr>
            <a:t>Stress and emotions </a:t>
          </a:r>
        </a:p>
      </dgm:t>
    </dgm:pt>
    <dgm:pt modelId="{A0FB78A3-7807-490E-83CE-F672C87F832A}" type="parTrans" cxnId="{59EA48B9-E478-41E9-9BB3-8561C7D20501}">
      <dgm:prSet/>
      <dgm:spPr/>
      <dgm:t>
        <a:bodyPr/>
        <a:lstStyle/>
        <a:p>
          <a:endParaRPr lang="en-US"/>
        </a:p>
      </dgm:t>
    </dgm:pt>
    <dgm:pt modelId="{EA4A7D55-9E4D-4479-B15D-C7BEF6CC291D}" type="sibTrans" cxnId="{59EA48B9-E478-41E9-9BB3-8561C7D20501}">
      <dgm:prSet/>
      <dgm:spPr/>
      <dgm:t>
        <a:bodyPr/>
        <a:lstStyle/>
        <a:p>
          <a:endParaRPr lang="en-US"/>
        </a:p>
      </dgm:t>
    </dgm:pt>
    <dgm:pt modelId="{4C967B3C-32DD-4E95-85A2-ED2DAC35CE09}">
      <dgm:prSet phldrT="[Text]" custT="1"/>
      <dgm:spPr/>
      <dgm:t>
        <a:bodyPr/>
        <a:lstStyle/>
        <a:p>
          <a:pPr>
            <a:buNone/>
          </a:pPr>
          <a:r>
            <a:rPr lang="en-US" sz="4000" b="1" dirty="0">
              <a:latin typeface="Times New Roman" panose="02020603050405020304" pitchFamily="18" charset="0"/>
              <a:cs typeface="Times New Roman" panose="02020603050405020304" pitchFamily="18" charset="0"/>
            </a:rPr>
            <a:t>Environmental noise</a:t>
          </a:r>
        </a:p>
      </dgm:t>
    </dgm:pt>
    <dgm:pt modelId="{A054AE67-F67B-4B8A-83DE-04A0D8FE863A}" type="parTrans" cxnId="{7B161A0A-F0BE-4C2B-AC3F-57AC30B2157F}">
      <dgm:prSet/>
      <dgm:spPr/>
      <dgm:t>
        <a:bodyPr/>
        <a:lstStyle/>
        <a:p>
          <a:endParaRPr lang="en-US"/>
        </a:p>
      </dgm:t>
    </dgm:pt>
    <dgm:pt modelId="{75FC37D3-30AE-473B-A182-F4354FE7A7FF}" type="sibTrans" cxnId="{7B161A0A-F0BE-4C2B-AC3F-57AC30B2157F}">
      <dgm:prSet/>
      <dgm:spPr/>
      <dgm:t>
        <a:bodyPr/>
        <a:lstStyle/>
        <a:p>
          <a:endParaRPr lang="en-US"/>
        </a:p>
      </dgm:t>
    </dgm:pt>
    <dgm:pt modelId="{B49A4BA8-5946-482E-812C-B6E14A701C78}" type="pres">
      <dgm:prSet presAssocID="{FA6A2A82-8604-4059-8C98-A9EBCCCB41FC}" presName="diagram" presStyleCnt="0">
        <dgm:presLayoutVars>
          <dgm:dir/>
          <dgm:resizeHandles val="exact"/>
        </dgm:presLayoutVars>
      </dgm:prSet>
      <dgm:spPr/>
    </dgm:pt>
    <dgm:pt modelId="{10D4B4C0-11ED-41BE-A466-912B5822104B}" type="pres">
      <dgm:prSet presAssocID="{E77A7B20-F253-4B6B-9B6A-8B3B14704598}" presName="node" presStyleLbl="node1" presStyleIdx="0" presStyleCnt="5">
        <dgm:presLayoutVars>
          <dgm:bulletEnabled val="1"/>
        </dgm:presLayoutVars>
      </dgm:prSet>
      <dgm:spPr/>
    </dgm:pt>
    <dgm:pt modelId="{DF233CB8-B837-4F4F-A290-2C99533EF92D}" type="pres">
      <dgm:prSet presAssocID="{5F48000D-7AC2-4FA1-87C3-D37A511957AF}" presName="sibTrans" presStyleCnt="0"/>
      <dgm:spPr/>
    </dgm:pt>
    <dgm:pt modelId="{27B6F679-3D11-48C9-8DA1-040237C29DE6}" type="pres">
      <dgm:prSet presAssocID="{65E55EF1-3F18-48B6-9894-613A93A356DB}" presName="node" presStyleLbl="node1" presStyleIdx="1" presStyleCnt="5">
        <dgm:presLayoutVars>
          <dgm:bulletEnabled val="1"/>
        </dgm:presLayoutVars>
      </dgm:prSet>
      <dgm:spPr/>
    </dgm:pt>
    <dgm:pt modelId="{801B1C26-C641-455C-8CD9-EB40CA35D4D0}" type="pres">
      <dgm:prSet presAssocID="{BCBCBDA3-AA72-4A63-8AE4-44212662DA1A}" presName="sibTrans" presStyleCnt="0"/>
      <dgm:spPr/>
    </dgm:pt>
    <dgm:pt modelId="{6ABB4DF8-DF2C-4F80-8522-45913CC1CC0D}" type="pres">
      <dgm:prSet presAssocID="{E17546BF-7977-4787-A997-C195442E7857}" presName="node" presStyleLbl="node1" presStyleIdx="2" presStyleCnt="5">
        <dgm:presLayoutVars>
          <dgm:bulletEnabled val="1"/>
        </dgm:presLayoutVars>
      </dgm:prSet>
      <dgm:spPr/>
    </dgm:pt>
    <dgm:pt modelId="{3436F920-F468-4F5F-B448-C1228F0E54A6}" type="pres">
      <dgm:prSet presAssocID="{E87AB461-263F-4EA7-8457-908BF61A7C93}" presName="sibTrans" presStyleCnt="0"/>
      <dgm:spPr/>
    </dgm:pt>
    <dgm:pt modelId="{E188490B-810A-46FC-B405-8CB7358B3A74}" type="pres">
      <dgm:prSet presAssocID="{B3941D26-6D9E-4454-9678-9B1FED4EDE8E}" presName="node" presStyleLbl="node1" presStyleIdx="3" presStyleCnt="5">
        <dgm:presLayoutVars>
          <dgm:bulletEnabled val="1"/>
        </dgm:presLayoutVars>
      </dgm:prSet>
      <dgm:spPr/>
    </dgm:pt>
    <dgm:pt modelId="{2A3ACE77-F29C-444C-AFB7-9B92BB59FB2A}" type="pres">
      <dgm:prSet presAssocID="{EA4A7D55-9E4D-4479-B15D-C7BEF6CC291D}" presName="sibTrans" presStyleCnt="0"/>
      <dgm:spPr/>
    </dgm:pt>
    <dgm:pt modelId="{529F04C5-46B5-458D-906A-0717CCE81FCF}" type="pres">
      <dgm:prSet presAssocID="{4C967B3C-32DD-4E95-85A2-ED2DAC35CE09}" presName="node" presStyleLbl="node1" presStyleIdx="4" presStyleCnt="5">
        <dgm:presLayoutVars>
          <dgm:bulletEnabled val="1"/>
        </dgm:presLayoutVars>
      </dgm:prSet>
      <dgm:spPr/>
    </dgm:pt>
  </dgm:ptLst>
  <dgm:cxnLst>
    <dgm:cxn modelId="{813C4203-455E-41AC-A1EB-2B4E07CCC302}" srcId="{FA6A2A82-8604-4059-8C98-A9EBCCCB41FC}" destId="{E77A7B20-F253-4B6B-9B6A-8B3B14704598}" srcOrd="0" destOrd="0" parTransId="{A31FEE21-1BB9-455E-A614-C8F2BB5D9CD8}" sibTransId="{5F48000D-7AC2-4FA1-87C3-D37A511957AF}"/>
    <dgm:cxn modelId="{7A54FC06-1BE8-40D4-B6F5-C07D65FEDEA9}" type="presOf" srcId="{65E55EF1-3F18-48B6-9894-613A93A356DB}" destId="{27B6F679-3D11-48C9-8DA1-040237C29DE6}" srcOrd="0" destOrd="0" presId="urn:microsoft.com/office/officeart/2005/8/layout/default"/>
    <dgm:cxn modelId="{7B161A0A-F0BE-4C2B-AC3F-57AC30B2157F}" srcId="{FA6A2A82-8604-4059-8C98-A9EBCCCB41FC}" destId="{4C967B3C-32DD-4E95-85A2-ED2DAC35CE09}" srcOrd="4" destOrd="0" parTransId="{A054AE67-F67B-4B8A-83DE-04A0D8FE863A}" sibTransId="{75FC37D3-30AE-473B-A182-F4354FE7A7FF}"/>
    <dgm:cxn modelId="{0A35753E-6948-4DB9-9C63-1A7FB1530169}" type="presOf" srcId="{B3941D26-6D9E-4454-9678-9B1FED4EDE8E}" destId="{E188490B-810A-46FC-B405-8CB7358B3A74}" srcOrd="0" destOrd="0" presId="urn:microsoft.com/office/officeart/2005/8/layout/default"/>
    <dgm:cxn modelId="{24E2D359-B6EB-4888-9111-362321AF9822}" srcId="{FA6A2A82-8604-4059-8C98-A9EBCCCB41FC}" destId="{65E55EF1-3F18-48B6-9894-613A93A356DB}" srcOrd="1" destOrd="0" parTransId="{F44DCFE0-82EA-462D-97AC-A549F294A671}" sibTransId="{BCBCBDA3-AA72-4A63-8AE4-44212662DA1A}"/>
    <dgm:cxn modelId="{74829B5D-6661-46CA-A5D0-CB0722199444}" type="presOf" srcId="{E77A7B20-F253-4B6B-9B6A-8B3B14704598}" destId="{10D4B4C0-11ED-41BE-A466-912B5822104B}" srcOrd="0" destOrd="0" presId="urn:microsoft.com/office/officeart/2005/8/layout/default"/>
    <dgm:cxn modelId="{88049D8D-B206-4195-935A-3AB98329C60D}" srcId="{FA6A2A82-8604-4059-8C98-A9EBCCCB41FC}" destId="{E17546BF-7977-4787-A997-C195442E7857}" srcOrd="2" destOrd="0" parTransId="{41AAA249-361F-4471-8C97-0943E39ED415}" sibTransId="{E87AB461-263F-4EA7-8457-908BF61A7C93}"/>
    <dgm:cxn modelId="{366D0F9D-C91F-4D60-AF6C-3094E8EE1553}" type="presOf" srcId="{FA6A2A82-8604-4059-8C98-A9EBCCCB41FC}" destId="{B49A4BA8-5946-482E-812C-B6E14A701C78}" srcOrd="0" destOrd="0" presId="urn:microsoft.com/office/officeart/2005/8/layout/default"/>
    <dgm:cxn modelId="{59EA48B9-E478-41E9-9BB3-8561C7D20501}" srcId="{FA6A2A82-8604-4059-8C98-A9EBCCCB41FC}" destId="{B3941D26-6D9E-4454-9678-9B1FED4EDE8E}" srcOrd="3" destOrd="0" parTransId="{A0FB78A3-7807-490E-83CE-F672C87F832A}" sibTransId="{EA4A7D55-9E4D-4479-B15D-C7BEF6CC291D}"/>
    <dgm:cxn modelId="{D13621C8-609A-4AE2-9A09-3C9993D87BEC}" type="presOf" srcId="{E17546BF-7977-4787-A997-C195442E7857}" destId="{6ABB4DF8-DF2C-4F80-8522-45913CC1CC0D}" srcOrd="0" destOrd="0" presId="urn:microsoft.com/office/officeart/2005/8/layout/default"/>
    <dgm:cxn modelId="{27CD51FA-E8C9-4E9F-A589-1F23F9594B7A}" type="presOf" srcId="{4C967B3C-32DD-4E95-85A2-ED2DAC35CE09}" destId="{529F04C5-46B5-458D-906A-0717CCE81FCF}" srcOrd="0" destOrd="0" presId="urn:microsoft.com/office/officeart/2005/8/layout/default"/>
    <dgm:cxn modelId="{2C899626-8EE4-4D4A-8792-E8326C7E857E}" type="presParOf" srcId="{B49A4BA8-5946-482E-812C-B6E14A701C78}" destId="{10D4B4C0-11ED-41BE-A466-912B5822104B}" srcOrd="0" destOrd="0" presId="urn:microsoft.com/office/officeart/2005/8/layout/default"/>
    <dgm:cxn modelId="{2B3AB6CE-DA33-436A-AF08-6E6111B7AFF2}" type="presParOf" srcId="{B49A4BA8-5946-482E-812C-B6E14A701C78}" destId="{DF233CB8-B837-4F4F-A290-2C99533EF92D}" srcOrd="1" destOrd="0" presId="urn:microsoft.com/office/officeart/2005/8/layout/default"/>
    <dgm:cxn modelId="{DA9CD0AC-247A-469C-9D04-F7ADCE67CF07}" type="presParOf" srcId="{B49A4BA8-5946-482E-812C-B6E14A701C78}" destId="{27B6F679-3D11-48C9-8DA1-040237C29DE6}" srcOrd="2" destOrd="0" presId="urn:microsoft.com/office/officeart/2005/8/layout/default"/>
    <dgm:cxn modelId="{E0F3238E-634E-467E-A5D5-033DA6DF720D}" type="presParOf" srcId="{B49A4BA8-5946-482E-812C-B6E14A701C78}" destId="{801B1C26-C641-455C-8CD9-EB40CA35D4D0}" srcOrd="3" destOrd="0" presId="urn:microsoft.com/office/officeart/2005/8/layout/default"/>
    <dgm:cxn modelId="{A5C1FB97-8ADD-4510-A546-DAAA9E1C4706}" type="presParOf" srcId="{B49A4BA8-5946-482E-812C-B6E14A701C78}" destId="{6ABB4DF8-DF2C-4F80-8522-45913CC1CC0D}" srcOrd="4" destOrd="0" presId="urn:microsoft.com/office/officeart/2005/8/layout/default"/>
    <dgm:cxn modelId="{96DBEC31-DA63-4679-BD10-22672853CE97}" type="presParOf" srcId="{B49A4BA8-5946-482E-812C-B6E14A701C78}" destId="{3436F920-F468-4F5F-B448-C1228F0E54A6}" srcOrd="5" destOrd="0" presId="urn:microsoft.com/office/officeart/2005/8/layout/default"/>
    <dgm:cxn modelId="{CFDFE603-AC65-4089-A92B-D93DDCE8415D}" type="presParOf" srcId="{B49A4BA8-5946-482E-812C-B6E14A701C78}" destId="{E188490B-810A-46FC-B405-8CB7358B3A74}" srcOrd="6" destOrd="0" presId="urn:microsoft.com/office/officeart/2005/8/layout/default"/>
    <dgm:cxn modelId="{22AC7E43-80C0-42FE-84AC-AAF59AB220F5}" type="presParOf" srcId="{B49A4BA8-5946-482E-812C-B6E14A701C78}" destId="{2A3ACE77-F29C-444C-AFB7-9B92BB59FB2A}" srcOrd="7" destOrd="0" presId="urn:microsoft.com/office/officeart/2005/8/layout/default"/>
    <dgm:cxn modelId="{3CFF66CF-8AB8-46A3-98EB-07B7B3030918}" type="presParOf" srcId="{B49A4BA8-5946-482E-812C-B6E14A701C78}" destId="{529F04C5-46B5-458D-906A-0717CCE81FC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7769A5-EDA3-4A86-8E8B-DC465BA09E87}" type="doc">
      <dgm:prSet loTypeId="urn:microsoft.com/office/officeart/2009/3/layout/IncreasingArrows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2999BDE-1F21-4A33-AEC7-4CEC81C12FDC}">
      <dgm:prSet phldrT="[Text]"/>
      <dgm:spPr/>
      <dgm:t>
        <a:bodyPr/>
        <a:lstStyle/>
        <a:p>
          <a:pPr>
            <a:buNone/>
          </a:pP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Active listening </a:t>
          </a:r>
        </a:p>
      </dgm:t>
    </dgm:pt>
    <dgm:pt modelId="{D77105E7-A6B6-4125-BA2B-20D85AB5E658}" type="parTrans" cxnId="{1ACBFF10-01E1-4BCA-A0E6-A71AFB3BE0F1}">
      <dgm:prSet/>
      <dgm:spPr/>
      <dgm:t>
        <a:bodyPr/>
        <a:lstStyle/>
        <a:p>
          <a:endParaRPr lang="en-US"/>
        </a:p>
      </dgm:t>
    </dgm:pt>
    <dgm:pt modelId="{E0071B9B-FA98-4E8F-9673-DAB8B9707C5A}" type="sibTrans" cxnId="{1ACBFF10-01E1-4BCA-A0E6-A71AFB3BE0F1}">
      <dgm:prSet/>
      <dgm:spPr/>
      <dgm:t>
        <a:bodyPr/>
        <a:lstStyle/>
        <a:p>
          <a:endParaRPr lang="en-US"/>
        </a:p>
      </dgm:t>
    </dgm:pt>
    <dgm:pt modelId="{85914C20-53C6-4DEF-BFE1-FDAA0861446C}">
      <dgm:prSet phldrT="[Text]"/>
      <dgm:spPr/>
      <dgm:t>
        <a:bodyPr/>
        <a:lstStyle/>
        <a:p>
          <a:pPr>
            <a:buNone/>
          </a:pP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Training and workshops </a:t>
          </a:r>
        </a:p>
      </dgm:t>
    </dgm:pt>
    <dgm:pt modelId="{CF6A3E9F-65CA-4BDE-A201-05DB09E9FA73}" type="parTrans" cxnId="{AF400D48-FAD5-4D82-82F2-707B280D6D53}">
      <dgm:prSet/>
      <dgm:spPr/>
      <dgm:t>
        <a:bodyPr/>
        <a:lstStyle/>
        <a:p>
          <a:endParaRPr lang="en-US"/>
        </a:p>
      </dgm:t>
    </dgm:pt>
    <dgm:pt modelId="{87033F53-78B3-419F-AB4C-24DFFD37B92F}" type="sibTrans" cxnId="{AF400D48-FAD5-4D82-82F2-707B280D6D53}">
      <dgm:prSet/>
      <dgm:spPr/>
      <dgm:t>
        <a:bodyPr/>
        <a:lstStyle/>
        <a:p>
          <a:endParaRPr lang="en-US"/>
        </a:p>
      </dgm:t>
    </dgm:pt>
    <dgm:pt modelId="{92BBFFDE-41A2-456E-BF10-F852BF26FF99}">
      <dgm:prSet phldrT="[Text]"/>
      <dgm:spPr/>
      <dgm:t>
        <a:bodyPr/>
        <a:lstStyle/>
        <a:p>
          <a:pPr>
            <a:buNone/>
          </a:pP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Reflective practice </a:t>
          </a:r>
        </a:p>
      </dgm:t>
    </dgm:pt>
    <dgm:pt modelId="{6CD6377B-2116-4CEA-92CE-F1D992844197}" type="parTrans" cxnId="{04252074-B082-45FA-B695-AEED880917A1}">
      <dgm:prSet/>
      <dgm:spPr/>
      <dgm:t>
        <a:bodyPr/>
        <a:lstStyle/>
        <a:p>
          <a:endParaRPr lang="en-US"/>
        </a:p>
      </dgm:t>
    </dgm:pt>
    <dgm:pt modelId="{AD179017-ADD2-40B9-9581-BACDF1638E23}" type="sibTrans" cxnId="{04252074-B082-45FA-B695-AEED880917A1}">
      <dgm:prSet/>
      <dgm:spPr/>
      <dgm:t>
        <a:bodyPr/>
        <a:lstStyle/>
        <a:p>
          <a:endParaRPr lang="en-US"/>
        </a:p>
      </dgm:t>
    </dgm:pt>
    <dgm:pt modelId="{14C44C63-B9E6-49F7-A677-8CD9EB2F9785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Seeking feedback </a:t>
          </a:r>
        </a:p>
      </dgm:t>
    </dgm:pt>
    <dgm:pt modelId="{B62B57F2-EFAE-4C79-B333-A47DF159CF5C}" type="parTrans" cxnId="{8968CD51-397D-4E35-BD61-35F36340D743}">
      <dgm:prSet/>
      <dgm:spPr/>
      <dgm:t>
        <a:bodyPr/>
        <a:lstStyle/>
        <a:p>
          <a:endParaRPr lang="en-US"/>
        </a:p>
      </dgm:t>
    </dgm:pt>
    <dgm:pt modelId="{E33AAFCA-B5CF-468C-981E-C3EEC6E08DA9}" type="sibTrans" cxnId="{8968CD51-397D-4E35-BD61-35F36340D743}">
      <dgm:prSet/>
      <dgm:spPr/>
      <dgm:t>
        <a:bodyPr/>
        <a:lstStyle/>
        <a:p>
          <a:endParaRPr lang="en-US"/>
        </a:p>
      </dgm:t>
    </dgm:pt>
    <dgm:pt modelId="{6650421C-BC65-4D09-921C-4545116B73A8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Building empathy</a:t>
          </a:r>
        </a:p>
      </dgm:t>
    </dgm:pt>
    <dgm:pt modelId="{4EFFFDE9-62C7-4E03-9657-917203B91F2B}" type="parTrans" cxnId="{9D8AE089-573B-4963-9CD0-0C29140ADB60}">
      <dgm:prSet/>
      <dgm:spPr/>
      <dgm:t>
        <a:bodyPr/>
        <a:lstStyle/>
        <a:p>
          <a:endParaRPr lang="en-US"/>
        </a:p>
      </dgm:t>
    </dgm:pt>
    <dgm:pt modelId="{74B3A7E8-4B94-4971-BB74-8024C07E2675}" type="sibTrans" cxnId="{9D8AE089-573B-4963-9CD0-0C29140ADB60}">
      <dgm:prSet/>
      <dgm:spPr/>
      <dgm:t>
        <a:bodyPr/>
        <a:lstStyle/>
        <a:p>
          <a:endParaRPr lang="en-US"/>
        </a:p>
      </dgm:t>
    </dgm:pt>
    <dgm:pt modelId="{C9C6FB52-8854-47D5-9A04-E071BFF07988}" type="pres">
      <dgm:prSet presAssocID="{6F7769A5-EDA3-4A86-8E8B-DC465BA09E87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75DB4054-BE1A-4E88-B46F-CB65A8A01837}" type="pres">
      <dgm:prSet presAssocID="{B2999BDE-1F21-4A33-AEC7-4CEC81C12FDC}" presName="parentText1" presStyleLbl="node1" presStyleIdx="0" presStyleCnt="5">
        <dgm:presLayoutVars>
          <dgm:chMax/>
          <dgm:chPref val="3"/>
          <dgm:bulletEnabled val="1"/>
        </dgm:presLayoutVars>
      </dgm:prSet>
      <dgm:spPr/>
    </dgm:pt>
    <dgm:pt modelId="{9C15AF84-4694-4189-9728-8C3456ACD19A}" type="pres">
      <dgm:prSet presAssocID="{85914C20-53C6-4DEF-BFE1-FDAA0861446C}" presName="parentText2" presStyleLbl="node1" presStyleIdx="1" presStyleCnt="5">
        <dgm:presLayoutVars>
          <dgm:chMax/>
          <dgm:chPref val="3"/>
          <dgm:bulletEnabled val="1"/>
        </dgm:presLayoutVars>
      </dgm:prSet>
      <dgm:spPr/>
    </dgm:pt>
    <dgm:pt modelId="{16A65CDF-27CF-4E46-868E-0847C1753632}" type="pres">
      <dgm:prSet presAssocID="{92BBFFDE-41A2-456E-BF10-F852BF26FF99}" presName="parentText3" presStyleLbl="node1" presStyleIdx="2" presStyleCnt="5">
        <dgm:presLayoutVars>
          <dgm:chMax/>
          <dgm:chPref val="3"/>
          <dgm:bulletEnabled val="1"/>
        </dgm:presLayoutVars>
      </dgm:prSet>
      <dgm:spPr/>
    </dgm:pt>
    <dgm:pt modelId="{C100B7BC-201C-4B02-93A6-FF0F8AEE9CB2}" type="pres">
      <dgm:prSet presAssocID="{14C44C63-B9E6-49F7-A677-8CD9EB2F9785}" presName="parentText4" presStyleLbl="node1" presStyleIdx="3" presStyleCnt="5">
        <dgm:presLayoutVars>
          <dgm:chMax/>
          <dgm:chPref val="3"/>
          <dgm:bulletEnabled val="1"/>
        </dgm:presLayoutVars>
      </dgm:prSet>
      <dgm:spPr/>
    </dgm:pt>
    <dgm:pt modelId="{1B8A4E45-7F2A-4E3B-BA9A-BEAC8C95E099}" type="pres">
      <dgm:prSet presAssocID="{6650421C-BC65-4D09-921C-4545116B73A8}" presName="parentText5" presStyleLbl="node1" presStyleIdx="4" presStyleCnt="5">
        <dgm:presLayoutVars>
          <dgm:chMax/>
          <dgm:chPref val="3"/>
          <dgm:bulletEnabled val="1"/>
        </dgm:presLayoutVars>
      </dgm:prSet>
      <dgm:spPr/>
    </dgm:pt>
  </dgm:ptLst>
  <dgm:cxnLst>
    <dgm:cxn modelId="{1ACBFF10-01E1-4BCA-A0E6-A71AFB3BE0F1}" srcId="{6F7769A5-EDA3-4A86-8E8B-DC465BA09E87}" destId="{B2999BDE-1F21-4A33-AEC7-4CEC81C12FDC}" srcOrd="0" destOrd="0" parTransId="{D77105E7-A6B6-4125-BA2B-20D85AB5E658}" sibTransId="{E0071B9B-FA98-4E8F-9673-DAB8B9707C5A}"/>
    <dgm:cxn modelId="{5827721E-488B-4593-B0D8-9ABDD81D35B3}" type="presOf" srcId="{14C44C63-B9E6-49F7-A677-8CD9EB2F9785}" destId="{C100B7BC-201C-4B02-93A6-FF0F8AEE9CB2}" srcOrd="0" destOrd="0" presId="urn:microsoft.com/office/officeart/2009/3/layout/IncreasingArrowsProcess"/>
    <dgm:cxn modelId="{C2707532-4736-4277-B5EB-B8924B270ED8}" type="presOf" srcId="{6650421C-BC65-4D09-921C-4545116B73A8}" destId="{1B8A4E45-7F2A-4E3B-BA9A-BEAC8C95E099}" srcOrd="0" destOrd="0" presId="urn:microsoft.com/office/officeart/2009/3/layout/IncreasingArrowsProcess"/>
    <dgm:cxn modelId="{AF400D48-FAD5-4D82-82F2-707B280D6D53}" srcId="{6F7769A5-EDA3-4A86-8E8B-DC465BA09E87}" destId="{85914C20-53C6-4DEF-BFE1-FDAA0861446C}" srcOrd="1" destOrd="0" parTransId="{CF6A3E9F-65CA-4BDE-A201-05DB09E9FA73}" sibTransId="{87033F53-78B3-419F-AB4C-24DFFD37B92F}"/>
    <dgm:cxn modelId="{8968CD51-397D-4E35-BD61-35F36340D743}" srcId="{6F7769A5-EDA3-4A86-8E8B-DC465BA09E87}" destId="{14C44C63-B9E6-49F7-A677-8CD9EB2F9785}" srcOrd="3" destOrd="0" parTransId="{B62B57F2-EFAE-4C79-B333-A47DF159CF5C}" sibTransId="{E33AAFCA-B5CF-468C-981E-C3EEC6E08DA9}"/>
    <dgm:cxn modelId="{04252074-B082-45FA-B695-AEED880917A1}" srcId="{6F7769A5-EDA3-4A86-8E8B-DC465BA09E87}" destId="{92BBFFDE-41A2-456E-BF10-F852BF26FF99}" srcOrd="2" destOrd="0" parTransId="{6CD6377B-2116-4CEA-92CE-F1D992844197}" sibTransId="{AD179017-ADD2-40B9-9581-BACDF1638E23}"/>
    <dgm:cxn modelId="{9D8AE089-573B-4963-9CD0-0C29140ADB60}" srcId="{6F7769A5-EDA3-4A86-8E8B-DC465BA09E87}" destId="{6650421C-BC65-4D09-921C-4545116B73A8}" srcOrd="4" destOrd="0" parTransId="{4EFFFDE9-62C7-4E03-9657-917203B91F2B}" sibTransId="{74B3A7E8-4B94-4971-BB74-8024C07E2675}"/>
    <dgm:cxn modelId="{49855C90-576F-479B-A303-B770E5B55DBE}" type="presOf" srcId="{92BBFFDE-41A2-456E-BF10-F852BF26FF99}" destId="{16A65CDF-27CF-4E46-868E-0847C1753632}" srcOrd="0" destOrd="0" presId="urn:microsoft.com/office/officeart/2009/3/layout/IncreasingArrowsProcess"/>
    <dgm:cxn modelId="{E65BC9E0-9C12-469A-8B7F-9FB3FFF2CB36}" type="presOf" srcId="{85914C20-53C6-4DEF-BFE1-FDAA0861446C}" destId="{9C15AF84-4694-4189-9728-8C3456ACD19A}" srcOrd="0" destOrd="0" presId="urn:microsoft.com/office/officeart/2009/3/layout/IncreasingArrowsProcess"/>
    <dgm:cxn modelId="{E43897EB-C5A2-4072-933C-4CA54DF36698}" type="presOf" srcId="{B2999BDE-1F21-4A33-AEC7-4CEC81C12FDC}" destId="{75DB4054-BE1A-4E88-B46F-CB65A8A01837}" srcOrd="0" destOrd="0" presId="urn:microsoft.com/office/officeart/2009/3/layout/IncreasingArrowsProcess"/>
    <dgm:cxn modelId="{262EB1ED-B199-489C-B243-D84CF3922551}" type="presOf" srcId="{6F7769A5-EDA3-4A86-8E8B-DC465BA09E87}" destId="{C9C6FB52-8854-47D5-9A04-E071BFF07988}" srcOrd="0" destOrd="0" presId="urn:microsoft.com/office/officeart/2009/3/layout/IncreasingArrowsProcess"/>
    <dgm:cxn modelId="{BA5AF6BF-714F-4824-93D1-4B0D36AC2A3F}" type="presParOf" srcId="{C9C6FB52-8854-47D5-9A04-E071BFF07988}" destId="{75DB4054-BE1A-4E88-B46F-CB65A8A01837}" srcOrd="0" destOrd="0" presId="urn:microsoft.com/office/officeart/2009/3/layout/IncreasingArrowsProcess"/>
    <dgm:cxn modelId="{A45B47D2-FBFB-44DA-98D3-1648F9A4E65B}" type="presParOf" srcId="{C9C6FB52-8854-47D5-9A04-E071BFF07988}" destId="{9C15AF84-4694-4189-9728-8C3456ACD19A}" srcOrd="1" destOrd="0" presId="urn:microsoft.com/office/officeart/2009/3/layout/IncreasingArrowsProcess"/>
    <dgm:cxn modelId="{CBB65F53-2E8E-48DC-BD0B-0100BE9C7CBC}" type="presParOf" srcId="{C9C6FB52-8854-47D5-9A04-E071BFF07988}" destId="{16A65CDF-27CF-4E46-868E-0847C1753632}" srcOrd="2" destOrd="0" presId="urn:microsoft.com/office/officeart/2009/3/layout/IncreasingArrowsProcess"/>
    <dgm:cxn modelId="{EA9C770A-0DE5-4888-AA23-606755C44AD1}" type="presParOf" srcId="{C9C6FB52-8854-47D5-9A04-E071BFF07988}" destId="{C100B7BC-201C-4B02-93A6-FF0F8AEE9CB2}" srcOrd="3" destOrd="0" presId="urn:microsoft.com/office/officeart/2009/3/layout/IncreasingArrowsProcess"/>
    <dgm:cxn modelId="{5DC8526B-7907-44ED-84F8-5836F79BBBC8}" type="presParOf" srcId="{C9C6FB52-8854-47D5-9A04-E071BFF07988}" destId="{1B8A4E45-7F2A-4E3B-BA9A-BEAC8C95E099}" srcOrd="4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9C357D0-AF2F-408D-8B77-B597DA4B89D4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0E95B91-5A36-446C-91E7-B20DED0C6E12}">
      <dgm:prSet phldrT="[Text]"/>
      <dgm:spPr/>
      <dgm:t>
        <a:bodyPr/>
        <a:lstStyle/>
        <a:p>
          <a:pPr>
            <a:buNone/>
          </a:pP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Communication is essential in health and social care </a:t>
          </a:r>
        </a:p>
      </dgm:t>
    </dgm:pt>
    <dgm:pt modelId="{2C41BBF6-861C-4741-86FF-BB574981CE13}" type="parTrans" cxnId="{3A112B96-9C4E-4F7E-B344-E5BFB599F53F}">
      <dgm:prSet/>
      <dgm:spPr/>
      <dgm:t>
        <a:bodyPr/>
        <a:lstStyle/>
        <a:p>
          <a:endParaRPr lang="en-US"/>
        </a:p>
      </dgm:t>
    </dgm:pt>
    <dgm:pt modelId="{689D04D9-C91D-45B1-90DF-E69E5B8A04B9}" type="sibTrans" cxnId="{3A112B96-9C4E-4F7E-B344-E5BFB599F53F}">
      <dgm:prSet/>
      <dgm:spPr/>
      <dgm:t>
        <a:bodyPr/>
        <a:lstStyle/>
        <a:p>
          <a:endParaRPr lang="en-US"/>
        </a:p>
      </dgm:t>
    </dgm:pt>
    <dgm:pt modelId="{155BAB38-9A77-4E11-A47C-2D568520CA37}">
      <dgm:prSet phldrT="[Text]"/>
      <dgm:spPr/>
      <dgm:t>
        <a:bodyPr/>
        <a:lstStyle/>
        <a:p>
          <a:pPr>
            <a:buNone/>
          </a:pP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Supports safe and effective care </a:t>
          </a:r>
        </a:p>
      </dgm:t>
    </dgm:pt>
    <dgm:pt modelId="{70E64EA6-A401-459C-9360-A2343B169787}" type="parTrans" cxnId="{85F13BFC-5AFF-45A6-B835-A76302D6BCA1}">
      <dgm:prSet/>
      <dgm:spPr/>
      <dgm:t>
        <a:bodyPr/>
        <a:lstStyle/>
        <a:p>
          <a:endParaRPr lang="en-US"/>
        </a:p>
      </dgm:t>
    </dgm:pt>
    <dgm:pt modelId="{696F57E0-8EB8-4255-8F71-30264FDF2871}" type="sibTrans" cxnId="{85F13BFC-5AFF-45A6-B835-A76302D6BCA1}">
      <dgm:prSet/>
      <dgm:spPr/>
      <dgm:t>
        <a:bodyPr/>
        <a:lstStyle/>
        <a:p>
          <a:endParaRPr lang="en-US"/>
        </a:p>
      </dgm:t>
    </dgm:pt>
    <dgm:pt modelId="{7274A118-6AEC-4AEE-878F-900F5080C57C}">
      <dgm:prSet phldrT="[Text]"/>
      <dgm:spPr/>
      <dgm:t>
        <a:bodyPr/>
        <a:lstStyle/>
        <a:p>
          <a:pPr>
            <a:buNone/>
          </a:pP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Improves teamwork and patient outcomes </a:t>
          </a:r>
        </a:p>
      </dgm:t>
    </dgm:pt>
    <dgm:pt modelId="{80205E12-D211-47A8-9255-A36B80AB2A20}" type="parTrans" cxnId="{1A96AAD8-E2A4-45CF-9134-74D3CF023EE7}">
      <dgm:prSet/>
      <dgm:spPr/>
      <dgm:t>
        <a:bodyPr/>
        <a:lstStyle/>
        <a:p>
          <a:endParaRPr lang="en-US"/>
        </a:p>
      </dgm:t>
    </dgm:pt>
    <dgm:pt modelId="{AFD54153-FE85-417C-B53C-A76A02D4545A}" type="sibTrans" cxnId="{1A96AAD8-E2A4-45CF-9134-74D3CF023EE7}">
      <dgm:prSet/>
      <dgm:spPr/>
      <dgm:t>
        <a:bodyPr/>
        <a:lstStyle/>
        <a:p>
          <a:endParaRPr lang="en-US"/>
        </a:p>
      </dgm:t>
    </dgm:pt>
    <dgm:pt modelId="{88852C5F-FE72-4D85-AAE8-53117B534497}">
      <dgm:prSet/>
      <dgm:spPr/>
      <dgm:t>
        <a:bodyPr/>
        <a:lstStyle/>
        <a:p>
          <a:pPr>
            <a:buNone/>
          </a:pPr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Key skill for professional success</a:t>
          </a:r>
        </a:p>
      </dgm:t>
    </dgm:pt>
    <dgm:pt modelId="{77BC05B4-59B5-43D8-8B01-AE12DB21923C}" type="parTrans" cxnId="{37653B12-DF70-4BC0-B1D7-F9003F28AFE7}">
      <dgm:prSet/>
      <dgm:spPr/>
      <dgm:t>
        <a:bodyPr/>
        <a:lstStyle/>
        <a:p>
          <a:endParaRPr lang="en-US"/>
        </a:p>
      </dgm:t>
    </dgm:pt>
    <dgm:pt modelId="{96A2651F-B3BB-4F32-9B07-C718882EC2FF}" type="sibTrans" cxnId="{37653B12-DF70-4BC0-B1D7-F9003F28AFE7}">
      <dgm:prSet/>
      <dgm:spPr/>
      <dgm:t>
        <a:bodyPr/>
        <a:lstStyle/>
        <a:p>
          <a:endParaRPr lang="en-US"/>
        </a:p>
      </dgm:t>
    </dgm:pt>
    <dgm:pt modelId="{F4C3B1A4-9043-4403-8F98-99C33E34DAA6}" type="pres">
      <dgm:prSet presAssocID="{69C357D0-AF2F-408D-8B77-B597DA4B89D4}" presName="linear" presStyleCnt="0">
        <dgm:presLayoutVars>
          <dgm:dir/>
          <dgm:animLvl val="lvl"/>
          <dgm:resizeHandles val="exact"/>
        </dgm:presLayoutVars>
      </dgm:prSet>
      <dgm:spPr/>
    </dgm:pt>
    <dgm:pt modelId="{C44445C2-7BB4-4A9E-AB01-18E6D10F2F2E}" type="pres">
      <dgm:prSet presAssocID="{B0E95B91-5A36-446C-91E7-B20DED0C6E12}" presName="parentLin" presStyleCnt="0"/>
      <dgm:spPr/>
    </dgm:pt>
    <dgm:pt modelId="{C804B714-4881-4F98-BBCC-BBBC1976EA20}" type="pres">
      <dgm:prSet presAssocID="{B0E95B91-5A36-446C-91E7-B20DED0C6E12}" presName="parentLeftMargin" presStyleLbl="node1" presStyleIdx="0" presStyleCnt="4"/>
      <dgm:spPr/>
    </dgm:pt>
    <dgm:pt modelId="{4DDBAC75-E419-4D78-BFBB-701DE9780CE3}" type="pres">
      <dgm:prSet presAssocID="{B0E95B91-5A36-446C-91E7-B20DED0C6E1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B4E3E8C-8E20-401A-8757-6AE0B7E96944}" type="pres">
      <dgm:prSet presAssocID="{B0E95B91-5A36-446C-91E7-B20DED0C6E12}" presName="negativeSpace" presStyleCnt="0"/>
      <dgm:spPr/>
    </dgm:pt>
    <dgm:pt modelId="{BC5A237A-EF99-4E99-9BB6-30E4791AB531}" type="pres">
      <dgm:prSet presAssocID="{B0E95B91-5A36-446C-91E7-B20DED0C6E12}" presName="childText" presStyleLbl="conFgAcc1" presStyleIdx="0" presStyleCnt="4">
        <dgm:presLayoutVars>
          <dgm:bulletEnabled val="1"/>
        </dgm:presLayoutVars>
      </dgm:prSet>
      <dgm:spPr/>
    </dgm:pt>
    <dgm:pt modelId="{155807E3-53E3-4BCE-A224-788FE6264F23}" type="pres">
      <dgm:prSet presAssocID="{689D04D9-C91D-45B1-90DF-E69E5B8A04B9}" presName="spaceBetweenRectangles" presStyleCnt="0"/>
      <dgm:spPr/>
    </dgm:pt>
    <dgm:pt modelId="{A48B6A43-89B0-47C1-BB08-1959398D0A0C}" type="pres">
      <dgm:prSet presAssocID="{155BAB38-9A77-4E11-A47C-2D568520CA37}" presName="parentLin" presStyleCnt="0"/>
      <dgm:spPr/>
    </dgm:pt>
    <dgm:pt modelId="{6518773A-2BCB-4830-B89F-A3DEB749FA3B}" type="pres">
      <dgm:prSet presAssocID="{155BAB38-9A77-4E11-A47C-2D568520CA37}" presName="parentLeftMargin" presStyleLbl="node1" presStyleIdx="0" presStyleCnt="4"/>
      <dgm:spPr/>
    </dgm:pt>
    <dgm:pt modelId="{AEAAB8E6-D204-450A-91E9-89D1D7262624}" type="pres">
      <dgm:prSet presAssocID="{155BAB38-9A77-4E11-A47C-2D568520CA3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DDFD78E-7C66-4C2F-BA71-A3A7CE3A3A56}" type="pres">
      <dgm:prSet presAssocID="{155BAB38-9A77-4E11-A47C-2D568520CA37}" presName="negativeSpace" presStyleCnt="0"/>
      <dgm:spPr/>
    </dgm:pt>
    <dgm:pt modelId="{E37EA30D-0D8F-4A36-9A53-63D888351F8E}" type="pres">
      <dgm:prSet presAssocID="{155BAB38-9A77-4E11-A47C-2D568520CA37}" presName="childText" presStyleLbl="conFgAcc1" presStyleIdx="1" presStyleCnt="4">
        <dgm:presLayoutVars>
          <dgm:bulletEnabled val="1"/>
        </dgm:presLayoutVars>
      </dgm:prSet>
      <dgm:spPr/>
    </dgm:pt>
    <dgm:pt modelId="{45D15B04-3202-42DB-A89D-8B055877ECD8}" type="pres">
      <dgm:prSet presAssocID="{696F57E0-8EB8-4255-8F71-30264FDF2871}" presName="spaceBetweenRectangles" presStyleCnt="0"/>
      <dgm:spPr/>
    </dgm:pt>
    <dgm:pt modelId="{AE46533D-3AA6-4045-AB46-FAF35DBFDF3A}" type="pres">
      <dgm:prSet presAssocID="{7274A118-6AEC-4AEE-878F-900F5080C57C}" presName="parentLin" presStyleCnt="0"/>
      <dgm:spPr/>
    </dgm:pt>
    <dgm:pt modelId="{C3F06D09-B328-4D9A-9B5F-590CA578213E}" type="pres">
      <dgm:prSet presAssocID="{7274A118-6AEC-4AEE-878F-900F5080C57C}" presName="parentLeftMargin" presStyleLbl="node1" presStyleIdx="1" presStyleCnt="4"/>
      <dgm:spPr/>
    </dgm:pt>
    <dgm:pt modelId="{396C3D0F-5297-41F0-9988-E6CECCEB705A}" type="pres">
      <dgm:prSet presAssocID="{7274A118-6AEC-4AEE-878F-900F5080C57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C56936F-B8A0-41BA-AE72-DCB49AD15DC9}" type="pres">
      <dgm:prSet presAssocID="{7274A118-6AEC-4AEE-878F-900F5080C57C}" presName="negativeSpace" presStyleCnt="0"/>
      <dgm:spPr/>
    </dgm:pt>
    <dgm:pt modelId="{E27DA894-70B9-451F-85A0-784169CA1D48}" type="pres">
      <dgm:prSet presAssocID="{7274A118-6AEC-4AEE-878F-900F5080C57C}" presName="childText" presStyleLbl="conFgAcc1" presStyleIdx="2" presStyleCnt="4">
        <dgm:presLayoutVars>
          <dgm:bulletEnabled val="1"/>
        </dgm:presLayoutVars>
      </dgm:prSet>
      <dgm:spPr/>
    </dgm:pt>
    <dgm:pt modelId="{CC123EB3-34CF-44C2-BC98-9031ED96EC54}" type="pres">
      <dgm:prSet presAssocID="{AFD54153-FE85-417C-B53C-A76A02D4545A}" presName="spaceBetweenRectangles" presStyleCnt="0"/>
      <dgm:spPr/>
    </dgm:pt>
    <dgm:pt modelId="{F58AD0A4-D85A-4C67-B993-FF6BD26D57DB}" type="pres">
      <dgm:prSet presAssocID="{88852C5F-FE72-4D85-AAE8-53117B534497}" presName="parentLin" presStyleCnt="0"/>
      <dgm:spPr/>
    </dgm:pt>
    <dgm:pt modelId="{01AFB89A-16C7-4046-8223-190941E3A0F8}" type="pres">
      <dgm:prSet presAssocID="{88852C5F-FE72-4D85-AAE8-53117B534497}" presName="parentLeftMargin" presStyleLbl="node1" presStyleIdx="2" presStyleCnt="4"/>
      <dgm:spPr/>
    </dgm:pt>
    <dgm:pt modelId="{42823A46-76AD-4A1E-926D-AB7F0F6510F8}" type="pres">
      <dgm:prSet presAssocID="{88852C5F-FE72-4D85-AAE8-53117B534497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B437A4B8-27A6-4BDC-B952-5A1602BEDAE4}" type="pres">
      <dgm:prSet presAssocID="{88852C5F-FE72-4D85-AAE8-53117B534497}" presName="negativeSpace" presStyleCnt="0"/>
      <dgm:spPr/>
    </dgm:pt>
    <dgm:pt modelId="{7601E313-4287-4F7A-93D1-EFB6C77BB012}" type="pres">
      <dgm:prSet presAssocID="{88852C5F-FE72-4D85-AAE8-53117B534497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37653B12-DF70-4BC0-B1D7-F9003F28AFE7}" srcId="{69C357D0-AF2F-408D-8B77-B597DA4B89D4}" destId="{88852C5F-FE72-4D85-AAE8-53117B534497}" srcOrd="3" destOrd="0" parTransId="{77BC05B4-59B5-43D8-8B01-AE12DB21923C}" sibTransId="{96A2651F-B3BB-4F32-9B07-C718882EC2FF}"/>
    <dgm:cxn modelId="{9C290716-A70A-4135-BE87-A9E03EE3492E}" type="presOf" srcId="{69C357D0-AF2F-408D-8B77-B597DA4B89D4}" destId="{F4C3B1A4-9043-4403-8F98-99C33E34DAA6}" srcOrd="0" destOrd="0" presId="urn:microsoft.com/office/officeart/2005/8/layout/list1"/>
    <dgm:cxn modelId="{E46E4218-9353-4B14-9BCD-9A84145DDBFD}" type="presOf" srcId="{7274A118-6AEC-4AEE-878F-900F5080C57C}" destId="{396C3D0F-5297-41F0-9988-E6CECCEB705A}" srcOrd="1" destOrd="0" presId="urn:microsoft.com/office/officeart/2005/8/layout/list1"/>
    <dgm:cxn modelId="{78A7416C-69F5-4066-9E03-914E9AE8EF99}" type="presOf" srcId="{B0E95B91-5A36-446C-91E7-B20DED0C6E12}" destId="{C804B714-4881-4F98-BBCC-BBBC1976EA20}" srcOrd="0" destOrd="0" presId="urn:microsoft.com/office/officeart/2005/8/layout/list1"/>
    <dgm:cxn modelId="{B1D2757B-C865-4FC4-8F48-E3C95C5CCF56}" type="presOf" srcId="{88852C5F-FE72-4D85-AAE8-53117B534497}" destId="{01AFB89A-16C7-4046-8223-190941E3A0F8}" srcOrd="0" destOrd="0" presId="urn:microsoft.com/office/officeart/2005/8/layout/list1"/>
    <dgm:cxn modelId="{98D13A92-49BB-4F94-A20E-83E792CB4707}" type="presOf" srcId="{88852C5F-FE72-4D85-AAE8-53117B534497}" destId="{42823A46-76AD-4A1E-926D-AB7F0F6510F8}" srcOrd="1" destOrd="0" presId="urn:microsoft.com/office/officeart/2005/8/layout/list1"/>
    <dgm:cxn modelId="{031ED792-8F42-46BF-9BF4-AA3166006650}" type="presOf" srcId="{B0E95B91-5A36-446C-91E7-B20DED0C6E12}" destId="{4DDBAC75-E419-4D78-BFBB-701DE9780CE3}" srcOrd="1" destOrd="0" presId="urn:microsoft.com/office/officeart/2005/8/layout/list1"/>
    <dgm:cxn modelId="{3A112B96-9C4E-4F7E-B344-E5BFB599F53F}" srcId="{69C357D0-AF2F-408D-8B77-B597DA4B89D4}" destId="{B0E95B91-5A36-446C-91E7-B20DED0C6E12}" srcOrd="0" destOrd="0" parTransId="{2C41BBF6-861C-4741-86FF-BB574981CE13}" sibTransId="{689D04D9-C91D-45B1-90DF-E69E5B8A04B9}"/>
    <dgm:cxn modelId="{040AFFA2-5EE9-4CFF-A93B-0203D1DCC5E8}" type="presOf" srcId="{7274A118-6AEC-4AEE-878F-900F5080C57C}" destId="{C3F06D09-B328-4D9A-9B5F-590CA578213E}" srcOrd="0" destOrd="0" presId="urn:microsoft.com/office/officeart/2005/8/layout/list1"/>
    <dgm:cxn modelId="{A3A05BB6-9E82-42D8-8963-7B3E5EFEFBC7}" type="presOf" srcId="{155BAB38-9A77-4E11-A47C-2D568520CA37}" destId="{6518773A-2BCB-4830-B89F-A3DEB749FA3B}" srcOrd="0" destOrd="0" presId="urn:microsoft.com/office/officeart/2005/8/layout/list1"/>
    <dgm:cxn modelId="{1A96AAD8-E2A4-45CF-9134-74D3CF023EE7}" srcId="{69C357D0-AF2F-408D-8B77-B597DA4B89D4}" destId="{7274A118-6AEC-4AEE-878F-900F5080C57C}" srcOrd="2" destOrd="0" parTransId="{80205E12-D211-47A8-9255-A36B80AB2A20}" sibTransId="{AFD54153-FE85-417C-B53C-A76A02D4545A}"/>
    <dgm:cxn modelId="{85F13BFC-5AFF-45A6-B835-A76302D6BCA1}" srcId="{69C357D0-AF2F-408D-8B77-B597DA4B89D4}" destId="{155BAB38-9A77-4E11-A47C-2D568520CA37}" srcOrd="1" destOrd="0" parTransId="{70E64EA6-A401-459C-9360-A2343B169787}" sibTransId="{696F57E0-8EB8-4255-8F71-30264FDF2871}"/>
    <dgm:cxn modelId="{4C62AFFD-5DB5-4DF1-8E39-9B9E9DD37CCA}" type="presOf" srcId="{155BAB38-9A77-4E11-A47C-2D568520CA37}" destId="{AEAAB8E6-D204-450A-91E9-89D1D7262624}" srcOrd="1" destOrd="0" presId="urn:microsoft.com/office/officeart/2005/8/layout/list1"/>
    <dgm:cxn modelId="{BFFCBBAE-0681-4D6B-A333-5D31EC677C1B}" type="presParOf" srcId="{F4C3B1A4-9043-4403-8F98-99C33E34DAA6}" destId="{C44445C2-7BB4-4A9E-AB01-18E6D10F2F2E}" srcOrd="0" destOrd="0" presId="urn:microsoft.com/office/officeart/2005/8/layout/list1"/>
    <dgm:cxn modelId="{4F899EC9-442E-4245-A070-4E73A7DA0CBD}" type="presParOf" srcId="{C44445C2-7BB4-4A9E-AB01-18E6D10F2F2E}" destId="{C804B714-4881-4F98-BBCC-BBBC1976EA20}" srcOrd="0" destOrd="0" presId="urn:microsoft.com/office/officeart/2005/8/layout/list1"/>
    <dgm:cxn modelId="{A6CB388A-16DF-4B94-A8E5-1EAFF1EE7838}" type="presParOf" srcId="{C44445C2-7BB4-4A9E-AB01-18E6D10F2F2E}" destId="{4DDBAC75-E419-4D78-BFBB-701DE9780CE3}" srcOrd="1" destOrd="0" presId="urn:microsoft.com/office/officeart/2005/8/layout/list1"/>
    <dgm:cxn modelId="{B0ABD911-883B-4AF2-8945-DC71CCA3390C}" type="presParOf" srcId="{F4C3B1A4-9043-4403-8F98-99C33E34DAA6}" destId="{FB4E3E8C-8E20-401A-8757-6AE0B7E96944}" srcOrd="1" destOrd="0" presId="urn:microsoft.com/office/officeart/2005/8/layout/list1"/>
    <dgm:cxn modelId="{A333942B-743B-4C41-8952-02519496DA08}" type="presParOf" srcId="{F4C3B1A4-9043-4403-8F98-99C33E34DAA6}" destId="{BC5A237A-EF99-4E99-9BB6-30E4791AB531}" srcOrd="2" destOrd="0" presId="urn:microsoft.com/office/officeart/2005/8/layout/list1"/>
    <dgm:cxn modelId="{224EA06E-878B-4D55-A243-69B8E84479BA}" type="presParOf" srcId="{F4C3B1A4-9043-4403-8F98-99C33E34DAA6}" destId="{155807E3-53E3-4BCE-A224-788FE6264F23}" srcOrd="3" destOrd="0" presId="urn:microsoft.com/office/officeart/2005/8/layout/list1"/>
    <dgm:cxn modelId="{2CC37822-F1B3-4574-A2F8-4C2EB9DB1A8E}" type="presParOf" srcId="{F4C3B1A4-9043-4403-8F98-99C33E34DAA6}" destId="{A48B6A43-89B0-47C1-BB08-1959398D0A0C}" srcOrd="4" destOrd="0" presId="urn:microsoft.com/office/officeart/2005/8/layout/list1"/>
    <dgm:cxn modelId="{288B5CE2-7E87-4415-95EF-DDAB168947AD}" type="presParOf" srcId="{A48B6A43-89B0-47C1-BB08-1959398D0A0C}" destId="{6518773A-2BCB-4830-B89F-A3DEB749FA3B}" srcOrd="0" destOrd="0" presId="urn:microsoft.com/office/officeart/2005/8/layout/list1"/>
    <dgm:cxn modelId="{8922EE8B-89AE-4CCB-A4A1-67FADD26B384}" type="presParOf" srcId="{A48B6A43-89B0-47C1-BB08-1959398D0A0C}" destId="{AEAAB8E6-D204-450A-91E9-89D1D7262624}" srcOrd="1" destOrd="0" presId="urn:microsoft.com/office/officeart/2005/8/layout/list1"/>
    <dgm:cxn modelId="{DA4E3740-77BD-4CAE-B01A-28A29EBA6AFD}" type="presParOf" srcId="{F4C3B1A4-9043-4403-8F98-99C33E34DAA6}" destId="{7DDFD78E-7C66-4C2F-BA71-A3A7CE3A3A56}" srcOrd="5" destOrd="0" presId="urn:microsoft.com/office/officeart/2005/8/layout/list1"/>
    <dgm:cxn modelId="{18A39F98-0ACA-46E5-BD02-6A139A7361EE}" type="presParOf" srcId="{F4C3B1A4-9043-4403-8F98-99C33E34DAA6}" destId="{E37EA30D-0D8F-4A36-9A53-63D888351F8E}" srcOrd="6" destOrd="0" presId="urn:microsoft.com/office/officeart/2005/8/layout/list1"/>
    <dgm:cxn modelId="{1266BAD0-B83E-48B7-B695-7FBFD07EFC16}" type="presParOf" srcId="{F4C3B1A4-9043-4403-8F98-99C33E34DAA6}" destId="{45D15B04-3202-42DB-A89D-8B055877ECD8}" srcOrd="7" destOrd="0" presId="urn:microsoft.com/office/officeart/2005/8/layout/list1"/>
    <dgm:cxn modelId="{3634A3A2-59A6-4722-9B51-CB95C5CD1644}" type="presParOf" srcId="{F4C3B1A4-9043-4403-8F98-99C33E34DAA6}" destId="{AE46533D-3AA6-4045-AB46-FAF35DBFDF3A}" srcOrd="8" destOrd="0" presId="urn:microsoft.com/office/officeart/2005/8/layout/list1"/>
    <dgm:cxn modelId="{512AB8B4-5A6B-4BF6-BC82-1C67B9B61EDD}" type="presParOf" srcId="{AE46533D-3AA6-4045-AB46-FAF35DBFDF3A}" destId="{C3F06D09-B328-4D9A-9B5F-590CA578213E}" srcOrd="0" destOrd="0" presId="urn:microsoft.com/office/officeart/2005/8/layout/list1"/>
    <dgm:cxn modelId="{5ECFB127-C869-41BB-ABD7-93A03AD0F844}" type="presParOf" srcId="{AE46533D-3AA6-4045-AB46-FAF35DBFDF3A}" destId="{396C3D0F-5297-41F0-9988-E6CECCEB705A}" srcOrd="1" destOrd="0" presId="urn:microsoft.com/office/officeart/2005/8/layout/list1"/>
    <dgm:cxn modelId="{76D05C6D-B8E4-4A15-86EF-AC46B1720180}" type="presParOf" srcId="{F4C3B1A4-9043-4403-8F98-99C33E34DAA6}" destId="{6C56936F-B8A0-41BA-AE72-DCB49AD15DC9}" srcOrd="9" destOrd="0" presId="urn:microsoft.com/office/officeart/2005/8/layout/list1"/>
    <dgm:cxn modelId="{504977CB-992E-4989-A5D7-DD7A90AEE19E}" type="presParOf" srcId="{F4C3B1A4-9043-4403-8F98-99C33E34DAA6}" destId="{E27DA894-70B9-451F-85A0-784169CA1D48}" srcOrd="10" destOrd="0" presId="urn:microsoft.com/office/officeart/2005/8/layout/list1"/>
    <dgm:cxn modelId="{328E1F48-46BD-45F6-831A-292AF9B2F978}" type="presParOf" srcId="{F4C3B1A4-9043-4403-8F98-99C33E34DAA6}" destId="{CC123EB3-34CF-44C2-BC98-9031ED96EC54}" srcOrd="11" destOrd="0" presId="urn:microsoft.com/office/officeart/2005/8/layout/list1"/>
    <dgm:cxn modelId="{3AEBD346-E605-4255-B563-AD55E4256232}" type="presParOf" srcId="{F4C3B1A4-9043-4403-8F98-99C33E34DAA6}" destId="{F58AD0A4-D85A-4C67-B993-FF6BD26D57DB}" srcOrd="12" destOrd="0" presId="urn:microsoft.com/office/officeart/2005/8/layout/list1"/>
    <dgm:cxn modelId="{1F5943F9-17C3-45AA-B0E6-A699FAEB20F6}" type="presParOf" srcId="{F58AD0A4-D85A-4C67-B993-FF6BD26D57DB}" destId="{01AFB89A-16C7-4046-8223-190941E3A0F8}" srcOrd="0" destOrd="0" presId="urn:microsoft.com/office/officeart/2005/8/layout/list1"/>
    <dgm:cxn modelId="{E45F9C60-6829-4C07-889E-2B3B9729E732}" type="presParOf" srcId="{F58AD0A4-D85A-4C67-B993-FF6BD26D57DB}" destId="{42823A46-76AD-4A1E-926D-AB7F0F6510F8}" srcOrd="1" destOrd="0" presId="urn:microsoft.com/office/officeart/2005/8/layout/list1"/>
    <dgm:cxn modelId="{253BD79F-AC28-4BF1-9CD2-C4CD9189884D}" type="presParOf" srcId="{F4C3B1A4-9043-4403-8F98-99C33E34DAA6}" destId="{B437A4B8-27A6-4BDC-B952-5A1602BEDAE4}" srcOrd="13" destOrd="0" presId="urn:microsoft.com/office/officeart/2005/8/layout/list1"/>
    <dgm:cxn modelId="{B446AE55-576E-4BF3-B9B1-695D8A851DA2}" type="presParOf" srcId="{F4C3B1A4-9043-4403-8F98-99C33E34DAA6}" destId="{7601E313-4287-4F7A-93D1-EFB6C77BB012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00C219-98A2-4AB9-8680-89B8BD8C569B}">
      <dsp:nvSpPr>
        <dsp:cNvPr id="0" name=""/>
        <dsp:cNvSpPr/>
      </dsp:nvSpPr>
      <dsp:spPr>
        <a:xfrm>
          <a:off x="-4919424" y="-753830"/>
          <a:ext cx="5858998" cy="5858998"/>
        </a:xfrm>
        <a:prstGeom prst="blockArc">
          <a:avLst>
            <a:gd name="adj1" fmla="val 18900000"/>
            <a:gd name="adj2" fmla="val 2700000"/>
            <a:gd name="adj3" fmla="val 369"/>
          </a:avLst>
        </a:pr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E612A0-4657-4F3A-A6F3-92197FB0FBE6}">
      <dsp:nvSpPr>
        <dsp:cNvPr id="0" name=""/>
        <dsp:cNvSpPr/>
      </dsp:nvSpPr>
      <dsp:spPr>
        <a:xfrm>
          <a:off x="492024" y="334530"/>
          <a:ext cx="9963850" cy="66940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1344" tIns="63500" rIns="63500" bIns="635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Communication is an essential skill in health and social care. </a:t>
          </a:r>
        </a:p>
      </dsp:txBody>
      <dsp:txXfrm>
        <a:off x="492024" y="334530"/>
        <a:ext cx="9963850" cy="669409"/>
      </dsp:txXfrm>
    </dsp:sp>
    <dsp:sp modelId="{EE79C6FC-C0D4-4C86-9C82-6C4206EA8B7C}">
      <dsp:nvSpPr>
        <dsp:cNvPr id="0" name=""/>
        <dsp:cNvSpPr/>
      </dsp:nvSpPr>
      <dsp:spPr>
        <a:xfrm>
          <a:off x="73643" y="250854"/>
          <a:ext cx="836762" cy="83676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7E49B8-476F-478A-AACB-EE67DEC3569C}">
      <dsp:nvSpPr>
        <dsp:cNvPr id="0" name=""/>
        <dsp:cNvSpPr/>
      </dsp:nvSpPr>
      <dsp:spPr>
        <a:xfrm>
          <a:off x="819290" y="1338819"/>
          <a:ext cx="9580062" cy="66940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1344" tIns="63500" rIns="63500" bIns="635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supports safe and effective care. </a:t>
          </a:r>
        </a:p>
      </dsp:txBody>
      <dsp:txXfrm>
        <a:off x="819290" y="1338819"/>
        <a:ext cx="9580062" cy="669409"/>
      </dsp:txXfrm>
    </dsp:sp>
    <dsp:sp modelId="{664F958C-3C84-4BC6-BD45-2564C88B365E}">
      <dsp:nvSpPr>
        <dsp:cNvPr id="0" name=""/>
        <dsp:cNvSpPr/>
      </dsp:nvSpPr>
      <dsp:spPr>
        <a:xfrm>
          <a:off x="457431" y="1255143"/>
          <a:ext cx="836762" cy="83676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FCE0CA-EA69-4DD6-B81B-B154A6EF59FD}">
      <dsp:nvSpPr>
        <dsp:cNvPr id="0" name=""/>
        <dsp:cNvSpPr/>
      </dsp:nvSpPr>
      <dsp:spPr>
        <a:xfrm>
          <a:off x="875812" y="2343108"/>
          <a:ext cx="9580062" cy="66940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1344" tIns="63500" rIns="63500" bIns="635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Builds trust and understanding among care givers and clients.</a:t>
          </a:r>
        </a:p>
      </dsp:txBody>
      <dsp:txXfrm>
        <a:off x="875812" y="2343108"/>
        <a:ext cx="9580062" cy="669409"/>
      </dsp:txXfrm>
    </dsp:sp>
    <dsp:sp modelId="{D7364F1C-1D8A-46C9-8137-F992D869DE55}">
      <dsp:nvSpPr>
        <dsp:cNvPr id="0" name=""/>
        <dsp:cNvSpPr/>
      </dsp:nvSpPr>
      <dsp:spPr>
        <a:xfrm>
          <a:off x="457431" y="2259432"/>
          <a:ext cx="836762" cy="83676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A5F52A-3F66-4D73-B2F1-EC42EF0ED780}">
      <dsp:nvSpPr>
        <dsp:cNvPr id="0" name=""/>
        <dsp:cNvSpPr/>
      </dsp:nvSpPr>
      <dsp:spPr>
        <a:xfrm>
          <a:off x="492024" y="3347397"/>
          <a:ext cx="9963850" cy="66940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1344" tIns="63500" rIns="63500" bIns="635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Effective communication improves teamwork and service outcomes.</a:t>
          </a:r>
        </a:p>
      </dsp:txBody>
      <dsp:txXfrm>
        <a:off x="492024" y="3347397"/>
        <a:ext cx="9963850" cy="669409"/>
      </dsp:txXfrm>
    </dsp:sp>
    <dsp:sp modelId="{BAFFD24E-4462-47B9-B841-D01B826BC53C}">
      <dsp:nvSpPr>
        <dsp:cNvPr id="0" name=""/>
        <dsp:cNvSpPr/>
      </dsp:nvSpPr>
      <dsp:spPr>
        <a:xfrm>
          <a:off x="73643" y="3263721"/>
          <a:ext cx="836762" cy="83676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CF03EA-E891-40B3-8F28-23E139EB8892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Enhances patient safety </a:t>
          </a:r>
        </a:p>
      </dsp:txBody>
      <dsp:txXfrm>
        <a:off x="0" y="39687"/>
        <a:ext cx="3286125" cy="1971675"/>
      </dsp:txXfrm>
    </dsp:sp>
    <dsp:sp modelId="{CEE23BC3-247A-48EC-AE97-652009002B2B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3">
            <a:hueOff val="677650"/>
            <a:satOff val="25000"/>
            <a:lumOff val="-36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Reduces misunderstandings </a:t>
          </a:r>
        </a:p>
      </dsp:txBody>
      <dsp:txXfrm>
        <a:off x="3614737" y="39687"/>
        <a:ext cx="3286125" cy="1971675"/>
      </dsp:txXfrm>
    </dsp:sp>
    <dsp:sp modelId="{9DEB7E01-779E-4C6D-9AFD-9DEF2495A183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Builds professional relationships </a:t>
          </a:r>
        </a:p>
      </dsp:txBody>
      <dsp:txXfrm>
        <a:off x="7229475" y="39687"/>
        <a:ext cx="3286125" cy="1971675"/>
      </dsp:txXfrm>
    </dsp:sp>
    <dsp:sp modelId="{BFE04087-2B10-4CCC-9579-D5F6451FAB7C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3">
            <a:hueOff val="2032949"/>
            <a:satOff val="75000"/>
            <a:lumOff val="-110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Improves quality of care </a:t>
          </a:r>
        </a:p>
      </dsp:txBody>
      <dsp:txXfrm>
        <a:off x="1807368" y="2339975"/>
        <a:ext cx="3286125" cy="1971675"/>
      </dsp:txXfrm>
    </dsp:sp>
    <dsp:sp modelId="{F3525B4C-2DE2-476C-A9CE-60377BEE51D4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Supports person-</a:t>
          </a:r>
          <a:r>
            <a:rPr lang="en-US" sz="2900" b="1" kern="1200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centred</a:t>
          </a:r>
          <a:r>
            <a:rPr lang="en-US" sz="29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care</a:t>
          </a:r>
        </a:p>
      </dsp:txBody>
      <dsp:txXfrm>
        <a:off x="5422106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D4B4C0-11ED-41BE-A466-912B5822104B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Language differences </a:t>
          </a:r>
        </a:p>
      </dsp:txBody>
      <dsp:txXfrm>
        <a:off x="0" y="39687"/>
        <a:ext cx="3286125" cy="1971675"/>
      </dsp:txXfrm>
    </dsp:sp>
    <dsp:sp modelId="{27B6F679-3D11-48C9-8DA1-040237C29DE6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Hearing impairments </a:t>
          </a:r>
        </a:p>
      </dsp:txBody>
      <dsp:txXfrm>
        <a:off x="3614737" y="39687"/>
        <a:ext cx="3286125" cy="1971675"/>
      </dsp:txXfrm>
    </dsp:sp>
    <dsp:sp modelId="{6ABB4DF8-DF2C-4F80-8522-45913CC1CC0D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differences </a:t>
          </a:r>
        </a:p>
      </dsp:txBody>
      <dsp:txXfrm>
        <a:off x="7229475" y="39687"/>
        <a:ext cx="3286125" cy="1971675"/>
      </dsp:txXfrm>
    </dsp:sp>
    <dsp:sp modelId="{E188490B-810A-46FC-B405-8CB7358B3A74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Stress and emotions </a:t>
          </a:r>
        </a:p>
      </dsp:txBody>
      <dsp:txXfrm>
        <a:off x="1807368" y="2339975"/>
        <a:ext cx="3286125" cy="1971675"/>
      </dsp:txXfrm>
    </dsp:sp>
    <dsp:sp modelId="{529F04C5-46B5-458D-906A-0717CCE81FCF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Environmental noise</a:t>
          </a:r>
        </a:p>
      </dsp:txBody>
      <dsp:txXfrm>
        <a:off x="5422106" y="2339975"/>
        <a:ext cx="3286125" cy="1971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DB4054-BE1A-4E88-B46F-CB65A8A01837}">
      <dsp:nvSpPr>
        <dsp:cNvPr id="0" name=""/>
        <dsp:cNvSpPr/>
      </dsp:nvSpPr>
      <dsp:spPr>
        <a:xfrm>
          <a:off x="0" y="391125"/>
          <a:ext cx="10515600" cy="1529353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254000" bIns="24278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Active listening </a:t>
          </a:r>
        </a:p>
      </dsp:txBody>
      <dsp:txXfrm>
        <a:off x="0" y="773463"/>
        <a:ext cx="10133262" cy="764677"/>
      </dsp:txXfrm>
    </dsp:sp>
    <dsp:sp modelId="{9C15AF84-4694-4189-9728-8C3456ACD19A}">
      <dsp:nvSpPr>
        <dsp:cNvPr id="0" name=""/>
        <dsp:cNvSpPr/>
      </dsp:nvSpPr>
      <dsp:spPr>
        <a:xfrm>
          <a:off x="1943282" y="901148"/>
          <a:ext cx="8572317" cy="1529353"/>
        </a:xfrm>
        <a:prstGeom prst="rightArrow">
          <a:avLst>
            <a:gd name="adj1" fmla="val 5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254000" bIns="24278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and workshops </a:t>
          </a:r>
        </a:p>
      </dsp:txBody>
      <dsp:txXfrm>
        <a:off x="1943282" y="1283486"/>
        <a:ext cx="8189979" cy="764677"/>
      </dsp:txXfrm>
    </dsp:sp>
    <dsp:sp modelId="{16A65CDF-27CF-4E46-868E-0847C1753632}">
      <dsp:nvSpPr>
        <dsp:cNvPr id="0" name=""/>
        <dsp:cNvSpPr/>
      </dsp:nvSpPr>
      <dsp:spPr>
        <a:xfrm>
          <a:off x="3886565" y="1411170"/>
          <a:ext cx="6629034" cy="1529353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254000" bIns="24278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Reflective practice </a:t>
          </a:r>
        </a:p>
      </dsp:txBody>
      <dsp:txXfrm>
        <a:off x="3886565" y="1793508"/>
        <a:ext cx="6246696" cy="764677"/>
      </dsp:txXfrm>
    </dsp:sp>
    <dsp:sp modelId="{C100B7BC-201C-4B02-93A6-FF0F8AEE9CB2}">
      <dsp:nvSpPr>
        <dsp:cNvPr id="0" name=""/>
        <dsp:cNvSpPr/>
      </dsp:nvSpPr>
      <dsp:spPr>
        <a:xfrm>
          <a:off x="5830900" y="1920836"/>
          <a:ext cx="4684699" cy="1529353"/>
        </a:xfrm>
        <a:prstGeom prst="rightArrow">
          <a:avLst>
            <a:gd name="adj1" fmla="val 5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254000" bIns="24278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Seeking feedback </a:t>
          </a:r>
        </a:p>
      </dsp:txBody>
      <dsp:txXfrm>
        <a:off x="5830900" y="2303174"/>
        <a:ext cx="4302361" cy="764677"/>
      </dsp:txXfrm>
    </dsp:sp>
    <dsp:sp modelId="{1B8A4E45-7F2A-4E3B-BA9A-BEAC8C95E099}">
      <dsp:nvSpPr>
        <dsp:cNvPr id="0" name=""/>
        <dsp:cNvSpPr/>
      </dsp:nvSpPr>
      <dsp:spPr>
        <a:xfrm>
          <a:off x="7774183" y="2430858"/>
          <a:ext cx="2741416" cy="1529353"/>
        </a:xfrm>
        <a:prstGeom prst="rightArrow">
          <a:avLst>
            <a:gd name="adj1" fmla="val 5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254000" bIns="24278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Building empathy</a:t>
          </a:r>
        </a:p>
      </dsp:txBody>
      <dsp:txXfrm>
        <a:off x="7774183" y="2813196"/>
        <a:ext cx="2359078" cy="7646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5A237A-EF99-4E99-9BB6-30E4791AB531}">
      <dsp:nvSpPr>
        <dsp:cNvPr id="0" name=""/>
        <dsp:cNvSpPr/>
      </dsp:nvSpPr>
      <dsp:spPr>
        <a:xfrm>
          <a:off x="0" y="417429"/>
          <a:ext cx="10515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DBAC75-E419-4D78-BFBB-701DE9780CE3}">
      <dsp:nvSpPr>
        <dsp:cNvPr id="0" name=""/>
        <dsp:cNvSpPr/>
      </dsp:nvSpPr>
      <dsp:spPr>
        <a:xfrm>
          <a:off x="525780" y="63189"/>
          <a:ext cx="7360920" cy="708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Communication is essential in health and social care </a:t>
          </a:r>
        </a:p>
      </dsp:txBody>
      <dsp:txXfrm>
        <a:off x="560365" y="97774"/>
        <a:ext cx="7291750" cy="639310"/>
      </dsp:txXfrm>
    </dsp:sp>
    <dsp:sp modelId="{E37EA30D-0D8F-4A36-9A53-63D888351F8E}">
      <dsp:nvSpPr>
        <dsp:cNvPr id="0" name=""/>
        <dsp:cNvSpPr/>
      </dsp:nvSpPr>
      <dsp:spPr>
        <a:xfrm>
          <a:off x="0" y="1506069"/>
          <a:ext cx="10515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AAB8E6-D204-450A-91E9-89D1D7262624}">
      <dsp:nvSpPr>
        <dsp:cNvPr id="0" name=""/>
        <dsp:cNvSpPr/>
      </dsp:nvSpPr>
      <dsp:spPr>
        <a:xfrm>
          <a:off x="525780" y="1151829"/>
          <a:ext cx="7360920" cy="70848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Supports safe and effective care </a:t>
          </a:r>
        </a:p>
      </dsp:txBody>
      <dsp:txXfrm>
        <a:off x="560365" y="1186414"/>
        <a:ext cx="7291750" cy="639310"/>
      </dsp:txXfrm>
    </dsp:sp>
    <dsp:sp modelId="{E27DA894-70B9-451F-85A0-784169CA1D48}">
      <dsp:nvSpPr>
        <dsp:cNvPr id="0" name=""/>
        <dsp:cNvSpPr/>
      </dsp:nvSpPr>
      <dsp:spPr>
        <a:xfrm>
          <a:off x="0" y="2594709"/>
          <a:ext cx="10515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6C3D0F-5297-41F0-9988-E6CECCEB705A}">
      <dsp:nvSpPr>
        <dsp:cNvPr id="0" name=""/>
        <dsp:cNvSpPr/>
      </dsp:nvSpPr>
      <dsp:spPr>
        <a:xfrm>
          <a:off x="525780" y="2240469"/>
          <a:ext cx="7360920" cy="70848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Improves teamwork and patient outcomes </a:t>
          </a:r>
        </a:p>
      </dsp:txBody>
      <dsp:txXfrm>
        <a:off x="560365" y="2275054"/>
        <a:ext cx="7291750" cy="639310"/>
      </dsp:txXfrm>
    </dsp:sp>
    <dsp:sp modelId="{7601E313-4287-4F7A-93D1-EFB6C77BB012}">
      <dsp:nvSpPr>
        <dsp:cNvPr id="0" name=""/>
        <dsp:cNvSpPr/>
      </dsp:nvSpPr>
      <dsp:spPr>
        <a:xfrm>
          <a:off x="0" y="3683349"/>
          <a:ext cx="10515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823A46-76AD-4A1E-926D-AB7F0F6510F8}">
      <dsp:nvSpPr>
        <dsp:cNvPr id="0" name=""/>
        <dsp:cNvSpPr/>
      </dsp:nvSpPr>
      <dsp:spPr>
        <a:xfrm>
          <a:off x="525780" y="3329109"/>
          <a:ext cx="7360920" cy="70848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Key skill for professional success</a:t>
          </a:r>
        </a:p>
      </dsp:txBody>
      <dsp:txXfrm>
        <a:off x="560365" y="3363694"/>
        <a:ext cx="7291750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CB188-8795-9F81-864F-28A8A1E781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42C35D-1C3E-FCEC-28BB-6EE9E7A16F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8DF1F7-EC34-5989-E060-CB7D27A52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3E7B2-B334-4823-9BBD-7A98A6D2D882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9201F-1D9C-C13B-918A-33F88B67F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CF5D7F-3151-3190-0DF9-0507CB5C63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B329E-ADC5-4742-ACEF-37968B91C2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48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1D28E-D298-755A-94EE-BB5F24361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8C2B3-6293-B2E3-0467-A944C44ECE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67C15-36F4-D414-BD47-D6FF6082D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3E7B2-B334-4823-9BBD-7A98A6D2D882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DD704D-3A1F-E328-E857-136C896D4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4CE591-5246-9B64-F378-5C9D444F2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B329E-ADC5-4742-ACEF-37968B91C2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556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6D0EE-BAB8-5177-99CA-D53D7F4D9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691419-7BE0-DB08-EBBD-F1D9F31CA9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7FFD3-AE99-B63B-9BD6-9080FCD73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3E7B2-B334-4823-9BBD-7A98A6D2D882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5BA6A-90EF-34C7-9BE4-43CCA4D0F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826351-F2FC-FF66-B602-918FC1DCB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B329E-ADC5-4742-ACEF-37968B91C2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79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8633E-8F5E-8FDE-17D5-54E3AB05B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E912E-CBAD-E4B6-C2F3-39FEE24305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E22FB3-204F-0A7E-D602-AE4340F09C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4AF3CF-05D0-5E93-2BC8-CD79F3FAB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3E7B2-B334-4823-9BBD-7A98A6D2D882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D775B8-7291-06A3-37AA-285A9561F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013A6-EF5F-153E-52BE-E3634BA33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B329E-ADC5-4742-ACEF-37968B91C2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056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35634-CCAA-0F3F-3D95-CDC37671B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265427-10C9-4B7D-5C69-DFF3C907B4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841CA6-A1A4-7ECF-FFF2-B16335E39E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F4D553-D3EC-5BB3-C7A9-2FE6424BA6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4F0293-06CF-879C-A50D-ED2E686ABE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98087E-7804-6A74-A581-57B0A168C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3E7B2-B334-4823-9BBD-7A98A6D2D882}" type="datetimeFigureOut">
              <a:rPr lang="en-US" smtClean="0"/>
              <a:t>6/21/26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14DE12-C3B0-BE79-42A0-AF9AAB6D3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E700F0-2A6E-A28A-C3B0-6BB306EA5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B329E-ADC5-4742-ACEF-37968B91C2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790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9F8F5-12A4-CC56-4DB9-BBF82EF9A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7833EB-CC11-760E-7A15-47F50C30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3E7B2-B334-4823-9BBD-7A98A6D2D882}" type="datetimeFigureOut">
              <a:rPr lang="en-US" smtClean="0"/>
              <a:t>6/21/26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8E894A-25D3-AA5A-B051-EAF1CC2478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2FEBEC-BF4A-E451-D0F6-61A583FFF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B329E-ADC5-4742-ACEF-37968B91C2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586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EDCA74-0663-69BF-2E66-F1120C998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3E7B2-B334-4823-9BBD-7A98A6D2D882}" type="datetimeFigureOut">
              <a:rPr lang="en-US" smtClean="0"/>
              <a:t>6/21/26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B84A56-AAAB-2560-2E13-3C7144006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1E8FC-E728-ABD7-D899-425957E0D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B329E-ADC5-4742-ACEF-37968B91C2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184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8621D-8615-077D-8D4F-49AF3E76A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CDE37-333E-20F0-4DBD-0164E49E7E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F807E4-9AE5-5748-3974-47C11BAEF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902224-F2D3-D88A-370A-2D14B8987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3E7B2-B334-4823-9BBD-7A98A6D2D882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6D1C99-EB75-0668-0956-52CD23D83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92609A-4000-BF1C-C9ED-BFE8B1967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B329E-ADC5-4742-ACEF-37968B91C2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958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A7A07-A6D6-E274-D9FD-7F59F1E08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4576E0-BA01-AD3C-BA6E-35E63A8AA4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73698D-BB57-1421-7FA8-0A7C6416D3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38180F-D5F1-6B97-270B-FB185A5A8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3E7B2-B334-4823-9BBD-7A98A6D2D882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483609-3BE3-D488-1ACB-8A151A314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CA34B4-4966-F866-DCBE-6E728BFFA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B329E-ADC5-4742-ACEF-37968B91C2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127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CE645-650A-FA3B-AB83-87A8949FC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CDC2FC-61BD-C019-BC6E-5FC5920D6E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0F6296-B444-09B8-5949-90FDD5F8C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3E7B2-B334-4823-9BBD-7A98A6D2D882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84C847-35B4-B063-0689-D83BD3C0B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19FF4E-3D5B-453C-FC3F-AF38393DB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B329E-ADC5-4742-ACEF-37968B91C2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548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E9A701-5439-633A-01D6-DFEC53C1A7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48A88E-7408-C3E8-6759-E7DE21C59C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C1493-3DB2-E6E3-E932-215C3F39A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3E7B2-B334-4823-9BBD-7A98A6D2D882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ACECB6-18AA-D3AF-7645-5764D21DA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03B98-300E-E0C8-F2E8-C561C0812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B329E-ADC5-4742-ACEF-37968B91C2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220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22A05C-28B9-AC2F-B946-9C9A4B9E3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C56387-1D07-3782-1FCD-F137164ED4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D257FF-D19E-1D71-2449-F42C1BB2F4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3E7B2-B334-4823-9BBD-7A98A6D2D882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C21860-328C-910B-9B1D-B136B4452B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97A01A-387B-E009-7C72-D36CBCAACE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4B329E-ADC5-4742-ACEF-37968B91C2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957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BEE1A26-DC46-D9E7-87E0-9FF660097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2673496"/>
          </a:xfrm>
        </p:spPr>
        <p:txBody>
          <a:bodyPr>
            <a:normAutofit fontScale="90000"/>
          </a:bodyPr>
          <a:lstStyle/>
          <a:p>
            <a:pPr algn="ctr"/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Welcome to Presentation </a:t>
            </a:r>
            <a:b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b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“Communication Skills”</a:t>
            </a:r>
            <a:b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FFB2F6-326F-8381-1874-7D488E2176C7}"/>
              </a:ext>
            </a:extLst>
          </p:cNvPr>
          <p:cNvSpPr txBox="1"/>
          <p:nvPr/>
        </p:nvSpPr>
        <p:spPr>
          <a:xfrm>
            <a:off x="1261402" y="3429000"/>
            <a:ext cx="7418363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Professional Development within Health and Social Care</a:t>
            </a:r>
          </a:p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LCHS4009</a:t>
            </a:r>
          </a:p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Self-Awareness Presentation</a:t>
            </a:r>
          </a:p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mehnaz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Iqbal 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2511940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6927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64812-CD1D-ECD4-8D81-E9C0AC0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50000"/>
            </a:schemeClr>
          </a:solidFill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B660848-BC8F-CD60-334B-557E261D81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8126042"/>
              </p:ext>
            </p:extLst>
          </p:nvPr>
        </p:nvGraphicFramePr>
        <p:xfrm>
          <a:off x="838200" y="186782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43682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AF397-5B76-A87F-57B3-54193B69526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Communication?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DECEBD9-0809-8F21-1F84-9F3DE4FDF6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632938" cy="4351338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Exchange of information and ideas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Verbal communication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Non-verbal communication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Written communication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listening</a:t>
            </a:r>
          </a:p>
          <a:p>
            <a:pPr>
              <a:buFont typeface="Wingdings" panose="05000000000000000000" pitchFamily="2" charset="2"/>
              <a:buChar char="q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6" name="Picture 4" descr="What are the three types of communication? - BeSpoke">
            <a:extLst>
              <a:ext uri="{FF2B5EF4-FFF2-40B4-BE49-F238E27FC236}">
                <a16:creationId xmlns:a16="http://schemas.microsoft.com/office/drawing/2014/main" id="{309695F7-16B6-D243-D9FD-35355477A78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0650" y="1825625"/>
            <a:ext cx="4883150" cy="435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8299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0AA59-0961-304F-2659-46CAF52C8DC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Communication in Health and Social Care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D19FEC6-9613-3587-0F83-7738601234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450314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7433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57EC0-943D-372C-02B7-EEE62677F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51061"/>
            <a:ext cx="10515600" cy="1325563"/>
          </a:xfrm>
          <a:solidFill>
            <a:srgbClr val="0070C0"/>
          </a:solidFill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Benefits of Effective Communication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3F006AD-B7B3-6D29-F4B8-F9B7F905A00C}"/>
              </a:ext>
            </a:extLst>
          </p:cNvPr>
          <p:cNvSpPr/>
          <p:nvPr/>
        </p:nvSpPr>
        <p:spPr>
          <a:xfrm>
            <a:off x="1223888" y="1798428"/>
            <a:ext cx="4872111" cy="71745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Better patient satisfaction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8EFAB05-C261-FB42-C75E-C9A3F134DF1A}"/>
              </a:ext>
            </a:extLst>
          </p:cNvPr>
          <p:cNvSpPr/>
          <p:nvPr/>
        </p:nvSpPr>
        <p:spPr>
          <a:xfrm>
            <a:off x="1392700" y="2637685"/>
            <a:ext cx="4872111" cy="71745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Improved teamwork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33412BB-8EDE-3707-85E1-6FA866EEDDF6}"/>
              </a:ext>
            </a:extLst>
          </p:cNvPr>
          <p:cNvSpPr/>
          <p:nvPr/>
        </p:nvSpPr>
        <p:spPr>
          <a:xfrm>
            <a:off x="1603717" y="3420686"/>
            <a:ext cx="4872111" cy="71745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Faster problem resolution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E91F755-8B5D-24FD-C18C-C7BAC686E0AB}"/>
              </a:ext>
            </a:extLst>
          </p:cNvPr>
          <p:cNvSpPr/>
          <p:nvPr/>
        </p:nvSpPr>
        <p:spPr>
          <a:xfrm>
            <a:off x="1772528" y="4245879"/>
            <a:ext cx="4872111" cy="71745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Increased confidence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A49FA01-1A37-D00A-223E-FD042F9CAD3B}"/>
              </a:ext>
            </a:extLst>
          </p:cNvPr>
          <p:cNvSpPr/>
          <p:nvPr/>
        </p:nvSpPr>
        <p:spPr>
          <a:xfrm>
            <a:off x="2025745" y="5085136"/>
            <a:ext cx="4872111" cy="71745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Positive healthcare outcomes </a:t>
            </a:r>
          </a:p>
        </p:txBody>
      </p:sp>
      <p:pic>
        <p:nvPicPr>
          <p:cNvPr id="4098" name="Picture 2" descr="The Inherent Benefits of Effective Communications">
            <a:extLst>
              <a:ext uri="{FF2B5EF4-FFF2-40B4-BE49-F238E27FC236}">
                <a16:creationId xmlns:a16="http://schemas.microsoft.com/office/drawing/2014/main" id="{84922609-2A27-7C99-1256-D09910E120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117" y="1798428"/>
            <a:ext cx="4048125" cy="400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7631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0E3FD-2BD5-FE8B-1560-7A5463893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Model – Shannon and Weaver Model</a:t>
            </a:r>
          </a:p>
        </p:txBody>
      </p:sp>
      <p:pic>
        <p:nvPicPr>
          <p:cNvPr id="5122" name="Picture 2" descr="Shannon and Weaver Communication Model: Element &amp; Examples">
            <a:extLst>
              <a:ext uri="{FF2B5EF4-FFF2-40B4-BE49-F238E27FC236}">
                <a16:creationId xmlns:a16="http://schemas.microsoft.com/office/drawing/2014/main" id="{F7E58081-5F96-7E98-86D6-6E9936ED187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2182019"/>
            <a:ext cx="7315200" cy="340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ADA6E10-BAE6-BFD1-10E9-2049A9A53C1E}"/>
              </a:ext>
            </a:extLst>
          </p:cNvPr>
          <p:cNvSpPr/>
          <p:nvPr/>
        </p:nvSpPr>
        <p:spPr>
          <a:xfrm>
            <a:off x="4853354" y="5795889"/>
            <a:ext cx="2644726" cy="2803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Source: (Al-</a:t>
            </a:r>
            <a:r>
              <a:rPr lang="en-US" dirty="0" err="1"/>
              <a:t>Fedaghi</a:t>
            </a:r>
            <a:r>
              <a:rPr lang="en-US" dirty="0"/>
              <a:t>, 2012)</a:t>
            </a:r>
          </a:p>
        </p:txBody>
      </p:sp>
    </p:spTree>
    <p:extLst>
      <p:ext uri="{BB962C8B-B14F-4D97-AF65-F5344CB8AC3E}">
        <p14:creationId xmlns:p14="http://schemas.microsoft.com/office/powerpoint/2010/main" val="732271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9D98A-702C-575E-0BAB-D5187C8248A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Barriers to Communication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6D05A6A-6E19-8B78-13C4-AE417C906B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486458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60979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9E688-5A34-4A1C-406A-9688A5B6C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Example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5E060F4-A142-3CFB-252C-8DCBB6D9F5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Role: Healthcare Assistant</a:t>
            </a:r>
          </a:p>
          <a:p>
            <a:pPr marL="0" indent="0" algn="just">
              <a:buNone/>
            </a:pP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Explain medication instructions clearly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 simple language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Check patient understanding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Encourage questions</a:t>
            </a:r>
          </a:p>
          <a:p>
            <a:pPr marL="0" indent="0" algn="just">
              <a:buNone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6 Ways to Improve Patient Communication - Capsa Healthcare">
            <a:extLst>
              <a:ext uri="{FF2B5EF4-FFF2-40B4-BE49-F238E27FC236}">
                <a16:creationId xmlns:a16="http://schemas.microsoft.com/office/drawing/2014/main" id="{57087126-FE90-07CF-B79D-706BC0543CA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3909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652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23DBC-FDEE-7776-F4D1-40F86264F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Developing Communication Skills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DC71D8B-9A48-5028-43DF-B021DAFED6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921232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0179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9C8E2-DEC4-282B-DF0C-E5F401E3D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0EEB4D5-050C-E8CC-C07B-829B150432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130856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63107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0BFC7-E37C-F14A-3936-74A7D3E0B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E1F44-67A1-F410-4EAC-E4D05EA5A3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Al-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Fedaghi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(2012) A conceptual foundation for the Shannon-Weaver model of communication.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soft computing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pp.12-19.</a:t>
            </a: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Bello, O. (2017) Effective communication in nursing practice: A literature review.</a:t>
            </a: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Dunworth, M. (2019) Communication Skills in Health and Social Care.</a:t>
            </a: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Ellison, D. (2015) Communication skills.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Nursing Clinics of North America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50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pp.45-57.</a:t>
            </a: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Gruba, P. and Al-Mahmood, R. (2004) January. Strategies for communication skills development. In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Proceedings of the Sixth Australasian Conference on Computing Education-Volume 30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(pp. 101-107).</a:t>
            </a: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Moss, B. (2017)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skills in health and social care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Sage.</a:t>
            </a: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Sen, L. (2007)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skills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PHI Learning Pvt. Ltd.</a:t>
            </a: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Sibiya, M.N. (2018) Effective communication in nursing.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Nursing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pp.20-34.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60691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392</Words>
  <Application>Microsoft Office PowerPoint</Application>
  <PresentationFormat>Widescreen</PresentationFormat>
  <Paragraphs>64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  Welcome to Presentation  On “Communication Skills”  </vt:lpstr>
      <vt:lpstr>Introduction </vt:lpstr>
      <vt:lpstr>What is Communication?</vt:lpstr>
      <vt:lpstr>Importance of Communication in Health and Social Care</vt:lpstr>
      <vt:lpstr>Benefits of Effective Communication </vt:lpstr>
      <vt:lpstr>Communication Model – Shannon and Weaver Model</vt:lpstr>
      <vt:lpstr>Barriers to Communication</vt:lpstr>
      <vt:lpstr>Practical Example</vt:lpstr>
      <vt:lpstr>Developing Communication Skills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Welcome to Presentation  On “Communication Skills”  </dc:title>
  <dc:creator>Silvi Azad</dc:creator>
  <cp:lastModifiedBy>Mehnaz Iqbal (2511940)</cp:lastModifiedBy>
  <cp:revision>2</cp:revision>
  <dcterms:created xsi:type="dcterms:W3CDTF">2026-06-16T10:54:32Z</dcterms:created>
  <dcterms:modified xsi:type="dcterms:W3CDTF">2026-06-21T16:55:42Z</dcterms:modified>
</cp:coreProperties>
</file>