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notesSlides/notesSlide8.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4.xml" ContentType="application/vnd.openxmlformats-officedocument.themeOverr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9" r:id="rId5"/>
    <p:sldId id="262" r:id="rId6"/>
    <p:sldId id="264" r:id="rId7"/>
    <p:sldId id="263" r:id="rId8"/>
    <p:sldId id="265" r:id="rId9"/>
    <p:sldId id="266" r:id="rId10"/>
    <p:sldId id="267" r:id="rId11"/>
    <p:sldId id="268" r:id="rId12"/>
    <p:sldId id="269" r:id="rId13"/>
    <p:sldId id="270"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66576" autoAdjust="0"/>
  </p:normalViewPr>
  <p:slideViewPr>
    <p:cSldViewPr snapToGrid="0">
      <p:cViewPr varScale="1">
        <p:scale>
          <a:sx n="52" d="100"/>
          <a:sy n="52" d="100"/>
        </p:scale>
        <p:origin x="177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scatterChart>
        <c:scatterStyle val="smoothMarker"/>
        <c:varyColors val="0"/>
        <c:ser>
          <c:idx val="0"/>
          <c:order val="0"/>
          <c:tx>
            <c:v>ForceAero</c:v>
          </c:tx>
          <c:spPr>
            <a:ln w="19050" cap="rnd">
              <a:solidFill>
                <a:srgbClr val="92D050"/>
              </a:solidFill>
              <a:round/>
            </a:ln>
            <a:effectLst/>
          </c:spPr>
          <c:marker>
            <c:symbol val="none"/>
          </c:marker>
          <c:xVal>
            <c:numRef>
              <c:f>Tractive!$C$6:$C$1806</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Tractive!$X$6:$X$1806</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1.0130188888888901E-3</c:v>
                </c:pt>
                <c:pt idx="13">
                  <c:v>7.31906147222222E-2</c:v>
                </c:pt>
                <c:pt idx="14">
                  <c:v>0.73849076999999996</c:v>
                </c:pt>
                <c:pt idx="15">
                  <c:v>2.4821495324999998</c:v>
                </c:pt>
                <c:pt idx="16">
                  <c:v>4.3461042880555603</c:v>
                </c:pt>
                <c:pt idx="17">
                  <c:v>7.2332081213888904</c:v>
                </c:pt>
                <c:pt idx="18">
                  <c:v>11.9255116147222</c:v>
                </c:pt>
                <c:pt idx="19">
                  <c:v>17.120019222222201</c:v>
                </c:pt>
                <c:pt idx="20">
                  <c:v>19.1523883680556</c:v>
                </c:pt>
                <c:pt idx="21">
                  <c:v>19.997246121388901</c:v>
                </c:pt>
                <c:pt idx="22">
                  <c:v>20.282917448055599</c:v>
                </c:pt>
                <c:pt idx="23">
                  <c:v>21.00595968</c:v>
                </c:pt>
                <c:pt idx="24">
                  <c:v>21.445863132500001</c:v>
                </c:pt>
                <c:pt idx="25">
                  <c:v>24.024755968888901</c:v>
                </c:pt>
                <c:pt idx="26">
                  <c:v>25.771453788055599</c:v>
                </c:pt>
                <c:pt idx="27">
                  <c:v>29.448712354722201</c:v>
                </c:pt>
                <c:pt idx="28">
                  <c:v>33.924989570000001</c:v>
                </c:pt>
                <c:pt idx="29">
                  <c:v>38.717835188055602</c:v>
                </c:pt>
                <c:pt idx="30">
                  <c:v>43.197404714722197</c:v>
                </c:pt>
                <c:pt idx="31">
                  <c:v>45.744134201388903</c:v>
                </c:pt>
                <c:pt idx="32">
                  <c:v>47.4824746147222</c:v>
                </c:pt>
                <c:pt idx="33">
                  <c:v>48.8075033213889</c:v>
                </c:pt>
                <c:pt idx="34">
                  <c:v>49.925622920000002</c:v>
                </c:pt>
                <c:pt idx="35">
                  <c:v>50.150766368055599</c:v>
                </c:pt>
                <c:pt idx="36">
                  <c:v>49.476855552222197</c:v>
                </c:pt>
                <c:pt idx="37">
                  <c:v>46.175680248055599</c:v>
                </c:pt>
                <c:pt idx="38">
                  <c:v>40.318405032500003</c:v>
                </c:pt>
                <c:pt idx="39">
                  <c:v>34.6705714722222</c:v>
                </c:pt>
                <c:pt idx="40">
                  <c:v>30.318642325555601</c:v>
                </c:pt>
                <c:pt idx="41">
                  <c:v>26.421811914722198</c:v>
                </c:pt>
                <c:pt idx="42">
                  <c:v>21.298722138888898</c:v>
                </c:pt>
                <c:pt idx="43">
                  <c:v>15.955300754722201</c:v>
                </c:pt>
                <c:pt idx="44">
                  <c:v>12.481405730000001</c:v>
                </c:pt>
                <c:pt idx="45">
                  <c:v>11.0624195213889</c:v>
                </c:pt>
                <c:pt idx="46">
                  <c:v>10.539448520000001</c:v>
                </c:pt>
                <c:pt idx="47">
                  <c:v>9.6300108125000001</c:v>
                </c:pt>
                <c:pt idx="48">
                  <c:v>8.5741918755555506</c:v>
                </c:pt>
                <c:pt idx="49">
                  <c:v>8.0241226188888906</c:v>
                </c:pt>
                <c:pt idx="50">
                  <c:v>8.0241226188888906</c:v>
                </c:pt>
                <c:pt idx="51">
                  <c:v>7.66753997</c:v>
                </c:pt>
                <c:pt idx="52">
                  <c:v>6.2424756480555601</c:v>
                </c:pt>
                <c:pt idx="53">
                  <c:v>4.3461042880555603</c:v>
                </c:pt>
                <c:pt idx="54">
                  <c:v>3.7079023880555502</c:v>
                </c:pt>
                <c:pt idx="55">
                  <c:v>3.646868</c:v>
                </c:pt>
                <c:pt idx="56">
                  <c:v>3.646868</c:v>
                </c:pt>
                <c:pt idx="57">
                  <c:v>3.646868</c:v>
                </c:pt>
                <c:pt idx="58">
                  <c:v>3.8314906925000001</c:v>
                </c:pt>
                <c:pt idx="59">
                  <c:v>4.0206719700000004</c:v>
                </c:pt>
                <c:pt idx="60">
                  <c:v>5.4725812925000001</c:v>
                </c:pt>
                <c:pt idx="61">
                  <c:v>5.9284397924999999</c:v>
                </c:pt>
                <c:pt idx="62">
                  <c:v>6.4025326324999998</c:v>
                </c:pt>
                <c:pt idx="63">
                  <c:v>6.64641693</c:v>
                </c:pt>
                <c:pt idx="64">
                  <c:v>7.4054213324999996</c:v>
                </c:pt>
                <c:pt idx="65">
                  <c:v>8.0241226188888906</c:v>
                </c:pt>
                <c:pt idx="66">
                  <c:v>8.2968779547222198</c:v>
                </c:pt>
                <c:pt idx="67">
                  <c:v>8.5741918755555506</c:v>
                </c:pt>
                <c:pt idx="68">
                  <c:v>10.436373848055601</c:v>
                </c:pt>
                <c:pt idx="69">
                  <c:v>13.6311821688889</c:v>
                </c:pt>
                <c:pt idx="70">
                  <c:v>17.784812868055599</c:v>
                </c:pt>
                <c:pt idx="71">
                  <c:v>22.490032352222201</c:v>
                </c:pt>
                <c:pt idx="72">
                  <c:v>26.9148988588889</c:v>
                </c:pt>
                <c:pt idx="73">
                  <c:v>29.969150808888902</c:v>
                </c:pt>
                <c:pt idx="74">
                  <c:v>31.9164263680556</c:v>
                </c:pt>
                <c:pt idx="75">
                  <c:v>33.555237675555603</c:v>
                </c:pt>
                <c:pt idx="76">
                  <c:v>35.424257525555603</c:v>
                </c:pt>
                <c:pt idx="77">
                  <c:v>37.538681201388897</c:v>
                </c:pt>
                <c:pt idx="78">
                  <c:v>39.114938592500003</c:v>
                </c:pt>
                <c:pt idx="79">
                  <c:v>39.5140680347222</c:v>
                </c:pt>
                <c:pt idx="80">
                  <c:v>38.520043250000001</c:v>
                </c:pt>
                <c:pt idx="81">
                  <c:v>37.538681201388897</c:v>
                </c:pt>
                <c:pt idx="82">
                  <c:v>35.235076248055599</c:v>
                </c:pt>
                <c:pt idx="83">
                  <c:v>34.6705714722222</c:v>
                </c:pt>
                <c:pt idx="84">
                  <c:v>34.110625281388899</c:v>
                </c:pt>
                <c:pt idx="85">
                  <c:v>32.639721854722197</c:v>
                </c:pt>
                <c:pt idx="86">
                  <c:v>31.557817681388901</c:v>
                </c:pt>
                <c:pt idx="87">
                  <c:v>30.318642325555601</c:v>
                </c:pt>
                <c:pt idx="88">
                  <c:v>29.621685329999998</c:v>
                </c:pt>
                <c:pt idx="89">
                  <c:v>25.771453788055599</c:v>
                </c:pt>
                <c:pt idx="90">
                  <c:v>18.874821192500001</c:v>
                </c:pt>
                <c:pt idx="91">
                  <c:v>12.2575285555556</c:v>
                </c:pt>
                <c:pt idx="92">
                  <c:v>7.31906147222222</c:v>
                </c:pt>
                <c:pt idx="93">
                  <c:v>5.1066282188888898</c:v>
                </c:pt>
                <c:pt idx="94">
                  <c:v>3.646868</c:v>
                </c:pt>
                <c:pt idx="95">
                  <c:v>2.0972023547222198</c:v>
                </c:pt>
                <c:pt idx="96">
                  <c:v>0.85194888555555504</c:v>
                </c:pt>
                <c:pt idx="97">
                  <c:v>0.32821812</c:v>
                </c:pt>
                <c:pt idx="98">
                  <c:v>0.122575285555556</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1.0130188888888901E-3</c:v>
                </c:pt>
                <c:pt idx="139">
                  <c:v>9.1424954722222201E-2</c:v>
                </c:pt>
                <c:pt idx="140">
                  <c:v>0.94236082138888899</c:v>
                </c:pt>
                <c:pt idx="141">
                  <c:v>3.4668038925000002</c:v>
                </c:pt>
                <c:pt idx="142">
                  <c:v>6.8115390088888903</c:v>
                </c:pt>
                <c:pt idx="143">
                  <c:v>9.0465119324999996</c:v>
                </c:pt>
                <c:pt idx="144">
                  <c:v>10.029140254722201</c:v>
                </c:pt>
                <c:pt idx="145">
                  <c:v>10.9568123022222</c:v>
                </c:pt>
                <c:pt idx="146">
                  <c:v>13.165193479999999</c:v>
                </c:pt>
                <c:pt idx="147">
                  <c:v>16.338981658888901</c:v>
                </c:pt>
                <c:pt idx="148">
                  <c:v>19.4319815813889</c:v>
                </c:pt>
                <c:pt idx="149">
                  <c:v>21.593510635555599</c:v>
                </c:pt>
                <c:pt idx="150">
                  <c:v>22.490032352222201</c:v>
                </c:pt>
                <c:pt idx="151">
                  <c:v>21.890325170000001</c:v>
                </c:pt>
                <c:pt idx="152">
                  <c:v>18.736797368888901</c:v>
                </c:pt>
                <c:pt idx="153">
                  <c:v>12.935238192222201</c:v>
                </c:pt>
                <c:pt idx="154">
                  <c:v>7.5796605813888904</c:v>
                </c:pt>
                <c:pt idx="155">
                  <c:v>4.47982278138889</c:v>
                </c:pt>
                <c:pt idx="156">
                  <c:v>3.646868</c:v>
                </c:pt>
                <c:pt idx="157">
                  <c:v>4.0206719700000004</c:v>
                </c:pt>
                <c:pt idx="158">
                  <c:v>5.0349571324999998</c:v>
                </c:pt>
                <c:pt idx="159">
                  <c:v>7.4922877022222201</c:v>
                </c:pt>
                <c:pt idx="160">
                  <c:v>10.2317440325</c:v>
                </c:pt>
                <c:pt idx="161">
                  <c:v>13.867215570000001</c:v>
                </c:pt>
                <c:pt idx="162">
                  <c:v>16.467888312500001</c:v>
                </c:pt>
                <c:pt idx="163">
                  <c:v>19.291931720000001</c:v>
                </c:pt>
                <c:pt idx="164">
                  <c:v>22.039492201388899</c:v>
                </c:pt>
                <c:pt idx="165">
                  <c:v>24.495049988055602</c:v>
                </c:pt>
                <c:pt idx="166">
                  <c:v>26.095619832499999</c:v>
                </c:pt>
                <c:pt idx="167">
                  <c:v>27.914748502222199</c:v>
                </c:pt>
                <c:pt idx="168">
                  <c:v>31.3792731022222</c:v>
                </c:pt>
                <c:pt idx="169">
                  <c:v>35.04640148</c:v>
                </c:pt>
                <c:pt idx="170">
                  <c:v>36.569981888888897</c:v>
                </c:pt>
                <c:pt idx="171">
                  <c:v>35.424257525555603</c:v>
                </c:pt>
                <c:pt idx="172">
                  <c:v>31.201235032500001</c:v>
                </c:pt>
                <c:pt idx="173">
                  <c:v>24.337778805555601</c:v>
                </c:pt>
                <c:pt idx="174">
                  <c:v>18.5992800547222</c:v>
                </c:pt>
                <c:pt idx="175">
                  <c:v>16.2105815147222</c:v>
                </c:pt>
                <c:pt idx="176">
                  <c:v>15.955300754722201</c:v>
                </c:pt>
                <c:pt idx="177">
                  <c:v>16.988580021388898</c:v>
                </c:pt>
                <c:pt idx="178">
                  <c:v>19.572537952222198</c:v>
                </c:pt>
                <c:pt idx="179">
                  <c:v>21.593510635555599</c:v>
                </c:pt>
                <c:pt idx="180">
                  <c:v>22.189165742222201</c:v>
                </c:pt>
                <c:pt idx="181">
                  <c:v>22.039492201388899</c:v>
                </c:pt>
                <c:pt idx="182">
                  <c:v>21.593510635555599</c:v>
                </c:pt>
                <c:pt idx="183">
                  <c:v>20.282917448055599</c:v>
                </c:pt>
                <c:pt idx="184">
                  <c:v>17.251964932500002</c:v>
                </c:pt>
                <c:pt idx="185">
                  <c:v>14.105275008888899</c:v>
                </c:pt>
                <c:pt idx="186">
                  <c:v>11.168533249999999</c:v>
                </c:pt>
                <c:pt idx="187">
                  <c:v>9.0465119324999996</c:v>
                </c:pt>
                <c:pt idx="188">
                  <c:v>7.4054213324999996</c:v>
                </c:pt>
                <c:pt idx="189">
                  <c:v>6.2424756480555601</c:v>
                </c:pt>
                <c:pt idx="190">
                  <c:v>5.3246805347222201</c:v>
                </c:pt>
                <c:pt idx="191">
                  <c:v>4.75333788138889</c:v>
                </c:pt>
                <c:pt idx="192">
                  <c:v>4.2144118324999997</c:v>
                </c:pt>
                <c:pt idx="193">
                  <c:v>3.9571050347222201</c:v>
                </c:pt>
                <c:pt idx="194">
                  <c:v>3.7694432855555502</c:v>
                </c:pt>
                <c:pt idx="195">
                  <c:v>3.646868</c:v>
                </c:pt>
                <c:pt idx="196">
                  <c:v>3.646868</c:v>
                </c:pt>
                <c:pt idx="197">
                  <c:v>3.646868</c:v>
                </c:pt>
                <c:pt idx="198">
                  <c:v>3.646868</c:v>
                </c:pt>
                <c:pt idx="199">
                  <c:v>3.9571050347222201</c:v>
                </c:pt>
                <c:pt idx="200">
                  <c:v>4.28000480555556</c:v>
                </c:pt>
                <c:pt idx="201">
                  <c:v>4.9637925555555604</c:v>
                </c:pt>
                <c:pt idx="202">
                  <c:v>5.6982312500000001</c:v>
                </c:pt>
                <c:pt idx="203">
                  <c:v>6.8948598125</c:v>
                </c:pt>
                <c:pt idx="204">
                  <c:v>9.1424954722222207</c:v>
                </c:pt>
                <c:pt idx="205">
                  <c:v>11.3822802355556</c:v>
                </c:pt>
                <c:pt idx="206">
                  <c:v>14.345360485555601</c:v>
                </c:pt>
                <c:pt idx="207">
                  <c:v>18.325764954722199</c:v>
                </c:pt>
                <c:pt idx="208">
                  <c:v>22.189165742222201</c:v>
                </c:pt>
                <c:pt idx="209">
                  <c:v>25.933283555555601</c:v>
                </c:pt>
                <c:pt idx="210">
                  <c:v>31.3792731022222</c:v>
                </c:pt>
                <c:pt idx="211">
                  <c:v>35.6139453125</c:v>
                </c:pt>
                <c:pt idx="212">
                  <c:v>38.916133635555603</c:v>
                </c:pt>
                <c:pt idx="213">
                  <c:v>41.540105812500002</c:v>
                </c:pt>
                <c:pt idx="214">
                  <c:v>43.827249208888901</c:v>
                </c:pt>
                <c:pt idx="215">
                  <c:v>47.044850454722202</c:v>
                </c:pt>
                <c:pt idx="216">
                  <c:v>51.28408125</c:v>
                </c:pt>
                <c:pt idx="217">
                  <c:v>56.182280832499998</c:v>
                </c:pt>
                <c:pt idx="218">
                  <c:v>60.8064588055556</c:v>
                </c:pt>
                <c:pt idx="219">
                  <c:v>64.842326058888901</c:v>
                </c:pt>
                <c:pt idx="220">
                  <c:v>67.954320085555494</c:v>
                </c:pt>
                <c:pt idx="221">
                  <c:v>70.336180748055597</c:v>
                </c:pt>
                <c:pt idx="222">
                  <c:v>71.407954732500002</c:v>
                </c:pt>
                <c:pt idx="223">
                  <c:v>72.487832868055605</c:v>
                </c:pt>
                <c:pt idx="224">
                  <c:v>73.303059818888897</c:v>
                </c:pt>
                <c:pt idx="225">
                  <c:v>74.397120218888901</c:v>
                </c:pt>
                <c:pt idx="226">
                  <c:v>76.053406102222198</c:v>
                </c:pt>
                <c:pt idx="227">
                  <c:v>77.447573348055499</c:v>
                </c:pt>
                <c:pt idx="228">
                  <c:v>78.854403329999997</c:v>
                </c:pt>
                <c:pt idx="229">
                  <c:v>79.988984485555605</c:v>
                </c:pt>
                <c:pt idx="230">
                  <c:v>80.845238701388894</c:v>
                </c:pt>
                <c:pt idx="231">
                  <c:v>80.845238701388894</c:v>
                </c:pt>
                <c:pt idx="232">
                  <c:v>79.988984485555605</c:v>
                </c:pt>
                <c:pt idx="233">
                  <c:v>76.331226532499997</c:v>
                </c:pt>
                <c:pt idx="234">
                  <c:v>70.871054721388901</c:v>
                </c:pt>
                <c:pt idx="235">
                  <c:v>65.871553250000005</c:v>
                </c:pt>
                <c:pt idx="236">
                  <c:v>62.808184130000001</c:v>
                </c:pt>
                <c:pt idx="237">
                  <c:v>61.303851080000001</c:v>
                </c:pt>
                <c:pt idx="238">
                  <c:v>59.326438208888902</c:v>
                </c:pt>
                <c:pt idx="239">
                  <c:v>55.706161954722198</c:v>
                </c:pt>
                <c:pt idx="240">
                  <c:v>49.700985981388897</c:v>
                </c:pt>
                <c:pt idx="241">
                  <c:v>43.616794534722203</c:v>
                </c:pt>
                <c:pt idx="242">
                  <c:v>39.5140680347222</c:v>
                </c:pt>
                <c:pt idx="243">
                  <c:v>34.6705714722222</c:v>
                </c:pt>
                <c:pt idx="244">
                  <c:v>30.318642325555601</c:v>
                </c:pt>
                <c:pt idx="245">
                  <c:v>26.421811914722198</c:v>
                </c:pt>
                <c:pt idx="246">
                  <c:v>21.298722138888898</c:v>
                </c:pt>
                <c:pt idx="247">
                  <c:v>15.955300754722201</c:v>
                </c:pt>
                <c:pt idx="248">
                  <c:v>12.481405730000001</c:v>
                </c:pt>
                <c:pt idx="249">
                  <c:v>11.0624195213889</c:v>
                </c:pt>
                <c:pt idx="250">
                  <c:v>10.539448520000001</c:v>
                </c:pt>
                <c:pt idx="251">
                  <c:v>9.6300108125000001</c:v>
                </c:pt>
                <c:pt idx="252">
                  <c:v>8.5741918755555506</c:v>
                </c:pt>
                <c:pt idx="253">
                  <c:v>8.0241226188888906</c:v>
                </c:pt>
                <c:pt idx="254">
                  <c:v>8.0241226188888906</c:v>
                </c:pt>
                <c:pt idx="255">
                  <c:v>7.66753997</c:v>
                </c:pt>
                <c:pt idx="256">
                  <c:v>6.2424756480555601</c:v>
                </c:pt>
                <c:pt idx="257">
                  <c:v>5.3246805347222201</c:v>
                </c:pt>
                <c:pt idx="258">
                  <c:v>6.0061889922222198</c:v>
                </c:pt>
                <c:pt idx="259">
                  <c:v>8.1145345547222192</c:v>
                </c:pt>
                <c:pt idx="260">
                  <c:v>10.747117392222201</c:v>
                </c:pt>
                <c:pt idx="261">
                  <c:v>13.6311821688889</c:v>
                </c:pt>
                <c:pt idx="262">
                  <c:v>16.727221148055602</c:v>
                </c:pt>
                <c:pt idx="263">
                  <c:v>20.860338214722201</c:v>
                </c:pt>
                <c:pt idx="264">
                  <c:v>26.750030034722201</c:v>
                </c:pt>
                <c:pt idx="265">
                  <c:v>33.004408654722198</c:v>
                </c:pt>
                <c:pt idx="266">
                  <c:v>38.520043250000001</c:v>
                </c:pt>
                <c:pt idx="267">
                  <c:v>42.157794080000002</c:v>
                </c:pt>
                <c:pt idx="268">
                  <c:v>46.609252332499999</c:v>
                </c:pt>
                <c:pt idx="269">
                  <c:v>49.925622920000002</c:v>
                </c:pt>
                <c:pt idx="270">
                  <c:v>53.3559581325</c:v>
                </c:pt>
                <c:pt idx="271">
                  <c:v>53.588699222222203</c:v>
                </c:pt>
                <c:pt idx="272">
                  <c:v>52.660773919999997</c:v>
                </c:pt>
                <c:pt idx="273">
                  <c:v>51.970148292499999</c:v>
                </c:pt>
                <c:pt idx="274">
                  <c:v>48.363801048055599</c:v>
                </c:pt>
                <c:pt idx="275">
                  <c:v>42.157794080000002</c:v>
                </c:pt>
                <c:pt idx="276">
                  <c:v>36.569981888888897</c:v>
                </c:pt>
                <c:pt idx="277">
                  <c:v>29.969150808888902</c:v>
                </c:pt>
                <c:pt idx="278">
                  <c:v>24.1810141325</c:v>
                </c:pt>
                <c:pt idx="279">
                  <c:v>16.467888312500001</c:v>
                </c:pt>
                <c:pt idx="280">
                  <c:v>11.5980532588889</c:v>
                </c:pt>
                <c:pt idx="281">
                  <c:v>10.3338056855556</c:v>
                </c:pt>
                <c:pt idx="282">
                  <c:v>13.2809308880556</c:v>
                </c:pt>
                <c:pt idx="283">
                  <c:v>17.919291125555599</c:v>
                </c:pt>
                <c:pt idx="284">
                  <c:v>23.097843685555599</c:v>
                </c:pt>
                <c:pt idx="285">
                  <c:v>29.448712354722201</c:v>
                </c:pt>
                <c:pt idx="286">
                  <c:v>35.424257525555603</c:v>
                </c:pt>
                <c:pt idx="287">
                  <c:v>41.951391481388903</c:v>
                </c:pt>
                <c:pt idx="288">
                  <c:v>49.030114222222203</c:v>
                </c:pt>
                <c:pt idx="289">
                  <c:v>56.660425748055502</c:v>
                </c:pt>
                <c:pt idx="290">
                  <c:v>61.303851080000001</c:v>
                </c:pt>
                <c:pt idx="291">
                  <c:v>62.808184130000001</c:v>
                </c:pt>
                <c:pt idx="292">
                  <c:v>61.303851080000001</c:v>
                </c:pt>
                <c:pt idx="293">
                  <c:v>58.593265788055596</c:v>
                </c:pt>
                <c:pt idx="294">
                  <c:v>56.660425748055502</c:v>
                </c:pt>
                <c:pt idx="295">
                  <c:v>55.468862280000003</c:v>
                </c:pt>
                <c:pt idx="296">
                  <c:v>55.232069114722201</c:v>
                </c:pt>
                <c:pt idx="297">
                  <c:v>55.468862280000003</c:v>
                </c:pt>
                <c:pt idx="298">
                  <c:v>56.182280832499998</c:v>
                </c:pt>
                <c:pt idx="299">
                  <c:v>56.660425748055502</c:v>
                </c:pt>
                <c:pt idx="300">
                  <c:v>56.660425748055502</c:v>
                </c:pt>
                <c:pt idx="301">
                  <c:v>56.182280832499998</c:v>
                </c:pt>
                <c:pt idx="302">
                  <c:v>54.995782458888897</c:v>
                </c:pt>
                <c:pt idx="303">
                  <c:v>53.123723552222202</c:v>
                </c:pt>
                <c:pt idx="304">
                  <c:v>50.8292357688889</c:v>
                </c:pt>
                <c:pt idx="305">
                  <c:v>47.4824746147222</c:v>
                </c:pt>
                <c:pt idx="306">
                  <c:v>44.249678085555601</c:v>
                </c:pt>
                <c:pt idx="307">
                  <c:v>42.157794080000002</c:v>
                </c:pt>
                <c:pt idx="308">
                  <c:v>41.130846181388897</c:v>
                </c:pt>
                <c:pt idx="309">
                  <c:v>40.723612588055602</c:v>
                </c:pt>
                <c:pt idx="310">
                  <c:v>39.9152235147222</c:v>
                </c:pt>
                <c:pt idx="311">
                  <c:v>38.916133635555603</c:v>
                </c:pt>
                <c:pt idx="312">
                  <c:v>37.538681201388897</c:v>
                </c:pt>
                <c:pt idx="313">
                  <c:v>35.424257525555603</c:v>
                </c:pt>
                <c:pt idx="314">
                  <c:v>32.821812000000001</c:v>
                </c:pt>
                <c:pt idx="315">
                  <c:v>29.969150808888902</c:v>
                </c:pt>
                <c:pt idx="316">
                  <c:v>27.57943925</c:v>
                </c:pt>
                <c:pt idx="317">
                  <c:v>25.449313781388899</c:v>
                </c:pt>
                <c:pt idx="318">
                  <c:v>22.792925</c:v>
                </c:pt>
                <c:pt idx="319">
                  <c:v>19.855170222222199</c:v>
                </c:pt>
                <c:pt idx="320">
                  <c:v>17.251964932500002</c:v>
                </c:pt>
                <c:pt idx="321">
                  <c:v>16.5973014755556</c:v>
                </c:pt>
                <c:pt idx="322">
                  <c:v>15.7020460325</c:v>
                </c:pt>
                <c:pt idx="323">
                  <c:v>15.7020460325</c:v>
                </c:pt>
                <c:pt idx="324">
                  <c:v>14.9544380925</c:v>
                </c:pt>
                <c:pt idx="325">
                  <c:v>14.466162988055601</c:v>
                </c:pt>
                <c:pt idx="326">
                  <c:v>14.466162988055601</c:v>
                </c:pt>
                <c:pt idx="327">
                  <c:v>14.105275008888899</c:v>
                </c:pt>
                <c:pt idx="328">
                  <c:v>13.748945614722199</c:v>
                </c:pt>
                <c:pt idx="329">
                  <c:v>10.643029701388899</c:v>
                </c:pt>
                <c:pt idx="330">
                  <c:v>7.7559258680555603</c:v>
                </c:pt>
                <c:pt idx="331">
                  <c:v>7.2332081213888904</c:v>
                </c:pt>
                <c:pt idx="332">
                  <c:v>7.0630209480555504</c:v>
                </c:pt>
                <c:pt idx="333">
                  <c:v>6.4025326324999998</c:v>
                </c:pt>
                <c:pt idx="334">
                  <c:v>6.1632069200000004</c:v>
                </c:pt>
                <c:pt idx="335">
                  <c:v>5.6982312500000001</c:v>
                </c:pt>
                <c:pt idx="336">
                  <c:v>5.3246805347222201</c:v>
                </c:pt>
                <c:pt idx="337">
                  <c:v>5.17880581472222</c:v>
                </c:pt>
                <c:pt idx="338">
                  <c:v>5.3246805347222201</c:v>
                </c:pt>
                <c:pt idx="339">
                  <c:v>6.0061889922222198</c:v>
                </c:pt>
                <c:pt idx="340">
                  <c:v>8.0241226188888906</c:v>
                </c:pt>
                <c:pt idx="341">
                  <c:v>11.275153488055601</c:v>
                </c:pt>
                <c:pt idx="342">
                  <c:v>14.7092875213889</c:v>
                </c:pt>
                <c:pt idx="343">
                  <c:v>15.8284201388889</c:v>
                </c:pt>
                <c:pt idx="344">
                  <c:v>16.2105815147222</c:v>
                </c:pt>
                <c:pt idx="345">
                  <c:v>16.467888312500001</c:v>
                </c:pt>
                <c:pt idx="346">
                  <c:v>17.650841119999999</c:v>
                </c:pt>
                <c:pt idx="347">
                  <c:v>17.919291125555599</c:v>
                </c:pt>
                <c:pt idx="348">
                  <c:v>18.5992800547222</c:v>
                </c:pt>
                <c:pt idx="349">
                  <c:v>19.4319815813889</c:v>
                </c:pt>
                <c:pt idx="350">
                  <c:v>19.997246121388901</c:v>
                </c:pt>
                <c:pt idx="351">
                  <c:v>20.139828529999999</c:v>
                </c:pt>
                <c:pt idx="352">
                  <c:v>19.997246121388901</c:v>
                </c:pt>
                <c:pt idx="353">
                  <c:v>19.855170222222199</c:v>
                </c:pt>
                <c:pt idx="354">
                  <c:v>19.713600832499999</c:v>
                </c:pt>
                <c:pt idx="355">
                  <c:v>19.713600832499999</c:v>
                </c:pt>
                <c:pt idx="356">
                  <c:v>19.997246121388901</c:v>
                </c:pt>
                <c:pt idx="357">
                  <c:v>20.139828529999999</c:v>
                </c:pt>
                <c:pt idx="358">
                  <c:v>19.855170222222199</c:v>
                </c:pt>
                <c:pt idx="359">
                  <c:v>18.325764954722199</c:v>
                </c:pt>
                <c:pt idx="360">
                  <c:v>15.8284201388889</c:v>
                </c:pt>
                <c:pt idx="361">
                  <c:v>13.6311821688889</c:v>
                </c:pt>
                <c:pt idx="362">
                  <c:v>12.146349732499999</c:v>
                </c:pt>
                <c:pt idx="363">
                  <c:v>11.275153488055601</c:v>
                </c:pt>
                <c:pt idx="364">
                  <c:v>10.851711592499999</c:v>
                </c:pt>
                <c:pt idx="365">
                  <c:v>10.851711592499999</c:v>
                </c:pt>
                <c:pt idx="366">
                  <c:v>10.9568123022222</c:v>
                </c:pt>
                <c:pt idx="367">
                  <c:v>11.3822802355556</c:v>
                </c:pt>
                <c:pt idx="368">
                  <c:v>12.369213888055601</c:v>
                </c:pt>
                <c:pt idx="369">
                  <c:v>13.9859920347222</c:v>
                </c:pt>
                <c:pt idx="370">
                  <c:v>14.9544380925</c:v>
                </c:pt>
                <c:pt idx="371">
                  <c:v>15.2016147013889</c:v>
                </c:pt>
                <c:pt idx="372">
                  <c:v>14.345360485555601</c:v>
                </c:pt>
                <c:pt idx="373">
                  <c:v>11.489913492499999</c:v>
                </c:pt>
                <c:pt idx="374">
                  <c:v>7.9342171925000002</c:v>
                </c:pt>
                <c:pt idx="375">
                  <c:v>5.25148992</c:v>
                </c:pt>
                <c:pt idx="376">
                  <c:v>3.5863401213888899</c:v>
                </c:pt>
                <c:pt idx="377">
                  <c:v>2.6348621300000001</c:v>
                </c:pt>
                <c:pt idx="378">
                  <c:v>2.00603065472222</c:v>
                </c:pt>
                <c:pt idx="379">
                  <c:v>1.62083022222222</c:v>
                </c:pt>
                <c:pt idx="380">
                  <c:v>1.31287248</c:v>
                </c:pt>
                <c:pt idx="381">
                  <c:v>0.94236082138888899</c:v>
                </c:pt>
                <c:pt idx="382">
                  <c:v>0.60806458805555597</c:v>
                </c:pt>
                <c:pt idx="383">
                  <c:v>0.346705714722222</c:v>
                </c:pt>
                <c:pt idx="384">
                  <c:v>0.13397174805555601</c:v>
                </c:pt>
                <c:pt idx="385">
                  <c:v>2.05136325E-2</c:v>
                </c:pt>
                <c:pt idx="386">
                  <c:v>0</c:v>
                </c:pt>
                <c:pt idx="387">
                  <c:v>0</c:v>
                </c:pt>
                <c:pt idx="388">
                  <c:v>0</c:v>
                </c:pt>
                <c:pt idx="389">
                  <c:v>0</c:v>
                </c:pt>
                <c:pt idx="390">
                  <c:v>0</c:v>
                </c:pt>
                <c:pt idx="391">
                  <c:v>0</c:v>
                </c:pt>
                <c:pt idx="392">
                  <c:v>6.3313680555555597E-3</c:v>
                </c:pt>
                <c:pt idx="393">
                  <c:v>0.1116853325</c:v>
                </c:pt>
                <c:pt idx="394">
                  <c:v>0.58349888000000005</c:v>
                </c:pt>
                <c:pt idx="395">
                  <c:v>1.7446717813888899</c:v>
                </c:pt>
                <c:pt idx="396">
                  <c:v>3.8314906925000001</c:v>
                </c:pt>
                <c:pt idx="397">
                  <c:v>6.9786871255555596</c:v>
                </c:pt>
                <c:pt idx="398">
                  <c:v>11.0624195213889</c:v>
                </c:pt>
                <c:pt idx="399">
                  <c:v>14.831609552222201</c:v>
                </c:pt>
                <c:pt idx="400">
                  <c:v>16.5973014755556</c:v>
                </c:pt>
                <c:pt idx="401">
                  <c:v>16.5973014755556</c:v>
                </c:pt>
                <c:pt idx="402">
                  <c:v>15.7020460325</c:v>
                </c:pt>
                <c:pt idx="403">
                  <c:v>13.748945614722199</c:v>
                </c:pt>
                <c:pt idx="404">
                  <c:v>11.815852319999999</c:v>
                </c:pt>
                <c:pt idx="405">
                  <c:v>10.3338056855556</c:v>
                </c:pt>
                <c:pt idx="406">
                  <c:v>8.8560643813888902</c:v>
                </c:pt>
                <c:pt idx="407">
                  <c:v>7.31906147222222</c:v>
                </c:pt>
                <c:pt idx="408">
                  <c:v>5.9284397924999999</c:v>
                </c:pt>
                <c:pt idx="409">
                  <c:v>5.1066282188888898</c:v>
                </c:pt>
                <c:pt idx="410">
                  <c:v>4.8931344880555603</c:v>
                </c:pt>
                <c:pt idx="411">
                  <c:v>4.9637925555555604</c:v>
                </c:pt>
                <c:pt idx="412">
                  <c:v>5.1066282188888898</c:v>
                </c:pt>
                <c:pt idx="413">
                  <c:v>5.3246805347222201</c:v>
                </c:pt>
                <c:pt idx="414">
                  <c:v>5.62250808805556</c:v>
                </c:pt>
                <c:pt idx="415">
                  <c:v>6.4025326324999998</c:v>
                </c:pt>
                <c:pt idx="416">
                  <c:v>7.66753997</c:v>
                </c:pt>
                <c:pt idx="417">
                  <c:v>8.8560643813888902</c:v>
                </c:pt>
                <c:pt idx="418">
                  <c:v>9.2389855213888907</c:v>
                </c:pt>
                <c:pt idx="419">
                  <c:v>8.9510349022222204</c:v>
                </c:pt>
                <c:pt idx="420">
                  <c:v>7.8448182755555598</c:v>
                </c:pt>
                <c:pt idx="421">
                  <c:v>6.9786871255555596</c:v>
                </c:pt>
                <c:pt idx="422">
                  <c:v>6.64641693</c:v>
                </c:pt>
                <c:pt idx="423">
                  <c:v>6.8115390088888903</c:v>
                </c:pt>
                <c:pt idx="424">
                  <c:v>7.4922877022222201</c:v>
                </c:pt>
                <c:pt idx="425">
                  <c:v>9.2389855213888907</c:v>
                </c:pt>
                <c:pt idx="426">
                  <c:v>12.935238192222201</c:v>
                </c:pt>
                <c:pt idx="427">
                  <c:v>19.013351525555599</c:v>
                </c:pt>
                <c:pt idx="428">
                  <c:v>25.289003542222201</c:v>
                </c:pt>
                <c:pt idx="429">
                  <c:v>28.252083792222201</c:v>
                </c:pt>
                <c:pt idx="430">
                  <c:v>28.421511201388899</c:v>
                </c:pt>
                <c:pt idx="431">
                  <c:v>27.2461560355556</c:v>
                </c:pt>
                <c:pt idx="432">
                  <c:v>25.771453788055599</c:v>
                </c:pt>
                <c:pt idx="433">
                  <c:v>24.8111118813889</c:v>
                </c:pt>
                <c:pt idx="434">
                  <c:v>24.495049988055602</c:v>
                </c:pt>
                <c:pt idx="435">
                  <c:v>23.713759169999999</c:v>
                </c:pt>
                <c:pt idx="436">
                  <c:v>21.593510635555599</c:v>
                </c:pt>
                <c:pt idx="437">
                  <c:v>18.054275892500002</c:v>
                </c:pt>
                <c:pt idx="438">
                  <c:v>13.397174805555601</c:v>
                </c:pt>
                <c:pt idx="439">
                  <c:v>8.38880941888889</c:v>
                </c:pt>
                <c:pt idx="440">
                  <c:v>4.2144118324999997</c:v>
                </c:pt>
                <c:pt idx="441">
                  <c:v>1.5015472480555601</c:v>
                </c:pt>
                <c:pt idx="442">
                  <c:v>0.36569981888888897</c:v>
                </c:pt>
                <c:pt idx="443">
                  <c:v>4.2800048055555602E-2</c:v>
                </c:pt>
                <c:pt idx="444">
                  <c:v>1.0130188888888901E-3</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6.3313680555555597E-3</c:v>
                </c:pt>
                <c:pt idx="513">
                  <c:v>0.15828420138888899</c:v>
                </c:pt>
                <c:pt idx="514">
                  <c:v>1.1031775699999999</c:v>
                </c:pt>
                <c:pt idx="515">
                  <c:v>3.5263187522222199</c:v>
                </c:pt>
                <c:pt idx="516">
                  <c:v>7.1478612799999999</c:v>
                </c:pt>
                <c:pt idx="517">
                  <c:v>10.643029701388899</c:v>
                </c:pt>
                <c:pt idx="518">
                  <c:v>12.146349732499999</c:v>
                </c:pt>
                <c:pt idx="519">
                  <c:v>12.146349732499999</c:v>
                </c:pt>
                <c:pt idx="520">
                  <c:v>11.489913492499999</c:v>
                </c:pt>
                <c:pt idx="521">
                  <c:v>10.436373848055601</c:v>
                </c:pt>
                <c:pt idx="522">
                  <c:v>9.3359820800000008</c:v>
                </c:pt>
                <c:pt idx="523">
                  <c:v>8.0241226188888906</c:v>
                </c:pt>
                <c:pt idx="524">
                  <c:v>6.0844447013888896</c:v>
                </c:pt>
                <c:pt idx="525">
                  <c:v>3.5863401213888899</c:v>
                </c:pt>
                <c:pt idx="526">
                  <c:v>1.4627992755555601</c:v>
                </c:pt>
                <c:pt idx="527">
                  <c:v>0.40520755555555599</c:v>
                </c:pt>
                <c:pt idx="528">
                  <c:v>0.101301888888889</c:v>
                </c:pt>
                <c:pt idx="529">
                  <c:v>2.5325472222222201E-2</c:v>
                </c:pt>
                <c:pt idx="530">
                  <c:v>0</c:v>
                </c:pt>
                <c:pt idx="531">
                  <c:v>0</c:v>
                </c:pt>
                <c:pt idx="532">
                  <c:v>0</c:v>
                </c:pt>
                <c:pt idx="533">
                  <c:v>1.0130188888888901E-3</c:v>
                </c:pt>
                <c:pt idx="534">
                  <c:v>3.6468680000000003E-2</c:v>
                </c:pt>
                <c:pt idx="535">
                  <c:v>0.25933283555555597</c:v>
                </c:pt>
                <c:pt idx="536">
                  <c:v>0.68480076888888897</c:v>
                </c:pt>
                <c:pt idx="537">
                  <c:v>1.7028847522222199</c:v>
                </c:pt>
                <c:pt idx="538">
                  <c:v>4.28000480555556</c:v>
                </c:pt>
                <c:pt idx="539">
                  <c:v>8.9510349022222204</c:v>
                </c:pt>
                <c:pt idx="540">
                  <c:v>13.5139252325</c:v>
                </c:pt>
                <c:pt idx="541">
                  <c:v>15.2016147013889</c:v>
                </c:pt>
                <c:pt idx="542">
                  <c:v>15.2016147013889</c:v>
                </c:pt>
                <c:pt idx="543">
                  <c:v>14.9544380925</c:v>
                </c:pt>
                <c:pt idx="544">
                  <c:v>14.105275008888899</c:v>
                </c:pt>
                <c:pt idx="545">
                  <c:v>12.594104081388901</c:v>
                </c:pt>
                <c:pt idx="546">
                  <c:v>10.2317440325</c:v>
                </c:pt>
                <c:pt idx="547">
                  <c:v>8.66764286805555</c:v>
                </c:pt>
                <c:pt idx="548">
                  <c:v>7.4922877022222201</c:v>
                </c:pt>
                <c:pt idx="549">
                  <c:v>6.7287247147222198</c:v>
                </c:pt>
                <c:pt idx="550">
                  <c:v>6.0061889922222198</c:v>
                </c:pt>
                <c:pt idx="551">
                  <c:v>5.4725812925000001</c:v>
                </c:pt>
                <c:pt idx="552">
                  <c:v>5.17880581472222</c:v>
                </c:pt>
                <c:pt idx="553">
                  <c:v>4.75333788138889</c:v>
                </c:pt>
                <c:pt idx="554">
                  <c:v>4.47982278138889</c:v>
                </c:pt>
                <c:pt idx="555">
                  <c:v>4.3461042880555603</c:v>
                </c:pt>
                <c:pt idx="556">
                  <c:v>4.3461042880555603</c:v>
                </c:pt>
                <c:pt idx="557">
                  <c:v>4.47982278138889</c:v>
                </c:pt>
                <c:pt idx="558">
                  <c:v>4.8229829300000002</c:v>
                </c:pt>
                <c:pt idx="559">
                  <c:v>5.3246805347222201</c:v>
                </c:pt>
                <c:pt idx="560">
                  <c:v>6.8948598125</c:v>
                </c:pt>
                <c:pt idx="561">
                  <c:v>7.31906147222222</c:v>
                </c:pt>
                <c:pt idx="562">
                  <c:v>7.31906147222222</c:v>
                </c:pt>
                <c:pt idx="563">
                  <c:v>7.31906147222222</c:v>
                </c:pt>
                <c:pt idx="564">
                  <c:v>6.0061889922222198</c:v>
                </c:pt>
                <c:pt idx="565">
                  <c:v>2.5834514213888902</c:v>
                </c:pt>
                <c:pt idx="566">
                  <c:v>0.58349888000000005</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2.5325472222222201E-2</c:v>
                </c:pt>
                <c:pt idx="602">
                  <c:v>0.1116853325</c:v>
                </c:pt>
                <c:pt idx="603">
                  <c:v>0.58349888000000005</c:v>
                </c:pt>
                <c:pt idx="604">
                  <c:v>2.0972023547222198</c:v>
                </c:pt>
                <c:pt idx="605">
                  <c:v>5.1066282188888898</c:v>
                </c:pt>
                <c:pt idx="606">
                  <c:v>9.9285981299999992</c:v>
                </c:pt>
                <c:pt idx="607">
                  <c:v>16.467888312500001</c:v>
                </c:pt>
                <c:pt idx="608">
                  <c:v>23.559020534722201</c:v>
                </c:pt>
                <c:pt idx="609">
                  <c:v>30.67015988</c:v>
                </c:pt>
                <c:pt idx="610">
                  <c:v>38.125978902222201</c:v>
                </c:pt>
                <c:pt idx="611">
                  <c:v>46.609252332499999</c:v>
                </c:pt>
                <c:pt idx="612">
                  <c:v>54.524728675555501</c:v>
                </c:pt>
                <c:pt idx="613">
                  <c:v>59.081540892500001</c:v>
                </c:pt>
                <c:pt idx="614">
                  <c:v>60.064169214722199</c:v>
                </c:pt>
                <c:pt idx="615">
                  <c:v>59.571842034722202</c:v>
                </c:pt>
                <c:pt idx="616">
                  <c:v>59.326438208888902</c:v>
                </c:pt>
                <c:pt idx="617">
                  <c:v>58.837150085555599</c:v>
                </c:pt>
                <c:pt idx="618">
                  <c:v>57.864651952222196</c:v>
                </c:pt>
                <c:pt idx="619">
                  <c:v>55.943968138888899</c:v>
                </c:pt>
                <c:pt idx="620">
                  <c:v>53.3559581325</c:v>
                </c:pt>
                <c:pt idx="621">
                  <c:v>51.0564052547222</c:v>
                </c:pt>
                <c:pt idx="622">
                  <c:v>49.925622920000002</c:v>
                </c:pt>
                <c:pt idx="623">
                  <c:v>49.700985981388897</c:v>
                </c:pt>
                <c:pt idx="624">
                  <c:v>50.150766368055599</c:v>
                </c:pt>
                <c:pt idx="625">
                  <c:v>51.512263754722198</c:v>
                </c:pt>
                <c:pt idx="626">
                  <c:v>52.891995481388903</c:v>
                </c:pt>
                <c:pt idx="627">
                  <c:v>53.588699222222203</c:v>
                </c:pt>
                <c:pt idx="628">
                  <c:v>53.588699222222203</c:v>
                </c:pt>
                <c:pt idx="629">
                  <c:v>53.588699222222203</c:v>
                </c:pt>
                <c:pt idx="630">
                  <c:v>53.821946821388899</c:v>
                </c:pt>
                <c:pt idx="631">
                  <c:v>55.232069114722201</c:v>
                </c:pt>
                <c:pt idx="632">
                  <c:v>57.622793692499997</c:v>
                </c:pt>
                <c:pt idx="633">
                  <c:v>60.558522432499998</c:v>
                </c:pt>
                <c:pt idx="634">
                  <c:v>64.075724014722198</c:v>
                </c:pt>
                <c:pt idx="635">
                  <c:v>67.430589319999996</c:v>
                </c:pt>
                <c:pt idx="636">
                  <c:v>70.069503525555604</c:v>
                </c:pt>
                <c:pt idx="637">
                  <c:v>71.139251472222199</c:v>
                </c:pt>
                <c:pt idx="638">
                  <c:v>71.139251472222199</c:v>
                </c:pt>
                <c:pt idx="639">
                  <c:v>70.871054721388901</c:v>
                </c:pt>
                <c:pt idx="640">
                  <c:v>70.336180748055597</c:v>
                </c:pt>
                <c:pt idx="641">
                  <c:v>70.069503525555604</c:v>
                </c:pt>
                <c:pt idx="642">
                  <c:v>71.407954732500002</c:v>
                </c:pt>
                <c:pt idx="643">
                  <c:v>74.671901592500006</c:v>
                </c:pt>
                <c:pt idx="644">
                  <c:v>77.167726880000004</c:v>
                </c:pt>
                <c:pt idx="645">
                  <c:v>78.008785812499994</c:v>
                </c:pt>
                <c:pt idx="646">
                  <c:v>79.1372888547222</c:v>
                </c:pt>
                <c:pt idx="647">
                  <c:v>80.273896048055605</c:v>
                </c:pt>
                <c:pt idx="648">
                  <c:v>81.418607392499993</c:v>
                </c:pt>
                <c:pt idx="649">
                  <c:v>81.994002121388903</c:v>
                </c:pt>
                <c:pt idx="650">
                  <c:v>81.706051502222195</c:v>
                </c:pt>
                <c:pt idx="651">
                  <c:v>79.420680888888896</c:v>
                </c:pt>
                <c:pt idx="652">
                  <c:v>74.397120218888901</c:v>
                </c:pt>
                <c:pt idx="653">
                  <c:v>68.743715054722202</c:v>
                </c:pt>
                <c:pt idx="654">
                  <c:v>63.567188532499998</c:v>
                </c:pt>
                <c:pt idx="655">
                  <c:v>56.421100035555597</c:v>
                </c:pt>
                <c:pt idx="656">
                  <c:v>47.263409279999998</c:v>
                </c:pt>
                <c:pt idx="657">
                  <c:v>38.916133635555603</c:v>
                </c:pt>
                <c:pt idx="658">
                  <c:v>33.739860368055602</c:v>
                </c:pt>
                <c:pt idx="659">
                  <c:v>29.795164814722199</c:v>
                </c:pt>
                <c:pt idx="660">
                  <c:v>24.337778805555601</c:v>
                </c:pt>
                <c:pt idx="661">
                  <c:v>17.120019222222201</c:v>
                </c:pt>
                <c:pt idx="662">
                  <c:v>10.851711592499999</c:v>
                </c:pt>
                <c:pt idx="663">
                  <c:v>6.0061889922222198</c:v>
                </c:pt>
                <c:pt idx="664">
                  <c:v>4.3461042880555603</c:v>
                </c:pt>
                <c:pt idx="665">
                  <c:v>3.646868</c:v>
                </c:pt>
                <c:pt idx="666">
                  <c:v>3.9571050347222201</c:v>
                </c:pt>
                <c:pt idx="667">
                  <c:v>4.9637925555555604</c:v>
                </c:pt>
                <c:pt idx="668">
                  <c:v>9.1424954722222207</c:v>
                </c:pt>
                <c:pt idx="669">
                  <c:v>13.6311821688889</c:v>
                </c:pt>
                <c:pt idx="670">
                  <c:v>19.855170222222199</c:v>
                </c:pt>
                <c:pt idx="671">
                  <c:v>25.933283555555601</c:v>
                </c:pt>
                <c:pt idx="672">
                  <c:v>29.276245888888901</c:v>
                </c:pt>
                <c:pt idx="673">
                  <c:v>32.821812000000001</c:v>
                </c:pt>
                <c:pt idx="674">
                  <c:v>36.569981888888897</c:v>
                </c:pt>
                <c:pt idx="675">
                  <c:v>40.520755555555603</c:v>
                </c:pt>
                <c:pt idx="676">
                  <c:v>41.130846181388897</c:v>
                </c:pt>
                <c:pt idx="677">
                  <c:v>41.540105812500002</c:v>
                </c:pt>
                <c:pt idx="678">
                  <c:v>38.520043250000001</c:v>
                </c:pt>
                <c:pt idx="679">
                  <c:v>32.277061092499999</c:v>
                </c:pt>
                <c:pt idx="680">
                  <c:v>25.610130529999999</c:v>
                </c:pt>
                <c:pt idx="681">
                  <c:v>18.5992800547222</c:v>
                </c:pt>
                <c:pt idx="682">
                  <c:v>13.165193479999999</c:v>
                </c:pt>
                <c:pt idx="683">
                  <c:v>11.275153488055601</c:v>
                </c:pt>
                <c:pt idx="684">
                  <c:v>9.0465119324999996</c:v>
                </c:pt>
                <c:pt idx="685">
                  <c:v>9.0465119324999996</c:v>
                </c:pt>
                <c:pt idx="686">
                  <c:v>11.489913492499999</c:v>
                </c:pt>
                <c:pt idx="687">
                  <c:v>14.466162988055601</c:v>
                </c:pt>
                <c:pt idx="688">
                  <c:v>16.988580021388898</c:v>
                </c:pt>
                <c:pt idx="689">
                  <c:v>20.426512875555598</c:v>
                </c:pt>
                <c:pt idx="690">
                  <c:v>23.251062792500001</c:v>
                </c:pt>
                <c:pt idx="691">
                  <c:v>24.1810141325</c:v>
                </c:pt>
                <c:pt idx="692">
                  <c:v>24.495049988055602</c:v>
                </c:pt>
                <c:pt idx="693">
                  <c:v>25.610130529999999</c:v>
                </c:pt>
                <c:pt idx="694">
                  <c:v>27.080274192499999</c:v>
                </c:pt>
                <c:pt idx="695">
                  <c:v>27.914748502222199</c:v>
                </c:pt>
                <c:pt idx="696">
                  <c:v>26.58566772</c:v>
                </c:pt>
                <c:pt idx="697">
                  <c:v>20.282917448055599</c:v>
                </c:pt>
                <c:pt idx="698">
                  <c:v>16.857647329999999</c:v>
                </c:pt>
                <c:pt idx="699">
                  <c:v>13.5139252325</c:v>
                </c:pt>
                <c:pt idx="700">
                  <c:v>12.0356774188889</c:v>
                </c:pt>
                <c:pt idx="701">
                  <c:v>11.3822802355556</c:v>
                </c:pt>
                <c:pt idx="702">
                  <c:v>11.168533249999999</c:v>
                </c:pt>
                <c:pt idx="703">
                  <c:v>11.168533249999999</c:v>
                </c:pt>
                <c:pt idx="704">
                  <c:v>11.0624195213889</c:v>
                </c:pt>
                <c:pt idx="705">
                  <c:v>10.029140254722201</c:v>
                </c:pt>
                <c:pt idx="706">
                  <c:v>8.1145345547222192</c:v>
                </c:pt>
                <c:pt idx="707">
                  <c:v>5.77446092138889</c:v>
                </c:pt>
                <c:pt idx="708">
                  <c:v>4.1493253688888903</c:v>
                </c:pt>
                <c:pt idx="709">
                  <c:v>3.646868</c:v>
                </c:pt>
                <c:pt idx="710">
                  <c:v>4.4127102799999998</c:v>
                </c:pt>
                <c:pt idx="711">
                  <c:v>7.4054213324999996</c:v>
                </c:pt>
                <c:pt idx="712">
                  <c:v>11.275153488055601</c:v>
                </c:pt>
                <c:pt idx="713">
                  <c:v>12.0356774188889</c:v>
                </c:pt>
                <c:pt idx="714">
                  <c:v>11.3822802355556</c:v>
                </c:pt>
                <c:pt idx="715">
                  <c:v>8.66764286805555</c:v>
                </c:pt>
                <c:pt idx="716">
                  <c:v>4.8931344880555603</c:v>
                </c:pt>
                <c:pt idx="717">
                  <c:v>3.646868</c:v>
                </c:pt>
                <c:pt idx="718">
                  <c:v>3.646868</c:v>
                </c:pt>
                <c:pt idx="719">
                  <c:v>4.28000480555556</c:v>
                </c:pt>
                <c:pt idx="720">
                  <c:v>6.4833208888888896</c:v>
                </c:pt>
                <c:pt idx="721">
                  <c:v>8.66764286805555</c:v>
                </c:pt>
                <c:pt idx="722">
                  <c:v>10.747117392222201</c:v>
                </c:pt>
                <c:pt idx="723">
                  <c:v>12.8210203125</c:v>
                </c:pt>
                <c:pt idx="724">
                  <c:v>14.587472</c:v>
                </c:pt>
                <c:pt idx="725">
                  <c:v>17.919291125555599</c:v>
                </c:pt>
                <c:pt idx="726">
                  <c:v>22.641225421388899</c:v>
                </c:pt>
                <c:pt idx="727">
                  <c:v>30.67015988</c:v>
                </c:pt>
                <c:pt idx="728">
                  <c:v>36.186047729999999</c:v>
                </c:pt>
                <c:pt idx="729">
                  <c:v>40.92697613</c:v>
                </c:pt>
                <c:pt idx="730">
                  <c:v>43.827249208888901</c:v>
                </c:pt>
                <c:pt idx="731">
                  <c:v>44.461652288055603</c:v>
                </c:pt>
                <c:pt idx="732">
                  <c:v>44.674132999999998</c:v>
                </c:pt>
                <c:pt idx="733">
                  <c:v>45.100613952222197</c:v>
                </c:pt>
                <c:pt idx="734">
                  <c:v>45.5291209422222</c:v>
                </c:pt>
                <c:pt idx="735">
                  <c:v>46.175680248055599</c:v>
                </c:pt>
                <c:pt idx="736">
                  <c:v>47.044850454722202</c:v>
                </c:pt>
                <c:pt idx="737">
                  <c:v>48.363801048055599</c:v>
                </c:pt>
                <c:pt idx="738">
                  <c:v>49.030114222222203</c:v>
                </c:pt>
                <c:pt idx="739">
                  <c:v>49.253231632499997</c:v>
                </c:pt>
                <c:pt idx="740">
                  <c:v>51.970148292499999</c:v>
                </c:pt>
                <c:pt idx="741">
                  <c:v>54.524728675555501</c:v>
                </c:pt>
                <c:pt idx="742">
                  <c:v>56.421100035555597</c:v>
                </c:pt>
                <c:pt idx="743">
                  <c:v>56.660425748055502</c:v>
                </c:pt>
                <c:pt idx="744">
                  <c:v>56.900257969999998</c:v>
                </c:pt>
                <c:pt idx="745">
                  <c:v>56.900257969999998</c:v>
                </c:pt>
                <c:pt idx="746">
                  <c:v>57.140596701388901</c:v>
                </c:pt>
                <c:pt idx="747">
                  <c:v>58.107016721388902</c:v>
                </c:pt>
                <c:pt idx="748">
                  <c:v>59.817752370000001</c:v>
                </c:pt>
                <c:pt idx="749">
                  <c:v>61.803269392222198</c:v>
                </c:pt>
                <c:pt idx="750">
                  <c:v>62.808184130000001</c:v>
                </c:pt>
                <c:pt idx="751">
                  <c:v>62.808184130000001</c:v>
                </c:pt>
                <c:pt idx="752">
                  <c:v>62.5561956813889</c:v>
                </c:pt>
                <c:pt idx="753">
                  <c:v>61.5533069813889</c:v>
                </c:pt>
                <c:pt idx="754">
                  <c:v>59.571842034722202</c:v>
                </c:pt>
                <c:pt idx="755">
                  <c:v>57.381441942222203</c:v>
                </c:pt>
                <c:pt idx="756">
                  <c:v>54.289961548055601</c:v>
                </c:pt>
                <c:pt idx="757">
                  <c:v>48.363801048055599</c:v>
                </c:pt>
                <c:pt idx="758">
                  <c:v>39.114938592500003</c:v>
                </c:pt>
                <c:pt idx="759">
                  <c:v>29.448712354722201</c:v>
                </c:pt>
                <c:pt idx="760">
                  <c:v>21.298722138888898</c:v>
                </c:pt>
                <c:pt idx="761">
                  <c:v>14.2250644925</c:v>
                </c:pt>
                <c:pt idx="762">
                  <c:v>8.5741918755555506</c:v>
                </c:pt>
                <c:pt idx="763">
                  <c:v>5.17880581472222</c:v>
                </c:pt>
                <c:pt idx="764">
                  <c:v>3.646868</c:v>
                </c:pt>
                <c:pt idx="765">
                  <c:v>4.1493253688888903</c:v>
                </c:pt>
                <c:pt idx="766">
                  <c:v>6.4833208888888896</c:v>
                </c:pt>
                <c:pt idx="767">
                  <c:v>9.2389855213888907</c:v>
                </c:pt>
                <c:pt idx="768">
                  <c:v>12.7073089422222</c:v>
                </c:pt>
                <c:pt idx="769">
                  <c:v>16.5973014755556</c:v>
                </c:pt>
                <c:pt idx="770">
                  <c:v>22.9451310880556</c:v>
                </c:pt>
                <c:pt idx="771">
                  <c:v>31.557817681388901</c:v>
                </c:pt>
                <c:pt idx="772">
                  <c:v>40.318405032500003</c:v>
                </c:pt>
                <c:pt idx="773">
                  <c:v>50.150766368055599</c:v>
                </c:pt>
                <c:pt idx="774">
                  <c:v>57.140596701388901</c:v>
                </c:pt>
                <c:pt idx="775">
                  <c:v>65.613486688055502</c:v>
                </c:pt>
                <c:pt idx="776">
                  <c:v>74.122845354722202</c:v>
                </c:pt>
                <c:pt idx="777">
                  <c:v>80.273896048055605</c:v>
                </c:pt>
                <c:pt idx="778">
                  <c:v>85.488917288055603</c:v>
                </c:pt>
                <c:pt idx="779">
                  <c:v>90.564901685555498</c:v>
                </c:pt>
                <c:pt idx="780">
                  <c:v>94.545306154722198</c:v>
                </c:pt>
                <c:pt idx="781">
                  <c:v>97.665404332500003</c:v>
                </c:pt>
                <c:pt idx="782">
                  <c:v>99.879610368888905</c:v>
                </c:pt>
                <c:pt idx="783">
                  <c:v>101.4763813925</c:v>
                </c:pt>
                <c:pt idx="784">
                  <c:v>102.44052212</c:v>
                </c:pt>
                <c:pt idx="785">
                  <c:v>103.73313422222201</c:v>
                </c:pt>
                <c:pt idx="786">
                  <c:v>106.01470601472199</c:v>
                </c:pt>
                <c:pt idx="787">
                  <c:v>107.659595435556</c:v>
                </c:pt>
                <c:pt idx="788">
                  <c:v>107.99009284805599</c:v>
                </c:pt>
                <c:pt idx="789">
                  <c:v>107.99009284805599</c:v>
                </c:pt>
                <c:pt idx="790">
                  <c:v>108.32109677</c:v>
                </c:pt>
                <c:pt idx="791">
                  <c:v>109.31714759250001</c:v>
                </c:pt>
                <c:pt idx="792">
                  <c:v>110.317757</c:v>
                </c:pt>
                <c:pt idx="793">
                  <c:v>108.984624142222</c:v>
                </c:pt>
                <c:pt idx="794">
                  <c:v>102.118635368056</c:v>
                </c:pt>
                <c:pt idx="795">
                  <c:v>90.262262292499997</c:v>
                </c:pt>
                <c:pt idx="796">
                  <c:v>75.499284770000003</c:v>
                </c:pt>
                <c:pt idx="797">
                  <c:v>61.5533069813889</c:v>
                </c:pt>
                <c:pt idx="798">
                  <c:v>51.0564052547222</c:v>
                </c:pt>
                <c:pt idx="799">
                  <c:v>45.314614192500002</c:v>
                </c:pt>
                <c:pt idx="800">
                  <c:v>43.406846369999997</c:v>
                </c:pt>
                <c:pt idx="801">
                  <c:v>43.197404714722197</c:v>
                </c:pt>
                <c:pt idx="802">
                  <c:v>44.887120221388898</c:v>
                </c:pt>
                <c:pt idx="803">
                  <c:v>50.602572792499998</c:v>
                </c:pt>
                <c:pt idx="804">
                  <c:v>59.326438208888902</c:v>
                </c:pt>
                <c:pt idx="805">
                  <c:v>66.908884592222194</c:v>
                </c:pt>
                <c:pt idx="806">
                  <c:v>70.336180748055597</c:v>
                </c:pt>
                <c:pt idx="807">
                  <c:v>71.139251472222199</c:v>
                </c:pt>
                <c:pt idx="808">
                  <c:v>69.803332812500003</c:v>
                </c:pt>
                <c:pt idx="809">
                  <c:v>66.648791992499994</c:v>
                </c:pt>
                <c:pt idx="810">
                  <c:v>62.5561956813889</c:v>
                </c:pt>
                <c:pt idx="811">
                  <c:v>56.900257969999998</c:v>
                </c:pt>
                <c:pt idx="812">
                  <c:v>48.363801048055599</c:v>
                </c:pt>
                <c:pt idx="813">
                  <c:v>39.9152235147222</c:v>
                </c:pt>
                <c:pt idx="814">
                  <c:v>31.9164263680556</c:v>
                </c:pt>
                <c:pt idx="815">
                  <c:v>24.495049988055602</c:v>
                </c:pt>
                <c:pt idx="816">
                  <c:v>17.517375881388901</c:v>
                </c:pt>
                <c:pt idx="817">
                  <c:v>12.146349732499999</c:v>
                </c:pt>
                <c:pt idx="818">
                  <c:v>8.2054530000000003</c:v>
                </c:pt>
                <c:pt idx="819">
                  <c:v>7.31906147222222</c:v>
                </c:pt>
                <c:pt idx="820">
                  <c:v>8.2054530000000003</c:v>
                </c:pt>
                <c:pt idx="821">
                  <c:v>11.5980532588889</c:v>
                </c:pt>
                <c:pt idx="822">
                  <c:v>15.576178435555599</c:v>
                </c:pt>
                <c:pt idx="823">
                  <c:v>19.713600832499999</c:v>
                </c:pt>
                <c:pt idx="824">
                  <c:v>24.024755968888901</c:v>
                </c:pt>
                <c:pt idx="825">
                  <c:v>27.57943925</c:v>
                </c:pt>
                <c:pt idx="826">
                  <c:v>31.201235032500001</c:v>
                </c:pt>
                <c:pt idx="827">
                  <c:v>34.8582332213889</c:v>
                </c:pt>
                <c:pt idx="828">
                  <c:v>38.322757821388898</c:v>
                </c:pt>
                <c:pt idx="829">
                  <c:v>43.406846369999997</c:v>
                </c:pt>
                <c:pt idx="830">
                  <c:v>49.030114222222203</c:v>
                </c:pt>
                <c:pt idx="831">
                  <c:v>54.289961548055601</c:v>
                </c:pt>
                <c:pt idx="832">
                  <c:v>57.622793692499997</c:v>
                </c:pt>
                <c:pt idx="833">
                  <c:v>58.837150085555599</c:v>
                </c:pt>
                <c:pt idx="834">
                  <c:v>60.064169214722199</c:v>
                </c:pt>
                <c:pt idx="835">
                  <c:v>61.5533069813889</c:v>
                </c:pt>
                <c:pt idx="836">
                  <c:v>62.808184130000001</c:v>
                </c:pt>
                <c:pt idx="837">
                  <c:v>63.821203018888902</c:v>
                </c:pt>
                <c:pt idx="838">
                  <c:v>65.613486688055502</c:v>
                </c:pt>
                <c:pt idx="839">
                  <c:v>67.954320085555494</c:v>
                </c:pt>
                <c:pt idx="840">
                  <c:v>69.803332812500003</c:v>
                </c:pt>
                <c:pt idx="841">
                  <c:v>71.946880781388899</c:v>
                </c:pt>
                <c:pt idx="842">
                  <c:v>75.222983868055593</c:v>
                </c:pt>
                <c:pt idx="843">
                  <c:v>78.572024314722199</c:v>
                </c:pt>
                <c:pt idx="844">
                  <c:v>80.845238701388894</c:v>
                </c:pt>
                <c:pt idx="845">
                  <c:v>81.706051502222195</c:v>
                </c:pt>
                <c:pt idx="846">
                  <c:v>82.282459250000002</c:v>
                </c:pt>
                <c:pt idx="847">
                  <c:v>82.860893035555605</c:v>
                </c:pt>
                <c:pt idx="848">
                  <c:v>84.3158414147222</c:v>
                </c:pt>
                <c:pt idx="849">
                  <c:v>87.263726381388906</c:v>
                </c:pt>
                <c:pt idx="850">
                  <c:v>91.475858921388905</c:v>
                </c:pt>
                <c:pt idx="851">
                  <c:v>94.545306154722198</c:v>
                </c:pt>
                <c:pt idx="852">
                  <c:v>96.411286948055604</c:v>
                </c:pt>
                <c:pt idx="853">
                  <c:v>98.295502081388904</c:v>
                </c:pt>
                <c:pt idx="854">
                  <c:v>100.197951554722</c:v>
                </c:pt>
                <c:pt idx="855">
                  <c:v>101.4763813925</c:v>
                </c:pt>
                <c:pt idx="856">
                  <c:v>101.79725512555601</c:v>
                </c:pt>
                <c:pt idx="857">
                  <c:v>102.118635368056</c:v>
                </c:pt>
                <c:pt idx="858">
                  <c:v>105.3602958125</c:v>
                </c:pt>
                <c:pt idx="859">
                  <c:v>109.650177552222</c:v>
                </c:pt>
                <c:pt idx="860">
                  <c:v>113.008335168889</c:v>
                </c:pt>
                <c:pt idx="861">
                  <c:v>115.047542192222</c:v>
                </c:pt>
                <c:pt idx="862">
                  <c:v>119.876603235556</c:v>
                </c:pt>
                <c:pt idx="863">
                  <c:v>128.02558043249999</c:v>
                </c:pt>
                <c:pt idx="864">
                  <c:v>132.38358769249999</c:v>
                </c:pt>
                <c:pt idx="865">
                  <c:v>134.22095070222201</c:v>
                </c:pt>
                <c:pt idx="866">
                  <c:v>136.44250112555599</c:v>
                </c:pt>
                <c:pt idx="867">
                  <c:v>140.940304992222</c:v>
                </c:pt>
                <c:pt idx="868">
                  <c:v>146.27992755555599</c:v>
                </c:pt>
                <c:pt idx="869">
                  <c:v>148.59872779222201</c:v>
                </c:pt>
                <c:pt idx="870">
                  <c:v>148.21099481249999</c:v>
                </c:pt>
                <c:pt idx="871">
                  <c:v>147.05083493000001</c:v>
                </c:pt>
                <c:pt idx="872">
                  <c:v>145.51104621888899</c:v>
                </c:pt>
                <c:pt idx="873">
                  <c:v>143.97936165888899</c:v>
                </c:pt>
                <c:pt idx="874">
                  <c:v>141.69703010222199</c:v>
                </c:pt>
                <c:pt idx="875">
                  <c:v>138.307722154722</c:v>
                </c:pt>
                <c:pt idx="876">
                  <c:v>133.852465081389</c:v>
                </c:pt>
                <c:pt idx="877">
                  <c:v>128.74684988138901</c:v>
                </c:pt>
                <c:pt idx="878">
                  <c:v>125.517092408889</c:v>
                </c:pt>
                <c:pt idx="879">
                  <c:v>124.09481388888901</c:v>
                </c:pt>
                <c:pt idx="880">
                  <c:v>124.09481388888901</c:v>
                </c:pt>
                <c:pt idx="881">
                  <c:v>120.57457325</c:v>
                </c:pt>
                <c:pt idx="882">
                  <c:v>117.104983555556</c:v>
                </c:pt>
                <c:pt idx="883">
                  <c:v>117.104983555556</c:v>
                </c:pt>
                <c:pt idx="884">
                  <c:v>117.104983555556</c:v>
                </c:pt>
                <c:pt idx="885">
                  <c:v>117.4496632325</c:v>
                </c:pt>
                <c:pt idx="886">
                  <c:v>118.48674131999999</c:v>
                </c:pt>
                <c:pt idx="887">
                  <c:v>119.18065925888899</c:v>
                </c:pt>
                <c:pt idx="888">
                  <c:v>119.5283779925</c:v>
                </c:pt>
                <c:pt idx="889">
                  <c:v>118.833447034722</c:v>
                </c:pt>
                <c:pt idx="890">
                  <c:v>117.4496632325</c:v>
                </c:pt>
                <c:pt idx="891">
                  <c:v>114.706408081389</c:v>
                </c:pt>
                <c:pt idx="892">
                  <c:v>110.98736248555601</c:v>
                </c:pt>
                <c:pt idx="893">
                  <c:v>106.34267088</c:v>
                </c:pt>
                <c:pt idx="894">
                  <c:v>102.44052212</c:v>
                </c:pt>
                <c:pt idx="895">
                  <c:v>99.2444475255556</c:v>
                </c:pt>
                <c:pt idx="896">
                  <c:v>97.665404332500003</c:v>
                </c:pt>
                <c:pt idx="897">
                  <c:v>97.037332621388899</c:v>
                </c:pt>
                <c:pt idx="898">
                  <c:v>97.037332621388899</c:v>
                </c:pt>
                <c:pt idx="899">
                  <c:v>96.724056529999999</c:v>
                </c:pt>
                <c:pt idx="900">
                  <c:v>95.787267312500006</c:v>
                </c:pt>
                <c:pt idx="901">
                  <c:v>93.927364632500002</c:v>
                </c:pt>
                <c:pt idx="902">
                  <c:v>90.262262292499997</c:v>
                </c:pt>
                <c:pt idx="903">
                  <c:v>75.499284770000003</c:v>
                </c:pt>
                <c:pt idx="904">
                  <c:v>61.5533069813889</c:v>
                </c:pt>
                <c:pt idx="905">
                  <c:v>51.0564052547222</c:v>
                </c:pt>
                <c:pt idx="906">
                  <c:v>45.314614192500002</c:v>
                </c:pt>
                <c:pt idx="907">
                  <c:v>43.406846369999997</c:v>
                </c:pt>
                <c:pt idx="908">
                  <c:v>43.197404714722197</c:v>
                </c:pt>
                <c:pt idx="909">
                  <c:v>44.887120221388898</c:v>
                </c:pt>
                <c:pt idx="910">
                  <c:v>50.602572792499998</c:v>
                </c:pt>
                <c:pt idx="911">
                  <c:v>59.326438208888902</c:v>
                </c:pt>
                <c:pt idx="912">
                  <c:v>66.908884592222194</c:v>
                </c:pt>
                <c:pt idx="913">
                  <c:v>70.336180748055597</c:v>
                </c:pt>
                <c:pt idx="914">
                  <c:v>73.849076999999994</c:v>
                </c:pt>
                <c:pt idx="915">
                  <c:v>82.282459250000002</c:v>
                </c:pt>
                <c:pt idx="916">
                  <c:v>85.488917288055603</c:v>
                </c:pt>
                <c:pt idx="917">
                  <c:v>88.756662968888904</c:v>
                </c:pt>
                <c:pt idx="918">
                  <c:v>88.157968805555598</c:v>
                </c:pt>
                <c:pt idx="919">
                  <c:v>88.457062632499998</c:v>
                </c:pt>
                <c:pt idx="920">
                  <c:v>89.658503034722202</c:v>
                </c:pt>
                <c:pt idx="921">
                  <c:v>92.697559701388897</c:v>
                </c:pt>
                <c:pt idx="922">
                  <c:v>98.295502081388904</c:v>
                </c:pt>
                <c:pt idx="923">
                  <c:v>103.4092214325</c:v>
                </c:pt>
                <c:pt idx="924">
                  <c:v>107.3296045325</c:v>
                </c:pt>
                <c:pt idx="925">
                  <c:v>104.057553521389</c:v>
                </c:pt>
                <c:pt idx="926">
                  <c:v>99.561775692500007</c:v>
                </c:pt>
                <c:pt idx="927">
                  <c:v>97.351115222222205</c:v>
                </c:pt>
                <c:pt idx="928">
                  <c:v>95.165273714722204</c:v>
                </c:pt>
                <c:pt idx="929">
                  <c:v>93.927364632500002</c:v>
                </c:pt>
                <c:pt idx="930">
                  <c:v>92.697559701388897</c:v>
                </c:pt>
                <c:pt idx="931">
                  <c:v>91.780524352222201</c:v>
                </c:pt>
                <c:pt idx="932">
                  <c:v>90.564901685555498</c:v>
                </c:pt>
                <c:pt idx="933">
                  <c:v>89.357383170000006</c:v>
                </c:pt>
                <c:pt idx="934">
                  <c:v>86.966658592222203</c:v>
                </c:pt>
                <c:pt idx="935">
                  <c:v>83.732342534722207</c:v>
                </c:pt>
                <c:pt idx="936">
                  <c:v>81.131669792222198</c:v>
                </c:pt>
                <c:pt idx="937">
                  <c:v>79.420680888888896</c:v>
                </c:pt>
                <c:pt idx="938">
                  <c:v>78.008785812499994</c:v>
                </c:pt>
                <c:pt idx="939">
                  <c:v>76.609553472222203</c:v>
                </c:pt>
                <c:pt idx="940">
                  <c:v>74.947189475555604</c:v>
                </c:pt>
                <c:pt idx="941">
                  <c:v>74.122845354722202</c:v>
                </c:pt>
                <c:pt idx="942">
                  <c:v>73.849076999999994</c:v>
                </c:pt>
                <c:pt idx="943">
                  <c:v>73.575815154722207</c:v>
                </c:pt>
                <c:pt idx="944">
                  <c:v>73.575815154722207</c:v>
                </c:pt>
                <c:pt idx="945">
                  <c:v>73.849076999999994</c:v>
                </c:pt>
                <c:pt idx="946">
                  <c:v>74.397120218888901</c:v>
                </c:pt>
                <c:pt idx="947">
                  <c:v>76.609553472222203</c:v>
                </c:pt>
                <c:pt idx="948">
                  <c:v>78.854403329999997</c:v>
                </c:pt>
                <c:pt idx="949">
                  <c:v>79.988984485555605</c:v>
                </c:pt>
                <c:pt idx="950">
                  <c:v>79.704579432499997</c:v>
                </c:pt>
                <c:pt idx="951">
                  <c:v>76.8883869213889</c:v>
                </c:pt>
                <c:pt idx="952">
                  <c:v>70.336180748055597</c:v>
                </c:pt>
                <c:pt idx="953">
                  <c:v>59.326438208888902</c:v>
                </c:pt>
                <c:pt idx="954">
                  <c:v>47.044850454722202</c:v>
                </c:pt>
                <c:pt idx="955">
                  <c:v>36.186047729999999</c:v>
                </c:pt>
                <c:pt idx="956">
                  <c:v>26.750030034722201</c:v>
                </c:pt>
                <c:pt idx="957">
                  <c:v>18.736797368888901</c:v>
                </c:pt>
                <c:pt idx="958">
                  <c:v>15.955300754722201</c:v>
                </c:pt>
                <c:pt idx="959">
                  <c:v>17.120019222222201</c:v>
                </c:pt>
                <c:pt idx="960">
                  <c:v>21.7416646480556</c:v>
                </c:pt>
                <c:pt idx="961">
                  <c:v>30.318642325555601</c:v>
                </c:pt>
                <c:pt idx="962">
                  <c:v>41.3352227422222</c:v>
                </c:pt>
                <c:pt idx="963">
                  <c:v>51.970148292499999</c:v>
                </c:pt>
                <c:pt idx="964">
                  <c:v>60.8064588055556</c:v>
                </c:pt>
                <c:pt idx="965">
                  <c:v>66.1301263213889</c:v>
                </c:pt>
                <c:pt idx="966">
                  <c:v>68.743715054722202</c:v>
                </c:pt>
                <c:pt idx="967">
                  <c:v>69.007859730000007</c:v>
                </c:pt>
                <c:pt idx="968">
                  <c:v>68.743715054722202</c:v>
                </c:pt>
                <c:pt idx="969">
                  <c:v>67.692201448055599</c:v>
                </c:pt>
                <c:pt idx="970">
                  <c:v>65.613486688055502</c:v>
                </c:pt>
                <c:pt idx="971">
                  <c:v>61.303851080000001</c:v>
                </c:pt>
                <c:pt idx="972">
                  <c:v>53.3559581325</c:v>
                </c:pt>
                <c:pt idx="973">
                  <c:v>41.745495392222203</c:v>
                </c:pt>
                <c:pt idx="974">
                  <c:v>31.557817681388901</c:v>
                </c:pt>
                <c:pt idx="975">
                  <c:v>22.792925</c:v>
                </c:pt>
                <c:pt idx="976">
                  <c:v>15.450817348055599</c:v>
                </c:pt>
                <c:pt idx="977">
                  <c:v>9.4334851480555599</c:v>
                </c:pt>
                <c:pt idx="978">
                  <c:v>6.4833208888888896</c:v>
                </c:pt>
                <c:pt idx="979">
                  <c:v>4.4127102799999998</c:v>
                </c:pt>
                <c:pt idx="980">
                  <c:v>2.8995133147222201</c:v>
                </c:pt>
                <c:pt idx="981">
                  <c:v>1.9612045688888899</c:v>
                </c:pt>
                <c:pt idx="982">
                  <c:v>1.31287248</c:v>
                </c:pt>
                <c:pt idx="983">
                  <c:v>0.76609553472222203</c:v>
                </c:pt>
                <c:pt idx="984">
                  <c:v>0.25933283555555597</c:v>
                </c:pt>
                <c:pt idx="985">
                  <c:v>3.0643821388888898E-2</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1.62083022222222E-2</c:v>
                </c:pt>
                <c:pt idx="1028">
                  <c:v>0.32821812</c:v>
                </c:pt>
                <c:pt idx="1029">
                  <c:v>1.8730719255555599</c:v>
                </c:pt>
                <c:pt idx="1030">
                  <c:v>5.3983776588888901</c:v>
                </c:pt>
                <c:pt idx="1031">
                  <c:v>10.130188888888901</c:v>
                </c:pt>
                <c:pt idx="1032">
                  <c:v>15.077773142222201</c:v>
                </c:pt>
                <c:pt idx="1033">
                  <c:v>20.139828529999999</c:v>
                </c:pt>
                <c:pt idx="1034">
                  <c:v>25.449313781388899</c:v>
                </c:pt>
                <c:pt idx="1035">
                  <c:v>31.023703472222198</c:v>
                </c:pt>
                <c:pt idx="1036">
                  <c:v>35.804139608888903</c:v>
                </c:pt>
                <c:pt idx="1037">
                  <c:v>39.9152235147222</c:v>
                </c:pt>
                <c:pt idx="1038">
                  <c:v>43.616794534722203</c:v>
                </c:pt>
                <c:pt idx="1039">
                  <c:v>48.142709675555601</c:v>
                </c:pt>
                <c:pt idx="1040">
                  <c:v>53.588699222222203</c:v>
                </c:pt>
                <c:pt idx="1041">
                  <c:v>59.326438208888902</c:v>
                </c:pt>
                <c:pt idx="1042">
                  <c:v>64.586285534722194</c:v>
                </c:pt>
                <c:pt idx="1043">
                  <c:v>68.216945232499995</c:v>
                </c:pt>
                <c:pt idx="1044">
                  <c:v>70.069503525555604</c:v>
                </c:pt>
                <c:pt idx="1045">
                  <c:v>70.603364479999996</c:v>
                </c:pt>
                <c:pt idx="1046">
                  <c:v>70.871054721388901</c:v>
                </c:pt>
                <c:pt idx="1047">
                  <c:v>71.407954732500002</c:v>
                </c:pt>
                <c:pt idx="1048">
                  <c:v>71.946880781388899</c:v>
                </c:pt>
                <c:pt idx="1049">
                  <c:v>71.407954732500002</c:v>
                </c:pt>
                <c:pt idx="1050">
                  <c:v>69.272510914722204</c:v>
                </c:pt>
                <c:pt idx="1051">
                  <c:v>65.0988730925</c:v>
                </c:pt>
                <c:pt idx="1052">
                  <c:v>60.311092568888903</c:v>
                </c:pt>
                <c:pt idx="1053">
                  <c:v>54.760002312499999</c:v>
                </c:pt>
                <c:pt idx="1054">
                  <c:v>48.585398929999997</c:v>
                </c:pt>
                <c:pt idx="1055">
                  <c:v>41.130846181388897</c:v>
                </c:pt>
                <c:pt idx="1056">
                  <c:v>32.821812000000001</c:v>
                </c:pt>
                <c:pt idx="1057">
                  <c:v>23.869004314722201</c:v>
                </c:pt>
                <c:pt idx="1058">
                  <c:v>16.338981658888901</c:v>
                </c:pt>
                <c:pt idx="1059">
                  <c:v>11.168533249999999</c:v>
                </c:pt>
                <c:pt idx="1060">
                  <c:v>7.0630209480555504</c:v>
                </c:pt>
                <c:pt idx="1061">
                  <c:v>4.5474417922222203</c:v>
                </c:pt>
                <c:pt idx="1062">
                  <c:v>3.646868</c:v>
                </c:pt>
                <c:pt idx="1063">
                  <c:v>3.7079023880555502</c:v>
                </c:pt>
                <c:pt idx="1064">
                  <c:v>4.1493253688888903</c:v>
                </c:pt>
                <c:pt idx="1065">
                  <c:v>6.1632069200000004</c:v>
                </c:pt>
                <c:pt idx="1066">
                  <c:v>10.029140254722201</c:v>
                </c:pt>
                <c:pt idx="1067">
                  <c:v>13.867215570000001</c:v>
                </c:pt>
                <c:pt idx="1068">
                  <c:v>15.32596277</c:v>
                </c:pt>
                <c:pt idx="1069">
                  <c:v>16.082687880000002</c:v>
                </c:pt>
                <c:pt idx="1070">
                  <c:v>17.650841119999999</c:v>
                </c:pt>
                <c:pt idx="1071">
                  <c:v>21.00595968</c:v>
                </c:pt>
                <c:pt idx="1072">
                  <c:v>25.610130529999999</c:v>
                </c:pt>
                <c:pt idx="1073">
                  <c:v>31.557817681388901</c:v>
                </c:pt>
                <c:pt idx="1074">
                  <c:v>39.5140680347222</c:v>
                </c:pt>
                <c:pt idx="1075">
                  <c:v>50.150766368055599</c:v>
                </c:pt>
                <c:pt idx="1076">
                  <c:v>61.5533069813889</c:v>
                </c:pt>
                <c:pt idx="1077">
                  <c:v>71.946880781388899</c:v>
                </c:pt>
                <c:pt idx="1078">
                  <c:v>80.559314119999996</c:v>
                </c:pt>
                <c:pt idx="1079">
                  <c:v>87.859381488055604</c:v>
                </c:pt>
                <c:pt idx="1080">
                  <c:v>94.855036679999998</c:v>
                </c:pt>
                <c:pt idx="1081">
                  <c:v>99.2444475255556</c:v>
                </c:pt>
                <c:pt idx="1082">
                  <c:v>100.51679925000001</c:v>
                </c:pt>
                <c:pt idx="1083">
                  <c:v>98.9276258680556</c:v>
                </c:pt>
                <c:pt idx="1084">
                  <c:v>93.927364632500002</c:v>
                </c:pt>
                <c:pt idx="1085">
                  <c:v>89.056769814722202</c:v>
                </c:pt>
                <c:pt idx="1086">
                  <c:v>86.966658592222203</c:v>
                </c:pt>
                <c:pt idx="1087">
                  <c:v>86.966658592222203</c:v>
                </c:pt>
                <c:pt idx="1088">
                  <c:v>87.263726381388906</c:v>
                </c:pt>
                <c:pt idx="1089">
                  <c:v>87.561300680000002</c:v>
                </c:pt>
                <c:pt idx="1090">
                  <c:v>87.561300680000002</c:v>
                </c:pt>
                <c:pt idx="1091">
                  <c:v>87.561300680000002</c:v>
                </c:pt>
                <c:pt idx="1092">
                  <c:v>88.457062632499998</c:v>
                </c:pt>
                <c:pt idx="1093">
                  <c:v>91.475858921388905</c:v>
                </c:pt>
                <c:pt idx="1094">
                  <c:v>96.411286948055604</c:v>
                </c:pt>
                <c:pt idx="1095">
                  <c:v>100.51679925000001</c:v>
                </c:pt>
                <c:pt idx="1096">
                  <c:v>102.76291538138901</c:v>
                </c:pt>
                <c:pt idx="1097">
                  <c:v>103.4092214325</c:v>
                </c:pt>
                <c:pt idx="1098">
                  <c:v>102.118635368056</c:v>
                </c:pt>
                <c:pt idx="1099">
                  <c:v>98.295502081388904</c:v>
                </c:pt>
                <c:pt idx="1100">
                  <c:v>92.085696292500003</c:v>
                </c:pt>
                <c:pt idx="1101">
                  <c:v>87.859381488055604</c:v>
                </c:pt>
                <c:pt idx="1102">
                  <c:v>86.374042542222199</c:v>
                </c:pt>
                <c:pt idx="1103">
                  <c:v>87.561300680000002</c:v>
                </c:pt>
                <c:pt idx="1104">
                  <c:v>91.780524352222201</c:v>
                </c:pt>
                <c:pt idx="1105">
                  <c:v>98.295502081388904</c:v>
                </c:pt>
                <c:pt idx="1106">
                  <c:v>103.4092214325</c:v>
                </c:pt>
                <c:pt idx="1107">
                  <c:v>105.3602958125</c:v>
                </c:pt>
                <c:pt idx="1108">
                  <c:v>105.03385047555599</c:v>
                </c:pt>
                <c:pt idx="1109">
                  <c:v>102.118635368056</c:v>
                </c:pt>
                <c:pt idx="1110">
                  <c:v>97.351115222222205</c:v>
                </c:pt>
                <c:pt idx="1111">
                  <c:v>94.855036679999998</c:v>
                </c:pt>
                <c:pt idx="1112">
                  <c:v>95.165273714722204</c:v>
                </c:pt>
                <c:pt idx="1113">
                  <c:v>99.2444475255556</c:v>
                </c:pt>
                <c:pt idx="1114">
                  <c:v>107.99009284805599</c:v>
                </c:pt>
                <c:pt idx="1115">
                  <c:v>117.104983555556</c:v>
                </c:pt>
                <c:pt idx="1116">
                  <c:v>121.97659139222201</c:v>
                </c:pt>
                <c:pt idx="1117">
                  <c:v>123.033423348056</c:v>
                </c:pt>
                <c:pt idx="1118">
                  <c:v>121.6253270925</c:v>
                </c:pt>
                <c:pt idx="1119">
                  <c:v>117.4496632325</c:v>
                </c:pt>
                <c:pt idx="1120">
                  <c:v>113.3469367325</c:v>
                </c:pt>
                <c:pt idx="1121">
                  <c:v>110.98736248555601</c:v>
                </c:pt>
                <c:pt idx="1122">
                  <c:v>109.31714759250001</c:v>
                </c:pt>
                <c:pt idx="1123">
                  <c:v>106.671142254722</c:v>
                </c:pt>
                <c:pt idx="1124">
                  <c:v>101.156014168889</c:v>
                </c:pt>
                <c:pt idx="1125">
                  <c:v>92.085696292500003</c:v>
                </c:pt>
                <c:pt idx="1126">
                  <c:v>78.854403329999997</c:v>
                </c:pt>
                <c:pt idx="1127">
                  <c:v>64.586285534722194</c:v>
                </c:pt>
                <c:pt idx="1128">
                  <c:v>51.740952768888903</c:v>
                </c:pt>
                <c:pt idx="1129">
                  <c:v>40.723612588055602</c:v>
                </c:pt>
                <c:pt idx="1130">
                  <c:v>33.1875118188889</c:v>
                </c:pt>
                <c:pt idx="1131">
                  <c:v>27.412544388055601</c:v>
                </c:pt>
                <c:pt idx="1132">
                  <c:v>22.490032352222201</c:v>
                </c:pt>
                <c:pt idx="1133">
                  <c:v>17.919291125555599</c:v>
                </c:pt>
                <c:pt idx="1134">
                  <c:v>13.397174805555601</c:v>
                </c:pt>
                <c:pt idx="1135">
                  <c:v>9.5314947255555502</c:v>
                </c:pt>
                <c:pt idx="1136">
                  <c:v>6.7287247147222198</c:v>
                </c:pt>
                <c:pt idx="1137">
                  <c:v>5.3983776588888901</c:v>
                </c:pt>
                <c:pt idx="1138">
                  <c:v>5.1066282188888898</c:v>
                </c:pt>
                <c:pt idx="1139">
                  <c:v>5.17880581472222</c:v>
                </c:pt>
                <c:pt idx="1140">
                  <c:v>5.3983776588888901</c:v>
                </c:pt>
                <c:pt idx="1141">
                  <c:v>5.77446092138889</c:v>
                </c:pt>
                <c:pt idx="1142">
                  <c:v>6.8115390088888903</c:v>
                </c:pt>
                <c:pt idx="1143">
                  <c:v>9.2389855213888907</c:v>
                </c:pt>
                <c:pt idx="1144">
                  <c:v>12.8210203125</c:v>
                </c:pt>
                <c:pt idx="1145">
                  <c:v>15.077773142222201</c:v>
                </c:pt>
                <c:pt idx="1146">
                  <c:v>15.576178435555599</c:v>
                </c:pt>
                <c:pt idx="1147">
                  <c:v>13.0499625813889</c:v>
                </c:pt>
                <c:pt idx="1148">
                  <c:v>7.66753997</c:v>
                </c:pt>
                <c:pt idx="1149">
                  <c:v>4.8229829300000002</c:v>
                </c:pt>
                <c:pt idx="1150">
                  <c:v>3.646868</c:v>
                </c:pt>
                <c:pt idx="1151">
                  <c:v>3.646868</c:v>
                </c:pt>
                <c:pt idx="1152">
                  <c:v>3.646868</c:v>
                </c:pt>
                <c:pt idx="1153">
                  <c:v>4.8931344880555603</c:v>
                </c:pt>
                <c:pt idx="1154">
                  <c:v>8.9510349022222204</c:v>
                </c:pt>
                <c:pt idx="1155">
                  <c:v>15.955300754722201</c:v>
                </c:pt>
                <c:pt idx="1156">
                  <c:v>22.490032352222201</c:v>
                </c:pt>
                <c:pt idx="1157">
                  <c:v>28.932832485555501</c:v>
                </c:pt>
                <c:pt idx="1158">
                  <c:v>36.955942085555598</c:v>
                </c:pt>
                <c:pt idx="1159">
                  <c:v>47.702046458888901</c:v>
                </c:pt>
                <c:pt idx="1160">
                  <c:v>60.558522432499998</c:v>
                </c:pt>
                <c:pt idx="1161">
                  <c:v>73.303059818888897</c:v>
                </c:pt>
                <c:pt idx="1162">
                  <c:v>84.608350618888906</c:v>
                </c:pt>
                <c:pt idx="1163">
                  <c:v>95.787267312500006</c:v>
                </c:pt>
                <c:pt idx="1164">
                  <c:v>107.000120138889</c:v>
                </c:pt>
                <c:pt idx="1165">
                  <c:v>118.48674131999999</c:v>
                </c:pt>
                <c:pt idx="1166">
                  <c:v>129.83255287555599</c:v>
                </c:pt>
                <c:pt idx="1167">
                  <c:v>134.95944147222201</c:v>
                </c:pt>
                <c:pt idx="1168">
                  <c:v>139.809016148056</c:v>
                </c:pt>
                <c:pt idx="1169">
                  <c:v>147.05083493000001</c:v>
                </c:pt>
                <c:pt idx="1170">
                  <c:v>153.68534888805601</c:v>
                </c:pt>
                <c:pt idx="1171">
                  <c:v>160.06331581250001</c:v>
                </c:pt>
                <c:pt idx="1172">
                  <c:v>166.16042325000001</c:v>
                </c:pt>
                <c:pt idx="1173">
                  <c:v>171.53676774805601</c:v>
                </c:pt>
                <c:pt idx="1174">
                  <c:v>176.57552370138899</c:v>
                </c:pt>
                <c:pt idx="1175">
                  <c:v>181.25845677000001</c:v>
                </c:pt>
                <c:pt idx="1176">
                  <c:v>185.1355333125</c:v>
                </c:pt>
                <c:pt idx="1177">
                  <c:v>188.616266214722</c:v>
                </c:pt>
                <c:pt idx="1178">
                  <c:v>192.12941572138899</c:v>
                </c:pt>
                <c:pt idx="1179">
                  <c:v>196.566438454722</c:v>
                </c:pt>
                <c:pt idx="1180">
                  <c:v>201.05411213249999</c:v>
                </c:pt>
                <c:pt idx="1181">
                  <c:v>205.592436754722</c:v>
                </c:pt>
                <c:pt idx="1182">
                  <c:v>209.72023547222199</c:v>
                </c:pt>
                <c:pt idx="1183">
                  <c:v>212.95911011472199</c:v>
                </c:pt>
                <c:pt idx="1184">
                  <c:v>215.75504224805599</c:v>
                </c:pt>
                <c:pt idx="1185">
                  <c:v>218.098914702222</c:v>
                </c:pt>
                <c:pt idx="1186">
                  <c:v>219.51131628805601</c:v>
                </c:pt>
                <c:pt idx="1187">
                  <c:v>219.51131628805601</c:v>
                </c:pt>
                <c:pt idx="1188">
                  <c:v>219.51131628805601</c:v>
                </c:pt>
                <c:pt idx="1189">
                  <c:v>219.51131628805601</c:v>
                </c:pt>
                <c:pt idx="1190">
                  <c:v>219.51131628805601</c:v>
                </c:pt>
                <c:pt idx="1191">
                  <c:v>219.51131628805601</c:v>
                </c:pt>
                <c:pt idx="1192">
                  <c:v>219.51131628805601</c:v>
                </c:pt>
                <c:pt idx="1193">
                  <c:v>219.51131628805601</c:v>
                </c:pt>
                <c:pt idx="1194">
                  <c:v>219.51131628805601</c:v>
                </c:pt>
                <c:pt idx="1195">
                  <c:v>219.51131628805601</c:v>
                </c:pt>
                <c:pt idx="1196">
                  <c:v>219.98312983555601</c:v>
                </c:pt>
                <c:pt idx="1197">
                  <c:v>219.98312983555601</c:v>
                </c:pt>
                <c:pt idx="1198">
                  <c:v>220.45544989250001</c:v>
                </c:pt>
                <c:pt idx="1199">
                  <c:v>222.34979521472201</c:v>
                </c:pt>
                <c:pt idx="1200">
                  <c:v>224.72912332999999</c:v>
                </c:pt>
                <c:pt idx="1201">
                  <c:v>228.562386805556</c:v>
                </c:pt>
                <c:pt idx="1202">
                  <c:v>232.42806688555601</c:v>
                </c:pt>
                <c:pt idx="1203">
                  <c:v>235.348600342222</c:v>
                </c:pt>
                <c:pt idx="1204">
                  <c:v>237.30575283555601</c:v>
                </c:pt>
                <c:pt idx="1205">
                  <c:v>238.28736813888901</c:v>
                </c:pt>
                <c:pt idx="1206">
                  <c:v>238.77893555472201</c:v>
                </c:pt>
                <c:pt idx="1207">
                  <c:v>239.27100948</c:v>
                </c:pt>
                <c:pt idx="1208">
                  <c:v>239.76358991472199</c:v>
                </c:pt>
                <c:pt idx="1209">
                  <c:v>240.25667685888899</c:v>
                </c:pt>
                <c:pt idx="1210">
                  <c:v>240.25667685888899</c:v>
                </c:pt>
                <c:pt idx="1211">
                  <c:v>240.25667685888899</c:v>
                </c:pt>
                <c:pt idx="1212">
                  <c:v>240.25667685888899</c:v>
                </c:pt>
                <c:pt idx="1213">
                  <c:v>239.76358991472199</c:v>
                </c:pt>
                <c:pt idx="1214">
                  <c:v>239.76358991472199</c:v>
                </c:pt>
                <c:pt idx="1215">
                  <c:v>239.76358991472199</c:v>
                </c:pt>
                <c:pt idx="1216">
                  <c:v>239.76358991472199</c:v>
                </c:pt>
                <c:pt idx="1217">
                  <c:v>239.27100948</c:v>
                </c:pt>
                <c:pt idx="1218">
                  <c:v>238.77893555472201</c:v>
                </c:pt>
                <c:pt idx="1219">
                  <c:v>238.28736813888901</c:v>
                </c:pt>
                <c:pt idx="1220">
                  <c:v>237.7963072325</c:v>
                </c:pt>
                <c:pt idx="1221">
                  <c:v>236.81570494805601</c:v>
                </c:pt>
                <c:pt idx="1222">
                  <c:v>235.348600342222</c:v>
                </c:pt>
                <c:pt idx="1223">
                  <c:v>233.886054321389</c:v>
                </c:pt>
                <c:pt idx="1224">
                  <c:v>231.94308409249999</c:v>
                </c:pt>
                <c:pt idx="1225">
                  <c:v>230.97463803472201</c:v>
                </c:pt>
                <c:pt idx="1226">
                  <c:v>230.00821801472199</c:v>
                </c:pt>
                <c:pt idx="1227">
                  <c:v>229.52576776888901</c:v>
                </c:pt>
                <c:pt idx="1228">
                  <c:v>228.562386805556</c:v>
                </c:pt>
                <c:pt idx="1229">
                  <c:v>228.081456088056</c:v>
                </c:pt>
                <c:pt idx="1230">
                  <c:v>227.121114181389</c:v>
                </c:pt>
                <c:pt idx="1231">
                  <c:v>226.1627983125</c:v>
                </c:pt>
                <c:pt idx="1232">
                  <c:v>225.68440014222199</c:v>
                </c:pt>
                <c:pt idx="1233">
                  <c:v>225.68440014222199</c:v>
                </c:pt>
                <c:pt idx="1234">
                  <c:v>225.20650848138899</c:v>
                </c:pt>
                <c:pt idx="1235">
                  <c:v>225.20650848138899</c:v>
                </c:pt>
                <c:pt idx="1236">
                  <c:v>224.25224468805601</c:v>
                </c:pt>
                <c:pt idx="1237">
                  <c:v>223.3000069325</c:v>
                </c:pt>
                <c:pt idx="1238">
                  <c:v>220.928276458889</c:v>
                </c:pt>
                <c:pt idx="1239">
                  <c:v>218.098914702222</c:v>
                </c:pt>
                <c:pt idx="1240">
                  <c:v>214.35479688888901</c:v>
                </c:pt>
                <c:pt idx="1241">
                  <c:v>211.105285548056</c:v>
                </c:pt>
                <c:pt idx="1242">
                  <c:v>207.88059317</c:v>
                </c:pt>
                <c:pt idx="1243">
                  <c:v>205.136325</c:v>
                </c:pt>
                <c:pt idx="1244">
                  <c:v>201.95772498138899</c:v>
                </c:pt>
                <c:pt idx="1245">
                  <c:v>199.25296454805601</c:v>
                </c:pt>
                <c:pt idx="1246">
                  <c:v>196.566438454722</c:v>
                </c:pt>
                <c:pt idx="1247">
                  <c:v>193.455204192222</c:v>
                </c:pt>
                <c:pt idx="1248">
                  <c:v>190.36878889249999</c:v>
                </c:pt>
                <c:pt idx="1249">
                  <c:v>187.30719255555601</c:v>
                </c:pt>
                <c:pt idx="1250">
                  <c:v>184.27041518138901</c:v>
                </c:pt>
                <c:pt idx="1251">
                  <c:v>181.68721701472199</c:v>
                </c:pt>
                <c:pt idx="1252">
                  <c:v>179.12225318805599</c:v>
                </c:pt>
                <c:pt idx="1253">
                  <c:v>176.57552370138899</c:v>
                </c:pt>
                <c:pt idx="1254">
                  <c:v>174.047028554722</c:v>
                </c:pt>
                <c:pt idx="1255">
                  <c:v>171.53676774805601</c:v>
                </c:pt>
                <c:pt idx="1256">
                  <c:v>169.04474128138901</c:v>
                </c:pt>
                <c:pt idx="1257">
                  <c:v>166.570949154722</c:v>
                </c:pt>
                <c:pt idx="1258">
                  <c:v>164.11539136805601</c:v>
                </c:pt>
                <c:pt idx="1259">
                  <c:v>161.67806792138899</c:v>
                </c:pt>
                <c:pt idx="1260">
                  <c:v>159.660894058889</c:v>
                </c:pt>
                <c:pt idx="1261">
                  <c:v>158.056272138889</c:v>
                </c:pt>
                <c:pt idx="1262">
                  <c:v>156.858124048056</c:v>
                </c:pt>
                <c:pt idx="1263">
                  <c:v>156.858124048056</c:v>
                </c:pt>
                <c:pt idx="1264">
                  <c:v>157.25700023555601</c:v>
                </c:pt>
                <c:pt idx="1265">
                  <c:v>158.45666785472201</c:v>
                </c:pt>
                <c:pt idx="1266">
                  <c:v>159.660894058889</c:v>
                </c:pt>
                <c:pt idx="1267">
                  <c:v>160.46624407555601</c:v>
                </c:pt>
                <c:pt idx="1268">
                  <c:v>161.27362013000001</c:v>
                </c:pt>
                <c:pt idx="1269">
                  <c:v>161.27362013000001</c:v>
                </c:pt>
                <c:pt idx="1270">
                  <c:v>160.46624407555601</c:v>
                </c:pt>
                <c:pt idx="1271">
                  <c:v>159.25897881472201</c:v>
                </c:pt>
                <c:pt idx="1272">
                  <c:v>157.65638293250001</c:v>
                </c:pt>
                <c:pt idx="1273">
                  <c:v>156.06189120138899</c:v>
                </c:pt>
                <c:pt idx="1274">
                  <c:v>154.87134075222201</c:v>
                </c:pt>
                <c:pt idx="1275">
                  <c:v>153.68534888805601</c:v>
                </c:pt>
                <c:pt idx="1276">
                  <c:v>152.89722019249999</c:v>
                </c:pt>
                <c:pt idx="1277">
                  <c:v>152.89722019249999</c:v>
                </c:pt>
                <c:pt idx="1278">
                  <c:v>153.29103128555599</c:v>
                </c:pt>
                <c:pt idx="1279">
                  <c:v>153.68534888805601</c:v>
                </c:pt>
                <c:pt idx="1280">
                  <c:v>154.47550362138901</c:v>
                </c:pt>
                <c:pt idx="1281">
                  <c:v>155.2676843925</c:v>
                </c:pt>
                <c:pt idx="1282">
                  <c:v>155.2676843925</c:v>
                </c:pt>
                <c:pt idx="1283">
                  <c:v>155.66453454222199</c:v>
                </c:pt>
                <c:pt idx="1284">
                  <c:v>155.66453454222199</c:v>
                </c:pt>
                <c:pt idx="1285">
                  <c:v>155.66453454222199</c:v>
                </c:pt>
                <c:pt idx="1286">
                  <c:v>154.87134075222201</c:v>
                </c:pt>
                <c:pt idx="1287">
                  <c:v>154.080173</c:v>
                </c:pt>
                <c:pt idx="1288">
                  <c:v>152.89722019249999</c:v>
                </c:pt>
                <c:pt idx="1289">
                  <c:v>151.32704091472201</c:v>
                </c:pt>
                <c:pt idx="1290">
                  <c:v>149.764965788056</c:v>
                </c:pt>
                <c:pt idx="1291">
                  <c:v>148.59872779222201</c:v>
                </c:pt>
                <c:pt idx="1292">
                  <c:v>147.05083493000001</c:v>
                </c:pt>
                <c:pt idx="1293">
                  <c:v>145.127365314722</c:v>
                </c:pt>
                <c:pt idx="1294">
                  <c:v>143.21655843555601</c:v>
                </c:pt>
                <c:pt idx="1295">
                  <c:v>141.31841429249999</c:v>
                </c:pt>
                <c:pt idx="1296">
                  <c:v>140.18560592</c:v>
                </c:pt>
                <c:pt idx="1297">
                  <c:v>139.809016148056</c:v>
                </c:pt>
                <c:pt idx="1298">
                  <c:v>140.18560592</c:v>
                </c:pt>
                <c:pt idx="1299">
                  <c:v>140.940304992222</c:v>
                </c:pt>
                <c:pt idx="1300">
                  <c:v>142.076152421389</c:v>
                </c:pt>
                <c:pt idx="1301">
                  <c:v>142.83591658805599</c:v>
                </c:pt>
                <c:pt idx="1302">
                  <c:v>143.59770679249999</c:v>
                </c:pt>
                <c:pt idx="1303">
                  <c:v>144.36152303472201</c:v>
                </c:pt>
                <c:pt idx="1304">
                  <c:v>145.51104621888899</c:v>
                </c:pt>
                <c:pt idx="1305">
                  <c:v>145.89523363250001</c:v>
                </c:pt>
                <c:pt idx="1306">
                  <c:v>146.27992755555599</c:v>
                </c:pt>
                <c:pt idx="1307">
                  <c:v>146.27992755555599</c:v>
                </c:pt>
                <c:pt idx="1308">
                  <c:v>146.27992755555599</c:v>
                </c:pt>
                <c:pt idx="1309">
                  <c:v>145.89523363250001</c:v>
                </c:pt>
                <c:pt idx="1310">
                  <c:v>145.89523363250001</c:v>
                </c:pt>
                <c:pt idx="1311">
                  <c:v>145.51104621888899</c:v>
                </c:pt>
                <c:pt idx="1312">
                  <c:v>145.127365314722</c:v>
                </c:pt>
                <c:pt idx="1313">
                  <c:v>144.36152303472201</c:v>
                </c:pt>
                <c:pt idx="1314">
                  <c:v>143.21655843555601</c:v>
                </c:pt>
                <c:pt idx="1315">
                  <c:v>142.45578125</c:v>
                </c:pt>
                <c:pt idx="1316">
                  <c:v>141.31841429249999</c:v>
                </c:pt>
                <c:pt idx="1317">
                  <c:v>139.05735613249999</c:v>
                </c:pt>
                <c:pt idx="1318">
                  <c:v>137.56011421472201</c:v>
                </c:pt>
                <c:pt idx="1319">
                  <c:v>136.070976448056</c:v>
                </c:pt>
                <c:pt idx="1320">
                  <c:v>136.81453231250001</c:v>
                </c:pt>
                <c:pt idx="1321">
                  <c:v>138.682285888889</c:v>
                </c:pt>
                <c:pt idx="1322">
                  <c:v>142.076152421389</c:v>
                </c:pt>
                <c:pt idx="1323">
                  <c:v>146.66512798805601</c:v>
                </c:pt>
                <c:pt idx="1324">
                  <c:v>152.89722019249999</c:v>
                </c:pt>
                <c:pt idx="1325">
                  <c:v>158.85757007999999</c:v>
                </c:pt>
                <c:pt idx="1326">
                  <c:v>163.30092418138901</c:v>
                </c:pt>
                <c:pt idx="1327">
                  <c:v>165.340890968889</c:v>
                </c:pt>
                <c:pt idx="1328">
                  <c:v>166.16042325000001</c:v>
                </c:pt>
                <c:pt idx="1329">
                  <c:v>166.16042325000001</c:v>
                </c:pt>
                <c:pt idx="1330">
                  <c:v>166.16042325000001</c:v>
                </c:pt>
                <c:pt idx="1331">
                  <c:v>166.16042325000001</c:v>
                </c:pt>
                <c:pt idx="1332">
                  <c:v>166.16042325000001</c:v>
                </c:pt>
                <c:pt idx="1333">
                  <c:v>165.75040385472201</c:v>
                </c:pt>
                <c:pt idx="1334">
                  <c:v>164.52338472555601</c:v>
                </c:pt>
                <c:pt idx="1335">
                  <c:v>163.30092418138901</c:v>
                </c:pt>
                <c:pt idx="1336">
                  <c:v>162.08302222222201</c:v>
                </c:pt>
                <c:pt idx="1337">
                  <c:v>161.67806792138899</c:v>
                </c:pt>
                <c:pt idx="1338">
                  <c:v>161.27362013000001</c:v>
                </c:pt>
                <c:pt idx="1339">
                  <c:v>161.27362013000001</c:v>
                </c:pt>
                <c:pt idx="1340">
                  <c:v>161.27362013000001</c:v>
                </c:pt>
                <c:pt idx="1341">
                  <c:v>161.67806792138899</c:v>
                </c:pt>
                <c:pt idx="1342">
                  <c:v>162.08302222222201</c:v>
                </c:pt>
                <c:pt idx="1343">
                  <c:v>163.70790452</c:v>
                </c:pt>
                <c:pt idx="1344">
                  <c:v>165.340890968889</c:v>
                </c:pt>
                <c:pt idx="1345">
                  <c:v>166.98198156888901</c:v>
                </c:pt>
                <c:pt idx="1346">
                  <c:v>168.218117868056</c:v>
                </c:pt>
                <c:pt idx="1347">
                  <c:v>168.63117632000001</c:v>
                </c:pt>
                <c:pt idx="1348">
                  <c:v>168.63117632000001</c:v>
                </c:pt>
                <c:pt idx="1349">
                  <c:v>167.80556592555601</c:v>
                </c:pt>
                <c:pt idx="1350">
                  <c:v>164.93188459250001</c:v>
                </c:pt>
                <c:pt idx="1351">
                  <c:v>160.46624407555601</c:v>
                </c:pt>
                <c:pt idx="1352">
                  <c:v>154.87134075222201</c:v>
                </c:pt>
                <c:pt idx="1353">
                  <c:v>149.37571328000001</c:v>
                </c:pt>
                <c:pt idx="1354">
                  <c:v>143.59770679249999</c:v>
                </c:pt>
                <c:pt idx="1355">
                  <c:v>137.93366492999999</c:v>
                </c:pt>
                <c:pt idx="1356">
                  <c:v>131.65218805472199</c:v>
                </c:pt>
                <c:pt idx="1357">
                  <c:v>124.80494013000001</c:v>
                </c:pt>
                <c:pt idx="1358">
                  <c:v>117.794849418889</c:v>
                </c:pt>
                <c:pt idx="1359">
                  <c:v>110.652306488056</c:v>
                </c:pt>
                <c:pt idx="1360">
                  <c:v>103.085815152222</c:v>
                </c:pt>
                <c:pt idx="1361">
                  <c:v>96.099023875555602</c:v>
                </c:pt>
                <c:pt idx="1362">
                  <c:v>91.780524352222201</c:v>
                </c:pt>
                <c:pt idx="1363">
                  <c:v>90.564901685555498</c:v>
                </c:pt>
                <c:pt idx="1364">
                  <c:v>92.391374742222197</c:v>
                </c:pt>
                <c:pt idx="1365">
                  <c:v>96.724056529999999</c:v>
                </c:pt>
                <c:pt idx="1366">
                  <c:v>99.2444475255556</c:v>
                </c:pt>
                <c:pt idx="1367">
                  <c:v>99.561775692500007</c:v>
                </c:pt>
                <c:pt idx="1368">
                  <c:v>97.037332621388899</c:v>
                </c:pt>
                <c:pt idx="1369">
                  <c:v>91.171700000000001</c:v>
                </c:pt>
                <c:pt idx="1370">
                  <c:v>86.374042542222199</c:v>
                </c:pt>
                <c:pt idx="1371">
                  <c:v>84.608350618888906</c:v>
                </c:pt>
                <c:pt idx="1372">
                  <c:v>84.608350618888906</c:v>
                </c:pt>
                <c:pt idx="1373">
                  <c:v>84.608350618888906</c:v>
                </c:pt>
                <c:pt idx="1374">
                  <c:v>83.150869692499995</c:v>
                </c:pt>
                <c:pt idx="1375">
                  <c:v>79.988984485555605</c:v>
                </c:pt>
                <c:pt idx="1376">
                  <c:v>74.671901592500006</c:v>
                </c:pt>
                <c:pt idx="1377">
                  <c:v>65.355926635555605</c:v>
                </c:pt>
                <c:pt idx="1378">
                  <c:v>52.430058868055603</c:v>
                </c:pt>
                <c:pt idx="1379">
                  <c:v>40.92697613</c:v>
                </c:pt>
                <c:pt idx="1380">
                  <c:v>30.846678421388901</c:v>
                </c:pt>
                <c:pt idx="1381">
                  <c:v>22.189165742222201</c:v>
                </c:pt>
                <c:pt idx="1382">
                  <c:v>18.874821192500001</c:v>
                </c:pt>
                <c:pt idx="1383">
                  <c:v>21.7416646480556</c:v>
                </c:pt>
                <c:pt idx="1384">
                  <c:v>27.412544388055601</c:v>
                </c:pt>
                <c:pt idx="1385">
                  <c:v>32.096490475555598</c:v>
                </c:pt>
                <c:pt idx="1386">
                  <c:v>34.110625281388899</c:v>
                </c:pt>
                <c:pt idx="1387">
                  <c:v>35.804139608888903</c:v>
                </c:pt>
                <c:pt idx="1388">
                  <c:v>39.314250058888902</c:v>
                </c:pt>
                <c:pt idx="1389">
                  <c:v>45.744134201388903</c:v>
                </c:pt>
                <c:pt idx="1390">
                  <c:v>54.760002312499999</c:v>
                </c:pt>
                <c:pt idx="1391">
                  <c:v>63.821203018888902</c:v>
                </c:pt>
                <c:pt idx="1392">
                  <c:v>70.603364479999996</c:v>
                </c:pt>
                <c:pt idx="1393">
                  <c:v>74.671901592500006</c:v>
                </c:pt>
                <c:pt idx="1394">
                  <c:v>76.331226532499997</c:v>
                </c:pt>
                <c:pt idx="1395">
                  <c:v>76.331226532499997</c:v>
                </c:pt>
                <c:pt idx="1396">
                  <c:v>75.776092181388904</c:v>
                </c:pt>
                <c:pt idx="1397">
                  <c:v>74.122845354722202</c:v>
                </c:pt>
                <c:pt idx="1398">
                  <c:v>71.677164502222197</c:v>
                </c:pt>
                <c:pt idx="1399">
                  <c:v>68.743715054722202</c:v>
                </c:pt>
                <c:pt idx="1400">
                  <c:v>65.0988730925</c:v>
                </c:pt>
                <c:pt idx="1401">
                  <c:v>61.054901688055601</c:v>
                </c:pt>
                <c:pt idx="1402">
                  <c:v>56.900257969999998</c:v>
                </c:pt>
                <c:pt idx="1403">
                  <c:v>51.740952768888903</c:v>
                </c:pt>
                <c:pt idx="1404">
                  <c:v>44.249678085555601</c:v>
                </c:pt>
                <c:pt idx="1405">
                  <c:v>33.739860368055602</c:v>
                </c:pt>
                <c:pt idx="1406">
                  <c:v>24.652827680000001</c:v>
                </c:pt>
                <c:pt idx="1407">
                  <c:v>19.291931720000001</c:v>
                </c:pt>
                <c:pt idx="1408">
                  <c:v>18.325764954722199</c:v>
                </c:pt>
                <c:pt idx="1409">
                  <c:v>18.874821192500001</c:v>
                </c:pt>
                <c:pt idx="1410">
                  <c:v>19.1523883680556</c:v>
                </c:pt>
                <c:pt idx="1411">
                  <c:v>19.013351525555599</c:v>
                </c:pt>
                <c:pt idx="1412">
                  <c:v>18.5992800547222</c:v>
                </c:pt>
                <c:pt idx="1413">
                  <c:v>18.054275892500002</c:v>
                </c:pt>
                <c:pt idx="1414">
                  <c:v>18.189767168888899</c:v>
                </c:pt>
                <c:pt idx="1415">
                  <c:v>20.139828529999999</c:v>
                </c:pt>
                <c:pt idx="1416">
                  <c:v>24.495049988055602</c:v>
                </c:pt>
                <c:pt idx="1417">
                  <c:v>30.67015988</c:v>
                </c:pt>
                <c:pt idx="1418">
                  <c:v>37.343928320000003</c:v>
                </c:pt>
                <c:pt idx="1419">
                  <c:v>42.3647031880556</c:v>
                </c:pt>
                <c:pt idx="1420">
                  <c:v>44.038210392499998</c:v>
                </c:pt>
                <c:pt idx="1421">
                  <c:v>42.3647031880556</c:v>
                </c:pt>
                <c:pt idx="1422">
                  <c:v>37.149681948055502</c:v>
                </c:pt>
                <c:pt idx="1423">
                  <c:v>31.557817681388901</c:v>
                </c:pt>
                <c:pt idx="1424">
                  <c:v>29.795164814722199</c:v>
                </c:pt>
                <c:pt idx="1425">
                  <c:v>30.318642325555601</c:v>
                </c:pt>
                <c:pt idx="1426">
                  <c:v>33.371121492500002</c:v>
                </c:pt>
                <c:pt idx="1427">
                  <c:v>39.5140680347222</c:v>
                </c:pt>
                <c:pt idx="1428">
                  <c:v>44.249678085555601</c:v>
                </c:pt>
                <c:pt idx="1429">
                  <c:v>45.744134201388903</c:v>
                </c:pt>
                <c:pt idx="1430">
                  <c:v>44.461652288055603</c:v>
                </c:pt>
                <c:pt idx="1431">
                  <c:v>40.723612588055602</c:v>
                </c:pt>
                <c:pt idx="1432">
                  <c:v>33.924989570000001</c:v>
                </c:pt>
                <c:pt idx="1433">
                  <c:v>24.8111118813889</c:v>
                </c:pt>
                <c:pt idx="1434">
                  <c:v>17.120019222222201</c:v>
                </c:pt>
                <c:pt idx="1435">
                  <c:v>10.747117392222201</c:v>
                </c:pt>
                <c:pt idx="1436">
                  <c:v>9.2389855213888907</c:v>
                </c:pt>
                <c:pt idx="1437">
                  <c:v>9.8285625147222202</c:v>
                </c:pt>
                <c:pt idx="1438">
                  <c:v>11.275153488055601</c:v>
                </c:pt>
                <c:pt idx="1439">
                  <c:v>12.2575285555556</c:v>
                </c:pt>
                <c:pt idx="1440">
                  <c:v>12.369213888055601</c:v>
                </c:pt>
                <c:pt idx="1441">
                  <c:v>11.5980532588889</c:v>
                </c:pt>
                <c:pt idx="1442">
                  <c:v>9.7290334088888901</c:v>
                </c:pt>
                <c:pt idx="1443">
                  <c:v>8.4812473925000003</c:v>
                </c:pt>
                <c:pt idx="1444">
                  <c:v>8.2054530000000003</c:v>
                </c:pt>
                <c:pt idx="1445">
                  <c:v>8.4812473925000003</c:v>
                </c:pt>
                <c:pt idx="1446">
                  <c:v>8.66764286805555</c:v>
                </c:pt>
                <c:pt idx="1447">
                  <c:v>8.1145345547222192</c:v>
                </c:pt>
                <c:pt idx="1448">
                  <c:v>5.6982312500000001</c:v>
                </c:pt>
                <c:pt idx="1449">
                  <c:v>2.4821495324999998</c:v>
                </c:pt>
                <c:pt idx="1450">
                  <c:v>0.53588699222222203</c:v>
                </c:pt>
                <c:pt idx="1451">
                  <c:v>3.6468680000000003E-2</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0.122575285555556</c:v>
                </c:pt>
                <c:pt idx="1480">
                  <c:v>0.49030114222222199</c:v>
                </c:pt>
                <c:pt idx="1481">
                  <c:v>1.0051679925000001</c:v>
                </c:pt>
                <c:pt idx="1482">
                  <c:v>1.58056272138889</c:v>
                </c:pt>
                <c:pt idx="1483">
                  <c:v>2.1435479688888899</c:v>
                </c:pt>
                <c:pt idx="1484">
                  <c:v>2.7392030755555599</c:v>
                </c:pt>
                <c:pt idx="1485">
                  <c:v>3.3492937013888899</c:v>
                </c:pt>
                <c:pt idx="1486">
                  <c:v>4.2144118324999997</c:v>
                </c:pt>
                <c:pt idx="1487">
                  <c:v>5.4725812925000001</c:v>
                </c:pt>
                <c:pt idx="1488">
                  <c:v>7.31906147222222</c:v>
                </c:pt>
                <c:pt idx="1489">
                  <c:v>9.9285981299999992</c:v>
                </c:pt>
                <c:pt idx="1490">
                  <c:v>13.5139252325</c:v>
                </c:pt>
                <c:pt idx="1491">
                  <c:v>18.054275892500002</c:v>
                </c:pt>
                <c:pt idx="1492">
                  <c:v>23.559020534722201</c:v>
                </c:pt>
                <c:pt idx="1493">
                  <c:v>29.448712354722201</c:v>
                </c:pt>
                <c:pt idx="1494">
                  <c:v>35.6139453125</c:v>
                </c:pt>
                <c:pt idx="1495">
                  <c:v>41.745495392222203</c:v>
                </c:pt>
                <c:pt idx="1496">
                  <c:v>47.4824746147222</c:v>
                </c:pt>
                <c:pt idx="1497">
                  <c:v>52.891995481388903</c:v>
                </c:pt>
                <c:pt idx="1498">
                  <c:v>57.622793692499997</c:v>
                </c:pt>
                <c:pt idx="1499">
                  <c:v>61.5533069813889</c:v>
                </c:pt>
                <c:pt idx="1500">
                  <c:v>64.586285534722194</c:v>
                </c:pt>
                <c:pt idx="1501">
                  <c:v>66.648791992499994</c:v>
                </c:pt>
                <c:pt idx="1502">
                  <c:v>68.743715054722202</c:v>
                </c:pt>
                <c:pt idx="1503">
                  <c:v>70.336180748055597</c:v>
                </c:pt>
                <c:pt idx="1504">
                  <c:v>72.217103570000006</c:v>
                </c:pt>
                <c:pt idx="1505">
                  <c:v>73.849076999999994</c:v>
                </c:pt>
                <c:pt idx="1506">
                  <c:v>75.222983868055593</c:v>
                </c:pt>
                <c:pt idx="1507">
                  <c:v>76.609553472222203</c:v>
                </c:pt>
                <c:pt idx="1508">
                  <c:v>78.290151808888893</c:v>
                </c:pt>
                <c:pt idx="1509">
                  <c:v>80.273896048055605</c:v>
                </c:pt>
                <c:pt idx="1510">
                  <c:v>82.860893035555605</c:v>
                </c:pt>
                <c:pt idx="1511">
                  <c:v>86.670097312500005</c:v>
                </c:pt>
                <c:pt idx="1512">
                  <c:v>91.780524352222201</c:v>
                </c:pt>
                <c:pt idx="1513">
                  <c:v>98.295502081388904</c:v>
                </c:pt>
                <c:pt idx="1514">
                  <c:v>106.01470601472199</c:v>
                </c:pt>
                <c:pt idx="1515">
                  <c:v>114.025659388056</c:v>
                </c:pt>
                <c:pt idx="1516">
                  <c:v>121.27456930222201</c:v>
                </c:pt>
                <c:pt idx="1517">
                  <c:v>126.589119648056</c:v>
                </c:pt>
                <c:pt idx="1518">
                  <c:v>130.92281445472199</c:v>
                </c:pt>
                <c:pt idx="1519">
                  <c:v>133.852465081389</c:v>
                </c:pt>
                <c:pt idx="1520">
                  <c:v>136.44250112555599</c:v>
                </c:pt>
                <c:pt idx="1521">
                  <c:v>137.93366492999999</c:v>
                </c:pt>
                <c:pt idx="1522">
                  <c:v>139.05735613249999</c:v>
                </c:pt>
                <c:pt idx="1523">
                  <c:v>138.682285888889</c:v>
                </c:pt>
                <c:pt idx="1524">
                  <c:v>137.18707000888901</c:v>
                </c:pt>
                <c:pt idx="1525">
                  <c:v>133.11701336805601</c:v>
                </c:pt>
                <c:pt idx="1526">
                  <c:v>126.94747508</c:v>
                </c:pt>
                <c:pt idx="1527">
                  <c:v>119.18065925888899</c:v>
                </c:pt>
                <c:pt idx="1528">
                  <c:v>110.98736248555601</c:v>
                </c:pt>
                <c:pt idx="1529">
                  <c:v>103.73313422222201</c:v>
                </c:pt>
                <c:pt idx="1530">
                  <c:v>97.980199952222193</c:v>
                </c:pt>
                <c:pt idx="1531">
                  <c:v>93.927364632500002</c:v>
                </c:pt>
                <c:pt idx="1532">
                  <c:v>91.780524352222201</c:v>
                </c:pt>
                <c:pt idx="1533">
                  <c:v>91.171700000000001</c:v>
                </c:pt>
                <c:pt idx="1534">
                  <c:v>92.391374742222197</c:v>
                </c:pt>
                <c:pt idx="1535">
                  <c:v>95.476017258888902</c:v>
                </c:pt>
                <c:pt idx="1536">
                  <c:v>101.156014168889</c:v>
                </c:pt>
                <c:pt idx="1537">
                  <c:v>108.984624142222</c:v>
                </c:pt>
                <c:pt idx="1538">
                  <c:v>118.48674131999999</c:v>
                </c:pt>
                <c:pt idx="1539">
                  <c:v>129.83255287555599</c:v>
                </c:pt>
                <c:pt idx="1540">
                  <c:v>142.076152421389</c:v>
                </c:pt>
                <c:pt idx="1541">
                  <c:v>155.66453454222199</c:v>
                </c:pt>
                <c:pt idx="1542">
                  <c:v>169.458812752222</c:v>
                </c:pt>
                <c:pt idx="1543">
                  <c:v>182.54625703249999</c:v>
                </c:pt>
                <c:pt idx="1544">
                  <c:v>193.455204192222</c:v>
                </c:pt>
                <c:pt idx="1545">
                  <c:v>200.603065472222</c:v>
                </c:pt>
                <c:pt idx="1546">
                  <c:v>205.136325</c:v>
                </c:pt>
                <c:pt idx="1547">
                  <c:v>207.88059317</c:v>
                </c:pt>
                <c:pt idx="1548">
                  <c:v>209.72023547222199</c:v>
                </c:pt>
                <c:pt idx="1549">
                  <c:v>212.03118481249999</c:v>
                </c:pt>
                <c:pt idx="1550">
                  <c:v>214.35479688888901</c:v>
                </c:pt>
                <c:pt idx="1551">
                  <c:v>217.62912719249999</c:v>
                </c:pt>
                <c:pt idx="1552">
                  <c:v>220.928276458889</c:v>
                </c:pt>
                <c:pt idx="1553">
                  <c:v>224.72912332999999</c:v>
                </c:pt>
                <c:pt idx="1554">
                  <c:v>228.081456088056</c:v>
                </c:pt>
                <c:pt idx="1555">
                  <c:v>231.94308409249999</c:v>
                </c:pt>
                <c:pt idx="1556">
                  <c:v>236.32616357000001</c:v>
                </c:pt>
                <c:pt idx="1557">
                  <c:v>241.73897674805599</c:v>
                </c:pt>
                <c:pt idx="1558">
                  <c:v>247.71376215472199</c:v>
                </c:pt>
                <c:pt idx="1559">
                  <c:v>255.284812075556</c:v>
                </c:pt>
                <c:pt idx="1560">
                  <c:v>263.48621300000002</c:v>
                </c:pt>
                <c:pt idx="1561">
                  <c:v>271.81728034222198</c:v>
                </c:pt>
                <c:pt idx="1562">
                  <c:v>280.27801410222202</c:v>
                </c:pt>
                <c:pt idx="1563">
                  <c:v>288.86841428000002</c:v>
                </c:pt>
                <c:pt idx="1564">
                  <c:v>298.13779036805602</c:v>
                </c:pt>
                <c:pt idx="1565">
                  <c:v>307.553547685556</c:v>
                </c:pt>
                <c:pt idx="1566">
                  <c:v>317.11568623250002</c:v>
                </c:pt>
                <c:pt idx="1567">
                  <c:v>327.39985399250003</c:v>
                </c:pt>
                <c:pt idx="1568">
                  <c:v>336.67910701472198</c:v>
                </c:pt>
                <c:pt idx="1569">
                  <c:v>345.49617016888902</c:v>
                </c:pt>
                <c:pt idx="1570">
                  <c:v>353.82825052999999</c:v>
                </c:pt>
                <c:pt idx="1571">
                  <c:v>361.65407470138899</c:v>
                </c:pt>
                <c:pt idx="1572">
                  <c:v>368.95388881472201</c:v>
                </c:pt>
                <c:pt idx="1573">
                  <c:v>375.70945853000001</c:v>
                </c:pt>
                <c:pt idx="1574">
                  <c:v>380.66109485888899</c:v>
                </c:pt>
                <c:pt idx="1575">
                  <c:v>384.39609550222201</c:v>
                </c:pt>
                <c:pt idx="1576">
                  <c:v>386.89622611999999</c:v>
                </c:pt>
                <c:pt idx="1577">
                  <c:v>387.52252504805602</c:v>
                </c:pt>
                <c:pt idx="1578">
                  <c:v>386.89622611999999</c:v>
                </c:pt>
                <c:pt idx="1579">
                  <c:v>385.02036839250002</c:v>
                </c:pt>
                <c:pt idx="1580">
                  <c:v>383.14906925000003</c:v>
                </c:pt>
                <c:pt idx="1581">
                  <c:v>380.04036753472201</c:v>
                </c:pt>
                <c:pt idx="1582">
                  <c:v>377.56252333250001</c:v>
                </c:pt>
                <c:pt idx="1583">
                  <c:v>373.86095231249999</c:v>
                </c:pt>
                <c:pt idx="1584">
                  <c:v>369.56549896888902</c:v>
                </c:pt>
                <c:pt idx="1585">
                  <c:v>364.68680000000001</c:v>
                </c:pt>
                <c:pt idx="1586">
                  <c:v>359.23701163250001</c:v>
                </c:pt>
                <c:pt idx="1587">
                  <c:v>353.22980962138899</c:v>
                </c:pt>
                <c:pt idx="1588">
                  <c:v>347.27325855472202</c:v>
                </c:pt>
                <c:pt idx="1589">
                  <c:v>341.95566915222201</c:v>
                </c:pt>
                <c:pt idx="1590">
                  <c:v>337.84813081250002</c:v>
                </c:pt>
                <c:pt idx="1591">
                  <c:v>334.34713753250003</c:v>
                </c:pt>
                <c:pt idx="1592">
                  <c:v>332.02327220138898</c:v>
                </c:pt>
                <c:pt idx="1593">
                  <c:v>329.707511021389</c:v>
                </c:pt>
                <c:pt idx="1594">
                  <c:v>328.55266948805598</c:v>
                </c:pt>
                <c:pt idx="1595">
                  <c:v>327.39985399250003</c:v>
                </c:pt>
                <c:pt idx="1596">
                  <c:v>325.10030111472201</c:v>
                </c:pt>
                <c:pt idx="1597">
                  <c:v>322.80885238805598</c:v>
                </c:pt>
                <c:pt idx="1598">
                  <c:v>318.81831772999999</c:v>
                </c:pt>
                <c:pt idx="1599">
                  <c:v>314.28809725888902</c:v>
                </c:pt>
                <c:pt idx="1600">
                  <c:v>309.23034720138901</c:v>
                </c:pt>
                <c:pt idx="1601">
                  <c:v>303.65874331250001</c:v>
                </c:pt>
                <c:pt idx="1602">
                  <c:v>298.13779036805602</c:v>
                </c:pt>
                <c:pt idx="1603">
                  <c:v>293.75749669250001</c:v>
                </c:pt>
                <c:pt idx="1604">
                  <c:v>290.49354983249998</c:v>
                </c:pt>
                <c:pt idx="1605">
                  <c:v>287.78752312555599</c:v>
                </c:pt>
                <c:pt idx="1606">
                  <c:v>286.70865800888902</c:v>
                </c:pt>
                <c:pt idx="1607">
                  <c:v>285.63181893000001</c:v>
                </c:pt>
                <c:pt idx="1608">
                  <c:v>285.63181893000001</c:v>
                </c:pt>
                <c:pt idx="1609">
                  <c:v>285.63181893000001</c:v>
                </c:pt>
                <c:pt idx="1610">
                  <c:v>286.70865800888902</c:v>
                </c:pt>
                <c:pt idx="1611">
                  <c:v>287.2478373125</c:v>
                </c:pt>
                <c:pt idx="1612">
                  <c:v>288.86841428000002</c:v>
                </c:pt>
                <c:pt idx="1613">
                  <c:v>291.03627470222199</c:v>
                </c:pt>
                <c:pt idx="1614">
                  <c:v>294.303260618889</c:v>
                </c:pt>
                <c:pt idx="1615">
                  <c:v>298.13779036805602</c:v>
                </c:pt>
                <c:pt idx="1616">
                  <c:v>303.10436872555601</c:v>
                </c:pt>
                <c:pt idx="1617">
                  <c:v>309.23034720138901</c:v>
                </c:pt>
                <c:pt idx="1618">
                  <c:v>315.98313111472203</c:v>
                </c:pt>
                <c:pt idx="1619">
                  <c:v>323.38095480555597</c:v>
                </c:pt>
                <c:pt idx="1620">
                  <c:v>329.707511021389</c:v>
                </c:pt>
                <c:pt idx="1621">
                  <c:v>335.51210925472202</c:v>
                </c:pt>
                <c:pt idx="1622">
                  <c:v>340.19225652138903</c:v>
                </c:pt>
                <c:pt idx="1623">
                  <c:v>343.72364036805601</c:v>
                </c:pt>
                <c:pt idx="1624">
                  <c:v>344.90482039250003</c:v>
                </c:pt>
                <c:pt idx="1625">
                  <c:v>344.31397712555599</c:v>
                </c:pt>
                <c:pt idx="1626">
                  <c:v>341.95566915222201</c:v>
                </c:pt>
                <c:pt idx="1627">
                  <c:v>336.09535488</c:v>
                </c:pt>
                <c:pt idx="1628">
                  <c:v>327.97600848555601</c:v>
                </c:pt>
                <c:pt idx="1629">
                  <c:v>317.68272355555598</c:v>
                </c:pt>
                <c:pt idx="1630">
                  <c:v>306.99562753250001</c:v>
                </c:pt>
                <c:pt idx="1631">
                  <c:v>297.03967789249998</c:v>
                </c:pt>
                <c:pt idx="1632">
                  <c:v>289.95133147222202</c:v>
                </c:pt>
                <c:pt idx="1633">
                  <c:v>285.09415915472198</c:v>
                </c:pt>
                <c:pt idx="1634">
                  <c:v>283.484218885556</c:v>
                </c:pt>
                <c:pt idx="1635">
                  <c:v>282.948585148056</c:v>
                </c:pt>
                <c:pt idx="1636">
                  <c:v>282.948585148056</c:v>
                </c:pt>
                <c:pt idx="1637">
                  <c:v>282.41345791999998</c:v>
                </c:pt>
                <c:pt idx="1638">
                  <c:v>280.81111529250001</c:v>
                </c:pt>
                <c:pt idx="1639">
                  <c:v>278.68174958805599</c:v>
                </c:pt>
                <c:pt idx="1640">
                  <c:v>276.03143892000003</c:v>
                </c:pt>
                <c:pt idx="1641">
                  <c:v>273.92030755555601</c:v>
                </c:pt>
                <c:pt idx="1642">
                  <c:v>272.86778092999998</c:v>
                </c:pt>
                <c:pt idx="1643">
                  <c:v>273.39379098805603</c:v>
                </c:pt>
                <c:pt idx="1644">
                  <c:v>276.03143892000003</c:v>
                </c:pt>
                <c:pt idx="1645">
                  <c:v>279.74541942138899</c:v>
                </c:pt>
                <c:pt idx="1646">
                  <c:v>285.09415915472198</c:v>
                </c:pt>
                <c:pt idx="1647">
                  <c:v>291.03627470222199</c:v>
                </c:pt>
                <c:pt idx="1648">
                  <c:v>298.13779036805602</c:v>
                </c:pt>
                <c:pt idx="1649">
                  <c:v>305.881306754722</c:v>
                </c:pt>
                <c:pt idx="1650">
                  <c:v>313.72409899249999</c:v>
                </c:pt>
                <c:pt idx="1651">
                  <c:v>321.66616708138901</c:v>
                </c:pt>
                <c:pt idx="1652">
                  <c:v>328.55266948805598</c:v>
                </c:pt>
                <c:pt idx="1653">
                  <c:v>334.929370138889</c:v>
                </c:pt>
                <c:pt idx="1654">
                  <c:v>340.77955422222198</c:v>
                </c:pt>
                <c:pt idx="1655">
                  <c:v>345.49617016888902</c:v>
                </c:pt>
                <c:pt idx="1656">
                  <c:v>350.24520272000001</c:v>
                </c:pt>
                <c:pt idx="1657">
                  <c:v>355.02665187555601</c:v>
                </c:pt>
                <c:pt idx="1658">
                  <c:v>359.84051763555601</c:v>
                </c:pt>
                <c:pt idx="1659">
                  <c:v>364.68680000000001</c:v>
                </c:pt>
                <c:pt idx="1660">
                  <c:v>369.56549896888902</c:v>
                </c:pt>
                <c:pt idx="1661">
                  <c:v>374.47661454222202</c:v>
                </c:pt>
                <c:pt idx="1662">
                  <c:v>378.80043241472202</c:v>
                </c:pt>
                <c:pt idx="1663">
                  <c:v>383.77232912138902</c:v>
                </c:pt>
                <c:pt idx="1664">
                  <c:v>388.14933048555599</c:v>
                </c:pt>
                <c:pt idx="1665">
                  <c:v>391.920799808889</c:v>
                </c:pt>
                <c:pt idx="1666">
                  <c:v>395.710503472222</c:v>
                </c:pt>
                <c:pt idx="1667">
                  <c:v>398.24710277000003</c:v>
                </c:pt>
                <c:pt idx="1668">
                  <c:v>400.79180621888901</c:v>
                </c:pt>
                <c:pt idx="1669">
                  <c:v>402.70565215472197</c:v>
                </c:pt>
                <c:pt idx="1670">
                  <c:v>404.62405667555601</c:v>
                </c:pt>
                <c:pt idx="1671">
                  <c:v>405.90552557000001</c:v>
                </c:pt>
                <c:pt idx="1672">
                  <c:v>406.547019781389</c:v>
                </c:pt>
                <c:pt idx="1673">
                  <c:v>407.18902050222198</c:v>
                </c:pt>
                <c:pt idx="1674">
                  <c:v>407.83152773249998</c:v>
                </c:pt>
                <c:pt idx="1675">
                  <c:v>407.83152773249998</c:v>
                </c:pt>
                <c:pt idx="1676">
                  <c:v>407.83152773249998</c:v>
                </c:pt>
                <c:pt idx="1677">
                  <c:v>407.18902050222198</c:v>
                </c:pt>
                <c:pt idx="1678">
                  <c:v>405.90552557000001</c:v>
                </c:pt>
                <c:pt idx="1679">
                  <c:v>403.98408199250002</c:v>
                </c:pt>
                <c:pt idx="1680">
                  <c:v>402.06719700000002</c:v>
                </c:pt>
                <c:pt idx="1681">
                  <c:v>400.1548705925</c:v>
                </c:pt>
                <c:pt idx="1682">
                  <c:v>399.51844147555602</c:v>
                </c:pt>
                <c:pt idx="1683">
                  <c:v>399.51844147555602</c:v>
                </c:pt>
                <c:pt idx="1684">
                  <c:v>400.79180621888901</c:v>
                </c:pt>
                <c:pt idx="1685">
                  <c:v>403.344613818889</c:v>
                </c:pt>
                <c:pt idx="1686">
                  <c:v>405.90552557000001</c:v>
                </c:pt>
                <c:pt idx="1687">
                  <c:v>408.47454147222197</c:v>
                </c:pt>
                <c:pt idx="1688">
                  <c:v>411.05166152555603</c:v>
                </c:pt>
                <c:pt idx="1689">
                  <c:v>412.34326060888901</c:v>
                </c:pt>
                <c:pt idx="1690">
                  <c:v>413.63688573000002</c:v>
                </c:pt>
                <c:pt idx="1691">
                  <c:v>414.28445805472199</c:v>
                </c:pt>
                <c:pt idx="1692">
                  <c:v>414.93253688888899</c:v>
                </c:pt>
                <c:pt idx="1693">
                  <c:v>415.58112223249998</c:v>
                </c:pt>
                <c:pt idx="1694">
                  <c:v>416.23021408555599</c:v>
                </c:pt>
                <c:pt idx="1695">
                  <c:v>416.87981244805599</c:v>
                </c:pt>
                <c:pt idx="1696">
                  <c:v>417.52991731999998</c:v>
                </c:pt>
                <c:pt idx="1697">
                  <c:v>418.18052870138899</c:v>
                </c:pt>
                <c:pt idx="1698">
                  <c:v>418.831646592222</c:v>
                </c:pt>
                <c:pt idx="1699">
                  <c:v>418.831646592222</c:v>
                </c:pt>
                <c:pt idx="1700">
                  <c:v>418.18052870138899</c:v>
                </c:pt>
                <c:pt idx="1701">
                  <c:v>416.87981244805599</c:v>
                </c:pt>
                <c:pt idx="1702">
                  <c:v>415.58112223249998</c:v>
                </c:pt>
                <c:pt idx="1703">
                  <c:v>414.28445805472199</c:v>
                </c:pt>
                <c:pt idx="1704">
                  <c:v>412.34326060888901</c:v>
                </c:pt>
                <c:pt idx="1705">
                  <c:v>411.05166152555603</c:v>
                </c:pt>
                <c:pt idx="1706">
                  <c:v>409.76208847999999</c:v>
                </c:pt>
                <c:pt idx="1707">
                  <c:v>408.47454147222197</c:v>
                </c:pt>
                <c:pt idx="1708">
                  <c:v>407.83152773249998</c:v>
                </c:pt>
                <c:pt idx="1709">
                  <c:v>407.18902050222198</c:v>
                </c:pt>
                <c:pt idx="1710">
                  <c:v>406.547019781389</c:v>
                </c:pt>
                <c:pt idx="1711">
                  <c:v>407.18902050222198</c:v>
                </c:pt>
                <c:pt idx="1712">
                  <c:v>407.83152773249998</c:v>
                </c:pt>
                <c:pt idx="1713">
                  <c:v>409.11806172138898</c:v>
                </c:pt>
                <c:pt idx="1714">
                  <c:v>411.05166152555603</c:v>
                </c:pt>
                <c:pt idx="1715">
                  <c:v>412.98981991472198</c:v>
                </c:pt>
                <c:pt idx="1716">
                  <c:v>415.58112223249998</c:v>
                </c:pt>
                <c:pt idx="1717">
                  <c:v>418.18052870138899</c:v>
                </c:pt>
                <c:pt idx="1718">
                  <c:v>421.44118324999999</c:v>
                </c:pt>
                <c:pt idx="1719">
                  <c:v>424.71450053472199</c:v>
                </c:pt>
                <c:pt idx="1720">
                  <c:v>428.65919608805501</c:v>
                </c:pt>
                <c:pt idx="1721">
                  <c:v>431.96037139222199</c:v>
                </c:pt>
                <c:pt idx="1722">
                  <c:v>434.61042880555499</c:v>
                </c:pt>
                <c:pt idx="1723">
                  <c:v>435.93849656888898</c:v>
                </c:pt>
                <c:pt idx="1724">
                  <c:v>436.60329021472199</c:v>
                </c:pt>
                <c:pt idx="1725">
                  <c:v>435.93849656888898</c:v>
                </c:pt>
                <c:pt idx="1726">
                  <c:v>432.62212598138899</c:v>
                </c:pt>
                <c:pt idx="1727">
                  <c:v>426.68456901888902</c:v>
                </c:pt>
                <c:pt idx="1728">
                  <c:v>417.52991731999998</c:v>
                </c:pt>
                <c:pt idx="1729">
                  <c:v>405.26453786805502</c:v>
                </c:pt>
                <c:pt idx="1730">
                  <c:v>390.03278585472202</c:v>
                </c:pt>
                <c:pt idx="1731">
                  <c:v>374.47661454222202</c:v>
                </c:pt>
                <c:pt idx="1732">
                  <c:v>358.63401213888898</c:v>
                </c:pt>
                <c:pt idx="1733">
                  <c:v>343.72364036805601</c:v>
                </c:pt>
                <c:pt idx="1734">
                  <c:v>329.707511021389</c:v>
                </c:pt>
                <c:pt idx="1735">
                  <c:v>316.54915541888897</c:v>
                </c:pt>
                <c:pt idx="1736">
                  <c:v>303.65874331250001</c:v>
                </c:pt>
                <c:pt idx="1737">
                  <c:v>290.49354983249998</c:v>
                </c:pt>
                <c:pt idx="1738">
                  <c:v>278.15067443555603</c:v>
                </c:pt>
                <c:pt idx="1739">
                  <c:v>266.075742534722</c:v>
                </c:pt>
                <c:pt idx="1740">
                  <c:v>255.284812075556</c:v>
                </c:pt>
                <c:pt idx="1741">
                  <c:v>246.213227925556</c:v>
                </c:pt>
                <c:pt idx="1742">
                  <c:v>239.27100948</c:v>
                </c:pt>
                <c:pt idx="1743">
                  <c:v>232.91355618805599</c:v>
                </c:pt>
                <c:pt idx="1744">
                  <c:v>227.60103187999999</c:v>
                </c:pt>
                <c:pt idx="1745">
                  <c:v>222.82464781888899</c:v>
                </c:pt>
                <c:pt idx="1746">
                  <c:v>218.098914702222</c:v>
                </c:pt>
                <c:pt idx="1747">
                  <c:v>213.42383253</c:v>
                </c:pt>
                <c:pt idx="1748">
                  <c:v>209.72023547222199</c:v>
                </c:pt>
                <c:pt idx="1749">
                  <c:v>206.04905501888899</c:v>
                </c:pt>
                <c:pt idx="1750">
                  <c:v>203.316943075555</c:v>
                </c:pt>
                <c:pt idx="1751">
                  <c:v>201.05411213249999</c:v>
                </c:pt>
                <c:pt idx="1752">
                  <c:v>198.80394392555601</c:v>
                </c:pt>
                <c:pt idx="1753">
                  <c:v>196.566438454722</c:v>
                </c:pt>
                <c:pt idx="1754">
                  <c:v>194.34159571999999</c:v>
                </c:pt>
                <c:pt idx="1755">
                  <c:v>192.12941572138899</c:v>
                </c:pt>
                <c:pt idx="1756">
                  <c:v>189.929898458889</c:v>
                </c:pt>
                <c:pt idx="1757">
                  <c:v>187.7430439325</c:v>
                </c:pt>
                <c:pt idx="1758">
                  <c:v>185.1355333125</c:v>
                </c:pt>
                <c:pt idx="1759">
                  <c:v>182.97653680555601</c:v>
                </c:pt>
                <c:pt idx="1760">
                  <c:v>180.40245580888899</c:v>
                </c:pt>
                <c:pt idx="1761">
                  <c:v>177.84660915222199</c:v>
                </c:pt>
                <c:pt idx="1762">
                  <c:v>175.308996835556</c:v>
                </c:pt>
                <c:pt idx="1763">
                  <c:v>172.78961885888901</c:v>
                </c:pt>
                <c:pt idx="1764">
                  <c:v>170.28847522222199</c:v>
                </c:pt>
                <c:pt idx="1765">
                  <c:v>167.39352049249999</c:v>
                </c:pt>
                <c:pt idx="1766">
                  <c:v>163.70790452</c:v>
                </c:pt>
                <c:pt idx="1767">
                  <c:v>158.45666785472201</c:v>
                </c:pt>
                <c:pt idx="1768">
                  <c:v>151.71882597000001</c:v>
                </c:pt>
                <c:pt idx="1769">
                  <c:v>142.83591658805599</c:v>
                </c:pt>
                <c:pt idx="1770">
                  <c:v>132.38358769249999</c:v>
                </c:pt>
                <c:pt idx="1771">
                  <c:v>120.924318021389</c:v>
                </c:pt>
                <c:pt idx="1772">
                  <c:v>109.98371402138901</c:v>
                </c:pt>
                <c:pt idx="1773">
                  <c:v>99.561775692500007</c:v>
                </c:pt>
                <c:pt idx="1774">
                  <c:v>90.262262292499997</c:v>
                </c:pt>
                <c:pt idx="1775">
                  <c:v>82.282459250000002</c:v>
                </c:pt>
                <c:pt idx="1776">
                  <c:v>75.499284770000003</c:v>
                </c:pt>
                <c:pt idx="1777">
                  <c:v>69.007859730000007</c:v>
                </c:pt>
                <c:pt idx="1778">
                  <c:v>62.5561956813889</c:v>
                </c:pt>
                <c:pt idx="1779">
                  <c:v>55.468862280000003</c:v>
                </c:pt>
                <c:pt idx="1780">
                  <c:v>47.922124812500002</c:v>
                </c:pt>
                <c:pt idx="1781">
                  <c:v>40.318405032500003</c:v>
                </c:pt>
                <c:pt idx="1782">
                  <c:v>33.555237675555603</c:v>
                </c:pt>
                <c:pt idx="1783">
                  <c:v>27.914748502222199</c:v>
                </c:pt>
                <c:pt idx="1784">
                  <c:v>23.559020534722201</c:v>
                </c:pt>
                <c:pt idx="1785">
                  <c:v>20.282917448055599</c:v>
                </c:pt>
                <c:pt idx="1786">
                  <c:v>17.517375881388901</c:v>
                </c:pt>
                <c:pt idx="1787">
                  <c:v>15.077773142222201</c:v>
                </c:pt>
                <c:pt idx="1788">
                  <c:v>12.8210203125</c:v>
                </c:pt>
                <c:pt idx="1789">
                  <c:v>10.643029701388899</c:v>
                </c:pt>
                <c:pt idx="1790">
                  <c:v>8.38880941888889</c:v>
                </c:pt>
                <c:pt idx="1791">
                  <c:v>6.0844447013888896</c:v>
                </c:pt>
                <c:pt idx="1792">
                  <c:v>3.8314906925000001</c:v>
                </c:pt>
                <c:pt idx="1793">
                  <c:v>1.9168849925</c:v>
                </c:pt>
                <c:pt idx="1794">
                  <c:v>0.68480076888888897</c:v>
                </c:pt>
                <c:pt idx="1795">
                  <c:v>0</c:v>
                </c:pt>
                <c:pt idx="1796">
                  <c:v>0</c:v>
                </c:pt>
                <c:pt idx="1797">
                  <c:v>0</c:v>
                </c:pt>
                <c:pt idx="1798">
                  <c:v>0</c:v>
                </c:pt>
                <c:pt idx="1799">
                  <c:v>0</c:v>
                </c:pt>
                <c:pt idx="1800">
                  <c:v>0</c:v>
                </c:pt>
              </c:numCache>
            </c:numRef>
          </c:yVal>
          <c:smooth val="1"/>
          <c:extLst>
            <c:ext xmlns:c16="http://schemas.microsoft.com/office/drawing/2014/chart" uri="{C3380CC4-5D6E-409C-BE32-E72D297353CC}">
              <c16:uniqueId val="{00000000-8DE8-49B3-842F-A866726DA5C6}"/>
            </c:ext>
          </c:extLst>
        </c:ser>
        <c:ser>
          <c:idx val="1"/>
          <c:order val="1"/>
          <c:tx>
            <c:v>ForceRolling</c:v>
          </c:tx>
          <c:spPr>
            <a:ln w="19050" cap="rnd">
              <a:solidFill>
                <a:srgbClr val="FF0000"/>
              </a:solidFill>
              <a:round/>
            </a:ln>
            <a:effectLst/>
          </c:spPr>
          <c:marker>
            <c:symbol val="none"/>
          </c:marker>
          <c:xVal>
            <c:numRef>
              <c:f>Tractive!$C$6:$C$1806</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Tractive!$Y$6:$Y$1806</c:f>
              <c:numCache>
                <c:formatCode>General</c:formatCode>
                <c:ptCount val="1801"/>
                <c:pt idx="0">
                  <c:v>257.81445179999997</c:v>
                </c:pt>
                <c:pt idx="1">
                  <c:v>257.81445179999997</c:v>
                </c:pt>
                <c:pt idx="2">
                  <c:v>257.81445179999997</c:v>
                </c:pt>
                <c:pt idx="3">
                  <c:v>257.81445179999997</c:v>
                </c:pt>
                <c:pt idx="4">
                  <c:v>257.81445179999997</c:v>
                </c:pt>
                <c:pt idx="5">
                  <c:v>257.81445179999997</c:v>
                </c:pt>
                <c:pt idx="6">
                  <c:v>257.81445179999997</c:v>
                </c:pt>
                <c:pt idx="7">
                  <c:v>257.81445179999997</c:v>
                </c:pt>
                <c:pt idx="8">
                  <c:v>257.81445179999997</c:v>
                </c:pt>
                <c:pt idx="9">
                  <c:v>257.81445179999997</c:v>
                </c:pt>
                <c:pt idx="10">
                  <c:v>257.81445179999997</c:v>
                </c:pt>
                <c:pt idx="11">
                  <c:v>257.81445179999997</c:v>
                </c:pt>
                <c:pt idx="12">
                  <c:v>257.81445179999997</c:v>
                </c:pt>
                <c:pt idx="13">
                  <c:v>257.81445179999997</c:v>
                </c:pt>
                <c:pt idx="14">
                  <c:v>257.81445179999997</c:v>
                </c:pt>
                <c:pt idx="15">
                  <c:v>257.81445179999997</c:v>
                </c:pt>
                <c:pt idx="16">
                  <c:v>257.81445179999997</c:v>
                </c:pt>
                <c:pt idx="17">
                  <c:v>257.81445179999997</c:v>
                </c:pt>
                <c:pt idx="18">
                  <c:v>257.81445179999997</c:v>
                </c:pt>
                <c:pt idx="19">
                  <c:v>257.81445179999997</c:v>
                </c:pt>
                <c:pt idx="20">
                  <c:v>257.81445179999997</c:v>
                </c:pt>
                <c:pt idx="21">
                  <c:v>257.81445179999997</c:v>
                </c:pt>
                <c:pt idx="22">
                  <c:v>257.81445179999997</c:v>
                </c:pt>
                <c:pt idx="23">
                  <c:v>257.81445179999997</c:v>
                </c:pt>
                <c:pt idx="24">
                  <c:v>257.81445179999997</c:v>
                </c:pt>
                <c:pt idx="25">
                  <c:v>257.81445179999997</c:v>
                </c:pt>
                <c:pt idx="26">
                  <c:v>257.81445179999997</c:v>
                </c:pt>
                <c:pt idx="27">
                  <c:v>257.81445179999997</c:v>
                </c:pt>
                <c:pt idx="28">
                  <c:v>257.81445179999997</c:v>
                </c:pt>
                <c:pt idx="29">
                  <c:v>257.81445179999997</c:v>
                </c:pt>
                <c:pt idx="30">
                  <c:v>257.81445179999997</c:v>
                </c:pt>
                <c:pt idx="31">
                  <c:v>257.81445179999997</c:v>
                </c:pt>
                <c:pt idx="32">
                  <c:v>257.81445179999997</c:v>
                </c:pt>
                <c:pt idx="33">
                  <c:v>257.81445179999997</c:v>
                </c:pt>
                <c:pt idx="34">
                  <c:v>257.81445179999997</c:v>
                </c:pt>
                <c:pt idx="35">
                  <c:v>257.81445179999997</c:v>
                </c:pt>
                <c:pt idx="36">
                  <c:v>257.81445179999997</c:v>
                </c:pt>
                <c:pt idx="37">
                  <c:v>257.81445179999997</c:v>
                </c:pt>
                <c:pt idx="38">
                  <c:v>257.81445179999997</c:v>
                </c:pt>
                <c:pt idx="39">
                  <c:v>257.81445179999997</c:v>
                </c:pt>
                <c:pt idx="40">
                  <c:v>257.81445179999997</c:v>
                </c:pt>
                <c:pt idx="41">
                  <c:v>257.81445179999997</c:v>
                </c:pt>
                <c:pt idx="42">
                  <c:v>257.81445179999997</c:v>
                </c:pt>
                <c:pt idx="43">
                  <c:v>257.81445179999997</c:v>
                </c:pt>
                <c:pt idx="44">
                  <c:v>257.81445179999997</c:v>
                </c:pt>
                <c:pt idx="45">
                  <c:v>257.81445179999997</c:v>
                </c:pt>
                <c:pt idx="46">
                  <c:v>257.81445179999997</c:v>
                </c:pt>
                <c:pt idx="47">
                  <c:v>257.81445179999997</c:v>
                </c:pt>
                <c:pt idx="48">
                  <c:v>257.81445179999997</c:v>
                </c:pt>
                <c:pt idx="49">
                  <c:v>257.81445179999997</c:v>
                </c:pt>
                <c:pt idx="50">
                  <c:v>257.81445179999997</c:v>
                </c:pt>
                <c:pt idx="51">
                  <c:v>257.81445179999997</c:v>
                </c:pt>
                <c:pt idx="52">
                  <c:v>257.81445179999997</c:v>
                </c:pt>
                <c:pt idx="53">
                  <c:v>257.81445179999997</c:v>
                </c:pt>
                <c:pt idx="54">
                  <c:v>257.81445179999997</c:v>
                </c:pt>
                <c:pt idx="55">
                  <c:v>257.81445179999997</c:v>
                </c:pt>
                <c:pt idx="56">
                  <c:v>257.81445179999997</c:v>
                </c:pt>
                <c:pt idx="57">
                  <c:v>257.81445179999997</c:v>
                </c:pt>
                <c:pt idx="58">
                  <c:v>257.81445179999997</c:v>
                </c:pt>
                <c:pt idx="59">
                  <c:v>257.81445179999997</c:v>
                </c:pt>
                <c:pt idx="60">
                  <c:v>257.81445179999997</c:v>
                </c:pt>
                <c:pt idx="61">
                  <c:v>257.81445179999997</c:v>
                </c:pt>
                <c:pt idx="62">
                  <c:v>257.81445179999997</c:v>
                </c:pt>
                <c:pt idx="63">
                  <c:v>257.81445179999997</c:v>
                </c:pt>
                <c:pt idx="64">
                  <c:v>257.81445179999997</c:v>
                </c:pt>
                <c:pt idx="65">
                  <c:v>257.81445179999997</c:v>
                </c:pt>
                <c:pt idx="66">
                  <c:v>257.81445179999997</c:v>
                </c:pt>
                <c:pt idx="67">
                  <c:v>257.81445179999997</c:v>
                </c:pt>
                <c:pt idx="68">
                  <c:v>257.81445179999997</c:v>
                </c:pt>
                <c:pt idx="69">
                  <c:v>257.81445179999997</c:v>
                </c:pt>
                <c:pt idx="70">
                  <c:v>257.81445179999997</c:v>
                </c:pt>
                <c:pt idx="71">
                  <c:v>257.81445179999997</c:v>
                </c:pt>
                <c:pt idx="72">
                  <c:v>257.81445179999997</c:v>
                </c:pt>
                <c:pt idx="73">
                  <c:v>257.81445179999997</c:v>
                </c:pt>
                <c:pt idx="74">
                  <c:v>257.81445179999997</c:v>
                </c:pt>
                <c:pt idx="75">
                  <c:v>257.81445179999997</c:v>
                </c:pt>
                <c:pt idx="76">
                  <c:v>257.81445179999997</c:v>
                </c:pt>
                <c:pt idx="77">
                  <c:v>257.81445179999997</c:v>
                </c:pt>
                <c:pt idx="78">
                  <c:v>257.81445179999997</c:v>
                </c:pt>
                <c:pt idx="79">
                  <c:v>257.81445179999997</c:v>
                </c:pt>
                <c:pt idx="80">
                  <c:v>257.81445179999997</c:v>
                </c:pt>
                <c:pt idx="81">
                  <c:v>257.81445179999997</c:v>
                </c:pt>
                <c:pt idx="82">
                  <c:v>257.81445179999997</c:v>
                </c:pt>
                <c:pt idx="83">
                  <c:v>257.81445179999997</c:v>
                </c:pt>
                <c:pt idx="84">
                  <c:v>257.81445179999997</c:v>
                </c:pt>
                <c:pt idx="85">
                  <c:v>257.81445179999997</c:v>
                </c:pt>
                <c:pt idx="86">
                  <c:v>257.81445179999997</c:v>
                </c:pt>
                <c:pt idx="87">
                  <c:v>257.81445179999997</c:v>
                </c:pt>
                <c:pt idx="88">
                  <c:v>257.81445179999997</c:v>
                </c:pt>
                <c:pt idx="89">
                  <c:v>257.81445179999997</c:v>
                </c:pt>
                <c:pt idx="90">
                  <c:v>257.81445179999997</c:v>
                </c:pt>
                <c:pt idx="91">
                  <c:v>257.81445179999997</c:v>
                </c:pt>
                <c:pt idx="92">
                  <c:v>257.81445179999997</c:v>
                </c:pt>
                <c:pt idx="93">
                  <c:v>257.81445179999997</c:v>
                </c:pt>
                <c:pt idx="94">
                  <c:v>257.81445179999997</c:v>
                </c:pt>
                <c:pt idx="95">
                  <c:v>257.81445179999997</c:v>
                </c:pt>
                <c:pt idx="96">
                  <c:v>257.81445179999997</c:v>
                </c:pt>
                <c:pt idx="97">
                  <c:v>257.81445179999997</c:v>
                </c:pt>
                <c:pt idx="98">
                  <c:v>257.81445179999997</c:v>
                </c:pt>
                <c:pt idx="99">
                  <c:v>257.81445179999997</c:v>
                </c:pt>
                <c:pt idx="100">
                  <c:v>257.81445179999997</c:v>
                </c:pt>
                <c:pt idx="101">
                  <c:v>257.81445179999997</c:v>
                </c:pt>
                <c:pt idx="102">
                  <c:v>257.81445179999997</c:v>
                </c:pt>
                <c:pt idx="103">
                  <c:v>257.81445179999997</c:v>
                </c:pt>
                <c:pt idx="104">
                  <c:v>257.81445179999997</c:v>
                </c:pt>
                <c:pt idx="105">
                  <c:v>257.81445179999997</c:v>
                </c:pt>
                <c:pt idx="106">
                  <c:v>257.81445179999997</c:v>
                </c:pt>
                <c:pt idx="107">
                  <c:v>257.81445179999997</c:v>
                </c:pt>
                <c:pt idx="108">
                  <c:v>257.81445179999997</c:v>
                </c:pt>
                <c:pt idx="109">
                  <c:v>257.81445179999997</c:v>
                </c:pt>
                <c:pt idx="110">
                  <c:v>257.81445179999997</c:v>
                </c:pt>
                <c:pt idx="111">
                  <c:v>257.81445179999997</c:v>
                </c:pt>
                <c:pt idx="112">
                  <c:v>257.81445179999997</c:v>
                </c:pt>
                <c:pt idx="113">
                  <c:v>257.81445179999997</c:v>
                </c:pt>
                <c:pt idx="114">
                  <c:v>257.81445179999997</c:v>
                </c:pt>
                <c:pt idx="115">
                  <c:v>257.81445179999997</c:v>
                </c:pt>
                <c:pt idx="116">
                  <c:v>257.81445179999997</c:v>
                </c:pt>
                <c:pt idx="117">
                  <c:v>257.81445179999997</c:v>
                </c:pt>
                <c:pt idx="118">
                  <c:v>257.81445179999997</c:v>
                </c:pt>
                <c:pt idx="119">
                  <c:v>257.81445179999997</c:v>
                </c:pt>
                <c:pt idx="120">
                  <c:v>257.81445179999997</c:v>
                </c:pt>
                <c:pt idx="121">
                  <c:v>257.81445179999997</c:v>
                </c:pt>
                <c:pt idx="122">
                  <c:v>257.81445179999997</c:v>
                </c:pt>
                <c:pt idx="123">
                  <c:v>257.81445179999997</c:v>
                </c:pt>
                <c:pt idx="124">
                  <c:v>257.81445179999997</c:v>
                </c:pt>
                <c:pt idx="125">
                  <c:v>257.81445179999997</c:v>
                </c:pt>
                <c:pt idx="126">
                  <c:v>257.81445179999997</c:v>
                </c:pt>
                <c:pt idx="127">
                  <c:v>257.81445179999997</c:v>
                </c:pt>
                <c:pt idx="128">
                  <c:v>257.81445179999997</c:v>
                </c:pt>
                <c:pt idx="129">
                  <c:v>257.81445179999997</c:v>
                </c:pt>
                <c:pt idx="130">
                  <c:v>257.81445179999997</c:v>
                </c:pt>
                <c:pt idx="131">
                  <c:v>257.81445179999997</c:v>
                </c:pt>
                <c:pt idx="132">
                  <c:v>257.81445179999997</c:v>
                </c:pt>
                <c:pt idx="133">
                  <c:v>257.81445179999997</c:v>
                </c:pt>
                <c:pt idx="134">
                  <c:v>257.81445179999997</c:v>
                </c:pt>
                <c:pt idx="135">
                  <c:v>257.81445179999997</c:v>
                </c:pt>
                <c:pt idx="136">
                  <c:v>257.81445179999997</c:v>
                </c:pt>
                <c:pt idx="137">
                  <c:v>257.81445179999997</c:v>
                </c:pt>
                <c:pt idx="138">
                  <c:v>257.81445179999997</c:v>
                </c:pt>
                <c:pt idx="139">
                  <c:v>257.81445179999997</c:v>
                </c:pt>
                <c:pt idx="140">
                  <c:v>257.81445179999997</c:v>
                </c:pt>
                <c:pt idx="141">
                  <c:v>257.81445179999997</c:v>
                </c:pt>
                <c:pt idx="142">
                  <c:v>257.81445179999997</c:v>
                </c:pt>
                <c:pt idx="143">
                  <c:v>257.81445179999997</c:v>
                </c:pt>
                <c:pt idx="144">
                  <c:v>257.81445179999997</c:v>
                </c:pt>
                <c:pt idx="145">
                  <c:v>257.81445179999997</c:v>
                </c:pt>
                <c:pt idx="146">
                  <c:v>257.81445179999997</c:v>
                </c:pt>
                <c:pt idx="147">
                  <c:v>257.81445179999997</c:v>
                </c:pt>
                <c:pt idx="148">
                  <c:v>257.81445179999997</c:v>
                </c:pt>
                <c:pt idx="149">
                  <c:v>257.81445179999997</c:v>
                </c:pt>
                <c:pt idx="150">
                  <c:v>257.81445179999997</c:v>
                </c:pt>
                <c:pt idx="151">
                  <c:v>257.81445179999997</c:v>
                </c:pt>
                <c:pt idx="152">
                  <c:v>257.81445179999997</c:v>
                </c:pt>
                <c:pt idx="153">
                  <c:v>257.81445179999997</c:v>
                </c:pt>
                <c:pt idx="154">
                  <c:v>257.81445179999997</c:v>
                </c:pt>
                <c:pt idx="155">
                  <c:v>257.81445179999997</c:v>
                </c:pt>
                <c:pt idx="156">
                  <c:v>257.81445179999997</c:v>
                </c:pt>
                <c:pt idx="157">
                  <c:v>257.81445179999997</c:v>
                </c:pt>
                <c:pt idx="158">
                  <c:v>257.81445179999997</c:v>
                </c:pt>
                <c:pt idx="159">
                  <c:v>257.81445179999997</c:v>
                </c:pt>
                <c:pt idx="160">
                  <c:v>257.81445179999997</c:v>
                </c:pt>
                <c:pt idx="161">
                  <c:v>257.81445179999997</c:v>
                </c:pt>
                <c:pt idx="162">
                  <c:v>257.81445179999997</c:v>
                </c:pt>
                <c:pt idx="163">
                  <c:v>257.81445179999997</c:v>
                </c:pt>
                <c:pt idx="164">
                  <c:v>257.81445179999997</c:v>
                </c:pt>
                <c:pt idx="165">
                  <c:v>257.81445179999997</c:v>
                </c:pt>
                <c:pt idx="166">
                  <c:v>257.81445179999997</c:v>
                </c:pt>
                <c:pt idx="167">
                  <c:v>257.81445179999997</c:v>
                </c:pt>
                <c:pt idx="168">
                  <c:v>257.81445179999997</c:v>
                </c:pt>
                <c:pt idx="169">
                  <c:v>257.81445179999997</c:v>
                </c:pt>
                <c:pt idx="170">
                  <c:v>257.81445179999997</c:v>
                </c:pt>
                <c:pt idx="171">
                  <c:v>257.81445179999997</c:v>
                </c:pt>
                <c:pt idx="172">
                  <c:v>257.81445179999997</c:v>
                </c:pt>
                <c:pt idx="173">
                  <c:v>257.81445179999997</c:v>
                </c:pt>
                <c:pt idx="174">
                  <c:v>257.81445179999997</c:v>
                </c:pt>
                <c:pt idx="175">
                  <c:v>257.81445179999997</c:v>
                </c:pt>
                <c:pt idx="176">
                  <c:v>257.81445179999997</c:v>
                </c:pt>
                <c:pt idx="177">
                  <c:v>257.81445179999997</c:v>
                </c:pt>
                <c:pt idx="178">
                  <c:v>257.81445179999997</c:v>
                </c:pt>
                <c:pt idx="179">
                  <c:v>257.81445179999997</c:v>
                </c:pt>
                <c:pt idx="180">
                  <c:v>257.81445179999997</c:v>
                </c:pt>
                <c:pt idx="181">
                  <c:v>257.81445179999997</c:v>
                </c:pt>
                <c:pt idx="182">
                  <c:v>257.81445179999997</c:v>
                </c:pt>
                <c:pt idx="183">
                  <c:v>257.81445179999997</c:v>
                </c:pt>
                <c:pt idx="184">
                  <c:v>257.81445179999997</c:v>
                </c:pt>
                <c:pt idx="185">
                  <c:v>257.81445179999997</c:v>
                </c:pt>
                <c:pt idx="186">
                  <c:v>257.81445179999997</c:v>
                </c:pt>
                <c:pt idx="187">
                  <c:v>257.81445179999997</c:v>
                </c:pt>
                <c:pt idx="188">
                  <c:v>257.81445179999997</c:v>
                </c:pt>
                <c:pt idx="189">
                  <c:v>257.81445179999997</c:v>
                </c:pt>
                <c:pt idx="190">
                  <c:v>257.81445179999997</c:v>
                </c:pt>
                <c:pt idx="191">
                  <c:v>257.81445179999997</c:v>
                </c:pt>
                <c:pt idx="192">
                  <c:v>257.81445179999997</c:v>
                </c:pt>
                <c:pt idx="193">
                  <c:v>257.81445179999997</c:v>
                </c:pt>
                <c:pt idx="194">
                  <c:v>257.81445179999997</c:v>
                </c:pt>
                <c:pt idx="195">
                  <c:v>257.81445179999997</c:v>
                </c:pt>
                <c:pt idx="196">
                  <c:v>257.81445179999997</c:v>
                </c:pt>
                <c:pt idx="197">
                  <c:v>257.81445179999997</c:v>
                </c:pt>
                <c:pt idx="198">
                  <c:v>257.81445179999997</c:v>
                </c:pt>
                <c:pt idx="199">
                  <c:v>257.81445179999997</c:v>
                </c:pt>
                <c:pt idx="200">
                  <c:v>257.81445179999997</c:v>
                </c:pt>
                <c:pt idx="201">
                  <c:v>257.81445179999997</c:v>
                </c:pt>
                <c:pt idx="202">
                  <c:v>257.81445179999997</c:v>
                </c:pt>
                <c:pt idx="203">
                  <c:v>257.81445179999997</c:v>
                </c:pt>
                <c:pt idx="204">
                  <c:v>257.81445179999997</c:v>
                </c:pt>
                <c:pt idx="205">
                  <c:v>257.81445179999997</c:v>
                </c:pt>
                <c:pt idx="206">
                  <c:v>257.81445179999997</c:v>
                </c:pt>
                <c:pt idx="207">
                  <c:v>257.81445179999997</c:v>
                </c:pt>
                <c:pt idx="208">
                  <c:v>257.81445179999997</c:v>
                </c:pt>
                <c:pt idx="209">
                  <c:v>257.81445179999997</c:v>
                </c:pt>
                <c:pt idx="210">
                  <c:v>257.81445179999997</c:v>
                </c:pt>
                <c:pt idx="211">
                  <c:v>257.81445179999997</c:v>
                </c:pt>
                <c:pt idx="212">
                  <c:v>257.81445179999997</c:v>
                </c:pt>
                <c:pt idx="213">
                  <c:v>257.81445179999997</c:v>
                </c:pt>
                <c:pt idx="214">
                  <c:v>257.81445179999997</c:v>
                </c:pt>
                <c:pt idx="215">
                  <c:v>257.81445179999997</c:v>
                </c:pt>
                <c:pt idx="216">
                  <c:v>257.81445179999997</c:v>
                </c:pt>
                <c:pt idx="217">
                  <c:v>257.81445179999997</c:v>
                </c:pt>
                <c:pt idx="218">
                  <c:v>257.81445179999997</c:v>
                </c:pt>
                <c:pt idx="219">
                  <c:v>257.81445179999997</c:v>
                </c:pt>
                <c:pt idx="220">
                  <c:v>257.81445179999997</c:v>
                </c:pt>
                <c:pt idx="221">
                  <c:v>257.81445179999997</c:v>
                </c:pt>
                <c:pt idx="222">
                  <c:v>257.81445179999997</c:v>
                </c:pt>
                <c:pt idx="223">
                  <c:v>257.81445179999997</c:v>
                </c:pt>
                <c:pt idx="224">
                  <c:v>257.81445179999997</c:v>
                </c:pt>
                <c:pt idx="225">
                  <c:v>257.81445179999997</c:v>
                </c:pt>
                <c:pt idx="226">
                  <c:v>257.81445179999997</c:v>
                </c:pt>
                <c:pt idx="227">
                  <c:v>257.81445179999997</c:v>
                </c:pt>
                <c:pt idx="228">
                  <c:v>257.81445179999997</c:v>
                </c:pt>
                <c:pt idx="229">
                  <c:v>257.81445179999997</c:v>
                </c:pt>
                <c:pt idx="230">
                  <c:v>257.81445179999997</c:v>
                </c:pt>
                <c:pt idx="231">
                  <c:v>257.81445179999997</c:v>
                </c:pt>
                <c:pt idx="232">
                  <c:v>257.81445179999997</c:v>
                </c:pt>
                <c:pt idx="233">
                  <c:v>257.81445179999997</c:v>
                </c:pt>
                <c:pt idx="234">
                  <c:v>257.81445179999997</c:v>
                </c:pt>
                <c:pt idx="235">
                  <c:v>257.81445179999997</c:v>
                </c:pt>
                <c:pt idx="236">
                  <c:v>257.81445179999997</c:v>
                </c:pt>
                <c:pt idx="237">
                  <c:v>257.81445179999997</c:v>
                </c:pt>
                <c:pt idx="238">
                  <c:v>257.81445179999997</c:v>
                </c:pt>
                <c:pt idx="239">
                  <c:v>257.81445179999997</c:v>
                </c:pt>
                <c:pt idx="240">
                  <c:v>257.81445179999997</c:v>
                </c:pt>
                <c:pt idx="241">
                  <c:v>257.81445179999997</c:v>
                </c:pt>
                <c:pt idx="242">
                  <c:v>257.81445179999997</c:v>
                </c:pt>
                <c:pt idx="243">
                  <c:v>257.81445179999997</c:v>
                </c:pt>
                <c:pt idx="244">
                  <c:v>257.81445179999997</c:v>
                </c:pt>
                <c:pt idx="245">
                  <c:v>257.81445179999997</c:v>
                </c:pt>
                <c:pt idx="246">
                  <c:v>257.81445179999997</c:v>
                </c:pt>
                <c:pt idx="247">
                  <c:v>257.81445179999997</c:v>
                </c:pt>
                <c:pt idx="248">
                  <c:v>257.81445179999997</c:v>
                </c:pt>
                <c:pt idx="249">
                  <c:v>257.81445179999997</c:v>
                </c:pt>
                <c:pt idx="250">
                  <c:v>257.81445179999997</c:v>
                </c:pt>
                <c:pt idx="251">
                  <c:v>257.81445179999997</c:v>
                </c:pt>
                <c:pt idx="252">
                  <c:v>257.81445179999997</c:v>
                </c:pt>
                <c:pt idx="253">
                  <c:v>257.81445179999997</c:v>
                </c:pt>
                <c:pt idx="254">
                  <c:v>257.81445179999997</c:v>
                </c:pt>
                <c:pt idx="255">
                  <c:v>257.81445179999997</c:v>
                </c:pt>
                <c:pt idx="256">
                  <c:v>257.81445179999997</c:v>
                </c:pt>
                <c:pt idx="257">
                  <c:v>257.81445179999997</c:v>
                </c:pt>
                <c:pt idx="258">
                  <c:v>257.81445179999997</c:v>
                </c:pt>
                <c:pt idx="259">
                  <c:v>257.81445179999997</c:v>
                </c:pt>
                <c:pt idx="260">
                  <c:v>257.81445179999997</c:v>
                </c:pt>
                <c:pt idx="261">
                  <c:v>257.81445179999997</c:v>
                </c:pt>
                <c:pt idx="262">
                  <c:v>257.81445179999997</c:v>
                </c:pt>
                <c:pt idx="263">
                  <c:v>257.81445179999997</c:v>
                </c:pt>
                <c:pt idx="264">
                  <c:v>257.81445179999997</c:v>
                </c:pt>
                <c:pt idx="265">
                  <c:v>257.81445179999997</c:v>
                </c:pt>
                <c:pt idx="266">
                  <c:v>257.81445179999997</c:v>
                </c:pt>
                <c:pt idx="267">
                  <c:v>257.81445179999997</c:v>
                </c:pt>
                <c:pt idx="268">
                  <c:v>257.81445179999997</c:v>
                </c:pt>
                <c:pt idx="269">
                  <c:v>257.81445179999997</c:v>
                </c:pt>
                <c:pt idx="270">
                  <c:v>257.81445179999997</c:v>
                </c:pt>
                <c:pt idx="271">
                  <c:v>257.81445179999997</c:v>
                </c:pt>
                <c:pt idx="272">
                  <c:v>257.81445179999997</c:v>
                </c:pt>
                <c:pt idx="273">
                  <c:v>257.81445179999997</c:v>
                </c:pt>
                <c:pt idx="274">
                  <c:v>257.81445179999997</c:v>
                </c:pt>
                <c:pt idx="275">
                  <c:v>257.81445179999997</c:v>
                </c:pt>
                <c:pt idx="276">
                  <c:v>257.81445179999997</c:v>
                </c:pt>
                <c:pt idx="277">
                  <c:v>257.81445179999997</c:v>
                </c:pt>
                <c:pt idx="278">
                  <c:v>257.81445179999997</c:v>
                </c:pt>
                <c:pt idx="279">
                  <c:v>257.81445179999997</c:v>
                </c:pt>
                <c:pt idx="280">
                  <c:v>257.81445179999997</c:v>
                </c:pt>
                <c:pt idx="281">
                  <c:v>257.81445179999997</c:v>
                </c:pt>
                <c:pt idx="282">
                  <c:v>257.81445179999997</c:v>
                </c:pt>
                <c:pt idx="283">
                  <c:v>257.81445179999997</c:v>
                </c:pt>
                <c:pt idx="284">
                  <c:v>257.81445179999997</c:v>
                </c:pt>
                <c:pt idx="285">
                  <c:v>257.81445179999997</c:v>
                </c:pt>
                <c:pt idx="286">
                  <c:v>257.81445179999997</c:v>
                </c:pt>
                <c:pt idx="287">
                  <c:v>257.81445179999997</c:v>
                </c:pt>
                <c:pt idx="288">
                  <c:v>257.81445179999997</c:v>
                </c:pt>
                <c:pt idx="289">
                  <c:v>257.81445179999997</c:v>
                </c:pt>
                <c:pt idx="290">
                  <c:v>257.81445179999997</c:v>
                </c:pt>
                <c:pt idx="291">
                  <c:v>257.81445179999997</c:v>
                </c:pt>
                <c:pt idx="292">
                  <c:v>257.81445179999997</c:v>
                </c:pt>
                <c:pt idx="293">
                  <c:v>257.81445179999997</c:v>
                </c:pt>
                <c:pt idx="294">
                  <c:v>257.81445179999997</c:v>
                </c:pt>
                <c:pt idx="295">
                  <c:v>257.81445179999997</c:v>
                </c:pt>
                <c:pt idx="296">
                  <c:v>257.81445179999997</c:v>
                </c:pt>
                <c:pt idx="297">
                  <c:v>257.81445179999997</c:v>
                </c:pt>
                <c:pt idx="298">
                  <c:v>257.81445179999997</c:v>
                </c:pt>
                <c:pt idx="299">
                  <c:v>257.81445179999997</c:v>
                </c:pt>
                <c:pt idx="300">
                  <c:v>257.81445179999997</c:v>
                </c:pt>
                <c:pt idx="301">
                  <c:v>257.81445179999997</c:v>
                </c:pt>
                <c:pt idx="302">
                  <c:v>257.81445179999997</c:v>
                </c:pt>
                <c:pt idx="303">
                  <c:v>257.81445179999997</c:v>
                </c:pt>
                <c:pt idx="304">
                  <c:v>257.81445179999997</c:v>
                </c:pt>
                <c:pt idx="305">
                  <c:v>257.81445179999997</c:v>
                </c:pt>
                <c:pt idx="306">
                  <c:v>257.81445179999997</c:v>
                </c:pt>
                <c:pt idx="307">
                  <c:v>257.81445179999997</c:v>
                </c:pt>
                <c:pt idx="308">
                  <c:v>257.81445179999997</c:v>
                </c:pt>
                <c:pt idx="309">
                  <c:v>257.81445179999997</c:v>
                </c:pt>
                <c:pt idx="310">
                  <c:v>257.81445179999997</c:v>
                </c:pt>
                <c:pt idx="311">
                  <c:v>257.81445179999997</c:v>
                </c:pt>
                <c:pt idx="312">
                  <c:v>257.81445179999997</c:v>
                </c:pt>
                <c:pt idx="313">
                  <c:v>257.81445179999997</c:v>
                </c:pt>
                <c:pt idx="314">
                  <c:v>257.81445179999997</c:v>
                </c:pt>
                <c:pt idx="315">
                  <c:v>257.81445179999997</c:v>
                </c:pt>
                <c:pt idx="316">
                  <c:v>257.81445179999997</c:v>
                </c:pt>
                <c:pt idx="317">
                  <c:v>257.81445179999997</c:v>
                </c:pt>
                <c:pt idx="318">
                  <c:v>257.81445179999997</c:v>
                </c:pt>
                <c:pt idx="319">
                  <c:v>257.81445179999997</c:v>
                </c:pt>
                <c:pt idx="320">
                  <c:v>257.81445179999997</c:v>
                </c:pt>
                <c:pt idx="321">
                  <c:v>257.81445179999997</c:v>
                </c:pt>
                <c:pt idx="322">
                  <c:v>257.81445179999997</c:v>
                </c:pt>
                <c:pt idx="323">
                  <c:v>257.81445179999997</c:v>
                </c:pt>
                <c:pt idx="324">
                  <c:v>257.81445179999997</c:v>
                </c:pt>
                <c:pt idx="325">
                  <c:v>257.81445179999997</c:v>
                </c:pt>
                <c:pt idx="326">
                  <c:v>257.81445179999997</c:v>
                </c:pt>
                <c:pt idx="327">
                  <c:v>257.81445179999997</c:v>
                </c:pt>
                <c:pt idx="328">
                  <c:v>257.81445179999997</c:v>
                </c:pt>
                <c:pt idx="329">
                  <c:v>257.81445179999997</c:v>
                </c:pt>
                <c:pt idx="330">
                  <c:v>257.81445179999997</c:v>
                </c:pt>
                <c:pt idx="331">
                  <c:v>257.81445179999997</c:v>
                </c:pt>
                <c:pt idx="332">
                  <c:v>257.81445179999997</c:v>
                </c:pt>
                <c:pt idx="333">
                  <c:v>257.81445179999997</c:v>
                </c:pt>
                <c:pt idx="334">
                  <c:v>257.81445179999997</c:v>
                </c:pt>
                <c:pt idx="335">
                  <c:v>257.81445179999997</c:v>
                </c:pt>
                <c:pt idx="336">
                  <c:v>257.81445179999997</c:v>
                </c:pt>
                <c:pt idx="337">
                  <c:v>257.81445179999997</c:v>
                </c:pt>
                <c:pt idx="338">
                  <c:v>257.81445179999997</c:v>
                </c:pt>
                <c:pt idx="339">
                  <c:v>257.81445179999997</c:v>
                </c:pt>
                <c:pt idx="340">
                  <c:v>257.81445179999997</c:v>
                </c:pt>
                <c:pt idx="341">
                  <c:v>257.81445179999997</c:v>
                </c:pt>
                <c:pt idx="342">
                  <c:v>257.81445179999997</c:v>
                </c:pt>
                <c:pt idx="343">
                  <c:v>257.81445179999997</c:v>
                </c:pt>
                <c:pt idx="344">
                  <c:v>257.81445179999997</c:v>
                </c:pt>
                <c:pt idx="345">
                  <c:v>257.81445179999997</c:v>
                </c:pt>
                <c:pt idx="346">
                  <c:v>257.81445179999997</c:v>
                </c:pt>
                <c:pt idx="347">
                  <c:v>257.81445179999997</c:v>
                </c:pt>
                <c:pt idx="348">
                  <c:v>257.81445179999997</c:v>
                </c:pt>
                <c:pt idx="349">
                  <c:v>257.81445179999997</c:v>
                </c:pt>
                <c:pt idx="350">
                  <c:v>257.81445179999997</c:v>
                </c:pt>
                <c:pt idx="351">
                  <c:v>257.81445179999997</c:v>
                </c:pt>
                <c:pt idx="352">
                  <c:v>257.81445179999997</c:v>
                </c:pt>
                <c:pt idx="353">
                  <c:v>257.81445179999997</c:v>
                </c:pt>
                <c:pt idx="354">
                  <c:v>257.81445179999997</c:v>
                </c:pt>
                <c:pt idx="355">
                  <c:v>257.81445179999997</c:v>
                </c:pt>
                <c:pt idx="356">
                  <c:v>257.81445179999997</c:v>
                </c:pt>
                <c:pt idx="357">
                  <c:v>257.81445179999997</c:v>
                </c:pt>
                <c:pt idx="358">
                  <c:v>257.81445179999997</c:v>
                </c:pt>
                <c:pt idx="359">
                  <c:v>257.81445179999997</c:v>
                </c:pt>
                <c:pt idx="360">
                  <c:v>257.81445179999997</c:v>
                </c:pt>
                <c:pt idx="361">
                  <c:v>257.81445179999997</c:v>
                </c:pt>
                <c:pt idx="362">
                  <c:v>257.81445179999997</c:v>
                </c:pt>
                <c:pt idx="363">
                  <c:v>257.81445179999997</c:v>
                </c:pt>
                <c:pt idx="364">
                  <c:v>257.81445179999997</c:v>
                </c:pt>
                <c:pt idx="365">
                  <c:v>257.81445179999997</c:v>
                </c:pt>
                <c:pt idx="366">
                  <c:v>257.81445179999997</c:v>
                </c:pt>
                <c:pt idx="367">
                  <c:v>257.81445179999997</c:v>
                </c:pt>
                <c:pt idx="368">
                  <c:v>257.81445179999997</c:v>
                </c:pt>
                <c:pt idx="369">
                  <c:v>257.81445179999997</c:v>
                </c:pt>
                <c:pt idx="370">
                  <c:v>257.81445179999997</c:v>
                </c:pt>
                <c:pt idx="371">
                  <c:v>257.81445179999997</c:v>
                </c:pt>
                <c:pt idx="372">
                  <c:v>257.81445179999997</c:v>
                </c:pt>
                <c:pt idx="373">
                  <c:v>257.81445179999997</c:v>
                </c:pt>
                <c:pt idx="374">
                  <c:v>257.81445179999997</c:v>
                </c:pt>
                <c:pt idx="375">
                  <c:v>257.81445179999997</c:v>
                </c:pt>
                <c:pt idx="376">
                  <c:v>257.81445179999997</c:v>
                </c:pt>
                <c:pt idx="377">
                  <c:v>257.81445179999997</c:v>
                </c:pt>
                <c:pt idx="378">
                  <c:v>257.81445179999997</c:v>
                </c:pt>
                <c:pt idx="379">
                  <c:v>257.81445179999997</c:v>
                </c:pt>
                <c:pt idx="380">
                  <c:v>257.81445179999997</c:v>
                </c:pt>
                <c:pt idx="381">
                  <c:v>257.81445179999997</c:v>
                </c:pt>
                <c:pt idx="382">
                  <c:v>257.81445179999997</c:v>
                </c:pt>
                <c:pt idx="383">
                  <c:v>257.81445179999997</c:v>
                </c:pt>
                <c:pt idx="384">
                  <c:v>257.81445179999997</c:v>
                </c:pt>
                <c:pt idx="385">
                  <c:v>257.81445179999997</c:v>
                </c:pt>
                <c:pt idx="386">
                  <c:v>257.81445179999997</c:v>
                </c:pt>
                <c:pt idx="387">
                  <c:v>257.81445179999997</c:v>
                </c:pt>
                <c:pt idx="388">
                  <c:v>257.81445179999997</c:v>
                </c:pt>
                <c:pt idx="389">
                  <c:v>257.81445179999997</c:v>
                </c:pt>
                <c:pt idx="390">
                  <c:v>257.81445179999997</c:v>
                </c:pt>
                <c:pt idx="391">
                  <c:v>257.81445179999997</c:v>
                </c:pt>
                <c:pt idx="392">
                  <c:v>257.81445179999997</c:v>
                </c:pt>
                <c:pt idx="393">
                  <c:v>257.81445179999997</c:v>
                </c:pt>
                <c:pt idx="394">
                  <c:v>257.81445179999997</c:v>
                </c:pt>
                <c:pt idx="395">
                  <c:v>257.81445179999997</c:v>
                </c:pt>
                <c:pt idx="396">
                  <c:v>257.81445179999997</c:v>
                </c:pt>
                <c:pt idx="397">
                  <c:v>257.81445179999997</c:v>
                </c:pt>
                <c:pt idx="398">
                  <c:v>257.81445179999997</c:v>
                </c:pt>
                <c:pt idx="399">
                  <c:v>257.81445179999997</c:v>
                </c:pt>
                <c:pt idx="400">
                  <c:v>257.81445179999997</c:v>
                </c:pt>
                <c:pt idx="401">
                  <c:v>257.81445179999997</c:v>
                </c:pt>
                <c:pt idx="402">
                  <c:v>257.81445179999997</c:v>
                </c:pt>
                <c:pt idx="403">
                  <c:v>257.81445179999997</c:v>
                </c:pt>
                <c:pt idx="404">
                  <c:v>257.81445179999997</c:v>
                </c:pt>
                <c:pt idx="405">
                  <c:v>257.81445179999997</c:v>
                </c:pt>
                <c:pt idx="406">
                  <c:v>257.81445179999997</c:v>
                </c:pt>
                <c:pt idx="407">
                  <c:v>257.81445179999997</c:v>
                </c:pt>
                <c:pt idx="408">
                  <c:v>257.81445179999997</c:v>
                </c:pt>
                <c:pt idx="409">
                  <c:v>257.81445179999997</c:v>
                </c:pt>
                <c:pt idx="410">
                  <c:v>257.81445179999997</c:v>
                </c:pt>
                <c:pt idx="411">
                  <c:v>257.81445179999997</c:v>
                </c:pt>
                <c:pt idx="412">
                  <c:v>257.81445179999997</c:v>
                </c:pt>
                <c:pt idx="413">
                  <c:v>257.81445179999997</c:v>
                </c:pt>
                <c:pt idx="414">
                  <c:v>257.81445179999997</c:v>
                </c:pt>
                <c:pt idx="415">
                  <c:v>257.81445179999997</c:v>
                </c:pt>
                <c:pt idx="416">
                  <c:v>257.81445179999997</c:v>
                </c:pt>
                <c:pt idx="417">
                  <c:v>257.81445179999997</c:v>
                </c:pt>
                <c:pt idx="418">
                  <c:v>257.81445179999997</c:v>
                </c:pt>
                <c:pt idx="419">
                  <c:v>257.81445179999997</c:v>
                </c:pt>
                <c:pt idx="420">
                  <c:v>257.81445179999997</c:v>
                </c:pt>
                <c:pt idx="421">
                  <c:v>257.81445179999997</c:v>
                </c:pt>
                <c:pt idx="422">
                  <c:v>257.81445179999997</c:v>
                </c:pt>
                <c:pt idx="423">
                  <c:v>257.81445179999997</c:v>
                </c:pt>
                <c:pt idx="424">
                  <c:v>257.81445179999997</c:v>
                </c:pt>
                <c:pt idx="425">
                  <c:v>257.81445179999997</c:v>
                </c:pt>
                <c:pt idx="426">
                  <c:v>257.81445179999997</c:v>
                </c:pt>
                <c:pt idx="427">
                  <c:v>257.81445179999997</c:v>
                </c:pt>
                <c:pt idx="428">
                  <c:v>257.81445179999997</c:v>
                </c:pt>
                <c:pt idx="429">
                  <c:v>257.81445179999997</c:v>
                </c:pt>
                <c:pt idx="430">
                  <c:v>257.81445179999997</c:v>
                </c:pt>
                <c:pt idx="431">
                  <c:v>257.81445179999997</c:v>
                </c:pt>
                <c:pt idx="432">
                  <c:v>257.81445179999997</c:v>
                </c:pt>
                <c:pt idx="433">
                  <c:v>257.81445179999997</c:v>
                </c:pt>
                <c:pt idx="434">
                  <c:v>257.81445179999997</c:v>
                </c:pt>
                <c:pt idx="435">
                  <c:v>257.81445179999997</c:v>
                </c:pt>
                <c:pt idx="436">
                  <c:v>257.81445179999997</c:v>
                </c:pt>
                <c:pt idx="437">
                  <c:v>257.81445179999997</c:v>
                </c:pt>
                <c:pt idx="438">
                  <c:v>257.81445179999997</c:v>
                </c:pt>
                <c:pt idx="439">
                  <c:v>257.81445179999997</c:v>
                </c:pt>
                <c:pt idx="440">
                  <c:v>257.81445179999997</c:v>
                </c:pt>
                <c:pt idx="441">
                  <c:v>257.81445179999997</c:v>
                </c:pt>
                <c:pt idx="442">
                  <c:v>257.81445179999997</c:v>
                </c:pt>
                <c:pt idx="443">
                  <c:v>257.81445179999997</c:v>
                </c:pt>
                <c:pt idx="444">
                  <c:v>257.81445179999997</c:v>
                </c:pt>
                <c:pt idx="445">
                  <c:v>257.81445179999997</c:v>
                </c:pt>
                <c:pt idx="446">
                  <c:v>257.81445179999997</c:v>
                </c:pt>
                <c:pt idx="447">
                  <c:v>257.81445179999997</c:v>
                </c:pt>
                <c:pt idx="448">
                  <c:v>257.81445179999997</c:v>
                </c:pt>
                <c:pt idx="449">
                  <c:v>257.81445179999997</c:v>
                </c:pt>
                <c:pt idx="450">
                  <c:v>257.81445179999997</c:v>
                </c:pt>
                <c:pt idx="451">
                  <c:v>257.81445179999997</c:v>
                </c:pt>
                <c:pt idx="452">
                  <c:v>257.81445179999997</c:v>
                </c:pt>
                <c:pt idx="453">
                  <c:v>257.81445179999997</c:v>
                </c:pt>
                <c:pt idx="454">
                  <c:v>257.81445179999997</c:v>
                </c:pt>
                <c:pt idx="455">
                  <c:v>257.81445179999997</c:v>
                </c:pt>
                <c:pt idx="456">
                  <c:v>257.81445179999997</c:v>
                </c:pt>
                <c:pt idx="457">
                  <c:v>257.81445179999997</c:v>
                </c:pt>
                <c:pt idx="458">
                  <c:v>257.81445179999997</c:v>
                </c:pt>
                <c:pt idx="459">
                  <c:v>257.81445179999997</c:v>
                </c:pt>
                <c:pt idx="460">
                  <c:v>257.81445179999997</c:v>
                </c:pt>
                <c:pt idx="461">
                  <c:v>257.81445179999997</c:v>
                </c:pt>
                <c:pt idx="462">
                  <c:v>257.81445179999997</c:v>
                </c:pt>
                <c:pt idx="463">
                  <c:v>257.81445179999997</c:v>
                </c:pt>
                <c:pt idx="464">
                  <c:v>257.81445179999997</c:v>
                </c:pt>
                <c:pt idx="465">
                  <c:v>257.81445179999997</c:v>
                </c:pt>
                <c:pt idx="466">
                  <c:v>257.81445179999997</c:v>
                </c:pt>
                <c:pt idx="467">
                  <c:v>257.81445179999997</c:v>
                </c:pt>
                <c:pt idx="468">
                  <c:v>257.81445179999997</c:v>
                </c:pt>
                <c:pt idx="469">
                  <c:v>257.81445179999997</c:v>
                </c:pt>
                <c:pt idx="470">
                  <c:v>257.81445179999997</c:v>
                </c:pt>
                <c:pt idx="471">
                  <c:v>257.81445179999997</c:v>
                </c:pt>
                <c:pt idx="472">
                  <c:v>257.81445179999997</c:v>
                </c:pt>
                <c:pt idx="473">
                  <c:v>257.81445179999997</c:v>
                </c:pt>
                <c:pt idx="474">
                  <c:v>257.81445179999997</c:v>
                </c:pt>
                <c:pt idx="475">
                  <c:v>257.81445179999997</c:v>
                </c:pt>
                <c:pt idx="476">
                  <c:v>257.81445179999997</c:v>
                </c:pt>
                <c:pt idx="477">
                  <c:v>257.81445179999997</c:v>
                </c:pt>
                <c:pt idx="478">
                  <c:v>257.81445179999997</c:v>
                </c:pt>
                <c:pt idx="479">
                  <c:v>257.81445179999997</c:v>
                </c:pt>
                <c:pt idx="480">
                  <c:v>257.81445179999997</c:v>
                </c:pt>
                <c:pt idx="481">
                  <c:v>257.81445179999997</c:v>
                </c:pt>
                <c:pt idx="482">
                  <c:v>257.81445179999997</c:v>
                </c:pt>
                <c:pt idx="483">
                  <c:v>257.81445179999997</c:v>
                </c:pt>
                <c:pt idx="484">
                  <c:v>257.81445179999997</c:v>
                </c:pt>
                <c:pt idx="485">
                  <c:v>257.81445179999997</c:v>
                </c:pt>
                <c:pt idx="486">
                  <c:v>257.81445179999997</c:v>
                </c:pt>
                <c:pt idx="487">
                  <c:v>257.81445179999997</c:v>
                </c:pt>
                <c:pt idx="488">
                  <c:v>257.81445179999997</c:v>
                </c:pt>
                <c:pt idx="489">
                  <c:v>257.81445179999997</c:v>
                </c:pt>
                <c:pt idx="490">
                  <c:v>257.81445179999997</c:v>
                </c:pt>
                <c:pt idx="491">
                  <c:v>257.81445179999997</c:v>
                </c:pt>
                <c:pt idx="492">
                  <c:v>257.81445179999997</c:v>
                </c:pt>
                <c:pt idx="493">
                  <c:v>257.81445179999997</c:v>
                </c:pt>
                <c:pt idx="494">
                  <c:v>257.81445179999997</c:v>
                </c:pt>
                <c:pt idx="495">
                  <c:v>257.81445179999997</c:v>
                </c:pt>
                <c:pt idx="496">
                  <c:v>257.81445179999997</c:v>
                </c:pt>
                <c:pt idx="497">
                  <c:v>257.81445179999997</c:v>
                </c:pt>
                <c:pt idx="498">
                  <c:v>257.81445179999997</c:v>
                </c:pt>
                <c:pt idx="499">
                  <c:v>257.81445179999997</c:v>
                </c:pt>
                <c:pt idx="500">
                  <c:v>257.81445179999997</c:v>
                </c:pt>
                <c:pt idx="501">
                  <c:v>257.81445179999997</c:v>
                </c:pt>
                <c:pt idx="502">
                  <c:v>257.81445179999997</c:v>
                </c:pt>
                <c:pt idx="503">
                  <c:v>257.81445179999997</c:v>
                </c:pt>
                <c:pt idx="504">
                  <c:v>257.81445179999997</c:v>
                </c:pt>
                <c:pt idx="505">
                  <c:v>257.81445179999997</c:v>
                </c:pt>
                <c:pt idx="506">
                  <c:v>257.81445179999997</c:v>
                </c:pt>
                <c:pt idx="507">
                  <c:v>257.81445179999997</c:v>
                </c:pt>
                <c:pt idx="508">
                  <c:v>257.81445179999997</c:v>
                </c:pt>
                <c:pt idx="509">
                  <c:v>257.81445179999997</c:v>
                </c:pt>
                <c:pt idx="510">
                  <c:v>257.81445179999997</c:v>
                </c:pt>
                <c:pt idx="511">
                  <c:v>257.81445179999997</c:v>
                </c:pt>
                <c:pt idx="512">
                  <c:v>257.81445179999997</c:v>
                </c:pt>
                <c:pt idx="513">
                  <c:v>257.81445179999997</c:v>
                </c:pt>
                <c:pt idx="514">
                  <c:v>257.81445179999997</c:v>
                </c:pt>
                <c:pt idx="515">
                  <c:v>257.81445179999997</c:v>
                </c:pt>
                <c:pt idx="516">
                  <c:v>257.81445179999997</c:v>
                </c:pt>
                <c:pt idx="517">
                  <c:v>257.81445179999997</c:v>
                </c:pt>
                <c:pt idx="518">
                  <c:v>257.81445179999997</c:v>
                </c:pt>
                <c:pt idx="519">
                  <c:v>257.81445179999997</c:v>
                </c:pt>
                <c:pt idx="520">
                  <c:v>257.81445179999997</c:v>
                </c:pt>
                <c:pt idx="521">
                  <c:v>257.81445179999997</c:v>
                </c:pt>
                <c:pt idx="522">
                  <c:v>257.81445179999997</c:v>
                </c:pt>
                <c:pt idx="523">
                  <c:v>257.81445179999997</c:v>
                </c:pt>
                <c:pt idx="524">
                  <c:v>257.81445179999997</c:v>
                </c:pt>
                <c:pt idx="525">
                  <c:v>257.81445179999997</c:v>
                </c:pt>
                <c:pt idx="526">
                  <c:v>257.81445179999997</c:v>
                </c:pt>
                <c:pt idx="527">
                  <c:v>257.81445179999997</c:v>
                </c:pt>
                <c:pt idx="528">
                  <c:v>257.81445179999997</c:v>
                </c:pt>
                <c:pt idx="529">
                  <c:v>257.81445179999997</c:v>
                </c:pt>
                <c:pt idx="530">
                  <c:v>257.81445179999997</c:v>
                </c:pt>
                <c:pt idx="531">
                  <c:v>257.81445179999997</c:v>
                </c:pt>
                <c:pt idx="532">
                  <c:v>257.81445179999997</c:v>
                </c:pt>
                <c:pt idx="533">
                  <c:v>257.81445179999997</c:v>
                </c:pt>
                <c:pt idx="534">
                  <c:v>257.81445179999997</c:v>
                </c:pt>
                <c:pt idx="535">
                  <c:v>257.81445179999997</c:v>
                </c:pt>
                <c:pt idx="536">
                  <c:v>257.81445179999997</c:v>
                </c:pt>
                <c:pt idx="537">
                  <c:v>257.81445179999997</c:v>
                </c:pt>
                <c:pt idx="538">
                  <c:v>257.81445179999997</c:v>
                </c:pt>
                <c:pt idx="539">
                  <c:v>257.81445179999997</c:v>
                </c:pt>
                <c:pt idx="540">
                  <c:v>257.81445179999997</c:v>
                </c:pt>
                <c:pt idx="541">
                  <c:v>257.81445179999997</c:v>
                </c:pt>
                <c:pt idx="542">
                  <c:v>257.81445179999997</c:v>
                </c:pt>
                <c:pt idx="543">
                  <c:v>257.81445179999997</c:v>
                </c:pt>
                <c:pt idx="544">
                  <c:v>257.81445179999997</c:v>
                </c:pt>
                <c:pt idx="545">
                  <c:v>257.81445179999997</c:v>
                </c:pt>
                <c:pt idx="546">
                  <c:v>257.81445179999997</c:v>
                </c:pt>
                <c:pt idx="547">
                  <c:v>257.81445179999997</c:v>
                </c:pt>
                <c:pt idx="548">
                  <c:v>257.81445179999997</c:v>
                </c:pt>
                <c:pt idx="549">
                  <c:v>257.81445179999997</c:v>
                </c:pt>
                <c:pt idx="550">
                  <c:v>257.81445179999997</c:v>
                </c:pt>
                <c:pt idx="551">
                  <c:v>257.81445179999997</c:v>
                </c:pt>
                <c:pt idx="552">
                  <c:v>257.81445179999997</c:v>
                </c:pt>
                <c:pt idx="553">
                  <c:v>257.81445179999997</c:v>
                </c:pt>
                <c:pt idx="554">
                  <c:v>257.81445179999997</c:v>
                </c:pt>
                <c:pt idx="555">
                  <c:v>257.81445179999997</c:v>
                </c:pt>
                <c:pt idx="556">
                  <c:v>257.81445179999997</c:v>
                </c:pt>
                <c:pt idx="557">
                  <c:v>257.81445179999997</c:v>
                </c:pt>
                <c:pt idx="558">
                  <c:v>257.81445179999997</c:v>
                </c:pt>
                <c:pt idx="559">
                  <c:v>257.81445179999997</c:v>
                </c:pt>
                <c:pt idx="560">
                  <c:v>257.81445179999997</c:v>
                </c:pt>
                <c:pt idx="561">
                  <c:v>257.81445179999997</c:v>
                </c:pt>
                <c:pt idx="562">
                  <c:v>257.81445179999997</c:v>
                </c:pt>
                <c:pt idx="563">
                  <c:v>257.81445179999997</c:v>
                </c:pt>
                <c:pt idx="564">
                  <c:v>257.81445179999997</c:v>
                </c:pt>
                <c:pt idx="565">
                  <c:v>257.81445179999997</c:v>
                </c:pt>
                <c:pt idx="566">
                  <c:v>257.81445179999997</c:v>
                </c:pt>
                <c:pt idx="567">
                  <c:v>257.81445179999997</c:v>
                </c:pt>
                <c:pt idx="568">
                  <c:v>257.81445179999997</c:v>
                </c:pt>
                <c:pt idx="569">
                  <c:v>257.81445179999997</c:v>
                </c:pt>
                <c:pt idx="570">
                  <c:v>257.81445179999997</c:v>
                </c:pt>
                <c:pt idx="571">
                  <c:v>257.81445179999997</c:v>
                </c:pt>
                <c:pt idx="572">
                  <c:v>257.81445179999997</c:v>
                </c:pt>
                <c:pt idx="573">
                  <c:v>257.81445179999997</c:v>
                </c:pt>
                <c:pt idx="574">
                  <c:v>257.81445179999997</c:v>
                </c:pt>
                <c:pt idx="575">
                  <c:v>257.81445179999997</c:v>
                </c:pt>
                <c:pt idx="576">
                  <c:v>257.81445179999997</c:v>
                </c:pt>
                <c:pt idx="577">
                  <c:v>257.81445179999997</c:v>
                </c:pt>
                <c:pt idx="578">
                  <c:v>257.81445179999997</c:v>
                </c:pt>
                <c:pt idx="579">
                  <c:v>257.81445179999997</c:v>
                </c:pt>
                <c:pt idx="580">
                  <c:v>257.81445179999997</c:v>
                </c:pt>
                <c:pt idx="581">
                  <c:v>257.81445179999997</c:v>
                </c:pt>
                <c:pt idx="582">
                  <c:v>257.81445179999997</c:v>
                </c:pt>
                <c:pt idx="583">
                  <c:v>257.81445179999997</c:v>
                </c:pt>
                <c:pt idx="584">
                  <c:v>257.81445179999997</c:v>
                </c:pt>
                <c:pt idx="585">
                  <c:v>257.81445179999997</c:v>
                </c:pt>
                <c:pt idx="586">
                  <c:v>257.81445179999997</c:v>
                </c:pt>
                <c:pt idx="587">
                  <c:v>257.81445179999997</c:v>
                </c:pt>
                <c:pt idx="588">
                  <c:v>257.81445179999997</c:v>
                </c:pt>
                <c:pt idx="589">
                  <c:v>257.81445179999997</c:v>
                </c:pt>
                <c:pt idx="590">
                  <c:v>257.81445179999997</c:v>
                </c:pt>
                <c:pt idx="591">
                  <c:v>257.81445179999997</c:v>
                </c:pt>
                <c:pt idx="592">
                  <c:v>257.81445179999997</c:v>
                </c:pt>
                <c:pt idx="593">
                  <c:v>257.81445179999997</c:v>
                </c:pt>
                <c:pt idx="594">
                  <c:v>257.81445179999997</c:v>
                </c:pt>
                <c:pt idx="595">
                  <c:v>257.81445179999997</c:v>
                </c:pt>
                <c:pt idx="596">
                  <c:v>257.81445179999997</c:v>
                </c:pt>
                <c:pt idx="597">
                  <c:v>257.81445179999997</c:v>
                </c:pt>
                <c:pt idx="598">
                  <c:v>257.81445179999997</c:v>
                </c:pt>
                <c:pt idx="599">
                  <c:v>257.81445179999997</c:v>
                </c:pt>
                <c:pt idx="600">
                  <c:v>257.81445179999997</c:v>
                </c:pt>
                <c:pt idx="601">
                  <c:v>257.81445179999997</c:v>
                </c:pt>
                <c:pt idx="602">
                  <c:v>257.81445179999997</c:v>
                </c:pt>
                <c:pt idx="603">
                  <c:v>257.81445179999997</c:v>
                </c:pt>
                <c:pt idx="604">
                  <c:v>257.81445179999997</c:v>
                </c:pt>
                <c:pt idx="605">
                  <c:v>257.81445179999997</c:v>
                </c:pt>
                <c:pt idx="606">
                  <c:v>257.81445179999997</c:v>
                </c:pt>
                <c:pt idx="607">
                  <c:v>257.81445179999997</c:v>
                </c:pt>
                <c:pt idx="608">
                  <c:v>257.81445179999997</c:v>
                </c:pt>
                <c:pt idx="609">
                  <c:v>257.81445179999997</c:v>
                </c:pt>
                <c:pt idx="610">
                  <c:v>257.81445179999997</c:v>
                </c:pt>
                <c:pt idx="611">
                  <c:v>257.81445179999997</c:v>
                </c:pt>
                <c:pt idx="612">
                  <c:v>257.81445179999997</c:v>
                </c:pt>
                <c:pt idx="613">
                  <c:v>257.81445179999997</c:v>
                </c:pt>
                <c:pt idx="614">
                  <c:v>257.81445179999997</c:v>
                </c:pt>
                <c:pt idx="615">
                  <c:v>257.81445179999997</c:v>
                </c:pt>
                <c:pt idx="616">
                  <c:v>257.81445179999997</c:v>
                </c:pt>
                <c:pt idx="617">
                  <c:v>257.81445179999997</c:v>
                </c:pt>
                <c:pt idx="618">
                  <c:v>257.81445179999997</c:v>
                </c:pt>
                <c:pt idx="619">
                  <c:v>257.81445179999997</c:v>
                </c:pt>
                <c:pt idx="620">
                  <c:v>257.81445179999997</c:v>
                </c:pt>
                <c:pt idx="621">
                  <c:v>257.81445179999997</c:v>
                </c:pt>
                <c:pt idx="622">
                  <c:v>257.81445179999997</c:v>
                </c:pt>
                <c:pt idx="623">
                  <c:v>257.81445179999997</c:v>
                </c:pt>
                <c:pt idx="624">
                  <c:v>257.81445179999997</c:v>
                </c:pt>
                <c:pt idx="625">
                  <c:v>257.81445179999997</c:v>
                </c:pt>
                <c:pt idx="626">
                  <c:v>257.81445179999997</c:v>
                </c:pt>
                <c:pt idx="627">
                  <c:v>257.81445179999997</c:v>
                </c:pt>
                <c:pt idx="628">
                  <c:v>257.81445179999997</c:v>
                </c:pt>
                <c:pt idx="629">
                  <c:v>257.81445179999997</c:v>
                </c:pt>
                <c:pt idx="630">
                  <c:v>257.81445179999997</c:v>
                </c:pt>
                <c:pt idx="631">
                  <c:v>257.81445179999997</c:v>
                </c:pt>
                <c:pt idx="632">
                  <c:v>257.81445179999997</c:v>
                </c:pt>
                <c:pt idx="633">
                  <c:v>257.81445179999997</c:v>
                </c:pt>
                <c:pt idx="634">
                  <c:v>257.81445179999997</c:v>
                </c:pt>
                <c:pt idx="635">
                  <c:v>257.81445179999997</c:v>
                </c:pt>
                <c:pt idx="636">
                  <c:v>257.81445179999997</c:v>
                </c:pt>
                <c:pt idx="637">
                  <c:v>257.81445179999997</c:v>
                </c:pt>
                <c:pt idx="638">
                  <c:v>257.81445179999997</c:v>
                </c:pt>
                <c:pt idx="639">
                  <c:v>257.81445179999997</c:v>
                </c:pt>
                <c:pt idx="640">
                  <c:v>257.81445179999997</c:v>
                </c:pt>
                <c:pt idx="641">
                  <c:v>257.81445179999997</c:v>
                </c:pt>
                <c:pt idx="642">
                  <c:v>257.81445179999997</c:v>
                </c:pt>
                <c:pt idx="643">
                  <c:v>257.81445179999997</c:v>
                </c:pt>
                <c:pt idx="644">
                  <c:v>257.81445179999997</c:v>
                </c:pt>
                <c:pt idx="645">
                  <c:v>257.81445179999997</c:v>
                </c:pt>
                <c:pt idx="646">
                  <c:v>257.81445179999997</c:v>
                </c:pt>
                <c:pt idx="647">
                  <c:v>257.81445179999997</c:v>
                </c:pt>
                <c:pt idx="648">
                  <c:v>257.81445179999997</c:v>
                </c:pt>
                <c:pt idx="649">
                  <c:v>257.81445179999997</c:v>
                </c:pt>
                <c:pt idx="650">
                  <c:v>257.81445179999997</c:v>
                </c:pt>
                <c:pt idx="651">
                  <c:v>257.81445179999997</c:v>
                </c:pt>
                <c:pt idx="652">
                  <c:v>257.81445179999997</c:v>
                </c:pt>
                <c:pt idx="653">
                  <c:v>257.81445179999997</c:v>
                </c:pt>
                <c:pt idx="654">
                  <c:v>257.81445179999997</c:v>
                </c:pt>
                <c:pt idx="655">
                  <c:v>257.81445179999997</c:v>
                </c:pt>
                <c:pt idx="656">
                  <c:v>257.81445179999997</c:v>
                </c:pt>
                <c:pt idx="657">
                  <c:v>257.81445179999997</c:v>
                </c:pt>
                <c:pt idx="658">
                  <c:v>257.81445179999997</c:v>
                </c:pt>
                <c:pt idx="659">
                  <c:v>257.81445179999997</c:v>
                </c:pt>
                <c:pt idx="660">
                  <c:v>257.81445179999997</c:v>
                </c:pt>
                <c:pt idx="661">
                  <c:v>257.81445179999997</c:v>
                </c:pt>
                <c:pt idx="662">
                  <c:v>257.81445179999997</c:v>
                </c:pt>
                <c:pt idx="663">
                  <c:v>257.81445179999997</c:v>
                </c:pt>
                <c:pt idx="664">
                  <c:v>257.81445179999997</c:v>
                </c:pt>
                <c:pt idx="665">
                  <c:v>257.81445179999997</c:v>
                </c:pt>
                <c:pt idx="666">
                  <c:v>257.81445179999997</c:v>
                </c:pt>
                <c:pt idx="667">
                  <c:v>257.81445179999997</c:v>
                </c:pt>
                <c:pt idx="668">
                  <c:v>257.81445179999997</c:v>
                </c:pt>
                <c:pt idx="669">
                  <c:v>257.81445179999997</c:v>
                </c:pt>
                <c:pt idx="670">
                  <c:v>257.81445179999997</c:v>
                </c:pt>
                <c:pt idx="671">
                  <c:v>257.81445179999997</c:v>
                </c:pt>
                <c:pt idx="672">
                  <c:v>257.81445179999997</c:v>
                </c:pt>
                <c:pt idx="673">
                  <c:v>257.81445179999997</c:v>
                </c:pt>
                <c:pt idx="674">
                  <c:v>257.81445179999997</c:v>
                </c:pt>
                <c:pt idx="675">
                  <c:v>257.81445179999997</c:v>
                </c:pt>
                <c:pt idx="676">
                  <c:v>257.81445179999997</c:v>
                </c:pt>
                <c:pt idx="677">
                  <c:v>257.81445179999997</c:v>
                </c:pt>
                <c:pt idx="678">
                  <c:v>257.81445179999997</c:v>
                </c:pt>
                <c:pt idx="679">
                  <c:v>257.81445179999997</c:v>
                </c:pt>
                <c:pt idx="680">
                  <c:v>257.81445179999997</c:v>
                </c:pt>
                <c:pt idx="681">
                  <c:v>257.81445179999997</c:v>
                </c:pt>
                <c:pt idx="682">
                  <c:v>257.81445179999997</c:v>
                </c:pt>
                <c:pt idx="683">
                  <c:v>257.81445179999997</c:v>
                </c:pt>
                <c:pt idx="684">
                  <c:v>257.81445179999997</c:v>
                </c:pt>
                <c:pt idx="685">
                  <c:v>257.81445179999997</c:v>
                </c:pt>
                <c:pt idx="686">
                  <c:v>257.81445179999997</c:v>
                </c:pt>
                <c:pt idx="687">
                  <c:v>257.81445179999997</c:v>
                </c:pt>
                <c:pt idx="688">
                  <c:v>257.81445179999997</c:v>
                </c:pt>
                <c:pt idx="689">
                  <c:v>257.81445179999997</c:v>
                </c:pt>
                <c:pt idx="690">
                  <c:v>257.81445179999997</c:v>
                </c:pt>
                <c:pt idx="691">
                  <c:v>257.81445179999997</c:v>
                </c:pt>
                <c:pt idx="692">
                  <c:v>257.81445179999997</c:v>
                </c:pt>
                <c:pt idx="693">
                  <c:v>257.81445179999997</c:v>
                </c:pt>
                <c:pt idx="694">
                  <c:v>257.81445179999997</c:v>
                </c:pt>
                <c:pt idx="695">
                  <c:v>257.81445179999997</c:v>
                </c:pt>
                <c:pt idx="696">
                  <c:v>257.81445179999997</c:v>
                </c:pt>
                <c:pt idx="697">
                  <c:v>257.81445179999997</c:v>
                </c:pt>
                <c:pt idx="698">
                  <c:v>257.81445179999997</c:v>
                </c:pt>
                <c:pt idx="699">
                  <c:v>257.81445179999997</c:v>
                </c:pt>
                <c:pt idx="700">
                  <c:v>257.81445179999997</c:v>
                </c:pt>
                <c:pt idx="701">
                  <c:v>257.81445179999997</c:v>
                </c:pt>
                <c:pt idx="702">
                  <c:v>257.81445179999997</c:v>
                </c:pt>
                <c:pt idx="703">
                  <c:v>257.81445179999997</c:v>
                </c:pt>
                <c:pt idx="704">
                  <c:v>257.81445179999997</c:v>
                </c:pt>
                <c:pt idx="705">
                  <c:v>257.81445179999997</c:v>
                </c:pt>
                <c:pt idx="706">
                  <c:v>257.81445179999997</c:v>
                </c:pt>
                <c:pt idx="707">
                  <c:v>257.81445179999997</c:v>
                </c:pt>
                <c:pt idx="708">
                  <c:v>257.81445179999997</c:v>
                </c:pt>
                <c:pt idx="709">
                  <c:v>257.81445179999997</c:v>
                </c:pt>
                <c:pt idx="710">
                  <c:v>257.81445179999997</c:v>
                </c:pt>
                <c:pt idx="711">
                  <c:v>257.81445179999997</c:v>
                </c:pt>
                <c:pt idx="712">
                  <c:v>257.81445179999997</c:v>
                </c:pt>
                <c:pt idx="713">
                  <c:v>257.81445179999997</c:v>
                </c:pt>
                <c:pt idx="714">
                  <c:v>257.81445179999997</c:v>
                </c:pt>
                <c:pt idx="715">
                  <c:v>257.81445179999997</c:v>
                </c:pt>
                <c:pt idx="716">
                  <c:v>257.81445179999997</c:v>
                </c:pt>
                <c:pt idx="717">
                  <c:v>257.81445179999997</c:v>
                </c:pt>
                <c:pt idx="718">
                  <c:v>257.81445179999997</c:v>
                </c:pt>
                <c:pt idx="719">
                  <c:v>257.81445179999997</c:v>
                </c:pt>
                <c:pt idx="720">
                  <c:v>257.81445179999997</c:v>
                </c:pt>
                <c:pt idx="721">
                  <c:v>257.81445179999997</c:v>
                </c:pt>
                <c:pt idx="722">
                  <c:v>257.81445179999997</c:v>
                </c:pt>
                <c:pt idx="723">
                  <c:v>257.81445179999997</c:v>
                </c:pt>
                <c:pt idx="724">
                  <c:v>257.81445179999997</c:v>
                </c:pt>
                <c:pt idx="725">
                  <c:v>257.81445179999997</c:v>
                </c:pt>
                <c:pt idx="726">
                  <c:v>257.81445179999997</c:v>
                </c:pt>
                <c:pt idx="727">
                  <c:v>257.81445179999997</c:v>
                </c:pt>
                <c:pt idx="728">
                  <c:v>257.81445179999997</c:v>
                </c:pt>
                <c:pt idx="729">
                  <c:v>257.81445179999997</c:v>
                </c:pt>
                <c:pt idx="730">
                  <c:v>257.81445179999997</c:v>
                </c:pt>
                <c:pt idx="731">
                  <c:v>257.81445179999997</c:v>
                </c:pt>
                <c:pt idx="732">
                  <c:v>257.81445179999997</c:v>
                </c:pt>
                <c:pt idx="733">
                  <c:v>257.81445179999997</c:v>
                </c:pt>
                <c:pt idx="734">
                  <c:v>257.81445179999997</c:v>
                </c:pt>
                <c:pt idx="735">
                  <c:v>257.81445179999997</c:v>
                </c:pt>
                <c:pt idx="736">
                  <c:v>257.81445179999997</c:v>
                </c:pt>
                <c:pt idx="737">
                  <c:v>257.81445179999997</c:v>
                </c:pt>
                <c:pt idx="738">
                  <c:v>257.81445179999997</c:v>
                </c:pt>
                <c:pt idx="739">
                  <c:v>257.81445179999997</c:v>
                </c:pt>
                <c:pt idx="740">
                  <c:v>257.81445179999997</c:v>
                </c:pt>
                <c:pt idx="741">
                  <c:v>257.81445179999997</c:v>
                </c:pt>
                <c:pt idx="742">
                  <c:v>257.81445179999997</c:v>
                </c:pt>
                <c:pt idx="743">
                  <c:v>257.81445179999997</c:v>
                </c:pt>
                <c:pt idx="744">
                  <c:v>257.81445179999997</c:v>
                </c:pt>
                <c:pt idx="745">
                  <c:v>257.81445179999997</c:v>
                </c:pt>
                <c:pt idx="746">
                  <c:v>257.81445179999997</c:v>
                </c:pt>
                <c:pt idx="747">
                  <c:v>257.81445179999997</c:v>
                </c:pt>
                <c:pt idx="748">
                  <c:v>257.81445179999997</c:v>
                </c:pt>
                <c:pt idx="749">
                  <c:v>257.81445179999997</c:v>
                </c:pt>
                <c:pt idx="750">
                  <c:v>257.81445179999997</c:v>
                </c:pt>
                <c:pt idx="751">
                  <c:v>257.81445179999997</c:v>
                </c:pt>
                <c:pt idx="752">
                  <c:v>257.81445179999997</c:v>
                </c:pt>
                <c:pt idx="753">
                  <c:v>257.81445179999997</c:v>
                </c:pt>
                <c:pt idx="754">
                  <c:v>257.81445179999997</c:v>
                </c:pt>
                <c:pt idx="755">
                  <c:v>257.81445179999997</c:v>
                </c:pt>
                <c:pt idx="756">
                  <c:v>257.81445179999997</c:v>
                </c:pt>
                <c:pt idx="757">
                  <c:v>257.81445179999997</c:v>
                </c:pt>
                <c:pt idx="758">
                  <c:v>257.81445179999997</c:v>
                </c:pt>
                <c:pt idx="759">
                  <c:v>257.81445179999997</c:v>
                </c:pt>
                <c:pt idx="760">
                  <c:v>257.81445179999997</c:v>
                </c:pt>
                <c:pt idx="761">
                  <c:v>257.81445179999997</c:v>
                </c:pt>
                <c:pt idx="762">
                  <c:v>257.81445179999997</c:v>
                </c:pt>
                <c:pt idx="763">
                  <c:v>257.81445179999997</c:v>
                </c:pt>
                <c:pt idx="764">
                  <c:v>257.81445179999997</c:v>
                </c:pt>
                <c:pt idx="765">
                  <c:v>257.81445179999997</c:v>
                </c:pt>
                <c:pt idx="766">
                  <c:v>257.81445179999997</c:v>
                </c:pt>
                <c:pt idx="767">
                  <c:v>257.81445179999997</c:v>
                </c:pt>
                <c:pt idx="768">
                  <c:v>257.81445179999997</c:v>
                </c:pt>
                <c:pt idx="769">
                  <c:v>257.81445179999997</c:v>
                </c:pt>
                <c:pt idx="770">
                  <c:v>257.81445179999997</c:v>
                </c:pt>
                <c:pt idx="771">
                  <c:v>257.81445179999997</c:v>
                </c:pt>
                <c:pt idx="772">
                  <c:v>257.81445179999997</c:v>
                </c:pt>
                <c:pt idx="773">
                  <c:v>257.81445179999997</c:v>
                </c:pt>
                <c:pt idx="774">
                  <c:v>257.81445179999997</c:v>
                </c:pt>
                <c:pt idx="775">
                  <c:v>257.81445179999997</c:v>
                </c:pt>
                <c:pt idx="776">
                  <c:v>257.81445179999997</c:v>
                </c:pt>
                <c:pt idx="777">
                  <c:v>257.81445179999997</c:v>
                </c:pt>
                <c:pt idx="778">
                  <c:v>257.81445179999997</c:v>
                </c:pt>
                <c:pt idx="779">
                  <c:v>257.81445179999997</c:v>
                </c:pt>
                <c:pt idx="780">
                  <c:v>257.81445179999997</c:v>
                </c:pt>
                <c:pt idx="781">
                  <c:v>257.81445179999997</c:v>
                </c:pt>
                <c:pt idx="782">
                  <c:v>257.81445179999997</c:v>
                </c:pt>
                <c:pt idx="783">
                  <c:v>257.81445179999997</c:v>
                </c:pt>
                <c:pt idx="784">
                  <c:v>257.81445179999997</c:v>
                </c:pt>
                <c:pt idx="785">
                  <c:v>257.81445179999997</c:v>
                </c:pt>
                <c:pt idx="786">
                  <c:v>257.81445179999997</c:v>
                </c:pt>
                <c:pt idx="787">
                  <c:v>257.81445179999997</c:v>
                </c:pt>
                <c:pt idx="788">
                  <c:v>257.81445179999997</c:v>
                </c:pt>
                <c:pt idx="789">
                  <c:v>257.81445179999997</c:v>
                </c:pt>
                <c:pt idx="790">
                  <c:v>257.81445179999997</c:v>
                </c:pt>
                <c:pt idx="791">
                  <c:v>257.81445179999997</c:v>
                </c:pt>
                <c:pt idx="792">
                  <c:v>257.81445179999997</c:v>
                </c:pt>
                <c:pt idx="793">
                  <c:v>257.81445179999997</c:v>
                </c:pt>
                <c:pt idx="794">
                  <c:v>257.81445179999997</c:v>
                </c:pt>
                <c:pt idx="795">
                  <c:v>257.81445179999997</c:v>
                </c:pt>
                <c:pt idx="796">
                  <c:v>257.81445179999997</c:v>
                </c:pt>
                <c:pt idx="797">
                  <c:v>257.81445179999997</c:v>
                </c:pt>
                <c:pt idx="798">
                  <c:v>257.81445179999997</c:v>
                </c:pt>
                <c:pt idx="799">
                  <c:v>257.81445179999997</c:v>
                </c:pt>
                <c:pt idx="800">
                  <c:v>257.81445179999997</c:v>
                </c:pt>
                <c:pt idx="801">
                  <c:v>257.81445179999997</c:v>
                </c:pt>
                <c:pt idx="802">
                  <c:v>257.81445179999997</c:v>
                </c:pt>
                <c:pt idx="803">
                  <c:v>257.81445179999997</c:v>
                </c:pt>
                <c:pt idx="804">
                  <c:v>257.81445179999997</c:v>
                </c:pt>
                <c:pt idx="805">
                  <c:v>257.81445179999997</c:v>
                </c:pt>
                <c:pt idx="806">
                  <c:v>257.81445179999997</c:v>
                </c:pt>
                <c:pt idx="807">
                  <c:v>257.81445179999997</c:v>
                </c:pt>
                <c:pt idx="808">
                  <c:v>257.81445179999997</c:v>
                </c:pt>
                <c:pt idx="809">
                  <c:v>257.81445179999997</c:v>
                </c:pt>
                <c:pt idx="810">
                  <c:v>257.81445179999997</c:v>
                </c:pt>
                <c:pt idx="811">
                  <c:v>257.81445179999997</c:v>
                </c:pt>
                <c:pt idx="812">
                  <c:v>257.81445179999997</c:v>
                </c:pt>
                <c:pt idx="813">
                  <c:v>257.81445179999997</c:v>
                </c:pt>
                <c:pt idx="814">
                  <c:v>257.81445179999997</c:v>
                </c:pt>
                <c:pt idx="815">
                  <c:v>257.81445179999997</c:v>
                </c:pt>
                <c:pt idx="816">
                  <c:v>257.81445179999997</c:v>
                </c:pt>
                <c:pt idx="817">
                  <c:v>257.81445179999997</c:v>
                </c:pt>
                <c:pt idx="818">
                  <c:v>257.81445179999997</c:v>
                </c:pt>
                <c:pt idx="819">
                  <c:v>257.81445179999997</c:v>
                </c:pt>
                <c:pt idx="820">
                  <c:v>257.81445179999997</c:v>
                </c:pt>
                <c:pt idx="821">
                  <c:v>257.81445179999997</c:v>
                </c:pt>
                <c:pt idx="822">
                  <c:v>257.81445179999997</c:v>
                </c:pt>
                <c:pt idx="823">
                  <c:v>257.81445179999997</c:v>
                </c:pt>
                <c:pt idx="824">
                  <c:v>257.81445179999997</c:v>
                </c:pt>
                <c:pt idx="825">
                  <c:v>257.81445179999997</c:v>
                </c:pt>
                <c:pt idx="826">
                  <c:v>257.81445179999997</c:v>
                </c:pt>
                <c:pt idx="827">
                  <c:v>257.81445179999997</c:v>
                </c:pt>
                <c:pt idx="828">
                  <c:v>257.81445179999997</c:v>
                </c:pt>
                <c:pt idx="829">
                  <c:v>257.81445179999997</c:v>
                </c:pt>
                <c:pt idx="830">
                  <c:v>257.81445179999997</c:v>
                </c:pt>
                <c:pt idx="831">
                  <c:v>257.81445179999997</c:v>
                </c:pt>
                <c:pt idx="832">
                  <c:v>257.81445179999997</c:v>
                </c:pt>
                <c:pt idx="833">
                  <c:v>257.81445179999997</c:v>
                </c:pt>
                <c:pt idx="834">
                  <c:v>257.81445179999997</c:v>
                </c:pt>
                <c:pt idx="835">
                  <c:v>257.81445179999997</c:v>
                </c:pt>
                <c:pt idx="836">
                  <c:v>257.81445179999997</c:v>
                </c:pt>
                <c:pt idx="837">
                  <c:v>257.81445179999997</c:v>
                </c:pt>
                <c:pt idx="838">
                  <c:v>257.81445179999997</c:v>
                </c:pt>
                <c:pt idx="839">
                  <c:v>257.81445179999997</c:v>
                </c:pt>
                <c:pt idx="840">
                  <c:v>257.81445179999997</c:v>
                </c:pt>
                <c:pt idx="841">
                  <c:v>257.81445179999997</c:v>
                </c:pt>
                <c:pt idx="842">
                  <c:v>257.81445179999997</c:v>
                </c:pt>
                <c:pt idx="843">
                  <c:v>257.81445179999997</c:v>
                </c:pt>
                <c:pt idx="844">
                  <c:v>257.81445179999997</c:v>
                </c:pt>
                <c:pt idx="845">
                  <c:v>257.81445179999997</c:v>
                </c:pt>
                <c:pt idx="846">
                  <c:v>257.81445179999997</c:v>
                </c:pt>
                <c:pt idx="847">
                  <c:v>257.81445179999997</c:v>
                </c:pt>
                <c:pt idx="848">
                  <c:v>257.81445179999997</c:v>
                </c:pt>
                <c:pt idx="849">
                  <c:v>257.81445179999997</c:v>
                </c:pt>
                <c:pt idx="850">
                  <c:v>257.81445179999997</c:v>
                </c:pt>
                <c:pt idx="851">
                  <c:v>257.81445179999997</c:v>
                </c:pt>
                <c:pt idx="852">
                  <c:v>257.81445179999997</c:v>
                </c:pt>
                <c:pt idx="853">
                  <c:v>257.81445179999997</c:v>
                </c:pt>
                <c:pt idx="854">
                  <c:v>257.81445179999997</c:v>
                </c:pt>
                <c:pt idx="855">
                  <c:v>257.81445179999997</c:v>
                </c:pt>
                <c:pt idx="856">
                  <c:v>257.81445179999997</c:v>
                </c:pt>
                <c:pt idx="857">
                  <c:v>257.81445179999997</c:v>
                </c:pt>
                <c:pt idx="858">
                  <c:v>257.81445179999997</c:v>
                </c:pt>
                <c:pt idx="859">
                  <c:v>257.81445179999997</c:v>
                </c:pt>
                <c:pt idx="860">
                  <c:v>257.81445179999997</c:v>
                </c:pt>
                <c:pt idx="861">
                  <c:v>257.81445179999997</c:v>
                </c:pt>
                <c:pt idx="862">
                  <c:v>257.81445179999997</c:v>
                </c:pt>
                <c:pt idx="863">
                  <c:v>257.81445179999997</c:v>
                </c:pt>
                <c:pt idx="864">
                  <c:v>257.81445179999997</c:v>
                </c:pt>
                <c:pt idx="865">
                  <c:v>257.81445179999997</c:v>
                </c:pt>
                <c:pt idx="866">
                  <c:v>257.81445179999997</c:v>
                </c:pt>
                <c:pt idx="867">
                  <c:v>257.81445179999997</c:v>
                </c:pt>
                <c:pt idx="868">
                  <c:v>257.81445179999997</c:v>
                </c:pt>
                <c:pt idx="869">
                  <c:v>257.81445179999997</c:v>
                </c:pt>
                <c:pt idx="870">
                  <c:v>257.81445179999997</c:v>
                </c:pt>
                <c:pt idx="871">
                  <c:v>257.81445179999997</c:v>
                </c:pt>
                <c:pt idx="872">
                  <c:v>257.81445179999997</c:v>
                </c:pt>
                <c:pt idx="873">
                  <c:v>257.81445179999997</c:v>
                </c:pt>
                <c:pt idx="874">
                  <c:v>257.81445179999997</c:v>
                </c:pt>
                <c:pt idx="875">
                  <c:v>257.81445179999997</c:v>
                </c:pt>
                <c:pt idx="876">
                  <c:v>257.81445179999997</c:v>
                </c:pt>
                <c:pt idx="877">
                  <c:v>257.81445179999997</c:v>
                </c:pt>
                <c:pt idx="878">
                  <c:v>257.81445179999997</c:v>
                </c:pt>
                <c:pt idx="879">
                  <c:v>257.81445179999997</c:v>
                </c:pt>
                <c:pt idx="880">
                  <c:v>257.81445179999997</c:v>
                </c:pt>
                <c:pt idx="881">
                  <c:v>257.81445179999997</c:v>
                </c:pt>
                <c:pt idx="882">
                  <c:v>257.81445179999997</c:v>
                </c:pt>
                <c:pt idx="883">
                  <c:v>257.81445179999997</c:v>
                </c:pt>
                <c:pt idx="884">
                  <c:v>257.81445179999997</c:v>
                </c:pt>
                <c:pt idx="885">
                  <c:v>257.81445179999997</c:v>
                </c:pt>
                <c:pt idx="886">
                  <c:v>257.81445179999997</c:v>
                </c:pt>
                <c:pt idx="887">
                  <c:v>257.81445179999997</c:v>
                </c:pt>
                <c:pt idx="888">
                  <c:v>257.81445179999997</c:v>
                </c:pt>
                <c:pt idx="889">
                  <c:v>257.81445179999997</c:v>
                </c:pt>
                <c:pt idx="890">
                  <c:v>257.81445179999997</c:v>
                </c:pt>
                <c:pt idx="891">
                  <c:v>257.81445179999997</c:v>
                </c:pt>
                <c:pt idx="892">
                  <c:v>257.81445179999997</c:v>
                </c:pt>
                <c:pt idx="893">
                  <c:v>257.81445179999997</c:v>
                </c:pt>
                <c:pt idx="894">
                  <c:v>257.81445179999997</c:v>
                </c:pt>
                <c:pt idx="895">
                  <c:v>257.81445179999997</c:v>
                </c:pt>
                <c:pt idx="896">
                  <c:v>257.81445179999997</c:v>
                </c:pt>
                <c:pt idx="897">
                  <c:v>257.81445179999997</c:v>
                </c:pt>
                <c:pt idx="898">
                  <c:v>257.81445179999997</c:v>
                </c:pt>
                <c:pt idx="899">
                  <c:v>257.81445179999997</c:v>
                </c:pt>
                <c:pt idx="900">
                  <c:v>257.81445179999997</c:v>
                </c:pt>
                <c:pt idx="901">
                  <c:v>257.81445179999997</c:v>
                </c:pt>
                <c:pt idx="902">
                  <c:v>257.81445179999997</c:v>
                </c:pt>
                <c:pt idx="903">
                  <c:v>257.81445179999997</c:v>
                </c:pt>
                <c:pt idx="904">
                  <c:v>257.81445179999997</c:v>
                </c:pt>
                <c:pt idx="905">
                  <c:v>257.81445179999997</c:v>
                </c:pt>
                <c:pt idx="906">
                  <c:v>257.81445179999997</c:v>
                </c:pt>
                <c:pt idx="907">
                  <c:v>257.81445179999997</c:v>
                </c:pt>
                <c:pt idx="908">
                  <c:v>257.81445179999997</c:v>
                </c:pt>
                <c:pt idx="909">
                  <c:v>257.81445179999997</c:v>
                </c:pt>
                <c:pt idx="910">
                  <c:v>257.81445179999997</c:v>
                </c:pt>
                <c:pt idx="911">
                  <c:v>257.81445179999997</c:v>
                </c:pt>
                <c:pt idx="912">
                  <c:v>257.81445179999997</c:v>
                </c:pt>
                <c:pt idx="913">
                  <c:v>257.81445179999997</c:v>
                </c:pt>
                <c:pt idx="914">
                  <c:v>257.81445179999997</c:v>
                </c:pt>
                <c:pt idx="915">
                  <c:v>257.81445179999997</c:v>
                </c:pt>
                <c:pt idx="916">
                  <c:v>257.81445179999997</c:v>
                </c:pt>
                <c:pt idx="917">
                  <c:v>257.81445179999997</c:v>
                </c:pt>
                <c:pt idx="918">
                  <c:v>257.81445179999997</c:v>
                </c:pt>
                <c:pt idx="919">
                  <c:v>257.81445179999997</c:v>
                </c:pt>
                <c:pt idx="920">
                  <c:v>257.81445179999997</c:v>
                </c:pt>
                <c:pt idx="921">
                  <c:v>257.81445179999997</c:v>
                </c:pt>
                <c:pt idx="922">
                  <c:v>257.81445179999997</c:v>
                </c:pt>
                <c:pt idx="923">
                  <c:v>257.81445179999997</c:v>
                </c:pt>
                <c:pt idx="924">
                  <c:v>257.81445179999997</c:v>
                </c:pt>
                <c:pt idx="925">
                  <c:v>257.81445179999997</c:v>
                </c:pt>
                <c:pt idx="926">
                  <c:v>257.81445179999997</c:v>
                </c:pt>
                <c:pt idx="927">
                  <c:v>257.81445179999997</c:v>
                </c:pt>
                <c:pt idx="928">
                  <c:v>257.81445179999997</c:v>
                </c:pt>
                <c:pt idx="929">
                  <c:v>257.81445179999997</c:v>
                </c:pt>
                <c:pt idx="930">
                  <c:v>257.81445179999997</c:v>
                </c:pt>
                <c:pt idx="931">
                  <c:v>257.81445179999997</c:v>
                </c:pt>
                <c:pt idx="932">
                  <c:v>257.81445179999997</c:v>
                </c:pt>
                <c:pt idx="933">
                  <c:v>257.81445179999997</c:v>
                </c:pt>
                <c:pt idx="934">
                  <c:v>257.81445179999997</c:v>
                </c:pt>
                <c:pt idx="935">
                  <c:v>257.81445179999997</c:v>
                </c:pt>
                <c:pt idx="936">
                  <c:v>257.81445179999997</c:v>
                </c:pt>
                <c:pt idx="937">
                  <c:v>257.81445179999997</c:v>
                </c:pt>
                <c:pt idx="938">
                  <c:v>257.81445179999997</c:v>
                </c:pt>
                <c:pt idx="939">
                  <c:v>257.81445179999997</c:v>
                </c:pt>
                <c:pt idx="940">
                  <c:v>257.81445179999997</c:v>
                </c:pt>
                <c:pt idx="941">
                  <c:v>257.81445179999997</c:v>
                </c:pt>
                <c:pt idx="942">
                  <c:v>257.81445179999997</c:v>
                </c:pt>
                <c:pt idx="943">
                  <c:v>257.81445179999997</c:v>
                </c:pt>
                <c:pt idx="944">
                  <c:v>257.81445179999997</c:v>
                </c:pt>
                <c:pt idx="945">
                  <c:v>257.81445179999997</c:v>
                </c:pt>
                <c:pt idx="946">
                  <c:v>257.81445179999997</c:v>
                </c:pt>
                <c:pt idx="947">
                  <c:v>257.81445179999997</c:v>
                </c:pt>
                <c:pt idx="948">
                  <c:v>257.81445179999997</c:v>
                </c:pt>
                <c:pt idx="949">
                  <c:v>257.81445179999997</c:v>
                </c:pt>
                <c:pt idx="950">
                  <c:v>257.81445179999997</c:v>
                </c:pt>
                <c:pt idx="951">
                  <c:v>257.81445179999997</c:v>
                </c:pt>
                <c:pt idx="952">
                  <c:v>257.81445179999997</c:v>
                </c:pt>
                <c:pt idx="953">
                  <c:v>257.81445179999997</c:v>
                </c:pt>
                <c:pt idx="954">
                  <c:v>257.81445179999997</c:v>
                </c:pt>
                <c:pt idx="955">
                  <c:v>257.81445179999997</c:v>
                </c:pt>
                <c:pt idx="956">
                  <c:v>257.81445179999997</c:v>
                </c:pt>
                <c:pt idx="957">
                  <c:v>257.81445179999997</c:v>
                </c:pt>
                <c:pt idx="958">
                  <c:v>257.81445179999997</c:v>
                </c:pt>
                <c:pt idx="959">
                  <c:v>257.81445179999997</c:v>
                </c:pt>
                <c:pt idx="960">
                  <c:v>257.81445179999997</c:v>
                </c:pt>
                <c:pt idx="961">
                  <c:v>257.81445179999997</c:v>
                </c:pt>
                <c:pt idx="962">
                  <c:v>257.81445179999997</c:v>
                </c:pt>
                <c:pt idx="963">
                  <c:v>257.81445179999997</c:v>
                </c:pt>
                <c:pt idx="964">
                  <c:v>257.81445179999997</c:v>
                </c:pt>
                <c:pt idx="965">
                  <c:v>257.81445179999997</c:v>
                </c:pt>
                <c:pt idx="966">
                  <c:v>257.81445179999997</c:v>
                </c:pt>
                <c:pt idx="967">
                  <c:v>257.81445179999997</c:v>
                </c:pt>
                <c:pt idx="968">
                  <c:v>257.81445179999997</c:v>
                </c:pt>
                <c:pt idx="969">
                  <c:v>257.81445179999997</c:v>
                </c:pt>
                <c:pt idx="970">
                  <c:v>257.81445179999997</c:v>
                </c:pt>
                <c:pt idx="971">
                  <c:v>257.81445179999997</c:v>
                </c:pt>
                <c:pt idx="972">
                  <c:v>257.81445179999997</c:v>
                </c:pt>
                <c:pt idx="973">
                  <c:v>257.81445179999997</c:v>
                </c:pt>
                <c:pt idx="974">
                  <c:v>257.81445179999997</c:v>
                </c:pt>
                <c:pt idx="975">
                  <c:v>257.81445179999997</c:v>
                </c:pt>
                <c:pt idx="976">
                  <c:v>257.81445179999997</c:v>
                </c:pt>
                <c:pt idx="977">
                  <c:v>257.81445179999997</c:v>
                </c:pt>
                <c:pt idx="978">
                  <c:v>257.81445179999997</c:v>
                </c:pt>
                <c:pt idx="979">
                  <c:v>257.81445179999997</c:v>
                </c:pt>
                <c:pt idx="980">
                  <c:v>257.81445179999997</c:v>
                </c:pt>
                <c:pt idx="981">
                  <c:v>257.81445179999997</c:v>
                </c:pt>
                <c:pt idx="982">
                  <c:v>257.81445179999997</c:v>
                </c:pt>
                <c:pt idx="983">
                  <c:v>257.81445179999997</c:v>
                </c:pt>
                <c:pt idx="984">
                  <c:v>257.81445179999997</c:v>
                </c:pt>
                <c:pt idx="985">
                  <c:v>257.81445179999997</c:v>
                </c:pt>
                <c:pt idx="986">
                  <c:v>257.81445179999997</c:v>
                </c:pt>
                <c:pt idx="987">
                  <c:v>257.81445179999997</c:v>
                </c:pt>
                <c:pt idx="988">
                  <c:v>257.81445179999997</c:v>
                </c:pt>
                <c:pt idx="989">
                  <c:v>257.81445179999997</c:v>
                </c:pt>
                <c:pt idx="990">
                  <c:v>257.81445179999997</c:v>
                </c:pt>
                <c:pt idx="991">
                  <c:v>257.81445179999997</c:v>
                </c:pt>
                <c:pt idx="992">
                  <c:v>257.81445179999997</c:v>
                </c:pt>
                <c:pt idx="993">
                  <c:v>257.81445179999997</c:v>
                </c:pt>
                <c:pt idx="994">
                  <c:v>257.81445179999997</c:v>
                </c:pt>
                <c:pt idx="995">
                  <c:v>257.81445179999997</c:v>
                </c:pt>
                <c:pt idx="996">
                  <c:v>257.81445179999997</c:v>
                </c:pt>
                <c:pt idx="997">
                  <c:v>257.81445179999997</c:v>
                </c:pt>
                <c:pt idx="998">
                  <c:v>257.81445179999997</c:v>
                </c:pt>
                <c:pt idx="999">
                  <c:v>257.81445179999997</c:v>
                </c:pt>
                <c:pt idx="1000">
                  <c:v>257.81445179999997</c:v>
                </c:pt>
                <c:pt idx="1001">
                  <c:v>257.81445179999997</c:v>
                </c:pt>
                <c:pt idx="1002">
                  <c:v>257.81445179999997</c:v>
                </c:pt>
                <c:pt idx="1003">
                  <c:v>257.81445179999997</c:v>
                </c:pt>
                <c:pt idx="1004">
                  <c:v>257.81445179999997</c:v>
                </c:pt>
                <c:pt idx="1005">
                  <c:v>257.81445179999997</c:v>
                </c:pt>
                <c:pt idx="1006">
                  <c:v>257.81445179999997</c:v>
                </c:pt>
                <c:pt idx="1007">
                  <c:v>257.81445179999997</c:v>
                </c:pt>
                <c:pt idx="1008">
                  <c:v>257.81445179999997</c:v>
                </c:pt>
                <c:pt idx="1009">
                  <c:v>257.81445179999997</c:v>
                </c:pt>
                <c:pt idx="1010">
                  <c:v>257.81445179999997</c:v>
                </c:pt>
                <c:pt idx="1011">
                  <c:v>257.81445179999997</c:v>
                </c:pt>
                <c:pt idx="1012">
                  <c:v>257.81445179999997</c:v>
                </c:pt>
                <c:pt idx="1013">
                  <c:v>257.81445179999997</c:v>
                </c:pt>
                <c:pt idx="1014">
                  <c:v>257.81445179999997</c:v>
                </c:pt>
                <c:pt idx="1015">
                  <c:v>257.81445179999997</c:v>
                </c:pt>
                <c:pt idx="1016">
                  <c:v>257.81445179999997</c:v>
                </c:pt>
                <c:pt idx="1017">
                  <c:v>257.81445179999997</c:v>
                </c:pt>
                <c:pt idx="1018">
                  <c:v>257.81445179999997</c:v>
                </c:pt>
                <c:pt idx="1019">
                  <c:v>257.81445179999997</c:v>
                </c:pt>
                <c:pt idx="1020">
                  <c:v>257.81445179999997</c:v>
                </c:pt>
                <c:pt idx="1021">
                  <c:v>257.81445179999997</c:v>
                </c:pt>
                <c:pt idx="1022">
                  <c:v>257.81445179999997</c:v>
                </c:pt>
                <c:pt idx="1023">
                  <c:v>257.81445179999997</c:v>
                </c:pt>
                <c:pt idx="1024">
                  <c:v>257.81445179999997</c:v>
                </c:pt>
                <c:pt idx="1025">
                  <c:v>257.81445179999997</c:v>
                </c:pt>
                <c:pt idx="1026">
                  <c:v>257.81445179999997</c:v>
                </c:pt>
                <c:pt idx="1027">
                  <c:v>257.81445179999997</c:v>
                </c:pt>
                <c:pt idx="1028">
                  <c:v>257.81445179999997</c:v>
                </c:pt>
                <c:pt idx="1029">
                  <c:v>257.81445179999997</c:v>
                </c:pt>
                <c:pt idx="1030">
                  <c:v>257.81445179999997</c:v>
                </c:pt>
                <c:pt idx="1031">
                  <c:v>257.81445179999997</c:v>
                </c:pt>
                <c:pt idx="1032">
                  <c:v>257.81445179999997</c:v>
                </c:pt>
                <c:pt idx="1033">
                  <c:v>257.81445179999997</c:v>
                </c:pt>
                <c:pt idx="1034">
                  <c:v>257.81445179999997</c:v>
                </c:pt>
                <c:pt idx="1035">
                  <c:v>257.81445179999997</c:v>
                </c:pt>
                <c:pt idx="1036">
                  <c:v>257.81445179999997</c:v>
                </c:pt>
                <c:pt idx="1037">
                  <c:v>257.81445179999997</c:v>
                </c:pt>
                <c:pt idx="1038">
                  <c:v>257.81445179999997</c:v>
                </c:pt>
                <c:pt idx="1039">
                  <c:v>257.81445179999997</c:v>
                </c:pt>
                <c:pt idx="1040">
                  <c:v>257.81445179999997</c:v>
                </c:pt>
                <c:pt idx="1041">
                  <c:v>257.81445179999997</c:v>
                </c:pt>
                <c:pt idx="1042">
                  <c:v>257.81445179999997</c:v>
                </c:pt>
                <c:pt idx="1043">
                  <c:v>257.81445179999997</c:v>
                </c:pt>
                <c:pt idx="1044">
                  <c:v>257.81445179999997</c:v>
                </c:pt>
                <c:pt idx="1045">
                  <c:v>257.81445179999997</c:v>
                </c:pt>
                <c:pt idx="1046">
                  <c:v>257.81445179999997</c:v>
                </c:pt>
                <c:pt idx="1047">
                  <c:v>257.81445179999997</c:v>
                </c:pt>
                <c:pt idx="1048">
                  <c:v>257.81445179999997</c:v>
                </c:pt>
                <c:pt idx="1049">
                  <c:v>257.81445179999997</c:v>
                </c:pt>
                <c:pt idx="1050">
                  <c:v>257.81445179999997</c:v>
                </c:pt>
                <c:pt idx="1051">
                  <c:v>257.81445179999997</c:v>
                </c:pt>
                <c:pt idx="1052">
                  <c:v>257.81445179999997</c:v>
                </c:pt>
                <c:pt idx="1053">
                  <c:v>257.81445179999997</c:v>
                </c:pt>
                <c:pt idx="1054">
                  <c:v>257.81445179999997</c:v>
                </c:pt>
                <c:pt idx="1055">
                  <c:v>257.81445179999997</c:v>
                </c:pt>
                <c:pt idx="1056">
                  <c:v>257.81445179999997</c:v>
                </c:pt>
                <c:pt idx="1057">
                  <c:v>257.81445179999997</c:v>
                </c:pt>
                <c:pt idx="1058">
                  <c:v>257.81445179999997</c:v>
                </c:pt>
                <c:pt idx="1059">
                  <c:v>257.81445179999997</c:v>
                </c:pt>
                <c:pt idx="1060">
                  <c:v>257.81445179999997</c:v>
                </c:pt>
                <c:pt idx="1061">
                  <c:v>257.81445179999997</c:v>
                </c:pt>
                <c:pt idx="1062">
                  <c:v>257.81445179999997</c:v>
                </c:pt>
                <c:pt idx="1063">
                  <c:v>257.81445179999997</c:v>
                </c:pt>
                <c:pt idx="1064">
                  <c:v>257.81445179999997</c:v>
                </c:pt>
                <c:pt idx="1065">
                  <c:v>257.81445179999997</c:v>
                </c:pt>
                <c:pt idx="1066">
                  <c:v>257.81445179999997</c:v>
                </c:pt>
                <c:pt idx="1067">
                  <c:v>257.81445179999997</c:v>
                </c:pt>
                <c:pt idx="1068">
                  <c:v>257.81445179999997</c:v>
                </c:pt>
                <c:pt idx="1069">
                  <c:v>257.81445179999997</c:v>
                </c:pt>
                <c:pt idx="1070">
                  <c:v>257.81445179999997</c:v>
                </c:pt>
                <c:pt idx="1071">
                  <c:v>257.81445179999997</c:v>
                </c:pt>
                <c:pt idx="1072">
                  <c:v>257.81445179999997</c:v>
                </c:pt>
                <c:pt idx="1073">
                  <c:v>257.81445179999997</c:v>
                </c:pt>
                <c:pt idx="1074">
                  <c:v>257.81445179999997</c:v>
                </c:pt>
                <c:pt idx="1075">
                  <c:v>257.81445179999997</c:v>
                </c:pt>
                <c:pt idx="1076">
                  <c:v>257.81445179999997</c:v>
                </c:pt>
                <c:pt idx="1077">
                  <c:v>257.81445179999997</c:v>
                </c:pt>
                <c:pt idx="1078">
                  <c:v>257.81445179999997</c:v>
                </c:pt>
                <c:pt idx="1079">
                  <c:v>257.81445179999997</c:v>
                </c:pt>
                <c:pt idx="1080">
                  <c:v>257.81445179999997</c:v>
                </c:pt>
                <c:pt idx="1081">
                  <c:v>257.81445179999997</c:v>
                </c:pt>
                <c:pt idx="1082">
                  <c:v>257.81445179999997</c:v>
                </c:pt>
                <c:pt idx="1083">
                  <c:v>257.81445179999997</c:v>
                </c:pt>
                <c:pt idx="1084">
                  <c:v>257.81445179999997</c:v>
                </c:pt>
                <c:pt idx="1085">
                  <c:v>257.81445179999997</c:v>
                </c:pt>
                <c:pt idx="1086">
                  <c:v>257.81445179999997</c:v>
                </c:pt>
                <c:pt idx="1087">
                  <c:v>257.81445179999997</c:v>
                </c:pt>
                <c:pt idx="1088">
                  <c:v>257.81445179999997</c:v>
                </c:pt>
                <c:pt idx="1089">
                  <c:v>257.81445179999997</c:v>
                </c:pt>
                <c:pt idx="1090">
                  <c:v>257.81445179999997</c:v>
                </c:pt>
                <c:pt idx="1091">
                  <c:v>257.81445179999997</c:v>
                </c:pt>
                <c:pt idx="1092">
                  <c:v>257.81445179999997</c:v>
                </c:pt>
                <c:pt idx="1093">
                  <c:v>257.81445179999997</c:v>
                </c:pt>
                <c:pt idx="1094">
                  <c:v>257.81445179999997</c:v>
                </c:pt>
                <c:pt idx="1095">
                  <c:v>257.81445179999997</c:v>
                </c:pt>
                <c:pt idx="1096">
                  <c:v>257.81445179999997</c:v>
                </c:pt>
                <c:pt idx="1097">
                  <c:v>257.81445179999997</c:v>
                </c:pt>
                <c:pt idx="1098">
                  <c:v>257.81445179999997</c:v>
                </c:pt>
                <c:pt idx="1099">
                  <c:v>257.81445179999997</c:v>
                </c:pt>
                <c:pt idx="1100">
                  <c:v>257.81445179999997</c:v>
                </c:pt>
                <c:pt idx="1101">
                  <c:v>257.81445179999997</c:v>
                </c:pt>
                <c:pt idx="1102">
                  <c:v>257.81445179999997</c:v>
                </c:pt>
                <c:pt idx="1103">
                  <c:v>257.81445179999997</c:v>
                </c:pt>
                <c:pt idx="1104">
                  <c:v>257.81445179999997</c:v>
                </c:pt>
                <c:pt idx="1105">
                  <c:v>257.81445179999997</c:v>
                </c:pt>
                <c:pt idx="1106">
                  <c:v>257.81445179999997</c:v>
                </c:pt>
                <c:pt idx="1107">
                  <c:v>257.81445179999997</c:v>
                </c:pt>
                <c:pt idx="1108">
                  <c:v>257.81445179999997</c:v>
                </c:pt>
                <c:pt idx="1109">
                  <c:v>257.81445179999997</c:v>
                </c:pt>
                <c:pt idx="1110">
                  <c:v>257.81445179999997</c:v>
                </c:pt>
                <c:pt idx="1111">
                  <c:v>257.81445179999997</c:v>
                </c:pt>
                <c:pt idx="1112">
                  <c:v>257.81445179999997</c:v>
                </c:pt>
                <c:pt idx="1113">
                  <c:v>257.81445179999997</c:v>
                </c:pt>
                <c:pt idx="1114">
                  <c:v>257.81445179999997</c:v>
                </c:pt>
                <c:pt idx="1115">
                  <c:v>257.81445179999997</c:v>
                </c:pt>
                <c:pt idx="1116">
                  <c:v>257.81445179999997</c:v>
                </c:pt>
                <c:pt idx="1117">
                  <c:v>257.81445179999997</c:v>
                </c:pt>
                <c:pt idx="1118">
                  <c:v>257.81445179999997</c:v>
                </c:pt>
                <c:pt idx="1119">
                  <c:v>257.81445179999997</c:v>
                </c:pt>
                <c:pt idx="1120">
                  <c:v>257.81445179999997</c:v>
                </c:pt>
                <c:pt idx="1121">
                  <c:v>257.81445179999997</c:v>
                </c:pt>
                <c:pt idx="1122">
                  <c:v>257.81445179999997</c:v>
                </c:pt>
                <c:pt idx="1123">
                  <c:v>257.81445179999997</c:v>
                </c:pt>
                <c:pt idx="1124">
                  <c:v>257.81445179999997</c:v>
                </c:pt>
                <c:pt idx="1125">
                  <c:v>257.81445179999997</c:v>
                </c:pt>
                <c:pt idx="1126">
                  <c:v>257.81445179999997</c:v>
                </c:pt>
                <c:pt idx="1127">
                  <c:v>257.81445179999997</c:v>
                </c:pt>
                <c:pt idx="1128">
                  <c:v>257.81445179999997</c:v>
                </c:pt>
                <c:pt idx="1129">
                  <c:v>257.81445179999997</c:v>
                </c:pt>
                <c:pt idx="1130">
                  <c:v>257.81445179999997</c:v>
                </c:pt>
                <c:pt idx="1131">
                  <c:v>257.81445179999997</c:v>
                </c:pt>
                <c:pt idx="1132">
                  <c:v>257.81445179999997</c:v>
                </c:pt>
                <c:pt idx="1133">
                  <c:v>257.81445179999997</c:v>
                </c:pt>
                <c:pt idx="1134">
                  <c:v>257.81445179999997</c:v>
                </c:pt>
                <c:pt idx="1135">
                  <c:v>257.81445179999997</c:v>
                </c:pt>
                <c:pt idx="1136">
                  <c:v>257.81445179999997</c:v>
                </c:pt>
                <c:pt idx="1137">
                  <c:v>257.81445179999997</c:v>
                </c:pt>
                <c:pt idx="1138">
                  <c:v>257.81445179999997</c:v>
                </c:pt>
                <c:pt idx="1139">
                  <c:v>257.81445179999997</c:v>
                </c:pt>
                <c:pt idx="1140">
                  <c:v>257.81445179999997</c:v>
                </c:pt>
                <c:pt idx="1141">
                  <c:v>257.81445179999997</c:v>
                </c:pt>
                <c:pt idx="1142">
                  <c:v>257.81445179999997</c:v>
                </c:pt>
                <c:pt idx="1143">
                  <c:v>257.81445179999997</c:v>
                </c:pt>
                <c:pt idx="1144">
                  <c:v>257.81445179999997</c:v>
                </c:pt>
                <c:pt idx="1145">
                  <c:v>257.81445179999997</c:v>
                </c:pt>
                <c:pt idx="1146">
                  <c:v>257.81445179999997</c:v>
                </c:pt>
                <c:pt idx="1147">
                  <c:v>257.81445179999997</c:v>
                </c:pt>
                <c:pt idx="1148">
                  <c:v>257.81445179999997</c:v>
                </c:pt>
                <c:pt idx="1149">
                  <c:v>257.81445179999997</c:v>
                </c:pt>
                <c:pt idx="1150">
                  <c:v>257.81445179999997</c:v>
                </c:pt>
                <c:pt idx="1151">
                  <c:v>257.81445179999997</c:v>
                </c:pt>
                <c:pt idx="1152">
                  <c:v>257.81445179999997</c:v>
                </c:pt>
                <c:pt idx="1153">
                  <c:v>257.81445179999997</c:v>
                </c:pt>
                <c:pt idx="1154">
                  <c:v>257.81445179999997</c:v>
                </c:pt>
                <c:pt idx="1155">
                  <c:v>257.81445179999997</c:v>
                </c:pt>
                <c:pt idx="1156">
                  <c:v>257.81445179999997</c:v>
                </c:pt>
                <c:pt idx="1157">
                  <c:v>257.81445179999997</c:v>
                </c:pt>
                <c:pt idx="1158">
                  <c:v>257.81445179999997</c:v>
                </c:pt>
                <c:pt idx="1159">
                  <c:v>257.81445179999997</c:v>
                </c:pt>
                <c:pt idx="1160">
                  <c:v>257.81445179999997</c:v>
                </c:pt>
                <c:pt idx="1161">
                  <c:v>257.81445179999997</c:v>
                </c:pt>
                <c:pt idx="1162">
                  <c:v>257.81445179999997</c:v>
                </c:pt>
                <c:pt idx="1163">
                  <c:v>257.81445179999997</c:v>
                </c:pt>
                <c:pt idx="1164">
                  <c:v>257.81445179999997</c:v>
                </c:pt>
                <c:pt idx="1165">
                  <c:v>257.81445179999997</c:v>
                </c:pt>
                <c:pt idx="1166">
                  <c:v>257.81445179999997</c:v>
                </c:pt>
                <c:pt idx="1167">
                  <c:v>257.81445179999997</c:v>
                </c:pt>
                <c:pt idx="1168">
                  <c:v>257.81445179999997</c:v>
                </c:pt>
                <c:pt idx="1169">
                  <c:v>257.81445179999997</c:v>
                </c:pt>
                <c:pt idx="1170">
                  <c:v>257.81445179999997</c:v>
                </c:pt>
                <c:pt idx="1171">
                  <c:v>257.81445179999997</c:v>
                </c:pt>
                <c:pt idx="1172">
                  <c:v>257.81445179999997</c:v>
                </c:pt>
                <c:pt idx="1173">
                  <c:v>257.81445179999997</c:v>
                </c:pt>
                <c:pt idx="1174">
                  <c:v>257.81445179999997</c:v>
                </c:pt>
                <c:pt idx="1175">
                  <c:v>257.81445179999997</c:v>
                </c:pt>
                <c:pt idx="1176">
                  <c:v>257.81445179999997</c:v>
                </c:pt>
                <c:pt idx="1177">
                  <c:v>257.81445179999997</c:v>
                </c:pt>
                <c:pt idx="1178">
                  <c:v>257.81445179999997</c:v>
                </c:pt>
                <c:pt idx="1179">
                  <c:v>257.81445179999997</c:v>
                </c:pt>
                <c:pt idx="1180">
                  <c:v>257.81445179999997</c:v>
                </c:pt>
                <c:pt idx="1181">
                  <c:v>257.81445179999997</c:v>
                </c:pt>
                <c:pt idx="1182">
                  <c:v>257.81445179999997</c:v>
                </c:pt>
                <c:pt idx="1183">
                  <c:v>257.81445179999997</c:v>
                </c:pt>
                <c:pt idx="1184">
                  <c:v>257.81445179999997</c:v>
                </c:pt>
                <c:pt idx="1185">
                  <c:v>257.81445179999997</c:v>
                </c:pt>
                <c:pt idx="1186">
                  <c:v>257.81445179999997</c:v>
                </c:pt>
                <c:pt idx="1187">
                  <c:v>257.81445179999997</c:v>
                </c:pt>
                <c:pt idx="1188">
                  <c:v>257.81445179999997</c:v>
                </c:pt>
                <c:pt idx="1189">
                  <c:v>257.81445179999997</c:v>
                </c:pt>
                <c:pt idx="1190">
                  <c:v>257.81445179999997</c:v>
                </c:pt>
                <c:pt idx="1191">
                  <c:v>257.81445179999997</c:v>
                </c:pt>
                <c:pt idx="1192">
                  <c:v>257.81445179999997</c:v>
                </c:pt>
                <c:pt idx="1193">
                  <c:v>257.81445179999997</c:v>
                </c:pt>
                <c:pt idx="1194">
                  <c:v>257.81445179999997</c:v>
                </c:pt>
                <c:pt idx="1195">
                  <c:v>257.81445179999997</c:v>
                </c:pt>
                <c:pt idx="1196">
                  <c:v>257.81445179999997</c:v>
                </c:pt>
                <c:pt idx="1197">
                  <c:v>257.81445179999997</c:v>
                </c:pt>
                <c:pt idx="1198">
                  <c:v>257.81445179999997</c:v>
                </c:pt>
                <c:pt idx="1199">
                  <c:v>257.81445179999997</c:v>
                </c:pt>
                <c:pt idx="1200">
                  <c:v>257.81445179999997</c:v>
                </c:pt>
                <c:pt idx="1201">
                  <c:v>257.81445179999997</c:v>
                </c:pt>
                <c:pt idx="1202">
                  <c:v>257.81445179999997</c:v>
                </c:pt>
                <c:pt idx="1203">
                  <c:v>257.81445179999997</c:v>
                </c:pt>
                <c:pt idx="1204">
                  <c:v>257.81445179999997</c:v>
                </c:pt>
                <c:pt idx="1205">
                  <c:v>257.81445179999997</c:v>
                </c:pt>
                <c:pt idx="1206">
                  <c:v>257.81445179999997</c:v>
                </c:pt>
                <c:pt idx="1207">
                  <c:v>257.81445179999997</c:v>
                </c:pt>
                <c:pt idx="1208">
                  <c:v>257.81445179999997</c:v>
                </c:pt>
                <c:pt idx="1209">
                  <c:v>257.81445179999997</c:v>
                </c:pt>
                <c:pt idx="1210">
                  <c:v>257.81445179999997</c:v>
                </c:pt>
                <c:pt idx="1211">
                  <c:v>257.81445179999997</c:v>
                </c:pt>
                <c:pt idx="1212">
                  <c:v>257.81445179999997</c:v>
                </c:pt>
                <c:pt idx="1213">
                  <c:v>257.81445179999997</c:v>
                </c:pt>
                <c:pt idx="1214">
                  <c:v>257.81445179999997</c:v>
                </c:pt>
                <c:pt idx="1215">
                  <c:v>257.81445179999997</c:v>
                </c:pt>
                <c:pt idx="1216">
                  <c:v>257.81445179999997</c:v>
                </c:pt>
                <c:pt idx="1217">
                  <c:v>257.81445179999997</c:v>
                </c:pt>
                <c:pt idx="1218">
                  <c:v>257.81445179999997</c:v>
                </c:pt>
                <c:pt idx="1219">
                  <c:v>257.81445179999997</c:v>
                </c:pt>
                <c:pt idx="1220">
                  <c:v>257.81445179999997</c:v>
                </c:pt>
                <c:pt idx="1221">
                  <c:v>257.81445179999997</c:v>
                </c:pt>
                <c:pt idx="1222">
                  <c:v>257.81445179999997</c:v>
                </c:pt>
                <c:pt idx="1223">
                  <c:v>257.81445179999997</c:v>
                </c:pt>
                <c:pt idx="1224">
                  <c:v>257.81445179999997</c:v>
                </c:pt>
                <c:pt idx="1225">
                  <c:v>257.81445179999997</c:v>
                </c:pt>
                <c:pt idx="1226">
                  <c:v>257.81445179999997</c:v>
                </c:pt>
                <c:pt idx="1227">
                  <c:v>257.81445179999997</c:v>
                </c:pt>
                <c:pt idx="1228">
                  <c:v>257.81445179999997</c:v>
                </c:pt>
                <c:pt idx="1229">
                  <c:v>257.81445179999997</c:v>
                </c:pt>
                <c:pt idx="1230">
                  <c:v>257.81445179999997</c:v>
                </c:pt>
                <c:pt idx="1231">
                  <c:v>257.81445179999997</c:v>
                </c:pt>
                <c:pt idx="1232">
                  <c:v>257.81445179999997</c:v>
                </c:pt>
                <c:pt idx="1233">
                  <c:v>257.81445179999997</c:v>
                </c:pt>
                <c:pt idx="1234">
                  <c:v>257.81445179999997</c:v>
                </c:pt>
                <c:pt idx="1235">
                  <c:v>257.81445179999997</c:v>
                </c:pt>
                <c:pt idx="1236">
                  <c:v>257.81445179999997</c:v>
                </c:pt>
                <c:pt idx="1237">
                  <c:v>257.81445179999997</c:v>
                </c:pt>
                <c:pt idx="1238">
                  <c:v>257.81445179999997</c:v>
                </c:pt>
                <c:pt idx="1239">
                  <c:v>257.81445179999997</c:v>
                </c:pt>
                <c:pt idx="1240">
                  <c:v>257.81445179999997</c:v>
                </c:pt>
                <c:pt idx="1241">
                  <c:v>257.81445179999997</c:v>
                </c:pt>
                <c:pt idx="1242">
                  <c:v>257.81445179999997</c:v>
                </c:pt>
                <c:pt idx="1243">
                  <c:v>257.81445179999997</c:v>
                </c:pt>
                <c:pt idx="1244">
                  <c:v>257.81445179999997</c:v>
                </c:pt>
                <c:pt idx="1245">
                  <c:v>257.81445179999997</c:v>
                </c:pt>
                <c:pt idx="1246">
                  <c:v>257.81445179999997</c:v>
                </c:pt>
                <c:pt idx="1247">
                  <c:v>257.81445179999997</c:v>
                </c:pt>
                <c:pt idx="1248">
                  <c:v>257.81445179999997</c:v>
                </c:pt>
                <c:pt idx="1249">
                  <c:v>257.81445179999997</c:v>
                </c:pt>
                <c:pt idx="1250">
                  <c:v>257.81445179999997</c:v>
                </c:pt>
                <c:pt idx="1251">
                  <c:v>257.81445179999997</c:v>
                </c:pt>
                <c:pt idx="1252">
                  <c:v>257.81445179999997</c:v>
                </c:pt>
                <c:pt idx="1253">
                  <c:v>257.81445179999997</c:v>
                </c:pt>
                <c:pt idx="1254">
                  <c:v>257.81445179999997</c:v>
                </c:pt>
                <c:pt idx="1255">
                  <c:v>257.81445179999997</c:v>
                </c:pt>
                <c:pt idx="1256">
                  <c:v>257.81445179999997</c:v>
                </c:pt>
                <c:pt idx="1257">
                  <c:v>257.81445179999997</c:v>
                </c:pt>
                <c:pt idx="1258">
                  <c:v>257.81445179999997</c:v>
                </c:pt>
                <c:pt idx="1259">
                  <c:v>257.81445179999997</c:v>
                </c:pt>
                <c:pt idx="1260">
                  <c:v>257.81445179999997</c:v>
                </c:pt>
                <c:pt idx="1261">
                  <c:v>257.81445179999997</c:v>
                </c:pt>
                <c:pt idx="1262">
                  <c:v>257.81445179999997</c:v>
                </c:pt>
                <c:pt idx="1263">
                  <c:v>257.81445179999997</c:v>
                </c:pt>
                <c:pt idx="1264">
                  <c:v>257.81445179999997</c:v>
                </c:pt>
                <c:pt idx="1265">
                  <c:v>257.81445179999997</c:v>
                </c:pt>
                <c:pt idx="1266">
                  <c:v>257.81445179999997</c:v>
                </c:pt>
                <c:pt idx="1267">
                  <c:v>257.81445179999997</c:v>
                </c:pt>
                <c:pt idx="1268">
                  <c:v>257.81445179999997</c:v>
                </c:pt>
                <c:pt idx="1269">
                  <c:v>257.81445179999997</c:v>
                </c:pt>
                <c:pt idx="1270">
                  <c:v>257.81445179999997</c:v>
                </c:pt>
                <c:pt idx="1271">
                  <c:v>257.81445179999997</c:v>
                </c:pt>
                <c:pt idx="1272">
                  <c:v>257.81445179999997</c:v>
                </c:pt>
                <c:pt idx="1273">
                  <c:v>257.81445179999997</c:v>
                </c:pt>
                <c:pt idx="1274">
                  <c:v>257.81445179999997</c:v>
                </c:pt>
                <c:pt idx="1275">
                  <c:v>257.81445179999997</c:v>
                </c:pt>
                <c:pt idx="1276">
                  <c:v>257.81445179999997</c:v>
                </c:pt>
                <c:pt idx="1277">
                  <c:v>257.81445179999997</c:v>
                </c:pt>
                <c:pt idx="1278">
                  <c:v>257.81445179999997</c:v>
                </c:pt>
                <c:pt idx="1279">
                  <c:v>257.81445179999997</c:v>
                </c:pt>
                <c:pt idx="1280">
                  <c:v>257.81445179999997</c:v>
                </c:pt>
                <c:pt idx="1281">
                  <c:v>257.81445179999997</c:v>
                </c:pt>
                <c:pt idx="1282">
                  <c:v>257.81445179999997</c:v>
                </c:pt>
                <c:pt idx="1283">
                  <c:v>257.81445179999997</c:v>
                </c:pt>
                <c:pt idx="1284">
                  <c:v>257.81445179999997</c:v>
                </c:pt>
                <c:pt idx="1285">
                  <c:v>257.81445179999997</c:v>
                </c:pt>
                <c:pt idx="1286">
                  <c:v>257.81445179999997</c:v>
                </c:pt>
                <c:pt idx="1287">
                  <c:v>257.81445179999997</c:v>
                </c:pt>
                <c:pt idx="1288">
                  <c:v>257.81445179999997</c:v>
                </c:pt>
                <c:pt idx="1289">
                  <c:v>257.81445179999997</c:v>
                </c:pt>
                <c:pt idx="1290">
                  <c:v>257.81445179999997</c:v>
                </c:pt>
                <c:pt idx="1291">
                  <c:v>257.81445179999997</c:v>
                </c:pt>
                <c:pt idx="1292">
                  <c:v>257.81445179999997</c:v>
                </c:pt>
                <c:pt idx="1293">
                  <c:v>257.81445179999997</c:v>
                </c:pt>
                <c:pt idx="1294">
                  <c:v>257.81445179999997</c:v>
                </c:pt>
                <c:pt idx="1295">
                  <c:v>257.81445179999997</c:v>
                </c:pt>
                <c:pt idx="1296">
                  <c:v>257.81445179999997</c:v>
                </c:pt>
                <c:pt idx="1297">
                  <c:v>257.81445179999997</c:v>
                </c:pt>
                <c:pt idx="1298">
                  <c:v>257.81445179999997</c:v>
                </c:pt>
                <c:pt idx="1299">
                  <c:v>257.81445179999997</c:v>
                </c:pt>
                <c:pt idx="1300">
                  <c:v>257.81445179999997</c:v>
                </c:pt>
                <c:pt idx="1301">
                  <c:v>257.81445179999997</c:v>
                </c:pt>
                <c:pt idx="1302">
                  <c:v>257.81445179999997</c:v>
                </c:pt>
                <c:pt idx="1303">
                  <c:v>257.81445179999997</c:v>
                </c:pt>
                <c:pt idx="1304">
                  <c:v>257.81445179999997</c:v>
                </c:pt>
                <c:pt idx="1305">
                  <c:v>257.81445179999997</c:v>
                </c:pt>
                <c:pt idx="1306">
                  <c:v>257.81445179999997</c:v>
                </c:pt>
                <c:pt idx="1307">
                  <c:v>257.81445179999997</c:v>
                </c:pt>
                <c:pt idx="1308">
                  <c:v>257.81445179999997</c:v>
                </c:pt>
                <c:pt idx="1309">
                  <c:v>257.81445179999997</c:v>
                </c:pt>
                <c:pt idx="1310">
                  <c:v>257.81445179999997</c:v>
                </c:pt>
                <c:pt idx="1311">
                  <c:v>257.81445179999997</c:v>
                </c:pt>
                <c:pt idx="1312">
                  <c:v>257.81445179999997</c:v>
                </c:pt>
                <c:pt idx="1313">
                  <c:v>257.81445179999997</c:v>
                </c:pt>
                <c:pt idx="1314">
                  <c:v>257.81445179999997</c:v>
                </c:pt>
                <c:pt idx="1315">
                  <c:v>257.81445179999997</c:v>
                </c:pt>
                <c:pt idx="1316">
                  <c:v>257.81445179999997</c:v>
                </c:pt>
                <c:pt idx="1317">
                  <c:v>257.81445179999997</c:v>
                </c:pt>
                <c:pt idx="1318">
                  <c:v>257.81445179999997</c:v>
                </c:pt>
                <c:pt idx="1319">
                  <c:v>257.81445179999997</c:v>
                </c:pt>
                <c:pt idx="1320">
                  <c:v>257.81445179999997</c:v>
                </c:pt>
                <c:pt idx="1321">
                  <c:v>257.81445179999997</c:v>
                </c:pt>
                <c:pt idx="1322">
                  <c:v>257.81445179999997</c:v>
                </c:pt>
                <c:pt idx="1323">
                  <c:v>257.81445179999997</c:v>
                </c:pt>
                <c:pt idx="1324">
                  <c:v>257.81445179999997</c:v>
                </c:pt>
                <c:pt idx="1325">
                  <c:v>257.81445179999997</c:v>
                </c:pt>
                <c:pt idx="1326">
                  <c:v>257.81445179999997</c:v>
                </c:pt>
                <c:pt idx="1327">
                  <c:v>257.81445179999997</c:v>
                </c:pt>
                <c:pt idx="1328">
                  <c:v>257.81445179999997</c:v>
                </c:pt>
                <c:pt idx="1329">
                  <c:v>257.81445179999997</c:v>
                </c:pt>
                <c:pt idx="1330">
                  <c:v>257.81445179999997</c:v>
                </c:pt>
                <c:pt idx="1331">
                  <c:v>257.81445179999997</c:v>
                </c:pt>
                <c:pt idx="1332">
                  <c:v>257.81445179999997</c:v>
                </c:pt>
                <c:pt idx="1333">
                  <c:v>257.81445179999997</c:v>
                </c:pt>
                <c:pt idx="1334">
                  <c:v>257.81445179999997</c:v>
                </c:pt>
                <c:pt idx="1335">
                  <c:v>257.81445179999997</c:v>
                </c:pt>
                <c:pt idx="1336">
                  <c:v>257.81445179999997</c:v>
                </c:pt>
                <c:pt idx="1337">
                  <c:v>257.81445179999997</c:v>
                </c:pt>
                <c:pt idx="1338">
                  <c:v>257.81445179999997</c:v>
                </c:pt>
                <c:pt idx="1339">
                  <c:v>257.81445179999997</c:v>
                </c:pt>
                <c:pt idx="1340">
                  <c:v>257.81445179999997</c:v>
                </c:pt>
                <c:pt idx="1341">
                  <c:v>257.81445179999997</c:v>
                </c:pt>
                <c:pt idx="1342">
                  <c:v>257.81445179999997</c:v>
                </c:pt>
                <c:pt idx="1343">
                  <c:v>257.81445179999997</c:v>
                </c:pt>
                <c:pt idx="1344">
                  <c:v>257.81445179999997</c:v>
                </c:pt>
                <c:pt idx="1345">
                  <c:v>257.81445179999997</c:v>
                </c:pt>
                <c:pt idx="1346">
                  <c:v>257.81445179999997</c:v>
                </c:pt>
                <c:pt idx="1347">
                  <c:v>257.81445179999997</c:v>
                </c:pt>
                <c:pt idx="1348">
                  <c:v>257.81445179999997</c:v>
                </c:pt>
                <c:pt idx="1349">
                  <c:v>257.81445179999997</c:v>
                </c:pt>
                <c:pt idx="1350">
                  <c:v>257.81445179999997</c:v>
                </c:pt>
                <c:pt idx="1351">
                  <c:v>257.81445179999997</c:v>
                </c:pt>
                <c:pt idx="1352">
                  <c:v>257.81445179999997</c:v>
                </c:pt>
                <c:pt idx="1353">
                  <c:v>257.81445179999997</c:v>
                </c:pt>
                <c:pt idx="1354">
                  <c:v>257.81445179999997</c:v>
                </c:pt>
                <c:pt idx="1355">
                  <c:v>257.81445179999997</c:v>
                </c:pt>
                <c:pt idx="1356">
                  <c:v>257.81445179999997</c:v>
                </c:pt>
                <c:pt idx="1357">
                  <c:v>257.81445179999997</c:v>
                </c:pt>
                <c:pt idx="1358">
                  <c:v>257.81445179999997</c:v>
                </c:pt>
                <c:pt idx="1359">
                  <c:v>257.81445179999997</c:v>
                </c:pt>
                <c:pt idx="1360">
                  <c:v>257.81445179999997</c:v>
                </c:pt>
                <c:pt idx="1361">
                  <c:v>257.81445179999997</c:v>
                </c:pt>
                <c:pt idx="1362">
                  <c:v>257.81445179999997</c:v>
                </c:pt>
                <c:pt idx="1363">
                  <c:v>257.81445179999997</c:v>
                </c:pt>
                <c:pt idx="1364">
                  <c:v>257.81445179999997</c:v>
                </c:pt>
                <c:pt idx="1365">
                  <c:v>257.81445179999997</c:v>
                </c:pt>
                <c:pt idx="1366">
                  <c:v>257.81445179999997</c:v>
                </c:pt>
                <c:pt idx="1367">
                  <c:v>257.81445179999997</c:v>
                </c:pt>
                <c:pt idx="1368">
                  <c:v>257.81445179999997</c:v>
                </c:pt>
                <c:pt idx="1369">
                  <c:v>257.81445179999997</c:v>
                </c:pt>
                <c:pt idx="1370">
                  <c:v>257.81445179999997</c:v>
                </c:pt>
                <c:pt idx="1371">
                  <c:v>257.81445179999997</c:v>
                </c:pt>
                <c:pt idx="1372">
                  <c:v>257.81445179999997</c:v>
                </c:pt>
                <c:pt idx="1373">
                  <c:v>257.81445179999997</c:v>
                </c:pt>
                <c:pt idx="1374">
                  <c:v>257.81445179999997</c:v>
                </c:pt>
                <c:pt idx="1375">
                  <c:v>257.81445179999997</c:v>
                </c:pt>
                <c:pt idx="1376">
                  <c:v>257.81445179999997</c:v>
                </c:pt>
                <c:pt idx="1377">
                  <c:v>257.81445179999997</c:v>
                </c:pt>
                <c:pt idx="1378">
                  <c:v>257.81445179999997</c:v>
                </c:pt>
                <c:pt idx="1379">
                  <c:v>257.81445179999997</c:v>
                </c:pt>
                <c:pt idx="1380">
                  <c:v>257.81445179999997</c:v>
                </c:pt>
                <c:pt idx="1381">
                  <c:v>257.81445179999997</c:v>
                </c:pt>
                <c:pt idx="1382">
                  <c:v>257.81445179999997</c:v>
                </c:pt>
                <c:pt idx="1383">
                  <c:v>257.81445179999997</c:v>
                </c:pt>
                <c:pt idx="1384">
                  <c:v>257.81445179999997</c:v>
                </c:pt>
                <c:pt idx="1385">
                  <c:v>257.81445179999997</c:v>
                </c:pt>
                <c:pt idx="1386">
                  <c:v>257.81445179999997</c:v>
                </c:pt>
                <c:pt idx="1387">
                  <c:v>257.81445179999997</c:v>
                </c:pt>
                <c:pt idx="1388">
                  <c:v>257.81445179999997</c:v>
                </c:pt>
                <c:pt idx="1389">
                  <c:v>257.81445179999997</c:v>
                </c:pt>
                <c:pt idx="1390">
                  <c:v>257.81445179999997</c:v>
                </c:pt>
                <c:pt idx="1391">
                  <c:v>257.81445179999997</c:v>
                </c:pt>
                <c:pt idx="1392">
                  <c:v>257.81445179999997</c:v>
                </c:pt>
                <c:pt idx="1393">
                  <c:v>257.81445179999997</c:v>
                </c:pt>
                <c:pt idx="1394">
                  <c:v>257.81445179999997</c:v>
                </c:pt>
                <c:pt idx="1395">
                  <c:v>257.81445179999997</c:v>
                </c:pt>
                <c:pt idx="1396">
                  <c:v>257.81445179999997</c:v>
                </c:pt>
                <c:pt idx="1397">
                  <c:v>257.81445179999997</c:v>
                </c:pt>
                <c:pt idx="1398">
                  <c:v>257.81445179999997</c:v>
                </c:pt>
                <c:pt idx="1399">
                  <c:v>257.81445179999997</c:v>
                </c:pt>
                <c:pt idx="1400">
                  <c:v>257.81445179999997</c:v>
                </c:pt>
                <c:pt idx="1401">
                  <c:v>257.81445179999997</c:v>
                </c:pt>
                <c:pt idx="1402">
                  <c:v>257.81445179999997</c:v>
                </c:pt>
                <c:pt idx="1403">
                  <c:v>257.81445179999997</c:v>
                </c:pt>
                <c:pt idx="1404">
                  <c:v>257.81445179999997</c:v>
                </c:pt>
                <c:pt idx="1405">
                  <c:v>257.81445179999997</c:v>
                </c:pt>
                <c:pt idx="1406">
                  <c:v>257.81445179999997</c:v>
                </c:pt>
                <c:pt idx="1407">
                  <c:v>257.81445179999997</c:v>
                </c:pt>
                <c:pt idx="1408">
                  <c:v>257.81445179999997</c:v>
                </c:pt>
                <c:pt idx="1409">
                  <c:v>257.81445179999997</c:v>
                </c:pt>
                <c:pt idx="1410">
                  <c:v>257.81445179999997</c:v>
                </c:pt>
                <c:pt idx="1411">
                  <c:v>257.81445179999997</c:v>
                </c:pt>
                <c:pt idx="1412">
                  <c:v>257.81445179999997</c:v>
                </c:pt>
                <c:pt idx="1413">
                  <c:v>257.81445179999997</c:v>
                </c:pt>
                <c:pt idx="1414">
                  <c:v>257.81445179999997</c:v>
                </c:pt>
                <c:pt idx="1415">
                  <c:v>257.81445179999997</c:v>
                </c:pt>
                <c:pt idx="1416">
                  <c:v>257.81445179999997</c:v>
                </c:pt>
                <c:pt idx="1417">
                  <c:v>257.81445179999997</c:v>
                </c:pt>
                <c:pt idx="1418">
                  <c:v>257.81445179999997</c:v>
                </c:pt>
                <c:pt idx="1419">
                  <c:v>257.81445179999997</c:v>
                </c:pt>
                <c:pt idx="1420">
                  <c:v>257.81445179999997</c:v>
                </c:pt>
                <c:pt idx="1421">
                  <c:v>257.81445179999997</c:v>
                </c:pt>
                <c:pt idx="1422">
                  <c:v>257.81445179999997</c:v>
                </c:pt>
                <c:pt idx="1423">
                  <c:v>257.81445179999997</c:v>
                </c:pt>
                <c:pt idx="1424">
                  <c:v>257.81445179999997</c:v>
                </c:pt>
                <c:pt idx="1425">
                  <c:v>257.81445179999997</c:v>
                </c:pt>
                <c:pt idx="1426">
                  <c:v>257.81445179999997</c:v>
                </c:pt>
                <c:pt idx="1427">
                  <c:v>257.81445179999997</c:v>
                </c:pt>
                <c:pt idx="1428">
                  <c:v>257.81445179999997</c:v>
                </c:pt>
                <c:pt idx="1429">
                  <c:v>257.81445179999997</c:v>
                </c:pt>
                <c:pt idx="1430">
                  <c:v>257.81445179999997</c:v>
                </c:pt>
                <c:pt idx="1431">
                  <c:v>257.81445179999997</c:v>
                </c:pt>
                <c:pt idx="1432">
                  <c:v>257.81445179999997</c:v>
                </c:pt>
                <c:pt idx="1433">
                  <c:v>257.81445179999997</c:v>
                </c:pt>
                <c:pt idx="1434">
                  <c:v>257.81445179999997</c:v>
                </c:pt>
                <c:pt idx="1435">
                  <c:v>257.81445179999997</c:v>
                </c:pt>
                <c:pt idx="1436">
                  <c:v>257.81445179999997</c:v>
                </c:pt>
                <c:pt idx="1437">
                  <c:v>257.81445179999997</c:v>
                </c:pt>
                <c:pt idx="1438">
                  <c:v>257.81445179999997</c:v>
                </c:pt>
                <c:pt idx="1439">
                  <c:v>257.81445179999997</c:v>
                </c:pt>
                <c:pt idx="1440">
                  <c:v>257.81445179999997</c:v>
                </c:pt>
                <c:pt idx="1441">
                  <c:v>257.81445179999997</c:v>
                </c:pt>
                <c:pt idx="1442">
                  <c:v>257.81445179999997</c:v>
                </c:pt>
                <c:pt idx="1443">
                  <c:v>257.81445179999997</c:v>
                </c:pt>
                <c:pt idx="1444">
                  <c:v>257.81445179999997</c:v>
                </c:pt>
                <c:pt idx="1445">
                  <c:v>257.81445179999997</c:v>
                </c:pt>
                <c:pt idx="1446">
                  <c:v>257.81445179999997</c:v>
                </c:pt>
                <c:pt idx="1447">
                  <c:v>257.81445179999997</c:v>
                </c:pt>
                <c:pt idx="1448">
                  <c:v>257.81445179999997</c:v>
                </c:pt>
                <c:pt idx="1449">
                  <c:v>257.81445179999997</c:v>
                </c:pt>
                <c:pt idx="1450">
                  <c:v>257.81445179999997</c:v>
                </c:pt>
                <c:pt idx="1451">
                  <c:v>257.81445179999997</c:v>
                </c:pt>
                <c:pt idx="1452">
                  <c:v>257.81445179999997</c:v>
                </c:pt>
                <c:pt idx="1453">
                  <c:v>257.81445179999997</c:v>
                </c:pt>
                <c:pt idx="1454">
                  <c:v>257.81445179999997</c:v>
                </c:pt>
                <c:pt idx="1455">
                  <c:v>257.81445179999997</c:v>
                </c:pt>
                <c:pt idx="1456">
                  <c:v>257.81445179999997</c:v>
                </c:pt>
                <c:pt idx="1457">
                  <c:v>257.81445179999997</c:v>
                </c:pt>
                <c:pt idx="1458">
                  <c:v>257.81445179999997</c:v>
                </c:pt>
                <c:pt idx="1459">
                  <c:v>257.81445179999997</c:v>
                </c:pt>
                <c:pt idx="1460">
                  <c:v>257.81445179999997</c:v>
                </c:pt>
                <c:pt idx="1461">
                  <c:v>257.81445179999997</c:v>
                </c:pt>
                <c:pt idx="1462">
                  <c:v>257.81445179999997</c:v>
                </c:pt>
                <c:pt idx="1463">
                  <c:v>257.81445179999997</c:v>
                </c:pt>
                <c:pt idx="1464">
                  <c:v>257.81445179999997</c:v>
                </c:pt>
                <c:pt idx="1465">
                  <c:v>257.81445179999997</c:v>
                </c:pt>
                <c:pt idx="1466">
                  <c:v>257.81445179999997</c:v>
                </c:pt>
                <c:pt idx="1467">
                  <c:v>257.81445179999997</c:v>
                </c:pt>
                <c:pt idx="1468">
                  <c:v>257.81445179999997</c:v>
                </c:pt>
                <c:pt idx="1469">
                  <c:v>257.81445179999997</c:v>
                </c:pt>
                <c:pt idx="1470">
                  <c:v>257.81445179999997</c:v>
                </c:pt>
                <c:pt idx="1471">
                  <c:v>257.81445179999997</c:v>
                </c:pt>
                <c:pt idx="1472">
                  <c:v>257.81445179999997</c:v>
                </c:pt>
                <c:pt idx="1473">
                  <c:v>257.81445179999997</c:v>
                </c:pt>
                <c:pt idx="1474">
                  <c:v>257.81445179999997</c:v>
                </c:pt>
                <c:pt idx="1475">
                  <c:v>257.81445179999997</c:v>
                </c:pt>
                <c:pt idx="1476">
                  <c:v>257.81445179999997</c:v>
                </c:pt>
                <c:pt idx="1477">
                  <c:v>257.81445179999997</c:v>
                </c:pt>
                <c:pt idx="1478">
                  <c:v>257.81445179999997</c:v>
                </c:pt>
                <c:pt idx="1479">
                  <c:v>257.81445179999997</c:v>
                </c:pt>
                <c:pt idx="1480">
                  <c:v>257.81445179999997</c:v>
                </c:pt>
                <c:pt idx="1481">
                  <c:v>257.81445179999997</c:v>
                </c:pt>
                <c:pt idx="1482">
                  <c:v>257.81445179999997</c:v>
                </c:pt>
                <c:pt idx="1483">
                  <c:v>257.81445179999997</c:v>
                </c:pt>
                <c:pt idx="1484">
                  <c:v>257.81445179999997</c:v>
                </c:pt>
                <c:pt idx="1485">
                  <c:v>257.81445179999997</c:v>
                </c:pt>
                <c:pt idx="1486">
                  <c:v>257.81445179999997</c:v>
                </c:pt>
                <c:pt idx="1487">
                  <c:v>257.81445179999997</c:v>
                </c:pt>
                <c:pt idx="1488">
                  <c:v>257.81445179999997</c:v>
                </c:pt>
                <c:pt idx="1489">
                  <c:v>257.81445179999997</c:v>
                </c:pt>
                <c:pt idx="1490">
                  <c:v>257.81445179999997</c:v>
                </c:pt>
                <c:pt idx="1491">
                  <c:v>257.81445179999997</c:v>
                </c:pt>
                <c:pt idx="1492">
                  <c:v>257.81445179999997</c:v>
                </c:pt>
                <c:pt idx="1493">
                  <c:v>257.81445179999997</c:v>
                </c:pt>
                <c:pt idx="1494">
                  <c:v>257.81445179999997</c:v>
                </c:pt>
                <c:pt idx="1495">
                  <c:v>257.81445179999997</c:v>
                </c:pt>
                <c:pt idx="1496">
                  <c:v>257.81445179999997</c:v>
                </c:pt>
                <c:pt idx="1497">
                  <c:v>257.81445179999997</c:v>
                </c:pt>
                <c:pt idx="1498">
                  <c:v>257.81445179999997</c:v>
                </c:pt>
                <c:pt idx="1499">
                  <c:v>257.81445179999997</c:v>
                </c:pt>
                <c:pt idx="1500">
                  <c:v>257.81445179999997</c:v>
                </c:pt>
                <c:pt idx="1501">
                  <c:v>257.81445179999997</c:v>
                </c:pt>
                <c:pt idx="1502">
                  <c:v>257.81445179999997</c:v>
                </c:pt>
                <c:pt idx="1503">
                  <c:v>257.81445179999997</c:v>
                </c:pt>
                <c:pt idx="1504">
                  <c:v>257.81445179999997</c:v>
                </c:pt>
                <c:pt idx="1505">
                  <c:v>257.81445179999997</c:v>
                </c:pt>
                <c:pt idx="1506">
                  <c:v>257.81445179999997</c:v>
                </c:pt>
                <c:pt idx="1507">
                  <c:v>257.81445179999997</c:v>
                </c:pt>
                <c:pt idx="1508">
                  <c:v>257.81445179999997</c:v>
                </c:pt>
                <c:pt idx="1509">
                  <c:v>257.81445179999997</c:v>
                </c:pt>
                <c:pt idx="1510">
                  <c:v>257.81445179999997</c:v>
                </c:pt>
                <c:pt idx="1511">
                  <c:v>257.81445179999997</c:v>
                </c:pt>
                <c:pt idx="1512">
                  <c:v>257.81445179999997</c:v>
                </c:pt>
                <c:pt idx="1513">
                  <c:v>257.81445179999997</c:v>
                </c:pt>
                <c:pt idx="1514">
                  <c:v>257.81445179999997</c:v>
                </c:pt>
                <c:pt idx="1515">
                  <c:v>257.81445179999997</c:v>
                </c:pt>
                <c:pt idx="1516">
                  <c:v>257.81445179999997</c:v>
                </c:pt>
                <c:pt idx="1517">
                  <c:v>257.81445179999997</c:v>
                </c:pt>
                <c:pt idx="1518">
                  <c:v>257.81445179999997</c:v>
                </c:pt>
                <c:pt idx="1519">
                  <c:v>257.81445179999997</c:v>
                </c:pt>
                <c:pt idx="1520">
                  <c:v>257.81445179999997</c:v>
                </c:pt>
                <c:pt idx="1521">
                  <c:v>257.81445179999997</c:v>
                </c:pt>
                <c:pt idx="1522">
                  <c:v>257.81445179999997</c:v>
                </c:pt>
                <c:pt idx="1523">
                  <c:v>257.81445179999997</c:v>
                </c:pt>
                <c:pt idx="1524">
                  <c:v>257.81445179999997</c:v>
                </c:pt>
                <c:pt idx="1525">
                  <c:v>257.81445179999997</c:v>
                </c:pt>
                <c:pt idx="1526">
                  <c:v>257.81445179999997</c:v>
                </c:pt>
                <c:pt idx="1527">
                  <c:v>257.81445179999997</c:v>
                </c:pt>
                <c:pt idx="1528">
                  <c:v>257.81445179999997</c:v>
                </c:pt>
                <c:pt idx="1529">
                  <c:v>257.81445179999997</c:v>
                </c:pt>
                <c:pt idx="1530">
                  <c:v>257.81445179999997</c:v>
                </c:pt>
                <c:pt idx="1531">
                  <c:v>257.81445179999997</c:v>
                </c:pt>
                <c:pt idx="1532">
                  <c:v>257.81445179999997</c:v>
                </c:pt>
                <c:pt idx="1533">
                  <c:v>257.81445179999997</c:v>
                </c:pt>
                <c:pt idx="1534">
                  <c:v>257.81445179999997</c:v>
                </c:pt>
                <c:pt idx="1535">
                  <c:v>257.81445179999997</c:v>
                </c:pt>
                <c:pt idx="1536">
                  <c:v>257.81445179999997</c:v>
                </c:pt>
                <c:pt idx="1537">
                  <c:v>257.81445179999997</c:v>
                </c:pt>
                <c:pt idx="1538">
                  <c:v>257.81445179999997</c:v>
                </c:pt>
                <c:pt idx="1539">
                  <c:v>257.81445179999997</c:v>
                </c:pt>
                <c:pt idx="1540">
                  <c:v>257.81445179999997</c:v>
                </c:pt>
                <c:pt idx="1541">
                  <c:v>257.81445179999997</c:v>
                </c:pt>
                <c:pt idx="1542">
                  <c:v>257.81445179999997</c:v>
                </c:pt>
                <c:pt idx="1543">
                  <c:v>257.81445179999997</c:v>
                </c:pt>
                <c:pt idx="1544">
                  <c:v>257.81445179999997</c:v>
                </c:pt>
                <c:pt idx="1545">
                  <c:v>257.81445179999997</c:v>
                </c:pt>
                <c:pt idx="1546">
                  <c:v>257.81445179999997</c:v>
                </c:pt>
                <c:pt idx="1547">
                  <c:v>257.81445179999997</c:v>
                </c:pt>
                <c:pt idx="1548">
                  <c:v>257.81445179999997</c:v>
                </c:pt>
                <c:pt idx="1549">
                  <c:v>257.81445179999997</c:v>
                </c:pt>
                <c:pt idx="1550">
                  <c:v>257.81445179999997</c:v>
                </c:pt>
                <c:pt idx="1551">
                  <c:v>257.81445179999997</c:v>
                </c:pt>
                <c:pt idx="1552">
                  <c:v>257.81445179999997</c:v>
                </c:pt>
                <c:pt idx="1553">
                  <c:v>257.81445179999997</c:v>
                </c:pt>
                <c:pt idx="1554">
                  <c:v>257.81445179999997</c:v>
                </c:pt>
                <c:pt idx="1555">
                  <c:v>257.81445179999997</c:v>
                </c:pt>
                <c:pt idx="1556">
                  <c:v>257.81445179999997</c:v>
                </c:pt>
                <c:pt idx="1557">
                  <c:v>257.81445179999997</c:v>
                </c:pt>
                <c:pt idx="1558">
                  <c:v>257.81445179999997</c:v>
                </c:pt>
                <c:pt idx="1559">
                  <c:v>257.81445179999997</c:v>
                </c:pt>
                <c:pt idx="1560">
                  <c:v>257.81445179999997</c:v>
                </c:pt>
                <c:pt idx="1561">
                  <c:v>257.81445179999997</c:v>
                </c:pt>
                <c:pt idx="1562">
                  <c:v>257.81445179999997</c:v>
                </c:pt>
                <c:pt idx="1563">
                  <c:v>257.81445179999997</c:v>
                </c:pt>
                <c:pt idx="1564">
                  <c:v>257.81445179999997</c:v>
                </c:pt>
                <c:pt idx="1565">
                  <c:v>257.81445179999997</c:v>
                </c:pt>
                <c:pt idx="1566">
                  <c:v>257.81445179999997</c:v>
                </c:pt>
                <c:pt idx="1567">
                  <c:v>257.81445179999997</c:v>
                </c:pt>
                <c:pt idx="1568">
                  <c:v>257.81445179999997</c:v>
                </c:pt>
                <c:pt idx="1569">
                  <c:v>257.81445179999997</c:v>
                </c:pt>
                <c:pt idx="1570">
                  <c:v>257.81445179999997</c:v>
                </c:pt>
                <c:pt idx="1571">
                  <c:v>257.81445179999997</c:v>
                </c:pt>
                <c:pt idx="1572">
                  <c:v>257.81445179999997</c:v>
                </c:pt>
                <c:pt idx="1573">
                  <c:v>257.81445179999997</c:v>
                </c:pt>
                <c:pt idx="1574">
                  <c:v>257.81445179999997</c:v>
                </c:pt>
                <c:pt idx="1575">
                  <c:v>257.81445179999997</c:v>
                </c:pt>
                <c:pt idx="1576">
                  <c:v>257.81445179999997</c:v>
                </c:pt>
                <c:pt idx="1577">
                  <c:v>257.81445179999997</c:v>
                </c:pt>
                <c:pt idx="1578">
                  <c:v>257.81445179999997</c:v>
                </c:pt>
                <c:pt idx="1579">
                  <c:v>257.81445179999997</c:v>
                </c:pt>
                <c:pt idx="1580">
                  <c:v>257.81445179999997</c:v>
                </c:pt>
                <c:pt idx="1581">
                  <c:v>257.81445179999997</c:v>
                </c:pt>
                <c:pt idx="1582">
                  <c:v>257.81445179999997</c:v>
                </c:pt>
                <c:pt idx="1583">
                  <c:v>257.81445179999997</c:v>
                </c:pt>
                <c:pt idx="1584">
                  <c:v>257.81445179999997</c:v>
                </c:pt>
                <c:pt idx="1585">
                  <c:v>257.81445179999997</c:v>
                </c:pt>
                <c:pt idx="1586">
                  <c:v>257.81445179999997</c:v>
                </c:pt>
                <c:pt idx="1587">
                  <c:v>257.81445179999997</c:v>
                </c:pt>
                <c:pt idx="1588">
                  <c:v>257.81445179999997</c:v>
                </c:pt>
                <c:pt idx="1589">
                  <c:v>257.81445179999997</c:v>
                </c:pt>
                <c:pt idx="1590">
                  <c:v>257.81445179999997</c:v>
                </c:pt>
                <c:pt idx="1591">
                  <c:v>257.81445179999997</c:v>
                </c:pt>
                <c:pt idx="1592">
                  <c:v>257.81445179999997</c:v>
                </c:pt>
                <c:pt idx="1593">
                  <c:v>257.81445179999997</c:v>
                </c:pt>
                <c:pt idx="1594">
                  <c:v>257.81445179999997</c:v>
                </c:pt>
                <c:pt idx="1595">
                  <c:v>257.81445179999997</c:v>
                </c:pt>
                <c:pt idx="1596">
                  <c:v>257.81445179999997</c:v>
                </c:pt>
                <c:pt idx="1597">
                  <c:v>257.81445179999997</c:v>
                </c:pt>
                <c:pt idx="1598">
                  <c:v>257.81445179999997</c:v>
                </c:pt>
                <c:pt idx="1599">
                  <c:v>257.81445179999997</c:v>
                </c:pt>
                <c:pt idx="1600">
                  <c:v>257.81445179999997</c:v>
                </c:pt>
                <c:pt idx="1601">
                  <c:v>257.81445179999997</c:v>
                </c:pt>
                <c:pt idx="1602">
                  <c:v>257.81445179999997</c:v>
                </c:pt>
                <c:pt idx="1603">
                  <c:v>257.81445179999997</c:v>
                </c:pt>
                <c:pt idx="1604">
                  <c:v>257.81445179999997</c:v>
                </c:pt>
                <c:pt idx="1605">
                  <c:v>257.81445179999997</c:v>
                </c:pt>
                <c:pt idx="1606">
                  <c:v>257.81445179999997</c:v>
                </c:pt>
                <c:pt idx="1607">
                  <c:v>257.81445179999997</c:v>
                </c:pt>
                <c:pt idx="1608">
                  <c:v>257.81445179999997</c:v>
                </c:pt>
                <c:pt idx="1609">
                  <c:v>257.81445179999997</c:v>
                </c:pt>
                <c:pt idx="1610">
                  <c:v>257.81445179999997</c:v>
                </c:pt>
                <c:pt idx="1611">
                  <c:v>257.81445179999997</c:v>
                </c:pt>
                <c:pt idx="1612">
                  <c:v>257.81445179999997</c:v>
                </c:pt>
                <c:pt idx="1613">
                  <c:v>257.81445179999997</c:v>
                </c:pt>
                <c:pt idx="1614">
                  <c:v>257.81445179999997</c:v>
                </c:pt>
                <c:pt idx="1615">
                  <c:v>257.81445179999997</c:v>
                </c:pt>
                <c:pt idx="1616">
                  <c:v>257.81445179999997</c:v>
                </c:pt>
                <c:pt idx="1617">
                  <c:v>257.81445179999997</c:v>
                </c:pt>
                <c:pt idx="1618">
                  <c:v>257.81445179999997</c:v>
                </c:pt>
                <c:pt idx="1619">
                  <c:v>257.81445179999997</c:v>
                </c:pt>
                <c:pt idx="1620">
                  <c:v>257.81445179999997</c:v>
                </c:pt>
                <c:pt idx="1621">
                  <c:v>257.81445179999997</c:v>
                </c:pt>
                <c:pt idx="1622">
                  <c:v>257.81445179999997</c:v>
                </c:pt>
                <c:pt idx="1623">
                  <c:v>257.81445179999997</c:v>
                </c:pt>
                <c:pt idx="1624">
                  <c:v>257.81445179999997</c:v>
                </c:pt>
                <c:pt idx="1625">
                  <c:v>257.81445179999997</c:v>
                </c:pt>
                <c:pt idx="1626">
                  <c:v>257.81445179999997</c:v>
                </c:pt>
                <c:pt idx="1627">
                  <c:v>257.81445179999997</c:v>
                </c:pt>
                <c:pt idx="1628">
                  <c:v>257.81445179999997</c:v>
                </c:pt>
                <c:pt idx="1629">
                  <c:v>257.81445179999997</c:v>
                </c:pt>
                <c:pt idx="1630">
                  <c:v>257.81445179999997</c:v>
                </c:pt>
                <c:pt idx="1631">
                  <c:v>257.81445179999997</c:v>
                </c:pt>
                <c:pt idx="1632">
                  <c:v>257.81445179999997</c:v>
                </c:pt>
                <c:pt idx="1633">
                  <c:v>257.81445179999997</c:v>
                </c:pt>
                <c:pt idx="1634">
                  <c:v>257.81445179999997</c:v>
                </c:pt>
                <c:pt idx="1635">
                  <c:v>257.81445179999997</c:v>
                </c:pt>
                <c:pt idx="1636">
                  <c:v>257.81445179999997</c:v>
                </c:pt>
                <c:pt idx="1637">
                  <c:v>257.81445179999997</c:v>
                </c:pt>
                <c:pt idx="1638">
                  <c:v>257.81445179999997</c:v>
                </c:pt>
                <c:pt idx="1639">
                  <c:v>257.81445179999997</c:v>
                </c:pt>
                <c:pt idx="1640">
                  <c:v>257.81445179999997</c:v>
                </c:pt>
                <c:pt idx="1641">
                  <c:v>257.81445179999997</c:v>
                </c:pt>
                <c:pt idx="1642">
                  <c:v>257.81445179999997</c:v>
                </c:pt>
                <c:pt idx="1643">
                  <c:v>257.81445179999997</c:v>
                </c:pt>
                <c:pt idx="1644">
                  <c:v>257.81445179999997</c:v>
                </c:pt>
                <c:pt idx="1645">
                  <c:v>257.81445179999997</c:v>
                </c:pt>
                <c:pt idx="1646">
                  <c:v>257.81445179999997</c:v>
                </c:pt>
                <c:pt idx="1647">
                  <c:v>257.81445179999997</c:v>
                </c:pt>
                <c:pt idx="1648">
                  <c:v>257.81445179999997</c:v>
                </c:pt>
                <c:pt idx="1649">
                  <c:v>257.81445179999997</c:v>
                </c:pt>
                <c:pt idx="1650">
                  <c:v>257.81445179999997</c:v>
                </c:pt>
                <c:pt idx="1651">
                  <c:v>257.81445179999997</c:v>
                </c:pt>
                <c:pt idx="1652">
                  <c:v>257.81445179999997</c:v>
                </c:pt>
                <c:pt idx="1653">
                  <c:v>257.81445179999997</c:v>
                </c:pt>
                <c:pt idx="1654">
                  <c:v>257.81445179999997</c:v>
                </c:pt>
                <c:pt idx="1655">
                  <c:v>257.81445179999997</c:v>
                </c:pt>
                <c:pt idx="1656">
                  <c:v>257.81445179999997</c:v>
                </c:pt>
                <c:pt idx="1657">
                  <c:v>257.81445179999997</c:v>
                </c:pt>
                <c:pt idx="1658">
                  <c:v>257.81445179999997</c:v>
                </c:pt>
                <c:pt idx="1659">
                  <c:v>257.81445179999997</c:v>
                </c:pt>
                <c:pt idx="1660">
                  <c:v>257.81445179999997</c:v>
                </c:pt>
                <c:pt idx="1661">
                  <c:v>257.81445179999997</c:v>
                </c:pt>
                <c:pt idx="1662">
                  <c:v>257.81445179999997</c:v>
                </c:pt>
                <c:pt idx="1663">
                  <c:v>257.81445179999997</c:v>
                </c:pt>
                <c:pt idx="1664">
                  <c:v>257.81445179999997</c:v>
                </c:pt>
                <c:pt idx="1665">
                  <c:v>257.81445179999997</c:v>
                </c:pt>
                <c:pt idx="1666">
                  <c:v>257.81445179999997</c:v>
                </c:pt>
                <c:pt idx="1667">
                  <c:v>257.81445179999997</c:v>
                </c:pt>
                <c:pt idx="1668">
                  <c:v>257.81445179999997</c:v>
                </c:pt>
                <c:pt idx="1669">
                  <c:v>257.81445179999997</c:v>
                </c:pt>
                <c:pt idx="1670">
                  <c:v>257.81445179999997</c:v>
                </c:pt>
                <c:pt idx="1671">
                  <c:v>257.81445179999997</c:v>
                </c:pt>
                <c:pt idx="1672">
                  <c:v>257.81445179999997</c:v>
                </c:pt>
                <c:pt idx="1673">
                  <c:v>257.81445179999997</c:v>
                </c:pt>
                <c:pt idx="1674">
                  <c:v>257.81445179999997</c:v>
                </c:pt>
                <c:pt idx="1675">
                  <c:v>257.81445179999997</c:v>
                </c:pt>
                <c:pt idx="1676">
                  <c:v>257.81445179999997</c:v>
                </c:pt>
                <c:pt idx="1677">
                  <c:v>257.81445179999997</c:v>
                </c:pt>
                <c:pt idx="1678">
                  <c:v>257.81445179999997</c:v>
                </c:pt>
                <c:pt idx="1679">
                  <c:v>257.81445179999997</c:v>
                </c:pt>
                <c:pt idx="1680">
                  <c:v>257.81445179999997</c:v>
                </c:pt>
                <c:pt idx="1681">
                  <c:v>257.81445179999997</c:v>
                </c:pt>
                <c:pt idx="1682">
                  <c:v>257.81445179999997</c:v>
                </c:pt>
                <c:pt idx="1683">
                  <c:v>257.81445179999997</c:v>
                </c:pt>
                <c:pt idx="1684">
                  <c:v>257.81445179999997</c:v>
                </c:pt>
                <c:pt idx="1685">
                  <c:v>257.81445179999997</c:v>
                </c:pt>
                <c:pt idx="1686">
                  <c:v>257.81445179999997</c:v>
                </c:pt>
                <c:pt idx="1687">
                  <c:v>257.81445179999997</c:v>
                </c:pt>
                <c:pt idx="1688">
                  <c:v>257.81445179999997</c:v>
                </c:pt>
                <c:pt idx="1689">
                  <c:v>257.81445179999997</c:v>
                </c:pt>
                <c:pt idx="1690">
                  <c:v>257.81445179999997</c:v>
                </c:pt>
                <c:pt idx="1691">
                  <c:v>257.81445179999997</c:v>
                </c:pt>
                <c:pt idx="1692">
                  <c:v>257.81445179999997</c:v>
                </c:pt>
                <c:pt idx="1693">
                  <c:v>257.81445179999997</c:v>
                </c:pt>
                <c:pt idx="1694">
                  <c:v>257.81445179999997</c:v>
                </c:pt>
                <c:pt idx="1695">
                  <c:v>257.81445179999997</c:v>
                </c:pt>
                <c:pt idx="1696">
                  <c:v>257.81445179999997</c:v>
                </c:pt>
                <c:pt idx="1697">
                  <c:v>257.81445179999997</c:v>
                </c:pt>
                <c:pt idx="1698">
                  <c:v>257.81445179999997</c:v>
                </c:pt>
                <c:pt idx="1699">
                  <c:v>257.81445179999997</c:v>
                </c:pt>
                <c:pt idx="1700">
                  <c:v>257.81445179999997</c:v>
                </c:pt>
                <c:pt idx="1701">
                  <c:v>257.81445179999997</c:v>
                </c:pt>
                <c:pt idx="1702">
                  <c:v>257.81445179999997</c:v>
                </c:pt>
                <c:pt idx="1703">
                  <c:v>257.81445179999997</c:v>
                </c:pt>
                <c:pt idx="1704">
                  <c:v>257.81445179999997</c:v>
                </c:pt>
                <c:pt idx="1705">
                  <c:v>257.81445179999997</c:v>
                </c:pt>
                <c:pt idx="1706">
                  <c:v>257.81445179999997</c:v>
                </c:pt>
                <c:pt idx="1707">
                  <c:v>257.81445179999997</c:v>
                </c:pt>
                <c:pt idx="1708">
                  <c:v>257.81445179999997</c:v>
                </c:pt>
                <c:pt idx="1709">
                  <c:v>257.81445179999997</c:v>
                </c:pt>
                <c:pt idx="1710">
                  <c:v>257.81445179999997</c:v>
                </c:pt>
                <c:pt idx="1711">
                  <c:v>257.81445179999997</c:v>
                </c:pt>
                <c:pt idx="1712">
                  <c:v>257.81445179999997</c:v>
                </c:pt>
                <c:pt idx="1713">
                  <c:v>257.81445179999997</c:v>
                </c:pt>
                <c:pt idx="1714">
                  <c:v>257.81445179999997</c:v>
                </c:pt>
                <c:pt idx="1715">
                  <c:v>257.81445179999997</c:v>
                </c:pt>
                <c:pt idx="1716">
                  <c:v>257.81445179999997</c:v>
                </c:pt>
                <c:pt idx="1717">
                  <c:v>257.81445179999997</c:v>
                </c:pt>
                <c:pt idx="1718">
                  <c:v>257.81445179999997</c:v>
                </c:pt>
                <c:pt idx="1719">
                  <c:v>257.81445179999997</c:v>
                </c:pt>
                <c:pt idx="1720">
                  <c:v>257.81445179999997</c:v>
                </c:pt>
                <c:pt idx="1721">
                  <c:v>257.81445179999997</c:v>
                </c:pt>
                <c:pt idx="1722">
                  <c:v>257.81445179999997</c:v>
                </c:pt>
                <c:pt idx="1723">
                  <c:v>257.81445179999997</c:v>
                </c:pt>
                <c:pt idx="1724">
                  <c:v>257.81445179999997</c:v>
                </c:pt>
                <c:pt idx="1725">
                  <c:v>257.81445179999997</c:v>
                </c:pt>
                <c:pt idx="1726">
                  <c:v>257.81445179999997</c:v>
                </c:pt>
                <c:pt idx="1727">
                  <c:v>257.81445179999997</c:v>
                </c:pt>
                <c:pt idx="1728">
                  <c:v>257.81445179999997</c:v>
                </c:pt>
                <c:pt idx="1729">
                  <c:v>257.81445179999997</c:v>
                </c:pt>
                <c:pt idx="1730">
                  <c:v>257.81445179999997</c:v>
                </c:pt>
                <c:pt idx="1731">
                  <c:v>257.81445179999997</c:v>
                </c:pt>
                <c:pt idx="1732">
                  <c:v>257.81445179999997</c:v>
                </c:pt>
                <c:pt idx="1733">
                  <c:v>257.81445179999997</c:v>
                </c:pt>
                <c:pt idx="1734">
                  <c:v>257.81445179999997</c:v>
                </c:pt>
                <c:pt idx="1735">
                  <c:v>257.81445179999997</c:v>
                </c:pt>
                <c:pt idx="1736">
                  <c:v>257.81445179999997</c:v>
                </c:pt>
                <c:pt idx="1737">
                  <c:v>257.81445179999997</c:v>
                </c:pt>
                <c:pt idx="1738">
                  <c:v>257.81445179999997</c:v>
                </c:pt>
                <c:pt idx="1739">
                  <c:v>257.81445179999997</c:v>
                </c:pt>
                <c:pt idx="1740">
                  <c:v>257.81445179999997</c:v>
                </c:pt>
                <c:pt idx="1741">
                  <c:v>257.81445179999997</c:v>
                </c:pt>
                <c:pt idx="1742">
                  <c:v>257.81445179999997</c:v>
                </c:pt>
                <c:pt idx="1743">
                  <c:v>257.81445179999997</c:v>
                </c:pt>
                <c:pt idx="1744">
                  <c:v>257.81445179999997</c:v>
                </c:pt>
                <c:pt idx="1745">
                  <c:v>257.81445179999997</c:v>
                </c:pt>
                <c:pt idx="1746">
                  <c:v>257.81445179999997</c:v>
                </c:pt>
                <c:pt idx="1747">
                  <c:v>257.81445179999997</c:v>
                </c:pt>
                <c:pt idx="1748">
                  <c:v>257.81445179999997</c:v>
                </c:pt>
                <c:pt idx="1749">
                  <c:v>257.81445179999997</c:v>
                </c:pt>
                <c:pt idx="1750">
                  <c:v>257.81445179999997</c:v>
                </c:pt>
                <c:pt idx="1751">
                  <c:v>257.81445179999997</c:v>
                </c:pt>
                <c:pt idx="1752">
                  <c:v>257.81445179999997</c:v>
                </c:pt>
                <c:pt idx="1753">
                  <c:v>257.81445179999997</c:v>
                </c:pt>
                <c:pt idx="1754">
                  <c:v>257.81445179999997</c:v>
                </c:pt>
                <c:pt idx="1755">
                  <c:v>257.81445179999997</c:v>
                </c:pt>
                <c:pt idx="1756">
                  <c:v>257.81445179999997</c:v>
                </c:pt>
                <c:pt idx="1757">
                  <c:v>257.81445179999997</c:v>
                </c:pt>
                <c:pt idx="1758">
                  <c:v>257.81445179999997</c:v>
                </c:pt>
                <c:pt idx="1759">
                  <c:v>257.81445179999997</c:v>
                </c:pt>
                <c:pt idx="1760">
                  <c:v>257.81445179999997</c:v>
                </c:pt>
                <c:pt idx="1761">
                  <c:v>257.81445179999997</c:v>
                </c:pt>
                <c:pt idx="1762">
                  <c:v>257.81445179999997</c:v>
                </c:pt>
                <c:pt idx="1763">
                  <c:v>257.81445179999997</c:v>
                </c:pt>
                <c:pt idx="1764">
                  <c:v>257.81445179999997</c:v>
                </c:pt>
                <c:pt idx="1765">
                  <c:v>257.81445179999997</c:v>
                </c:pt>
                <c:pt idx="1766">
                  <c:v>257.81445179999997</c:v>
                </c:pt>
                <c:pt idx="1767">
                  <c:v>257.81445179999997</c:v>
                </c:pt>
                <c:pt idx="1768">
                  <c:v>257.81445179999997</c:v>
                </c:pt>
                <c:pt idx="1769">
                  <c:v>257.81445179999997</c:v>
                </c:pt>
                <c:pt idx="1770">
                  <c:v>257.81445179999997</c:v>
                </c:pt>
                <c:pt idx="1771">
                  <c:v>257.81445179999997</c:v>
                </c:pt>
                <c:pt idx="1772">
                  <c:v>257.81445179999997</c:v>
                </c:pt>
                <c:pt idx="1773">
                  <c:v>257.81445179999997</c:v>
                </c:pt>
                <c:pt idx="1774">
                  <c:v>257.81445179999997</c:v>
                </c:pt>
                <c:pt idx="1775">
                  <c:v>257.81445179999997</c:v>
                </c:pt>
                <c:pt idx="1776">
                  <c:v>257.81445179999997</c:v>
                </c:pt>
                <c:pt idx="1777">
                  <c:v>257.81445179999997</c:v>
                </c:pt>
                <c:pt idx="1778">
                  <c:v>257.81445179999997</c:v>
                </c:pt>
                <c:pt idx="1779">
                  <c:v>257.81445179999997</c:v>
                </c:pt>
                <c:pt idx="1780">
                  <c:v>257.81445179999997</c:v>
                </c:pt>
                <c:pt idx="1781">
                  <c:v>257.81445179999997</c:v>
                </c:pt>
                <c:pt idx="1782">
                  <c:v>257.81445179999997</c:v>
                </c:pt>
                <c:pt idx="1783">
                  <c:v>257.81445179999997</c:v>
                </c:pt>
                <c:pt idx="1784">
                  <c:v>257.81445179999997</c:v>
                </c:pt>
                <c:pt idx="1785">
                  <c:v>257.81445179999997</c:v>
                </c:pt>
                <c:pt idx="1786">
                  <c:v>257.81445179999997</c:v>
                </c:pt>
                <c:pt idx="1787">
                  <c:v>257.81445179999997</c:v>
                </c:pt>
                <c:pt idx="1788">
                  <c:v>257.81445179999997</c:v>
                </c:pt>
                <c:pt idx="1789">
                  <c:v>257.81445179999997</c:v>
                </c:pt>
                <c:pt idx="1790">
                  <c:v>257.81445179999997</c:v>
                </c:pt>
                <c:pt idx="1791">
                  <c:v>257.81445179999997</c:v>
                </c:pt>
                <c:pt idx="1792">
                  <c:v>257.81445179999997</c:v>
                </c:pt>
                <c:pt idx="1793">
                  <c:v>257.81445179999997</c:v>
                </c:pt>
                <c:pt idx="1794">
                  <c:v>257.81445179999997</c:v>
                </c:pt>
                <c:pt idx="1795">
                  <c:v>257.81445179999997</c:v>
                </c:pt>
                <c:pt idx="1796">
                  <c:v>257.81445179999997</c:v>
                </c:pt>
                <c:pt idx="1797">
                  <c:v>257.81445179999997</c:v>
                </c:pt>
                <c:pt idx="1798">
                  <c:v>257.81445179999997</c:v>
                </c:pt>
                <c:pt idx="1799">
                  <c:v>257.81445179999997</c:v>
                </c:pt>
                <c:pt idx="1800">
                  <c:v>257.81445179999997</c:v>
                </c:pt>
              </c:numCache>
            </c:numRef>
          </c:yVal>
          <c:smooth val="1"/>
          <c:extLst>
            <c:ext xmlns:c16="http://schemas.microsoft.com/office/drawing/2014/chart" uri="{C3380CC4-5D6E-409C-BE32-E72D297353CC}">
              <c16:uniqueId val="{00000001-8DE8-49B3-842F-A866726DA5C6}"/>
            </c:ext>
          </c:extLst>
        </c:ser>
        <c:ser>
          <c:idx val="2"/>
          <c:order val="2"/>
          <c:tx>
            <c:v>ForceAccel</c:v>
          </c:tx>
          <c:spPr>
            <a:ln w="19050" cap="rnd">
              <a:solidFill>
                <a:schemeClr val="accent1"/>
              </a:solidFill>
              <a:round/>
            </a:ln>
            <a:effectLst/>
          </c:spPr>
          <c:marker>
            <c:symbol val="none"/>
          </c:marker>
          <c:xVal>
            <c:numRef>
              <c:f>Tractive!$C$6:$C$1806</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Tractive!$Z$6:$Z$1806</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97.336222222222204</c:v>
                </c:pt>
                <c:pt idx="13">
                  <c:v>730.02166666666699</c:v>
                </c:pt>
                <c:pt idx="14">
                  <c:v>1800.7201111111101</c:v>
                </c:pt>
                <c:pt idx="15">
                  <c:v>2190.0650000000001</c:v>
                </c:pt>
                <c:pt idx="16">
                  <c:v>1557.37955555556</c:v>
                </c:pt>
                <c:pt idx="17">
                  <c:v>1849.3882222222201</c:v>
                </c:pt>
                <c:pt idx="18">
                  <c:v>2336.0693333333302</c:v>
                </c:pt>
                <c:pt idx="19">
                  <c:v>2092.7287777777801</c:v>
                </c:pt>
                <c:pt idx="20">
                  <c:v>730.02166666666596</c:v>
                </c:pt>
                <c:pt idx="21">
                  <c:v>292.00866666666701</c:v>
                </c:pt>
                <c:pt idx="22">
                  <c:v>97.336222222221906</c:v>
                </c:pt>
                <c:pt idx="23">
                  <c:v>243.34055555555599</c:v>
                </c:pt>
                <c:pt idx="24">
                  <c:v>146.00433333333399</c:v>
                </c:pt>
                <c:pt idx="25">
                  <c:v>827.35788888888806</c:v>
                </c:pt>
                <c:pt idx="26">
                  <c:v>535.34922222222201</c:v>
                </c:pt>
                <c:pt idx="27">
                  <c:v>1070.6984444444499</c:v>
                </c:pt>
                <c:pt idx="28">
                  <c:v>1216.7027777777801</c:v>
                </c:pt>
                <c:pt idx="29">
                  <c:v>1216.7027777777801</c:v>
                </c:pt>
                <c:pt idx="30">
                  <c:v>1070.6984444444399</c:v>
                </c:pt>
                <c:pt idx="31">
                  <c:v>584.01733333333402</c:v>
                </c:pt>
                <c:pt idx="32">
                  <c:v>389.34488888888802</c:v>
                </c:pt>
                <c:pt idx="33">
                  <c:v>292.00866666666599</c:v>
                </c:pt>
                <c:pt idx="34">
                  <c:v>243.34055555555599</c:v>
                </c:pt>
                <c:pt idx="35">
                  <c:v>48.668111111112502</c:v>
                </c:pt>
                <c:pt idx="36">
                  <c:v>-146.004333333331</c:v>
                </c:pt>
                <c:pt idx="37">
                  <c:v>-730.02166666666596</c:v>
                </c:pt>
                <c:pt idx="38">
                  <c:v>-1362.70711111112</c:v>
                </c:pt>
                <c:pt idx="39">
                  <c:v>-1411.3752222222199</c:v>
                </c:pt>
                <c:pt idx="40">
                  <c:v>-1168.0346666666701</c:v>
                </c:pt>
                <c:pt idx="41">
                  <c:v>-1119.3665555555599</c:v>
                </c:pt>
                <c:pt idx="42">
                  <c:v>-1606.04766666667</c:v>
                </c:pt>
                <c:pt idx="43">
                  <c:v>-1898.05633333333</c:v>
                </c:pt>
                <c:pt idx="44">
                  <c:v>-1411.3752222222199</c:v>
                </c:pt>
                <c:pt idx="45">
                  <c:v>-632.68544444444399</c:v>
                </c:pt>
                <c:pt idx="46">
                  <c:v>-243.34055555555599</c:v>
                </c:pt>
                <c:pt idx="47">
                  <c:v>-438.01299999999799</c:v>
                </c:pt>
                <c:pt idx="48">
                  <c:v>-535.34922222222303</c:v>
                </c:pt>
                <c:pt idx="49">
                  <c:v>-292.00866666666599</c:v>
                </c:pt>
                <c:pt idx="50">
                  <c:v>0</c:v>
                </c:pt>
                <c:pt idx="51">
                  <c:v>-194.67244444444501</c:v>
                </c:pt>
                <c:pt idx="52">
                  <c:v>-827.35788888888897</c:v>
                </c:pt>
                <c:pt idx="53">
                  <c:v>-1265.37088888889</c:v>
                </c:pt>
                <c:pt idx="54">
                  <c:v>-486.68111111111199</c:v>
                </c:pt>
                <c:pt idx="55">
                  <c:v>-48.668111111110903</c:v>
                </c:pt>
                <c:pt idx="56">
                  <c:v>0</c:v>
                </c:pt>
                <c:pt idx="57">
                  <c:v>0</c:v>
                </c:pt>
                <c:pt idx="58">
                  <c:v>146.00433333333399</c:v>
                </c:pt>
                <c:pt idx="59">
                  <c:v>146.00433333333299</c:v>
                </c:pt>
                <c:pt idx="60">
                  <c:v>1022.03033333333</c:v>
                </c:pt>
                <c:pt idx="61">
                  <c:v>292.00866666666701</c:v>
                </c:pt>
                <c:pt idx="62">
                  <c:v>292.00866666666701</c:v>
                </c:pt>
                <c:pt idx="63">
                  <c:v>146.00433333333299</c:v>
                </c:pt>
                <c:pt idx="64">
                  <c:v>438.01299999999998</c:v>
                </c:pt>
                <c:pt idx="65">
                  <c:v>340.676777777778</c:v>
                </c:pt>
                <c:pt idx="66">
                  <c:v>146.00433333333299</c:v>
                </c:pt>
                <c:pt idx="67">
                  <c:v>146.00433333333299</c:v>
                </c:pt>
                <c:pt idx="68">
                  <c:v>924.69411111111197</c:v>
                </c:pt>
                <c:pt idx="69">
                  <c:v>1411.3752222222199</c:v>
                </c:pt>
                <c:pt idx="70">
                  <c:v>1606.04766666667</c:v>
                </c:pt>
                <c:pt idx="71">
                  <c:v>1606.04766666667</c:v>
                </c:pt>
                <c:pt idx="72">
                  <c:v>1362.70711111111</c:v>
                </c:pt>
                <c:pt idx="73">
                  <c:v>876.02599999999995</c:v>
                </c:pt>
                <c:pt idx="74">
                  <c:v>535.34922222222201</c:v>
                </c:pt>
                <c:pt idx="75">
                  <c:v>438.01299999999998</c:v>
                </c:pt>
                <c:pt idx="76">
                  <c:v>486.68111111110898</c:v>
                </c:pt>
                <c:pt idx="77">
                  <c:v>535.34922222222497</c:v>
                </c:pt>
                <c:pt idx="78">
                  <c:v>389.34488888888802</c:v>
                </c:pt>
                <c:pt idx="79">
                  <c:v>97.336222222221906</c:v>
                </c:pt>
                <c:pt idx="80">
                  <c:v>-243.34055555555301</c:v>
                </c:pt>
                <c:pt idx="81">
                  <c:v>-243.34055555555599</c:v>
                </c:pt>
                <c:pt idx="82">
                  <c:v>-584.01733333333402</c:v>
                </c:pt>
                <c:pt idx="83">
                  <c:v>-146.00433333333399</c:v>
                </c:pt>
                <c:pt idx="84">
                  <c:v>-146.004333333331</c:v>
                </c:pt>
                <c:pt idx="85">
                  <c:v>-389.34488888889098</c:v>
                </c:pt>
                <c:pt idx="86">
                  <c:v>-292.00866666666599</c:v>
                </c:pt>
                <c:pt idx="87">
                  <c:v>-340.676777777778</c:v>
                </c:pt>
                <c:pt idx="88">
                  <c:v>-194.67244444444401</c:v>
                </c:pt>
                <c:pt idx="89">
                  <c:v>-1119.3665555555599</c:v>
                </c:pt>
                <c:pt idx="90">
                  <c:v>-2238.7331111111098</c:v>
                </c:pt>
                <c:pt idx="91">
                  <c:v>-2579.4098888888898</c:v>
                </c:pt>
                <c:pt idx="92">
                  <c:v>-2433.4055555555501</c:v>
                </c:pt>
                <c:pt idx="93">
                  <c:v>-1362.70711111111</c:v>
                </c:pt>
                <c:pt idx="94">
                  <c:v>-1070.6984444444399</c:v>
                </c:pt>
                <c:pt idx="95">
                  <c:v>-1411.3752222222199</c:v>
                </c:pt>
                <c:pt idx="96">
                  <c:v>-1606.04766666667</c:v>
                </c:pt>
                <c:pt idx="97">
                  <c:v>-1070.6984444444399</c:v>
                </c:pt>
                <c:pt idx="98">
                  <c:v>-681.35355555555498</c:v>
                </c:pt>
                <c:pt idx="99">
                  <c:v>-1070.6984444444399</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97.336222222222204</c:v>
                </c:pt>
                <c:pt idx="139">
                  <c:v>827.35788888888897</c:v>
                </c:pt>
                <c:pt idx="140">
                  <c:v>2044.0606666666699</c:v>
                </c:pt>
                <c:pt idx="141">
                  <c:v>2725.4142222222199</c:v>
                </c:pt>
                <c:pt idx="142">
                  <c:v>2287.40122222222</c:v>
                </c:pt>
                <c:pt idx="143">
                  <c:v>1216.7027777777801</c:v>
                </c:pt>
                <c:pt idx="144">
                  <c:v>486.68111111111199</c:v>
                </c:pt>
                <c:pt idx="145">
                  <c:v>438.01299999999998</c:v>
                </c:pt>
                <c:pt idx="146">
                  <c:v>973.36222222222204</c:v>
                </c:pt>
                <c:pt idx="147">
                  <c:v>1265.37088888889</c:v>
                </c:pt>
                <c:pt idx="148">
                  <c:v>1119.3665555555499</c:v>
                </c:pt>
                <c:pt idx="149">
                  <c:v>730.02166666666699</c:v>
                </c:pt>
                <c:pt idx="150">
                  <c:v>292.008666666669</c:v>
                </c:pt>
                <c:pt idx="151">
                  <c:v>-194.672444444447</c:v>
                </c:pt>
                <c:pt idx="152">
                  <c:v>-1070.6984444444399</c:v>
                </c:pt>
                <c:pt idx="153">
                  <c:v>-2238.7331111111098</c:v>
                </c:pt>
                <c:pt idx="154">
                  <c:v>-2579.4098888888898</c:v>
                </c:pt>
                <c:pt idx="155">
                  <c:v>-1946.72444444444</c:v>
                </c:pt>
                <c:pt idx="156">
                  <c:v>-632.68544444444501</c:v>
                </c:pt>
                <c:pt idx="157">
                  <c:v>292.00866666666701</c:v>
                </c:pt>
                <c:pt idx="158">
                  <c:v>730.02166666666596</c:v>
                </c:pt>
                <c:pt idx="159">
                  <c:v>1508.7114444444401</c:v>
                </c:pt>
                <c:pt idx="160">
                  <c:v>1411.3752222222199</c:v>
                </c:pt>
                <c:pt idx="161">
                  <c:v>1606.04766666666</c:v>
                </c:pt>
                <c:pt idx="162">
                  <c:v>1022.03033333333</c:v>
                </c:pt>
                <c:pt idx="163">
                  <c:v>1022.03033333333</c:v>
                </c:pt>
                <c:pt idx="164">
                  <c:v>924.69411111111106</c:v>
                </c:pt>
                <c:pt idx="165">
                  <c:v>778.68977777777798</c:v>
                </c:pt>
                <c:pt idx="166">
                  <c:v>486.68111111110898</c:v>
                </c:pt>
                <c:pt idx="167">
                  <c:v>535.34922222222497</c:v>
                </c:pt>
                <c:pt idx="168">
                  <c:v>973.36222222222204</c:v>
                </c:pt>
                <c:pt idx="169">
                  <c:v>973.36222222222204</c:v>
                </c:pt>
                <c:pt idx="170">
                  <c:v>389.34488888888802</c:v>
                </c:pt>
                <c:pt idx="171">
                  <c:v>-292.008666666669</c:v>
                </c:pt>
                <c:pt idx="172">
                  <c:v>-1119.3665555555499</c:v>
                </c:pt>
                <c:pt idx="173">
                  <c:v>-1995.39255555556</c:v>
                </c:pt>
                <c:pt idx="174">
                  <c:v>-1898.05633333333</c:v>
                </c:pt>
                <c:pt idx="175">
                  <c:v>-876.02599999999995</c:v>
                </c:pt>
                <c:pt idx="176">
                  <c:v>-97.336222222221906</c:v>
                </c:pt>
                <c:pt idx="177">
                  <c:v>389.34488888888802</c:v>
                </c:pt>
                <c:pt idx="178">
                  <c:v>924.69411111111197</c:v>
                </c:pt>
                <c:pt idx="179">
                  <c:v>681.35355555555498</c:v>
                </c:pt>
                <c:pt idx="180">
                  <c:v>194.672444444447</c:v>
                </c:pt>
                <c:pt idx="181">
                  <c:v>-48.668111111112502</c:v>
                </c:pt>
                <c:pt idx="182">
                  <c:v>-146.00433333333399</c:v>
                </c:pt>
                <c:pt idx="183">
                  <c:v>-438.01299999999998</c:v>
                </c:pt>
                <c:pt idx="184">
                  <c:v>-1070.6984444444399</c:v>
                </c:pt>
                <c:pt idx="185">
                  <c:v>-1216.7027777777801</c:v>
                </c:pt>
                <c:pt idx="186">
                  <c:v>-1265.37088888889</c:v>
                </c:pt>
                <c:pt idx="187">
                  <c:v>-1022.03033333333</c:v>
                </c:pt>
                <c:pt idx="188">
                  <c:v>-876.02599999999802</c:v>
                </c:pt>
                <c:pt idx="189">
                  <c:v>-681.353555555556</c:v>
                </c:pt>
                <c:pt idx="190">
                  <c:v>-584.017333333333</c:v>
                </c:pt>
                <c:pt idx="191">
                  <c:v>-389.34488888888899</c:v>
                </c:pt>
                <c:pt idx="192">
                  <c:v>-389.34488888888802</c:v>
                </c:pt>
                <c:pt idx="193">
                  <c:v>-194.67244444444501</c:v>
                </c:pt>
                <c:pt idx="194">
                  <c:v>-146.00433333333399</c:v>
                </c:pt>
                <c:pt idx="195">
                  <c:v>-97.336222222221906</c:v>
                </c:pt>
                <c:pt idx="196">
                  <c:v>0</c:v>
                </c:pt>
                <c:pt idx="197">
                  <c:v>0</c:v>
                </c:pt>
                <c:pt idx="198">
                  <c:v>0</c:v>
                </c:pt>
                <c:pt idx="199">
                  <c:v>243.34055555555599</c:v>
                </c:pt>
                <c:pt idx="200">
                  <c:v>243.340555555555</c:v>
                </c:pt>
                <c:pt idx="201">
                  <c:v>486.68111111111102</c:v>
                </c:pt>
                <c:pt idx="202">
                  <c:v>486.68111111111199</c:v>
                </c:pt>
                <c:pt idx="203">
                  <c:v>730.02166666666596</c:v>
                </c:pt>
                <c:pt idx="204">
                  <c:v>1216.7027777777801</c:v>
                </c:pt>
                <c:pt idx="205">
                  <c:v>1070.6984444444399</c:v>
                </c:pt>
                <c:pt idx="206">
                  <c:v>1265.37088888889</c:v>
                </c:pt>
                <c:pt idx="207">
                  <c:v>1508.7114444444401</c:v>
                </c:pt>
                <c:pt idx="208">
                  <c:v>1314.039</c:v>
                </c:pt>
                <c:pt idx="209">
                  <c:v>1168.0346666666701</c:v>
                </c:pt>
                <c:pt idx="210">
                  <c:v>1557.37955555556</c:v>
                </c:pt>
                <c:pt idx="211">
                  <c:v>1119.3665555555499</c:v>
                </c:pt>
                <c:pt idx="212">
                  <c:v>827.35788888889101</c:v>
                </c:pt>
                <c:pt idx="213">
                  <c:v>632.68544444444399</c:v>
                </c:pt>
                <c:pt idx="214">
                  <c:v>535.34922222222201</c:v>
                </c:pt>
                <c:pt idx="215">
                  <c:v>730.02166666666903</c:v>
                </c:pt>
                <c:pt idx="216">
                  <c:v>924.69411111110901</c:v>
                </c:pt>
                <c:pt idx="217">
                  <c:v>1022.03033333333</c:v>
                </c:pt>
                <c:pt idx="218">
                  <c:v>924.69411111110901</c:v>
                </c:pt>
                <c:pt idx="219">
                  <c:v>778.68977777777798</c:v>
                </c:pt>
                <c:pt idx="220">
                  <c:v>584.01733333333095</c:v>
                </c:pt>
                <c:pt idx="221">
                  <c:v>438.01300000000299</c:v>
                </c:pt>
                <c:pt idx="222">
                  <c:v>194.67244444444401</c:v>
                </c:pt>
                <c:pt idx="223">
                  <c:v>194.67244444444401</c:v>
                </c:pt>
                <c:pt idx="224">
                  <c:v>146.004333333331</c:v>
                </c:pt>
                <c:pt idx="225">
                  <c:v>194.672444444447</c:v>
                </c:pt>
                <c:pt idx="226">
                  <c:v>292.00866666666599</c:v>
                </c:pt>
                <c:pt idx="227">
                  <c:v>243.34055555555599</c:v>
                </c:pt>
                <c:pt idx="228">
                  <c:v>243.34055555555301</c:v>
                </c:pt>
                <c:pt idx="229">
                  <c:v>194.672444444447</c:v>
                </c:pt>
                <c:pt idx="230">
                  <c:v>146.00433333333399</c:v>
                </c:pt>
                <c:pt idx="231">
                  <c:v>0</c:v>
                </c:pt>
                <c:pt idx="232">
                  <c:v>-146.00433333333399</c:v>
                </c:pt>
                <c:pt idx="233">
                  <c:v>-632.68544444444399</c:v>
                </c:pt>
                <c:pt idx="234">
                  <c:v>-973.362222222225</c:v>
                </c:pt>
                <c:pt idx="235">
                  <c:v>-924.69411111110901</c:v>
                </c:pt>
                <c:pt idx="236">
                  <c:v>-584.01733333333402</c:v>
                </c:pt>
                <c:pt idx="237">
                  <c:v>-292.00866666666298</c:v>
                </c:pt>
                <c:pt idx="238">
                  <c:v>-389.34488888889399</c:v>
                </c:pt>
                <c:pt idx="239">
                  <c:v>-730.02166666666596</c:v>
                </c:pt>
                <c:pt idx="240">
                  <c:v>-1265.37088888889</c:v>
                </c:pt>
                <c:pt idx="241">
                  <c:v>-1362.70711111111</c:v>
                </c:pt>
                <c:pt idx="242">
                  <c:v>-973.36222222222204</c:v>
                </c:pt>
                <c:pt idx="243">
                  <c:v>-1216.7027777777801</c:v>
                </c:pt>
                <c:pt idx="244">
                  <c:v>-1168.0346666666701</c:v>
                </c:pt>
                <c:pt idx="245">
                  <c:v>-1119.3665555555599</c:v>
                </c:pt>
                <c:pt idx="246">
                  <c:v>-1606.04766666667</c:v>
                </c:pt>
                <c:pt idx="247">
                  <c:v>-1898.05633333333</c:v>
                </c:pt>
                <c:pt idx="248">
                  <c:v>-1411.3752222222199</c:v>
                </c:pt>
                <c:pt idx="249">
                  <c:v>-632.68544444444399</c:v>
                </c:pt>
                <c:pt idx="250">
                  <c:v>-243.34055555555599</c:v>
                </c:pt>
                <c:pt idx="251">
                  <c:v>-438.01299999999799</c:v>
                </c:pt>
                <c:pt idx="252">
                  <c:v>-535.34922222222303</c:v>
                </c:pt>
                <c:pt idx="253">
                  <c:v>-292.00866666666599</c:v>
                </c:pt>
                <c:pt idx="254">
                  <c:v>0</c:v>
                </c:pt>
                <c:pt idx="255">
                  <c:v>-194.67244444444501</c:v>
                </c:pt>
                <c:pt idx="256">
                  <c:v>-827.35788888888897</c:v>
                </c:pt>
                <c:pt idx="257">
                  <c:v>-584.017333333333</c:v>
                </c:pt>
                <c:pt idx="258">
                  <c:v>438.01299999999998</c:v>
                </c:pt>
                <c:pt idx="259">
                  <c:v>1216.7027777777801</c:v>
                </c:pt>
                <c:pt idx="260">
                  <c:v>1314.039</c:v>
                </c:pt>
                <c:pt idx="261">
                  <c:v>1265.37088888889</c:v>
                </c:pt>
                <c:pt idx="262">
                  <c:v>1216.7027777777801</c:v>
                </c:pt>
                <c:pt idx="263">
                  <c:v>1460.0433333333301</c:v>
                </c:pt>
                <c:pt idx="264">
                  <c:v>1849.3882222222201</c:v>
                </c:pt>
                <c:pt idx="265">
                  <c:v>1752.0519999999999</c:v>
                </c:pt>
                <c:pt idx="266">
                  <c:v>1411.3752222222199</c:v>
                </c:pt>
                <c:pt idx="267">
                  <c:v>876.025999999997</c:v>
                </c:pt>
                <c:pt idx="268">
                  <c:v>1022.03033333333</c:v>
                </c:pt>
                <c:pt idx="269">
                  <c:v>730.02166666666596</c:v>
                </c:pt>
                <c:pt idx="270">
                  <c:v>730.02166666666903</c:v>
                </c:pt>
                <c:pt idx="271">
                  <c:v>48.668111111109397</c:v>
                </c:pt>
                <c:pt idx="272">
                  <c:v>-194.67244444444401</c:v>
                </c:pt>
                <c:pt idx="273">
                  <c:v>-146.00433333333399</c:v>
                </c:pt>
                <c:pt idx="274">
                  <c:v>-778.68977777777502</c:v>
                </c:pt>
                <c:pt idx="275">
                  <c:v>-1411.3752222222299</c:v>
                </c:pt>
                <c:pt idx="276">
                  <c:v>-1362.70711111111</c:v>
                </c:pt>
                <c:pt idx="277">
                  <c:v>-1752.0519999999999</c:v>
                </c:pt>
                <c:pt idx="278">
                  <c:v>-1703.3838888888899</c:v>
                </c:pt>
                <c:pt idx="279">
                  <c:v>-2628.078</c:v>
                </c:pt>
                <c:pt idx="280">
                  <c:v>-1995.39255555556</c:v>
                </c:pt>
                <c:pt idx="281">
                  <c:v>-584.017333333333</c:v>
                </c:pt>
                <c:pt idx="282">
                  <c:v>1314.039</c:v>
                </c:pt>
                <c:pt idx="283">
                  <c:v>1800.7201111111101</c:v>
                </c:pt>
                <c:pt idx="284">
                  <c:v>1752.0519999999999</c:v>
                </c:pt>
                <c:pt idx="285">
                  <c:v>1898.05633333333</c:v>
                </c:pt>
                <c:pt idx="286">
                  <c:v>1606.04766666666</c:v>
                </c:pt>
                <c:pt idx="287">
                  <c:v>1606.04766666667</c:v>
                </c:pt>
                <c:pt idx="288">
                  <c:v>1606.04766666667</c:v>
                </c:pt>
                <c:pt idx="289">
                  <c:v>1606.04766666667</c:v>
                </c:pt>
                <c:pt idx="290">
                  <c:v>924.69411111111594</c:v>
                </c:pt>
                <c:pt idx="291">
                  <c:v>292.00866666666298</c:v>
                </c:pt>
                <c:pt idx="292">
                  <c:v>-292.00866666666298</c:v>
                </c:pt>
                <c:pt idx="293">
                  <c:v>-535.34922222222497</c:v>
                </c:pt>
                <c:pt idx="294">
                  <c:v>-389.34488888889098</c:v>
                </c:pt>
                <c:pt idx="295">
                  <c:v>-243.34055555555599</c:v>
                </c:pt>
                <c:pt idx="296">
                  <c:v>-48.668111111106299</c:v>
                </c:pt>
                <c:pt idx="297">
                  <c:v>48.668111111106299</c:v>
                </c:pt>
                <c:pt idx="298">
                  <c:v>146.004333333337</c:v>
                </c:pt>
                <c:pt idx="299">
                  <c:v>97.336222222218794</c:v>
                </c:pt>
                <c:pt idx="300">
                  <c:v>0</c:v>
                </c:pt>
                <c:pt idx="301">
                  <c:v>-97.336222222218794</c:v>
                </c:pt>
                <c:pt idx="302">
                  <c:v>-243.34055555555599</c:v>
                </c:pt>
                <c:pt idx="303">
                  <c:v>-389.34488888889098</c:v>
                </c:pt>
                <c:pt idx="304">
                  <c:v>-486.68111111111199</c:v>
                </c:pt>
                <c:pt idx="305">
                  <c:v>-730.02166666666596</c:v>
                </c:pt>
                <c:pt idx="306">
                  <c:v>-730.02166666666596</c:v>
                </c:pt>
                <c:pt idx="307">
                  <c:v>-486.68111111111199</c:v>
                </c:pt>
                <c:pt idx="308">
                  <c:v>-243.34055555555599</c:v>
                </c:pt>
                <c:pt idx="309">
                  <c:v>-97.336222222218794</c:v>
                </c:pt>
                <c:pt idx="310">
                  <c:v>-194.67244444444401</c:v>
                </c:pt>
                <c:pt idx="311">
                  <c:v>-243.34055555555599</c:v>
                </c:pt>
                <c:pt idx="312">
                  <c:v>-340.676777777778</c:v>
                </c:pt>
                <c:pt idx="313">
                  <c:v>-535.34922222222497</c:v>
                </c:pt>
                <c:pt idx="314">
                  <c:v>-681.35355555555304</c:v>
                </c:pt>
                <c:pt idx="315">
                  <c:v>-778.68977777777798</c:v>
                </c:pt>
                <c:pt idx="316">
                  <c:v>-681.353555555556</c:v>
                </c:pt>
                <c:pt idx="317">
                  <c:v>-632.68544444444399</c:v>
                </c:pt>
                <c:pt idx="318">
                  <c:v>-827.35788888888806</c:v>
                </c:pt>
                <c:pt idx="319">
                  <c:v>-973.36222222222295</c:v>
                </c:pt>
                <c:pt idx="320">
                  <c:v>-924.69411111111106</c:v>
                </c:pt>
                <c:pt idx="321">
                  <c:v>-243.340555555555</c:v>
                </c:pt>
                <c:pt idx="322">
                  <c:v>-340.67677777777999</c:v>
                </c:pt>
                <c:pt idx="323">
                  <c:v>0</c:v>
                </c:pt>
                <c:pt idx="324">
                  <c:v>-292.00866666666599</c:v>
                </c:pt>
                <c:pt idx="325">
                  <c:v>-194.67244444444501</c:v>
                </c:pt>
                <c:pt idx="326">
                  <c:v>0</c:v>
                </c:pt>
                <c:pt idx="327">
                  <c:v>-146.00433333333299</c:v>
                </c:pt>
                <c:pt idx="328">
                  <c:v>-146.00433333333299</c:v>
                </c:pt>
                <c:pt idx="329">
                  <c:v>-1362.70711111111</c:v>
                </c:pt>
                <c:pt idx="330">
                  <c:v>-1460.0433333333301</c:v>
                </c:pt>
                <c:pt idx="331">
                  <c:v>-292.00866666666701</c:v>
                </c:pt>
                <c:pt idx="332">
                  <c:v>-97.336222222221906</c:v>
                </c:pt>
                <c:pt idx="333">
                  <c:v>-389.34488888888802</c:v>
                </c:pt>
                <c:pt idx="334">
                  <c:v>-146.00433333333399</c:v>
                </c:pt>
                <c:pt idx="335">
                  <c:v>-292.00866666666599</c:v>
                </c:pt>
                <c:pt idx="336">
                  <c:v>-243.34055555555599</c:v>
                </c:pt>
                <c:pt idx="337">
                  <c:v>-97.336222222221906</c:v>
                </c:pt>
                <c:pt idx="338">
                  <c:v>97.336222222221906</c:v>
                </c:pt>
                <c:pt idx="339">
                  <c:v>438.01299999999998</c:v>
                </c:pt>
                <c:pt idx="340">
                  <c:v>1168.0346666666701</c:v>
                </c:pt>
                <c:pt idx="341">
                  <c:v>1606.04766666667</c:v>
                </c:pt>
                <c:pt idx="342">
                  <c:v>1460.0433333333301</c:v>
                </c:pt>
                <c:pt idx="343">
                  <c:v>438.01299999999998</c:v>
                </c:pt>
                <c:pt idx="344">
                  <c:v>146.00433333333299</c:v>
                </c:pt>
                <c:pt idx="345">
                  <c:v>97.336222222221906</c:v>
                </c:pt>
                <c:pt idx="346">
                  <c:v>438.01299999999998</c:v>
                </c:pt>
                <c:pt idx="347">
                  <c:v>97.336222222223398</c:v>
                </c:pt>
                <c:pt idx="348">
                  <c:v>243.340555555555</c:v>
                </c:pt>
                <c:pt idx="349">
                  <c:v>292.00866666666599</c:v>
                </c:pt>
                <c:pt idx="350">
                  <c:v>194.67244444444501</c:v>
                </c:pt>
                <c:pt idx="351">
                  <c:v>48.668111111110903</c:v>
                </c:pt>
                <c:pt idx="352">
                  <c:v>-48.668111111110903</c:v>
                </c:pt>
                <c:pt idx="353">
                  <c:v>-48.668111111110903</c:v>
                </c:pt>
                <c:pt idx="354">
                  <c:v>-48.668111111112502</c:v>
                </c:pt>
                <c:pt idx="355">
                  <c:v>0</c:v>
                </c:pt>
                <c:pt idx="356">
                  <c:v>97.336222222223398</c:v>
                </c:pt>
                <c:pt idx="357">
                  <c:v>48.668111111110903</c:v>
                </c:pt>
                <c:pt idx="358">
                  <c:v>-97.336222222221906</c:v>
                </c:pt>
                <c:pt idx="359">
                  <c:v>-535.34922222222303</c:v>
                </c:pt>
                <c:pt idx="360">
                  <c:v>-924.69411111110901</c:v>
                </c:pt>
                <c:pt idx="361">
                  <c:v>-876.026000000002</c:v>
                </c:pt>
                <c:pt idx="362">
                  <c:v>-632.68544444444399</c:v>
                </c:pt>
                <c:pt idx="363">
                  <c:v>-389.34488888888802</c:v>
                </c:pt>
                <c:pt idx="364">
                  <c:v>-194.67244444444501</c:v>
                </c:pt>
                <c:pt idx="365">
                  <c:v>0</c:v>
                </c:pt>
                <c:pt idx="366">
                  <c:v>48.668111111110903</c:v>
                </c:pt>
                <c:pt idx="367">
                  <c:v>194.67244444444401</c:v>
                </c:pt>
                <c:pt idx="368">
                  <c:v>438.01300000000202</c:v>
                </c:pt>
                <c:pt idx="369">
                  <c:v>681.35355555555498</c:v>
                </c:pt>
                <c:pt idx="370">
                  <c:v>389.34488888888899</c:v>
                </c:pt>
                <c:pt idx="371">
                  <c:v>97.336222222221906</c:v>
                </c:pt>
                <c:pt idx="372">
                  <c:v>-340.676777777778</c:v>
                </c:pt>
                <c:pt idx="373">
                  <c:v>-1216.7027777777801</c:v>
                </c:pt>
                <c:pt idx="374">
                  <c:v>-1752.0519999999999</c:v>
                </c:pt>
                <c:pt idx="375">
                  <c:v>-1606.04766666667</c:v>
                </c:pt>
                <c:pt idx="376">
                  <c:v>-1216.7027777777801</c:v>
                </c:pt>
                <c:pt idx="377">
                  <c:v>-827.35788888888897</c:v>
                </c:pt>
                <c:pt idx="378">
                  <c:v>-632.68544444444399</c:v>
                </c:pt>
                <c:pt idx="379">
                  <c:v>-438.01299999999998</c:v>
                </c:pt>
                <c:pt idx="380">
                  <c:v>-389.34488888888899</c:v>
                </c:pt>
                <c:pt idx="381">
                  <c:v>-535.34922222222303</c:v>
                </c:pt>
                <c:pt idx="382">
                  <c:v>-584.017333333333</c:v>
                </c:pt>
                <c:pt idx="383">
                  <c:v>-584.017333333333</c:v>
                </c:pt>
                <c:pt idx="384">
                  <c:v>-681.353555555556</c:v>
                </c:pt>
                <c:pt idx="385">
                  <c:v>-681.35355555555498</c:v>
                </c:pt>
                <c:pt idx="386">
                  <c:v>-438.01299999999998</c:v>
                </c:pt>
                <c:pt idx="387">
                  <c:v>0</c:v>
                </c:pt>
                <c:pt idx="388">
                  <c:v>0</c:v>
                </c:pt>
                <c:pt idx="389">
                  <c:v>0</c:v>
                </c:pt>
                <c:pt idx="390">
                  <c:v>0</c:v>
                </c:pt>
                <c:pt idx="391">
                  <c:v>0</c:v>
                </c:pt>
                <c:pt idx="392">
                  <c:v>243.34055555555599</c:v>
                </c:pt>
                <c:pt idx="393">
                  <c:v>778.68977777777798</c:v>
                </c:pt>
                <c:pt idx="394">
                  <c:v>1314.039</c:v>
                </c:pt>
                <c:pt idx="395">
                  <c:v>1703.3838888888899</c:v>
                </c:pt>
                <c:pt idx="396">
                  <c:v>1946.72444444444</c:v>
                </c:pt>
                <c:pt idx="397">
                  <c:v>2092.7287777777801</c:v>
                </c:pt>
                <c:pt idx="398">
                  <c:v>2092.7287777777801</c:v>
                </c:pt>
                <c:pt idx="399">
                  <c:v>1606.04766666667</c:v>
                </c:pt>
                <c:pt idx="400">
                  <c:v>681.35355555555805</c:v>
                </c:pt>
                <c:pt idx="401">
                  <c:v>0</c:v>
                </c:pt>
                <c:pt idx="402">
                  <c:v>-340.67677777777999</c:v>
                </c:pt>
                <c:pt idx="403">
                  <c:v>-778.68977777777695</c:v>
                </c:pt>
                <c:pt idx="404">
                  <c:v>-827.35788888888897</c:v>
                </c:pt>
                <c:pt idx="405">
                  <c:v>-681.353555555556</c:v>
                </c:pt>
                <c:pt idx="406">
                  <c:v>-730.02166666666699</c:v>
                </c:pt>
                <c:pt idx="407">
                  <c:v>-827.35788888888806</c:v>
                </c:pt>
                <c:pt idx="408">
                  <c:v>-827.35788888888897</c:v>
                </c:pt>
                <c:pt idx="409">
                  <c:v>-535.34922222222303</c:v>
                </c:pt>
                <c:pt idx="410">
                  <c:v>-146.00433333333299</c:v>
                </c:pt>
                <c:pt idx="411">
                  <c:v>48.668111111110903</c:v>
                </c:pt>
                <c:pt idx="412">
                  <c:v>97.336222222221906</c:v>
                </c:pt>
                <c:pt idx="413">
                  <c:v>146.00433333333399</c:v>
                </c:pt>
                <c:pt idx="414">
                  <c:v>194.67244444444501</c:v>
                </c:pt>
                <c:pt idx="415">
                  <c:v>486.68111111111102</c:v>
                </c:pt>
                <c:pt idx="416">
                  <c:v>730.02166666666596</c:v>
                </c:pt>
                <c:pt idx="417">
                  <c:v>632.68544444444399</c:v>
                </c:pt>
                <c:pt idx="418">
                  <c:v>194.672444444447</c:v>
                </c:pt>
                <c:pt idx="419">
                  <c:v>-146.00433333333399</c:v>
                </c:pt>
                <c:pt idx="420">
                  <c:v>-584.017333333333</c:v>
                </c:pt>
                <c:pt idx="421">
                  <c:v>-486.68111111111102</c:v>
                </c:pt>
                <c:pt idx="422">
                  <c:v>-194.67244444444501</c:v>
                </c:pt>
                <c:pt idx="423">
                  <c:v>97.336222222221906</c:v>
                </c:pt>
                <c:pt idx="424">
                  <c:v>389.34488888888899</c:v>
                </c:pt>
                <c:pt idx="425">
                  <c:v>924.69411111111197</c:v>
                </c:pt>
                <c:pt idx="426">
                  <c:v>1703.3838888888899</c:v>
                </c:pt>
                <c:pt idx="427">
                  <c:v>2336.0693333333302</c:v>
                </c:pt>
                <c:pt idx="428">
                  <c:v>2044.0606666666699</c:v>
                </c:pt>
                <c:pt idx="429">
                  <c:v>876.025999999997</c:v>
                </c:pt>
                <c:pt idx="430">
                  <c:v>48.668111111112502</c:v>
                </c:pt>
                <c:pt idx="431">
                  <c:v>-340.676777777778</c:v>
                </c:pt>
                <c:pt idx="432">
                  <c:v>-438.01299999999998</c:v>
                </c:pt>
                <c:pt idx="433">
                  <c:v>-292.00866666666599</c:v>
                </c:pt>
                <c:pt idx="434">
                  <c:v>-97.336222222221906</c:v>
                </c:pt>
                <c:pt idx="435">
                  <c:v>-243.34055555555599</c:v>
                </c:pt>
                <c:pt idx="436">
                  <c:v>-681.353555555556</c:v>
                </c:pt>
                <c:pt idx="437">
                  <c:v>-1216.7027777777801</c:v>
                </c:pt>
                <c:pt idx="438">
                  <c:v>-1800.7201111111101</c:v>
                </c:pt>
                <c:pt idx="439">
                  <c:v>-2336.0693333333302</c:v>
                </c:pt>
                <c:pt idx="440">
                  <c:v>-2579.4098888888898</c:v>
                </c:pt>
                <c:pt idx="441">
                  <c:v>-2530.74177777778</c:v>
                </c:pt>
                <c:pt idx="442">
                  <c:v>-1898.05633333333</c:v>
                </c:pt>
                <c:pt idx="443">
                  <c:v>-1216.7027777777801</c:v>
                </c:pt>
                <c:pt idx="444">
                  <c:v>-535.34922222222201</c:v>
                </c:pt>
                <c:pt idx="445">
                  <c:v>-97.336222222222204</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243.34055555555599</c:v>
                </c:pt>
                <c:pt idx="513">
                  <c:v>973.36222222222204</c:v>
                </c:pt>
                <c:pt idx="514">
                  <c:v>1995.39255555556</c:v>
                </c:pt>
                <c:pt idx="515">
                  <c:v>2530.74177777778</c:v>
                </c:pt>
                <c:pt idx="516">
                  <c:v>2433.4055555555601</c:v>
                </c:pt>
                <c:pt idx="517">
                  <c:v>1800.7201111111101</c:v>
                </c:pt>
                <c:pt idx="518">
                  <c:v>681.35355555555498</c:v>
                </c:pt>
                <c:pt idx="519">
                  <c:v>0</c:v>
                </c:pt>
                <c:pt idx="520">
                  <c:v>-292.00866666666599</c:v>
                </c:pt>
                <c:pt idx="521">
                  <c:v>-486.68111111111102</c:v>
                </c:pt>
                <c:pt idx="522">
                  <c:v>-535.34922222222303</c:v>
                </c:pt>
                <c:pt idx="523">
                  <c:v>-681.35355555555498</c:v>
                </c:pt>
                <c:pt idx="524">
                  <c:v>-1119.3665555555599</c:v>
                </c:pt>
                <c:pt idx="525">
                  <c:v>-1752.0519999999999</c:v>
                </c:pt>
                <c:pt idx="526">
                  <c:v>-2092.7287777777801</c:v>
                </c:pt>
                <c:pt idx="527">
                  <c:v>-1752.0519999999999</c:v>
                </c:pt>
                <c:pt idx="528">
                  <c:v>-973.36222222222204</c:v>
                </c:pt>
                <c:pt idx="529">
                  <c:v>-486.68111111111102</c:v>
                </c:pt>
                <c:pt idx="530">
                  <c:v>-486.68111111111102</c:v>
                </c:pt>
                <c:pt idx="531">
                  <c:v>0</c:v>
                </c:pt>
                <c:pt idx="532">
                  <c:v>0</c:v>
                </c:pt>
                <c:pt idx="533">
                  <c:v>97.336222222222204</c:v>
                </c:pt>
                <c:pt idx="534">
                  <c:v>486.68111111111102</c:v>
                </c:pt>
                <c:pt idx="535">
                  <c:v>973.36222222222204</c:v>
                </c:pt>
                <c:pt idx="536">
                  <c:v>973.36222222222204</c:v>
                </c:pt>
                <c:pt idx="537">
                  <c:v>1460.0433333333301</c:v>
                </c:pt>
                <c:pt idx="538">
                  <c:v>2336.0693333333302</c:v>
                </c:pt>
                <c:pt idx="539">
                  <c:v>2822.7504444444398</c:v>
                </c:pt>
                <c:pt idx="540">
                  <c:v>2092.7287777777801</c:v>
                </c:pt>
                <c:pt idx="541">
                  <c:v>681.35355555555498</c:v>
                </c:pt>
                <c:pt idx="542">
                  <c:v>0</c:v>
                </c:pt>
                <c:pt idx="543">
                  <c:v>-97.336222222221906</c:v>
                </c:pt>
                <c:pt idx="544">
                  <c:v>-340.676777777778</c:v>
                </c:pt>
                <c:pt idx="545">
                  <c:v>-632.68544444444399</c:v>
                </c:pt>
                <c:pt idx="546">
                  <c:v>-1070.6984444444399</c:v>
                </c:pt>
                <c:pt idx="547">
                  <c:v>-778.68977777778002</c:v>
                </c:pt>
                <c:pt idx="548">
                  <c:v>-632.68544444444399</c:v>
                </c:pt>
                <c:pt idx="549">
                  <c:v>-438.01299999999998</c:v>
                </c:pt>
                <c:pt idx="550">
                  <c:v>-438.01299999999998</c:v>
                </c:pt>
                <c:pt idx="551">
                  <c:v>-340.676777777778</c:v>
                </c:pt>
                <c:pt idx="552">
                  <c:v>-194.67244444444401</c:v>
                </c:pt>
                <c:pt idx="553">
                  <c:v>-292.00866666666701</c:v>
                </c:pt>
                <c:pt idx="554">
                  <c:v>-194.67244444444401</c:v>
                </c:pt>
                <c:pt idx="555">
                  <c:v>-97.336222222222602</c:v>
                </c:pt>
                <c:pt idx="556">
                  <c:v>0</c:v>
                </c:pt>
                <c:pt idx="557">
                  <c:v>97.336222222222602</c:v>
                </c:pt>
                <c:pt idx="558">
                  <c:v>243.340555555555</c:v>
                </c:pt>
                <c:pt idx="559">
                  <c:v>340.67677777777698</c:v>
                </c:pt>
                <c:pt idx="560">
                  <c:v>973.36222222222204</c:v>
                </c:pt>
                <c:pt idx="561">
                  <c:v>243.34055555555599</c:v>
                </c:pt>
                <c:pt idx="562">
                  <c:v>0</c:v>
                </c:pt>
                <c:pt idx="563">
                  <c:v>0</c:v>
                </c:pt>
                <c:pt idx="564">
                  <c:v>-778.68977777777798</c:v>
                </c:pt>
                <c:pt idx="565">
                  <c:v>-2579.4098888888898</c:v>
                </c:pt>
                <c:pt idx="566">
                  <c:v>-2579.4098888888898</c:v>
                </c:pt>
                <c:pt idx="567">
                  <c:v>-2336.0693333333302</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486.68111111111102</c:v>
                </c:pt>
                <c:pt idx="602">
                  <c:v>535.34922222222201</c:v>
                </c:pt>
                <c:pt idx="603">
                  <c:v>1314.039</c:v>
                </c:pt>
                <c:pt idx="604">
                  <c:v>2092.7287777777801</c:v>
                </c:pt>
                <c:pt idx="605">
                  <c:v>2482.0736666666699</c:v>
                </c:pt>
                <c:pt idx="606">
                  <c:v>2725.4142222222199</c:v>
                </c:pt>
                <c:pt idx="607">
                  <c:v>2774.0823333333301</c:v>
                </c:pt>
                <c:pt idx="608">
                  <c:v>2433.4055555555501</c:v>
                </c:pt>
                <c:pt idx="609">
                  <c:v>2092.7287777777801</c:v>
                </c:pt>
                <c:pt idx="610">
                  <c:v>1946.72444444444</c:v>
                </c:pt>
                <c:pt idx="611">
                  <c:v>1995.39255555556</c:v>
                </c:pt>
                <c:pt idx="612">
                  <c:v>1703.3838888888899</c:v>
                </c:pt>
                <c:pt idx="613">
                  <c:v>924.69411111111197</c:v>
                </c:pt>
                <c:pt idx="614">
                  <c:v>194.672444444447</c:v>
                </c:pt>
                <c:pt idx="615">
                  <c:v>-97.336222222225004</c:v>
                </c:pt>
                <c:pt idx="616">
                  <c:v>-48.668111111112502</c:v>
                </c:pt>
                <c:pt idx="617">
                  <c:v>-97.336222222218794</c:v>
                </c:pt>
                <c:pt idx="618">
                  <c:v>-194.672444444447</c:v>
                </c:pt>
                <c:pt idx="619">
                  <c:v>-389.34488888888802</c:v>
                </c:pt>
                <c:pt idx="620">
                  <c:v>-535.34922222222201</c:v>
                </c:pt>
                <c:pt idx="621">
                  <c:v>-486.68111111111199</c:v>
                </c:pt>
                <c:pt idx="622">
                  <c:v>-243.34055555555599</c:v>
                </c:pt>
                <c:pt idx="623">
                  <c:v>-48.668111111112502</c:v>
                </c:pt>
                <c:pt idx="624">
                  <c:v>97.336222222225004</c:v>
                </c:pt>
                <c:pt idx="625">
                  <c:v>292.008666666669</c:v>
                </c:pt>
                <c:pt idx="626">
                  <c:v>292.00866666666599</c:v>
                </c:pt>
                <c:pt idx="627">
                  <c:v>146.004333333331</c:v>
                </c:pt>
                <c:pt idx="628">
                  <c:v>0</c:v>
                </c:pt>
                <c:pt idx="629">
                  <c:v>0</c:v>
                </c:pt>
                <c:pt idx="630">
                  <c:v>48.668111111112502</c:v>
                </c:pt>
                <c:pt idx="631">
                  <c:v>292.008666666669</c:v>
                </c:pt>
                <c:pt idx="632">
                  <c:v>486.68111111110898</c:v>
                </c:pt>
                <c:pt idx="633">
                  <c:v>584.01733333333095</c:v>
                </c:pt>
                <c:pt idx="634">
                  <c:v>681.353555555556</c:v>
                </c:pt>
                <c:pt idx="635">
                  <c:v>632.68544444444694</c:v>
                </c:pt>
                <c:pt idx="636">
                  <c:v>486.68111111110898</c:v>
                </c:pt>
                <c:pt idx="637">
                  <c:v>194.67244444444401</c:v>
                </c:pt>
                <c:pt idx="638">
                  <c:v>0</c:v>
                </c:pt>
                <c:pt idx="639">
                  <c:v>-48.668111111112502</c:v>
                </c:pt>
                <c:pt idx="640">
                  <c:v>-97.336222222218794</c:v>
                </c:pt>
                <c:pt idx="641">
                  <c:v>-48.668111111112502</c:v>
                </c:pt>
                <c:pt idx="642">
                  <c:v>243.34055555555599</c:v>
                </c:pt>
                <c:pt idx="643">
                  <c:v>584.01733333333095</c:v>
                </c:pt>
                <c:pt idx="644">
                  <c:v>438.01300000000299</c:v>
                </c:pt>
                <c:pt idx="645">
                  <c:v>146.004333333331</c:v>
                </c:pt>
                <c:pt idx="646">
                  <c:v>194.67244444444401</c:v>
                </c:pt>
                <c:pt idx="647">
                  <c:v>194.67244444444401</c:v>
                </c:pt>
                <c:pt idx="648">
                  <c:v>194.672444444447</c:v>
                </c:pt>
                <c:pt idx="649">
                  <c:v>97.336222222221906</c:v>
                </c:pt>
                <c:pt idx="650">
                  <c:v>-48.668111111112502</c:v>
                </c:pt>
                <c:pt idx="651">
                  <c:v>-389.34488888888802</c:v>
                </c:pt>
                <c:pt idx="652">
                  <c:v>-876.02599999999995</c:v>
                </c:pt>
                <c:pt idx="653">
                  <c:v>-1022.03033333333</c:v>
                </c:pt>
                <c:pt idx="654">
                  <c:v>-973.36222222222204</c:v>
                </c:pt>
                <c:pt idx="655">
                  <c:v>-1411.3752222222199</c:v>
                </c:pt>
                <c:pt idx="656">
                  <c:v>-1946.72444444444</c:v>
                </c:pt>
                <c:pt idx="657">
                  <c:v>-1946.72444444444</c:v>
                </c:pt>
                <c:pt idx="658">
                  <c:v>-1314.039</c:v>
                </c:pt>
                <c:pt idx="659">
                  <c:v>-1070.6984444444499</c:v>
                </c:pt>
                <c:pt idx="660">
                  <c:v>-1606.04766666667</c:v>
                </c:pt>
                <c:pt idx="661">
                  <c:v>-2433.4055555555501</c:v>
                </c:pt>
                <c:pt idx="662">
                  <c:v>-2579.4098888888898</c:v>
                </c:pt>
                <c:pt idx="663">
                  <c:v>-2579.4098888888898</c:v>
                </c:pt>
                <c:pt idx="664">
                  <c:v>-1119.3665555555599</c:v>
                </c:pt>
                <c:pt idx="665">
                  <c:v>-535.34922222222303</c:v>
                </c:pt>
                <c:pt idx="666">
                  <c:v>243.34055555555599</c:v>
                </c:pt>
                <c:pt idx="667">
                  <c:v>730.02166666666596</c:v>
                </c:pt>
                <c:pt idx="668">
                  <c:v>2433.4055555555601</c:v>
                </c:pt>
                <c:pt idx="669">
                  <c:v>2044.0606666666699</c:v>
                </c:pt>
                <c:pt idx="670">
                  <c:v>2336.0693333333302</c:v>
                </c:pt>
                <c:pt idx="671">
                  <c:v>1946.72444444445</c:v>
                </c:pt>
                <c:pt idx="672">
                  <c:v>973.36222222222204</c:v>
                </c:pt>
                <c:pt idx="673">
                  <c:v>973.36222222222204</c:v>
                </c:pt>
                <c:pt idx="674">
                  <c:v>973.36222222222204</c:v>
                </c:pt>
                <c:pt idx="675">
                  <c:v>973.36222222222204</c:v>
                </c:pt>
                <c:pt idx="676">
                  <c:v>146.004333333331</c:v>
                </c:pt>
                <c:pt idx="677">
                  <c:v>97.336222222225004</c:v>
                </c:pt>
                <c:pt idx="678">
                  <c:v>-730.02166666666596</c:v>
                </c:pt>
                <c:pt idx="679">
                  <c:v>-1606.04766666667</c:v>
                </c:pt>
                <c:pt idx="680">
                  <c:v>-1898.05633333333</c:v>
                </c:pt>
                <c:pt idx="681">
                  <c:v>-2287.40122222222</c:v>
                </c:pt>
                <c:pt idx="682">
                  <c:v>-2092.7287777777801</c:v>
                </c:pt>
                <c:pt idx="683">
                  <c:v>-827.35788888888806</c:v>
                </c:pt>
                <c:pt idx="684">
                  <c:v>-1070.6984444444499</c:v>
                </c:pt>
                <c:pt idx="685">
                  <c:v>0</c:v>
                </c:pt>
                <c:pt idx="686">
                  <c:v>1168.0346666666701</c:v>
                </c:pt>
                <c:pt idx="687">
                  <c:v>1265.37088888889</c:v>
                </c:pt>
                <c:pt idx="688">
                  <c:v>973.36222222222204</c:v>
                </c:pt>
                <c:pt idx="689">
                  <c:v>1216.7027777777801</c:v>
                </c:pt>
                <c:pt idx="690">
                  <c:v>924.69411111111106</c:v>
                </c:pt>
                <c:pt idx="691">
                  <c:v>292.00866666666599</c:v>
                </c:pt>
                <c:pt idx="692">
                  <c:v>97.336222222225004</c:v>
                </c:pt>
                <c:pt idx="693">
                  <c:v>340.676777777778</c:v>
                </c:pt>
                <c:pt idx="694">
                  <c:v>438.01299999999998</c:v>
                </c:pt>
                <c:pt idx="695">
                  <c:v>243.34055555555599</c:v>
                </c:pt>
                <c:pt idx="696">
                  <c:v>-389.34488888889098</c:v>
                </c:pt>
                <c:pt idx="697">
                  <c:v>-1995.39255555556</c:v>
                </c:pt>
                <c:pt idx="698">
                  <c:v>-1216.7027777777801</c:v>
                </c:pt>
                <c:pt idx="699">
                  <c:v>-1314.039</c:v>
                </c:pt>
                <c:pt idx="700">
                  <c:v>-632.68544444444501</c:v>
                </c:pt>
                <c:pt idx="701">
                  <c:v>-292.00866666666701</c:v>
                </c:pt>
                <c:pt idx="702">
                  <c:v>-97.336222222221906</c:v>
                </c:pt>
                <c:pt idx="703">
                  <c:v>0</c:v>
                </c:pt>
                <c:pt idx="704">
                  <c:v>-48.668111111110903</c:v>
                </c:pt>
                <c:pt idx="705">
                  <c:v>-486.68111111111102</c:v>
                </c:pt>
                <c:pt idx="706">
                  <c:v>-973.36222222222295</c:v>
                </c:pt>
                <c:pt idx="707">
                  <c:v>-1362.70711111111</c:v>
                </c:pt>
                <c:pt idx="708">
                  <c:v>-1119.3665555555599</c:v>
                </c:pt>
                <c:pt idx="709">
                  <c:v>-389.34488888889001</c:v>
                </c:pt>
                <c:pt idx="710">
                  <c:v>584.01733333333402</c:v>
                </c:pt>
                <c:pt idx="711">
                  <c:v>1898.05633333333</c:v>
                </c:pt>
                <c:pt idx="712">
                  <c:v>1946.72444444445</c:v>
                </c:pt>
                <c:pt idx="713">
                  <c:v>340.67677777777698</c:v>
                </c:pt>
                <c:pt idx="714">
                  <c:v>-292.00866666666701</c:v>
                </c:pt>
                <c:pt idx="715">
                  <c:v>-1314.039</c:v>
                </c:pt>
                <c:pt idx="716">
                  <c:v>-2238.7331111111098</c:v>
                </c:pt>
                <c:pt idx="717">
                  <c:v>-924.69411111111197</c:v>
                </c:pt>
                <c:pt idx="718">
                  <c:v>0</c:v>
                </c:pt>
                <c:pt idx="719">
                  <c:v>486.68111111111199</c:v>
                </c:pt>
                <c:pt idx="720">
                  <c:v>1460.0433333333301</c:v>
                </c:pt>
                <c:pt idx="721">
                  <c:v>1216.7027777777801</c:v>
                </c:pt>
                <c:pt idx="722">
                  <c:v>1022.03033333333</c:v>
                </c:pt>
                <c:pt idx="723">
                  <c:v>924.69411111111106</c:v>
                </c:pt>
                <c:pt idx="724">
                  <c:v>730.02166666666596</c:v>
                </c:pt>
                <c:pt idx="725">
                  <c:v>1265.37088888889</c:v>
                </c:pt>
                <c:pt idx="726">
                  <c:v>1606.04766666667</c:v>
                </c:pt>
                <c:pt idx="727">
                  <c:v>2384.7374444444399</c:v>
                </c:pt>
                <c:pt idx="728">
                  <c:v>1460.0433333333301</c:v>
                </c:pt>
                <c:pt idx="729">
                  <c:v>1168.0346666666701</c:v>
                </c:pt>
                <c:pt idx="730">
                  <c:v>681.35355555555304</c:v>
                </c:pt>
                <c:pt idx="731">
                  <c:v>146.004333333331</c:v>
                </c:pt>
                <c:pt idx="732">
                  <c:v>48.668111111112502</c:v>
                </c:pt>
                <c:pt idx="733">
                  <c:v>97.336222222225004</c:v>
                </c:pt>
                <c:pt idx="734">
                  <c:v>97.336222222218794</c:v>
                </c:pt>
                <c:pt idx="735">
                  <c:v>146.004333333337</c:v>
                </c:pt>
                <c:pt idx="736">
                  <c:v>194.67244444444401</c:v>
                </c:pt>
                <c:pt idx="737">
                  <c:v>292.00866666666599</c:v>
                </c:pt>
                <c:pt idx="738">
                  <c:v>146.004333333331</c:v>
                </c:pt>
                <c:pt idx="739">
                  <c:v>48.668111111112502</c:v>
                </c:pt>
                <c:pt idx="740">
                  <c:v>584.01733333333095</c:v>
                </c:pt>
                <c:pt idx="741">
                  <c:v>535.34922222222201</c:v>
                </c:pt>
                <c:pt idx="742">
                  <c:v>389.34488888889098</c:v>
                </c:pt>
                <c:pt idx="743">
                  <c:v>48.668111111109397</c:v>
                </c:pt>
                <c:pt idx="744">
                  <c:v>48.668111111112502</c:v>
                </c:pt>
                <c:pt idx="745">
                  <c:v>0</c:v>
                </c:pt>
                <c:pt idx="746">
                  <c:v>48.668111111112502</c:v>
                </c:pt>
                <c:pt idx="747">
                  <c:v>194.67244444444401</c:v>
                </c:pt>
                <c:pt idx="748">
                  <c:v>340.676777777778</c:v>
                </c:pt>
                <c:pt idx="749">
                  <c:v>389.34488888888802</c:v>
                </c:pt>
                <c:pt idx="750">
                  <c:v>194.67244444444401</c:v>
                </c:pt>
                <c:pt idx="751">
                  <c:v>0</c:v>
                </c:pt>
                <c:pt idx="752">
                  <c:v>-48.668111111109397</c:v>
                </c:pt>
                <c:pt idx="753">
                  <c:v>-194.672444444447</c:v>
                </c:pt>
                <c:pt idx="754">
                  <c:v>-389.34488888888802</c:v>
                </c:pt>
                <c:pt idx="755">
                  <c:v>-438.01299999999998</c:v>
                </c:pt>
                <c:pt idx="756">
                  <c:v>-632.68544444444399</c:v>
                </c:pt>
                <c:pt idx="757">
                  <c:v>-1265.37088888889</c:v>
                </c:pt>
                <c:pt idx="758">
                  <c:v>-2141.3968888888899</c:v>
                </c:pt>
                <c:pt idx="759">
                  <c:v>-2530.74177777778</c:v>
                </c:pt>
                <c:pt idx="760">
                  <c:v>-2482.0736666666699</c:v>
                </c:pt>
                <c:pt idx="761">
                  <c:v>-2579.4098888888898</c:v>
                </c:pt>
                <c:pt idx="762">
                  <c:v>-2579.4098888888898</c:v>
                </c:pt>
                <c:pt idx="763">
                  <c:v>-1995.39255555555</c:v>
                </c:pt>
                <c:pt idx="764">
                  <c:v>-1119.3665555555599</c:v>
                </c:pt>
                <c:pt idx="765">
                  <c:v>389.34488888889001</c:v>
                </c:pt>
                <c:pt idx="766">
                  <c:v>1557.37955555556</c:v>
                </c:pt>
                <c:pt idx="767">
                  <c:v>1508.7114444444501</c:v>
                </c:pt>
                <c:pt idx="768">
                  <c:v>1606.04766666666</c:v>
                </c:pt>
                <c:pt idx="769">
                  <c:v>1557.37955555556</c:v>
                </c:pt>
                <c:pt idx="770">
                  <c:v>2190.0650000000001</c:v>
                </c:pt>
                <c:pt idx="771">
                  <c:v>2530.74177777778</c:v>
                </c:pt>
                <c:pt idx="772">
                  <c:v>2238.7331111111098</c:v>
                </c:pt>
                <c:pt idx="773">
                  <c:v>2238.7331111111098</c:v>
                </c:pt>
                <c:pt idx="774">
                  <c:v>1460.0433333333301</c:v>
                </c:pt>
                <c:pt idx="775">
                  <c:v>1654.71577777778</c:v>
                </c:pt>
                <c:pt idx="776">
                  <c:v>1557.37955555556</c:v>
                </c:pt>
                <c:pt idx="777">
                  <c:v>1070.6984444444399</c:v>
                </c:pt>
                <c:pt idx="778">
                  <c:v>876.02600000000302</c:v>
                </c:pt>
                <c:pt idx="779">
                  <c:v>827.35788888888806</c:v>
                </c:pt>
                <c:pt idx="780">
                  <c:v>632.68544444444399</c:v>
                </c:pt>
                <c:pt idx="781">
                  <c:v>486.68111111111199</c:v>
                </c:pt>
                <c:pt idx="782">
                  <c:v>340.67677777777499</c:v>
                </c:pt>
                <c:pt idx="783">
                  <c:v>243.34055555555599</c:v>
                </c:pt>
                <c:pt idx="784">
                  <c:v>146.004333333337</c:v>
                </c:pt>
                <c:pt idx="785">
                  <c:v>194.67244444444401</c:v>
                </c:pt>
                <c:pt idx="786">
                  <c:v>340.67677777777499</c:v>
                </c:pt>
                <c:pt idx="787">
                  <c:v>243.34055555555599</c:v>
                </c:pt>
                <c:pt idx="788">
                  <c:v>48.668111111112502</c:v>
                </c:pt>
                <c:pt idx="789">
                  <c:v>0</c:v>
                </c:pt>
                <c:pt idx="790">
                  <c:v>48.668111111112502</c:v>
                </c:pt>
                <c:pt idx="791">
                  <c:v>146.004333333331</c:v>
                </c:pt>
                <c:pt idx="792">
                  <c:v>146.004333333331</c:v>
                </c:pt>
                <c:pt idx="793">
                  <c:v>-194.67244444444401</c:v>
                </c:pt>
                <c:pt idx="794">
                  <c:v>-1022.03033333333</c:v>
                </c:pt>
                <c:pt idx="795">
                  <c:v>-1849.3882222222201</c:v>
                </c:pt>
                <c:pt idx="796">
                  <c:v>-2482.0736666666699</c:v>
                </c:pt>
                <c:pt idx="797">
                  <c:v>-2579.4098888888898</c:v>
                </c:pt>
                <c:pt idx="798">
                  <c:v>-2141.3968888888899</c:v>
                </c:pt>
                <c:pt idx="799">
                  <c:v>-1265.37088888889</c:v>
                </c:pt>
                <c:pt idx="800">
                  <c:v>-438.01299999999702</c:v>
                </c:pt>
                <c:pt idx="801">
                  <c:v>-48.668111111112502</c:v>
                </c:pt>
                <c:pt idx="802">
                  <c:v>389.34488888889098</c:v>
                </c:pt>
                <c:pt idx="803">
                  <c:v>1265.37088888889</c:v>
                </c:pt>
                <c:pt idx="804">
                  <c:v>1800.7201111111101</c:v>
                </c:pt>
                <c:pt idx="805">
                  <c:v>1460.0433333333301</c:v>
                </c:pt>
                <c:pt idx="806">
                  <c:v>632.68544444444694</c:v>
                </c:pt>
                <c:pt idx="807">
                  <c:v>146.004333333331</c:v>
                </c:pt>
                <c:pt idx="808">
                  <c:v>-243.34055555555599</c:v>
                </c:pt>
                <c:pt idx="809">
                  <c:v>-584.01733333333402</c:v>
                </c:pt>
                <c:pt idx="810">
                  <c:v>-778.68977777777502</c:v>
                </c:pt>
                <c:pt idx="811">
                  <c:v>-1119.3665555555599</c:v>
                </c:pt>
                <c:pt idx="812">
                  <c:v>-1800.7201111111101</c:v>
                </c:pt>
                <c:pt idx="813">
                  <c:v>-1946.72444444444</c:v>
                </c:pt>
                <c:pt idx="814">
                  <c:v>-2044.0606666666699</c:v>
                </c:pt>
                <c:pt idx="815">
                  <c:v>-2141.3968888888899</c:v>
                </c:pt>
                <c:pt idx="816">
                  <c:v>-2336.0693333333302</c:v>
                </c:pt>
                <c:pt idx="817">
                  <c:v>-2141.3968888888899</c:v>
                </c:pt>
                <c:pt idx="818">
                  <c:v>-1898.05633333333</c:v>
                </c:pt>
                <c:pt idx="819">
                  <c:v>-486.68111111111102</c:v>
                </c:pt>
                <c:pt idx="820">
                  <c:v>486.68111111111102</c:v>
                </c:pt>
                <c:pt idx="821">
                  <c:v>1654.71577777778</c:v>
                </c:pt>
                <c:pt idx="822">
                  <c:v>1654.71577777778</c:v>
                </c:pt>
                <c:pt idx="823">
                  <c:v>1508.7114444444401</c:v>
                </c:pt>
                <c:pt idx="824">
                  <c:v>1411.3752222222199</c:v>
                </c:pt>
                <c:pt idx="825">
                  <c:v>1070.6984444444399</c:v>
                </c:pt>
                <c:pt idx="826">
                  <c:v>1022.03033333333</c:v>
                </c:pt>
                <c:pt idx="827">
                  <c:v>973.36222222222204</c:v>
                </c:pt>
                <c:pt idx="828">
                  <c:v>876.02599999999995</c:v>
                </c:pt>
                <c:pt idx="829">
                  <c:v>1216.7027777777801</c:v>
                </c:pt>
                <c:pt idx="830">
                  <c:v>1265.37088888889</c:v>
                </c:pt>
                <c:pt idx="831">
                  <c:v>1119.3665555555599</c:v>
                </c:pt>
                <c:pt idx="832">
                  <c:v>681.353555555556</c:v>
                </c:pt>
                <c:pt idx="833">
                  <c:v>243.34055555555599</c:v>
                </c:pt>
                <c:pt idx="834">
                  <c:v>243.34055555555599</c:v>
                </c:pt>
                <c:pt idx="835">
                  <c:v>292.00866666666298</c:v>
                </c:pt>
                <c:pt idx="836">
                  <c:v>243.34055555555599</c:v>
                </c:pt>
                <c:pt idx="837">
                  <c:v>194.672444444447</c:v>
                </c:pt>
                <c:pt idx="838">
                  <c:v>340.67677777777499</c:v>
                </c:pt>
                <c:pt idx="839">
                  <c:v>438.01299999999998</c:v>
                </c:pt>
                <c:pt idx="840">
                  <c:v>340.676777777778</c:v>
                </c:pt>
                <c:pt idx="841">
                  <c:v>389.34488888888802</c:v>
                </c:pt>
                <c:pt idx="842">
                  <c:v>584.01733333333698</c:v>
                </c:pt>
                <c:pt idx="843">
                  <c:v>584.01733333333402</c:v>
                </c:pt>
                <c:pt idx="844">
                  <c:v>389.34488888888802</c:v>
                </c:pt>
                <c:pt idx="845">
                  <c:v>146.004333333331</c:v>
                </c:pt>
                <c:pt idx="846">
                  <c:v>97.336222222221906</c:v>
                </c:pt>
                <c:pt idx="847">
                  <c:v>97.336222222225004</c:v>
                </c:pt>
                <c:pt idx="848">
                  <c:v>243.34055555555599</c:v>
                </c:pt>
                <c:pt idx="849">
                  <c:v>486.68111111111199</c:v>
                </c:pt>
                <c:pt idx="850">
                  <c:v>681.35355555554997</c:v>
                </c:pt>
                <c:pt idx="851">
                  <c:v>486.68111111111199</c:v>
                </c:pt>
                <c:pt idx="852">
                  <c:v>292.008666666669</c:v>
                </c:pt>
                <c:pt idx="853">
                  <c:v>292.00866666666298</c:v>
                </c:pt>
                <c:pt idx="854">
                  <c:v>292.008666666669</c:v>
                </c:pt>
                <c:pt idx="855">
                  <c:v>194.67244444444401</c:v>
                </c:pt>
                <c:pt idx="856">
                  <c:v>48.668111111112502</c:v>
                </c:pt>
                <c:pt idx="857">
                  <c:v>48.668111111112502</c:v>
                </c:pt>
                <c:pt idx="858">
                  <c:v>486.68111111111199</c:v>
                </c:pt>
                <c:pt idx="859">
                  <c:v>632.68544444443796</c:v>
                </c:pt>
                <c:pt idx="860">
                  <c:v>486.68111111111199</c:v>
                </c:pt>
                <c:pt idx="861">
                  <c:v>292.00866666667503</c:v>
                </c:pt>
                <c:pt idx="862">
                  <c:v>681.35355555554997</c:v>
                </c:pt>
                <c:pt idx="863">
                  <c:v>1119.3665555555499</c:v>
                </c:pt>
                <c:pt idx="864">
                  <c:v>584.01733333333698</c:v>
                </c:pt>
                <c:pt idx="865">
                  <c:v>243.34055555555599</c:v>
                </c:pt>
                <c:pt idx="866">
                  <c:v>292.008666666669</c:v>
                </c:pt>
                <c:pt idx="867">
                  <c:v>584.01733333333095</c:v>
                </c:pt>
                <c:pt idx="868">
                  <c:v>681.353555555556</c:v>
                </c:pt>
                <c:pt idx="869">
                  <c:v>292.00866666666298</c:v>
                </c:pt>
                <c:pt idx="870">
                  <c:v>-48.668111111106299</c:v>
                </c:pt>
                <c:pt idx="871">
                  <c:v>-146.004333333331</c:v>
                </c:pt>
                <c:pt idx="872">
                  <c:v>-194.67244444445001</c:v>
                </c:pt>
                <c:pt idx="873">
                  <c:v>-194.67244444443801</c:v>
                </c:pt>
                <c:pt idx="874">
                  <c:v>-292.00866666667503</c:v>
                </c:pt>
                <c:pt idx="875">
                  <c:v>-438.01299999999401</c:v>
                </c:pt>
                <c:pt idx="876">
                  <c:v>-584.01733333333095</c:v>
                </c:pt>
                <c:pt idx="877">
                  <c:v>-681.35355555556305</c:v>
                </c:pt>
                <c:pt idx="878">
                  <c:v>-438.01299999999401</c:v>
                </c:pt>
                <c:pt idx="879">
                  <c:v>-194.67244444445001</c:v>
                </c:pt>
                <c:pt idx="880">
                  <c:v>0</c:v>
                </c:pt>
                <c:pt idx="881">
                  <c:v>-486.68111111110602</c:v>
                </c:pt>
                <c:pt idx="882">
                  <c:v>-486.68111111111199</c:v>
                </c:pt>
                <c:pt idx="883">
                  <c:v>0</c:v>
                </c:pt>
                <c:pt idx="884">
                  <c:v>0</c:v>
                </c:pt>
                <c:pt idx="885">
                  <c:v>48.668111111106299</c:v>
                </c:pt>
                <c:pt idx="886">
                  <c:v>146.004333333337</c:v>
                </c:pt>
                <c:pt idx="887">
                  <c:v>97.336222222218794</c:v>
                </c:pt>
                <c:pt idx="888">
                  <c:v>48.668111111112502</c:v>
                </c:pt>
                <c:pt idx="889">
                  <c:v>-97.336222222218794</c:v>
                </c:pt>
                <c:pt idx="890">
                  <c:v>-194.67244444445001</c:v>
                </c:pt>
                <c:pt idx="891">
                  <c:v>-389.34488888888802</c:v>
                </c:pt>
                <c:pt idx="892">
                  <c:v>-535.34922222221905</c:v>
                </c:pt>
                <c:pt idx="893">
                  <c:v>-681.353555555556</c:v>
                </c:pt>
                <c:pt idx="894">
                  <c:v>-584.01733333333095</c:v>
                </c:pt>
                <c:pt idx="895">
                  <c:v>-486.68111111111199</c:v>
                </c:pt>
                <c:pt idx="896">
                  <c:v>-243.34055555555599</c:v>
                </c:pt>
                <c:pt idx="897">
                  <c:v>-97.336222222225004</c:v>
                </c:pt>
                <c:pt idx="898">
                  <c:v>0</c:v>
                </c:pt>
                <c:pt idx="899">
                  <c:v>-48.668111111112502</c:v>
                </c:pt>
                <c:pt idx="900">
                  <c:v>-146.004333333331</c:v>
                </c:pt>
                <c:pt idx="901">
                  <c:v>-292.008666666669</c:v>
                </c:pt>
                <c:pt idx="902">
                  <c:v>-584.01733333333095</c:v>
                </c:pt>
                <c:pt idx="903">
                  <c:v>-2482.0736666666699</c:v>
                </c:pt>
                <c:pt idx="904">
                  <c:v>-2579.4098888888898</c:v>
                </c:pt>
                <c:pt idx="905">
                  <c:v>-2141.3968888888899</c:v>
                </c:pt>
                <c:pt idx="906">
                  <c:v>-1265.37088888889</c:v>
                </c:pt>
                <c:pt idx="907">
                  <c:v>-438.01299999999702</c:v>
                </c:pt>
                <c:pt idx="908">
                  <c:v>-48.668111111112502</c:v>
                </c:pt>
                <c:pt idx="909">
                  <c:v>389.34488888889098</c:v>
                </c:pt>
                <c:pt idx="910">
                  <c:v>1265.37088888889</c:v>
                </c:pt>
                <c:pt idx="911">
                  <c:v>1800.7201111111101</c:v>
                </c:pt>
                <c:pt idx="912">
                  <c:v>1460.0433333333301</c:v>
                </c:pt>
                <c:pt idx="913">
                  <c:v>632.68544444444694</c:v>
                </c:pt>
                <c:pt idx="914">
                  <c:v>632.68544444444399</c:v>
                </c:pt>
                <c:pt idx="915">
                  <c:v>1460.0433333333301</c:v>
                </c:pt>
                <c:pt idx="916">
                  <c:v>535.34922222222497</c:v>
                </c:pt>
                <c:pt idx="917">
                  <c:v>535.34922222222497</c:v>
                </c:pt>
                <c:pt idx="918">
                  <c:v>-97.336222222225004</c:v>
                </c:pt>
                <c:pt idx="919">
                  <c:v>48.668111111112502</c:v>
                </c:pt>
                <c:pt idx="920">
                  <c:v>194.67244444444401</c:v>
                </c:pt>
                <c:pt idx="921">
                  <c:v>486.68111111110602</c:v>
                </c:pt>
                <c:pt idx="922">
                  <c:v>876.02599999999995</c:v>
                </c:pt>
                <c:pt idx="923">
                  <c:v>778.68977777778105</c:v>
                </c:pt>
                <c:pt idx="924">
                  <c:v>584.01733333333095</c:v>
                </c:pt>
                <c:pt idx="925">
                  <c:v>-486.68111111111199</c:v>
                </c:pt>
                <c:pt idx="926">
                  <c:v>-681.35355555554997</c:v>
                </c:pt>
                <c:pt idx="927">
                  <c:v>-340.67677777778101</c:v>
                </c:pt>
                <c:pt idx="928">
                  <c:v>-340.67677777778101</c:v>
                </c:pt>
                <c:pt idx="929">
                  <c:v>-194.67244444444401</c:v>
                </c:pt>
                <c:pt idx="930">
                  <c:v>-194.67244444444401</c:v>
                </c:pt>
                <c:pt idx="931">
                  <c:v>-146.004333333331</c:v>
                </c:pt>
                <c:pt idx="932">
                  <c:v>-194.67244444444401</c:v>
                </c:pt>
                <c:pt idx="933">
                  <c:v>-194.67244444444401</c:v>
                </c:pt>
                <c:pt idx="934">
                  <c:v>-389.34488888888802</c:v>
                </c:pt>
                <c:pt idx="935">
                  <c:v>-535.34922222222497</c:v>
                </c:pt>
                <c:pt idx="936">
                  <c:v>-438.01299999999998</c:v>
                </c:pt>
                <c:pt idx="937">
                  <c:v>-292.00866666666599</c:v>
                </c:pt>
                <c:pt idx="938">
                  <c:v>-243.34055555555599</c:v>
                </c:pt>
                <c:pt idx="939">
                  <c:v>-243.34055555555599</c:v>
                </c:pt>
                <c:pt idx="940">
                  <c:v>-292.00866666666599</c:v>
                </c:pt>
                <c:pt idx="941">
                  <c:v>-146.004333333331</c:v>
                </c:pt>
                <c:pt idx="942">
                  <c:v>-48.668111111112502</c:v>
                </c:pt>
                <c:pt idx="943">
                  <c:v>-48.668111111112502</c:v>
                </c:pt>
                <c:pt idx="944">
                  <c:v>0</c:v>
                </c:pt>
                <c:pt idx="945">
                  <c:v>48.668111111112502</c:v>
                </c:pt>
                <c:pt idx="946">
                  <c:v>97.336222222221906</c:v>
                </c:pt>
                <c:pt idx="947">
                  <c:v>389.34488888888802</c:v>
                </c:pt>
                <c:pt idx="948">
                  <c:v>389.34488888888802</c:v>
                </c:pt>
                <c:pt idx="949">
                  <c:v>194.672444444447</c:v>
                </c:pt>
                <c:pt idx="950">
                  <c:v>-48.668111111109397</c:v>
                </c:pt>
                <c:pt idx="951">
                  <c:v>-486.68111111111199</c:v>
                </c:pt>
                <c:pt idx="952">
                  <c:v>-1168.0346666666701</c:v>
                </c:pt>
                <c:pt idx="953">
                  <c:v>-2092.7287777777801</c:v>
                </c:pt>
                <c:pt idx="954">
                  <c:v>-2579.4098888888798</c:v>
                </c:pt>
                <c:pt idx="955">
                  <c:v>-2579.4098888888898</c:v>
                </c:pt>
                <c:pt idx="956">
                  <c:v>-2579.4098888888898</c:v>
                </c:pt>
                <c:pt idx="957">
                  <c:v>-2579.4098888888898</c:v>
                </c:pt>
                <c:pt idx="958">
                  <c:v>-1022.03033333333</c:v>
                </c:pt>
                <c:pt idx="959">
                  <c:v>438.01299999999998</c:v>
                </c:pt>
                <c:pt idx="960">
                  <c:v>1606.04766666667</c:v>
                </c:pt>
                <c:pt idx="961">
                  <c:v>2579.4098888888898</c:v>
                </c:pt>
                <c:pt idx="962">
                  <c:v>2822.7504444444398</c:v>
                </c:pt>
                <c:pt idx="963">
                  <c:v>2384.7374444444399</c:v>
                </c:pt>
                <c:pt idx="964">
                  <c:v>1800.7201111111101</c:v>
                </c:pt>
                <c:pt idx="965">
                  <c:v>1022.03033333333</c:v>
                </c:pt>
                <c:pt idx="966">
                  <c:v>486.68111111110898</c:v>
                </c:pt>
                <c:pt idx="967">
                  <c:v>48.668111111112502</c:v>
                </c:pt>
                <c:pt idx="968">
                  <c:v>-48.668111111112502</c:v>
                </c:pt>
                <c:pt idx="969">
                  <c:v>-194.67244444444401</c:v>
                </c:pt>
                <c:pt idx="970">
                  <c:v>-389.34488888889098</c:v>
                </c:pt>
                <c:pt idx="971">
                  <c:v>-827.35788888888396</c:v>
                </c:pt>
                <c:pt idx="972">
                  <c:v>-1606.04766666667</c:v>
                </c:pt>
                <c:pt idx="973">
                  <c:v>-2579.4098888888898</c:v>
                </c:pt>
                <c:pt idx="974">
                  <c:v>-2579.4098888888898</c:v>
                </c:pt>
                <c:pt idx="975">
                  <c:v>-2579.4098888888898</c:v>
                </c:pt>
                <c:pt idx="976">
                  <c:v>-2579.4098888888898</c:v>
                </c:pt>
                <c:pt idx="977">
                  <c:v>-2628.078</c:v>
                </c:pt>
                <c:pt idx="978">
                  <c:v>-1606.04766666667</c:v>
                </c:pt>
                <c:pt idx="979">
                  <c:v>-1362.70711111111</c:v>
                </c:pt>
                <c:pt idx="980">
                  <c:v>-1216.7027777777801</c:v>
                </c:pt>
                <c:pt idx="981">
                  <c:v>-924.69411111111003</c:v>
                </c:pt>
                <c:pt idx="982">
                  <c:v>-778.68977777777798</c:v>
                </c:pt>
                <c:pt idx="983">
                  <c:v>-827.35788888888897</c:v>
                </c:pt>
                <c:pt idx="984">
                  <c:v>-1119.3665555555599</c:v>
                </c:pt>
                <c:pt idx="985">
                  <c:v>-1022.03033333333</c:v>
                </c:pt>
                <c:pt idx="986">
                  <c:v>-535.34922222222201</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389.34488888888899</c:v>
                </c:pt>
                <c:pt idx="1028">
                  <c:v>1362.70711111111</c:v>
                </c:pt>
                <c:pt idx="1029">
                  <c:v>2433.4055555555601</c:v>
                </c:pt>
                <c:pt idx="1030">
                  <c:v>2920.0866666666702</c:v>
                </c:pt>
                <c:pt idx="1031">
                  <c:v>2628.078</c:v>
                </c:pt>
                <c:pt idx="1032">
                  <c:v>2141.3968888888899</c:v>
                </c:pt>
                <c:pt idx="1033">
                  <c:v>1849.3882222222201</c:v>
                </c:pt>
                <c:pt idx="1034">
                  <c:v>1703.3838888888899</c:v>
                </c:pt>
                <c:pt idx="1035">
                  <c:v>1606.04766666667</c:v>
                </c:pt>
                <c:pt idx="1036">
                  <c:v>1265.37088888889</c:v>
                </c:pt>
                <c:pt idx="1037">
                  <c:v>1022.03033333333</c:v>
                </c:pt>
                <c:pt idx="1038">
                  <c:v>876.025999999997</c:v>
                </c:pt>
                <c:pt idx="1039">
                  <c:v>1022.03033333333</c:v>
                </c:pt>
                <c:pt idx="1040">
                  <c:v>1168.0346666666701</c:v>
                </c:pt>
                <c:pt idx="1041">
                  <c:v>1168.0346666666701</c:v>
                </c:pt>
                <c:pt idx="1042">
                  <c:v>1022.03033333333</c:v>
                </c:pt>
                <c:pt idx="1043">
                  <c:v>681.353555555556</c:v>
                </c:pt>
                <c:pt idx="1044">
                  <c:v>340.676777777778</c:v>
                </c:pt>
                <c:pt idx="1045">
                  <c:v>97.336222222221906</c:v>
                </c:pt>
                <c:pt idx="1046">
                  <c:v>48.668111111109397</c:v>
                </c:pt>
                <c:pt idx="1047">
                  <c:v>97.336222222225004</c:v>
                </c:pt>
                <c:pt idx="1048">
                  <c:v>97.336222222218794</c:v>
                </c:pt>
                <c:pt idx="1049">
                  <c:v>-97.336222222218794</c:v>
                </c:pt>
                <c:pt idx="1050">
                  <c:v>-389.34488888889098</c:v>
                </c:pt>
                <c:pt idx="1051">
                  <c:v>-778.68977777777502</c:v>
                </c:pt>
                <c:pt idx="1052">
                  <c:v>-924.69411111111594</c:v>
                </c:pt>
                <c:pt idx="1053">
                  <c:v>-1119.3665555555499</c:v>
                </c:pt>
                <c:pt idx="1054">
                  <c:v>-1314.039</c:v>
                </c:pt>
                <c:pt idx="1055">
                  <c:v>-1703.3838888888899</c:v>
                </c:pt>
                <c:pt idx="1056">
                  <c:v>-2092.7287777777801</c:v>
                </c:pt>
                <c:pt idx="1057">
                  <c:v>-2579.4098888888898</c:v>
                </c:pt>
                <c:pt idx="1058">
                  <c:v>-2579.4098888888898</c:v>
                </c:pt>
                <c:pt idx="1059">
                  <c:v>-2141.3968888888899</c:v>
                </c:pt>
                <c:pt idx="1060">
                  <c:v>-2092.7287777777801</c:v>
                </c:pt>
                <c:pt idx="1061">
                  <c:v>-1606.04766666667</c:v>
                </c:pt>
                <c:pt idx="1062">
                  <c:v>-681.353555555556</c:v>
                </c:pt>
                <c:pt idx="1063">
                  <c:v>48.668111111110903</c:v>
                </c:pt>
                <c:pt idx="1064">
                  <c:v>340.67677777777902</c:v>
                </c:pt>
                <c:pt idx="1065">
                  <c:v>1362.70711111111</c:v>
                </c:pt>
                <c:pt idx="1066">
                  <c:v>2092.7287777777801</c:v>
                </c:pt>
                <c:pt idx="1067">
                  <c:v>1703.3838888888899</c:v>
                </c:pt>
                <c:pt idx="1068">
                  <c:v>584.01733333333596</c:v>
                </c:pt>
                <c:pt idx="1069">
                  <c:v>292.00866666666599</c:v>
                </c:pt>
                <c:pt idx="1070">
                  <c:v>584.017333333333</c:v>
                </c:pt>
                <c:pt idx="1071">
                  <c:v>1168.0346666666701</c:v>
                </c:pt>
                <c:pt idx="1072">
                  <c:v>1460.0433333333301</c:v>
                </c:pt>
                <c:pt idx="1073">
                  <c:v>1703.3838888888899</c:v>
                </c:pt>
                <c:pt idx="1074">
                  <c:v>2044.0606666666699</c:v>
                </c:pt>
                <c:pt idx="1075">
                  <c:v>2433.4055555555601</c:v>
                </c:pt>
                <c:pt idx="1076">
                  <c:v>2336.0693333333302</c:v>
                </c:pt>
                <c:pt idx="1077">
                  <c:v>1946.72444444444</c:v>
                </c:pt>
                <c:pt idx="1078">
                  <c:v>1508.7114444444501</c:v>
                </c:pt>
                <c:pt idx="1079">
                  <c:v>1216.7027777777801</c:v>
                </c:pt>
                <c:pt idx="1080">
                  <c:v>1119.3665555555599</c:v>
                </c:pt>
                <c:pt idx="1081">
                  <c:v>681.353555555556</c:v>
                </c:pt>
                <c:pt idx="1082">
                  <c:v>194.67244444444401</c:v>
                </c:pt>
                <c:pt idx="1083">
                  <c:v>-243.34055555555599</c:v>
                </c:pt>
                <c:pt idx="1084">
                  <c:v>-778.68977777778105</c:v>
                </c:pt>
                <c:pt idx="1085">
                  <c:v>-778.68977777777502</c:v>
                </c:pt>
                <c:pt idx="1086">
                  <c:v>-340.67677777777499</c:v>
                </c:pt>
                <c:pt idx="1087">
                  <c:v>0</c:v>
                </c:pt>
                <c:pt idx="1088">
                  <c:v>48.668111111112502</c:v>
                </c:pt>
                <c:pt idx="1089">
                  <c:v>48.668111111106299</c:v>
                </c:pt>
                <c:pt idx="1090">
                  <c:v>0</c:v>
                </c:pt>
                <c:pt idx="1091">
                  <c:v>0</c:v>
                </c:pt>
                <c:pt idx="1092">
                  <c:v>146.004333333337</c:v>
                </c:pt>
                <c:pt idx="1093">
                  <c:v>486.68111111110602</c:v>
                </c:pt>
                <c:pt idx="1094">
                  <c:v>778.68977777778105</c:v>
                </c:pt>
                <c:pt idx="1095">
                  <c:v>632.68544444444399</c:v>
                </c:pt>
                <c:pt idx="1096">
                  <c:v>340.67677777778101</c:v>
                </c:pt>
                <c:pt idx="1097">
                  <c:v>97.336222222218794</c:v>
                </c:pt>
                <c:pt idx="1098">
                  <c:v>-194.67244444444401</c:v>
                </c:pt>
                <c:pt idx="1099">
                  <c:v>-584.01733333333698</c:v>
                </c:pt>
                <c:pt idx="1100">
                  <c:v>-973.36222222221897</c:v>
                </c:pt>
                <c:pt idx="1101">
                  <c:v>-681.353555555556</c:v>
                </c:pt>
                <c:pt idx="1102">
                  <c:v>-243.34055555555599</c:v>
                </c:pt>
                <c:pt idx="1103">
                  <c:v>194.67244444444401</c:v>
                </c:pt>
                <c:pt idx="1104">
                  <c:v>681.353555555556</c:v>
                </c:pt>
                <c:pt idx="1105">
                  <c:v>1022.03033333333</c:v>
                </c:pt>
                <c:pt idx="1106">
                  <c:v>778.68977777778105</c:v>
                </c:pt>
                <c:pt idx="1107">
                  <c:v>292.008666666669</c:v>
                </c:pt>
                <c:pt idx="1108">
                  <c:v>-48.668111111112502</c:v>
                </c:pt>
                <c:pt idx="1109">
                  <c:v>-438.01299999999998</c:v>
                </c:pt>
                <c:pt idx="1110">
                  <c:v>-730.02166666666903</c:v>
                </c:pt>
                <c:pt idx="1111">
                  <c:v>-389.34488888888802</c:v>
                </c:pt>
                <c:pt idx="1112">
                  <c:v>48.668111111106299</c:v>
                </c:pt>
                <c:pt idx="1113">
                  <c:v>632.68544444445001</c:v>
                </c:pt>
                <c:pt idx="1114">
                  <c:v>1314.039</c:v>
                </c:pt>
                <c:pt idx="1115">
                  <c:v>1314.039</c:v>
                </c:pt>
                <c:pt idx="1116">
                  <c:v>681.353555555556</c:v>
                </c:pt>
                <c:pt idx="1117">
                  <c:v>146.004333333331</c:v>
                </c:pt>
                <c:pt idx="1118">
                  <c:v>-194.67244444444401</c:v>
                </c:pt>
                <c:pt idx="1119">
                  <c:v>-584.01733333333698</c:v>
                </c:pt>
                <c:pt idx="1120">
                  <c:v>-584.01733333332504</c:v>
                </c:pt>
                <c:pt idx="1121">
                  <c:v>-340.67677777778101</c:v>
                </c:pt>
                <c:pt idx="1122">
                  <c:v>-243.34055555555599</c:v>
                </c:pt>
                <c:pt idx="1123">
                  <c:v>-389.34488888888802</c:v>
                </c:pt>
                <c:pt idx="1124">
                  <c:v>-827.35788888888806</c:v>
                </c:pt>
                <c:pt idx="1125">
                  <c:v>-1411.3752222222299</c:v>
                </c:pt>
                <c:pt idx="1126">
                  <c:v>-2190.0650000000001</c:v>
                </c:pt>
                <c:pt idx="1127">
                  <c:v>-2579.4098888888898</c:v>
                </c:pt>
                <c:pt idx="1128">
                  <c:v>-2579.4098888888898</c:v>
                </c:pt>
                <c:pt idx="1129">
                  <c:v>-2482.0736666666699</c:v>
                </c:pt>
                <c:pt idx="1130">
                  <c:v>-1898.05633333333</c:v>
                </c:pt>
                <c:pt idx="1131">
                  <c:v>-1606.04766666667</c:v>
                </c:pt>
                <c:pt idx="1132">
                  <c:v>-1508.7114444444401</c:v>
                </c:pt>
                <c:pt idx="1133">
                  <c:v>-1557.37955555556</c:v>
                </c:pt>
                <c:pt idx="1134">
                  <c:v>-1752.0519999999999</c:v>
                </c:pt>
                <c:pt idx="1135">
                  <c:v>-1752.0519999999999</c:v>
                </c:pt>
                <c:pt idx="1136">
                  <c:v>-1508.7114444444401</c:v>
                </c:pt>
                <c:pt idx="1137">
                  <c:v>-827.35788888888897</c:v>
                </c:pt>
                <c:pt idx="1138">
                  <c:v>-194.67244444444501</c:v>
                </c:pt>
                <c:pt idx="1139">
                  <c:v>48.668111111111699</c:v>
                </c:pt>
                <c:pt idx="1140">
                  <c:v>146.00433333333299</c:v>
                </c:pt>
                <c:pt idx="1141">
                  <c:v>243.34055555555599</c:v>
                </c:pt>
                <c:pt idx="1142">
                  <c:v>632.68544444444399</c:v>
                </c:pt>
                <c:pt idx="1143">
                  <c:v>1314.039</c:v>
                </c:pt>
                <c:pt idx="1144">
                  <c:v>1654.71577777778</c:v>
                </c:pt>
                <c:pt idx="1145">
                  <c:v>924.69411111110901</c:v>
                </c:pt>
                <c:pt idx="1146">
                  <c:v>194.672444444447</c:v>
                </c:pt>
                <c:pt idx="1147">
                  <c:v>-1022.03033333333</c:v>
                </c:pt>
                <c:pt idx="1148">
                  <c:v>-2579.4098888888898</c:v>
                </c:pt>
                <c:pt idx="1149">
                  <c:v>-1752.0519999999999</c:v>
                </c:pt>
                <c:pt idx="1150">
                  <c:v>-876.02600000000098</c:v>
                </c:pt>
                <c:pt idx="1151">
                  <c:v>0</c:v>
                </c:pt>
                <c:pt idx="1152">
                  <c:v>0</c:v>
                </c:pt>
                <c:pt idx="1153">
                  <c:v>924.69411111111197</c:v>
                </c:pt>
                <c:pt idx="1154">
                  <c:v>2384.7374444444399</c:v>
                </c:pt>
                <c:pt idx="1155">
                  <c:v>3066.0909999999999</c:v>
                </c:pt>
                <c:pt idx="1156">
                  <c:v>2287.40122222222</c:v>
                </c:pt>
                <c:pt idx="1157">
                  <c:v>1946.72444444444</c:v>
                </c:pt>
                <c:pt idx="1158">
                  <c:v>2141.3968888888899</c:v>
                </c:pt>
                <c:pt idx="1159">
                  <c:v>2530.74177777778</c:v>
                </c:pt>
                <c:pt idx="1160">
                  <c:v>2676.7461111111102</c:v>
                </c:pt>
                <c:pt idx="1161">
                  <c:v>2384.7374444444399</c:v>
                </c:pt>
                <c:pt idx="1162">
                  <c:v>1946.72444444444</c:v>
                </c:pt>
                <c:pt idx="1163">
                  <c:v>1800.7201111111101</c:v>
                </c:pt>
                <c:pt idx="1164">
                  <c:v>1703.3838888888899</c:v>
                </c:pt>
                <c:pt idx="1165">
                  <c:v>1654.71577777778</c:v>
                </c:pt>
                <c:pt idx="1166">
                  <c:v>1557.37955555555</c:v>
                </c:pt>
                <c:pt idx="1167">
                  <c:v>681.35355555556305</c:v>
                </c:pt>
                <c:pt idx="1168">
                  <c:v>632.68544444444399</c:v>
                </c:pt>
                <c:pt idx="1169">
                  <c:v>924.69411111111197</c:v>
                </c:pt>
                <c:pt idx="1170">
                  <c:v>827.35788888888806</c:v>
                </c:pt>
                <c:pt idx="1171">
                  <c:v>778.68977777777502</c:v>
                </c:pt>
                <c:pt idx="1172">
                  <c:v>730.02166666666903</c:v>
                </c:pt>
                <c:pt idx="1173">
                  <c:v>632.68544444444399</c:v>
                </c:pt>
                <c:pt idx="1174">
                  <c:v>584.01733333333095</c:v>
                </c:pt>
                <c:pt idx="1175">
                  <c:v>535.34922222221905</c:v>
                </c:pt>
                <c:pt idx="1176">
                  <c:v>438.013000000006</c:v>
                </c:pt>
                <c:pt idx="1177">
                  <c:v>389.34488888888802</c:v>
                </c:pt>
                <c:pt idx="1178">
                  <c:v>389.34488888888802</c:v>
                </c:pt>
                <c:pt idx="1179">
                  <c:v>486.68111111111199</c:v>
                </c:pt>
                <c:pt idx="1180">
                  <c:v>486.68111111110602</c:v>
                </c:pt>
                <c:pt idx="1181">
                  <c:v>486.68111111111199</c:v>
                </c:pt>
                <c:pt idx="1182">
                  <c:v>438.013000000006</c:v>
                </c:pt>
                <c:pt idx="1183">
                  <c:v>340.67677777777499</c:v>
                </c:pt>
                <c:pt idx="1184">
                  <c:v>292.00866666666298</c:v>
                </c:pt>
                <c:pt idx="1185">
                  <c:v>243.34055555555599</c:v>
                </c:pt>
                <c:pt idx="1186">
                  <c:v>146.004333333331</c:v>
                </c:pt>
                <c:pt idx="1187">
                  <c:v>0</c:v>
                </c:pt>
                <c:pt idx="1188">
                  <c:v>0</c:v>
                </c:pt>
                <c:pt idx="1189">
                  <c:v>0</c:v>
                </c:pt>
                <c:pt idx="1190">
                  <c:v>0</c:v>
                </c:pt>
                <c:pt idx="1191">
                  <c:v>0</c:v>
                </c:pt>
                <c:pt idx="1192">
                  <c:v>0</c:v>
                </c:pt>
                <c:pt idx="1193">
                  <c:v>0</c:v>
                </c:pt>
                <c:pt idx="1194">
                  <c:v>0</c:v>
                </c:pt>
                <c:pt idx="1195">
                  <c:v>0</c:v>
                </c:pt>
                <c:pt idx="1196">
                  <c:v>48.668111111118698</c:v>
                </c:pt>
                <c:pt idx="1197">
                  <c:v>0</c:v>
                </c:pt>
                <c:pt idx="1198">
                  <c:v>48.668111111106299</c:v>
                </c:pt>
                <c:pt idx="1199">
                  <c:v>194.67244444445001</c:v>
                </c:pt>
                <c:pt idx="1200">
                  <c:v>243.34055555555599</c:v>
                </c:pt>
                <c:pt idx="1201">
                  <c:v>389.34488888888802</c:v>
                </c:pt>
                <c:pt idx="1202">
                  <c:v>389.34488888888802</c:v>
                </c:pt>
                <c:pt idx="1203">
                  <c:v>292.008666666669</c:v>
                </c:pt>
                <c:pt idx="1204">
                  <c:v>194.67244444443801</c:v>
                </c:pt>
                <c:pt idx="1205">
                  <c:v>97.336222222225004</c:v>
                </c:pt>
                <c:pt idx="1206">
                  <c:v>48.668111111112502</c:v>
                </c:pt>
                <c:pt idx="1207">
                  <c:v>48.668111111112502</c:v>
                </c:pt>
                <c:pt idx="1208">
                  <c:v>48.668111111106299</c:v>
                </c:pt>
                <c:pt idx="1209">
                  <c:v>48.668111111118698</c:v>
                </c:pt>
                <c:pt idx="1210">
                  <c:v>0</c:v>
                </c:pt>
                <c:pt idx="1211">
                  <c:v>0</c:v>
                </c:pt>
                <c:pt idx="1212">
                  <c:v>0</c:v>
                </c:pt>
                <c:pt idx="1213">
                  <c:v>-48.668111111118698</c:v>
                </c:pt>
                <c:pt idx="1214">
                  <c:v>0</c:v>
                </c:pt>
                <c:pt idx="1215">
                  <c:v>0</c:v>
                </c:pt>
                <c:pt idx="1216">
                  <c:v>0</c:v>
                </c:pt>
                <c:pt idx="1217">
                  <c:v>-48.668111111106299</c:v>
                </c:pt>
                <c:pt idx="1218">
                  <c:v>-48.668111111112502</c:v>
                </c:pt>
                <c:pt idx="1219">
                  <c:v>-48.668111111112502</c:v>
                </c:pt>
                <c:pt idx="1220">
                  <c:v>-48.668111111106299</c:v>
                </c:pt>
                <c:pt idx="1221">
                  <c:v>-97.336222222225004</c:v>
                </c:pt>
                <c:pt idx="1222">
                  <c:v>-146.004333333331</c:v>
                </c:pt>
                <c:pt idx="1223">
                  <c:v>-146.004333333337</c:v>
                </c:pt>
                <c:pt idx="1224">
                  <c:v>-194.67244444444401</c:v>
                </c:pt>
                <c:pt idx="1225">
                  <c:v>-97.336222222218794</c:v>
                </c:pt>
                <c:pt idx="1226">
                  <c:v>-97.336222222225004</c:v>
                </c:pt>
                <c:pt idx="1227">
                  <c:v>-48.668111111112502</c:v>
                </c:pt>
                <c:pt idx="1228">
                  <c:v>-97.336222222218794</c:v>
                </c:pt>
                <c:pt idx="1229">
                  <c:v>-48.668111111112502</c:v>
                </c:pt>
                <c:pt idx="1230">
                  <c:v>-97.336222222218794</c:v>
                </c:pt>
                <c:pt idx="1231">
                  <c:v>-97.336222222225004</c:v>
                </c:pt>
                <c:pt idx="1232">
                  <c:v>-48.668111111112502</c:v>
                </c:pt>
                <c:pt idx="1233">
                  <c:v>0</c:v>
                </c:pt>
                <c:pt idx="1234">
                  <c:v>-48.668111111112502</c:v>
                </c:pt>
                <c:pt idx="1235">
                  <c:v>0</c:v>
                </c:pt>
                <c:pt idx="1236">
                  <c:v>-97.336222222225004</c:v>
                </c:pt>
                <c:pt idx="1237">
                  <c:v>-97.336222222212498</c:v>
                </c:pt>
                <c:pt idx="1238">
                  <c:v>-243.34055555555599</c:v>
                </c:pt>
                <c:pt idx="1239">
                  <c:v>-292.00866666667503</c:v>
                </c:pt>
                <c:pt idx="1240">
                  <c:v>-389.34488888888802</c:v>
                </c:pt>
                <c:pt idx="1241">
                  <c:v>-340.67677777777499</c:v>
                </c:pt>
                <c:pt idx="1242">
                  <c:v>-340.67677777778101</c:v>
                </c:pt>
                <c:pt idx="1243">
                  <c:v>-292.00866666666298</c:v>
                </c:pt>
                <c:pt idx="1244">
                  <c:v>-340.67677777778101</c:v>
                </c:pt>
                <c:pt idx="1245">
                  <c:v>-292.00866666666298</c:v>
                </c:pt>
                <c:pt idx="1246">
                  <c:v>-292.008666666669</c:v>
                </c:pt>
                <c:pt idx="1247">
                  <c:v>-340.67677777777499</c:v>
                </c:pt>
                <c:pt idx="1248">
                  <c:v>-340.67677777778101</c:v>
                </c:pt>
                <c:pt idx="1249">
                  <c:v>-340.67677777777499</c:v>
                </c:pt>
                <c:pt idx="1250">
                  <c:v>-340.67677777778101</c:v>
                </c:pt>
                <c:pt idx="1251">
                  <c:v>-292.00866666666298</c:v>
                </c:pt>
                <c:pt idx="1252">
                  <c:v>-292.008666666669</c:v>
                </c:pt>
                <c:pt idx="1253">
                  <c:v>-292.008666666669</c:v>
                </c:pt>
                <c:pt idx="1254">
                  <c:v>-292.00866666666298</c:v>
                </c:pt>
                <c:pt idx="1255">
                  <c:v>-292.008666666669</c:v>
                </c:pt>
                <c:pt idx="1256">
                  <c:v>-292.00866666666298</c:v>
                </c:pt>
                <c:pt idx="1257">
                  <c:v>-292.00866666667503</c:v>
                </c:pt>
                <c:pt idx="1258">
                  <c:v>-292.00866666666298</c:v>
                </c:pt>
                <c:pt idx="1259">
                  <c:v>-292.00866666666298</c:v>
                </c:pt>
                <c:pt idx="1260">
                  <c:v>-243.34055555555599</c:v>
                </c:pt>
                <c:pt idx="1261">
                  <c:v>-194.67244444445001</c:v>
                </c:pt>
                <c:pt idx="1262">
                  <c:v>-146.004333333331</c:v>
                </c:pt>
                <c:pt idx="1263">
                  <c:v>0</c:v>
                </c:pt>
                <c:pt idx="1264">
                  <c:v>48.668111111112502</c:v>
                </c:pt>
                <c:pt idx="1265">
                  <c:v>146.004333333331</c:v>
                </c:pt>
                <c:pt idx="1266">
                  <c:v>146.004333333337</c:v>
                </c:pt>
                <c:pt idx="1267">
                  <c:v>97.336222222218794</c:v>
                </c:pt>
                <c:pt idx="1268">
                  <c:v>97.336222222218794</c:v>
                </c:pt>
                <c:pt idx="1269">
                  <c:v>0</c:v>
                </c:pt>
                <c:pt idx="1270">
                  <c:v>-97.336222222218794</c:v>
                </c:pt>
                <c:pt idx="1271">
                  <c:v>-146.004333333337</c:v>
                </c:pt>
                <c:pt idx="1272">
                  <c:v>-194.67244444443801</c:v>
                </c:pt>
                <c:pt idx="1273">
                  <c:v>-194.67244444445001</c:v>
                </c:pt>
                <c:pt idx="1274">
                  <c:v>-146.004333333331</c:v>
                </c:pt>
                <c:pt idx="1275">
                  <c:v>-146.004333333331</c:v>
                </c:pt>
                <c:pt idx="1276">
                  <c:v>-97.336222222225004</c:v>
                </c:pt>
                <c:pt idx="1277">
                  <c:v>0</c:v>
                </c:pt>
                <c:pt idx="1278">
                  <c:v>48.668111111112502</c:v>
                </c:pt>
                <c:pt idx="1279">
                  <c:v>48.668111111112502</c:v>
                </c:pt>
                <c:pt idx="1280">
                  <c:v>97.336222222218794</c:v>
                </c:pt>
                <c:pt idx="1281">
                  <c:v>97.336222222225004</c:v>
                </c:pt>
                <c:pt idx="1282">
                  <c:v>0</c:v>
                </c:pt>
                <c:pt idx="1283">
                  <c:v>48.668111111112502</c:v>
                </c:pt>
                <c:pt idx="1284">
                  <c:v>0</c:v>
                </c:pt>
                <c:pt idx="1285">
                  <c:v>0</c:v>
                </c:pt>
                <c:pt idx="1286">
                  <c:v>-97.336222222225004</c:v>
                </c:pt>
                <c:pt idx="1287">
                  <c:v>-97.336222222218794</c:v>
                </c:pt>
                <c:pt idx="1288">
                  <c:v>-146.004333333337</c:v>
                </c:pt>
                <c:pt idx="1289">
                  <c:v>-194.67244444444401</c:v>
                </c:pt>
                <c:pt idx="1290">
                  <c:v>-194.67244444444401</c:v>
                </c:pt>
                <c:pt idx="1291">
                  <c:v>-146.004333333337</c:v>
                </c:pt>
                <c:pt idx="1292">
                  <c:v>-194.67244444443801</c:v>
                </c:pt>
                <c:pt idx="1293">
                  <c:v>-243.34055555555599</c:v>
                </c:pt>
                <c:pt idx="1294">
                  <c:v>-243.34055555555599</c:v>
                </c:pt>
                <c:pt idx="1295">
                  <c:v>-243.34055555555599</c:v>
                </c:pt>
                <c:pt idx="1296">
                  <c:v>-146.004333333331</c:v>
                </c:pt>
                <c:pt idx="1297">
                  <c:v>-48.668111111112502</c:v>
                </c:pt>
                <c:pt idx="1298">
                  <c:v>48.668111111112502</c:v>
                </c:pt>
                <c:pt idx="1299">
                  <c:v>97.336222222218794</c:v>
                </c:pt>
                <c:pt idx="1300">
                  <c:v>146.004333333337</c:v>
                </c:pt>
                <c:pt idx="1301">
                  <c:v>97.336222222218794</c:v>
                </c:pt>
                <c:pt idx="1302">
                  <c:v>97.336222222218794</c:v>
                </c:pt>
                <c:pt idx="1303">
                  <c:v>97.336222222225004</c:v>
                </c:pt>
                <c:pt idx="1304">
                  <c:v>146.004333333331</c:v>
                </c:pt>
                <c:pt idx="1305">
                  <c:v>48.668111111118698</c:v>
                </c:pt>
                <c:pt idx="1306">
                  <c:v>48.668111111106299</c:v>
                </c:pt>
                <c:pt idx="1307">
                  <c:v>0</c:v>
                </c:pt>
                <c:pt idx="1308">
                  <c:v>0</c:v>
                </c:pt>
                <c:pt idx="1309">
                  <c:v>-48.668111111106299</c:v>
                </c:pt>
                <c:pt idx="1310">
                  <c:v>0</c:v>
                </c:pt>
                <c:pt idx="1311">
                  <c:v>-48.668111111118698</c:v>
                </c:pt>
                <c:pt idx="1312">
                  <c:v>-48.668111111106299</c:v>
                </c:pt>
                <c:pt idx="1313">
                  <c:v>-97.336222222225004</c:v>
                </c:pt>
                <c:pt idx="1314">
                  <c:v>-146.004333333331</c:v>
                </c:pt>
                <c:pt idx="1315">
                  <c:v>-97.336222222225004</c:v>
                </c:pt>
                <c:pt idx="1316">
                  <c:v>-146.004333333331</c:v>
                </c:pt>
                <c:pt idx="1317">
                  <c:v>-292.008666666669</c:v>
                </c:pt>
                <c:pt idx="1318">
                  <c:v>-194.67244444444401</c:v>
                </c:pt>
                <c:pt idx="1319">
                  <c:v>-194.67244444444401</c:v>
                </c:pt>
                <c:pt idx="1320">
                  <c:v>97.336222222225004</c:v>
                </c:pt>
                <c:pt idx="1321">
                  <c:v>243.34055555555</c:v>
                </c:pt>
                <c:pt idx="1322">
                  <c:v>438.013000000006</c:v>
                </c:pt>
                <c:pt idx="1323">
                  <c:v>584.01733333332504</c:v>
                </c:pt>
                <c:pt idx="1324">
                  <c:v>778.68977777778105</c:v>
                </c:pt>
                <c:pt idx="1325">
                  <c:v>730.02166666666903</c:v>
                </c:pt>
                <c:pt idx="1326">
                  <c:v>535.34922222221905</c:v>
                </c:pt>
                <c:pt idx="1327">
                  <c:v>243.34055555555599</c:v>
                </c:pt>
                <c:pt idx="1328">
                  <c:v>97.336222222225004</c:v>
                </c:pt>
                <c:pt idx="1329">
                  <c:v>0</c:v>
                </c:pt>
                <c:pt idx="1330">
                  <c:v>0</c:v>
                </c:pt>
                <c:pt idx="1331">
                  <c:v>0</c:v>
                </c:pt>
                <c:pt idx="1332">
                  <c:v>0</c:v>
                </c:pt>
                <c:pt idx="1333">
                  <c:v>-48.668111111106299</c:v>
                </c:pt>
                <c:pt idx="1334">
                  <c:v>-146.00433333334399</c:v>
                </c:pt>
                <c:pt idx="1335">
                  <c:v>-146.004333333331</c:v>
                </c:pt>
                <c:pt idx="1336">
                  <c:v>-146.004333333331</c:v>
                </c:pt>
                <c:pt idx="1337">
                  <c:v>-48.668111111106299</c:v>
                </c:pt>
                <c:pt idx="1338">
                  <c:v>-48.668111111118698</c:v>
                </c:pt>
                <c:pt idx="1339">
                  <c:v>0</c:v>
                </c:pt>
                <c:pt idx="1340">
                  <c:v>0</c:v>
                </c:pt>
                <c:pt idx="1341">
                  <c:v>48.668111111118698</c:v>
                </c:pt>
                <c:pt idx="1342">
                  <c:v>48.668111111106299</c:v>
                </c:pt>
                <c:pt idx="1343">
                  <c:v>194.67244444445001</c:v>
                </c:pt>
                <c:pt idx="1344">
                  <c:v>194.67244444443801</c:v>
                </c:pt>
                <c:pt idx="1345">
                  <c:v>194.67244444445001</c:v>
                </c:pt>
                <c:pt idx="1346">
                  <c:v>146.004333333331</c:v>
                </c:pt>
                <c:pt idx="1347">
                  <c:v>48.668111111106299</c:v>
                </c:pt>
                <c:pt idx="1348">
                  <c:v>0</c:v>
                </c:pt>
                <c:pt idx="1349">
                  <c:v>-97.336222222218794</c:v>
                </c:pt>
                <c:pt idx="1350">
                  <c:v>-340.67677777777499</c:v>
                </c:pt>
                <c:pt idx="1351">
                  <c:v>-535.34922222222497</c:v>
                </c:pt>
                <c:pt idx="1352">
                  <c:v>-681.353555555556</c:v>
                </c:pt>
                <c:pt idx="1353">
                  <c:v>-681.353555555556</c:v>
                </c:pt>
                <c:pt idx="1354">
                  <c:v>-730.02166666666903</c:v>
                </c:pt>
                <c:pt idx="1355">
                  <c:v>-730.02166666666199</c:v>
                </c:pt>
                <c:pt idx="1356">
                  <c:v>-827.35788888889397</c:v>
                </c:pt>
                <c:pt idx="1357">
                  <c:v>-924.69411111110605</c:v>
                </c:pt>
                <c:pt idx="1358">
                  <c:v>-973.36222222221897</c:v>
                </c:pt>
                <c:pt idx="1359">
                  <c:v>-1022.03033333334</c:v>
                </c:pt>
                <c:pt idx="1360">
                  <c:v>-1119.3665555555599</c:v>
                </c:pt>
                <c:pt idx="1361">
                  <c:v>-1070.6984444444399</c:v>
                </c:pt>
                <c:pt idx="1362">
                  <c:v>-681.353555555556</c:v>
                </c:pt>
                <c:pt idx="1363">
                  <c:v>-194.67244444444401</c:v>
                </c:pt>
                <c:pt idx="1364">
                  <c:v>292.008666666669</c:v>
                </c:pt>
                <c:pt idx="1365">
                  <c:v>681.35355555554997</c:v>
                </c:pt>
                <c:pt idx="1366">
                  <c:v>389.34488888889399</c:v>
                </c:pt>
                <c:pt idx="1367">
                  <c:v>48.668111111112502</c:v>
                </c:pt>
                <c:pt idx="1368">
                  <c:v>-389.34488888889399</c:v>
                </c:pt>
                <c:pt idx="1369">
                  <c:v>-924.69411111110605</c:v>
                </c:pt>
                <c:pt idx="1370">
                  <c:v>-778.68977777778105</c:v>
                </c:pt>
                <c:pt idx="1371">
                  <c:v>-292.008666666669</c:v>
                </c:pt>
                <c:pt idx="1372">
                  <c:v>0</c:v>
                </c:pt>
                <c:pt idx="1373">
                  <c:v>0</c:v>
                </c:pt>
                <c:pt idx="1374">
                  <c:v>-243.34055555555301</c:v>
                </c:pt>
                <c:pt idx="1375">
                  <c:v>-535.34922222222201</c:v>
                </c:pt>
                <c:pt idx="1376">
                  <c:v>-924.69411111111197</c:v>
                </c:pt>
                <c:pt idx="1377">
                  <c:v>-1703.3838888888899</c:v>
                </c:pt>
                <c:pt idx="1378">
                  <c:v>-2579.4098888888898</c:v>
                </c:pt>
                <c:pt idx="1379">
                  <c:v>-2579.4098888888898</c:v>
                </c:pt>
                <c:pt idx="1380">
                  <c:v>-2579.4098888888898</c:v>
                </c:pt>
                <c:pt idx="1381">
                  <c:v>-2579.4098888888898</c:v>
                </c:pt>
                <c:pt idx="1382">
                  <c:v>-1119.3665555555599</c:v>
                </c:pt>
                <c:pt idx="1383">
                  <c:v>973.36222222222295</c:v>
                </c:pt>
                <c:pt idx="1384">
                  <c:v>1752.0519999999999</c:v>
                </c:pt>
                <c:pt idx="1385">
                  <c:v>1314.039</c:v>
                </c:pt>
                <c:pt idx="1386">
                  <c:v>535.34922222222201</c:v>
                </c:pt>
                <c:pt idx="1387">
                  <c:v>438.01299999999998</c:v>
                </c:pt>
                <c:pt idx="1388">
                  <c:v>876.02599999999995</c:v>
                </c:pt>
                <c:pt idx="1389">
                  <c:v>1508.7114444444401</c:v>
                </c:pt>
                <c:pt idx="1390">
                  <c:v>1946.72444444444</c:v>
                </c:pt>
                <c:pt idx="1391">
                  <c:v>1800.7201111111101</c:v>
                </c:pt>
                <c:pt idx="1392">
                  <c:v>1265.37088888889</c:v>
                </c:pt>
                <c:pt idx="1393">
                  <c:v>730.02166666666596</c:v>
                </c:pt>
                <c:pt idx="1394">
                  <c:v>292.008666666669</c:v>
                </c:pt>
                <c:pt idx="1395">
                  <c:v>0</c:v>
                </c:pt>
                <c:pt idx="1396">
                  <c:v>-97.336222222221906</c:v>
                </c:pt>
                <c:pt idx="1397">
                  <c:v>-292.00866666666599</c:v>
                </c:pt>
                <c:pt idx="1398">
                  <c:v>-438.01299999999998</c:v>
                </c:pt>
                <c:pt idx="1399">
                  <c:v>-535.34922222222497</c:v>
                </c:pt>
                <c:pt idx="1400">
                  <c:v>-681.35355555555304</c:v>
                </c:pt>
                <c:pt idx="1401">
                  <c:v>-778.68977777777798</c:v>
                </c:pt>
                <c:pt idx="1402">
                  <c:v>-827.35788888889101</c:v>
                </c:pt>
                <c:pt idx="1403">
                  <c:v>-1070.6984444444399</c:v>
                </c:pt>
                <c:pt idx="1404">
                  <c:v>-1654.71577777778</c:v>
                </c:pt>
                <c:pt idx="1405">
                  <c:v>-2579.4098888888898</c:v>
                </c:pt>
                <c:pt idx="1406">
                  <c:v>-2579.4098888888898</c:v>
                </c:pt>
                <c:pt idx="1407">
                  <c:v>-1752.0519999999999</c:v>
                </c:pt>
                <c:pt idx="1408">
                  <c:v>-340.67677777777999</c:v>
                </c:pt>
                <c:pt idx="1409">
                  <c:v>194.67244444444501</c:v>
                </c:pt>
                <c:pt idx="1410">
                  <c:v>97.336222222221906</c:v>
                </c:pt>
                <c:pt idx="1411">
                  <c:v>-48.668111111110903</c:v>
                </c:pt>
                <c:pt idx="1412">
                  <c:v>-146.00433333333299</c:v>
                </c:pt>
                <c:pt idx="1413">
                  <c:v>-194.67244444444501</c:v>
                </c:pt>
                <c:pt idx="1414">
                  <c:v>48.668111111112502</c:v>
                </c:pt>
                <c:pt idx="1415">
                  <c:v>681.35355555555498</c:v>
                </c:pt>
                <c:pt idx="1416">
                  <c:v>1411.3752222222199</c:v>
                </c:pt>
                <c:pt idx="1417">
                  <c:v>1800.7201111111101</c:v>
                </c:pt>
                <c:pt idx="1418">
                  <c:v>1752.0519999999999</c:v>
                </c:pt>
                <c:pt idx="1419">
                  <c:v>1216.7027777777801</c:v>
                </c:pt>
                <c:pt idx="1420">
                  <c:v>389.34488888889098</c:v>
                </c:pt>
                <c:pt idx="1421">
                  <c:v>-389.34488888889098</c:v>
                </c:pt>
                <c:pt idx="1422">
                  <c:v>-1265.37088888889</c:v>
                </c:pt>
                <c:pt idx="1423">
                  <c:v>-1460.0433333333301</c:v>
                </c:pt>
                <c:pt idx="1424">
                  <c:v>-486.68111111111199</c:v>
                </c:pt>
                <c:pt idx="1425">
                  <c:v>146.00433333333399</c:v>
                </c:pt>
                <c:pt idx="1426">
                  <c:v>827.35788888888806</c:v>
                </c:pt>
                <c:pt idx="1427">
                  <c:v>1557.37955555556</c:v>
                </c:pt>
                <c:pt idx="1428">
                  <c:v>1119.3665555555599</c:v>
                </c:pt>
                <c:pt idx="1429">
                  <c:v>340.676777777778</c:v>
                </c:pt>
                <c:pt idx="1430">
                  <c:v>-292.008666666669</c:v>
                </c:pt>
                <c:pt idx="1431">
                  <c:v>-876.025999999997</c:v>
                </c:pt>
                <c:pt idx="1432">
                  <c:v>-1703.3838888888899</c:v>
                </c:pt>
                <c:pt idx="1433">
                  <c:v>-2579.4098888888898</c:v>
                </c:pt>
                <c:pt idx="1434">
                  <c:v>-2579.4098888888898</c:v>
                </c:pt>
                <c:pt idx="1435">
                  <c:v>-2628.078</c:v>
                </c:pt>
                <c:pt idx="1436">
                  <c:v>-730.02166666666596</c:v>
                </c:pt>
                <c:pt idx="1437">
                  <c:v>292.00866666666599</c:v>
                </c:pt>
                <c:pt idx="1438">
                  <c:v>681.353555555556</c:v>
                </c:pt>
                <c:pt idx="1439">
                  <c:v>438.01299999999799</c:v>
                </c:pt>
                <c:pt idx="1440">
                  <c:v>48.668111111112502</c:v>
                </c:pt>
                <c:pt idx="1441">
                  <c:v>-340.67677777777999</c:v>
                </c:pt>
                <c:pt idx="1442">
                  <c:v>-876.02599999999802</c:v>
                </c:pt>
                <c:pt idx="1443">
                  <c:v>-632.68544444444501</c:v>
                </c:pt>
                <c:pt idx="1444">
                  <c:v>-146.00433333333299</c:v>
                </c:pt>
                <c:pt idx="1445">
                  <c:v>146.00433333333299</c:v>
                </c:pt>
                <c:pt idx="1446">
                  <c:v>97.336222222221906</c:v>
                </c:pt>
                <c:pt idx="1447">
                  <c:v>-292.00866666666701</c:v>
                </c:pt>
                <c:pt idx="1448">
                  <c:v>-1411.3752222222199</c:v>
                </c:pt>
                <c:pt idx="1449">
                  <c:v>-2482.0736666666699</c:v>
                </c:pt>
                <c:pt idx="1450">
                  <c:v>-2579.4098888888898</c:v>
                </c:pt>
                <c:pt idx="1451">
                  <c:v>-1654.71577777778</c:v>
                </c:pt>
                <c:pt idx="1452">
                  <c:v>-584.017333333333</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1070.6984444444399</c:v>
                </c:pt>
                <c:pt idx="1480">
                  <c:v>1070.6984444444399</c:v>
                </c:pt>
                <c:pt idx="1481">
                  <c:v>924.69411111111106</c:v>
                </c:pt>
                <c:pt idx="1482">
                  <c:v>778.68977777777798</c:v>
                </c:pt>
                <c:pt idx="1483">
                  <c:v>632.68544444444399</c:v>
                </c:pt>
                <c:pt idx="1484">
                  <c:v>584.01733333333402</c:v>
                </c:pt>
                <c:pt idx="1485">
                  <c:v>535.34922222222201</c:v>
                </c:pt>
                <c:pt idx="1486">
                  <c:v>681.353555555556</c:v>
                </c:pt>
                <c:pt idx="1487">
                  <c:v>876.02599999999904</c:v>
                </c:pt>
                <c:pt idx="1488">
                  <c:v>1119.3665555555599</c:v>
                </c:pt>
                <c:pt idx="1489">
                  <c:v>1362.70711111111</c:v>
                </c:pt>
                <c:pt idx="1490">
                  <c:v>1606.04766666667</c:v>
                </c:pt>
                <c:pt idx="1491">
                  <c:v>1752.0519999999999</c:v>
                </c:pt>
                <c:pt idx="1492">
                  <c:v>1849.3882222222201</c:v>
                </c:pt>
                <c:pt idx="1493">
                  <c:v>1752.0519999999999</c:v>
                </c:pt>
                <c:pt idx="1494">
                  <c:v>1654.71577777778</c:v>
                </c:pt>
                <c:pt idx="1495">
                  <c:v>1508.7114444444501</c:v>
                </c:pt>
                <c:pt idx="1496">
                  <c:v>1314.039</c:v>
                </c:pt>
                <c:pt idx="1497">
                  <c:v>1168.0346666666701</c:v>
                </c:pt>
                <c:pt idx="1498">
                  <c:v>973.36222222222204</c:v>
                </c:pt>
                <c:pt idx="1499">
                  <c:v>778.68977777777502</c:v>
                </c:pt>
                <c:pt idx="1500">
                  <c:v>584.01733333333402</c:v>
                </c:pt>
                <c:pt idx="1501">
                  <c:v>389.34488888888802</c:v>
                </c:pt>
                <c:pt idx="1502">
                  <c:v>389.34488888889098</c:v>
                </c:pt>
                <c:pt idx="1503">
                  <c:v>292.008666666669</c:v>
                </c:pt>
                <c:pt idx="1504">
                  <c:v>340.67677777777499</c:v>
                </c:pt>
                <c:pt idx="1505">
                  <c:v>292.008666666669</c:v>
                </c:pt>
                <c:pt idx="1506">
                  <c:v>243.34055555555599</c:v>
                </c:pt>
                <c:pt idx="1507">
                  <c:v>243.34055555555301</c:v>
                </c:pt>
                <c:pt idx="1508">
                  <c:v>292.008666666669</c:v>
                </c:pt>
                <c:pt idx="1509">
                  <c:v>340.67677777777499</c:v>
                </c:pt>
                <c:pt idx="1510">
                  <c:v>438.01300000000299</c:v>
                </c:pt>
                <c:pt idx="1511">
                  <c:v>632.68544444444399</c:v>
                </c:pt>
                <c:pt idx="1512">
                  <c:v>827.35788888888806</c:v>
                </c:pt>
                <c:pt idx="1513">
                  <c:v>1022.03033333333</c:v>
                </c:pt>
                <c:pt idx="1514">
                  <c:v>1168.0346666666701</c:v>
                </c:pt>
                <c:pt idx="1515">
                  <c:v>1168.0346666666601</c:v>
                </c:pt>
                <c:pt idx="1516">
                  <c:v>1022.03033333334</c:v>
                </c:pt>
                <c:pt idx="1517">
                  <c:v>730.02166666666903</c:v>
                </c:pt>
                <c:pt idx="1518">
                  <c:v>584.01733333333698</c:v>
                </c:pt>
                <c:pt idx="1519">
                  <c:v>389.34488888888802</c:v>
                </c:pt>
                <c:pt idx="1520">
                  <c:v>340.67677777777499</c:v>
                </c:pt>
                <c:pt idx="1521">
                  <c:v>194.67244444444401</c:v>
                </c:pt>
                <c:pt idx="1522">
                  <c:v>146.004333333331</c:v>
                </c:pt>
                <c:pt idx="1523">
                  <c:v>-48.668111111112502</c:v>
                </c:pt>
                <c:pt idx="1524">
                  <c:v>-194.67244444444401</c:v>
                </c:pt>
                <c:pt idx="1525">
                  <c:v>-535.34922222221905</c:v>
                </c:pt>
                <c:pt idx="1526">
                  <c:v>-827.35788888889397</c:v>
                </c:pt>
                <c:pt idx="1527">
                  <c:v>-1070.6984444444399</c:v>
                </c:pt>
                <c:pt idx="1528">
                  <c:v>-1168.0346666666601</c:v>
                </c:pt>
                <c:pt idx="1529">
                  <c:v>-1070.6984444444399</c:v>
                </c:pt>
                <c:pt idx="1530">
                  <c:v>-876.02599999999995</c:v>
                </c:pt>
                <c:pt idx="1531">
                  <c:v>-632.68544444445001</c:v>
                </c:pt>
                <c:pt idx="1532">
                  <c:v>-340.67677777777499</c:v>
                </c:pt>
                <c:pt idx="1533">
                  <c:v>-97.336222222218794</c:v>
                </c:pt>
                <c:pt idx="1534">
                  <c:v>194.67244444444401</c:v>
                </c:pt>
                <c:pt idx="1535">
                  <c:v>486.68111111110602</c:v>
                </c:pt>
                <c:pt idx="1536">
                  <c:v>876.02600000000598</c:v>
                </c:pt>
                <c:pt idx="1537">
                  <c:v>1168.0346666666601</c:v>
                </c:pt>
                <c:pt idx="1538">
                  <c:v>1362.70711111111</c:v>
                </c:pt>
                <c:pt idx="1539">
                  <c:v>1557.37955555555</c:v>
                </c:pt>
                <c:pt idx="1540">
                  <c:v>1606.04766666667</c:v>
                </c:pt>
                <c:pt idx="1541">
                  <c:v>1703.3838888888899</c:v>
                </c:pt>
                <c:pt idx="1542">
                  <c:v>1654.71577777778</c:v>
                </c:pt>
                <c:pt idx="1543">
                  <c:v>1508.7114444444501</c:v>
                </c:pt>
                <c:pt idx="1544">
                  <c:v>1216.7027777777801</c:v>
                </c:pt>
                <c:pt idx="1545">
                  <c:v>778.68977777777502</c:v>
                </c:pt>
                <c:pt idx="1546">
                  <c:v>486.68111111111199</c:v>
                </c:pt>
                <c:pt idx="1547">
                  <c:v>292.00866666666298</c:v>
                </c:pt>
                <c:pt idx="1548">
                  <c:v>194.67244444445001</c:v>
                </c:pt>
                <c:pt idx="1549">
                  <c:v>243.34055555555</c:v>
                </c:pt>
                <c:pt idx="1550">
                  <c:v>243.34055555555599</c:v>
                </c:pt>
                <c:pt idx="1551">
                  <c:v>340.67677777778101</c:v>
                </c:pt>
                <c:pt idx="1552">
                  <c:v>340.67677777778101</c:v>
                </c:pt>
                <c:pt idx="1553">
                  <c:v>389.34488888888802</c:v>
                </c:pt>
                <c:pt idx="1554">
                  <c:v>340.67677777777499</c:v>
                </c:pt>
                <c:pt idx="1555">
                  <c:v>389.34488888888802</c:v>
                </c:pt>
                <c:pt idx="1556">
                  <c:v>438.01299999999998</c:v>
                </c:pt>
                <c:pt idx="1557">
                  <c:v>535.34922222222497</c:v>
                </c:pt>
                <c:pt idx="1558">
                  <c:v>584.01733333333095</c:v>
                </c:pt>
                <c:pt idx="1559">
                  <c:v>730.02166666666903</c:v>
                </c:pt>
                <c:pt idx="1560">
                  <c:v>778.68977777777502</c:v>
                </c:pt>
                <c:pt idx="1561">
                  <c:v>778.68977777777502</c:v>
                </c:pt>
                <c:pt idx="1562">
                  <c:v>778.68977777778105</c:v>
                </c:pt>
                <c:pt idx="1563">
                  <c:v>778.68977777777502</c:v>
                </c:pt>
                <c:pt idx="1564">
                  <c:v>827.35788888889397</c:v>
                </c:pt>
                <c:pt idx="1565">
                  <c:v>827.35788888888806</c:v>
                </c:pt>
                <c:pt idx="1566">
                  <c:v>827.35788888889397</c:v>
                </c:pt>
                <c:pt idx="1567">
                  <c:v>876.02599999999404</c:v>
                </c:pt>
                <c:pt idx="1568">
                  <c:v>778.68977777778105</c:v>
                </c:pt>
                <c:pt idx="1569">
                  <c:v>730.02166666666199</c:v>
                </c:pt>
                <c:pt idx="1570">
                  <c:v>681.35355555556305</c:v>
                </c:pt>
                <c:pt idx="1571">
                  <c:v>632.68544444443796</c:v>
                </c:pt>
                <c:pt idx="1572">
                  <c:v>584.01733333333698</c:v>
                </c:pt>
                <c:pt idx="1573">
                  <c:v>535.34922222221303</c:v>
                </c:pt>
                <c:pt idx="1574">
                  <c:v>389.34488888888802</c:v>
                </c:pt>
                <c:pt idx="1575">
                  <c:v>292.00866666667503</c:v>
                </c:pt>
                <c:pt idx="1576">
                  <c:v>194.67244444443801</c:v>
                </c:pt>
                <c:pt idx="1577">
                  <c:v>48.668111111124901</c:v>
                </c:pt>
                <c:pt idx="1578">
                  <c:v>-48.668111111124901</c:v>
                </c:pt>
                <c:pt idx="1579">
                  <c:v>-146.00433333332501</c:v>
                </c:pt>
                <c:pt idx="1580">
                  <c:v>-146.004333333337</c:v>
                </c:pt>
                <c:pt idx="1581">
                  <c:v>-243.34055555555</c:v>
                </c:pt>
                <c:pt idx="1582">
                  <c:v>-194.67244444445001</c:v>
                </c:pt>
                <c:pt idx="1583">
                  <c:v>-292.00866666666298</c:v>
                </c:pt>
                <c:pt idx="1584">
                  <c:v>-340.67677777777499</c:v>
                </c:pt>
                <c:pt idx="1585">
                  <c:v>-389.34488888888802</c:v>
                </c:pt>
                <c:pt idx="1586">
                  <c:v>-438.01300000001203</c:v>
                </c:pt>
                <c:pt idx="1587">
                  <c:v>-486.68111111111199</c:v>
                </c:pt>
                <c:pt idx="1588">
                  <c:v>-486.68111111109999</c:v>
                </c:pt>
                <c:pt idx="1589">
                  <c:v>-438.01299999999998</c:v>
                </c:pt>
                <c:pt idx="1590">
                  <c:v>-340.67677777777499</c:v>
                </c:pt>
                <c:pt idx="1591">
                  <c:v>-292.008666666669</c:v>
                </c:pt>
                <c:pt idx="1592">
                  <c:v>-194.67244444445001</c:v>
                </c:pt>
                <c:pt idx="1593">
                  <c:v>-194.67244444444401</c:v>
                </c:pt>
                <c:pt idx="1594">
                  <c:v>-97.336222222218794</c:v>
                </c:pt>
                <c:pt idx="1595">
                  <c:v>-97.336222222225004</c:v>
                </c:pt>
                <c:pt idx="1596">
                  <c:v>-194.67244444444401</c:v>
                </c:pt>
                <c:pt idx="1597">
                  <c:v>-194.67244444444401</c:v>
                </c:pt>
                <c:pt idx="1598">
                  <c:v>-340.67677777777499</c:v>
                </c:pt>
                <c:pt idx="1599">
                  <c:v>-389.34488888888802</c:v>
                </c:pt>
                <c:pt idx="1600">
                  <c:v>-438.013000000006</c:v>
                </c:pt>
                <c:pt idx="1601">
                  <c:v>-486.68111111111199</c:v>
                </c:pt>
                <c:pt idx="1602">
                  <c:v>-486.68111111110602</c:v>
                </c:pt>
                <c:pt idx="1603">
                  <c:v>-389.34488888888802</c:v>
                </c:pt>
                <c:pt idx="1604">
                  <c:v>-292.00866666667503</c:v>
                </c:pt>
                <c:pt idx="1605">
                  <c:v>-243.34055555555599</c:v>
                </c:pt>
                <c:pt idx="1606">
                  <c:v>-97.336222222212498</c:v>
                </c:pt>
                <c:pt idx="1607">
                  <c:v>-97.336222222225004</c:v>
                </c:pt>
                <c:pt idx="1608">
                  <c:v>0</c:v>
                </c:pt>
                <c:pt idx="1609">
                  <c:v>0</c:v>
                </c:pt>
                <c:pt idx="1610">
                  <c:v>97.336222222225004</c:v>
                </c:pt>
                <c:pt idx="1611">
                  <c:v>48.668111111106299</c:v>
                </c:pt>
                <c:pt idx="1612">
                  <c:v>146.004333333331</c:v>
                </c:pt>
                <c:pt idx="1613">
                  <c:v>194.67244444445001</c:v>
                </c:pt>
                <c:pt idx="1614">
                  <c:v>292.00866666666298</c:v>
                </c:pt>
                <c:pt idx="1615">
                  <c:v>340.67677777778101</c:v>
                </c:pt>
                <c:pt idx="1616">
                  <c:v>438.01299999999998</c:v>
                </c:pt>
                <c:pt idx="1617">
                  <c:v>535.34922222221905</c:v>
                </c:pt>
                <c:pt idx="1618">
                  <c:v>584.01733333333698</c:v>
                </c:pt>
                <c:pt idx="1619">
                  <c:v>632.68544444444399</c:v>
                </c:pt>
                <c:pt idx="1620">
                  <c:v>535.34922222221905</c:v>
                </c:pt>
                <c:pt idx="1621">
                  <c:v>486.68111111111199</c:v>
                </c:pt>
                <c:pt idx="1622">
                  <c:v>389.34488888888802</c:v>
                </c:pt>
                <c:pt idx="1623">
                  <c:v>292.00866666666298</c:v>
                </c:pt>
                <c:pt idx="1624">
                  <c:v>97.336222222225004</c:v>
                </c:pt>
                <c:pt idx="1625">
                  <c:v>-48.668111111112502</c:v>
                </c:pt>
                <c:pt idx="1626">
                  <c:v>-194.67244444443801</c:v>
                </c:pt>
                <c:pt idx="1627">
                  <c:v>-486.68111111111199</c:v>
                </c:pt>
                <c:pt idx="1628">
                  <c:v>-681.353555555556</c:v>
                </c:pt>
                <c:pt idx="1629">
                  <c:v>-876.02599999999995</c:v>
                </c:pt>
                <c:pt idx="1630">
                  <c:v>-924.69411111111197</c:v>
                </c:pt>
                <c:pt idx="1631">
                  <c:v>-876.02599999999995</c:v>
                </c:pt>
                <c:pt idx="1632">
                  <c:v>-632.68544444444399</c:v>
                </c:pt>
                <c:pt idx="1633">
                  <c:v>-438.01299999999998</c:v>
                </c:pt>
                <c:pt idx="1634">
                  <c:v>-146.004333333337</c:v>
                </c:pt>
                <c:pt idx="1635">
                  <c:v>-48.668111111106299</c:v>
                </c:pt>
                <c:pt idx="1636">
                  <c:v>0</c:v>
                </c:pt>
                <c:pt idx="1637">
                  <c:v>-48.668111111112502</c:v>
                </c:pt>
                <c:pt idx="1638">
                  <c:v>-146.004333333331</c:v>
                </c:pt>
                <c:pt idx="1639">
                  <c:v>-194.67244444444401</c:v>
                </c:pt>
                <c:pt idx="1640">
                  <c:v>-243.34055555555599</c:v>
                </c:pt>
                <c:pt idx="1641">
                  <c:v>-194.67244444444401</c:v>
                </c:pt>
                <c:pt idx="1642">
                  <c:v>-97.336222222225004</c:v>
                </c:pt>
                <c:pt idx="1643">
                  <c:v>48.668111111112502</c:v>
                </c:pt>
                <c:pt idx="1644">
                  <c:v>243.34055555555599</c:v>
                </c:pt>
                <c:pt idx="1645">
                  <c:v>340.67677777777499</c:v>
                </c:pt>
                <c:pt idx="1646">
                  <c:v>486.68111111111199</c:v>
                </c:pt>
                <c:pt idx="1647">
                  <c:v>535.34922222222497</c:v>
                </c:pt>
                <c:pt idx="1648">
                  <c:v>632.68544444444399</c:v>
                </c:pt>
                <c:pt idx="1649">
                  <c:v>681.353555555556</c:v>
                </c:pt>
                <c:pt idx="1650">
                  <c:v>681.35355555554997</c:v>
                </c:pt>
                <c:pt idx="1651">
                  <c:v>681.35355555556305</c:v>
                </c:pt>
                <c:pt idx="1652">
                  <c:v>584.01733333333095</c:v>
                </c:pt>
                <c:pt idx="1653">
                  <c:v>535.34922222221905</c:v>
                </c:pt>
                <c:pt idx="1654">
                  <c:v>486.68111111111199</c:v>
                </c:pt>
                <c:pt idx="1655">
                  <c:v>389.34488888888802</c:v>
                </c:pt>
                <c:pt idx="1656">
                  <c:v>389.34488888888802</c:v>
                </c:pt>
                <c:pt idx="1657">
                  <c:v>389.34488888890002</c:v>
                </c:pt>
                <c:pt idx="1658">
                  <c:v>389.34488888888802</c:v>
                </c:pt>
                <c:pt idx="1659">
                  <c:v>389.34488888888802</c:v>
                </c:pt>
                <c:pt idx="1660">
                  <c:v>389.34488888888802</c:v>
                </c:pt>
                <c:pt idx="1661">
                  <c:v>389.34488888888802</c:v>
                </c:pt>
                <c:pt idx="1662">
                  <c:v>340.67677777777499</c:v>
                </c:pt>
                <c:pt idx="1663">
                  <c:v>389.34488888888802</c:v>
                </c:pt>
                <c:pt idx="1664">
                  <c:v>340.67677777777499</c:v>
                </c:pt>
                <c:pt idx="1665">
                  <c:v>292.00866666667503</c:v>
                </c:pt>
                <c:pt idx="1666">
                  <c:v>292.00866666666298</c:v>
                </c:pt>
                <c:pt idx="1667">
                  <c:v>194.67244444445001</c:v>
                </c:pt>
                <c:pt idx="1668">
                  <c:v>194.67244444443801</c:v>
                </c:pt>
                <c:pt idx="1669">
                  <c:v>146.004333333337</c:v>
                </c:pt>
                <c:pt idx="1670">
                  <c:v>146.004333333337</c:v>
                </c:pt>
                <c:pt idx="1671">
                  <c:v>97.336222222212498</c:v>
                </c:pt>
                <c:pt idx="1672">
                  <c:v>48.668111111112502</c:v>
                </c:pt>
                <c:pt idx="1673">
                  <c:v>48.668111111112502</c:v>
                </c:pt>
                <c:pt idx="1674">
                  <c:v>48.668111111112502</c:v>
                </c:pt>
                <c:pt idx="1675">
                  <c:v>0</c:v>
                </c:pt>
                <c:pt idx="1676">
                  <c:v>0</c:v>
                </c:pt>
                <c:pt idx="1677">
                  <c:v>-48.668111111112502</c:v>
                </c:pt>
                <c:pt idx="1678">
                  <c:v>-97.336222222225004</c:v>
                </c:pt>
                <c:pt idx="1679">
                  <c:v>-146.004333333337</c:v>
                </c:pt>
                <c:pt idx="1680">
                  <c:v>-146.00433333332501</c:v>
                </c:pt>
                <c:pt idx="1681">
                  <c:v>-146.004333333337</c:v>
                </c:pt>
                <c:pt idx="1682">
                  <c:v>-48.668111111112502</c:v>
                </c:pt>
                <c:pt idx="1683">
                  <c:v>0</c:v>
                </c:pt>
                <c:pt idx="1684">
                  <c:v>97.336222222225004</c:v>
                </c:pt>
                <c:pt idx="1685">
                  <c:v>194.67244444445001</c:v>
                </c:pt>
                <c:pt idx="1686">
                  <c:v>194.67244444443801</c:v>
                </c:pt>
                <c:pt idx="1687">
                  <c:v>194.67244444445001</c:v>
                </c:pt>
                <c:pt idx="1688">
                  <c:v>194.67244444445001</c:v>
                </c:pt>
                <c:pt idx="1689">
                  <c:v>97.336222222212498</c:v>
                </c:pt>
                <c:pt idx="1690">
                  <c:v>97.336222222225004</c:v>
                </c:pt>
                <c:pt idx="1691">
                  <c:v>48.668111111112502</c:v>
                </c:pt>
                <c:pt idx="1692">
                  <c:v>48.668111111112502</c:v>
                </c:pt>
                <c:pt idx="1693">
                  <c:v>48.668111111100004</c:v>
                </c:pt>
                <c:pt idx="1694">
                  <c:v>48.668111111112502</c:v>
                </c:pt>
                <c:pt idx="1695">
                  <c:v>48.668111111124901</c:v>
                </c:pt>
                <c:pt idx="1696">
                  <c:v>48.668111111100004</c:v>
                </c:pt>
                <c:pt idx="1697">
                  <c:v>48.668111111112502</c:v>
                </c:pt>
                <c:pt idx="1698">
                  <c:v>48.668111111112502</c:v>
                </c:pt>
                <c:pt idx="1699">
                  <c:v>0</c:v>
                </c:pt>
                <c:pt idx="1700">
                  <c:v>-48.668111111112502</c:v>
                </c:pt>
                <c:pt idx="1701">
                  <c:v>-97.336222222212498</c:v>
                </c:pt>
                <c:pt idx="1702">
                  <c:v>-97.336222222237396</c:v>
                </c:pt>
                <c:pt idx="1703">
                  <c:v>-97.336222222212498</c:v>
                </c:pt>
                <c:pt idx="1704">
                  <c:v>-146.004333333337</c:v>
                </c:pt>
                <c:pt idx="1705">
                  <c:v>-97.336222222212498</c:v>
                </c:pt>
                <c:pt idx="1706">
                  <c:v>-97.336222222225004</c:v>
                </c:pt>
                <c:pt idx="1707">
                  <c:v>-97.336222222225004</c:v>
                </c:pt>
                <c:pt idx="1708">
                  <c:v>-48.668111111112502</c:v>
                </c:pt>
                <c:pt idx="1709">
                  <c:v>-48.668111111112502</c:v>
                </c:pt>
                <c:pt idx="1710">
                  <c:v>-48.668111111112502</c:v>
                </c:pt>
                <c:pt idx="1711">
                  <c:v>48.668111111112502</c:v>
                </c:pt>
                <c:pt idx="1712">
                  <c:v>48.668111111112502</c:v>
                </c:pt>
                <c:pt idx="1713">
                  <c:v>97.336222222212498</c:v>
                </c:pt>
                <c:pt idx="1714">
                  <c:v>146.00433333334999</c:v>
                </c:pt>
                <c:pt idx="1715">
                  <c:v>146.00433333332501</c:v>
                </c:pt>
                <c:pt idx="1716">
                  <c:v>194.67244444443801</c:v>
                </c:pt>
                <c:pt idx="1717">
                  <c:v>194.67244444445001</c:v>
                </c:pt>
                <c:pt idx="1718">
                  <c:v>243.34055555556199</c:v>
                </c:pt>
                <c:pt idx="1719">
                  <c:v>243.34055555555</c:v>
                </c:pt>
                <c:pt idx="1720">
                  <c:v>292.00866666666298</c:v>
                </c:pt>
                <c:pt idx="1721">
                  <c:v>243.34055555556199</c:v>
                </c:pt>
                <c:pt idx="1722">
                  <c:v>194.67244444443801</c:v>
                </c:pt>
                <c:pt idx="1723">
                  <c:v>97.336222222225004</c:v>
                </c:pt>
                <c:pt idx="1724">
                  <c:v>48.668111111112502</c:v>
                </c:pt>
                <c:pt idx="1725">
                  <c:v>-48.668111111112502</c:v>
                </c:pt>
                <c:pt idx="1726">
                  <c:v>-243.34055555556199</c:v>
                </c:pt>
                <c:pt idx="1727">
                  <c:v>-438.01299999998798</c:v>
                </c:pt>
                <c:pt idx="1728">
                  <c:v>-681.35355555556305</c:v>
                </c:pt>
                <c:pt idx="1729">
                  <c:v>-924.69411111111197</c:v>
                </c:pt>
                <c:pt idx="1730">
                  <c:v>-1168.0346666666601</c:v>
                </c:pt>
                <c:pt idx="1731">
                  <c:v>-1216.7027777777801</c:v>
                </c:pt>
                <c:pt idx="1732">
                  <c:v>-1265.37088888889</c:v>
                </c:pt>
                <c:pt idx="1733">
                  <c:v>-1216.7027777777901</c:v>
                </c:pt>
                <c:pt idx="1734">
                  <c:v>-1168.0346666666601</c:v>
                </c:pt>
                <c:pt idx="1735">
                  <c:v>-1119.3665555555599</c:v>
                </c:pt>
                <c:pt idx="1736">
                  <c:v>-1119.3665555555599</c:v>
                </c:pt>
                <c:pt idx="1737">
                  <c:v>-1168.0346666666701</c:v>
                </c:pt>
                <c:pt idx="1738">
                  <c:v>-1119.3665555555499</c:v>
                </c:pt>
                <c:pt idx="1739">
                  <c:v>-1119.3665555555599</c:v>
                </c:pt>
                <c:pt idx="1740">
                  <c:v>-1022.03033333333</c:v>
                </c:pt>
                <c:pt idx="1741">
                  <c:v>-876.02600000000598</c:v>
                </c:pt>
                <c:pt idx="1742">
                  <c:v>-681.35355555554997</c:v>
                </c:pt>
                <c:pt idx="1743">
                  <c:v>-632.68544444444399</c:v>
                </c:pt>
                <c:pt idx="1744">
                  <c:v>-535.34922222222497</c:v>
                </c:pt>
                <c:pt idx="1745">
                  <c:v>-486.68111111111199</c:v>
                </c:pt>
                <c:pt idx="1746">
                  <c:v>-486.68111111111199</c:v>
                </c:pt>
                <c:pt idx="1747">
                  <c:v>-486.68111111110602</c:v>
                </c:pt>
                <c:pt idx="1748">
                  <c:v>-389.34488888888802</c:v>
                </c:pt>
                <c:pt idx="1749">
                  <c:v>-389.34488888888802</c:v>
                </c:pt>
                <c:pt idx="1750">
                  <c:v>-292.00866666667503</c:v>
                </c:pt>
                <c:pt idx="1751">
                  <c:v>-243.34055555555599</c:v>
                </c:pt>
                <c:pt idx="1752">
                  <c:v>-243.34055555555599</c:v>
                </c:pt>
                <c:pt idx="1753">
                  <c:v>-243.34055555555</c:v>
                </c:pt>
                <c:pt idx="1754">
                  <c:v>-243.34055555555599</c:v>
                </c:pt>
                <c:pt idx="1755">
                  <c:v>-243.34055555555599</c:v>
                </c:pt>
                <c:pt idx="1756">
                  <c:v>-243.34055555555599</c:v>
                </c:pt>
                <c:pt idx="1757">
                  <c:v>-243.34055555555599</c:v>
                </c:pt>
                <c:pt idx="1758">
                  <c:v>-292.00866666666298</c:v>
                </c:pt>
                <c:pt idx="1759">
                  <c:v>-243.34055555555599</c:v>
                </c:pt>
                <c:pt idx="1760">
                  <c:v>-292.00866666666298</c:v>
                </c:pt>
                <c:pt idx="1761">
                  <c:v>-292.00866666667503</c:v>
                </c:pt>
                <c:pt idx="1762">
                  <c:v>-292.00866666666298</c:v>
                </c:pt>
                <c:pt idx="1763">
                  <c:v>-292.008666666669</c:v>
                </c:pt>
                <c:pt idx="1764">
                  <c:v>-292.00866666666298</c:v>
                </c:pt>
                <c:pt idx="1765">
                  <c:v>-340.67677777778101</c:v>
                </c:pt>
                <c:pt idx="1766">
                  <c:v>-438.01299999999401</c:v>
                </c:pt>
                <c:pt idx="1767">
                  <c:v>-632.68544444445001</c:v>
                </c:pt>
                <c:pt idx="1768">
                  <c:v>-827.35788888888806</c:v>
                </c:pt>
                <c:pt idx="1769">
                  <c:v>-1119.3665555555599</c:v>
                </c:pt>
                <c:pt idx="1770">
                  <c:v>-1362.70711111111</c:v>
                </c:pt>
                <c:pt idx="1771">
                  <c:v>-1557.37955555556</c:v>
                </c:pt>
                <c:pt idx="1772">
                  <c:v>-1557.37955555555</c:v>
                </c:pt>
                <c:pt idx="1773">
                  <c:v>-1557.37955555556</c:v>
                </c:pt>
                <c:pt idx="1774">
                  <c:v>-1460.0433333333399</c:v>
                </c:pt>
                <c:pt idx="1775">
                  <c:v>-1314.039</c:v>
                </c:pt>
                <c:pt idx="1776">
                  <c:v>-1168.0346666666701</c:v>
                </c:pt>
                <c:pt idx="1777">
                  <c:v>-1168.0346666666701</c:v>
                </c:pt>
                <c:pt idx="1778">
                  <c:v>-1216.7027777777801</c:v>
                </c:pt>
                <c:pt idx="1779">
                  <c:v>-1411.3752222222299</c:v>
                </c:pt>
                <c:pt idx="1780">
                  <c:v>-1606.04766666667</c:v>
                </c:pt>
                <c:pt idx="1781">
                  <c:v>-1752.0519999999999</c:v>
                </c:pt>
                <c:pt idx="1782">
                  <c:v>-1703.3838888888899</c:v>
                </c:pt>
                <c:pt idx="1783">
                  <c:v>-1557.37955555555</c:v>
                </c:pt>
                <c:pt idx="1784">
                  <c:v>-1314.039</c:v>
                </c:pt>
                <c:pt idx="1785">
                  <c:v>-1070.6984444444399</c:v>
                </c:pt>
                <c:pt idx="1786">
                  <c:v>-973.36222222222204</c:v>
                </c:pt>
                <c:pt idx="1787">
                  <c:v>-924.69411111111197</c:v>
                </c:pt>
                <c:pt idx="1788">
                  <c:v>-924.69411111110901</c:v>
                </c:pt>
                <c:pt idx="1789">
                  <c:v>-973.36222222222204</c:v>
                </c:pt>
                <c:pt idx="1790">
                  <c:v>-1119.3665555555599</c:v>
                </c:pt>
                <c:pt idx="1791">
                  <c:v>-1314.039</c:v>
                </c:pt>
                <c:pt idx="1792">
                  <c:v>-1557.37955555555</c:v>
                </c:pt>
                <c:pt idx="1793">
                  <c:v>-1752.0519999999999</c:v>
                </c:pt>
                <c:pt idx="1794">
                  <c:v>-1703.3838888888899</c:v>
                </c:pt>
                <c:pt idx="1795">
                  <c:v>-2530.74177777778</c:v>
                </c:pt>
                <c:pt idx="1796">
                  <c:v>0</c:v>
                </c:pt>
                <c:pt idx="1797">
                  <c:v>0</c:v>
                </c:pt>
                <c:pt idx="1798">
                  <c:v>0</c:v>
                </c:pt>
                <c:pt idx="1799">
                  <c:v>0</c:v>
                </c:pt>
                <c:pt idx="1800">
                  <c:v>0</c:v>
                </c:pt>
              </c:numCache>
            </c:numRef>
          </c:yVal>
          <c:smooth val="1"/>
          <c:extLst>
            <c:ext xmlns:c16="http://schemas.microsoft.com/office/drawing/2014/chart" uri="{C3380CC4-5D6E-409C-BE32-E72D297353CC}">
              <c16:uniqueId val="{00000002-8DE8-49B3-842F-A866726DA5C6}"/>
            </c:ext>
          </c:extLst>
        </c:ser>
        <c:ser>
          <c:idx val="3"/>
          <c:order val="3"/>
          <c:tx>
            <c:v>ForceTotal</c:v>
          </c:tx>
          <c:spPr>
            <a:ln w="19050" cap="rnd">
              <a:solidFill>
                <a:schemeClr val="accent4">
                  <a:lumMod val="60000"/>
                  <a:lumOff val="40000"/>
                </a:schemeClr>
              </a:solidFill>
              <a:round/>
            </a:ln>
            <a:effectLst/>
          </c:spPr>
          <c:marker>
            <c:symbol val="none"/>
          </c:marker>
          <c:xVal>
            <c:numRef>
              <c:f>Tractive!$C$6:$C$1806</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Tractive!$AA$6:$AA$1806</c:f>
              <c:numCache>
                <c:formatCode>General</c:formatCode>
                <c:ptCount val="1801"/>
                <c:pt idx="0">
                  <c:v>0</c:v>
                </c:pt>
                <c:pt idx="1">
                  <c:v>257.81445179999997</c:v>
                </c:pt>
                <c:pt idx="2">
                  <c:v>257.81445179999997</c:v>
                </c:pt>
                <c:pt idx="3">
                  <c:v>257.81445179999997</c:v>
                </c:pt>
                <c:pt idx="4">
                  <c:v>257.81445179999997</c:v>
                </c:pt>
                <c:pt idx="5">
                  <c:v>257.81445179999997</c:v>
                </c:pt>
                <c:pt idx="6">
                  <c:v>257.81445179999997</c:v>
                </c:pt>
                <c:pt idx="7">
                  <c:v>257.81445179999997</c:v>
                </c:pt>
                <c:pt idx="8">
                  <c:v>257.81445179999997</c:v>
                </c:pt>
                <c:pt idx="9">
                  <c:v>257.81445179999997</c:v>
                </c:pt>
                <c:pt idx="10">
                  <c:v>257.81445179999997</c:v>
                </c:pt>
                <c:pt idx="11">
                  <c:v>257.81445179999997</c:v>
                </c:pt>
                <c:pt idx="12">
                  <c:v>355.15168704111102</c:v>
                </c:pt>
                <c:pt idx="13">
                  <c:v>987.90930908138898</c:v>
                </c:pt>
                <c:pt idx="14">
                  <c:v>2059.27305368111</c:v>
                </c:pt>
                <c:pt idx="15">
                  <c:v>2450.3616013325</c:v>
                </c:pt>
                <c:pt idx="16">
                  <c:v>1819.5401116436101</c:v>
                </c:pt>
                <c:pt idx="17">
                  <c:v>2114.4358821436099</c:v>
                </c:pt>
                <c:pt idx="18">
                  <c:v>2605.8092967480602</c:v>
                </c:pt>
                <c:pt idx="19">
                  <c:v>2367.6632488</c:v>
                </c:pt>
                <c:pt idx="20">
                  <c:v>1006.9885068347201</c:v>
                </c:pt>
                <c:pt idx="21">
                  <c:v>569.82036458805601</c:v>
                </c:pt>
                <c:pt idx="22">
                  <c:v>375.43359147027701</c:v>
                </c:pt>
                <c:pt idx="23">
                  <c:v>522.16096703555604</c:v>
                </c:pt>
                <c:pt idx="24">
                  <c:v>425.26464826583401</c:v>
                </c:pt>
                <c:pt idx="25">
                  <c:v>1109.1970966577801</c:v>
                </c:pt>
                <c:pt idx="26">
                  <c:v>818.93512781027698</c:v>
                </c:pt>
                <c:pt idx="27">
                  <c:v>1357.9616085991699</c:v>
                </c:pt>
                <c:pt idx="28">
                  <c:v>1508.44221914778</c:v>
                </c:pt>
                <c:pt idx="29">
                  <c:v>1513.23506476583</c:v>
                </c:pt>
                <c:pt idx="30">
                  <c:v>1371.7103009591699</c:v>
                </c:pt>
                <c:pt idx="31">
                  <c:v>887.57591933472304</c:v>
                </c:pt>
                <c:pt idx="32">
                  <c:v>694.64181530360997</c:v>
                </c:pt>
                <c:pt idx="33">
                  <c:v>598.63062178805399</c:v>
                </c:pt>
                <c:pt idx="34">
                  <c:v>551.08063027555602</c:v>
                </c:pt>
                <c:pt idx="35">
                  <c:v>356.63332927916798</c:v>
                </c:pt>
                <c:pt idx="36">
                  <c:v>161.28697401889099</c:v>
                </c:pt>
                <c:pt idx="37">
                  <c:v>-426.03153461861001</c:v>
                </c:pt>
                <c:pt idx="38">
                  <c:v>-1064.5742542786199</c:v>
                </c:pt>
                <c:pt idx="39">
                  <c:v>-1118.89019895</c:v>
                </c:pt>
                <c:pt idx="40">
                  <c:v>-879.90157254111</c:v>
                </c:pt>
                <c:pt idx="41">
                  <c:v>-835.13029184083405</c:v>
                </c:pt>
                <c:pt idx="42">
                  <c:v>-1326.93449272778</c:v>
                </c:pt>
                <c:pt idx="43">
                  <c:v>-1624.28658077861</c:v>
                </c:pt>
                <c:pt idx="44">
                  <c:v>-1141.07936469222</c:v>
                </c:pt>
                <c:pt idx="45">
                  <c:v>-363.808573123055</c:v>
                </c:pt>
                <c:pt idx="46">
                  <c:v>25.013344764443801</c:v>
                </c:pt>
                <c:pt idx="47">
                  <c:v>-170.568537387498</c:v>
                </c:pt>
                <c:pt idx="48">
                  <c:v>-268.96057854666799</c:v>
                </c:pt>
                <c:pt idx="49">
                  <c:v>-26.170092247776701</c:v>
                </c:pt>
                <c:pt idx="50">
                  <c:v>265.83857441888898</c:v>
                </c:pt>
                <c:pt idx="51">
                  <c:v>70.809547325554803</c:v>
                </c:pt>
                <c:pt idx="52">
                  <c:v>-563.30096144083302</c:v>
                </c:pt>
                <c:pt idx="53">
                  <c:v>-1003.21033280083</c:v>
                </c:pt>
                <c:pt idx="54">
                  <c:v>-225.15875692305599</c:v>
                </c:pt>
                <c:pt idx="55">
                  <c:v>212.793208688889</c:v>
                </c:pt>
                <c:pt idx="56">
                  <c:v>261.46131980000001</c:v>
                </c:pt>
                <c:pt idx="57">
                  <c:v>261.46131980000001</c:v>
                </c:pt>
                <c:pt idx="58">
                  <c:v>407.650275825834</c:v>
                </c:pt>
                <c:pt idx="59">
                  <c:v>407.83945710333302</c:v>
                </c:pt>
                <c:pt idx="60">
                  <c:v>1285.31736642583</c:v>
                </c:pt>
                <c:pt idx="61">
                  <c:v>555.75155825916704</c:v>
                </c:pt>
                <c:pt idx="62">
                  <c:v>556.22565109916695</c:v>
                </c:pt>
                <c:pt idx="63">
                  <c:v>410.46520206333298</c:v>
                </c:pt>
                <c:pt idx="64">
                  <c:v>703.2328731325</c:v>
                </c:pt>
                <c:pt idx="65">
                  <c:v>606.51535219666698</c:v>
                </c:pt>
                <c:pt idx="66">
                  <c:v>412.11566308805499</c:v>
                </c:pt>
                <c:pt idx="67">
                  <c:v>412.39297700888801</c:v>
                </c:pt>
                <c:pt idx="68">
                  <c:v>1192.9449367591701</c:v>
                </c:pt>
                <c:pt idx="69">
                  <c:v>1682.8208561911099</c:v>
                </c:pt>
                <c:pt idx="70">
                  <c:v>1881.64693133472</c:v>
                </c:pt>
                <c:pt idx="71">
                  <c:v>1886.3521508188901</c:v>
                </c:pt>
                <c:pt idx="72">
                  <c:v>1647.4364617700001</c:v>
                </c:pt>
                <c:pt idx="73">
                  <c:v>1163.8096026088899</c:v>
                </c:pt>
                <c:pt idx="74">
                  <c:v>825.08010039027795</c:v>
                </c:pt>
                <c:pt idx="75">
                  <c:v>729.38268947555605</c:v>
                </c:pt>
                <c:pt idx="76">
                  <c:v>779.91982043666496</c:v>
                </c:pt>
                <c:pt idx="77">
                  <c:v>830.70235522361395</c:v>
                </c:pt>
                <c:pt idx="78">
                  <c:v>686.27427928138798</c:v>
                </c:pt>
                <c:pt idx="79">
                  <c:v>394.66474205694402</c:v>
                </c:pt>
                <c:pt idx="80">
                  <c:v>52.993939494446899</c:v>
                </c:pt>
                <c:pt idx="81">
                  <c:v>52.012577445832697</c:v>
                </c:pt>
                <c:pt idx="82">
                  <c:v>-290.96780528527898</c:v>
                </c:pt>
                <c:pt idx="83">
                  <c:v>146.48068993888799</c:v>
                </c:pt>
                <c:pt idx="84">
                  <c:v>145.92074374805799</c:v>
                </c:pt>
                <c:pt idx="85">
                  <c:v>-98.890715234168297</c:v>
                </c:pt>
                <c:pt idx="86">
                  <c:v>-2.6363971852766799</c:v>
                </c:pt>
                <c:pt idx="87">
                  <c:v>-52.543683652222498</c:v>
                </c:pt>
                <c:pt idx="88">
                  <c:v>92.763692685556293</c:v>
                </c:pt>
                <c:pt idx="89">
                  <c:v>-835.78064996750095</c:v>
                </c:pt>
                <c:pt idx="90">
                  <c:v>-1962.04383811861</c:v>
                </c:pt>
                <c:pt idx="91">
                  <c:v>-2309.3379085333299</c:v>
                </c:pt>
                <c:pt idx="92">
                  <c:v>-2168.2720422833299</c:v>
                </c:pt>
                <c:pt idx="93">
                  <c:v>-1099.7860310922199</c:v>
                </c:pt>
                <c:pt idx="94">
                  <c:v>-809.23712464444498</c:v>
                </c:pt>
                <c:pt idx="95">
                  <c:v>-1151.4635680675001</c:v>
                </c:pt>
                <c:pt idx="96">
                  <c:v>-1347.3812659811099</c:v>
                </c:pt>
                <c:pt idx="97">
                  <c:v>-812.55577452444402</c:v>
                </c:pt>
                <c:pt idx="98">
                  <c:v>-423.41652847</c:v>
                </c:pt>
                <c:pt idx="99">
                  <c:v>-812.88399264444399</c:v>
                </c:pt>
                <c:pt idx="100">
                  <c:v>257.81445179999997</c:v>
                </c:pt>
                <c:pt idx="101">
                  <c:v>257.81445179999997</c:v>
                </c:pt>
                <c:pt idx="102">
                  <c:v>257.81445179999997</c:v>
                </c:pt>
                <c:pt idx="103">
                  <c:v>257.81445179999997</c:v>
                </c:pt>
                <c:pt idx="104">
                  <c:v>257.81445179999997</c:v>
                </c:pt>
                <c:pt idx="105">
                  <c:v>257.81445179999997</c:v>
                </c:pt>
                <c:pt idx="106">
                  <c:v>257.81445179999997</c:v>
                </c:pt>
                <c:pt idx="107">
                  <c:v>257.81445179999997</c:v>
                </c:pt>
                <c:pt idx="108">
                  <c:v>257.81445179999997</c:v>
                </c:pt>
                <c:pt idx="109">
                  <c:v>257.81445179999997</c:v>
                </c:pt>
                <c:pt idx="110">
                  <c:v>257.81445179999997</c:v>
                </c:pt>
                <c:pt idx="111">
                  <c:v>257.81445179999997</c:v>
                </c:pt>
                <c:pt idx="112">
                  <c:v>257.81445179999997</c:v>
                </c:pt>
                <c:pt idx="113">
                  <c:v>257.81445179999997</c:v>
                </c:pt>
                <c:pt idx="114">
                  <c:v>257.81445179999997</c:v>
                </c:pt>
                <c:pt idx="115">
                  <c:v>257.81445179999997</c:v>
                </c:pt>
                <c:pt idx="116">
                  <c:v>257.81445179999997</c:v>
                </c:pt>
                <c:pt idx="117">
                  <c:v>257.81445179999997</c:v>
                </c:pt>
                <c:pt idx="118">
                  <c:v>257.81445179999997</c:v>
                </c:pt>
                <c:pt idx="119">
                  <c:v>257.81445179999997</c:v>
                </c:pt>
                <c:pt idx="120">
                  <c:v>257.81445179999997</c:v>
                </c:pt>
                <c:pt idx="121">
                  <c:v>257.81445179999997</c:v>
                </c:pt>
                <c:pt idx="122">
                  <c:v>257.81445179999997</c:v>
                </c:pt>
                <c:pt idx="123">
                  <c:v>257.81445179999997</c:v>
                </c:pt>
                <c:pt idx="124">
                  <c:v>257.81445179999997</c:v>
                </c:pt>
                <c:pt idx="125">
                  <c:v>257.81445179999997</c:v>
                </c:pt>
                <c:pt idx="126">
                  <c:v>257.81445179999997</c:v>
                </c:pt>
                <c:pt idx="127">
                  <c:v>257.81445179999997</c:v>
                </c:pt>
                <c:pt idx="128">
                  <c:v>257.81445179999997</c:v>
                </c:pt>
                <c:pt idx="129">
                  <c:v>257.81445179999997</c:v>
                </c:pt>
                <c:pt idx="130">
                  <c:v>257.81445179999997</c:v>
                </c:pt>
                <c:pt idx="131">
                  <c:v>257.81445179999997</c:v>
                </c:pt>
                <c:pt idx="132">
                  <c:v>257.81445179999997</c:v>
                </c:pt>
                <c:pt idx="133">
                  <c:v>257.81445179999997</c:v>
                </c:pt>
                <c:pt idx="134">
                  <c:v>257.81445179999997</c:v>
                </c:pt>
                <c:pt idx="135">
                  <c:v>257.81445179999997</c:v>
                </c:pt>
                <c:pt idx="136">
                  <c:v>257.81445179999997</c:v>
                </c:pt>
                <c:pt idx="137">
                  <c:v>257.81445179999997</c:v>
                </c:pt>
                <c:pt idx="138">
                  <c:v>355.15168704111102</c:v>
                </c:pt>
                <c:pt idx="139">
                  <c:v>1085.26376564361</c:v>
                </c:pt>
                <c:pt idx="140">
                  <c:v>2302.81747928806</c:v>
                </c:pt>
                <c:pt idx="141">
                  <c:v>2986.69547791472</c:v>
                </c:pt>
                <c:pt idx="142">
                  <c:v>2552.02721303111</c:v>
                </c:pt>
                <c:pt idx="143">
                  <c:v>1483.5637415102799</c:v>
                </c:pt>
                <c:pt idx="144">
                  <c:v>754.52470316583504</c:v>
                </c:pt>
                <c:pt idx="145">
                  <c:v>706.78426410222198</c:v>
                </c:pt>
                <c:pt idx="146">
                  <c:v>1244.3418675022201</c:v>
                </c:pt>
                <c:pt idx="147">
                  <c:v>1539.5243223477801</c:v>
                </c:pt>
                <c:pt idx="148">
                  <c:v>1396.6129889369399</c:v>
                </c:pt>
                <c:pt idx="149">
                  <c:v>1009.42962910222</c:v>
                </c:pt>
                <c:pt idx="150">
                  <c:v>572.31315081889102</c:v>
                </c:pt>
                <c:pt idx="151">
                  <c:v>85.032332525553201</c:v>
                </c:pt>
                <c:pt idx="152">
                  <c:v>-794.14719527555496</c:v>
                </c:pt>
                <c:pt idx="153">
                  <c:v>-1967.98342111889</c:v>
                </c:pt>
                <c:pt idx="154">
                  <c:v>-2314.0157765075</c:v>
                </c:pt>
                <c:pt idx="155">
                  <c:v>-1684.43016986305</c:v>
                </c:pt>
                <c:pt idx="156">
                  <c:v>-371.224124644445</c:v>
                </c:pt>
                <c:pt idx="157">
                  <c:v>553.84379043666695</c:v>
                </c:pt>
                <c:pt idx="158">
                  <c:v>992.87107559916706</c:v>
                </c:pt>
                <c:pt idx="159">
                  <c:v>1774.01818394667</c:v>
                </c:pt>
                <c:pt idx="160">
                  <c:v>1679.4214180547201</c:v>
                </c:pt>
                <c:pt idx="161">
                  <c:v>1877.72933403666</c:v>
                </c:pt>
                <c:pt idx="162">
                  <c:v>1296.3126734458299</c:v>
                </c:pt>
                <c:pt idx="163">
                  <c:v>1299.13671685333</c:v>
                </c:pt>
                <c:pt idx="164">
                  <c:v>1204.5480551124999</c:v>
                </c:pt>
                <c:pt idx="165">
                  <c:v>1060.99927956583</c:v>
                </c:pt>
                <c:pt idx="166">
                  <c:v>770.59118274360901</c:v>
                </c:pt>
                <c:pt idx="167">
                  <c:v>821.07842252444698</c:v>
                </c:pt>
                <c:pt idx="168">
                  <c:v>1262.5559471244401</c:v>
                </c:pt>
                <c:pt idx="169">
                  <c:v>1266.2230755022199</c:v>
                </c:pt>
                <c:pt idx="170">
                  <c:v>683.72932257777597</c:v>
                </c:pt>
                <c:pt idx="171">
                  <c:v>1.23004265888687</c:v>
                </c:pt>
                <c:pt idx="172">
                  <c:v>-830.35086872305305</c:v>
                </c:pt>
                <c:pt idx="173">
                  <c:v>-1713.2403249500001</c:v>
                </c:pt>
                <c:pt idx="174">
                  <c:v>-1621.64260147861</c:v>
                </c:pt>
                <c:pt idx="175">
                  <c:v>-602.00096668527794</c:v>
                </c:pt>
                <c:pt idx="176">
                  <c:v>176.4335303325</c:v>
                </c:pt>
                <c:pt idx="177">
                  <c:v>664.14792071027603</c:v>
                </c:pt>
                <c:pt idx="178">
                  <c:v>1202.08110086333</c:v>
                </c:pt>
                <c:pt idx="179">
                  <c:v>960.76151799111005</c:v>
                </c:pt>
                <c:pt idx="180">
                  <c:v>474.67606198666903</c:v>
                </c:pt>
                <c:pt idx="181">
                  <c:v>231.185832890276</c:v>
                </c:pt>
                <c:pt idx="182">
                  <c:v>133.403629102221</c:v>
                </c:pt>
                <c:pt idx="183">
                  <c:v>-159.91563075194401</c:v>
                </c:pt>
                <c:pt idx="184">
                  <c:v>-795.63202771194403</c:v>
                </c:pt>
                <c:pt idx="185">
                  <c:v>-944.78305096888903</c:v>
                </c:pt>
                <c:pt idx="186">
                  <c:v>-996.38790383888897</c:v>
                </c:pt>
                <c:pt idx="187">
                  <c:v>-755.16936960083399</c:v>
                </c:pt>
                <c:pt idx="188">
                  <c:v>-610.80612686749805</c:v>
                </c:pt>
                <c:pt idx="189">
                  <c:v>-417.29662810750102</c:v>
                </c:pt>
                <c:pt idx="190">
                  <c:v>-320.87820099861102</c:v>
                </c:pt>
                <c:pt idx="191">
                  <c:v>-126.7770992075</c:v>
                </c:pt>
                <c:pt idx="192">
                  <c:v>-127.316025256388</c:v>
                </c:pt>
                <c:pt idx="193">
                  <c:v>67.099112390277796</c:v>
                </c:pt>
                <c:pt idx="194">
                  <c:v>115.579561752221</c:v>
                </c:pt>
                <c:pt idx="195">
                  <c:v>164.12509757777801</c:v>
                </c:pt>
                <c:pt idx="196">
                  <c:v>261.46131980000001</c:v>
                </c:pt>
                <c:pt idx="197">
                  <c:v>261.46131980000001</c:v>
                </c:pt>
                <c:pt idx="198">
                  <c:v>261.46131980000001</c:v>
                </c:pt>
                <c:pt idx="199">
                  <c:v>505.11211239027898</c:v>
                </c:pt>
                <c:pt idx="200">
                  <c:v>505.43501216111099</c:v>
                </c:pt>
                <c:pt idx="201">
                  <c:v>749.45935546666703</c:v>
                </c:pt>
                <c:pt idx="202">
                  <c:v>750.19379416111201</c:v>
                </c:pt>
                <c:pt idx="203">
                  <c:v>994.73097827916604</c:v>
                </c:pt>
                <c:pt idx="204">
                  <c:v>1483.6597250499999</c:v>
                </c:pt>
                <c:pt idx="205">
                  <c:v>1339.8951764799999</c:v>
                </c:pt>
                <c:pt idx="206">
                  <c:v>1537.5307011744401</c:v>
                </c:pt>
                <c:pt idx="207">
                  <c:v>1784.8516611991699</c:v>
                </c:pt>
                <c:pt idx="208">
                  <c:v>1594.0426175422299</c:v>
                </c:pt>
                <c:pt idx="209">
                  <c:v>1451.7824020222199</c:v>
                </c:pt>
                <c:pt idx="210">
                  <c:v>1846.5732804577799</c:v>
                </c:pt>
                <c:pt idx="211">
                  <c:v>1412.79495266805</c:v>
                </c:pt>
                <c:pt idx="212">
                  <c:v>1124.0884743244501</c:v>
                </c:pt>
                <c:pt idx="213">
                  <c:v>932.04000205694399</c:v>
                </c:pt>
                <c:pt idx="214">
                  <c:v>836.99092323111097</c:v>
                </c:pt>
                <c:pt idx="215">
                  <c:v>1034.8809689213899</c:v>
                </c:pt>
                <c:pt idx="216">
                  <c:v>1233.79264416111</c:v>
                </c:pt>
                <c:pt idx="217">
                  <c:v>1336.0270659658299</c:v>
                </c:pt>
                <c:pt idx="218">
                  <c:v>1243.3150217166699</c:v>
                </c:pt>
                <c:pt idx="219">
                  <c:v>1101.34655563667</c:v>
                </c:pt>
                <c:pt idx="220">
                  <c:v>909.78610521888697</c:v>
                </c:pt>
                <c:pt idx="221">
                  <c:v>766.16363254805901</c:v>
                </c:pt>
                <c:pt idx="222">
                  <c:v>523.89485097694399</c:v>
                </c:pt>
                <c:pt idx="223">
                  <c:v>524.97472911249895</c:v>
                </c:pt>
                <c:pt idx="224">
                  <c:v>477.12184495221999</c:v>
                </c:pt>
                <c:pt idx="225">
                  <c:v>526.88401646333602</c:v>
                </c:pt>
                <c:pt idx="226">
                  <c:v>625.87652456888804</c:v>
                </c:pt>
                <c:pt idx="227">
                  <c:v>578.60258070361203</c:v>
                </c:pt>
                <c:pt idx="228">
                  <c:v>580.00941068555301</c:v>
                </c:pt>
                <c:pt idx="229">
                  <c:v>532.47588073000304</c:v>
                </c:pt>
                <c:pt idx="230">
                  <c:v>484.66402383472303</c:v>
                </c:pt>
                <c:pt idx="231">
                  <c:v>338.65969050138898</c:v>
                </c:pt>
                <c:pt idx="232">
                  <c:v>191.79910295222101</c:v>
                </c:pt>
                <c:pt idx="233">
                  <c:v>-298.539766111944</c:v>
                </c:pt>
                <c:pt idx="234">
                  <c:v>-644.67671570083598</c:v>
                </c:pt>
                <c:pt idx="235">
                  <c:v>-601.00810606110895</c:v>
                </c:pt>
                <c:pt idx="236">
                  <c:v>-263.39469740333402</c:v>
                </c:pt>
                <c:pt idx="237">
                  <c:v>27.109636213337499</c:v>
                </c:pt>
                <c:pt idx="238">
                  <c:v>-72.203998880004804</c:v>
                </c:pt>
                <c:pt idx="239">
                  <c:v>-416.50105291194302</c:v>
                </c:pt>
                <c:pt idx="240">
                  <c:v>-957.85545110750195</c:v>
                </c:pt>
                <c:pt idx="241">
                  <c:v>-1061.2758647763901</c:v>
                </c:pt>
                <c:pt idx="242">
                  <c:v>-676.03370238749994</c:v>
                </c:pt>
                <c:pt idx="243">
                  <c:v>-924.21775450555594</c:v>
                </c:pt>
                <c:pt idx="244">
                  <c:v>-879.90157254111</c:v>
                </c:pt>
                <c:pt idx="245">
                  <c:v>-835.13029184083405</c:v>
                </c:pt>
                <c:pt idx="246">
                  <c:v>-1326.93449272778</c:v>
                </c:pt>
                <c:pt idx="247">
                  <c:v>-1624.28658077861</c:v>
                </c:pt>
                <c:pt idx="248">
                  <c:v>-1141.07936469222</c:v>
                </c:pt>
                <c:pt idx="249">
                  <c:v>-363.808573123055</c:v>
                </c:pt>
                <c:pt idx="250">
                  <c:v>25.013344764443801</c:v>
                </c:pt>
                <c:pt idx="251">
                  <c:v>-170.568537387498</c:v>
                </c:pt>
                <c:pt idx="252">
                  <c:v>-268.96057854666799</c:v>
                </c:pt>
                <c:pt idx="253">
                  <c:v>-26.170092247776701</c:v>
                </c:pt>
                <c:pt idx="254">
                  <c:v>265.83857441888898</c:v>
                </c:pt>
                <c:pt idx="255">
                  <c:v>70.809547325554803</c:v>
                </c:pt>
                <c:pt idx="256">
                  <c:v>-563.30096144083302</c:v>
                </c:pt>
                <c:pt idx="257">
                  <c:v>-320.87820099861102</c:v>
                </c:pt>
                <c:pt idx="258">
                  <c:v>701.83364079222201</c:v>
                </c:pt>
                <c:pt idx="259">
                  <c:v>1482.6317641324999</c:v>
                </c:pt>
                <c:pt idx="260">
                  <c:v>1582.6005691922201</c:v>
                </c:pt>
                <c:pt idx="261">
                  <c:v>1536.81652285778</c:v>
                </c:pt>
                <c:pt idx="262">
                  <c:v>1491.2444507258299</c:v>
                </c:pt>
                <c:pt idx="263">
                  <c:v>1738.7181233480601</c:v>
                </c:pt>
                <c:pt idx="264">
                  <c:v>2133.9527040569401</c:v>
                </c:pt>
                <c:pt idx="265">
                  <c:v>2042.8708604547301</c:v>
                </c:pt>
                <c:pt idx="266">
                  <c:v>1707.7097172722199</c:v>
                </c:pt>
                <c:pt idx="267">
                  <c:v>1175.99824588</c:v>
                </c:pt>
                <c:pt idx="268">
                  <c:v>1326.45403746583</c:v>
                </c:pt>
                <c:pt idx="269">
                  <c:v>1037.7617413866701</c:v>
                </c:pt>
                <c:pt idx="270">
                  <c:v>1041.1920765991699</c:v>
                </c:pt>
                <c:pt idx="271">
                  <c:v>360.07126213333203</c:v>
                </c:pt>
                <c:pt idx="272">
                  <c:v>115.802781275556</c:v>
                </c:pt>
                <c:pt idx="273">
                  <c:v>163.78026675916601</c:v>
                </c:pt>
                <c:pt idx="274">
                  <c:v>-472.51152492971897</c:v>
                </c:pt>
                <c:pt idx="275">
                  <c:v>-1111.40297634223</c:v>
                </c:pt>
                <c:pt idx="276">
                  <c:v>-1068.3226774222201</c:v>
                </c:pt>
                <c:pt idx="277">
                  <c:v>-1464.2683973911101</c:v>
                </c:pt>
                <c:pt idx="278">
                  <c:v>-1421.3884229563901</c:v>
                </c:pt>
                <c:pt idx="279">
                  <c:v>-2353.7956598874998</c:v>
                </c:pt>
                <c:pt idx="280">
                  <c:v>-1725.9800504966699</c:v>
                </c:pt>
                <c:pt idx="281">
                  <c:v>-315.86907584777703</c:v>
                </c:pt>
                <c:pt idx="282">
                  <c:v>1585.13438268806</c:v>
                </c:pt>
                <c:pt idx="283">
                  <c:v>2076.4538540366698</c:v>
                </c:pt>
                <c:pt idx="284">
                  <c:v>2032.9642954855599</c:v>
                </c:pt>
                <c:pt idx="285">
                  <c:v>2185.3194974880598</c:v>
                </c:pt>
                <c:pt idx="286">
                  <c:v>1899.28637599222</c:v>
                </c:pt>
                <c:pt idx="287">
                  <c:v>1905.8135099480601</c:v>
                </c:pt>
                <c:pt idx="288">
                  <c:v>1912.8922326888901</c:v>
                </c:pt>
                <c:pt idx="289">
                  <c:v>1920.52254421472</c:v>
                </c:pt>
                <c:pt idx="290">
                  <c:v>1243.8124139911199</c:v>
                </c:pt>
                <c:pt idx="291">
                  <c:v>612.63130259666298</c:v>
                </c:pt>
                <c:pt idx="292">
                  <c:v>27.109636213337499</c:v>
                </c:pt>
                <c:pt idx="293">
                  <c:v>-218.94150463416901</c:v>
                </c:pt>
                <c:pt idx="294">
                  <c:v>-74.870011340835006</c:v>
                </c:pt>
                <c:pt idx="295">
                  <c:v>69.942758524443803</c:v>
                </c:pt>
                <c:pt idx="296">
                  <c:v>264.37840980361602</c:v>
                </c:pt>
                <c:pt idx="297">
                  <c:v>361.95142519110601</c:v>
                </c:pt>
                <c:pt idx="298">
                  <c:v>460.001065965838</c:v>
                </c:pt>
                <c:pt idx="299">
                  <c:v>411.81109977027398</c:v>
                </c:pt>
                <c:pt idx="300">
                  <c:v>314.47487754805599</c:v>
                </c:pt>
                <c:pt idx="301">
                  <c:v>216.66051041028101</c:v>
                </c:pt>
                <c:pt idx="302">
                  <c:v>69.469678703332704</c:v>
                </c:pt>
                <c:pt idx="303">
                  <c:v>-78.406713536668406</c:v>
                </c:pt>
                <c:pt idx="304">
                  <c:v>-178.03742354222399</c:v>
                </c:pt>
                <c:pt idx="305">
                  <c:v>-424.72474025194299</c:v>
                </c:pt>
                <c:pt idx="306">
                  <c:v>-427.95753678110998</c:v>
                </c:pt>
                <c:pt idx="307">
                  <c:v>-186.70886523111199</c:v>
                </c:pt>
                <c:pt idx="308">
                  <c:v>55.604742425832697</c:v>
                </c:pt>
                <c:pt idx="309">
                  <c:v>201.20184216583701</c:v>
                </c:pt>
                <c:pt idx="310">
                  <c:v>103.057230870279</c:v>
                </c:pt>
                <c:pt idx="311">
                  <c:v>53.390029879999403</c:v>
                </c:pt>
                <c:pt idx="312">
                  <c:v>-45.323644776389202</c:v>
                </c:pt>
                <c:pt idx="313">
                  <c:v>-242.11051289666901</c:v>
                </c:pt>
                <c:pt idx="314">
                  <c:v>-390.71729175555299</c:v>
                </c:pt>
                <c:pt idx="315">
                  <c:v>-490.90617516888898</c:v>
                </c:pt>
                <c:pt idx="316">
                  <c:v>-395.95966450555602</c:v>
                </c:pt>
                <c:pt idx="317">
                  <c:v>-349.42167886305498</c:v>
                </c:pt>
                <c:pt idx="318">
                  <c:v>-546.75051208888794</c:v>
                </c:pt>
                <c:pt idx="319">
                  <c:v>-695.69260020000104</c:v>
                </c:pt>
                <c:pt idx="320">
                  <c:v>-649.62769437861095</c:v>
                </c:pt>
                <c:pt idx="321">
                  <c:v>31.0711977200009</c:v>
                </c:pt>
                <c:pt idx="322">
                  <c:v>-67.160279945279598</c:v>
                </c:pt>
                <c:pt idx="323">
                  <c:v>273.51649783250002</c:v>
                </c:pt>
                <c:pt idx="324">
                  <c:v>-19.239776774165499</c:v>
                </c:pt>
                <c:pt idx="325">
                  <c:v>77.608170343610297</c:v>
                </c:pt>
                <c:pt idx="326">
                  <c:v>272.28061478805603</c:v>
                </c:pt>
                <c:pt idx="327">
                  <c:v>125.915393475556</c:v>
                </c:pt>
                <c:pt idx="328">
                  <c:v>125.559064081389</c:v>
                </c:pt>
                <c:pt idx="329">
                  <c:v>-1094.2496296097199</c:v>
                </c:pt>
                <c:pt idx="330">
                  <c:v>-1194.4729556652801</c:v>
                </c:pt>
                <c:pt idx="331">
                  <c:v>-26.961006745278301</c:v>
                </c:pt>
                <c:pt idx="332">
                  <c:v>167.54125052583399</c:v>
                </c:pt>
                <c:pt idx="333">
                  <c:v>-125.127904456387</c:v>
                </c:pt>
                <c:pt idx="334">
                  <c:v>117.973325386666</c:v>
                </c:pt>
                <c:pt idx="335">
                  <c:v>-28.495983616665601</c:v>
                </c:pt>
                <c:pt idx="336">
                  <c:v>19.798576779166002</c:v>
                </c:pt>
                <c:pt idx="337">
                  <c:v>165.65703539250001</c:v>
                </c:pt>
                <c:pt idx="338">
                  <c:v>360.47535455694401</c:v>
                </c:pt>
                <c:pt idx="339">
                  <c:v>701.83364079222201</c:v>
                </c:pt>
                <c:pt idx="340">
                  <c:v>1433.87324108556</c:v>
                </c:pt>
                <c:pt idx="341">
                  <c:v>1875.1372719547201</c:v>
                </c:pt>
                <c:pt idx="342">
                  <c:v>1732.5670726547201</c:v>
                </c:pt>
                <c:pt idx="343">
                  <c:v>711.65587193888905</c:v>
                </c:pt>
                <c:pt idx="344">
                  <c:v>420.02936664805497</c:v>
                </c:pt>
                <c:pt idx="345">
                  <c:v>371.61856233472201</c:v>
                </c:pt>
                <c:pt idx="346">
                  <c:v>713.47829291999994</c:v>
                </c:pt>
                <c:pt idx="347">
                  <c:v>373.06996514777899</c:v>
                </c:pt>
                <c:pt idx="348">
                  <c:v>519.75428741027702</c:v>
                </c:pt>
                <c:pt idx="349">
                  <c:v>569.25510004805506</c:v>
                </c:pt>
                <c:pt idx="350">
                  <c:v>472.48414236583397</c:v>
                </c:pt>
                <c:pt idx="351">
                  <c:v>326.62239144111101</c:v>
                </c:pt>
                <c:pt idx="352">
                  <c:v>229.14358681027801</c:v>
                </c:pt>
                <c:pt idx="353">
                  <c:v>229.00151091111101</c:v>
                </c:pt>
                <c:pt idx="354">
                  <c:v>228.85994152138801</c:v>
                </c:pt>
                <c:pt idx="355">
                  <c:v>277.52805263250002</c:v>
                </c:pt>
                <c:pt idx="356">
                  <c:v>375.147920143612</c:v>
                </c:pt>
                <c:pt idx="357">
                  <c:v>326.62239144111101</c:v>
                </c:pt>
                <c:pt idx="358">
                  <c:v>180.3333998</c:v>
                </c:pt>
                <c:pt idx="359">
                  <c:v>-259.20900546750102</c:v>
                </c:pt>
                <c:pt idx="360">
                  <c:v>-651.05123917221999</c:v>
                </c:pt>
                <c:pt idx="361">
                  <c:v>-604.58036603111304</c:v>
                </c:pt>
                <c:pt idx="362">
                  <c:v>-362.72464291194399</c:v>
                </c:pt>
                <c:pt idx="363">
                  <c:v>-120.255283600832</c:v>
                </c:pt>
                <c:pt idx="364">
                  <c:v>73.993718948054806</c:v>
                </c:pt>
                <c:pt idx="365">
                  <c:v>268.66616339249998</c:v>
                </c:pt>
                <c:pt idx="366">
                  <c:v>317.43937521333299</c:v>
                </c:pt>
                <c:pt idx="367">
                  <c:v>463.869176479999</c:v>
                </c:pt>
                <c:pt idx="368">
                  <c:v>708.19666568805701</c:v>
                </c:pt>
                <c:pt idx="369">
                  <c:v>953.15399939027702</c:v>
                </c:pt>
                <c:pt idx="370">
                  <c:v>662.11377878138899</c:v>
                </c:pt>
                <c:pt idx="371">
                  <c:v>370.35228872361103</c:v>
                </c:pt>
                <c:pt idx="372">
                  <c:v>-68.516965492222496</c:v>
                </c:pt>
                <c:pt idx="373">
                  <c:v>-947.39841248527603</c:v>
                </c:pt>
                <c:pt idx="374">
                  <c:v>-1486.3033310075</c:v>
                </c:pt>
                <c:pt idx="375">
                  <c:v>-1342.9817249466701</c:v>
                </c:pt>
                <c:pt idx="376">
                  <c:v>-955.30198585638902</c:v>
                </c:pt>
                <c:pt idx="377">
                  <c:v>-566.90857495888895</c:v>
                </c:pt>
                <c:pt idx="378">
                  <c:v>-372.86496198972202</c:v>
                </c:pt>
                <c:pt idx="379">
                  <c:v>-178.57771797777801</c:v>
                </c:pt>
                <c:pt idx="380">
                  <c:v>-130.21756460888901</c:v>
                </c:pt>
                <c:pt idx="381">
                  <c:v>-276.592409600834</c:v>
                </c:pt>
                <c:pt idx="382">
                  <c:v>-325.59481694527699</c:v>
                </c:pt>
                <c:pt idx="383">
                  <c:v>-325.85617581861101</c:v>
                </c:pt>
                <c:pt idx="384">
                  <c:v>-423.40513200750001</c:v>
                </c:pt>
                <c:pt idx="385">
                  <c:v>-423.51859012305499</c:v>
                </c:pt>
                <c:pt idx="386">
                  <c:v>-180.1985482</c:v>
                </c:pt>
                <c:pt idx="387">
                  <c:v>257.81445179999997</c:v>
                </c:pt>
                <c:pt idx="388">
                  <c:v>257.81445179999997</c:v>
                </c:pt>
                <c:pt idx="389">
                  <c:v>257.81445179999997</c:v>
                </c:pt>
                <c:pt idx="390">
                  <c:v>257.81445179999997</c:v>
                </c:pt>
                <c:pt idx="391">
                  <c:v>257.81445179999997</c:v>
                </c:pt>
                <c:pt idx="392">
                  <c:v>501.16133872361098</c:v>
                </c:pt>
                <c:pt idx="393">
                  <c:v>1036.61591491028</c:v>
                </c:pt>
                <c:pt idx="394">
                  <c:v>1572.4369506800001</c:v>
                </c:pt>
                <c:pt idx="395">
                  <c:v>1962.9430124702801</c:v>
                </c:pt>
                <c:pt idx="396">
                  <c:v>2208.3703869369401</c:v>
                </c:pt>
                <c:pt idx="397">
                  <c:v>2357.5219167033301</c:v>
                </c:pt>
                <c:pt idx="398">
                  <c:v>2361.60564909917</c:v>
                </c:pt>
                <c:pt idx="399">
                  <c:v>1878.6937280188899</c:v>
                </c:pt>
                <c:pt idx="400">
                  <c:v>955.76530883111297</c:v>
                </c:pt>
                <c:pt idx="401">
                  <c:v>274.41175327555601</c:v>
                </c:pt>
                <c:pt idx="402">
                  <c:v>-67.160279945279598</c:v>
                </c:pt>
                <c:pt idx="403">
                  <c:v>-507.12638036305401</c:v>
                </c:pt>
                <c:pt idx="404">
                  <c:v>-557.72758476888896</c:v>
                </c:pt>
                <c:pt idx="405">
                  <c:v>-413.20529807000099</c:v>
                </c:pt>
                <c:pt idx="406">
                  <c:v>-463.35115048527803</c:v>
                </c:pt>
                <c:pt idx="407">
                  <c:v>-562.22437561666504</c:v>
                </c:pt>
                <c:pt idx="408">
                  <c:v>-563.61499729638899</c:v>
                </c:pt>
                <c:pt idx="409">
                  <c:v>-272.428142203334</c:v>
                </c:pt>
                <c:pt idx="410">
                  <c:v>116.703252954723</c:v>
                </c:pt>
                <c:pt idx="411">
                  <c:v>311.446355466667</c:v>
                </c:pt>
                <c:pt idx="412">
                  <c:v>360.25730224111101</c:v>
                </c:pt>
                <c:pt idx="413">
                  <c:v>409.14346566805602</c:v>
                </c:pt>
                <c:pt idx="414">
                  <c:v>458.10940433250101</c:v>
                </c:pt>
                <c:pt idx="415">
                  <c:v>750.89809554361102</c:v>
                </c:pt>
                <c:pt idx="416">
                  <c:v>995.503658436666</c:v>
                </c:pt>
                <c:pt idx="417">
                  <c:v>899.35596062583295</c:v>
                </c:pt>
                <c:pt idx="418">
                  <c:v>461.72588176583599</c:v>
                </c:pt>
                <c:pt idx="419">
                  <c:v>120.761153368888</c:v>
                </c:pt>
                <c:pt idx="420">
                  <c:v>-318.35806325777702</c:v>
                </c:pt>
                <c:pt idx="421">
                  <c:v>-221.88797218555499</c:v>
                </c:pt>
                <c:pt idx="422">
                  <c:v>69.788424285554697</c:v>
                </c:pt>
                <c:pt idx="423">
                  <c:v>361.96221303111099</c:v>
                </c:pt>
                <c:pt idx="424">
                  <c:v>654.65162839111099</c:v>
                </c:pt>
                <c:pt idx="425">
                  <c:v>1191.7475484325</c:v>
                </c:pt>
                <c:pt idx="426">
                  <c:v>1974.13357888111</c:v>
                </c:pt>
                <c:pt idx="427">
                  <c:v>2612.8971366588898</c:v>
                </c:pt>
                <c:pt idx="428">
                  <c:v>2327.16412200889</c:v>
                </c:pt>
                <c:pt idx="429">
                  <c:v>1162.09253559222</c:v>
                </c:pt>
                <c:pt idx="430">
                  <c:v>334.90407411250101</c:v>
                </c:pt>
                <c:pt idx="431">
                  <c:v>-55.616169942222498</c:v>
                </c:pt>
                <c:pt idx="432">
                  <c:v>-154.42709441194401</c:v>
                </c:pt>
                <c:pt idx="433">
                  <c:v>-9.3831029852766505</c:v>
                </c:pt>
                <c:pt idx="434">
                  <c:v>184.97327956583399</c:v>
                </c:pt>
                <c:pt idx="435">
                  <c:v>38.187655414443803</c:v>
                </c:pt>
                <c:pt idx="436">
                  <c:v>-401.94559312000098</c:v>
                </c:pt>
                <c:pt idx="437">
                  <c:v>-940.83405008527802</c:v>
                </c:pt>
                <c:pt idx="438">
                  <c:v>-1529.5084845055601</c:v>
                </c:pt>
                <c:pt idx="439">
                  <c:v>-2069.8660721144402</c:v>
                </c:pt>
                <c:pt idx="440">
                  <c:v>-2317.3810252563899</c:v>
                </c:pt>
                <c:pt idx="441">
                  <c:v>-2271.4257787297202</c:v>
                </c:pt>
                <c:pt idx="442">
                  <c:v>-1639.87618171444</c:v>
                </c:pt>
                <c:pt idx="443">
                  <c:v>-958.84552592972204</c:v>
                </c:pt>
                <c:pt idx="444">
                  <c:v>-277.53375740333303</c:v>
                </c:pt>
                <c:pt idx="445">
                  <c:v>160.478229577778</c:v>
                </c:pt>
                <c:pt idx="446">
                  <c:v>257.81445179999997</c:v>
                </c:pt>
                <c:pt idx="447">
                  <c:v>257.81445179999997</c:v>
                </c:pt>
                <c:pt idx="448">
                  <c:v>257.81445179999997</c:v>
                </c:pt>
                <c:pt idx="449">
                  <c:v>257.81445179999997</c:v>
                </c:pt>
                <c:pt idx="450">
                  <c:v>257.81445179999997</c:v>
                </c:pt>
                <c:pt idx="451">
                  <c:v>257.81445179999997</c:v>
                </c:pt>
                <c:pt idx="452">
                  <c:v>257.81445179999997</c:v>
                </c:pt>
                <c:pt idx="453">
                  <c:v>257.81445179999997</c:v>
                </c:pt>
                <c:pt idx="454">
                  <c:v>257.81445179999997</c:v>
                </c:pt>
                <c:pt idx="455">
                  <c:v>257.81445179999997</c:v>
                </c:pt>
                <c:pt idx="456">
                  <c:v>257.81445179999997</c:v>
                </c:pt>
                <c:pt idx="457">
                  <c:v>257.81445179999997</c:v>
                </c:pt>
                <c:pt idx="458">
                  <c:v>257.81445179999997</c:v>
                </c:pt>
                <c:pt idx="459">
                  <c:v>257.81445179999997</c:v>
                </c:pt>
                <c:pt idx="460">
                  <c:v>257.81445179999997</c:v>
                </c:pt>
                <c:pt idx="461">
                  <c:v>257.81445179999997</c:v>
                </c:pt>
                <c:pt idx="462">
                  <c:v>257.81445179999997</c:v>
                </c:pt>
                <c:pt idx="463">
                  <c:v>257.81445179999997</c:v>
                </c:pt>
                <c:pt idx="464">
                  <c:v>257.81445179999997</c:v>
                </c:pt>
                <c:pt idx="465">
                  <c:v>257.81445179999997</c:v>
                </c:pt>
                <c:pt idx="466">
                  <c:v>257.81445179999997</c:v>
                </c:pt>
                <c:pt idx="467">
                  <c:v>257.81445179999997</c:v>
                </c:pt>
                <c:pt idx="468">
                  <c:v>257.81445179999997</c:v>
                </c:pt>
                <c:pt idx="469">
                  <c:v>257.81445179999997</c:v>
                </c:pt>
                <c:pt idx="470">
                  <c:v>257.81445179999997</c:v>
                </c:pt>
                <c:pt idx="471">
                  <c:v>257.81445179999997</c:v>
                </c:pt>
                <c:pt idx="472">
                  <c:v>257.81445179999997</c:v>
                </c:pt>
                <c:pt idx="473">
                  <c:v>257.81445179999997</c:v>
                </c:pt>
                <c:pt idx="474">
                  <c:v>257.81445179999997</c:v>
                </c:pt>
                <c:pt idx="475">
                  <c:v>257.81445179999997</c:v>
                </c:pt>
                <c:pt idx="476">
                  <c:v>257.81445179999997</c:v>
                </c:pt>
                <c:pt idx="477">
                  <c:v>257.81445179999997</c:v>
                </c:pt>
                <c:pt idx="478">
                  <c:v>257.81445179999997</c:v>
                </c:pt>
                <c:pt idx="479">
                  <c:v>257.81445179999997</c:v>
                </c:pt>
                <c:pt idx="480">
                  <c:v>257.81445179999997</c:v>
                </c:pt>
                <c:pt idx="481">
                  <c:v>257.81445179999997</c:v>
                </c:pt>
                <c:pt idx="482">
                  <c:v>257.81445179999997</c:v>
                </c:pt>
                <c:pt idx="483">
                  <c:v>257.81445179999997</c:v>
                </c:pt>
                <c:pt idx="484">
                  <c:v>257.81445179999997</c:v>
                </c:pt>
                <c:pt idx="485">
                  <c:v>257.81445179999997</c:v>
                </c:pt>
                <c:pt idx="486">
                  <c:v>257.81445179999997</c:v>
                </c:pt>
                <c:pt idx="487">
                  <c:v>257.81445179999997</c:v>
                </c:pt>
                <c:pt idx="488">
                  <c:v>257.81445179999997</c:v>
                </c:pt>
                <c:pt idx="489">
                  <c:v>257.81445179999997</c:v>
                </c:pt>
                <c:pt idx="490">
                  <c:v>257.81445179999997</c:v>
                </c:pt>
                <c:pt idx="491">
                  <c:v>257.81445179999997</c:v>
                </c:pt>
                <c:pt idx="492">
                  <c:v>257.81445179999997</c:v>
                </c:pt>
                <c:pt idx="493">
                  <c:v>257.81445179999997</c:v>
                </c:pt>
                <c:pt idx="494">
                  <c:v>257.81445179999997</c:v>
                </c:pt>
                <c:pt idx="495">
                  <c:v>257.81445179999997</c:v>
                </c:pt>
                <c:pt idx="496">
                  <c:v>257.81445179999997</c:v>
                </c:pt>
                <c:pt idx="497">
                  <c:v>257.81445179999997</c:v>
                </c:pt>
                <c:pt idx="498">
                  <c:v>257.81445179999997</c:v>
                </c:pt>
                <c:pt idx="499">
                  <c:v>257.81445179999997</c:v>
                </c:pt>
                <c:pt idx="500">
                  <c:v>257.81445179999997</c:v>
                </c:pt>
                <c:pt idx="501">
                  <c:v>257.81445179999997</c:v>
                </c:pt>
                <c:pt idx="502">
                  <c:v>257.81445179999997</c:v>
                </c:pt>
                <c:pt idx="503">
                  <c:v>257.81445179999997</c:v>
                </c:pt>
                <c:pt idx="504">
                  <c:v>257.81445179999997</c:v>
                </c:pt>
                <c:pt idx="505">
                  <c:v>257.81445179999997</c:v>
                </c:pt>
                <c:pt idx="506">
                  <c:v>257.81445179999997</c:v>
                </c:pt>
                <c:pt idx="507">
                  <c:v>257.81445179999997</c:v>
                </c:pt>
                <c:pt idx="508">
                  <c:v>257.81445179999997</c:v>
                </c:pt>
                <c:pt idx="509">
                  <c:v>257.81445179999997</c:v>
                </c:pt>
                <c:pt idx="510">
                  <c:v>257.81445179999997</c:v>
                </c:pt>
                <c:pt idx="511">
                  <c:v>257.81445179999997</c:v>
                </c:pt>
                <c:pt idx="512">
                  <c:v>501.16133872361098</c:v>
                </c:pt>
                <c:pt idx="513">
                  <c:v>1231.3349582236101</c:v>
                </c:pt>
                <c:pt idx="514">
                  <c:v>2254.31018492556</c:v>
                </c:pt>
                <c:pt idx="515">
                  <c:v>2792.08254833</c:v>
                </c:pt>
                <c:pt idx="516">
                  <c:v>2698.3678686355602</c:v>
                </c:pt>
                <c:pt idx="517">
                  <c:v>2069.1775926125001</c:v>
                </c:pt>
                <c:pt idx="518">
                  <c:v>951.31435708805498</c:v>
                </c:pt>
                <c:pt idx="519">
                  <c:v>269.9608015325</c:v>
                </c:pt>
                <c:pt idx="520">
                  <c:v>-22.7043013741655</c:v>
                </c:pt>
                <c:pt idx="521">
                  <c:v>-218.43028546305499</c:v>
                </c:pt>
                <c:pt idx="522">
                  <c:v>-268.198788342223</c:v>
                </c:pt>
                <c:pt idx="523">
                  <c:v>-415.51498113666599</c:v>
                </c:pt>
                <c:pt idx="524">
                  <c:v>-855.46765905416703</c:v>
                </c:pt>
                <c:pt idx="525">
                  <c:v>-1490.6512080786099</c:v>
                </c:pt>
                <c:pt idx="526">
                  <c:v>-1833.45152670222</c:v>
                </c:pt>
                <c:pt idx="527">
                  <c:v>-1493.8323406444399</c:v>
                </c:pt>
                <c:pt idx="528">
                  <c:v>-715.44646853333302</c:v>
                </c:pt>
                <c:pt idx="529">
                  <c:v>-228.841333838889</c:v>
                </c:pt>
                <c:pt idx="530">
                  <c:v>-228.86665931111099</c:v>
                </c:pt>
                <c:pt idx="531">
                  <c:v>257.81445179999997</c:v>
                </c:pt>
                <c:pt idx="532">
                  <c:v>257.81445179999997</c:v>
                </c:pt>
                <c:pt idx="533">
                  <c:v>355.15168704111102</c:v>
                </c:pt>
                <c:pt idx="534">
                  <c:v>744.53203159111104</c:v>
                </c:pt>
                <c:pt idx="535">
                  <c:v>1231.4360068577801</c:v>
                </c:pt>
                <c:pt idx="536">
                  <c:v>1231.8614747911099</c:v>
                </c:pt>
                <c:pt idx="537">
                  <c:v>1719.5606698855599</c:v>
                </c:pt>
                <c:pt idx="538">
                  <c:v>2598.1637899388902</c:v>
                </c:pt>
                <c:pt idx="539">
                  <c:v>3089.51593114667</c:v>
                </c:pt>
                <c:pt idx="540">
                  <c:v>2364.0571548102798</c:v>
                </c:pt>
                <c:pt idx="541">
                  <c:v>954.36962205694397</c:v>
                </c:pt>
                <c:pt idx="542">
                  <c:v>273.01606650138899</c:v>
                </c:pt>
                <c:pt idx="543">
                  <c:v>175.43266767027799</c:v>
                </c:pt>
                <c:pt idx="544">
                  <c:v>-68.757050968889203</c:v>
                </c:pt>
                <c:pt idx="545">
                  <c:v>-362.27688856305502</c:v>
                </c:pt>
                <c:pt idx="546">
                  <c:v>-802.65224861194395</c:v>
                </c:pt>
                <c:pt idx="547">
                  <c:v>-512.20768310972403</c:v>
                </c:pt>
                <c:pt idx="548">
                  <c:v>-367.37870494222199</c:v>
                </c:pt>
                <c:pt idx="549">
                  <c:v>-173.469823485278</c:v>
                </c:pt>
                <c:pt idx="550">
                  <c:v>-174.192359207778</c:v>
                </c:pt>
                <c:pt idx="551">
                  <c:v>-77.389744685278103</c:v>
                </c:pt>
                <c:pt idx="552">
                  <c:v>68.320813170278498</c:v>
                </c:pt>
                <c:pt idx="553">
                  <c:v>-29.440876985278202</c:v>
                </c:pt>
                <c:pt idx="554">
                  <c:v>67.621830136945107</c:v>
                </c:pt>
                <c:pt idx="555">
                  <c:v>164.82433386583301</c:v>
                </c:pt>
                <c:pt idx="556">
                  <c:v>262.16055608805601</c:v>
                </c:pt>
                <c:pt idx="557">
                  <c:v>359.630496803612</c:v>
                </c:pt>
                <c:pt idx="558">
                  <c:v>505.97799028555602</c:v>
                </c:pt>
                <c:pt idx="559">
                  <c:v>603.81591011249998</c:v>
                </c:pt>
                <c:pt idx="560">
                  <c:v>1238.07153383472</c:v>
                </c:pt>
                <c:pt idx="561">
                  <c:v>508.47406882777898</c:v>
                </c:pt>
                <c:pt idx="562">
                  <c:v>265.13351327222199</c:v>
                </c:pt>
                <c:pt idx="563">
                  <c:v>265.13351327222199</c:v>
                </c:pt>
                <c:pt idx="564">
                  <c:v>-514.869136985556</c:v>
                </c:pt>
                <c:pt idx="565">
                  <c:v>-2319.0119856675001</c:v>
                </c:pt>
                <c:pt idx="566">
                  <c:v>-2321.0119382088901</c:v>
                </c:pt>
                <c:pt idx="567">
                  <c:v>-2078.2548815333298</c:v>
                </c:pt>
                <c:pt idx="568">
                  <c:v>257.81445179999997</c:v>
                </c:pt>
                <c:pt idx="569">
                  <c:v>257.81445179999997</c:v>
                </c:pt>
                <c:pt idx="570">
                  <c:v>257.81445179999997</c:v>
                </c:pt>
                <c:pt idx="571">
                  <c:v>257.81445179999997</c:v>
                </c:pt>
                <c:pt idx="572">
                  <c:v>257.81445179999997</c:v>
                </c:pt>
                <c:pt idx="573">
                  <c:v>257.81445179999997</c:v>
                </c:pt>
                <c:pt idx="574">
                  <c:v>257.81445179999997</c:v>
                </c:pt>
                <c:pt idx="575">
                  <c:v>257.81445179999997</c:v>
                </c:pt>
                <c:pt idx="576">
                  <c:v>257.81445179999997</c:v>
                </c:pt>
                <c:pt idx="577">
                  <c:v>257.81445179999997</c:v>
                </c:pt>
                <c:pt idx="578">
                  <c:v>257.81445179999997</c:v>
                </c:pt>
                <c:pt idx="579">
                  <c:v>257.81445179999997</c:v>
                </c:pt>
                <c:pt idx="580">
                  <c:v>257.81445179999997</c:v>
                </c:pt>
                <c:pt idx="581">
                  <c:v>257.81445179999997</c:v>
                </c:pt>
                <c:pt idx="582">
                  <c:v>257.81445179999997</c:v>
                </c:pt>
                <c:pt idx="583">
                  <c:v>257.81445179999997</c:v>
                </c:pt>
                <c:pt idx="584">
                  <c:v>257.81445179999997</c:v>
                </c:pt>
                <c:pt idx="585">
                  <c:v>257.81445179999997</c:v>
                </c:pt>
                <c:pt idx="586">
                  <c:v>257.81445179999997</c:v>
                </c:pt>
                <c:pt idx="587">
                  <c:v>257.81445179999997</c:v>
                </c:pt>
                <c:pt idx="588">
                  <c:v>257.81445179999997</c:v>
                </c:pt>
                <c:pt idx="589">
                  <c:v>257.81445179999997</c:v>
                </c:pt>
                <c:pt idx="590">
                  <c:v>257.81445179999997</c:v>
                </c:pt>
                <c:pt idx="591">
                  <c:v>257.81445179999997</c:v>
                </c:pt>
                <c:pt idx="592">
                  <c:v>257.81445179999997</c:v>
                </c:pt>
                <c:pt idx="593">
                  <c:v>257.81445179999997</c:v>
                </c:pt>
                <c:pt idx="594">
                  <c:v>257.81445179999997</c:v>
                </c:pt>
                <c:pt idx="595">
                  <c:v>257.81445179999997</c:v>
                </c:pt>
                <c:pt idx="596">
                  <c:v>257.81445179999997</c:v>
                </c:pt>
                <c:pt idx="597">
                  <c:v>257.81445179999997</c:v>
                </c:pt>
                <c:pt idx="598">
                  <c:v>257.81445179999997</c:v>
                </c:pt>
                <c:pt idx="599">
                  <c:v>257.81445179999997</c:v>
                </c:pt>
                <c:pt idx="600">
                  <c:v>257.81445179999997</c:v>
                </c:pt>
                <c:pt idx="601">
                  <c:v>744.52088838333304</c:v>
                </c:pt>
                <c:pt idx="602">
                  <c:v>793.27535935472201</c:v>
                </c:pt>
                <c:pt idx="603">
                  <c:v>1572.4369506800001</c:v>
                </c:pt>
                <c:pt idx="604">
                  <c:v>2352.6404319325002</c:v>
                </c:pt>
                <c:pt idx="605">
                  <c:v>2744.9947466855601</c:v>
                </c:pt>
                <c:pt idx="606">
                  <c:v>2993.1572721522198</c:v>
                </c:pt>
                <c:pt idx="607">
                  <c:v>3048.3646734458298</c:v>
                </c:pt>
                <c:pt idx="608">
                  <c:v>2714.7790278902798</c:v>
                </c:pt>
                <c:pt idx="609">
                  <c:v>2381.2133894577801</c:v>
                </c:pt>
                <c:pt idx="610">
                  <c:v>2242.6648751466701</c:v>
                </c:pt>
                <c:pt idx="611">
                  <c:v>2299.8162596880602</c:v>
                </c:pt>
                <c:pt idx="612">
                  <c:v>2015.7230693644401</c:v>
                </c:pt>
                <c:pt idx="613">
                  <c:v>1241.59010380361</c:v>
                </c:pt>
                <c:pt idx="614">
                  <c:v>512.55106545916897</c:v>
                </c:pt>
                <c:pt idx="615">
                  <c:v>220.05007161249699</c:v>
                </c:pt>
                <c:pt idx="616">
                  <c:v>268.47277889777598</c:v>
                </c:pt>
                <c:pt idx="617">
                  <c:v>219.31537966333701</c:v>
                </c:pt>
                <c:pt idx="618">
                  <c:v>121.006659307775</c:v>
                </c:pt>
                <c:pt idx="619">
                  <c:v>-75.586468949998604</c:v>
                </c:pt>
                <c:pt idx="620">
                  <c:v>-224.178812289722</c:v>
                </c:pt>
                <c:pt idx="621">
                  <c:v>-177.81025405638999</c:v>
                </c:pt>
                <c:pt idx="622">
                  <c:v>64.399519164443802</c:v>
                </c:pt>
                <c:pt idx="623">
                  <c:v>258.847326670276</c:v>
                </c:pt>
                <c:pt idx="624">
                  <c:v>405.30144039028102</c:v>
                </c:pt>
                <c:pt idx="625">
                  <c:v>601.335382221391</c:v>
                </c:pt>
                <c:pt idx="626">
                  <c:v>602.71511394805498</c:v>
                </c:pt>
                <c:pt idx="627">
                  <c:v>457.407484355554</c:v>
                </c:pt>
                <c:pt idx="628">
                  <c:v>311.403151022222</c:v>
                </c:pt>
                <c:pt idx="629">
                  <c:v>311.403151022222</c:v>
                </c:pt>
                <c:pt idx="630">
                  <c:v>360.304509732501</c:v>
                </c:pt>
                <c:pt idx="631">
                  <c:v>605.05518758139101</c:v>
                </c:pt>
                <c:pt idx="632">
                  <c:v>802.11835660360896</c:v>
                </c:pt>
                <c:pt idx="633">
                  <c:v>902.39030756583099</c:v>
                </c:pt>
                <c:pt idx="634">
                  <c:v>1003.24373137028</c:v>
                </c:pt>
                <c:pt idx="635">
                  <c:v>957.93048556444705</c:v>
                </c:pt>
                <c:pt idx="636">
                  <c:v>814.56506643666501</c:v>
                </c:pt>
                <c:pt idx="637">
                  <c:v>523.62614771666597</c:v>
                </c:pt>
                <c:pt idx="638">
                  <c:v>328.95370327222201</c:v>
                </c:pt>
                <c:pt idx="639">
                  <c:v>280.01739541027598</c:v>
                </c:pt>
                <c:pt idx="640">
                  <c:v>230.814410325837</c:v>
                </c:pt>
                <c:pt idx="641">
                  <c:v>279.215844214443</c:v>
                </c:pt>
                <c:pt idx="642">
                  <c:v>572.562962088056</c:v>
                </c:pt>
                <c:pt idx="643">
                  <c:v>916.50368672583102</c:v>
                </c:pt>
                <c:pt idx="644">
                  <c:v>772.99517868000305</c:v>
                </c:pt>
                <c:pt idx="645">
                  <c:v>481.82757094583098</c:v>
                </c:pt>
                <c:pt idx="646">
                  <c:v>531.62418509916597</c:v>
                </c:pt>
                <c:pt idx="647">
                  <c:v>532.76079229249899</c:v>
                </c:pt>
                <c:pt idx="648">
                  <c:v>533.90550363694695</c:v>
                </c:pt>
                <c:pt idx="649">
                  <c:v>437.14467614361098</c:v>
                </c:pt>
                <c:pt idx="650">
                  <c:v>290.85239219111003</c:v>
                </c:pt>
                <c:pt idx="651">
                  <c:v>-52.1097561999986</c:v>
                </c:pt>
                <c:pt idx="652">
                  <c:v>-543.81442798111095</c:v>
                </c:pt>
                <c:pt idx="653">
                  <c:v>-695.47216647861205</c:v>
                </c:pt>
                <c:pt idx="654">
                  <c:v>-651.98058188972198</c:v>
                </c:pt>
                <c:pt idx="655">
                  <c:v>-1097.1396703866701</c:v>
                </c:pt>
                <c:pt idx="656">
                  <c:v>-1641.6465833644399</c:v>
                </c:pt>
                <c:pt idx="657">
                  <c:v>-1649.99385900889</c:v>
                </c:pt>
                <c:pt idx="658">
                  <c:v>-1022.4846878319401</c:v>
                </c:pt>
                <c:pt idx="659">
                  <c:v>-783.08882782972501</c:v>
                </c:pt>
                <c:pt idx="660">
                  <c:v>-1323.8954360611101</c:v>
                </c:pt>
                <c:pt idx="661">
                  <c:v>-2158.4710845333302</c:v>
                </c:pt>
                <c:pt idx="662">
                  <c:v>-2310.7437254963902</c:v>
                </c:pt>
                <c:pt idx="663">
                  <c:v>-2315.58924809667</c:v>
                </c:pt>
                <c:pt idx="664">
                  <c:v>-857.20599946749996</c:v>
                </c:pt>
                <c:pt idx="665">
                  <c:v>-273.88790242222302</c:v>
                </c:pt>
                <c:pt idx="666">
                  <c:v>505.11211239027898</c:v>
                </c:pt>
                <c:pt idx="667">
                  <c:v>992.79991102222198</c:v>
                </c:pt>
                <c:pt idx="668">
                  <c:v>2700.3625028277802</c:v>
                </c:pt>
                <c:pt idx="669">
                  <c:v>2315.5063006355499</c:v>
                </c:pt>
                <c:pt idx="670">
                  <c:v>2613.7389553555599</c:v>
                </c:pt>
                <c:pt idx="671">
                  <c:v>2230.4721798</c:v>
                </c:pt>
                <c:pt idx="672">
                  <c:v>1260.45291991111</c:v>
                </c:pt>
                <c:pt idx="673">
                  <c:v>1263.99848602222</c:v>
                </c:pt>
                <c:pt idx="674">
                  <c:v>1267.7466559111101</c:v>
                </c:pt>
                <c:pt idx="675">
                  <c:v>1271.69742957778</c:v>
                </c:pt>
                <c:pt idx="676">
                  <c:v>444.94963131472002</c:v>
                </c:pt>
                <c:pt idx="677">
                  <c:v>396.69077983472499</c:v>
                </c:pt>
                <c:pt idx="678">
                  <c:v>-433.68717161666598</c:v>
                </c:pt>
                <c:pt idx="679">
                  <c:v>-1315.9561537741699</c:v>
                </c:pt>
                <c:pt idx="680">
                  <c:v>-1614.63175100333</c:v>
                </c:pt>
                <c:pt idx="681">
                  <c:v>-2010.9874903675</c:v>
                </c:pt>
                <c:pt idx="682">
                  <c:v>-1821.74913249778</c:v>
                </c:pt>
                <c:pt idx="683">
                  <c:v>-558.26828360083198</c:v>
                </c:pt>
                <c:pt idx="684">
                  <c:v>-803.83748071194702</c:v>
                </c:pt>
                <c:pt idx="685">
                  <c:v>266.86096373250001</c:v>
                </c:pt>
                <c:pt idx="686">
                  <c:v>1437.3390319591699</c:v>
                </c:pt>
                <c:pt idx="687">
                  <c:v>1537.6515036769399</c:v>
                </c:pt>
                <c:pt idx="688">
                  <c:v>1248.16525404361</c:v>
                </c:pt>
                <c:pt idx="689">
                  <c:v>1494.9437424533301</c:v>
                </c:pt>
                <c:pt idx="690">
                  <c:v>1205.75962570361</c:v>
                </c:pt>
                <c:pt idx="691">
                  <c:v>574.00413259916604</c:v>
                </c:pt>
                <c:pt idx="692">
                  <c:v>379.64572401028101</c:v>
                </c:pt>
                <c:pt idx="693">
                  <c:v>624.10136010777796</c:v>
                </c:pt>
                <c:pt idx="694">
                  <c:v>722.90772599249999</c:v>
                </c:pt>
                <c:pt idx="695">
                  <c:v>529.06975585777798</c:v>
                </c:pt>
                <c:pt idx="696">
                  <c:v>-104.944769368891</c:v>
                </c:pt>
                <c:pt idx="697">
                  <c:v>-1717.2951863075</c:v>
                </c:pt>
                <c:pt idx="698">
                  <c:v>-942.03067864777597</c:v>
                </c:pt>
                <c:pt idx="699">
                  <c:v>-1042.7106229675001</c:v>
                </c:pt>
                <c:pt idx="700">
                  <c:v>-362.83531522555597</c:v>
                </c:pt>
                <c:pt idx="701">
                  <c:v>-22.811934631111601</c:v>
                </c:pt>
                <c:pt idx="702">
                  <c:v>171.64676282777799</c:v>
                </c:pt>
                <c:pt idx="703">
                  <c:v>268.98298505000002</c:v>
                </c:pt>
                <c:pt idx="704">
                  <c:v>220.208760210278</c:v>
                </c:pt>
                <c:pt idx="705">
                  <c:v>-218.837519056389</c:v>
                </c:pt>
                <c:pt idx="706">
                  <c:v>-707.43323586750103</c:v>
                </c:pt>
                <c:pt idx="707">
                  <c:v>-1099.11819838972</c:v>
                </c:pt>
                <c:pt idx="708">
                  <c:v>-857.40277838666702</c:v>
                </c:pt>
                <c:pt idx="709">
                  <c:v>-127.88356908889</c:v>
                </c:pt>
                <c:pt idx="710">
                  <c:v>846.24449541333399</c:v>
                </c:pt>
                <c:pt idx="711">
                  <c:v>2163.27620646583</c:v>
                </c:pt>
                <c:pt idx="712">
                  <c:v>2215.8140497324998</c:v>
                </c:pt>
                <c:pt idx="713">
                  <c:v>610.52690699666596</c:v>
                </c:pt>
                <c:pt idx="714">
                  <c:v>-22.811934631111601</c:v>
                </c:pt>
                <c:pt idx="715">
                  <c:v>-1047.55690533194</c:v>
                </c:pt>
                <c:pt idx="716">
                  <c:v>-1976.0255248230501</c:v>
                </c:pt>
                <c:pt idx="717">
                  <c:v>-663.23279131111201</c:v>
                </c:pt>
                <c:pt idx="718">
                  <c:v>261.46131980000001</c:v>
                </c:pt>
                <c:pt idx="719">
                  <c:v>748.77556771666696</c:v>
                </c:pt>
                <c:pt idx="720">
                  <c:v>1724.3411060222199</c:v>
                </c:pt>
                <c:pt idx="721">
                  <c:v>1483.18487244583</c:v>
                </c:pt>
                <c:pt idx="722">
                  <c:v>1290.59190252556</c:v>
                </c:pt>
                <c:pt idx="723">
                  <c:v>1195.3295832236099</c:v>
                </c:pt>
                <c:pt idx="724">
                  <c:v>1002.42359046667</c:v>
                </c:pt>
                <c:pt idx="725">
                  <c:v>1541.1046318144499</c:v>
                </c:pt>
                <c:pt idx="726">
                  <c:v>1886.50334388805</c:v>
                </c:pt>
                <c:pt idx="727">
                  <c:v>2673.2220561244399</c:v>
                </c:pt>
                <c:pt idx="728">
                  <c:v>1754.04383286333</c:v>
                </c:pt>
                <c:pt idx="729">
                  <c:v>1466.77609459667</c:v>
                </c:pt>
                <c:pt idx="730">
                  <c:v>982.995256564442</c:v>
                </c:pt>
                <c:pt idx="731">
                  <c:v>448.28043742138698</c:v>
                </c:pt>
                <c:pt idx="732">
                  <c:v>351.15669591111299</c:v>
                </c:pt>
                <c:pt idx="733">
                  <c:v>400.251287974447</c:v>
                </c:pt>
                <c:pt idx="734">
                  <c:v>400.67979496444099</c:v>
                </c:pt>
                <c:pt idx="735">
                  <c:v>449.99446538139301</c:v>
                </c:pt>
                <c:pt idx="736">
                  <c:v>499.53174669916598</c:v>
                </c:pt>
                <c:pt idx="737">
                  <c:v>598.18691951472101</c:v>
                </c:pt>
                <c:pt idx="738">
                  <c:v>452.84889935555401</c:v>
                </c:pt>
                <c:pt idx="739">
                  <c:v>355.735794543613</c:v>
                </c:pt>
                <c:pt idx="740">
                  <c:v>893.80193342583095</c:v>
                </c:pt>
                <c:pt idx="741">
                  <c:v>847.68840269777797</c:v>
                </c:pt>
                <c:pt idx="742">
                  <c:v>703.58044072444602</c:v>
                </c:pt>
                <c:pt idx="743">
                  <c:v>363.14298865916498</c:v>
                </c:pt>
                <c:pt idx="744">
                  <c:v>363.38282088111299</c:v>
                </c:pt>
                <c:pt idx="745">
                  <c:v>314.71470977000001</c:v>
                </c:pt>
                <c:pt idx="746">
                  <c:v>363.62315961250101</c:v>
                </c:pt>
                <c:pt idx="747">
                  <c:v>510.593912965833</c:v>
                </c:pt>
                <c:pt idx="748">
                  <c:v>658.30898194777797</c:v>
                </c:pt>
                <c:pt idx="749">
                  <c:v>708.96261008111003</c:v>
                </c:pt>
                <c:pt idx="750">
                  <c:v>515.29508037444396</c:v>
                </c:pt>
                <c:pt idx="751">
                  <c:v>320.62263593</c:v>
                </c:pt>
                <c:pt idx="752">
                  <c:v>271.70253637027997</c:v>
                </c:pt>
                <c:pt idx="753">
                  <c:v>124.695314336942</c:v>
                </c:pt>
                <c:pt idx="754">
                  <c:v>-71.958595054165201</c:v>
                </c:pt>
                <c:pt idx="755">
                  <c:v>-122.81710625777799</c:v>
                </c:pt>
                <c:pt idx="756">
                  <c:v>-320.58103109638802</c:v>
                </c:pt>
                <c:pt idx="757">
                  <c:v>-959.19263604083199</c:v>
                </c:pt>
                <c:pt idx="758">
                  <c:v>-1844.4674984963899</c:v>
                </c:pt>
                <c:pt idx="759">
                  <c:v>-2243.47861362305</c:v>
                </c:pt>
                <c:pt idx="760">
                  <c:v>-2202.9604927277801</c:v>
                </c:pt>
                <c:pt idx="761">
                  <c:v>-2307.3703725963901</c:v>
                </c:pt>
                <c:pt idx="762">
                  <c:v>-2313.0212452133301</c:v>
                </c:pt>
                <c:pt idx="763">
                  <c:v>-1732.3992979408299</c:v>
                </c:pt>
                <c:pt idx="764">
                  <c:v>-857.90523575555596</c:v>
                </c:pt>
                <c:pt idx="765">
                  <c:v>651.30866605777896</c:v>
                </c:pt>
                <c:pt idx="766">
                  <c:v>1821.6773282444401</c:v>
                </c:pt>
                <c:pt idx="767">
                  <c:v>1775.7648817658301</c:v>
                </c:pt>
                <c:pt idx="768">
                  <c:v>1876.5694274088901</c:v>
                </c:pt>
                <c:pt idx="769">
                  <c:v>1831.79130883111</c:v>
                </c:pt>
                <c:pt idx="770">
                  <c:v>2470.8245828880499</c:v>
                </c:pt>
                <c:pt idx="771">
                  <c:v>2820.1140472591701</c:v>
                </c:pt>
                <c:pt idx="772">
                  <c:v>2536.86596794361</c:v>
                </c:pt>
                <c:pt idx="773">
                  <c:v>2546.6983292791701</c:v>
                </c:pt>
                <c:pt idx="774">
                  <c:v>1774.99838183472</c:v>
                </c:pt>
                <c:pt idx="775">
                  <c:v>1978.1437162658301</c:v>
                </c:pt>
                <c:pt idx="776">
                  <c:v>1889.31685271028</c:v>
                </c:pt>
                <c:pt idx="777">
                  <c:v>1408.7867922925</c:v>
                </c:pt>
                <c:pt idx="778">
                  <c:v>1219.32936908806</c:v>
                </c:pt>
                <c:pt idx="779">
                  <c:v>1175.73724237444</c:v>
                </c:pt>
                <c:pt idx="780">
                  <c:v>985.04520239916599</c:v>
                </c:pt>
                <c:pt idx="781">
                  <c:v>842.16096724361296</c:v>
                </c:pt>
                <c:pt idx="782">
                  <c:v>698.37083994666398</c:v>
                </c:pt>
                <c:pt idx="783">
                  <c:v>602.631388748056</c:v>
                </c:pt>
                <c:pt idx="784">
                  <c:v>506.25930725333802</c:v>
                </c:pt>
                <c:pt idx="785">
                  <c:v>556.220030466666</c:v>
                </c:pt>
                <c:pt idx="786">
                  <c:v>704.50593559249705</c:v>
                </c:pt>
                <c:pt idx="787">
                  <c:v>608.81460279111195</c:v>
                </c:pt>
                <c:pt idx="788">
                  <c:v>414.47265575916799</c:v>
                </c:pt>
                <c:pt idx="789">
                  <c:v>365.80454464805598</c:v>
                </c:pt>
                <c:pt idx="790">
                  <c:v>414.803659681113</c:v>
                </c:pt>
                <c:pt idx="791">
                  <c:v>513.13593272583103</c:v>
                </c:pt>
                <c:pt idx="792">
                  <c:v>514.13654213333098</c:v>
                </c:pt>
                <c:pt idx="793">
                  <c:v>172.12663149777899</c:v>
                </c:pt>
                <c:pt idx="794">
                  <c:v>-662.09724616527603</c:v>
                </c:pt>
                <c:pt idx="795">
                  <c:v>-1501.3115081297201</c:v>
                </c:pt>
                <c:pt idx="796">
                  <c:v>-2148.7599300966699</c:v>
                </c:pt>
                <c:pt idx="797">
                  <c:v>-2260.0421301074998</c:v>
                </c:pt>
                <c:pt idx="798">
                  <c:v>-1832.52603183417</c:v>
                </c:pt>
                <c:pt idx="799">
                  <c:v>-962.24182289638998</c:v>
                </c:pt>
                <c:pt idx="800">
                  <c:v>-136.79170182999701</c:v>
                </c:pt>
                <c:pt idx="801">
                  <c:v>252.34374540361</c:v>
                </c:pt>
                <c:pt idx="802">
                  <c:v>692.04646091027996</c:v>
                </c:pt>
                <c:pt idx="803">
                  <c:v>1573.78791348139</c:v>
                </c:pt>
                <c:pt idx="804">
                  <c:v>2117.8610011199999</c:v>
                </c:pt>
                <c:pt idx="805">
                  <c:v>1784.76666972556</c:v>
                </c:pt>
                <c:pt idx="806">
                  <c:v>960.83607699250194</c:v>
                </c:pt>
                <c:pt idx="807">
                  <c:v>474.95803660555401</c:v>
                </c:pt>
                <c:pt idx="808">
                  <c:v>84.277229056943796</c:v>
                </c:pt>
                <c:pt idx="809">
                  <c:v>-259.55408954083401</c:v>
                </c:pt>
                <c:pt idx="810">
                  <c:v>-458.31913029638599</c:v>
                </c:pt>
                <c:pt idx="811">
                  <c:v>-804.65184578555602</c:v>
                </c:pt>
                <c:pt idx="812">
                  <c:v>-1494.54185826305</c:v>
                </c:pt>
                <c:pt idx="813">
                  <c:v>-1648.99476912972</c:v>
                </c:pt>
                <c:pt idx="814">
                  <c:v>-1754.32978849861</c:v>
                </c:pt>
                <c:pt idx="815">
                  <c:v>-1859.08738710083</c:v>
                </c:pt>
                <c:pt idx="816">
                  <c:v>-2060.73750565195</c:v>
                </c:pt>
                <c:pt idx="817">
                  <c:v>-1871.4360873563901</c:v>
                </c:pt>
                <c:pt idx="818">
                  <c:v>-1632.0364285333301</c:v>
                </c:pt>
                <c:pt idx="819">
                  <c:v>-221.547597838889</c:v>
                </c:pt>
                <c:pt idx="820">
                  <c:v>752.70101591111097</c:v>
                </c:pt>
                <c:pt idx="821">
                  <c:v>1924.12828283667</c:v>
                </c:pt>
                <c:pt idx="822">
                  <c:v>1928.1064080133399</c:v>
                </c:pt>
                <c:pt idx="823">
                  <c:v>1786.2394970769401</c:v>
                </c:pt>
                <c:pt idx="824">
                  <c:v>1693.2144299911099</c:v>
                </c:pt>
                <c:pt idx="825">
                  <c:v>1356.09233549444</c:v>
                </c:pt>
                <c:pt idx="826">
                  <c:v>1311.04602016583</c:v>
                </c:pt>
                <c:pt idx="827">
                  <c:v>1266.03490724361</c:v>
                </c:pt>
                <c:pt idx="828">
                  <c:v>1172.16320962139</c:v>
                </c:pt>
                <c:pt idx="829">
                  <c:v>1517.92407594778</c:v>
                </c:pt>
                <c:pt idx="830">
                  <c:v>1572.2154549111101</c:v>
                </c:pt>
                <c:pt idx="831">
                  <c:v>1431.4709689036099</c:v>
                </c:pt>
                <c:pt idx="832">
                  <c:v>996.79080104805598</c:v>
                </c:pt>
                <c:pt idx="833">
                  <c:v>559.992157441112</c:v>
                </c:pt>
                <c:pt idx="834">
                  <c:v>561.21917657027905</c:v>
                </c:pt>
                <c:pt idx="835">
                  <c:v>611.37642544805101</c:v>
                </c:pt>
                <c:pt idx="836">
                  <c:v>563.96319148555597</c:v>
                </c:pt>
                <c:pt idx="837">
                  <c:v>516.30809926333598</c:v>
                </c:pt>
                <c:pt idx="838">
                  <c:v>664.10471626583103</c:v>
                </c:pt>
                <c:pt idx="839">
                  <c:v>763.78177188555605</c:v>
                </c:pt>
                <c:pt idx="840">
                  <c:v>668.29456239027797</c:v>
                </c:pt>
                <c:pt idx="841">
                  <c:v>719.10622147027595</c:v>
                </c:pt>
                <c:pt idx="842">
                  <c:v>917.05476900139297</c:v>
                </c:pt>
                <c:pt idx="843">
                  <c:v>920.40380944805702</c:v>
                </c:pt>
                <c:pt idx="844">
                  <c:v>728.00457939027604</c:v>
                </c:pt>
                <c:pt idx="845">
                  <c:v>485.52483663555302</c:v>
                </c:pt>
                <c:pt idx="846">
                  <c:v>437.43313327222199</c:v>
                </c:pt>
                <c:pt idx="847">
                  <c:v>438.01156705778101</c:v>
                </c:pt>
                <c:pt idx="848">
                  <c:v>585.47084877027896</c:v>
                </c:pt>
                <c:pt idx="849">
                  <c:v>831.75928929250097</c:v>
                </c:pt>
                <c:pt idx="850">
                  <c:v>1030.6438662769399</c:v>
                </c:pt>
                <c:pt idx="851">
                  <c:v>839.04086906583495</c:v>
                </c:pt>
                <c:pt idx="852">
                  <c:v>646.23440541472405</c:v>
                </c:pt>
                <c:pt idx="853">
                  <c:v>648.11862054805204</c:v>
                </c:pt>
                <c:pt idx="854">
                  <c:v>650.02107002139098</c:v>
                </c:pt>
                <c:pt idx="855">
                  <c:v>553.96327763694399</c:v>
                </c:pt>
                <c:pt idx="856">
                  <c:v>408.27981803666802</c:v>
                </c:pt>
                <c:pt idx="857">
                  <c:v>408.60119827916799</c:v>
                </c:pt>
                <c:pt idx="858">
                  <c:v>849.85585872361298</c:v>
                </c:pt>
                <c:pt idx="859">
                  <c:v>1000.15007379666</c:v>
                </c:pt>
                <c:pt idx="860">
                  <c:v>857.50389808000102</c:v>
                </c:pt>
                <c:pt idx="861">
                  <c:v>664.87066065889701</c:v>
                </c:pt>
                <c:pt idx="862">
                  <c:v>1059.0446105911101</c:v>
                </c:pt>
                <c:pt idx="863">
                  <c:v>1505.20658778805</c:v>
                </c:pt>
                <c:pt idx="864">
                  <c:v>974.21537282583699</c:v>
                </c:pt>
                <c:pt idx="865">
                  <c:v>635.37595805777903</c:v>
                </c:pt>
                <c:pt idx="866">
                  <c:v>686.26561959222397</c:v>
                </c:pt>
                <c:pt idx="867">
                  <c:v>982.77209012555295</c:v>
                </c:pt>
                <c:pt idx="868">
                  <c:v>1085.44793491111</c:v>
                </c:pt>
                <c:pt idx="869">
                  <c:v>698.42184625888501</c:v>
                </c:pt>
                <c:pt idx="870">
                  <c:v>357.357335501394</c:v>
                </c:pt>
                <c:pt idx="871">
                  <c:v>258.860953396669</c:v>
                </c:pt>
                <c:pt idx="872">
                  <c:v>208.65305357443901</c:v>
                </c:pt>
                <c:pt idx="873">
                  <c:v>207.12136901445101</c:v>
                </c:pt>
                <c:pt idx="874">
                  <c:v>107.502815235547</c:v>
                </c:pt>
                <c:pt idx="875">
                  <c:v>-41.890826045271503</c:v>
                </c:pt>
                <c:pt idx="876">
                  <c:v>-192.35041645194201</c:v>
                </c:pt>
                <c:pt idx="877">
                  <c:v>-294.79225387417398</c:v>
                </c:pt>
                <c:pt idx="878">
                  <c:v>-54.681455791104803</c:v>
                </c:pt>
                <c:pt idx="879">
                  <c:v>187.236821244439</c:v>
                </c:pt>
                <c:pt idx="880">
                  <c:v>381.90926568888898</c:v>
                </c:pt>
                <c:pt idx="881">
                  <c:v>-108.292086061106</c:v>
                </c:pt>
                <c:pt idx="882">
                  <c:v>-111.76167575555699</c:v>
                </c:pt>
                <c:pt idx="883">
                  <c:v>374.919435355556</c:v>
                </c:pt>
                <c:pt idx="884">
                  <c:v>374.919435355556</c:v>
                </c:pt>
                <c:pt idx="885">
                  <c:v>423.93222614360599</c:v>
                </c:pt>
                <c:pt idx="886">
                  <c:v>522.30552645333796</c:v>
                </c:pt>
                <c:pt idx="887">
                  <c:v>474.33133328110802</c:v>
                </c:pt>
                <c:pt idx="888">
                  <c:v>426.010940903613</c:v>
                </c:pt>
                <c:pt idx="889">
                  <c:v>279.31167661250299</c:v>
                </c:pt>
                <c:pt idx="890">
                  <c:v>180.59167058804999</c:v>
                </c:pt>
                <c:pt idx="891">
                  <c:v>-16.824029007498599</c:v>
                </c:pt>
                <c:pt idx="892">
                  <c:v>-166.54740793666301</c:v>
                </c:pt>
                <c:pt idx="893">
                  <c:v>-317.19643287555601</c:v>
                </c:pt>
                <c:pt idx="894">
                  <c:v>-223.76235941333101</c:v>
                </c:pt>
                <c:pt idx="895">
                  <c:v>-129.622211785557</c:v>
                </c:pt>
                <c:pt idx="896">
                  <c:v>112.139300576944</c:v>
                </c:pt>
                <c:pt idx="897">
                  <c:v>257.51556219916398</c:v>
                </c:pt>
                <c:pt idx="898">
                  <c:v>354.85178442138903</c:v>
                </c:pt>
                <c:pt idx="899">
                  <c:v>305.870397218888</c:v>
                </c:pt>
                <c:pt idx="900">
                  <c:v>207.597385779169</c:v>
                </c:pt>
                <c:pt idx="901">
                  <c:v>59.7331497658313</c:v>
                </c:pt>
                <c:pt idx="902">
                  <c:v>-235.94061924083101</c:v>
                </c:pt>
                <c:pt idx="903">
                  <c:v>-2148.7599300966699</c:v>
                </c:pt>
                <c:pt idx="904">
                  <c:v>-2260.0421301074998</c:v>
                </c:pt>
                <c:pt idx="905">
                  <c:v>-1832.52603183417</c:v>
                </c:pt>
                <c:pt idx="906">
                  <c:v>-962.24182289638998</c:v>
                </c:pt>
                <c:pt idx="907">
                  <c:v>-136.79170182999701</c:v>
                </c:pt>
                <c:pt idx="908">
                  <c:v>252.34374540361</c:v>
                </c:pt>
                <c:pt idx="909">
                  <c:v>692.04646091027996</c:v>
                </c:pt>
                <c:pt idx="910">
                  <c:v>1573.78791348139</c:v>
                </c:pt>
                <c:pt idx="911">
                  <c:v>2117.8610011199999</c:v>
                </c:pt>
                <c:pt idx="912">
                  <c:v>1784.76666972556</c:v>
                </c:pt>
                <c:pt idx="913">
                  <c:v>960.83607699250194</c:v>
                </c:pt>
                <c:pt idx="914">
                  <c:v>964.34897324444398</c:v>
                </c:pt>
                <c:pt idx="915">
                  <c:v>1800.1402443833299</c:v>
                </c:pt>
                <c:pt idx="916">
                  <c:v>878.65259131028097</c:v>
                </c:pt>
                <c:pt idx="917">
                  <c:v>881.92033699111403</c:v>
                </c:pt>
                <c:pt idx="918">
                  <c:v>248.63619838333099</c:v>
                </c:pt>
                <c:pt idx="919">
                  <c:v>394.93962554361201</c:v>
                </c:pt>
                <c:pt idx="920">
                  <c:v>542.14539927916599</c:v>
                </c:pt>
                <c:pt idx="921">
                  <c:v>837.19312261249502</c:v>
                </c:pt>
                <c:pt idx="922">
                  <c:v>1232.1359538813899</c:v>
                </c:pt>
                <c:pt idx="923">
                  <c:v>1139.9134510102799</c:v>
                </c:pt>
                <c:pt idx="924">
                  <c:v>949.16138966583105</c:v>
                </c:pt>
                <c:pt idx="925">
                  <c:v>-124.809105789724</c:v>
                </c:pt>
                <c:pt idx="926">
                  <c:v>-323.97732806304998</c:v>
                </c:pt>
                <c:pt idx="927">
                  <c:v>14.488789244441</c:v>
                </c:pt>
                <c:pt idx="928">
                  <c:v>12.302947736941</c:v>
                </c:pt>
                <c:pt idx="929">
                  <c:v>157.06937198805599</c:v>
                </c:pt>
                <c:pt idx="930">
                  <c:v>155.83956705694499</c:v>
                </c:pt>
                <c:pt idx="931">
                  <c:v>203.59064281889101</c:v>
                </c:pt>
                <c:pt idx="932">
                  <c:v>153.706909041112</c:v>
                </c:pt>
                <c:pt idx="933">
                  <c:v>152.49939052555601</c:v>
                </c:pt>
                <c:pt idx="934">
                  <c:v>-44.5637784966653</c:v>
                </c:pt>
                <c:pt idx="935">
                  <c:v>-193.802427887503</c:v>
                </c:pt>
                <c:pt idx="936">
                  <c:v>-99.066878407777693</c:v>
                </c:pt>
                <c:pt idx="937">
                  <c:v>45.226466022223399</c:v>
                </c:pt>
                <c:pt idx="938">
                  <c:v>92.482682056943801</c:v>
                </c:pt>
                <c:pt idx="939">
                  <c:v>91.083449716665996</c:v>
                </c:pt>
                <c:pt idx="940">
                  <c:v>40.75297460889</c:v>
                </c:pt>
                <c:pt idx="941">
                  <c:v>185.93296382139101</c:v>
                </c:pt>
                <c:pt idx="942">
                  <c:v>282.99541768888798</c:v>
                </c:pt>
                <c:pt idx="943">
                  <c:v>282.72215584360998</c:v>
                </c:pt>
                <c:pt idx="944">
                  <c:v>331.39026695472199</c:v>
                </c:pt>
                <c:pt idx="945">
                  <c:v>380.33163991111201</c:v>
                </c:pt>
                <c:pt idx="946">
                  <c:v>429.54779424111098</c:v>
                </c:pt>
                <c:pt idx="947">
                  <c:v>723.76889416110998</c:v>
                </c:pt>
                <c:pt idx="948">
                  <c:v>726.01374401888802</c:v>
                </c:pt>
                <c:pt idx="949">
                  <c:v>532.47588073000304</c:v>
                </c:pt>
                <c:pt idx="950">
                  <c:v>288.85092012139103</c:v>
                </c:pt>
                <c:pt idx="951">
                  <c:v>-151.978272389724</c:v>
                </c:pt>
                <c:pt idx="952">
                  <c:v>-839.88403411860997</c:v>
                </c:pt>
                <c:pt idx="953">
                  <c:v>-1775.5878877688899</c:v>
                </c:pt>
                <c:pt idx="954">
                  <c:v>-2274.55058663416</c:v>
                </c:pt>
                <c:pt idx="955">
                  <c:v>-2285.4093893588902</c:v>
                </c:pt>
                <c:pt idx="956">
                  <c:v>-2294.8454070541702</c:v>
                </c:pt>
                <c:pt idx="957">
                  <c:v>-2302.8586397200002</c:v>
                </c:pt>
                <c:pt idx="958">
                  <c:v>-748.26058077861103</c:v>
                </c:pt>
                <c:pt idx="959">
                  <c:v>712.94747102222198</c:v>
                </c:pt>
                <c:pt idx="960">
                  <c:v>1885.60378311472</c:v>
                </c:pt>
                <c:pt idx="961">
                  <c:v>2867.5429830144399</c:v>
                </c:pt>
                <c:pt idx="962">
                  <c:v>3121.9001189866699</c:v>
                </c:pt>
                <c:pt idx="963">
                  <c:v>2694.52204453694</c:v>
                </c:pt>
                <c:pt idx="964">
                  <c:v>2119.3410217166702</c:v>
                </c:pt>
                <c:pt idx="965">
                  <c:v>1345.9749114547201</c:v>
                </c:pt>
                <c:pt idx="966">
                  <c:v>813.239277965832</c:v>
                </c:pt>
                <c:pt idx="967">
                  <c:v>375.49042264111301</c:v>
                </c:pt>
                <c:pt idx="968">
                  <c:v>277.89005574360999</c:v>
                </c:pt>
                <c:pt idx="969">
                  <c:v>130.834208803612</c:v>
                </c:pt>
                <c:pt idx="970">
                  <c:v>-65.916950400835006</c:v>
                </c:pt>
                <c:pt idx="971">
                  <c:v>-508.23958600888398</c:v>
                </c:pt>
                <c:pt idx="972">
                  <c:v>-1294.87725673417</c:v>
                </c:pt>
                <c:pt idx="973">
                  <c:v>-2279.8499416966702</c:v>
                </c:pt>
                <c:pt idx="974">
                  <c:v>-2290.0376194075002</c:v>
                </c:pt>
                <c:pt idx="975">
                  <c:v>-2298.8025120888901</c:v>
                </c:pt>
                <c:pt idx="976">
                  <c:v>-2306.14461974084</c:v>
                </c:pt>
                <c:pt idx="977">
                  <c:v>-2360.8300630519402</c:v>
                </c:pt>
                <c:pt idx="978">
                  <c:v>-1341.7498939777799</c:v>
                </c:pt>
                <c:pt idx="979">
                  <c:v>-1100.47994903111</c:v>
                </c:pt>
                <c:pt idx="980">
                  <c:v>-955.98881266305602</c:v>
                </c:pt>
                <c:pt idx="981">
                  <c:v>-664.918454742221</c:v>
                </c:pt>
                <c:pt idx="982">
                  <c:v>-519.56245349777805</c:v>
                </c:pt>
                <c:pt idx="983">
                  <c:v>-568.77734155416704</c:v>
                </c:pt>
                <c:pt idx="984">
                  <c:v>-861.29277091999995</c:v>
                </c:pt>
                <c:pt idx="985">
                  <c:v>-764.18523771194396</c:v>
                </c:pt>
                <c:pt idx="986">
                  <c:v>-277.53477042222198</c:v>
                </c:pt>
                <c:pt idx="987">
                  <c:v>257.81445179999997</c:v>
                </c:pt>
                <c:pt idx="988">
                  <c:v>257.81445179999997</c:v>
                </c:pt>
                <c:pt idx="989">
                  <c:v>257.81445179999997</c:v>
                </c:pt>
                <c:pt idx="990">
                  <c:v>257.81445179999997</c:v>
                </c:pt>
                <c:pt idx="991">
                  <c:v>257.81445179999997</c:v>
                </c:pt>
                <c:pt idx="992">
                  <c:v>257.81445179999997</c:v>
                </c:pt>
                <c:pt idx="993">
                  <c:v>257.81445179999997</c:v>
                </c:pt>
                <c:pt idx="994">
                  <c:v>257.81445179999997</c:v>
                </c:pt>
                <c:pt idx="995">
                  <c:v>257.81445179999997</c:v>
                </c:pt>
                <c:pt idx="996">
                  <c:v>257.81445179999997</c:v>
                </c:pt>
                <c:pt idx="997">
                  <c:v>257.81445179999997</c:v>
                </c:pt>
                <c:pt idx="998">
                  <c:v>257.81445179999997</c:v>
                </c:pt>
                <c:pt idx="999">
                  <c:v>257.81445179999997</c:v>
                </c:pt>
                <c:pt idx="1000">
                  <c:v>257.81445179999997</c:v>
                </c:pt>
                <c:pt idx="1001">
                  <c:v>257.81445179999997</c:v>
                </c:pt>
                <c:pt idx="1002">
                  <c:v>257.81445179999997</c:v>
                </c:pt>
                <c:pt idx="1003">
                  <c:v>257.81445179999997</c:v>
                </c:pt>
                <c:pt idx="1004">
                  <c:v>257.81445179999997</c:v>
                </c:pt>
                <c:pt idx="1005">
                  <c:v>257.81445179999997</c:v>
                </c:pt>
                <c:pt idx="1006">
                  <c:v>257.81445179999997</c:v>
                </c:pt>
                <c:pt idx="1007">
                  <c:v>257.81445179999997</c:v>
                </c:pt>
                <c:pt idx="1008">
                  <c:v>257.81445179999997</c:v>
                </c:pt>
                <c:pt idx="1009">
                  <c:v>257.81445179999997</c:v>
                </c:pt>
                <c:pt idx="1010">
                  <c:v>257.81445179999997</c:v>
                </c:pt>
                <c:pt idx="1011">
                  <c:v>257.81445179999997</c:v>
                </c:pt>
                <c:pt idx="1012">
                  <c:v>257.81445179999997</c:v>
                </c:pt>
                <c:pt idx="1013">
                  <c:v>257.81445179999997</c:v>
                </c:pt>
                <c:pt idx="1014">
                  <c:v>257.81445179999997</c:v>
                </c:pt>
                <c:pt idx="1015">
                  <c:v>257.81445179999997</c:v>
                </c:pt>
                <c:pt idx="1016">
                  <c:v>257.81445179999997</c:v>
                </c:pt>
                <c:pt idx="1017">
                  <c:v>257.81445179999997</c:v>
                </c:pt>
                <c:pt idx="1018">
                  <c:v>257.81445179999997</c:v>
                </c:pt>
                <c:pt idx="1019">
                  <c:v>257.81445179999997</c:v>
                </c:pt>
                <c:pt idx="1020">
                  <c:v>257.81445179999997</c:v>
                </c:pt>
                <c:pt idx="1021">
                  <c:v>257.81445179999997</c:v>
                </c:pt>
                <c:pt idx="1022">
                  <c:v>257.81445179999997</c:v>
                </c:pt>
                <c:pt idx="1023">
                  <c:v>257.81445179999997</c:v>
                </c:pt>
                <c:pt idx="1024">
                  <c:v>257.81445179999997</c:v>
                </c:pt>
                <c:pt idx="1025">
                  <c:v>257.81445179999997</c:v>
                </c:pt>
                <c:pt idx="1026">
                  <c:v>257.81445179999997</c:v>
                </c:pt>
                <c:pt idx="1027">
                  <c:v>647.17554899111099</c:v>
                </c:pt>
                <c:pt idx="1028">
                  <c:v>1620.8497810311101</c:v>
                </c:pt>
                <c:pt idx="1029">
                  <c:v>2693.09307928111</c:v>
                </c:pt>
                <c:pt idx="1030">
                  <c:v>3183.2994961255599</c:v>
                </c:pt>
                <c:pt idx="1031">
                  <c:v>2896.0226406888901</c:v>
                </c:pt>
                <c:pt idx="1032">
                  <c:v>2414.2891138311102</c:v>
                </c:pt>
                <c:pt idx="1033">
                  <c:v>2127.3425025522201</c:v>
                </c:pt>
                <c:pt idx="1034">
                  <c:v>1986.64765447028</c:v>
                </c:pt>
                <c:pt idx="1035">
                  <c:v>1894.8858219388901</c:v>
                </c:pt>
                <c:pt idx="1036">
                  <c:v>1558.9894802977799</c:v>
                </c:pt>
                <c:pt idx="1037">
                  <c:v>1319.76000864806</c:v>
                </c:pt>
                <c:pt idx="1038">
                  <c:v>1177.4572463347199</c:v>
                </c:pt>
                <c:pt idx="1039">
                  <c:v>1327.98749480889</c:v>
                </c:pt>
                <c:pt idx="1040">
                  <c:v>1479.4378176888899</c:v>
                </c:pt>
                <c:pt idx="1041">
                  <c:v>1485.1755566755501</c:v>
                </c:pt>
                <c:pt idx="1042">
                  <c:v>1344.4310706680601</c:v>
                </c:pt>
                <c:pt idx="1043">
                  <c:v>1007.3849525880599</c:v>
                </c:pt>
                <c:pt idx="1044">
                  <c:v>668.56073310333397</c:v>
                </c:pt>
                <c:pt idx="1045">
                  <c:v>425.75403850222199</c:v>
                </c:pt>
                <c:pt idx="1046">
                  <c:v>377.35361763249801</c:v>
                </c:pt>
                <c:pt idx="1047">
                  <c:v>426.55862875472502</c:v>
                </c:pt>
                <c:pt idx="1048">
                  <c:v>427.09755480360798</c:v>
                </c:pt>
                <c:pt idx="1049">
                  <c:v>231.88618431028101</c:v>
                </c:pt>
                <c:pt idx="1050">
                  <c:v>-62.257926174168396</c:v>
                </c:pt>
                <c:pt idx="1051">
                  <c:v>-455.77645288527498</c:v>
                </c:pt>
                <c:pt idx="1052">
                  <c:v>-606.56856674222695</c:v>
                </c:pt>
                <c:pt idx="1053">
                  <c:v>-806.79210144305296</c:v>
                </c:pt>
                <c:pt idx="1054">
                  <c:v>-1007.63914927</c:v>
                </c:pt>
                <c:pt idx="1055">
                  <c:v>-1404.4385909074999</c:v>
                </c:pt>
                <c:pt idx="1056">
                  <c:v>-1802.0925139777801</c:v>
                </c:pt>
                <c:pt idx="1057">
                  <c:v>-2297.72643277417</c:v>
                </c:pt>
                <c:pt idx="1058">
                  <c:v>-2305.2564554300002</c:v>
                </c:pt>
                <c:pt idx="1059">
                  <c:v>-1872.4139038388901</c:v>
                </c:pt>
                <c:pt idx="1060">
                  <c:v>-1827.8513050297199</c:v>
                </c:pt>
                <c:pt idx="1061">
                  <c:v>-1343.68577307444</c:v>
                </c:pt>
                <c:pt idx="1062">
                  <c:v>-419.89223575555599</c:v>
                </c:pt>
                <c:pt idx="1063">
                  <c:v>310.19046529916699</c:v>
                </c:pt>
                <c:pt idx="1064">
                  <c:v>602.64055494666798</c:v>
                </c:pt>
                <c:pt idx="1065">
                  <c:v>1626.6847698311101</c:v>
                </c:pt>
                <c:pt idx="1066">
                  <c:v>2360.5723698325</c:v>
                </c:pt>
                <c:pt idx="1067">
                  <c:v>1975.06555625889</c:v>
                </c:pt>
                <c:pt idx="1068">
                  <c:v>857.15774790333603</c:v>
                </c:pt>
                <c:pt idx="1069">
                  <c:v>565.90580634666605</c:v>
                </c:pt>
                <c:pt idx="1070">
                  <c:v>859.48262625333302</c:v>
                </c:pt>
                <c:pt idx="1071">
                  <c:v>1446.8550781466699</c:v>
                </c:pt>
                <c:pt idx="1072">
                  <c:v>1743.4679156633299</c:v>
                </c:pt>
                <c:pt idx="1073">
                  <c:v>1992.75615837028</c:v>
                </c:pt>
                <c:pt idx="1074">
                  <c:v>2341.3891865013902</c:v>
                </c:pt>
                <c:pt idx="1075">
                  <c:v>2741.37077372361</c:v>
                </c:pt>
                <c:pt idx="1076">
                  <c:v>2655.4370921147201</c:v>
                </c:pt>
                <c:pt idx="1077">
                  <c:v>2276.48577702583</c:v>
                </c:pt>
                <c:pt idx="1078">
                  <c:v>1847.0852103644499</c:v>
                </c:pt>
                <c:pt idx="1079">
                  <c:v>1562.37661106583</c:v>
                </c:pt>
                <c:pt idx="1080">
                  <c:v>1472.0360440355601</c:v>
                </c:pt>
                <c:pt idx="1081">
                  <c:v>1038.4124548811101</c:v>
                </c:pt>
                <c:pt idx="1082">
                  <c:v>553.00369549444395</c:v>
                </c:pt>
                <c:pt idx="1083">
                  <c:v>113.40152211249899</c:v>
                </c:pt>
                <c:pt idx="1084">
                  <c:v>-426.94796134528099</c:v>
                </c:pt>
                <c:pt idx="1085">
                  <c:v>-431.81855616305302</c:v>
                </c:pt>
                <c:pt idx="1086">
                  <c:v>4.1043326144472303</c:v>
                </c:pt>
                <c:pt idx="1087">
                  <c:v>344.78111039222199</c:v>
                </c:pt>
                <c:pt idx="1088">
                  <c:v>393.74628929250099</c:v>
                </c:pt>
                <c:pt idx="1089">
                  <c:v>394.043863591106</c:v>
                </c:pt>
                <c:pt idx="1090">
                  <c:v>345.37575248000002</c:v>
                </c:pt>
                <c:pt idx="1091">
                  <c:v>345.37575248000002</c:v>
                </c:pt>
                <c:pt idx="1092">
                  <c:v>492.27584776583802</c:v>
                </c:pt>
                <c:pt idx="1093">
                  <c:v>835.97142183249503</c:v>
                </c:pt>
                <c:pt idx="1094">
                  <c:v>1132.9155165258401</c:v>
                </c:pt>
                <c:pt idx="1095">
                  <c:v>991.01669549444398</c:v>
                </c:pt>
                <c:pt idx="1096">
                  <c:v>701.25414495917005</c:v>
                </c:pt>
                <c:pt idx="1097">
                  <c:v>458.55989545471903</c:v>
                </c:pt>
                <c:pt idx="1098">
                  <c:v>165.26064272361199</c:v>
                </c:pt>
                <c:pt idx="1099">
                  <c:v>-227.907379451949</c:v>
                </c:pt>
                <c:pt idx="1100">
                  <c:v>-623.46207412971899</c:v>
                </c:pt>
                <c:pt idx="1101">
                  <c:v>-335.67972226750101</c:v>
                </c:pt>
                <c:pt idx="1102">
                  <c:v>100.84793878666601</c:v>
                </c:pt>
                <c:pt idx="1103">
                  <c:v>540.04819692444403</c:v>
                </c:pt>
                <c:pt idx="1104">
                  <c:v>1030.9485317077799</c:v>
                </c:pt>
                <c:pt idx="1105">
                  <c:v>1378.14028721472</c:v>
                </c:pt>
                <c:pt idx="1106">
                  <c:v>1139.9134510102799</c:v>
                </c:pt>
                <c:pt idx="1107">
                  <c:v>655.18341427916903</c:v>
                </c:pt>
                <c:pt idx="1108">
                  <c:v>314.18019116444299</c:v>
                </c:pt>
                <c:pt idx="1109">
                  <c:v>-78.079912831944398</c:v>
                </c:pt>
                <c:pt idx="1110">
                  <c:v>-374.85609964444598</c:v>
                </c:pt>
                <c:pt idx="1111">
                  <c:v>-36.675400408887498</c:v>
                </c:pt>
                <c:pt idx="1112">
                  <c:v>401.64783662582801</c:v>
                </c:pt>
                <c:pt idx="1113">
                  <c:v>989.74434377000603</c:v>
                </c:pt>
                <c:pt idx="1114">
                  <c:v>1679.8435446480601</c:v>
                </c:pt>
                <c:pt idx="1115">
                  <c:v>1688.9584353555599</c:v>
                </c:pt>
                <c:pt idx="1116">
                  <c:v>1061.14459874778</c:v>
                </c:pt>
                <c:pt idx="1117">
                  <c:v>526.85220848138704</c:v>
                </c:pt>
                <c:pt idx="1118">
                  <c:v>184.767334448056</c:v>
                </c:pt>
                <c:pt idx="1119">
                  <c:v>-208.75321830083701</c:v>
                </c:pt>
                <c:pt idx="1120">
                  <c:v>-212.855944800825</c:v>
                </c:pt>
                <c:pt idx="1121">
                  <c:v>28.125036507774301</c:v>
                </c:pt>
                <c:pt idx="1122">
                  <c:v>123.791043836944</c:v>
                </c:pt>
                <c:pt idx="1123">
                  <c:v>-24.859294834165301</c:v>
                </c:pt>
                <c:pt idx="1124">
                  <c:v>-468.38742291999898</c:v>
                </c:pt>
                <c:pt idx="1125">
                  <c:v>-1061.47507412972</c:v>
                </c:pt>
                <c:pt idx="1126">
                  <c:v>-1853.3961448699999</c:v>
                </c:pt>
                <c:pt idx="1127">
                  <c:v>-2257.0091515541699</c:v>
                </c:pt>
                <c:pt idx="1128">
                  <c:v>-2269.8544843200002</c:v>
                </c:pt>
                <c:pt idx="1129">
                  <c:v>-2183.53560227861</c:v>
                </c:pt>
                <c:pt idx="1130">
                  <c:v>-1607.0543697144501</c:v>
                </c:pt>
                <c:pt idx="1131">
                  <c:v>-1320.8206704786101</c:v>
                </c:pt>
                <c:pt idx="1132">
                  <c:v>-1228.40696029222</c:v>
                </c:pt>
                <c:pt idx="1133">
                  <c:v>-1281.6458126299999</c:v>
                </c:pt>
                <c:pt idx="1134">
                  <c:v>-1480.8403733944499</c:v>
                </c:pt>
                <c:pt idx="1135">
                  <c:v>-1484.7060534744401</c:v>
                </c:pt>
                <c:pt idx="1136">
                  <c:v>-1244.1682679297201</c:v>
                </c:pt>
                <c:pt idx="1137">
                  <c:v>-564.14505942999995</c:v>
                </c:pt>
                <c:pt idx="1138">
                  <c:v>68.248635574444407</c:v>
                </c:pt>
                <c:pt idx="1139">
                  <c:v>311.661368725834</c:v>
                </c:pt>
                <c:pt idx="1140">
                  <c:v>409.21716279222198</c:v>
                </c:pt>
                <c:pt idx="1141">
                  <c:v>506.92946827694499</c:v>
                </c:pt>
                <c:pt idx="1142">
                  <c:v>897.311435253333</c:v>
                </c:pt>
                <c:pt idx="1143">
                  <c:v>1581.09243732139</c:v>
                </c:pt>
                <c:pt idx="1144">
                  <c:v>1925.3512498902801</c:v>
                </c:pt>
                <c:pt idx="1145">
                  <c:v>1197.5863360533299</c:v>
                </c:pt>
                <c:pt idx="1146">
                  <c:v>468.06307468000199</c:v>
                </c:pt>
                <c:pt idx="1147">
                  <c:v>-751.16591895194495</c:v>
                </c:pt>
                <c:pt idx="1148">
                  <c:v>-2313.9278971188901</c:v>
                </c:pt>
                <c:pt idx="1149">
                  <c:v>-1489.4145652699999</c:v>
                </c:pt>
                <c:pt idx="1150">
                  <c:v>-614.56468020000102</c:v>
                </c:pt>
                <c:pt idx="1151">
                  <c:v>261.46131980000001</c:v>
                </c:pt>
                <c:pt idx="1152">
                  <c:v>261.46131980000001</c:v>
                </c:pt>
                <c:pt idx="1153">
                  <c:v>1187.40169739917</c:v>
                </c:pt>
                <c:pt idx="1154">
                  <c:v>2651.5029311466701</c:v>
                </c:pt>
                <c:pt idx="1155">
                  <c:v>3339.86075255472</c:v>
                </c:pt>
                <c:pt idx="1156">
                  <c:v>2567.7057063744501</c:v>
                </c:pt>
                <c:pt idx="1157">
                  <c:v>2233.47172873</c:v>
                </c:pt>
                <c:pt idx="1158">
                  <c:v>2436.1672827744501</c:v>
                </c:pt>
                <c:pt idx="1159">
                  <c:v>2836.2582760366599</c:v>
                </c:pt>
                <c:pt idx="1160">
                  <c:v>2995.1190853436101</c:v>
                </c:pt>
                <c:pt idx="1161">
                  <c:v>2715.8549560633301</c:v>
                </c:pt>
                <c:pt idx="1162">
                  <c:v>2289.1472468633301</c:v>
                </c:pt>
                <c:pt idx="1163">
                  <c:v>2154.32183022361</c:v>
                </c:pt>
                <c:pt idx="1164">
                  <c:v>2068.1984608277799</c:v>
                </c:pt>
                <c:pt idx="1165">
                  <c:v>2031.0169708977801</c:v>
                </c:pt>
                <c:pt idx="1166">
                  <c:v>1945.0265602311099</c:v>
                </c:pt>
                <c:pt idx="1167">
                  <c:v>1074.12744882778</c:v>
                </c:pt>
                <c:pt idx="1168">
                  <c:v>1030.3089123924999</c:v>
                </c:pt>
                <c:pt idx="1169">
                  <c:v>1329.55939784111</c:v>
                </c:pt>
                <c:pt idx="1170">
                  <c:v>1238.8576895769399</c:v>
                </c:pt>
                <c:pt idx="1171">
                  <c:v>1196.56754539028</c:v>
                </c:pt>
                <c:pt idx="1172">
                  <c:v>1153.99654171667</c:v>
                </c:pt>
                <c:pt idx="1173">
                  <c:v>1062.0366639925001</c:v>
                </c:pt>
                <c:pt idx="1174">
                  <c:v>1018.40730883472</c:v>
                </c:pt>
                <c:pt idx="1175">
                  <c:v>974.42213079221904</c:v>
                </c:pt>
                <c:pt idx="1176">
                  <c:v>880.96298511250598</c:v>
                </c:pt>
                <c:pt idx="1177">
                  <c:v>835.77560690360997</c:v>
                </c:pt>
                <c:pt idx="1178">
                  <c:v>839.28875641027605</c:v>
                </c:pt>
                <c:pt idx="1179">
                  <c:v>941.06200136583504</c:v>
                </c:pt>
                <c:pt idx="1180">
                  <c:v>945.54967504360604</c:v>
                </c:pt>
                <c:pt idx="1181">
                  <c:v>950.08799966583501</c:v>
                </c:pt>
                <c:pt idx="1182">
                  <c:v>905.54768727222904</c:v>
                </c:pt>
                <c:pt idx="1183">
                  <c:v>811.45033969249698</c:v>
                </c:pt>
                <c:pt idx="1184">
                  <c:v>765.57816071471802</c:v>
                </c:pt>
                <c:pt idx="1185">
                  <c:v>719.25392205777803</c:v>
                </c:pt>
                <c:pt idx="1186">
                  <c:v>623.33010142138698</c:v>
                </c:pt>
                <c:pt idx="1187">
                  <c:v>477.32576808805601</c:v>
                </c:pt>
                <c:pt idx="1188">
                  <c:v>477.32576808805601</c:v>
                </c:pt>
                <c:pt idx="1189">
                  <c:v>477.32576808805601</c:v>
                </c:pt>
                <c:pt idx="1190">
                  <c:v>477.32576808805601</c:v>
                </c:pt>
                <c:pt idx="1191">
                  <c:v>477.32576808805601</c:v>
                </c:pt>
                <c:pt idx="1192">
                  <c:v>477.32576808805601</c:v>
                </c:pt>
                <c:pt idx="1193">
                  <c:v>477.32576808805601</c:v>
                </c:pt>
                <c:pt idx="1194">
                  <c:v>477.32576808805601</c:v>
                </c:pt>
                <c:pt idx="1195">
                  <c:v>477.32576808805601</c:v>
                </c:pt>
                <c:pt idx="1196">
                  <c:v>526.46569274667399</c:v>
                </c:pt>
                <c:pt idx="1197">
                  <c:v>477.79758163555601</c:v>
                </c:pt>
                <c:pt idx="1198">
                  <c:v>526.93801280360594</c:v>
                </c:pt>
                <c:pt idx="1199">
                  <c:v>674.83669145917202</c:v>
                </c:pt>
                <c:pt idx="1200">
                  <c:v>725.88413068555599</c:v>
                </c:pt>
                <c:pt idx="1201">
                  <c:v>875.72172749444303</c:v>
                </c:pt>
                <c:pt idx="1202">
                  <c:v>879.58740757444298</c:v>
                </c:pt>
                <c:pt idx="1203">
                  <c:v>785.171718808891</c:v>
                </c:pt>
                <c:pt idx="1204">
                  <c:v>689.792649079993</c:v>
                </c:pt>
                <c:pt idx="1205">
                  <c:v>593.43804216111403</c:v>
                </c:pt>
                <c:pt idx="1206">
                  <c:v>545.26149846583496</c:v>
                </c:pt>
                <c:pt idx="1207">
                  <c:v>545.75357239111304</c:v>
                </c:pt>
                <c:pt idx="1208">
                  <c:v>546.24615282582795</c:v>
                </c:pt>
                <c:pt idx="1209">
                  <c:v>546.739239770008</c:v>
                </c:pt>
                <c:pt idx="1210">
                  <c:v>498.07112865888899</c:v>
                </c:pt>
                <c:pt idx="1211">
                  <c:v>498.07112865888899</c:v>
                </c:pt>
                <c:pt idx="1212">
                  <c:v>498.07112865888899</c:v>
                </c:pt>
                <c:pt idx="1213">
                  <c:v>448.90993060360302</c:v>
                </c:pt>
                <c:pt idx="1214">
                  <c:v>497.57804171472202</c:v>
                </c:pt>
                <c:pt idx="1215">
                  <c:v>497.57804171472202</c:v>
                </c:pt>
                <c:pt idx="1216">
                  <c:v>497.57804171472202</c:v>
                </c:pt>
                <c:pt idx="1217">
                  <c:v>448.41735016889402</c:v>
                </c:pt>
                <c:pt idx="1218">
                  <c:v>447.92527624361003</c:v>
                </c:pt>
                <c:pt idx="1219">
                  <c:v>447.433708827776</c:v>
                </c:pt>
                <c:pt idx="1220">
                  <c:v>446.94264792139398</c:v>
                </c:pt>
                <c:pt idx="1221">
                  <c:v>397.29393452583099</c:v>
                </c:pt>
                <c:pt idx="1222">
                  <c:v>347.15871880889102</c:v>
                </c:pt>
                <c:pt idx="1223">
                  <c:v>345.696172788051</c:v>
                </c:pt>
                <c:pt idx="1224">
                  <c:v>295.085091448056</c:v>
                </c:pt>
                <c:pt idx="1225">
                  <c:v>391.45286761250401</c:v>
                </c:pt>
                <c:pt idx="1226">
                  <c:v>390.48644759249697</c:v>
                </c:pt>
                <c:pt idx="1227">
                  <c:v>438.67210845777601</c:v>
                </c:pt>
                <c:pt idx="1228">
                  <c:v>389.04061638333701</c:v>
                </c:pt>
                <c:pt idx="1229">
                  <c:v>437.22779677694302</c:v>
                </c:pt>
                <c:pt idx="1230">
                  <c:v>387.59934375916998</c:v>
                </c:pt>
                <c:pt idx="1231">
                  <c:v>386.64102789027498</c:v>
                </c:pt>
                <c:pt idx="1232">
                  <c:v>434.83074083111001</c:v>
                </c:pt>
                <c:pt idx="1233">
                  <c:v>483.49885194222202</c:v>
                </c:pt>
                <c:pt idx="1234">
                  <c:v>434.35284917027599</c:v>
                </c:pt>
                <c:pt idx="1235">
                  <c:v>483.02096028138902</c:v>
                </c:pt>
                <c:pt idx="1236">
                  <c:v>384.73047426583099</c:v>
                </c:pt>
                <c:pt idx="1237">
                  <c:v>383.77823651028802</c:v>
                </c:pt>
                <c:pt idx="1238">
                  <c:v>235.40217270333301</c:v>
                </c:pt>
                <c:pt idx="1239">
                  <c:v>183.90469983554701</c:v>
                </c:pt>
                <c:pt idx="1240">
                  <c:v>82.824359800001403</c:v>
                </c:pt>
                <c:pt idx="1241">
                  <c:v>128.24295957028099</c:v>
                </c:pt>
                <c:pt idx="1242">
                  <c:v>125.018267192219</c:v>
                </c:pt>
                <c:pt idx="1243">
                  <c:v>170.94211013333799</c:v>
                </c:pt>
                <c:pt idx="1244">
                  <c:v>119.09539900360799</c:v>
                </c:pt>
                <c:pt idx="1245">
                  <c:v>165.05874968139301</c:v>
                </c:pt>
                <c:pt idx="1246">
                  <c:v>162.372223588054</c:v>
                </c:pt>
                <c:pt idx="1247">
                  <c:v>110.592878214447</c:v>
                </c:pt>
                <c:pt idx="1248">
                  <c:v>107.50646291471899</c:v>
                </c:pt>
                <c:pt idx="1249">
                  <c:v>104.444866577781</c:v>
                </c:pt>
                <c:pt idx="1250">
                  <c:v>101.408089203608</c:v>
                </c:pt>
                <c:pt idx="1251">
                  <c:v>147.49300214805999</c:v>
                </c:pt>
                <c:pt idx="1252">
                  <c:v>144.92803832138699</c:v>
                </c:pt>
                <c:pt idx="1253">
                  <c:v>142.38130883471999</c:v>
                </c:pt>
                <c:pt idx="1254">
                  <c:v>139.85281368806</c:v>
                </c:pt>
                <c:pt idx="1255">
                  <c:v>137.34255288138701</c:v>
                </c:pt>
                <c:pt idx="1256">
                  <c:v>134.850526414726</c:v>
                </c:pt>
                <c:pt idx="1257">
                  <c:v>132.376734288047</c:v>
                </c:pt>
                <c:pt idx="1258">
                  <c:v>129.92117650139301</c:v>
                </c:pt>
                <c:pt idx="1259">
                  <c:v>127.483853054726</c:v>
                </c:pt>
                <c:pt idx="1260">
                  <c:v>174.13479030333301</c:v>
                </c:pt>
                <c:pt idx="1261">
                  <c:v>221.19827949443899</c:v>
                </c:pt>
                <c:pt idx="1262">
                  <c:v>268.668242514724</c:v>
                </c:pt>
                <c:pt idx="1263">
                  <c:v>414.672575848056</c:v>
                </c:pt>
                <c:pt idx="1264">
                  <c:v>463.73956314666799</c:v>
                </c:pt>
                <c:pt idx="1265">
                  <c:v>562.27545298805398</c:v>
                </c:pt>
                <c:pt idx="1266">
                  <c:v>563.47967919222594</c:v>
                </c:pt>
                <c:pt idx="1267">
                  <c:v>515.61691809777403</c:v>
                </c:pt>
                <c:pt idx="1268">
                  <c:v>516.42429415221898</c:v>
                </c:pt>
                <c:pt idx="1269">
                  <c:v>419.08807193000001</c:v>
                </c:pt>
                <c:pt idx="1270">
                  <c:v>320.94447365333701</c:v>
                </c:pt>
                <c:pt idx="1271">
                  <c:v>271.06909728138498</c:v>
                </c:pt>
                <c:pt idx="1272">
                  <c:v>220.79839028806299</c:v>
                </c:pt>
                <c:pt idx="1273">
                  <c:v>219.20389855693901</c:v>
                </c:pt>
                <c:pt idx="1274">
                  <c:v>266.68145921889101</c:v>
                </c:pt>
                <c:pt idx="1275">
                  <c:v>265.49546735472398</c:v>
                </c:pt>
                <c:pt idx="1276">
                  <c:v>313.375449770275</c:v>
                </c:pt>
                <c:pt idx="1277">
                  <c:v>410.71167199249999</c:v>
                </c:pt>
                <c:pt idx="1278">
                  <c:v>459.773594196668</c:v>
                </c:pt>
                <c:pt idx="1279">
                  <c:v>460.167911799168</c:v>
                </c:pt>
                <c:pt idx="1280">
                  <c:v>509.626177643608</c:v>
                </c:pt>
                <c:pt idx="1281">
                  <c:v>510.41835841472499</c:v>
                </c:pt>
                <c:pt idx="1282">
                  <c:v>413.0821361925</c:v>
                </c:pt>
                <c:pt idx="1283">
                  <c:v>462.14709745333499</c:v>
                </c:pt>
                <c:pt idx="1284">
                  <c:v>413.47898634222202</c:v>
                </c:pt>
                <c:pt idx="1285">
                  <c:v>413.47898634222202</c:v>
                </c:pt>
                <c:pt idx="1286">
                  <c:v>315.34957032999699</c:v>
                </c:pt>
                <c:pt idx="1287">
                  <c:v>314.55840257778101</c:v>
                </c:pt>
                <c:pt idx="1288">
                  <c:v>264.70733865916299</c:v>
                </c:pt>
                <c:pt idx="1289">
                  <c:v>214.46904827027799</c:v>
                </c:pt>
                <c:pt idx="1290">
                  <c:v>212.90697314361199</c:v>
                </c:pt>
                <c:pt idx="1291">
                  <c:v>260.40884625888498</c:v>
                </c:pt>
                <c:pt idx="1292">
                  <c:v>210.19284228556299</c:v>
                </c:pt>
                <c:pt idx="1293">
                  <c:v>159.60126155916601</c:v>
                </c:pt>
                <c:pt idx="1294">
                  <c:v>157.69045467999899</c:v>
                </c:pt>
                <c:pt idx="1295">
                  <c:v>155.792310536944</c:v>
                </c:pt>
                <c:pt idx="1296">
                  <c:v>251.995724386669</c:v>
                </c:pt>
                <c:pt idx="1297">
                  <c:v>348.955356836943</c:v>
                </c:pt>
                <c:pt idx="1298">
                  <c:v>446.66816883111301</c:v>
                </c:pt>
                <c:pt idx="1299">
                  <c:v>496.09097901444102</c:v>
                </c:pt>
                <c:pt idx="1300">
                  <c:v>545.89493755472597</c:v>
                </c:pt>
                <c:pt idx="1301">
                  <c:v>497.98659061027399</c:v>
                </c:pt>
                <c:pt idx="1302">
                  <c:v>498.74838081471898</c:v>
                </c:pt>
                <c:pt idx="1303">
                  <c:v>499.512197056947</c:v>
                </c:pt>
                <c:pt idx="1304">
                  <c:v>549.32983135222003</c:v>
                </c:pt>
                <c:pt idx="1305">
                  <c:v>452.37779654361901</c:v>
                </c:pt>
                <c:pt idx="1306">
                  <c:v>452.76249046666197</c:v>
                </c:pt>
                <c:pt idx="1307">
                  <c:v>404.09437935555599</c:v>
                </c:pt>
                <c:pt idx="1308">
                  <c:v>404.09437935555599</c:v>
                </c:pt>
                <c:pt idx="1309">
                  <c:v>355.04157432139402</c:v>
                </c:pt>
                <c:pt idx="1310">
                  <c:v>403.70968543250001</c:v>
                </c:pt>
                <c:pt idx="1311">
                  <c:v>354.65738690776999</c:v>
                </c:pt>
                <c:pt idx="1312">
                  <c:v>354.27370600361598</c:v>
                </c:pt>
                <c:pt idx="1313">
                  <c:v>304.83975261249702</c:v>
                </c:pt>
                <c:pt idx="1314">
                  <c:v>255.02667690222401</c:v>
                </c:pt>
                <c:pt idx="1315">
                  <c:v>302.93401082777501</c:v>
                </c:pt>
                <c:pt idx="1316">
                  <c:v>253.12853275916899</c:v>
                </c:pt>
                <c:pt idx="1317">
                  <c:v>104.863141265831</c:v>
                </c:pt>
                <c:pt idx="1318">
                  <c:v>200.702121570278</c:v>
                </c:pt>
                <c:pt idx="1319">
                  <c:v>199.21298380361199</c:v>
                </c:pt>
                <c:pt idx="1320">
                  <c:v>491.965206334725</c:v>
                </c:pt>
                <c:pt idx="1321">
                  <c:v>639.83729324443902</c:v>
                </c:pt>
                <c:pt idx="1322">
                  <c:v>837.90360422139497</c:v>
                </c:pt>
                <c:pt idx="1323">
                  <c:v>988.496913121381</c:v>
                </c:pt>
                <c:pt idx="1324">
                  <c:v>1189.4014497702799</c:v>
                </c:pt>
                <c:pt idx="1325">
                  <c:v>1146.69368854667</c:v>
                </c:pt>
                <c:pt idx="1326">
                  <c:v>956.46459820360803</c:v>
                </c:pt>
                <c:pt idx="1327">
                  <c:v>666.49589832444497</c:v>
                </c:pt>
                <c:pt idx="1328">
                  <c:v>521.31109727222497</c:v>
                </c:pt>
                <c:pt idx="1329">
                  <c:v>423.97487504999998</c:v>
                </c:pt>
                <c:pt idx="1330">
                  <c:v>423.97487504999998</c:v>
                </c:pt>
                <c:pt idx="1331">
                  <c:v>423.97487504999998</c:v>
                </c:pt>
                <c:pt idx="1332">
                  <c:v>423.97487504999998</c:v>
                </c:pt>
                <c:pt idx="1333">
                  <c:v>374.89674454361602</c:v>
                </c:pt>
                <c:pt idx="1334">
                  <c:v>276.33350319221199</c:v>
                </c:pt>
                <c:pt idx="1335">
                  <c:v>275.111042648058</c:v>
                </c:pt>
                <c:pt idx="1336">
                  <c:v>273.89314068889098</c:v>
                </c:pt>
                <c:pt idx="1337">
                  <c:v>370.824408610283</c:v>
                </c:pt>
                <c:pt idx="1338">
                  <c:v>370.41996081888101</c:v>
                </c:pt>
                <c:pt idx="1339">
                  <c:v>419.08807193000001</c:v>
                </c:pt>
                <c:pt idx="1340">
                  <c:v>419.08807193000001</c:v>
                </c:pt>
                <c:pt idx="1341">
                  <c:v>468.16063083250799</c:v>
                </c:pt>
                <c:pt idx="1342">
                  <c:v>468.56558513332902</c:v>
                </c:pt>
                <c:pt idx="1343">
                  <c:v>616.19480076444995</c:v>
                </c:pt>
                <c:pt idx="1344">
                  <c:v>617.82778721332704</c:v>
                </c:pt>
                <c:pt idx="1345">
                  <c:v>619.46887781333896</c:v>
                </c:pt>
                <c:pt idx="1346">
                  <c:v>572.03690300138703</c:v>
                </c:pt>
                <c:pt idx="1347">
                  <c:v>475.11373923110602</c:v>
                </c:pt>
                <c:pt idx="1348">
                  <c:v>426.44562811999998</c:v>
                </c:pt>
                <c:pt idx="1349">
                  <c:v>328.28379550333699</c:v>
                </c:pt>
                <c:pt idx="1350">
                  <c:v>82.069558614725096</c:v>
                </c:pt>
                <c:pt idx="1351">
                  <c:v>-117.068526346669</c:v>
                </c:pt>
                <c:pt idx="1352">
                  <c:v>-268.66776300333402</c:v>
                </c:pt>
                <c:pt idx="1353">
                  <c:v>-274.16339047555601</c:v>
                </c:pt>
                <c:pt idx="1354">
                  <c:v>-328.60950807416901</c:v>
                </c:pt>
                <c:pt idx="1355">
                  <c:v>-334.27354993666199</c:v>
                </c:pt>
                <c:pt idx="1356">
                  <c:v>-437.89124903417201</c:v>
                </c:pt>
                <c:pt idx="1357">
                  <c:v>-542.07471918110605</c:v>
                </c:pt>
                <c:pt idx="1358">
                  <c:v>-597.75292100333002</c:v>
                </c:pt>
                <c:pt idx="1359">
                  <c:v>-653.56357504528205</c:v>
                </c:pt>
                <c:pt idx="1360">
                  <c:v>-758.46628860333396</c:v>
                </c:pt>
                <c:pt idx="1361">
                  <c:v>-716.78496876888801</c:v>
                </c:pt>
                <c:pt idx="1362">
                  <c:v>-331.75857940333401</c:v>
                </c:pt>
                <c:pt idx="1363">
                  <c:v>153.706909041112</c:v>
                </c:pt>
                <c:pt idx="1364">
                  <c:v>642.21449320889099</c:v>
                </c:pt>
                <c:pt idx="1365">
                  <c:v>1035.89206388555</c:v>
                </c:pt>
                <c:pt idx="1366">
                  <c:v>746.40378821444904</c:v>
                </c:pt>
                <c:pt idx="1367">
                  <c:v>406.04433860361303</c:v>
                </c:pt>
                <c:pt idx="1368">
                  <c:v>-34.4931044675048</c:v>
                </c:pt>
                <c:pt idx="1369">
                  <c:v>-575.70795931110604</c:v>
                </c:pt>
                <c:pt idx="1370">
                  <c:v>-434.501283435559</c:v>
                </c:pt>
                <c:pt idx="1371">
                  <c:v>50.414135752220197</c:v>
                </c:pt>
                <c:pt idx="1372">
                  <c:v>342.42280241888898</c:v>
                </c:pt>
                <c:pt idx="1373">
                  <c:v>342.42280241888898</c:v>
                </c:pt>
                <c:pt idx="1374">
                  <c:v>97.624765936946901</c:v>
                </c:pt>
                <c:pt idx="1375">
                  <c:v>-197.54578593666599</c:v>
                </c:pt>
                <c:pt idx="1376">
                  <c:v>-592.20775771861202</c:v>
                </c:pt>
                <c:pt idx="1377">
                  <c:v>-1380.2135104533299</c:v>
                </c:pt>
                <c:pt idx="1378">
                  <c:v>-2269.16537822083</c:v>
                </c:pt>
                <c:pt idx="1379">
                  <c:v>-2280.6684609588901</c:v>
                </c:pt>
                <c:pt idx="1380">
                  <c:v>-2290.7487586675002</c:v>
                </c:pt>
                <c:pt idx="1381">
                  <c:v>-2299.4062713466701</c:v>
                </c:pt>
                <c:pt idx="1382">
                  <c:v>-842.67728256305804</c:v>
                </c:pt>
                <c:pt idx="1383">
                  <c:v>1252.91833867028</c:v>
                </c:pt>
                <c:pt idx="1384">
                  <c:v>2037.2789961880501</c:v>
                </c:pt>
                <c:pt idx="1385">
                  <c:v>1603.94994227556</c:v>
                </c:pt>
                <c:pt idx="1386">
                  <c:v>827.27429930361097</c:v>
                </c:pt>
                <c:pt idx="1387">
                  <c:v>731.63159140888899</c:v>
                </c:pt>
                <c:pt idx="1388">
                  <c:v>1173.1547018588899</c:v>
                </c:pt>
                <c:pt idx="1389">
                  <c:v>1812.2700304458299</c:v>
                </c:pt>
                <c:pt idx="1390">
                  <c:v>2259.29889855694</c:v>
                </c:pt>
                <c:pt idx="1391">
                  <c:v>2122.35576593</c:v>
                </c:pt>
                <c:pt idx="1392">
                  <c:v>1593.7887051688899</c:v>
                </c:pt>
                <c:pt idx="1393">
                  <c:v>1062.5080200591699</c:v>
                </c:pt>
                <c:pt idx="1394">
                  <c:v>626.15434499916898</c:v>
                </c:pt>
                <c:pt idx="1395">
                  <c:v>334.14567833249998</c:v>
                </c:pt>
                <c:pt idx="1396">
                  <c:v>236.254321759167</c:v>
                </c:pt>
                <c:pt idx="1397">
                  <c:v>39.928630488056697</c:v>
                </c:pt>
                <c:pt idx="1398">
                  <c:v>-108.52138369777801</c:v>
                </c:pt>
                <c:pt idx="1399">
                  <c:v>-208.79105536750299</c:v>
                </c:pt>
                <c:pt idx="1400">
                  <c:v>-358.440230663053</c:v>
                </c:pt>
                <c:pt idx="1401">
                  <c:v>-459.82042428972301</c:v>
                </c:pt>
                <c:pt idx="1402">
                  <c:v>-512.643179118891</c:v>
                </c:pt>
                <c:pt idx="1403">
                  <c:v>-761.14303987555502</c:v>
                </c:pt>
                <c:pt idx="1404">
                  <c:v>-1352.6516478922199</c:v>
                </c:pt>
                <c:pt idx="1405">
                  <c:v>-2287.85557672083</c:v>
                </c:pt>
                <c:pt idx="1406">
                  <c:v>-2296.9426094088899</c:v>
                </c:pt>
                <c:pt idx="1407">
                  <c:v>-1474.9456164799999</c:v>
                </c:pt>
                <c:pt idx="1408">
                  <c:v>-64.536561023057402</c:v>
                </c:pt>
                <c:pt idx="1409">
                  <c:v>471.36171743694501</c:v>
                </c:pt>
                <c:pt idx="1410">
                  <c:v>374.30306239027698</c:v>
                </c:pt>
                <c:pt idx="1411">
                  <c:v>228.15969221444499</c:v>
                </c:pt>
                <c:pt idx="1412">
                  <c:v>130.40939852138899</c:v>
                </c:pt>
                <c:pt idx="1413">
                  <c:v>81.196283248054797</c:v>
                </c:pt>
                <c:pt idx="1414">
                  <c:v>324.67233008000102</c:v>
                </c:pt>
                <c:pt idx="1415">
                  <c:v>959.30783588555505</c:v>
                </c:pt>
                <c:pt idx="1416">
                  <c:v>1693.68472401028</c:v>
                </c:pt>
                <c:pt idx="1417">
                  <c:v>2089.2047227911098</c:v>
                </c:pt>
                <c:pt idx="1418">
                  <c:v>2047.2103801200001</c:v>
                </c:pt>
                <c:pt idx="1419">
                  <c:v>1516.88193276583</c:v>
                </c:pt>
                <c:pt idx="1420">
                  <c:v>691.197551081391</c:v>
                </c:pt>
                <c:pt idx="1421">
                  <c:v>-89.165733900834994</c:v>
                </c:pt>
                <c:pt idx="1422">
                  <c:v>-970.406755140835</c:v>
                </c:pt>
                <c:pt idx="1423">
                  <c:v>-1170.6710638519401</c:v>
                </c:pt>
                <c:pt idx="1424">
                  <c:v>-199.07149449638999</c:v>
                </c:pt>
                <c:pt idx="1425">
                  <c:v>434.13742745888999</c:v>
                </c:pt>
                <c:pt idx="1426">
                  <c:v>1118.5434621813899</c:v>
                </c:pt>
                <c:pt idx="1427">
                  <c:v>1854.7080753902801</c:v>
                </c:pt>
                <c:pt idx="1428">
                  <c:v>1421.43068544111</c:v>
                </c:pt>
                <c:pt idx="1429">
                  <c:v>644.23536377916696</c:v>
                </c:pt>
                <c:pt idx="1430">
                  <c:v>10.2674374213869</c:v>
                </c:pt>
                <c:pt idx="1431">
                  <c:v>-577.487935611941</c:v>
                </c:pt>
                <c:pt idx="1432">
                  <c:v>-1411.64444751889</c:v>
                </c:pt>
                <c:pt idx="1433">
                  <c:v>-2296.7843252074999</c:v>
                </c:pt>
                <c:pt idx="1434">
                  <c:v>-2304.4754178666699</c:v>
                </c:pt>
                <c:pt idx="1435">
                  <c:v>-2359.5164308077801</c:v>
                </c:pt>
                <c:pt idx="1436">
                  <c:v>-462.968229345277</c:v>
                </c:pt>
                <c:pt idx="1437">
                  <c:v>559.65168098138804</c:v>
                </c:pt>
                <c:pt idx="1438">
                  <c:v>950.44316084361196</c:v>
                </c:pt>
                <c:pt idx="1439">
                  <c:v>708.08498035555397</c:v>
                </c:pt>
                <c:pt idx="1440">
                  <c:v>318.85177679916802</c:v>
                </c:pt>
                <c:pt idx="1441">
                  <c:v>-71.264272718890695</c:v>
                </c:pt>
                <c:pt idx="1442">
                  <c:v>-608.48251479111002</c:v>
                </c:pt>
                <c:pt idx="1443">
                  <c:v>-366.38974525194499</c:v>
                </c:pt>
                <c:pt idx="1444">
                  <c:v>120.015571466667</c:v>
                </c:pt>
                <c:pt idx="1445">
                  <c:v>412.30003252583299</c:v>
                </c:pt>
                <c:pt idx="1446">
                  <c:v>363.818316890277</c:v>
                </c:pt>
                <c:pt idx="1447">
                  <c:v>-26.079680311944902</c:v>
                </c:pt>
                <c:pt idx="1448">
                  <c:v>-1147.8625391722201</c:v>
                </c:pt>
                <c:pt idx="1449">
                  <c:v>-2221.7770653341699</c:v>
                </c:pt>
                <c:pt idx="1450">
                  <c:v>-2321.0595500966701</c:v>
                </c:pt>
                <c:pt idx="1451">
                  <c:v>-1396.86485729778</c:v>
                </c:pt>
                <c:pt idx="1452">
                  <c:v>-326.20288153333303</c:v>
                </c:pt>
                <c:pt idx="1453">
                  <c:v>257.81445179999997</c:v>
                </c:pt>
                <c:pt idx="1454">
                  <c:v>257.81445179999997</c:v>
                </c:pt>
                <c:pt idx="1455">
                  <c:v>257.81445179999997</c:v>
                </c:pt>
                <c:pt idx="1456">
                  <c:v>257.81445179999997</c:v>
                </c:pt>
                <c:pt idx="1457">
                  <c:v>257.81445179999997</c:v>
                </c:pt>
                <c:pt idx="1458">
                  <c:v>257.81445179999997</c:v>
                </c:pt>
                <c:pt idx="1459">
                  <c:v>257.81445179999997</c:v>
                </c:pt>
                <c:pt idx="1460">
                  <c:v>257.81445179999997</c:v>
                </c:pt>
                <c:pt idx="1461">
                  <c:v>257.81445179999997</c:v>
                </c:pt>
                <c:pt idx="1462">
                  <c:v>257.81445179999997</c:v>
                </c:pt>
                <c:pt idx="1463">
                  <c:v>257.81445179999997</c:v>
                </c:pt>
                <c:pt idx="1464">
                  <c:v>257.81445179999997</c:v>
                </c:pt>
                <c:pt idx="1465">
                  <c:v>257.81445179999997</c:v>
                </c:pt>
                <c:pt idx="1466">
                  <c:v>257.81445179999997</c:v>
                </c:pt>
                <c:pt idx="1467">
                  <c:v>257.81445179999997</c:v>
                </c:pt>
                <c:pt idx="1468">
                  <c:v>257.81445179999997</c:v>
                </c:pt>
                <c:pt idx="1469">
                  <c:v>257.81445179999997</c:v>
                </c:pt>
                <c:pt idx="1470">
                  <c:v>257.81445179999997</c:v>
                </c:pt>
                <c:pt idx="1471">
                  <c:v>257.81445179999997</c:v>
                </c:pt>
                <c:pt idx="1472">
                  <c:v>257.81445179999997</c:v>
                </c:pt>
                <c:pt idx="1473">
                  <c:v>257.81445179999997</c:v>
                </c:pt>
                <c:pt idx="1474">
                  <c:v>257.81445179999997</c:v>
                </c:pt>
                <c:pt idx="1475">
                  <c:v>257.81445179999997</c:v>
                </c:pt>
                <c:pt idx="1476">
                  <c:v>257.81445179999997</c:v>
                </c:pt>
                <c:pt idx="1477">
                  <c:v>257.81445179999997</c:v>
                </c:pt>
                <c:pt idx="1478">
                  <c:v>257.81445179999997</c:v>
                </c:pt>
                <c:pt idx="1479">
                  <c:v>1328.6354715299999</c:v>
                </c:pt>
                <c:pt idx="1480">
                  <c:v>1329.0031973866701</c:v>
                </c:pt>
                <c:pt idx="1481">
                  <c:v>1183.5137309036099</c:v>
                </c:pt>
                <c:pt idx="1482">
                  <c:v>1038.08479229917</c:v>
                </c:pt>
                <c:pt idx="1483">
                  <c:v>892.64344421333305</c:v>
                </c:pt>
                <c:pt idx="1484">
                  <c:v>844.57098820888905</c:v>
                </c:pt>
                <c:pt idx="1485">
                  <c:v>796.51296772361104</c:v>
                </c:pt>
                <c:pt idx="1486">
                  <c:v>943.38241918805602</c:v>
                </c:pt>
                <c:pt idx="1487">
                  <c:v>1139.3130330925001</c:v>
                </c:pt>
                <c:pt idx="1488">
                  <c:v>1384.5000688277801</c:v>
                </c:pt>
                <c:pt idx="1489">
                  <c:v>1630.4501610411101</c:v>
                </c:pt>
                <c:pt idx="1490">
                  <c:v>1877.3760436991699</c:v>
                </c:pt>
                <c:pt idx="1491">
                  <c:v>2027.9207276924999</c:v>
                </c:pt>
                <c:pt idx="1492">
                  <c:v>2130.7616945569398</c:v>
                </c:pt>
                <c:pt idx="1493">
                  <c:v>2039.3151641547299</c:v>
                </c:pt>
                <c:pt idx="1494">
                  <c:v>1948.1441748902801</c:v>
                </c:pt>
                <c:pt idx="1495">
                  <c:v>1808.2713916366699</c:v>
                </c:pt>
                <c:pt idx="1496">
                  <c:v>1619.33592641472</c:v>
                </c:pt>
                <c:pt idx="1497">
                  <c:v>1478.74111394806</c:v>
                </c:pt>
                <c:pt idx="1498">
                  <c:v>1288.7994677147201</c:v>
                </c:pt>
                <c:pt idx="1499">
                  <c:v>1098.0575365591601</c:v>
                </c:pt>
                <c:pt idx="1500">
                  <c:v>906.418070668057</c:v>
                </c:pt>
                <c:pt idx="1501">
                  <c:v>713.80813268138797</c:v>
                </c:pt>
                <c:pt idx="1502">
                  <c:v>715.90305574361298</c:v>
                </c:pt>
                <c:pt idx="1503">
                  <c:v>620.159299214724</c:v>
                </c:pt>
                <c:pt idx="1504">
                  <c:v>670.70833314777497</c:v>
                </c:pt>
                <c:pt idx="1505">
                  <c:v>623.672195466669</c:v>
                </c:pt>
                <c:pt idx="1506">
                  <c:v>576.37799122361196</c:v>
                </c:pt>
                <c:pt idx="1507">
                  <c:v>577.76456082777497</c:v>
                </c:pt>
                <c:pt idx="1508">
                  <c:v>628.11327027555797</c:v>
                </c:pt>
                <c:pt idx="1509">
                  <c:v>678.76512562583105</c:v>
                </c:pt>
                <c:pt idx="1510">
                  <c:v>778.68834483555895</c:v>
                </c:pt>
                <c:pt idx="1511">
                  <c:v>977.16999355694395</c:v>
                </c:pt>
                <c:pt idx="1512">
                  <c:v>1176.95286504111</c:v>
                </c:pt>
                <c:pt idx="1513">
                  <c:v>1378.14028721472</c:v>
                </c:pt>
                <c:pt idx="1514">
                  <c:v>1531.8638244813901</c:v>
                </c:pt>
                <c:pt idx="1515">
                  <c:v>1539.8747778547199</c:v>
                </c:pt>
                <c:pt idx="1516">
                  <c:v>1401.1193544355599</c:v>
                </c:pt>
                <c:pt idx="1517">
                  <c:v>1114.4252381147201</c:v>
                </c:pt>
                <c:pt idx="1518">
                  <c:v>972.75459958806005</c:v>
                </c:pt>
                <c:pt idx="1519">
                  <c:v>781.01180577027606</c:v>
                </c:pt>
                <c:pt idx="1520">
                  <c:v>734.93373070333098</c:v>
                </c:pt>
                <c:pt idx="1521">
                  <c:v>590.42056117444395</c:v>
                </c:pt>
                <c:pt idx="1522">
                  <c:v>542.87614126583105</c:v>
                </c:pt>
                <c:pt idx="1523">
                  <c:v>347.82862657777599</c:v>
                </c:pt>
                <c:pt idx="1524">
                  <c:v>200.329077364445</c:v>
                </c:pt>
                <c:pt idx="1525">
                  <c:v>-144.41775705416299</c:v>
                </c:pt>
                <c:pt idx="1526">
                  <c:v>-442.59596200889399</c:v>
                </c:pt>
                <c:pt idx="1527">
                  <c:v>-693.70333338555497</c:v>
                </c:pt>
                <c:pt idx="1528">
                  <c:v>-799.23285238110702</c:v>
                </c:pt>
                <c:pt idx="1529">
                  <c:v>-709.15085842222197</c:v>
                </c:pt>
                <c:pt idx="1530">
                  <c:v>-520.23134824777799</c:v>
                </c:pt>
                <c:pt idx="1531">
                  <c:v>-280.94362801195001</c:v>
                </c:pt>
                <c:pt idx="1532">
                  <c:v>8.9181983744472308</c:v>
                </c:pt>
                <c:pt idx="1533">
                  <c:v>251.64992957778099</c:v>
                </c:pt>
                <c:pt idx="1534">
                  <c:v>544.87827098666605</c:v>
                </c:pt>
                <c:pt idx="1535">
                  <c:v>839.97158016999504</c:v>
                </c:pt>
                <c:pt idx="1536">
                  <c:v>1234.9964659689001</c:v>
                </c:pt>
                <c:pt idx="1537">
                  <c:v>1534.8337426088799</c:v>
                </c:pt>
                <c:pt idx="1538">
                  <c:v>1739.0083042311101</c:v>
                </c:pt>
                <c:pt idx="1539">
                  <c:v>1945.0265602311099</c:v>
                </c:pt>
                <c:pt idx="1540">
                  <c:v>2005.9382708880601</c:v>
                </c:pt>
                <c:pt idx="1541">
                  <c:v>2116.8628752311101</c:v>
                </c:pt>
                <c:pt idx="1542">
                  <c:v>2081.9890423299998</c:v>
                </c:pt>
                <c:pt idx="1543">
                  <c:v>1949.0721532769501</c:v>
                </c:pt>
                <c:pt idx="1544">
                  <c:v>1667.97243377</c:v>
                </c:pt>
                <c:pt idx="1545">
                  <c:v>1237.1072950499999</c:v>
                </c:pt>
                <c:pt idx="1546">
                  <c:v>949.63188791111304</c:v>
                </c:pt>
                <c:pt idx="1547">
                  <c:v>757.703711636663</c:v>
                </c:pt>
                <c:pt idx="1548">
                  <c:v>662.20713171667205</c:v>
                </c:pt>
                <c:pt idx="1549">
                  <c:v>713.18619216804996</c:v>
                </c:pt>
                <c:pt idx="1550">
                  <c:v>715.50980424444504</c:v>
                </c:pt>
                <c:pt idx="1551">
                  <c:v>816.12035677028098</c:v>
                </c:pt>
                <c:pt idx="1552">
                  <c:v>819.41950603666999</c:v>
                </c:pt>
                <c:pt idx="1553">
                  <c:v>871.88846401888804</c:v>
                </c:pt>
                <c:pt idx="1554">
                  <c:v>826.57268566583105</c:v>
                </c:pt>
                <c:pt idx="1555">
                  <c:v>879.10242478138798</c:v>
                </c:pt>
                <c:pt idx="1556">
                  <c:v>932.15361537000001</c:v>
                </c:pt>
                <c:pt idx="1557">
                  <c:v>1034.9026507702799</c:v>
                </c:pt>
                <c:pt idx="1558">
                  <c:v>1089.5455472880501</c:v>
                </c:pt>
                <c:pt idx="1559">
                  <c:v>1243.1209305422201</c:v>
                </c:pt>
                <c:pt idx="1560">
                  <c:v>1299.99044257778</c:v>
                </c:pt>
                <c:pt idx="1561">
                  <c:v>1308.3215099199999</c:v>
                </c:pt>
                <c:pt idx="1562">
                  <c:v>1316.78224368</c:v>
                </c:pt>
                <c:pt idx="1563">
                  <c:v>1325.3726438577801</c:v>
                </c:pt>
                <c:pt idx="1564">
                  <c:v>1383.31013105695</c:v>
                </c:pt>
                <c:pt idx="1565">
                  <c:v>1392.72588837444</c:v>
                </c:pt>
                <c:pt idx="1566">
                  <c:v>1402.2880269213899</c:v>
                </c:pt>
                <c:pt idx="1567">
                  <c:v>1461.2403057924901</c:v>
                </c:pt>
                <c:pt idx="1568">
                  <c:v>1373.1833365924999</c:v>
                </c:pt>
                <c:pt idx="1569">
                  <c:v>1333.33228863555</c:v>
                </c:pt>
                <c:pt idx="1570">
                  <c:v>1292.99625788556</c:v>
                </c:pt>
                <c:pt idx="1571">
                  <c:v>1252.15397094583</c:v>
                </c:pt>
                <c:pt idx="1572">
                  <c:v>1210.7856739480601</c:v>
                </c:pt>
                <c:pt idx="1573">
                  <c:v>1168.8731325522101</c:v>
                </c:pt>
                <c:pt idx="1574">
                  <c:v>1027.8204355477801</c:v>
                </c:pt>
                <c:pt idx="1575">
                  <c:v>934.21921396889695</c:v>
                </c:pt>
                <c:pt idx="1576">
                  <c:v>839.38312236443699</c:v>
                </c:pt>
                <c:pt idx="1577">
                  <c:v>694.00508795918097</c:v>
                </c:pt>
                <c:pt idx="1578">
                  <c:v>596.04256680887499</c:v>
                </c:pt>
                <c:pt idx="1579">
                  <c:v>496.83048685917498</c:v>
                </c:pt>
                <c:pt idx="1580">
                  <c:v>494.95918771666197</c:v>
                </c:pt>
                <c:pt idx="1581">
                  <c:v>394.51426377917198</c:v>
                </c:pt>
                <c:pt idx="1582">
                  <c:v>440.70453068805</c:v>
                </c:pt>
                <c:pt idx="1583">
                  <c:v>339.66673744583801</c:v>
                </c:pt>
                <c:pt idx="1584">
                  <c:v>286.703172991114</c:v>
                </c:pt>
                <c:pt idx="1585">
                  <c:v>233.15636291111301</c:v>
                </c:pt>
                <c:pt idx="1586">
                  <c:v>179.03846343248799</c:v>
                </c:pt>
                <c:pt idx="1587">
                  <c:v>124.363150310276</c:v>
                </c:pt>
                <c:pt idx="1588">
                  <c:v>118.406599243622</c:v>
                </c:pt>
                <c:pt idx="1589">
                  <c:v>161.75712095222201</c:v>
                </c:pt>
                <c:pt idx="1590">
                  <c:v>254.985804834725</c:v>
                </c:pt>
                <c:pt idx="1591">
                  <c:v>300.152922665831</c:v>
                </c:pt>
                <c:pt idx="1592">
                  <c:v>395.16527955693903</c:v>
                </c:pt>
                <c:pt idx="1593">
                  <c:v>392.84951837694501</c:v>
                </c:pt>
                <c:pt idx="1594">
                  <c:v>489.03089906583699</c:v>
                </c:pt>
                <c:pt idx="1595">
                  <c:v>487.87808357027501</c:v>
                </c:pt>
                <c:pt idx="1596">
                  <c:v>388.24230847027798</c:v>
                </c:pt>
                <c:pt idx="1597">
                  <c:v>385.950859743612</c:v>
                </c:pt>
                <c:pt idx="1598">
                  <c:v>235.955991752225</c:v>
                </c:pt>
                <c:pt idx="1599">
                  <c:v>182.757660170001</c:v>
                </c:pt>
                <c:pt idx="1600">
                  <c:v>129.03179900138301</c:v>
                </c:pt>
                <c:pt idx="1601">
                  <c:v>74.792084001387494</c:v>
                </c:pt>
                <c:pt idx="1602">
                  <c:v>69.271131056949301</c:v>
                </c:pt>
                <c:pt idx="1603">
                  <c:v>162.22705960361299</c:v>
                </c:pt>
                <c:pt idx="1604">
                  <c:v>256.29933496582498</c:v>
                </c:pt>
                <c:pt idx="1605">
                  <c:v>302.26141936999898</c:v>
                </c:pt>
                <c:pt idx="1606">
                  <c:v>447.18688758667599</c:v>
                </c:pt>
                <c:pt idx="1607">
                  <c:v>446.11004850777499</c:v>
                </c:pt>
                <c:pt idx="1608">
                  <c:v>543.44627073000004</c:v>
                </c:pt>
                <c:pt idx="1609">
                  <c:v>543.44627073000004</c:v>
                </c:pt>
                <c:pt idx="1610">
                  <c:v>641.85933203111404</c:v>
                </c:pt>
                <c:pt idx="1611">
                  <c:v>593.73040022360601</c:v>
                </c:pt>
                <c:pt idx="1612">
                  <c:v>692.68719941333097</c:v>
                </c:pt>
                <c:pt idx="1613">
                  <c:v>743.52317094667205</c:v>
                </c:pt>
                <c:pt idx="1614">
                  <c:v>844.12637908555098</c:v>
                </c:pt>
                <c:pt idx="1615">
                  <c:v>896.62901994583694</c:v>
                </c:pt>
                <c:pt idx="1616">
                  <c:v>998.93182052555596</c:v>
                </c:pt>
                <c:pt idx="1617">
                  <c:v>1102.39402122361</c:v>
                </c:pt>
                <c:pt idx="1618">
                  <c:v>1157.8149162480599</c:v>
                </c:pt>
                <c:pt idx="1619">
                  <c:v>1213.88085105</c:v>
                </c:pt>
                <c:pt idx="1620">
                  <c:v>1122.87118504361</c:v>
                </c:pt>
                <c:pt idx="1621">
                  <c:v>1080.0076721658299</c:v>
                </c:pt>
                <c:pt idx="1622">
                  <c:v>987.35159721027605</c:v>
                </c:pt>
                <c:pt idx="1623">
                  <c:v>893.54675883471805</c:v>
                </c:pt>
                <c:pt idx="1624">
                  <c:v>700.05549441472499</c:v>
                </c:pt>
                <c:pt idx="1625">
                  <c:v>553.46031781444299</c:v>
                </c:pt>
                <c:pt idx="1626">
                  <c:v>405.09767650778502</c:v>
                </c:pt>
                <c:pt idx="1627">
                  <c:v>107.228695568888</c:v>
                </c:pt>
                <c:pt idx="1628">
                  <c:v>-95.563095270000602</c:v>
                </c:pt>
                <c:pt idx="1629">
                  <c:v>-300.528824644444</c:v>
                </c:pt>
                <c:pt idx="1630">
                  <c:v>-359.88403177861198</c:v>
                </c:pt>
                <c:pt idx="1631">
                  <c:v>-321.1718703075</c:v>
                </c:pt>
                <c:pt idx="1632">
                  <c:v>-84.919661172221495</c:v>
                </c:pt>
                <c:pt idx="1633">
                  <c:v>104.895610954722</c:v>
                </c:pt>
                <c:pt idx="1634">
                  <c:v>395.29433735221801</c:v>
                </c:pt>
                <c:pt idx="1635">
                  <c:v>492.09492583694902</c:v>
                </c:pt>
                <c:pt idx="1636">
                  <c:v>540.76303694805597</c:v>
                </c:pt>
                <c:pt idx="1637">
                  <c:v>491.559798608888</c:v>
                </c:pt>
                <c:pt idx="1638">
                  <c:v>392.621233759169</c:v>
                </c:pt>
                <c:pt idx="1639">
                  <c:v>341.82375694361201</c:v>
                </c:pt>
                <c:pt idx="1640">
                  <c:v>290.50533516444398</c:v>
                </c:pt>
                <c:pt idx="1641">
                  <c:v>337.06231491111203</c:v>
                </c:pt>
                <c:pt idx="1642">
                  <c:v>433.34601050777502</c:v>
                </c:pt>
                <c:pt idx="1643">
                  <c:v>579.87635389916795</c:v>
                </c:pt>
                <c:pt idx="1644">
                  <c:v>777.18644627555602</c:v>
                </c:pt>
                <c:pt idx="1645">
                  <c:v>878.236648999164</c:v>
                </c:pt>
                <c:pt idx="1646">
                  <c:v>1029.5897220658301</c:v>
                </c:pt>
                <c:pt idx="1647">
                  <c:v>1084.19994872445</c:v>
                </c:pt>
                <c:pt idx="1648">
                  <c:v>1188.6376866124999</c:v>
                </c:pt>
                <c:pt idx="1649">
                  <c:v>1245.04931411028</c:v>
                </c:pt>
                <c:pt idx="1650">
                  <c:v>1252.89210634805</c:v>
                </c:pt>
                <c:pt idx="1651">
                  <c:v>1260.83417443695</c:v>
                </c:pt>
                <c:pt idx="1652">
                  <c:v>1170.38445462139</c:v>
                </c:pt>
                <c:pt idx="1653">
                  <c:v>1128.0930441611099</c:v>
                </c:pt>
                <c:pt idx="1654">
                  <c:v>1085.27511713333</c:v>
                </c:pt>
                <c:pt idx="1655">
                  <c:v>992.65551085777599</c:v>
                </c:pt>
                <c:pt idx="1656">
                  <c:v>997.40454340888698</c:v>
                </c:pt>
                <c:pt idx="1657">
                  <c:v>1002.18599256446</c:v>
                </c:pt>
                <c:pt idx="1658">
                  <c:v>1006.99985832444</c:v>
                </c:pt>
                <c:pt idx="1659">
                  <c:v>1011.84614068889</c:v>
                </c:pt>
                <c:pt idx="1660">
                  <c:v>1016.72483965778</c:v>
                </c:pt>
                <c:pt idx="1661">
                  <c:v>1021.63595523111</c:v>
                </c:pt>
                <c:pt idx="1662">
                  <c:v>977.29166199249698</c:v>
                </c:pt>
                <c:pt idx="1663">
                  <c:v>1030.93166981028</c:v>
                </c:pt>
                <c:pt idx="1664">
                  <c:v>986.64056006332999</c:v>
                </c:pt>
                <c:pt idx="1665">
                  <c:v>941.74391827556406</c:v>
                </c:pt>
                <c:pt idx="1666">
                  <c:v>945.53362193888495</c:v>
                </c:pt>
                <c:pt idx="1667">
                  <c:v>850.73399901444998</c:v>
                </c:pt>
                <c:pt idx="1668">
                  <c:v>853.27870246332702</c:v>
                </c:pt>
                <c:pt idx="1669">
                  <c:v>806.52443728805997</c:v>
                </c:pt>
                <c:pt idx="1670">
                  <c:v>808.44284180889304</c:v>
                </c:pt>
                <c:pt idx="1671">
                  <c:v>761.05619959221303</c:v>
                </c:pt>
                <c:pt idx="1672">
                  <c:v>713.02958269250098</c:v>
                </c:pt>
                <c:pt idx="1673">
                  <c:v>713.67158341333504</c:v>
                </c:pt>
                <c:pt idx="1674">
                  <c:v>714.31409064361196</c:v>
                </c:pt>
                <c:pt idx="1675">
                  <c:v>665.64597953249995</c:v>
                </c:pt>
                <c:pt idx="1676">
                  <c:v>665.64597953249995</c:v>
                </c:pt>
                <c:pt idx="1677">
                  <c:v>616.33536119111</c:v>
                </c:pt>
                <c:pt idx="1678">
                  <c:v>566.38375514777499</c:v>
                </c:pt>
                <c:pt idx="1679">
                  <c:v>515.79420045916197</c:v>
                </c:pt>
                <c:pt idx="1680">
                  <c:v>513.87731546667499</c:v>
                </c:pt>
                <c:pt idx="1681">
                  <c:v>511.96498905916201</c:v>
                </c:pt>
                <c:pt idx="1682">
                  <c:v>608.66478216444295</c:v>
                </c:pt>
                <c:pt idx="1683">
                  <c:v>657.33289327555599</c:v>
                </c:pt>
                <c:pt idx="1684">
                  <c:v>755.94248024111403</c:v>
                </c:pt>
                <c:pt idx="1685">
                  <c:v>855.83151006333901</c:v>
                </c:pt>
                <c:pt idx="1686">
                  <c:v>858.39242181443797</c:v>
                </c:pt>
                <c:pt idx="1687">
                  <c:v>860.96143771667198</c:v>
                </c:pt>
                <c:pt idx="1688">
                  <c:v>863.53855777000604</c:v>
                </c:pt>
                <c:pt idx="1689">
                  <c:v>767.49393463110096</c:v>
                </c:pt>
                <c:pt idx="1690">
                  <c:v>768.78755975222498</c:v>
                </c:pt>
                <c:pt idx="1691">
                  <c:v>720.76702096583494</c:v>
                </c:pt>
                <c:pt idx="1692">
                  <c:v>721.41509980000103</c:v>
                </c:pt>
                <c:pt idx="1693">
                  <c:v>722.06368514359997</c:v>
                </c:pt>
                <c:pt idx="1694">
                  <c:v>722.71277699666803</c:v>
                </c:pt>
                <c:pt idx="1695">
                  <c:v>723.36237535918099</c:v>
                </c:pt>
                <c:pt idx="1696">
                  <c:v>724.01248023109997</c:v>
                </c:pt>
                <c:pt idx="1697">
                  <c:v>724.66309161250103</c:v>
                </c:pt>
                <c:pt idx="1698">
                  <c:v>725.31420950333495</c:v>
                </c:pt>
                <c:pt idx="1699">
                  <c:v>676.64609839222203</c:v>
                </c:pt>
                <c:pt idx="1700">
                  <c:v>627.32686939027599</c:v>
                </c:pt>
                <c:pt idx="1701">
                  <c:v>577.35804202584302</c:v>
                </c:pt>
                <c:pt idx="1702">
                  <c:v>576.05935181026302</c:v>
                </c:pt>
                <c:pt idx="1703">
                  <c:v>574.76268763251005</c:v>
                </c:pt>
                <c:pt idx="1704">
                  <c:v>524.15337907555102</c:v>
                </c:pt>
                <c:pt idx="1705">
                  <c:v>571.52989110334295</c:v>
                </c:pt>
                <c:pt idx="1706">
                  <c:v>570.24031805777497</c:v>
                </c:pt>
                <c:pt idx="1707">
                  <c:v>568.95277104999695</c:v>
                </c:pt>
                <c:pt idx="1708">
                  <c:v>616.97786842138805</c:v>
                </c:pt>
                <c:pt idx="1709">
                  <c:v>616.33536119111</c:v>
                </c:pt>
                <c:pt idx="1710">
                  <c:v>615.69336047027696</c:v>
                </c:pt>
                <c:pt idx="1711">
                  <c:v>713.67158341333504</c:v>
                </c:pt>
                <c:pt idx="1712">
                  <c:v>714.31409064361196</c:v>
                </c:pt>
                <c:pt idx="1713">
                  <c:v>764.26873574360104</c:v>
                </c:pt>
                <c:pt idx="1714">
                  <c:v>814.87044665890596</c:v>
                </c:pt>
                <c:pt idx="1715">
                  <c:v>816.80860504804696</c:v>
                </c:pt>
                <c:pt idx="1716">
                  <c:v>868.06801847693805</c:v>
                </c:pt>
                <c:pt idx="1717">
                  <c:v>870.667424945839</c:v>
                </c:pt>
                <c:pt idx="1718">
                  <c:v>922.59619060556304</c:v>
                </c:pt>
                <c:pt idx="1719">
                  <c:v>925.86950789027196</c:v>
                </c:pt>
                <c:pt idx="1720">
                  <c:v>978.48231455471796</c:v>
                </c:pt>
                <c:pt idx="1721">
                  <c:v>933.11537874778503</c:v>
                </c:pt>
                <c:pt idx="1722">
                  <c:v>887.09732504999295</c:v>
                </c:pt>
                <c:pt idx="1723">
                  <c:v>791.089170591114</c:v>
                </c:pt>
                <c:pt idx="1724">
                  <c:v>743.085853125835</c:v>
                </c:pt>
                <c:pt idx="1725">
                  <c:v>645.08483725777603</c:v>
                </c:pt>
                <c:pt idx="1726">
                  <c:v>447.096022225826</c:v>
                </c:pt>
                <c:pt idx="1727">
                  <c:v>246.48602081890101</c:v>
                </c:pt>
                <c:pt idx="1728">
                  <c:v>-6.0091864355624702</c:v>
                </c:pt>
                <c:pt idx="1729">
                  <c:v>-261.61512144305698</c:v>
                </c:pt>
                <c:pt idx="1730">
                  <c:v>-520.18742901194003</c:v>
                </c:pt>
                <c:pt idx="1731">
                  <c:v>-584.411711435553</c:v>
                </c:pt>
                <c:pt idx="1732">
                  <c:v>-648.92242494999903</c:v>
                </c:pt>
                <c:pt idx="1733">
                  <c:v>-615.16468560973203</c:v>
                </c:pt>
                <c:pt idx="1734">
                  <c:v>-580.51270384527402</c:v>
                </c:pt>
                <c:pt idx="1735">
                  <c:v>-545.00294833666703</c:v>
                </c:pt>
                <c:pt idx="1736">
                  <c:v>-557.89336044305605</c:v>
                </c:pt>
                <c:pt idx="1737">
                  <c:v>-619.72666503416895</c:v>
                </c:pt>
                <c:pt idx="1738">
                  <c:v>-583.40142931999401</c:v>
                </c:pt>
                <c:pt idx="1739">
                  <c:v>-595.47636122083395</c:v>
                </c:pt>
                <c:pt idx="1740">
                  <c:v>-508.931069457776</c:v>
                </c:pt>
                <c:pt idx="1741">
                  <c:v>-371.99832027445098</c:v>
                </c:pt>
                <c:pt idx="1742">
                  <c:v>-184.26809427555</c:v>
                </c:pt>
                <c:pt idx="1743">
                  <c:v>-141.957436456388</c:v>
                </c:pt>
                <c:pt idx="1744">
                  <c:v>-49.933738542225001</c:v>
                </c:pt>
                <c:pt idx="1745">
                  <c:v>-6.0420114922235397</c:v>
                </c:pt>
                <c:pt idx="1746">
                  <c:v>-10.7677446088903</c:v>
                </c:pt>
                <c:pt idx="1747">
                  <c:v>-15.4428267811062</c:v>
                </c:pt>
                <c:pt idx="1748">
                  <c:v>78.189798383334704</c:v>
                </c:pt>
                <c:pt idx="1749">
                  <c:v>74.518617930001398</c:v>
                </c:pt>
                <c:pt idx="1750">
                  <c:v>169.122728208881</c:v>
                </c:pt>
                <c:pt idx="1751">
                  <c:v>215.528008376944</c:v>
                </c:pt>
                <c:pt idx="1752">
                  <c:v>213.277840169999</c:v>
                </c:pt>
                <c:pt idx="1753">
                  <c:v>211.04033469917201</c:v>
                </c:pt>
                <c:pt idx="1754">
                  <c:v>208.81549196444399</c:v>
                </c:pt>
                <c:pt idx="1755">
                  <c:v>206.603311965833</c:v>
                </c:pt>
                <c:pt idx="1756">
                  <c:v>204.40379470333301</c:v>
                </c:pt>
                <c:pt idx="1757">
                  <c:v>202.21694017694401</c:v>
                </c:pt>
                <c:pt idx="1758">
                  <c:v>150.94131844583799</c:v>
                </c:pt>
                <c:pt idx="1759">
                  <c:v>197.45043304999899</c:v>
                </c:pt>
                <c:pt idx="1760">
                  <c:v>146.20824094222601</c:v>
                </c:pt>
                <c:pt idx="1761">
                  <c:v>143.65239428554699</c:v>
                </c:pt>
                <c:pt idx="1762">
                  <c:v>141.114781968893</c:v>
                </c:pt>
                <c:pt idx="1763">
                  <c:v>138.59540399222001</c:v>
                </c:pt>
                <c:pt idx="1764">
                  <c:v>136.09426035556001</c:v>
                </c:pt>
                <c:pt idx="1765">
                  <c:v>84.531194514718806</c:v>
                </c:pt>
                <c:pt idx="1766">
                  <c:v>-16.4906436799936</c:v>
                </c:pt>
                <c:pt idx="1767">
                  <c:v>-216.414324789728</c:v>
                </c:pt>
                <c:pt idx="1768">
                  <c:v>-417.82461111888699</c:v>
                </c:pt>
                <c:pt idx="1769">
                  <c:v>-718.71618716750095</c:v>
                </c:pt>
                <c:pt idx="1770">
                  <c:v>-972.50907161861198</c:v>
                </c:pt>
                <c:pt idx="1771">
                  <c:v>-1178.6407857341701</c:v>
                </c:pt>
                <c:pt idx="1772">
                  <c:v>-1189.58138973416</c:v>
                </c:pt>
                <c:pt idx="1773">
                  <c:v>-1200.0033280630601</c:v>
                </c:pt>
                <c:pt idx="1774">
                  <c:v>-1111.9666192408399</c:v>
                </c:pt>
                <c:pt idx="1775">
                  <c:v>-973.94208894999997</c:v>
                </c:pt>
                <c:pt idx="1776">
                  <c:v>-834.72093009666605</c:v>
                </c:pt>
                <c:pt idx="1777">
                  <c:v>-841.21235513666602</c:v>
                </c:pt>
                <c:pt idx="1778">
                  <c:v>-896.33213029638898</c:v>
                </c:pt>
                <c:pt idx="1779">
                  <c:v>-1098.0919081422201</c:v>
                </c:pt>
                <c:pt idx="1780">
                  <c:v>-1300.3110900541701</c:v>
                </c:pt>
                <c:pt idx="1781">
                  <c:v>-1453.9191431674999</c:v>
                </c:pt>
                <c:pt idx="1782">
                  <c:v>-1412.0141994133301</c:v>
                </c:pt>
                <c:pt idx="1783">
                  <c:v>-1271.65035525333</c:v>
                </c:pt>
                <c:pt idx="1784">
                  <c:v>-1032.66552766528</c:v>
                </c:pt>
                <c:pt idx="1785">
                  <c:v>-792.60107519638802</c:v>
                </c:pt>
                <c:pt idx="1786">
                  <c:v>-698.03039454083296</c:v>
                </c:pt>
                <c:pt idx="1787">
                  <c:v>-651.80188616888995</c:v>
                </c:pt>
                <c:pt idx="1788">
                  <c:v>-654.05863899860901</c:v>
                </c:pt>
                <c:pt idx="1789">
                  <c:v>-704.90474072083305</c:v>
                </c:pt>
                <c:pt idx="1790">
                  <c:v>-853.16329433666704</c:v>
                </c:pt>
                <c:pt idx="1791">
                  <c:v>-1050.14010349861</c:v>
                </c:pt>
                <c:pt idx="1792">
                  <c:v>-1295.7336130630499</c:v>
                </c:pt>
                <c:pt idx="1793">
                  <c:v>-1492.3206632075</c:v>
                </c:pt>
                <c:pt idx="1794">
                  <c:v>-1444.88463632</c:v>
                </c:pt>
                <c:pt idx="1795">
                  <c:v>-2272.9273259777801</c:v>
                </c:pt>
                <c:pt idx="1796">
                  <c:v>257.81445179999997</c:v>
                </c:pt>
                <c:pt idx="1797">
                  <c:v>257.81445179999997</c:v>
                </c:pt>
                <c:pt idx="1798">
                  <c:v>257.81445179999997</c:v>
                </c:pt>
                <c:pt idx="1799">
                  <c:v>257.81445179999997</c:v>
                </c:pt>
                <c:pt idx="1800">
                  <c:v>257.81445179999997</c:v>
                </c:pt>
              </c:numCache>
            </c:numRef>
          </c:yVal>
          <c:smooth val="1"/>
          <c:extLst>
            <c:ext xmlns:c16="http://schemas.microsoft.com/office/drawing/2014/chart" uri="{C3380CC4-5D6E-409C-BE32-E72D297353CC}">
              <c16:uniqueId val="{00000003-8DE8-49B3-842F-A866726DA5C6}"/>
            </c:ext>
          </c:extLst>
        </c:ser>
        <c:dLbls>
          <c:showLegendKey val="0"/>
          <c:showVal val="0"/>
          <c:showCatName val="0"/>
          <c:showSerName val="0"/>
          <c:showPercent val="0"/>
          <c:showBubbleSize val="0"/>
        </c:dLbls>
        <c:axId val="2068335936"/>
        <c:axId val="2068336352"/>
      </c:scatterChart>
      <c:valAx>
        <c:axId val="2068335936"/>
        <c:scaling>
          <c:orientation val="minMax"/>
          <c:max val="18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8336352"/>
        <c:crosses val="autoZero"/>
        <c:crossBetween val="midCat"/>
      </c:valAx>
      <c:valAx>
        <c:axId val="20683363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Force (N)</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8335936"/>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scatterChart>
        <c:scatterStyle val="smoothMarker"/>
        <c:varyColors val="0"/>
        <c:ser>
          <c:idx val="0"/>
          <c:order val="0"/>
          <c:tx>
            <c:v>Electric</c:v>
          </c:tx>
          <c:spPr>
            <a:ln w="19050" cap="rnd">
              <a:solidFill>
                <a:schemeClr val="accent1"/>
              </a:solidFill>
              <a:round/>
            </a:ln>
            <a:effectLst/>
          </c:spPr>
          <c:marker>
            <c:symbol val="none"/>
          </c:marker>
          <c:xVal>
            <c:strRef>
              <c:f>Energy!$C$5:$C$1806</c:f>
              <c:strCache>
                <c:ptCount val="1802"/>
                <c:pt idx="0">
                  <c:v>s</c:v>
                </c:pt>
                <c:pt idx="1">
                  <c:v>0</c:v>
                </c:pt>
                <c:pt idx="2">
                  <c:v>1</c:v>
                </c:pt>
                <c:pt idx="3">
                  <c:v>2</c:v>
                </c:pt>
                <c:pt idx="4">
                  <c:v>3</c:v>
                </c:pt>
                <c:pt idx="5">
                  <c:v>4</c:v>
                </c:pt>
                <c:pt idx="6">
                  <c:v>5</c:v>
                </c:pt>
                <c:pt idx="7">
                  <c:v>6</c:v>
                </c:pt>
                <c:pt idx="8">
                  <c:v>7</c:v>
                </c:pt>
                <c:pt idx="9">
                  <c:v>8</c:v>
                </c:pt>
                <c:pt idx="10">
                  <c:v>9</c:v>
                </c:pt>
                <c:pt idx="11">
                  <c:v>10</c:v>
                </c:pt>
                <c:pt idx="12">
                  <c:v>11</c:v>
                </c:pt>
                <c:pt idx="13">
                  <c:v>12</c:v>
                </c:pt>
                <c:pt idx="14">
                  <c:v>13</c:v>
                </c:pt>
                <c:pt idx="15">
                  <c:v>14</c:v>
                </c:pt>
                <c:pt idx="16">
                  <c:v>15</c:v>
                </c:pt>
                <c:pt idx="17">
                  <c:v>16</c:v>
                </c:pt>
                <c:pt idx="18">
                  <c:v>17</c:v>
                </c:pt>
                <c:pt idx="19">
                  <c:v>18</c:v>
                </c:pt>
                <c:pt idx="20">
                  <c:v>19</c:v>
                </c:pt>
                <c:pt idx="21">
                  <c:v>20</c:v>
                </c:pt>
                <c:pt idx="22">
                  <c:v>21</c:v>
                </c:pt>
                <c:pt idx="23">
                  <c:v>22</c:v>
                </c:pt>
                <c:pt idx="24">
                  <c:v>23</c:v>
                </c:pt>
                <c:pt idx="25">
                  <c:v>24</c:v>
                </c:pt>
                <c:pt idx="26">
                  <c:v>25</c:v>
                </c:pt>
                <c:pt idx="27">
                  <c:v>26</c:v>
                </c:pt>
                <c:pt idx="28">
                  <c:v>27</c:v>
                </c:pt>
                <c:pt idx="29">
                  <c:v>28</c:v>
                </c:pt>
                <c:pt idx="30">
                  <c:v>29</c:v>
                </c:pt>
                <c:pt idx="31">
                  <c:v>30</c:v>
                </c:pt>
                <c:pt idx="32">
                  <c:v>31</c:v>
                </c:pt>
                <c:pt idx="33">
                  <c:v>32</c:v>
                </c:pt>
                <c:pt idx="34">
                  <c:v>33</c:v>
                </c:pt>
                <c:pt idx="35">
                  <c:v>34</c:v>
                </c:pt>
                <c:pt idx="36">
                  <c:v>35</c:v>
                </c:pt>
                <c:pt idx="37">
                  <c:v>36</c:v>
                </c:pt>
                <c:pt idx="38">
                  <c:v>37</c:v>
                </c:pt>
                <c:pt idx="39">
                  <c:v>38</c:v>
                </c:pt>
                <c:pt idx="40">
                  <c:v>39</c:v>
                </c:pt>
                <c:pt idx="41">
                  <c:v>40</c:v>
                </c:pt>
                <c:pt idx="42">
                  <c:v>41</c:v>
                </c:pt>
                <c:pt idx="43">
                  <c:v>42</c:v>
                </c:pt>
                <c:pt idx="44">
                  <c:v>43</c:v>
                </c:pt>
                <c:pt idx="45">
                  <c:v>44</c:v>
                </c:pt>
                <c:pt idx="46">
                  <c:v>45</c:v>
                </c:pt>
                <c:pt idx="47">
                  <c:v>46</c:v>
                </c:pt>
                <c:pt idx="48">
                  <c:v>47</c:v>
                </c:pt>
                <c:pt idx="49">
                  <c:v>48</c:v>
                </c:pt>
                <c:pt idx="50">
                  <c:v>49</c:v>
                </c:pt>
                <c:pt idx="51">
                  <c:v>50</c:v>
                </c:pt>
                <c:pt idx="52">
                  <c:v>51</c:v>
                </c:pt>
                <c:pt idx="53">
                  <c:v>52</c:v>
                </c:pt>
                <c:pt idx="54">
                  <c:v>53</c:v>
                </c:pt>
                <c:pt idx="55">
                  <c:v>54</c:v>
                </c:pt>
                <c:pt idx="56">
                  <c:v>55</c:v>
                </c:pt>
                <c:pt idx="57">
                  <c:v>56</c:v>
                </c:pt>
                <c:pt idx="58">
                  <c:v>57</c:v>
                </c:pt>
                <c:pt idx="59">
                  <c:v>58</c:v>
                </c:pt>
                <c:pt idx="60">
                  <c:v>59</c:v>
                </c:pt>
                <c:pt idx="61">
                  <c:v>60</c:v>
                </c:pt>
                <c:pt idx="62">
                  <c:v>61</c:v>
                </c:pt>
                <c:pt idx="63">
                  <c:v>62</c:v>
                </c:pt>
                <c:pt idx="64">
                  <c:v>63</c:v>
                </c:pt>
                <c:pt idx="65">
                  <c:v>64</c:v>
                </c:pt>
                <c:pt idx="66">
                  <c:v>65</c:v>
                </c:pt>
                <c:pt idx="67">
                  <c:v>66</c:v>
                </c:pt>
                <c:pt idx="68">
                  <c:v>67</c:v>
                </c:pt>
                <c:pt idx="69">
                  <c:v>68</c:v>
                </c:pt>
                <c:pt idx="70">
                  <c:v>69</c:v>
                </c:pt>
                <c:pt idx="71">
                  <c:v>70</c:v>
                </c:pt>
                <c:pt idx="72">
                  <c:v>71</c:v>
                </c:pt>
                <c:pt idx="73">
                  <c:v>72</c:v>
                </c:pt>
                <c:pt idx="74">
                  <c:v>73</c:v>
                </c:pt>
                <c:pt idx="75">
                  <c:v>74</c:v>
                </c:pt>
                <c:pt idx="76">
                  <c:v>75</c:v>
                </c:pt>
                <c:pt idx="77">
                  <c:v>76</c:v>
                </c:pt>
                <c:pt idx="78">
                  <c:v>77</c:v>
                </c:pt>
                <c:pt idx="79">
                  <c:v>78</c:v>
                </c:pt>
                <c:pt idx="80">
                  <c:v>79</c:v>
                </c:pt>
                <c:pt idx="81">
                  <c:v>80</c:v>
                </c:pt>
                <c:pt idx="82">
                  <c:v>81</c:v>
                </c:pt>
                <c:pt idx="83">
                  <c:v>82</c:v>
                </c:pt>
                <c:pt idx="84">
                  <c:v>83</c:v>
                </c:pt>
                <c:pt idx="85">
                  <c:v>84</c:v>
                </c:pt>
                <c:pt idx="86">
                  <c:v>85</c:v>
                </c:pt>
                <c:pt idx="87">
                  <c:v>86</c:v>
                </c:pt>
                <c:pt idx="88">
                  <c:v>87</c:v>
                </c:pt>
                <c:pt idx="89">
                  <c:v>88</c:v>
                </c:pt>
                <c:pt idx="90">
                  <c:v>89</c:v>
                </c:pt>
                <c:pt idx="91">
                  <c:v>90</c:v>
                </c:pt>
                <c:pt idx="92">
                  <c:v>91</c:v>
                </c:pt>
                <c:pt idx="93">
                  <c:v>92</c:v>
                </c:pt>
                <c:pt idx="94">
                  <c:v>93</c:v>
                </c:pt>
                <c:pt idx="95">
                  <c:v>94</c:v>
                </c:pt>
                <c:pt idx="96">
                  <c:v>95</c:v>
                </c:pt>
                <c:pt idx="97">
                  <c:v>96</c:v>
                </c:pt>
                <c:pt idx="98">
                  <c:v>97</c:v>
                </c:pt>
                <c:pt idx="99">
                  <c:v>98</c:v>
                </c:pt>
                <c:pt idx="100">
                  <c:v>99</c:v>
                </c:pt>
                <c:pt idx="101">
                  <c:v>100</c:v>
                </c:pt>
                <c:pt idx="102">
                  <c:v>101</c:v>
                </c:pt>
                <c:pt idx="103">
                  <c:v>102</c:v>
                </c:pt>
                <c:pt idx="104">
                  <c:v>103</c:v>
                </c:pt>
                <c:pt idx="105">
                  <c:v>104</c:v>
                </c:pt>
                <c:pt idx="106">
                  <c:v>105</c:v>
                </c:pt>
                <c:pt idx="107">
                  <c:v>106</c:v>
                </c:pt>
                <c:pt idx="108">
                  <c:v>107</c:v>
                </c:pt>
                <c:pt idx="109">
                  <c:v>108</c:v>
                </c:pt>
                <c:pt idx="110">
                  <c:v>109</c:v>
                </c:pt>
                <c:pt idx="111">
                  <c:v>110</c:v>
                </c:pt>
                <c:pt idx="112">
                  <c:v>111</c:v>
                </c:pt>
                <c:pt idx="113">
                  <c:v>112</c:v>
                </c:pt>
                <c:pt idx="114">
                  <c:v>113</c:v>
                </c:pt>
                <c:pt idx="115">
                  <c:v>114</c:v>
                </c:pt>
                <c:pt idx="116">
                  <c:v>115</c:v>
                </c:pt>
                <c:pt idx="117">
                  <c:v>116</c:v>
                </c:pt>
                <c:pt idx="118">
                  <c:v>117</c:v>
                </c:pt>
                <c:pt idx="119">
                  <c:v>118</c:v>
                </c:pt>
                <c:pt idx="120">
                  <c:v>119</c:v>
                </c:pt>
                <c:pt idx="121">
                  <c:v>120</c:v>
                </c:pt>
                <c:pt idx="122">
                  <c:v>121</c:v>
                </c:pt>
                <c:pt idx="123">
                  <c:v>122</c:v>
                </c:pt>
                <c:pt idx="124">
                  <c:v>123</c:v>
                </c:pt>
                <c:pt idx="125">
                  <c:v>124</c:v>
                </c:pt>
                <c:pt idx="126">
                  <c:v>125</c:v>
                </c:pt>
                <c:pt idx="127">
                  <c:v>126</c:v>
                </c:pt>
                <c:pt idx="128">
                  <c:v>127</c:v>
                </c:pt>
                <c:pt idx="129">
                  <c:v>128</c:v>
                </c:pt>
                <c:pt idx="130">
                  <c:v>129</c:v>
                </c:pt>
                <c:pt idx="131">
                  <c:v>130</c:v>
                </c:pt>
                <c:pt idx="132">
                  <c:v>131</c:v>
                </c:pt>
                <c:pt idx="133">
                  <c:v>132</c:v>
                </c:pt>
                <c:pt idx="134">
                  <c:v>133</c:v>
                </c:pt>
                <c:pt idx="135">
                  <c:v>134</c:v>
                </c:pt>
                <c:pt idx="136">
                  <c:v>135</c:v>
                </c:pt>
                <c:pt idx="137">
                  <c:v>136</c:v>
                </c:pt>
                <c:pt idx="138">
                  <c:v>137</c:v>
                </c:pt>
                <c:pt idx="139">
                  <c:v>138</c:v>
                </c:pt>
                <c:pt idx="140">
                  <c:v>139</c:v>
                </c:pt>
                <c:pt idx="141">
                  <c:v>140</c:v>
                </c:pt>
                <c:pt idx="142">
                  <c:v>141</c:v>
                </c:pt>
                <c:pt idx="143">
                  <c:v>142</c:v>
                </c:pt>
                <c:pt idx="144">
                  <c:v>143</c:v>
                </c:pt>
                <c:pt idx="145">
                  <c:v>144</c:v>
                </c:pt>
                <c:pt idx="146">
                  <c:v>145</c:v>
                </c:pt>
                <c:pt idx="147">
                  <c:v>146</c:v>
                </c:pt>
                <c:pt idx="148">
                  <c:v>147</c:v>
                </c:pt>
                <c:pt idx="149">
                  <c:v>148</c:v>
                </c:pt>
                <c:pt idx="150">
                  <c:v>149</c:v>
                </c:pt>
                <c:pt idx="151">
                  <c:v>150</c:v>
                </c:pt>
                <c:pt idx="152">
                  <c:v>151</c:v>
                </c:pt>
                <c:pt idx="153">
                  <c:v>152</c:v>
                </c:pt>
                <c:pt idx="154">
                  <c:v>153</c:v>
                </c:pt>
                <c:pt idx="155">
                  <c:v>154</c:v>
                </c:pt>
                <c:pt idx="156">
                  <c:v>155</c:v>
                </c:pt>
                <c:pt idx="157">
                  <c:v>156</c:v>
                </c:pt>
                <c:pt idx="158">
                  <c:v>157</c:v>
                </c:pt>
                <c:pt idx="159">
                  <c:v>158</c:v>
                </c:pt>
                <c:pt idx="160">
                  <c:v>159</c:v>
                </c:pt>
                <c:pt idx="161">
                  <c:v>160</c:v>
                </c:pt>
                <c:pt idx="162">
                  <c:v>161</c:v>
                </c:pt>
                <c:pt idx="163">
                  <c:v>162</c:v>
                </c:pt>
                <c:pt idx="164">
                  <c:v>163</c:v>
                </c:pt>
                <c:pt idx="165">
                  <c:v>164</c:v>
                </c:pt>
                <c:pt idx="166">
                  <c:v>165</c:v>
                </c:pt>
                <c:pt idx="167">
                  <c:v>166</c:v>
                </c:pt>
                <c:pt idx="168">
                  <c:v>167</c:v>
                </c:pt>
                <c:pt idx="169">
                  <c:v>168</c:v>
                </c:pt>
                <c:pt idx="170">
                  <c:v>169</c:v>
                </c:pt>
                <c:pt idx="171">
                  <c:v>170</c:v>
                </c:pt>
                <c:pt idx="172">
                  <c:v>171</c:v>
                </c:pt>
                <c:pt idx="173">
                  <c:v>172</c:v>
                </c:pt>
                <c:pt idx="174">
                  <c:v>173</c:v>
                </c:pt>
                <c:pt idx="175">
                  <c:v>174</c:v>
                </c:pt>
                <c:pt idx="176">
                  <c:v>175</c:v>
                </c:pt>
                <c:pt idx="177">
                  <c:v>176</c:v>
                </c:pt>
                <c:pt idx="178">
                  <c:v>177</c:v>
                </c:pt>
                <c:pt idx="179">
                  <c:v>178</c:v>
                </c:pt>
                <c:pt idx="180">
                  <c:v>179</c:v>
                </c:pt>
                <c:pt idx="181">
                  <c:v>180</c:v>
                </c:pt>
                <c:pt idx="182">
                  <c:v>181</c:v>
                </c:pt>
                <c:pt idx="183">
                  <c:v>182</c:v>
                </c:pt>
                <c:pt idx="184">
                  <c:v>183</c:v>
                </c:pt>
                <c:pt idx="185">
                  <c:v>184</c:v>
                </c:pt>
                <c:pt idx="186">
                  <c:v>185</c:v>
                </c:pt>
                <c:pt idx="187">
                  <c:v>186</c:v>
                </c:pt>
                <c:pt idx="188">
                  <c:v>187</c:v>
                </c:pt>
                <c:pt idx="189">
                  <c:v>188</c:v>
                </c:pt>
                <c:pt idx="190">
                  <c:v>189</c:v>
                </c:pt>
                <c:pt idx="191">
                  <c:v>190</c:v>
                </c:pt>
                <c:pt idx="192">
                  <c:v>191</c:v>
                </c:pt>
                <c:pt idx="193">
                  <c:v>192</c:v>
                </c:pt>
                <c:pt idx="194">
                  <c:v>193</c:v>
                </c:pt>
                <c:pt idx="195">
                  <c:v>194</c:v>
                </c:pt>
                <c:pt idx="196">
                  <c:v>195</c:v>
                </c:pt>
                <c:pt idx="197">
                  <c:v>196</c:v>
                </c:pt>
                <c:pt idx="198">
                  <c:v>197</c:v>
                </c:pt>
                <c:pt idx="199">
                  <c:v>198</c:v>
                </c:pt>
                <c:pt idx="200">
                  <c:v>199</c:v>
                </c:pt>
                <c:pt idx="201">
                  <c:v>200</c:v>
                </c:pt>
                <c:pt idx="202">
                  <c:v>201</c:v>
                </c:pt>
                <c:pt idx="203">
                  <c:v>202</c:v>
                </c:pt>
                <c:pt idx="204">
                  <c:v>203</c:v>
                </c:pt>
                <c:pt idx="205">
                  <c:v>204</c:v>
                </c:pt>
                <c:pt idx="206">
                  <c:v>205</c:v>
                </c:pt>
                <c:pt idx="207">
                  <c:v>206</c:v>
                </c:pt>
                <c:pt idx="208">
                  <c:v>207</c:v>
                </c:pt>
                <c:pt idx="209">
                  <c:v>208</c:v>
                </c:pt>
                <c:pt idx="210">
                  <c:v>209</c:v>
                </c:pt>
                <c:pt idx="211">
                  <c:v>210</c:v>
                </c:pt>
                <c:pt idx="212">
                  <c:v>211</c:v>
                </c:pt>
                <c:pt idx="213">
                  <c:v>212</c:v>
                </c:pt>
                <c:pt idx="214">
                  <c:v>213</c:v>
                </c:pt>
                <c:pt idx="215">
                  <c:v>214</c:v>
                </c:pt>
                <c:pt idx="216">
                  <c:v>215</c:v>
                </c:pt>
                <c:pt idx="217">
                  <c:v>216</c:v>
                </c:pt>
                <c:pt idx="218">
                  <c:v>217</c:v>
                </c:pt>
                <c:pt idx="219">
                  <c:v>218</c:v>
                </c:pt>
                <c:pt idx="220">
                  <c:v>219</c:v>
                </c:pt>
                <c:pt idx="221">
                  <c:v>220</c:v>
                </c:pt>
                <c:pt idx="222">
                  <c:v>221</c:v>
                </c:pt>
                <c:pt idx="223">
                  <c:v>222</c:v>
                </c:pt>
                <c:pt idx="224">
                  <c:v>223</c:v>
                </c:pt>
                <c:pt idx="225">
                  <c:v>224</c:v>
                </c:pt>
                <c:pt idx="226">
                  <c:v>225</c:v>
                </c:pt>
                <c:pt idx="227">
                  <c:v>226</c:v>
                </c:pt>
                <c:pt idx="228">
                  <c:v>227</c:v>
                </c:pt>
                <c:pt idx="229">
                  <c:v>228</c:v>
                </c:pt>
                <c:pt idx="230">
                  <c:v>229</c:v>
                </c:pt>
                <c:pt idx="231">
                  <c:v>230</c:v>
                </c:pt>
                <c:pt idx="232">
                  <c:v>231</c:v>
                </c:pt>
                <c:pt idx="233">
                  <c:v>232</c:v>
                </c:pt>
                <c:pt idx="234">
                  <c:v>233</c:v>
                </c:pt>
                <c:pt idx="235">
                  <c:v>234</c:v>
                </c:pt>
                <c:pt idx="236">
                  <c:v>235</c:v>
                </c:pt>
                <c:pt idx="237">
                  <c:v>236</c:v>
                </c:pt>
                <c:pt idx="238">
                  <c:v>237</c:v>
                </c:pt>
                <c:pt idx="239">
                  <c:v>238</c:v>
                </c:pt>
                <c:pt idx="240">
                  <c:v>239</c:v>
                </c:pt>
                <c:pt idx="241">
                  <c:v>240</c:v>
                </c:pt>
                <c:pt idx="242">
                  <c:v>241</c:v>
                </c:pt>
                <c:pt idx="243">
                  <c:v>242</c:v>
                </c:pt>
                <c:pt idx="244">
                  <c:v>243</c:v>
                </c:pt>
                <c:pt idx="245">
                  <c:v>244</c:v>
                </c:pt>
                <c:pt idx="246">
                  <c:v>245</c:v>
                </c:pt>
                <c:pt idx="247">
                  <c:v>246</c:v>
                </c:pt>
                <c:pt idx="248">
                  <c:v>247</c:v>
                </c:pt>
                <c:pt idx="249">
                  <c:v>248</c:v>
                </c:pt>
                <c:pt idx="250">
                  <c:v>249</c:v>
                </c:pt>
                <c:pt idx="251">
                  <c:v>250</c:v>
                </c:pt>
                <c:pt idx="252">
                  <c:v>251</c:v>
                </c:pt>
                <c:pt idx="253">
                  <c:v>252</c:v>
                </c:pt>
                <c:pt idx="254">
                  <c:v>253</c:v>
                </c:pt>
                <c:pt idx="255">
                  <c:v>254</c:v>
                </c:pt>
                <c:pt idx="256">
                  <c:v>255</c:v>
                </c:pt>
                <c:pt idx="257">
                  <c:v>256</c:v>
                </c:pt>
                <c:pt idx="258">
                  <c:v>257</c:v>
                </c:pt>
                <c:pt idx="259">
                  <c:v>258</c:v>
                </c:pt>
                <c:pt idx="260">
                  <c:v>259</c:v>
                </c:pt>
                <c:pt idx="261">
                  <c:v>260</c:v>
                </c:pt>
                <c:pt idx="262">
                  <c:v>261</c:v>
                </c:pt>
                <c:pt idx="263">
                  <c:v>262</c:v>
                </c:pt>
                <c:pt idx="264">
                  <c:v>263</c:v>
                </c:pt>
                <c:pt idx="265">
                  <c:v>264</c:v>
                </c:pt>
                <c:pt idx="266">
                  <c:v>265</c:v>
                </c:pt>
                <c:pt idx="267">
                  <c:v>266</c:v>
                </c:pt>
                <c:pt idx="268">
                  <c:v>267</c:v>
                </c:pt>
                <c:pt idx="269">
                  <c:v>268</c:v>
                </c:pt>
                <c:pt idx="270">
                  <c:v>269</c:v>
                </c:pt>
                <c:pt idx="271">
                  <c:v>270</c:v>
                </c:pt>
                <c:pt idx="272">
                  <c:v>271</c:v>
                </c:pt>
                <c:pt idx="273">
                  <c:v>272</c:v>
                </c:pt>
                <c:pt idx="274">
                  <c:v>273</c:v>
                </c:pt>
                <c:pt idx="275">
                  <c:v>274</c:v>
                </c:pt>
                <c:pt idx="276">
                  <c:v>275</c:v>
                </c:pt>
                <c:pt idx="277">
                  <c:v>276</c:v>
                </c:pt>
                <c:pt idx="278">
                  <c:v>277</c:v>
                </c:pt>
                <c:pt idx="279">
                  <c:v>278</c:v>
                </c:pt>
                <c:pt idx="280">
                  <c:v>279</c:v>
                </c:pt>
                <c:pt idx="281">
                  <c:v>280</c:v>
                </c:pt>
                <c:pt idx="282">
                  <c:v>281</c:v>
                </c:pt>
                <c:pt idx="283">
                  <c:v>282</c:v>
                </c:pt>
                <c:pt idx="284">
                  <c:v>283</c:v>
                </c:pt>
                <c:pt idx="285">
                  <c:v>284</c:v>
                </c:pt>
                <c:pt idx="286">
                  <c:v>285</c:v>
                </c:pt>
                <c:pt idx="287">
                  <c:v>286</c:v>
                </c:pt>
                <c:pt idx="288">
                  <c:v>287</c:v>
                </c:pt>
                <c:pt idx="289">
                  <c:v>288</c:v>
                </c:pt>
                <c:pt idx="290">
                  <c:v>289</c:v>
                </c:pt>
                <c:pt idx="291">
                  <c:v>290</c:v>
                </c:pt>
                <c:pt idx="292">
                  <c:v>291</c:v>
                </c:pt>
                <c:pt idx="293">
                  <c:v>292</c:v>
                </c:pt>
                <c:pt idx="294">
                  <c:v>293</c:v>
                </c:pt>
                <c:pt idx="295">
                  <c:v>294</c:v>
                </c:pt>
                <c:pt idx="296">
                  <c:v>295</c:v>
                </c:pt>
                <c:pt idx="297">
                  <c:v>296</c:v>
                </c:pt>
                <c:pt idx="298">
                  <c:v>297</c:v>
                </c:pt>
                <c:pt idx="299">
                  <c:v>298</c:v>
                </c:pt>
                <c:pt idx="300">
                  <c:v>299</c:v>
                </c:pt>
                <c:pt idx="301">
                  <c:v>300</c:v>
                </c:pt>
                <c:pt idx="302">
                  <c:v>301</c:v>
                </c:pt>
                <c:pt idx="303">
                  <c:v>302</c:v>
                </c:pt>
                <c:pt idx="304">
                  <c:v>303</c:v>
                </c:pt>
                <c:pt idx="305">
                  <c:v>304</c:v>
                </c:pt>
                <c:pt idx="306">
                  <c:v>305</c:v>
                </c:pt>
                <c:pt idx="307">
                  <c:v>306</c:v>
                </c:pt>
                <c:pt idx="308">
                  <c:v>307</c:v>
                </c:pt>
                <c:pt idx="309">
                  <c:v>308</c:v>
                </c:pt>
                <c:pt idx="310">
                  <c:v>309</c:v>
                </c:pt>
                <c:pt idx="311">
                  <c:v>310</c:v>
                </c:pt>
                <c:pt idx="312">
                  <c:v>311</c:v>
                </c:pt>
                <c:pt idx="313">
                  <c:v>312</c:v>
                </c:pt>
                <c:pt idx="314">
                  <c:v>313</c:v>
                </c:pt>
                <c:pt idx="315">
                  <c:v>314</c:v>
                </c:pt>
                <c:pt idx="316">
                  <c:v>315</c:v>
                </c:pt>
                <c:pt idx="317">
                  <c:v>316</c:v>
                </c:pt>
                <c:pt idx="318">
                  <c:v>317</c:v>
                </c:pt>
                <c:pt idx="319">
                  <c:v>318</c:v>
                </c:pt>
                <c:pt idx="320">
                  <c:v>319</c:v>
                </c:pt>
                <c:pt idx="321">
                  <c:v>320</c:v>
                </c:pt>
                <c:pt idx="322">
                  <c:v>321</c:v>
                </c:pt>
                <c:pt idx="323">
                  <c:v>322</c:v>
                </c:pt>
                <c:pt idx="324">
                  <c:v>323</c:v>
                </c:pt>
                <c:pt idx="325">
                  <c:v>324</c:v>
                </c:pt>
                <c:pt idx="326">
                  <c:v>325</c:v>
                </c:pt>
                <c:pt idx="327">
                  <c:v>326</c:v>
                </c:pt>
                <c:pt idx="328">
                  <c:v>327</c:v>
                </c:pt>
                <c:pt idx="329">
                  <c:v>328</c:v>
                </c:pt>
                <c:pt idx="330">
                  <c:v>329</c:v>
                </c:pt>
                <c:pt idx="331">
                  <c:v>330</c:v>
                </c:pt>
                <c:pt idx="332">
                  <c:v>331</c:v>
                </c:pt>
                <c:pt idx="333">
                  <c:v>332</c:v>
                </c:pt>
                <c:pt idx="334">
                  <c:v>333</c:v>
                </c:pt>
                <c:pt idx="335">
                  <c:v>334</c:v>
                </c:pt>
                <c:pt idx="336">
                  <c:v>335</c:v>
                </c:pt>
                <c:pt idx="337">
                  <c:v>336</c:v>
                </c:pt>
                <c:pt idx="338">
                  <c:v>337</c:v>
                </c:pt>
                <c:pt idx="339">
                  <c:v>338</c:v>
                </c:pt>
                <c:pt idx="340">
                  <c:v>339</c:v>
                </c:pt>
                <c:pt idx="341">
                  <c:v>340</c:v>
                </c:pt>
                <c:pt idx="342">
                  <c:v>341</c:v>
                </c:pt>
                <c:pt idx="343">
                  <c:v>342</c:v>
                </c:pt>
                <c:pt idx="344">
                  <c:v>343</c:v>
                </c:pt>
                <c:pt idx="345">
                  <c:v>344</c:v>
                </c:pt>
                <c:pt idx="346">
                  <c:v>345</c:v>
                </c:pt>
                <c:pt idx="347">
                  <c:v>346</c:v>
                </c:pt>
                <c:pt idx="348">
                  <c:v>347</c:v>
                </c:pt>
                <c:pt idx="349">
                  <c:v>348</c:v>
                </c:pt>
                <c:pt idx="350">
                  <c:v>349</c:v>
                </c:pt>
                <c:pt idx="351">
                  <c:v>350</c:v>
                </c:pt>
                <c:pt idx="352">
                  <c:v>351</c:v>
                </c:pt>
                <c:pt idx="353">
                  <c:v>352</c:v>
                </c:pt>
                <c:pt idx="354">
                  <c:v>353</c:v>
                </c:pt>
                <c:pt idx="355">
                  <c:v>354</c:v>
                </c:pt>
                <c:pt idx="356">
                  <c:v>355</c:v>
                </c:pt>
                <c:pt idx="357">
                  <c:v>356</c:v>
                </c:pt>
                <c:pt idx="358">
                  <c:v>357</c:v>
                </c:pt>
                <c:pt idx="359">
                  <c:v>358</c:v>
                </c:pt>
                <c:pt idx="360">
                  <c:v>359</c:v>
                </c:pt>
                <c:pt idx="361">
                  <c:v>360</c:v>
                </c:pt>
                <c:pt idx="362">
                  <c:v>361</c:v>
                </c:pt>
                <c:pt idx="363">
                  <c:v>362</c:v>
                </c:pt>
                <c:pt idx="364">
                  <c:v>363</c:v>
                </c:pt>
                <c:pt idx="365">
                  <c:v>364</c:v>
                </c:pt>
                <c:pt idx="366">
                  <c:v>365</c:v>
                </c:pt>
                <c:pt idx="367">
                  <c:v>366</c:v>
                </c:pt>
                <c:pt idx="368">
                  <c:v>367</c:v>
                </c:pt>
                <c:pt idx="369">
                  <c:v>368</c:v>
                </c:pt>
                <c:pt idx="370">
                  <c:v>369</c:v>
                </c:pt>
                <c:pt idx="371">
                  <c:v>370</c:v>
                </c:pt>
                <c:pt idx="372">
                  <c:v>371</c:v>
                </c:pt>
                <c:pt idx="373">
                  <c:v>372</c:v>
                </c:pt>
                <c:pt idx="374">
                  <c:v>373</c:v>
                </c:pt>
                <c:pt idx="375">
                  <c:v>374</c:v>
                </c:pt>
                <c:pt idx="376">
                  <c:v>375</c:v>
                </c:pt>
                <c:pt idx="377">
                  <c:v>376</c:v>
                </c:pt>
                <c:pt idx="378">
                  <c:v>377</c:v>
                </c:pt>
                <c:pt idx="379">
                  <c:v>378</c:v>
                </c:pt>
                <c:pt idx="380">
                  <c:v>379</c:v>
                </c:pt>
                <c:pt idx="381">
                  <c:v>380</c:v>
                </c:pt>
                <c:pt idx="382">
                  <c:v>381</c:v>
                </c:pt>
                <c:pt idx="383">
                  <c:v>382</c:v>
                </c:pt>
                <c:pt idx="384">
                  <c:v>383</c:v>
                </c:pt>
                <c:pt idx="385">
                  <c:v>384</c:v>
                </c:pt>
                <c:pt idx="386">
                  <c:v>385</c:v>
                </c:pt>
                <c:pt idx="387">
                  <c:v>386</c:v>
                </c:pt>
                <c:pt idx="388">
                  <c:v>387</c:v>
                </c:pt>
                <c:pt idx="389">
                  <c:v>388</c:v>
                </c:pt>
                <c:pt idx="390">
                  <c:v>389</c:v>
                </c:pt>
                <c:pt idx="391">
                  <c:v>390</c:v>
                </c:pt>
                <c:pt idx="392">
                  <c:v>391</c:v>
                </c:pt>
                <c:pt idx="393">
                  <c:v>392</c:v>
                </c:pt>
                <c:pt idx="394">
                  <c:v>393</c:v>
                </c:pt>
                <c:pt idx="395">
                  <c:v>394</c:v>
                </c:pt>
                <c:pt idx="396">
                  <c:v>395</c:v>
                </c:pt>
                <c:pt idx="397">
                  <c:v>396</c:v>
                </c:pt>
                <c:pt idx="398">
                  <c:v>397</c:v>
                </c:pt>
                <c:pt idx="399">
                  <c:v>398</c:v>
                </c:pt>
                <c:pt idx="400">
                  <c:v>399</c:v>
                </c:pt>
                <c:pt idx="401">
                  <c:v>400</c:v>
                </c:pt>
                <c:pt idx="402">
                  <c:v>401</c:v>
                </c:pt>
                <c:pt idx="403">
                  <c:v>402</c:v>
                </c:pt>
                <c:pt idx="404">
                  <c:v>403</c:v>
                </c:pt>
                <c:pt idx="405">
                  <c:v>404</c:v>
                </c:pt>
                <c:pt idx="406">
                  <c:v>405</c:v>
                </c:pt>
                <c:pt idx="407">
                  <c:v>406</c:v>
                </c:pt>
                <c:pt idx="408">
                  <c:v>407</c:v>
                </c:pt>
                <c:pt idx="409">
                  <c:v>408</c:v>
                </c:pt>
                <c:pt idx="410">
                  <c:v>409</c:v>
                </c:pt>
                <c:pt idx="411">
                  <c:v>410</c:v>
                </c:pt>
                <c:pt idx="412">
                  <c:v>411</c:v>
                </c:pt>
                <c:pt idx="413">
                  <c:v>412</c:v>
                </c:pt>
                <c:pt idx="414">
                  <c:v>413</c:v>
                </c:pt>
                <c:pt idx="415">
                  <c:v>414</c:v>
                </c:pt>
                <c:pt idx="416">
                  <c:v>415</c:v>
                </c:pt>
                <c:pt idx="417">
                  <c:v>416</c:v>
                </c:pt>
                <c:pt idx="418">
                  <c:v>417</c:v>
                </c:pt>
                <c:pt idx="419">
                  <c:v>418</c:v>
                </c:pt>
                <c:pt idx="420">
                  <c:v>419</c:v>
                </c:pt>
                <c:pt idx="421">
                  <c:v>420</c:v>
                </c:pt>
                <c:pt idx="422">
                  <c:v>421</c:v>
                </c:pt>
                <c:pt idx="423">
                  <c:v>422</c:v>
                </c:pt>
                <c:pt idx="424">
                  <c:v>423</c:v>
                </c:pt>
                <c:pt idx="425">
                  <c:v>424</c:v>
                </c:pt>
                <c:pt idx="426">
                  <c:v>425</c:v>
                </c:pt>
                <c:pt idx="427">
                  <c:v>426</c:v>
                </c:pt>
                <c:pt idx="428">
                  <c:v>427</c:v>
                </c:pt>
                <c:pt idx="429">
                  <c:v>428</c:v>
                </c:pt>
                <c:pt idx="430">
                  <c:v>429</c:v>
                </c:pt>
                <c:pt idx="431">
                  <c:v>430</c:v>
                </c:pt>
                <c:pt idx="432">
                  <c:v>431</c:v>
                </c:pt>
                <c:pt idx="433">
                  <c:v>432</c:v>
                </c:pt>
                <c:pt idx="434">
                  <c:v>433</c:v>
                </c:pt>
                <c:pt idx="435">
                  <c:v>434</c:v>
                </c:pt>
                <c:pt idx="436">
                  <c:v>435</c:v>
                </c:pt>
                <c:pt idx="437">
                  <c:v>436</c:v>
                </c:pt>
                <c:pt idx="438">
                  <c:v>437</c:v>
                </c:pt>
                <c:pt idx="439">
                  <c:v>438</c:v>
                </c:pt>
                <c:pt idx="440">
                  <c:v>439</c:v>
                </c:pt>
                <c:pt idx="441">
                  <c:v>440</c:v>
                </c:pt>
                <c:pt idx="442">
                  <c:v>441</c:v>
                </c:pt>
                <c:pt idx="443">
                  <c:v>442</c:v>
                </c:pt>
                <c:pt idx="444">
                  <c:v>443</c:v>
                </c:pt>
                <c:pt idx="445">
                  <c:v>444</c:v>
                </c:pt>
                <c:pt idx="446">
                  <c:v>445</c:v>
                </c:pt>
                <c:pt idx="447">
                  <c:v>446</c:v>
                </c:pt>
                <c:pt idx="448">
                  <c:v>447</c:v>
                </c:pt>
                <c:pt idx="449">
                  <c:v>448</c:v>
                </c:pt>
                <c:pt idx="450">
                  <c:v>449</c:v>
                </c:pt>
                <c:pt idx="451">
                  <c:v>450</c:v>
                </c:pt>
                <c:pt idx="452">
                  <c:v>451</c:v>
                </c:pt>
                <c:pt idx="453">
                  <c:v>452</c:v>
                </c:pt>
                <c:pt idx="454">
                  <c:v>453</c:v>
                </c:pt>
                <c:pt idx="455">
                  <c:v>454</c:v>
                </c:pt>
                <c:pt idx="456">
                  <c:v>455</c:v>
                </c:pt>
                <c:pt idx="457">
                  <c:v>456</c:v>
                </c:pt>
                <c:pt idx="458">
                  <c:v>457</c:v>
                </c:pt>
                <c:pt idx="459">
                  <c:v>458</c:v>
                </c:pt>
                <c:pt idx="460">
                  <c:v>459</c:v>
                </c:pt>
                <c:pt idx="461">
                  <c:v>460</c:v>
                </c:pt>
                <c:pt idx="462">
                  <c:v>461</c:v>
                </c:pt>
                <c:pt idx="463">
                  <c:v>462</c:v>
                </c:pt>
                <c:pt idx="464">
                  <c:v>463</c:v>
                </c:pt>
                <c:pt idx="465">
                  <c:v>464</c:v>
                </c:pt>
                <c:pt idx="466">
                  <c:v>465</c:v>
                </c:pt>
                <c:pt idx="467">
                  <c:v>466</c:v>
                </c:pt>
                <c:pt idx="468">
                  <c:v>467</c:v>
                </c:pt>
                <c:pt idx="469">
                  <c:v>468</c:v>
                </c:pt>
                <c:pt idx="470">
                  <c:v>469</c:v>
                </c:pt>
                <c:pt idx="471">
                  <c:v>470</c:v>
                </c:pt>
                <c:pt idx="472">
                  <c:v>471</c:v>
                </c:pt>
                <c:pt idx="473">
                  <c:v>472</c:v>
                </c:pt>
                <c:pt idx="474">
                  <c:v>473</c:v>
                </c:pt>
                <c:pt idx="475">
                  <c:v>474</c:v>
                </c:pt>
                <c:pt idx="476">
                  <c:v>475</c:v>
                </c:pt>
                <c:pt idx="477">
                  <c:v>476</c:v>
                </c:pt>
                <c:pt idx="478">
                  <c:v>477</c:v>
                </c:pt>
                <c:pt idx="479">
                  <c:v>478</c:v>
                </c:pt>
                <c:pt idx="480">
                  <c:v>479</c:v>
                </c:pt>
                <c:pt idx="481">
                  <c:v>480</c:v>
                </c:pt>
                <c:pt idx="482">
                  <c:v>481</c:v>
                </c:pt>
                <c:pt idx="483">
                  <c:v>482</c:v>
                </c:pt>
                <c:pt idx="484">
                  <c:v>483</c:v>
                </c:pt>
                <c:pt idx="485">
                  <c:v>484</c:v>
                </c:pt>
                <c:pt idx="486">
                  <c:v>485</c:v>
                </c:pt>
                <c:pt idx="487">
                  <c:v>486</c:v>
                </c:pt>
                <c:pt idx="488">
                  <c:v>487</c:v>
                </c:pt>
                <c:pt idx="489">
                  <c:v>488</c:v>
                </c:pt>
                <c:pt idx="490">
                  <c:v>489</c:v>
                </c:pt>
                <c:pt idx="491">
                  <c:v>490</c:v>
                </c:pt>
                <c:pt idx="492">
                  <c:v>491</c:v>
                </c:pt>
                <c:pt idx="493">
                  <c:v>492</c:v>
                </c:pt>
                <c:pt idx="494">
                  <c:v>493</c:v>
                </c:pt>
                <c:pt idx="495">
                  <c:v>494</c:v>
                </c:pt>
                <c:pt idx="496">
                  <c:v>495</c:v>
                </c:pt>
                <c:pt idx="497">
                  <c:v>496</c:v>
                </c:pt>
                <c:pt idx="498">
                  <c:v>497</c:v>
                </c:pt>
                <c:pt idx="499">
                  <c:v>498</c:v>
                </c:pt>
                <c:pt idx="500">
                  <c:v>499</c:v>
                </c:pt>
                <c:pt idx="501">
                  <c:v>500</c:v>
                </c:pt>
                <c:pt idx="502">
                  <c:v>501</c:v>
                </c:pt>
                <c:pt idx="503">
                  <c:v>502</c:v>
                </c:pt>
                <c:pt idx="504">
                  <c:v>503</c:v>
                </c:pt>
                <c:pt idx="505">
                  <c:v>504</c:v>
                </c:pt>
                <c:pt idx="506">
                  <c:v>505</c:v>
                </c:pt>
                <c:pt idx="507">
                  <c:v>506</c:v>
                </c:pt>
                <c:pt idx="508">
                  <c:v>507</c:v>
                </c:pt>
                <c:pt idx="509">
                  <c:v>508</c:v>
                </c:pt>
                <c:pt idx="510">
                  <c:v>509</c:v>
                </c:pt>
                <c:pt idx="511">
                  <c:v>510</c:v>
                </c:pt>
                <c:pt idx="512">
                  <c:v>511</c:v>
                </c:pt>
                <c:pt idx="513">
                  <c:v>512</c:v>
                </c:pt>
                <c:pt idx="514">
                  <c:v>513</c:v>
                </c:pt>
                <c:pt idx="515">
                  <c:v>514</c:v>
                </c:pt>
                <c:pt idx="516">
                  <c:v>515</c:v>
                </c:pt>
                <c:pt idx="517">
                  <c:v>516</c:v>
                </c:pt>
                <c:pt idx="518">
                  <c:v>517</c:v>
                </c:pt>
                <c:pt idx="519">
                  <c:v>518</c:v>
                </c:pt>
                <c:pt idx="520">
                  <c:v>519</c:v>
                </c:pt>
                <c:pt idx="521">
                  <c:v>520</c:v>
                </c:pt>
                <c:pt idx="522">
                  <c:v>521</c:v>
                </c:pt>
                <c:pt idx="523">
                  <c:v>522</c:v>
                </c:pt>
                <c:pt idx="524">
                  <c:v>523</c:v>
                </c:pt>
                <c:pt idx="525">
                  <c:v>524</c:v>
                </c:pt>
                <c:pt idx="526">
                  <c:v>525</c:v>
                </c:pt>
                <c:pt idx="527">
                  <c:v>526</c:v>
                </c:pt>
                <c:pt idx="528">
                  <c:v>527</c:v>
                </c:pt>
                <c:pt idx="529">
                  <c:v>528</c:v>
                </c:pt>
                <c:pt idx="530">
                  <c:v>529</c:v>
                </c:pt>
                <c:pt idx="531">
                  <c:v>530</c:v>
                </c:pt>
                <c:pt idx="532">
                  <c:v>531</c:v>
                </c:pt>
                <c:pt idx="533">
                  <c:v>532</c:v>
                </c:pt>
                <c:pt idx="534">
                  <c:v>533</c:v>
                </c:pt>
                <c:pt idx="535">
                  <c:v>534</c:v>
                </c:pt>
                <c:pt idx="536">
                  <c:v>535</c:v>
                </c:pt>
                <c:pt idx="537">
                  <c:v>536</c:v>
                </c:pt>
                <c:pt idx="538">
                  <c:v>537</c:v>
                </c:pt>
                <c:pt idx="539">
                  <c:v>538</c:v>
                </c:pt>
                <c:pt idx="540">
                  <c:v>539</c:v>
                </c:pt>
                <c:pt idx="541">
                  <c:v>540</c:v>
                </c:pt>
                <c:pt idx="542">
                  <c:v>541</c:v>
                </c:pt>
                <c:pt idx="543">
                  <c:v>542</c:v>
                </c:pt>
                <c:pt idx="544">
                  <c:v>543</c:v>
                </c:pt>
                <c:pt idx="545">
                  <c:v>544</c:v>
                </c:pt>
                <c:pt idx="546">
                  <c:v>545</c:v>
                </c:pt>
                <c:pt idx="547">
                  <c:v>546</c:v>
                </c:pt>
                <c:pt idx="548">
                  <c:v>547</c:v>
                </c:pt>
                <c:pt idx="549">
                  <c:v>548</c:v>
                </c:pt>
                <c:pt idx="550">
                  <c:v>549</c:v>
                </c:pt>
                <c:pt idx="551">
                  <c:v>550</c:v>
                </c:pt>
                <c:pt idx="552">
                  <c:v>551</c:v>
                </c:pt>
                <c:pt idx="553">
                  <c:v>552</c:v>
                </c:pt>
                <c:pt idx="554">
                  <c:v>553</c:v>
                </c:pt>
                <c:pt idx="555">
                  <c:v>554</c:v>
                </c:pt>
                <c:pt idx="556">
                  <c:v>555</c:v>
                </c:pt>
                <c:pt idx="557">
                  <c:v>556</c:v>
                </c:pt>
                <c:pt idx="558">
                  <c:v>557</c:v>
                </c:pt>
                <c:pt idx="559">
                  <c:v>558</c:v>
                </c:pt>
                <c:pt idx="560">
                  <c:v>559</c:v>
                </c:pt>
                <c:pt idx="561">
                  <c:v>560</c:v>
                </c:pt>
                <c:pt idx="562">
                  <c:v>561</c:v>
                </c:pt>
                <c:pt idx="563">
                  <c:v>562</c:v>
                </c:pt>
                <c:pt idx="564">
                  <c:v>563</c:v>
                </c:pt>
                <c:pt idx="565">
                  <c:v>564</c:v>
                </c:pt>
                <c:pt idx="566">
                  <c:v>565</c:v>
                </c:pt>
                <c:pt idx="567">
                  <c:v>566</c:v>
                </c:pt>
                <c:pt idx="568">
                  <c:v>567</c:v>
                </c:pt>
                <c:pt idx="569">
                  <c:v>568</c:v>
                </c:pt>
                <c:pt idx="570">
                  <c:v>569</c:v>
                </c:pt>
                <c:pt idx="571">
                  <c:v>570</c:v>
                </c:pt>
                <c:pt idx="572">
                  <c:v>571</c:v>
                </c:pt>
                <c:pt idx="573">
                  <c:v>572</c:v>
                </c:pt>
                <c:pt idx="574">
                  <c:v>573</c:v>
                </c:pt>
                <c:pt idx="575">
                  <c:v>574</c:v>
                </c:pt>
                <c:pt idx="576">
                  <c:v>575</c:v>
                </c:pt>
                <c:pt idx="577">
                  <c:v>576</c:v>
                </c:pt>
                <c:pt idx="578">
                  <c:v>577</c:v>
                </c:pt>
                <c:pt idx="579">
                  <c:v>578</c:v>
                </c:pt>
                <c:pt idx="580">
                  <c:v>579</c:v>
                </c:pt>
                <c:pt idx="581">
                  <c:v>580</c:v>
                </c:pt>
                <c:pt idx="582">
                  <c:v>581</c:v>
                </c:pt>
                <c:pt idx="583">
                  <c:v>582</c:v>
                </c:pt>
                <c:pt idx="584">
                  <c:v>583</c:v>
                </c:pt>
                <c:pt idx="585">
                  <c:v>584</c:v>
                </c:pt>
                <c:pt idx="586">
                  <c:v>585</c:v>
                </c:pt>
                <c:pt idx="587">
                  <c:v>586</c:v>
                </c:pt>
                <c:pt idx="588">
                  <c:v>587</c:v>
                </c:pt>
                <c:pt idx="589">
                  <c:v>588</c:v>
                </c:pt>
                <c:pt idx="590">
                  <c:v>589</c:v>
                </c:pt>
                <c:pt idx="591">
                  <c:v>590</c:v>
                </c:pt>
                <c:pt idx="592">
                  <c:v>591</c:v>
                </c:pt>
                <c:pt idx="593">
                  <c:v>592</c:v>
                </c:pt>
                <c:pt idx="594">
                  <c:v>593</c:v>
                </c:pt>
                <c:pt idx="595">
                  <c:v>594</c:v>
                </c:pt>
                <c:pt idx="596">
                  <c:v>595</c:v>
                </c:pt>
                <c:pt idx="597">
                  <c:v>596</c:v>
                </c:pt>
                <c:pt idx="598">
                  <c:v>597</c:v>
                </c:pt>
                <c:pt idx="599">
                  <c:v>598</c:v>
                </c:pt>
                <c:pt idx="600">
                  <c:v>599</c:v>
                </c:pt>
                <c:pt idx="601">
                  <c:v>600</c:v>
                </c:pt>
                <c:pt idx="602">
                  <c:v>601</c:v>
                </c:pt>
                <c:pt idx="603">
                  <c:v>602</c:v>
                </c:pt>
                <c:pt idx="604">
                  <c:v>603</c:v>
                </c:pt>
                <c:pt idx="605">
                  <c:v>604</c:v>
                </c:pt>
                <c:pt idx="606">
                  <c:v>605</c:v>
                </c:pt>
                <c:pt idx="607">
                  <c:v>606</c:v>
                </c:pt>
                <c:pt idx="608">
                  <c:v>607</c:v>
                </c:pt>
                <c:pt idx="609">
                  <c:v>608</c:v>
                </c:pt>
                <c:pt idx="610">
                  <c:v>609</c:v>
                </c:pt>
                <c:pt idx="611">
                  <c:v>610</c:v>
                </c:pt>
                <c:pt idx="612">
                  <c:v>611</c:v>
                </c:pt>
                <c:pt idx="613">
                  <c:v>612</c:v>
                </c:pt>
                <c:pt idx="614">
                  <c:v>613</c:v>
                </c:pt>
                <c:pt idx="615">
                  <c:v>614</c:v>
                </c:pt>
                <c:pt idx="616">
                  <c:v>615</c:v>
                </c:pt>
                <c:pt idx="617">
                  <c:v>616</c:v>
                </c:pt>
                <c:pt idx="618">
                  <c:v>617</c:v>
                </c:pt>
                <c:pt idx="619">
                  <c:v>618</c:v>
                </c:pt>
                <c:pt idx="620">
                  <c:v>619</c:v>
                </c:pt>
                <c:pt idx="621">
                  <c:v>620</c:v>
                </c:pt>
                <c:pt idx="622">
                  <c:v>621</c:v>
                </c:pt>
                <c:pt idx="623">
                  <c:v>622</c:v>
                </c:pt>
                <c:pt idx="624">
                  <c:v>623</c:v>
                </c:pt>
                <c:pt idx="625">
                  <c:v>624</c:v>
                </c:pt>
                <c:pt idx="626">
                  <c:v>625</c:v>
                </c:pt>
                <c:pt idx="627">
                  <c:v>626</c:v>
                </c:pt>
                <c:pt idx="628">
                  <c:v>627</c:v>
                </c:pt>
                <c:pt idx="629">
                  <c:v>628</c:v>
                </c:pt>
                <c:pt idx="630">
                  <c:v>629</c:v>
                </c:pt>
                <c:pt idx="631">
                  <c:v>630</c:v>
                </c:pt>
                <c:pt idx="632">
                  <c:v>631</c:v>
                </c:pt>
                <c:pt idx="633">
                  <c:v>632</c:v>
                </c:pt>
                <c:pt idx="634">
                  <c:v>633</c:v>
                </c:pt>
                <c:pt idx="635">
                  <c:v>634</c:v>
                </c:pt>
                <c:pt idx="636">
                  <c:v>635</c:v>
                </c:pt>
                <c:pt idx="637">
                  <c:v>636</c:v>
                </c:pt>
                <c:pt idx="638">
                  <c:v>637</c:v>
                </c:pt>
                <c:pt idx="639">
                  <c:v>638</c:v>
                </c:pt>
                <c:pt idx="640">
                  <c:v>639</c:v>
                </c:pt>
                <c:pt idx="641">
                  <c:v>640</c:v>
                </c:pt>
                <c:pt idx="642">
                  <c:v>641</c:v>
                </c:pt>
                <c:pt idx="643">
                  <c:v>642</c:v>
                </c:pt>
                <c:pt idx="644">
                  <c:v>643</c:v>
                </c:pt>
                <c:pt idx="645">
                  <c:v>644</c:v>
                </c:pt>
                <c:pt idx="646">
                  <c:v>645</c:v>
                </c:pt>
                <c:pt idx="647">
                  <c:v>646</c:v>
                </c:pt>
                <c:pt idx="648">
                  <c:v>647</c:v>
                </c:pt>
                <c:pt idx="649">
                  <c:v>648</c:v>
                </c:pt>
                <c:pt idx="650">
                  <c:v>649</c:v>
                </c:pt>
                <c:pt idx="651">
                  <c:v>650</c:v>
                </c:pt>
                <c:pt idx="652">
                  <c:v>651</c:v>
                </c:pt>
                <c:pt idx="653">
                  <c:v>652</c:v>
                </c:pt>
                <c:pt idx="654">
                  <c:v>653</c:v>
                </c:pt>
                <c:pt idx="655">
                  <c:v>654</c:v>
                </c:pt>
                <c:pt idx="656">
                  <c:v>655</c:v>
                </c:pt>
                <c:pt idx="657">
                  <c:v>656</c:v>
                </c:pt>
                <c:pt idx="658">
                  <c:v>657</c:v>
                </c:pt>
                <c:pt idx="659">
                  <c:v>658</c:v>
                </c:pt>
                <c:pt idx="660">
                  <c:v>659</c:v>
                </c:pt>
                <c:pt idx="661">
                  <c:v>660</c:v>
                </c:pt>
                <c:pt idx="662">
                  <c:v>661</c:v>
                </c:pt>
                <c:pt idx="663">
                  <c:v>662</c:v>
                </c:pt>
                <c:pt idx="664">
                  <c:v>663</c:v>
                </c:pt>
                <c:pt idx="665">
                  <c:v>664</c:v>
                </c:pt>
                <c:pt idx="666">
                  <c:v>665</c:v>
                </c:pt>
                <c:pt idx="667">
                  <c:v>666</c:v>
                </c:pt>
                <c:pt idx="668">
                  <c:v>667</c:v>
                </c:pt>
                <c:pt idx="669">
                  <c:v>668</c:v>
                </c:pt>
                <c:pt idx="670">
                  <c:v>669</c:v>
                </c:pt>
                <c:pt idx="671">
                  <c:v>670</c:v>
                </c:pt>
                <c:pt idx="672">
                  <c:v>671</c:v>
                </c:pt>
                <c:pt idx="673">
                  <c:v>672</c:v>
                </c:pt>
                <c:pt idx="674">
                  <c:v>673</c:v>
                </c:pt>
                <c:pt idx="675">
                  <c:v>674</c:v>
                </c:pt>
                <c:pt idx="676">
                  <c:v>675</c:v>
                </c:pt>
                <c:pt idx="677">
                  <c:v>676</c:v>
                </c:pt>
                <c:pt idx="678">
                  <c:v>677</c:v>
                </c:pt>
                <c:pt idx="679">
                  <c:v>678</c:v>
                </c:pt>
                <c:pt idx="680">
                  <c:v>679</c:v>
                </c:pt>
                <c:pt idx="681">
                  <c:v>680</c:v>
                </c:pt>
                <c:pt idx="682">
                  <c:v>681</c:v>
                </c:pt>
                <c:pt idx="683">
                  <c:v>682</c:v>
                </c:pt>
                <c:pt idx="684">
                  <c:v>683</c:v>
                </c:pt>
                <c:pt idx="685">
                  <c:v>684</c:v>
                </c:pt>
                <c:pt idx="686">
                  <c:v>685</c:v>
                </c:pt>
                <c:pt idx="687">
                  <c:v>686</c:v>
                </c:pt>
                <c:pt idx="688">
                  <c:v>687</c:v>
                </c:pt>
                <c:pt idx="689">
                  <c:v>688</c:v>
                </c:pt>
                <c:pt idx="690">
                  <c:v>689</c:v>
                </c:pt>
                <c:pt idx="691">
                  <c:v>690</c:v>
                </c:pt>
                <c:pt idx="692">
                  <c:v>691</c:v>
                </c:pt>
                <c:pt idx="693">
                  <c:v>692</c:v>
                </c:pt>
                <c:pt idx="694">
                  <c:v>693</c:v>
                </c:pt>
                <c:pt idx="695">
                  <c:v>694</c:v>
                </c:pt>
                <c:pt idx="696">
                  <c:v>695</c:v>
                </c:pt>
                <c:pt idx="697">
                  <c:v>696</c:v>
                </c:pt>
                <c:pt idx="698">
                  <c:v>697</c:v>
                </c:pt>
                <c:pt idx="699">
                  <c:v>698</c:v>
                </c:pt>
                <c:pt idx="700">
                  <c:v>699</c:v>
                </c:pt>
                <c:pt idx="701">
                  <c:v>700</c:v>
                </c:pt>
                <c:pt idx="702">
                  <c:v>701</c:v>
                </c:pt>
                <c:pt idx="703">
                  <c:v>702</c:v>
                </c:pt>
                <c:pt idx="704">
                  <c:v>703</c:v>
                </c:pt>
                <c:pt idx="705">
                  <c:v>704</c:v>
                </c:pt>
                <c:pt idx="706">
                  <c:v>705</c:v>
                </c:pt>
                <c:pt idx="707">
                  <c:v>706</c:v>
                </c:pt>
                <c:pt idx="708">
                  <c:v>707</c:v>
                </c:pt>
                <c:pt idx="709">
                  <c:v>708</c:v>
                </c:pt>
                <c:pt idx="710">
                  <c:v>709</c:v>
                </c:pt>
                <c:pt idx="711">
                  <c:v>710</c:v>
                </c:pt>
                <c:pt idx="712">
                  <c:v>711</c:v>
                </c:pt>
                <c:pt idx="713">
                  <c:v>712</c:v>
                </c:pt>
                <c:pt idx="714">
                  <c:v>713</c:v>
                </c:pt>
                <c:pt idx="715">
                  <c:v>714</c:v>
                </c:pt>
                <c:pt idx="716">
                  <c:v>715</c:v>
                </c:pt>
                <c:pt idx="717">
                  <c:v>716</c:v>
                </c:pt>
                <c:pt idx="718">
                  <c:v>717</c:v>
                </c:pt>
                <c:pt idx="719">
                  <c:v>718</c:v>
                </c:pt>
                <c:pt idx="720">
                  <c:v>719</c:v>
                </c:pt>
                <c:pt idx="721">
                  <c:v>720</c:v>
                </c:pt>
                <c:pt idx="722">
                  <c:v>721</c:v>
                </c:pt>
                <c:pt idx="723">
                  <c:v>722</c:v>
                </c:pt>
                <c:pt idx="724">
                  <c:v>723</c:v>
                </c:pt>
                <c:pt idx="725">
                  <c:v>724</c:v>
                </c:pt>
                <c:pt idx="726">
                  <c:v>725</c:v>
                </c:pt>
                <c:pt idx="727">
                  <c:v>726</c:v>
                </c:pt>
                <c:pt idx="728">
                  <c:v>727</c:v>
                </c:pt>
                <c:pt idx="729">
                  <c:v>728</c:v>
                </c:pt>
                <c:pt idx="730">
                  <c:v>729</c:v>
                </c:pt>
                <c:pt idx="731">
                  <c:v>730</c:v>
                </c:pt>
                <c:pt idx="732">
                  <c:v>731</c:v>
                </c:pt>
                <c:pt idx="733">
                  <c:v>732</c:v>
                </c:pt>
                <c:pt idx="734">
                  <c:v>733</c:v>
                </c:pt>
                <c:pt idx="735">
                  <c:v>734</c:v>
                </c:pt>
                <c:pt idx="736">
                  <c:v>735</c:v>
                </c:pt>
                <c:pt idx="737">
                  <c:v>736</c:v>
                </c:pt>
                <c:pt idx="738">
                  <c:v>737</c:v>
                </c:pt>
                <c:pt idx="739">
                  <c:v>738</c:v>
                </c:pt>
                <c:pt idx="740">
                  <c:v>739</c:v>
                </c:pt>
                <c:pt idx="741">
                  <c:v>740</c:v>
                </c:pt>
                <c:pt idx="742">
                  <c:v>741</c:v>
                </c:pt>
                <c:pt idx="743">
                  <c:v>742</c:v>
                </c:pt>
                <c:pt idx="744">
                  <c:v>743</c:v>
                </c:pt>
                <c:pt idx="745">
                  <c:v>744</c:v>
                </c:pt>
                <c:pt idx="746">
                  <c:v>745</c:v>
                </c:pt>
                <c:pt idx="747">
                  <c:v>746</c:v>
                </c:pt>
                <c:pt idx="748">
                  <c:v>747</c:v>
                </c:pt>
                <c:pt idx="749">
                  <c:v>748</c:v>
                </c:pt>
                <c:pt idx="750">
                  <c:v>749</c:v>
                </c:pt>
                <c:pt idx="751">
                  <c:v>750</c:v>
                </c:pt>
                <c:pt idx="752">
                  <c:v>751</c:v>
                </c:pt>
                <c:pt idx="753">
                  <c:v>752</c:v>
                </c:pt>
                <c:pt idx="754">
                  <c:v>753</c:v>
                </c:pt>
                <c:pt idx="755">
                  <c:v>754</c:v>
                </c:pt>
                <c:pt idx="756">
                  <c:v>755</c:v>
                </c:pt>
                <c:pt idx="757">
                  <c:v>756</c:v>
                </c:pt>
                <c:pt idx="758">
                  <c:v>757</c:v>
                </c:pt>
                <c:pt idx="759">
                  <c:v>758</c:v>
                </c:pt>
                <c:pt idx="760">
                  <c:v>759</c:v>
                </c:pt>
                <c:pt idx="761">
                  <c:v>760</c:v>
                </c:pt>
                <c:pt idx="762">
                  <c:v>761</c:v>
                </c:pt>
                <c:pt idx="763">
                  <c:v>762</c:v>
                </c:pt>
                <c:pt idx="764">
                  <c:v>763</c:v>
                </c:pt>
                <c:pt idx="765">
                  <c:v>764</c:v>
                </c:pt>
                <c:pt idx="766">
                  <c:v>765</c:v>
                </c:pt>
                <c:pt idx="767">
                  <c:v>766</c:v>
                </c:pt>
                <c:pt idx="768">
                  <c:v>767</c:v>
                </c:pt>
                <c:pt idx="769">
                  <c:v>768</c:v>
                </c:pt>
                <c:pt idx="770">
                  <c:v>769</c:v>
                </c:pt>
                <c:pt idx="771">
                  <c:v>770</c:v>
                </c:pt>
                <c:pt idx="772">
                  <c:v>771</c:v>
                </c:pt>
                <c:pt idx="773">
                  <c:v>772</c:v>
                </c:pt>
                <c:pt idx="774">
                  <c:v>773</c:v>
                </c:pt>
                <c:pt idx="775">
                  <c:v>774</c:v>
                </c:pt>
                <c:pt idx="776">
                  <c:v>775</c:v>
                </c:pt>
                <c:pt idx="777">
                  <c:v>776</c:v>
                </c:pt>
                <c:pt idx="778">
                  <c:v>777</c:v>
                </c:pt>
                <c:pt idx="779">
                  <c:v>778</c:v>
                </c:pt>
                <c:pt idx="780">
                  <c:v>779</c:v>
                </c:pt>
                <c:pt idx="781">
                  <c:v>780</c:v>
                </c:pt>
                <c:pt idx="782">
                  <c:v>781</c:v>
                </c:pt>
                <c:pt idx="783">
                  <c:v>782</c:v>
                </c:pt>
                <c:pt idx="784">
                  <c:v>783</c:v>
                </c:pt>
                <c:pt idx="785">
                  <c:v>784</c:v>
                </c:pt>
                <c:pt idx="786">
                  <c:v>785</c:v>
                </c:pt>
                <c:pt idx="787">
                  <c:v>786</c:v>
                </c:pt>
                <c:pt idx="788">
                  <c:v>787</c:v>
                </c:pt>
                <c:pt idx="789">
                  <c:v>788</c:v>
                </c:pt>
                <c:pt idx="790">
                  <c:v>789</c:v>
                </c:pt>
                <c:pt idx="791">
                  <c:v>790</c:v>
                </c:pt>
                <c:pt idx="792">
                  <c:v>791</c:v>
                </c:pt>
                <c:pt idx="793">
                  <c:v>792</c:v>
                </c:pt>
                <c:pt idx="794">
                  <c:v>793</c:v>
                </c:pt>
                <c:pt idx="795">
                  <c:v>794</c:v>
                </c:pt>
                <c:pt idx="796">
                  <c:v>795</c:v>
                </c:pt>
                <c:pt idx="797">
                  <c:v>796</c:v>
                </c:pt>
                <c:pt idx="798">
                  <c:v>797</c:v>
                </c:pt>
                <c:pt idx="799">
                  <c:v>798</c:v>
                </c:pt>
                <c:pt idx="800">
                  <c:v>799</c:v>
                </c:pt>
                <c:pt idx="801">
                  <c:v>800</c:v>
                </c:pt>
                <c:pt idx="802">
                  <c:v>801</c:v>
                </c:pt>
                <c:pt idx="803">
                  <c:v>802</c:v>
                </c:pt>
                <c:pt idx="804">
                  <c:v>803</c:v>
                </c:pt>
                <c:pt idx="805">
                  <c:v>804</c:v>
                </c:pt>
                <c:pt idx="806">
                  <c:v>805</c:v>
                </c:pt>
                <c:pt idx="807">
                  <c:v>806</c:v>
                </c:pt>
                <c:pt idx="808">
                  <c:v>807</c:v>
                </c:pt>
                <c:pt idx="809">
                  <c:v>808</c:v>
                </c:pt>
                <c:pt idx="810">
                  <c:v>809</c:v>
                </c:pt>
                <c:pt idx="811">
                  <c:v>810</c:v>
                </c:pt>
                <c:pt idx="812">
                  <c:v>811</c:v>
                </c:pt>
                <c:pt idx="813">
                  <c:v>812</c:v>
                </c:pt>
                <c:pt idx="814">
                  <c:v>813</c:v>
                </c:pt>
                <c:pt idx="815">
                  <c:v>814</c:v>
                </c:pt>
                <c:pt idx="816">
                  <c:v>815</c:v>
                </c:pt>
                <c:pt idx="817">
                  <c:v>816</c:v>
                </c:pt>
                <c:pt idx="818">
                  <c:v>817</c:v>
                </c:pt>
                <c:pt idx="819">
                  <c:v>818</c:v>
                </c:pt>
                <c:pt idx="820">
                  <c:v>819</c:v>
                </c:pt>
                <c:pt idx="821">
                  <c:v>820</c:v>
                </c:pt>
                <c:pt idx="822">
                  <c:v>821</c:v>
                </c:pt>
                <c:pt idx="823">
                  <c:v>822</c:v>
                </c:pt>
                <c:pt idx="824">
                  <c:v>823</c:v>
                </c:pt>
                <c:pt idx="825">
                  <c:v>824</c:v>
                </c:pt>
                <c:pt idx="826">
                  <c:v>825</c:v>
                </c:pt>
                <c:pt idx="827">
                  <c:v>826</c:v>
                </c:pt>
                <c:pt idx="828">
                  <c:v>827</c:v>
                </c:pt>
                <c:pt idx="829">
                  <c:v>828</c:v>
                </c:pt>
                <c:pt idx="830">
                  <c:v>829</c:v>
                </c:pt>
                <c:pt idx="831">
                  <c:v>830</c:v>
                </c:pt>
                <c:pt idx="832">
                  <c:v>831</c:v>
                </c:pt>
                <c:pt idx="833">
                  <c:v>832</c:v>
                </c:pt>
                <c:pt idx="834">
                  <c:v>833</c:v>
                </c:pt>
                <c:pt idx="835">
                  <c:v>834</c:v>
                </c:pt>
                <c:pt idx="836">
                  <c:v>835</c:v>
                </c:pt>
                <c:pt idx="837">
                  <c:v>836</c:v>
                </c:pt>
                <c:pt idx="838">
                  <c:v>837</c:v>
                </c:pt>
                <c:pt idx="839">
                  <c:v>838</c:v>
                </c:pt>
                <c:pt idx="840">
                  <c:v>839</c:v>
                </c:pt>
                <c:pt idx="841">
                  <c:v>840</c:v>
                </c:pt>
                <c:pt idx="842">
                  <c:v>841</c:v>
                </c:pt>
                <c:pt idx="843">
                  <c:v>842</c:v>
                </c:pt>
                <c:pt idx="844">
                  <c:v>843</c:v>
                </c:pt>
                <c:pt idx="845">
                  <c:v>844</c:v>
                </c:pt>
                <c:pt idx="846">
                  <c:v>845</c:v>
                </c:pt>
                <c:pt idx="847">
                  <c:v>846</c:v>
                </c:pt>
                <c:pt idx="848">
                  <c:v>847</c:v>
                </c:pt>
                <c:pt idx="849">
                  <c:v>848</c:v>
                </c:pt>
                <c:pt idx="850">
                  <c:v>849</c:v>
                </c:pt>
                <c:pt idx="851">
                  <c:v>850</c:v>
                </c:pt>
                <c:pt idx="852">
                  <c:v>851</c:v>
                </c:pt>
                <c:pt idx="853">
                  <c:v>852</c:v>
                </c:pt>
                <c:pt idx="854">
                  <c:v>853</c:v>
                </c:pt>
                <c:pt idx="855">
                  <c:v>854</c:v>
                </c:pt>
                <c:pt idx="856">
                  <c:v>855</c:v>
                </c:pt>
                <c:pt idx="857">
                  <c:v>856</c:v>
                </c:pt>
                <c:pt idx="858">
                  <c:v>857</c:v>
                </c:pt>
                <c:pt idx="859">
                  <c:v>858</c:v>
                </c:pt>
                <c:pt idx="860">
                  <c:v>859</c:v>
                </c:pt>
                <c:pt idx="861">
                  <c:v>860</c:v>
                </c:pt>
                <c:pt idx="862">
                  <c:v>861</c:v>
                </c:pt>
                <c:pt idx="863">
                  <c:v>862</c:v>
                </c:pt>
                <c:pt idx="864">
                  <c:v>863</c:v>
                </c:pt>
                <c:pt idx="865">
                  <c:v>864</c:v>
                </c:pt>
                <c:pt idx="866">
                  <c:v>865</c:v>
                </c:pt>
                <c:pt idx="867">
                  <c:v>866</c:v>
                </c:pt>
                <c:pt idx="868">
                  <c:v>867</c:v>
                </c:pt>
                <c:pt idx="869">
                  <c:v>868</c:v>
                </c:pt>
                <c:pt idx="870">
                  <c:v>869</c:v>
                </c:pt>
                <c:pt idx="871">
                  <c:v>870</c:v>
                </c:pt>
                <c:pt idx="872">
                  <c:v>871</c:v>
                </c:pt>
                <c:pt idx="873">
                  <c:v>872</c:v>
                </c:pt>
                <c:pt idx="874">
                  <c:v>873</c:v>
                </c:pt>
                <c:pt idx="875">
                  <c:v>874</c:v>
                </c:pt>
                <c:pt idx="876">
                  <c:v>875</c:v>
                </c:pt>
                <c:pt idx="877">
                  <c:v>876</c:v>
                </c:pt>
                <c:pt idx="878">
                  <c:v>877</c:v>
                </c:pt>
                <c:pt idx="879">
                  <c:v>878</c:v>
                </c:pt>
                <c:pt idx="880">
                  <c:v>879</c:v>
                </c:pt>
                <c:pt idx="881">
                  <c:v>880</c:v>
                </c:pt>
                <c:pt idx="882">
                  <c:v>881</c:v>
                </c:pt>
                <c:pt idx="883">
                  <c:v>882</c:v>
                </c:pt>
                <c:pt idx="884">
                  <c:v>883</c:v>
                </c:pt>
                <c:pt idx="885">
                  <c:v>884</c:v>
                </c:pt>
                <c:pt idx="886">
                  <c:v>885</c:v>
                </c:pt>
                <c:pt idx="887">
                  <c:v>886</c:v>
                </c:pt>
                <c:pt idx="888">
                  <c:v>887</c:v>
                </c:pt>
                <c:pt idx="889">
                  <c:v>888</c:v>
                </c:pt>
                <c:pt idx="890">
                  <c:v>889</c:v>
                </c:pt>
                <c:pt idx="891">
                  <c:v>890</c:v>
                </c:pt>
                <c:pt idx="892">
                  <c:v>891</c:v>
                </c:pt>
                <c:pt idx="893">
                  <c:v>892</c:v>
                </c:pt>
                <c:pt idx="894">
                  <c:v>893</c:v>
                </c:pt>
                <c:pt idx="895">
                  <c:v>894</c:v>
                </c:pt>
                <c:pt idx="896">
                  <c:v>895</c:v>
                </c:pt>
                <c:pt idx="897">
                  <c:v>896</c:v>
                </c:pt>
                <c:pt idx="898">
                  <c:v>897</c:v>
                </c:pt>
                <c:pt idx="899">
                  <c:v>898</c:v>
                </c:pt>
                <c:pt idx="900">
                  <c:v>899</c:v>
                </c:pt>
                <c:pt idx="901">
                  <c:v>900</c:v>
                </c:pt>
                <c:pt idx="902">
                  <c:v>901</c:v>
                </c:pt>
                <c:pt idx="903">
                  <c:v>902</c:v>
                </c:pt>
                <c:pt idx="904">
                  <c:v>903</c:v>
                </c:pt>
                <c:pt idx="905">
                  <c:v>904</c:v>
                </c:pt>
                <c:pt idx="906">
                  <c:v>905</c:v>
                </c:pt>
                <c:pt idx="907">
                  <c:v>906</c:v>
                </c:pt>
                <c:pt idx="908">
                  <c:v>907</c:v>
                </c:pt>
                <c:pt idx="909">
                  <c:v>908</c:v>
                </c:pt>
                <c:pt idx="910">
                  <c:v>909</c:v>
                </c:pt>
                <c:pt idx="911">
                  <c:v>910</c:v>
                </c:pt>
                <c:pt idx="912">
                  <c:v>911</c:v>
                </c:pt>
                <c:pt idx="913">
                  <c:v>912</c:v>
                </c:pt>
                <c:pt idx="914">
                  <c:v>913</c:v>
                </c:pt>
                <c:pt idx="915">
                  <c:v>914</c:v>
                </c:pt>
                <c:pt idx="916">
                  <c:v>915</c:v>
                </c:pt>
                <c:pt idx="917">
                  <c:v>916</c:v>
                </c:pt>
                <c:pt idx="918">
                  <c:v>917</c:v>
                </c:pt>
                <c:pt idx="919">
                  <c:v>918</c:v>
                </c:pt>
                <c:pt idx="920">
                  <c:v>919</c:v>
                </c:pt>
                <c:pt idx="921">
                  <c:v>920</c:v>
                </c:pt>
                <c:pt idx="922">
                  <c:v>921</c:v>
                </c:pt>
                <c:pt idx="923">
                  <c:v>922</c:v>
                </c:pt>
                <c:pt idx="924">
                  <c:v>923</c:v>
                </c:pt>
                <c:pt idx="925">
                  <c:v>924</c:v>
                </c:pt>
                <c:pt idx="926">
                  <c:v>925</c:v>
                </c:pt>
                <c:pt idx="927">
                  <c:v>926</c:v>
                </c:pt>
                <c:pt idx="928">
                  <c:v>927</c:v>
                </c:pt>
                <c:pt idx="929">
                  <c:v>928</c:v>
                </c:pt>
                <c:pt idx="930">
                  <c:v>929</c:v>
                </c:pt>
                <c:pt idx="931">
                  <c:v>930</c:v>
                </c:pt>
                <c:pt idx="932">
                  <c:v>931</c:v>
                </c:pt>
                <c:pt idx="933">
                  <c:v>932</c:v>
                </c:pt>
                <c:pt idx="934">
                  <c:v>933</c:v>
                </c:pt>
                <c:pt idx="935">
                  <c:v>934</c:v>
                </c:pt>
                <c:pt idx="936">
                  <c:v>935</c:v>
                </c:pt>
                <c:pt idx="937">
                  <c:v>936</c:v>
                </c:pt>
                <c:pt idx="938">
                  <c:v>937</c:v>
                </c:pt>
                <c:pt idx="939">
                  <c:v>938</c:v>
                </c:pt>
                <c:pt idx="940">
                  <c:v>939</c:v>
                </c:pt>
                <c:pt idx="941">
                  <c:v>940</c:v>
                </c:pt>
                <c:pt idx="942">
                  <c:v>941</c:v>
                </c:pt>
                <c:pt idx="943">
                  <c:v>942</c:v>
                </c:pt>
                <c:pt idx="944">
                  <c:v>943</c:v>
                </c:pt>
                <c:pt idx="945">
                  <c:v>944</c:v>
                </c:pt>
                <c:pt idx="946">
                  <c:v>945</c:v>
                </c:pt>
                <c:pt idx="947">
                  <c:v>946</c:v>
                </c:pt>
                <c:pt idx="948">
                  <c:v>947</c:v>
                </c:pt>
                <c:pt idx="949">
                  <c:v>948</c:v>
                </c:pt>
                <c:pt idx="950">
                  <c:v>949</c:v>
                </c:pt>
                <c:pt idx="951">
                  <c:v>950</c:v>
                </c:pt>
                <c:pt idx="952">
                  <c:v>951</c:v>
                </c:pt>
                <c:pt idx="953">
                  <c:v>952</c:v>
                </c:pt>
                <c:pt idx="954">
                  <c:v>953</c:v>
                </c:pt>
                <c:pt idx="955">
                  <c:v>954</c:v>
                </c:pt>
                <c:pt idx="956">
                  <c:v>955</c:v>
                </c:pt>
                <c:pt idx="957">
                  <c:v>956</c:v>
                </c:pt>
                <c:pt idx="958">
                  <c:v>957</c:v>
                </c:pt>
                <c:pt idx="959">
                  <c:v>958</c:v>
                </c:pt>
                <c:pt idx="960">
                  <c:v>959</c:v>
                </c:pt>
                <c:pt idx="961">
                  <c:v>960</c:v>
                </c:pt>
                <c:pt idx="962">
                  <c:v>961</c:v>
                </c:pt>
                <c:pt idx="963">
                  <c:v>962</c:v>
                </c:pt>
                <c:pt idx="964">
                  <c:v>963</c:v>
                </c:pt>
                <c:pt idx="965">
                  <c:v>964</c:v>
                </c:pt>
                <c:pt idx="966">
                  <c:v>965</c:v>
                </c:pt>
                <c:pt idx="967">
                  <c:v>966</c:v>
                </c:pt>
                <c:pt idx="968">
                  <c:v>967</c:v>
                </c:pt>
                <c:pt idx="969">
                  <c:v>968</c:v>
                </c:pt>
                <c:pt idx="970">
                  <c:v>969</c:v>
                </c:pt>
                <c:pt idx="971">
                  <c:v>970</c:v>
                </c:pt>
                <c:pt idx="972">
                  <c:v>971</c:v>
                </c:pt>
                <c:pt idx="973">
                  <c:v>972</c:v>
                </c:pt>
                <c:pt idx="974">
                  <c:v>973</c:v>
                </c:pt>
                <c:pt idx="975">
                  <c:v>974</c:v>
                </c:pt>
                <c:pt idx="976">
                  <c:v>975</c:v>
                </c:pt>
                <c:pt idx="977">
                  <c:v>976</c:v>
                </c:pt>
                <c:pt idx="978">
                  <c:v>977</c:v>
                </c:pt>
                <c:pt idx="979">
                  <c:v>978</c:v>
                </c:pt>
                <c:pt idx="980">
                  <c:v>979</c:v>
                </c:pt>
                <c:pt idx="981">
                  <c:v>980</c:v>
                </c:pt>
                <c:pt idx="982">
                  <c:v>981</c:v>
                </c:pt>
                <c:pt idx="983">
                  <c:v>982</c:v>
                </c:pt>
                <c:pt idx="984">
                  <c:v>983</c:v>
                </c:pt>
                <c:pt idx="985">
                  <c:v>984</c:v>
                </c:pt>
                <c:pt idx="986">
                  <c:v>985</c:v>
                </c:pt>
                <c:pt idx="987">
                  <c:v>986</c:v>
                </c:pt>
                <c:pt idx="988">
                  <c:v>987</c:v>
                </c:pt>
                <c:pt idx="989">
                  <c:v>988</c:v>
                </c:pt>
                <c:pt idx="990">
                  <c:v>989</c:v>
                </c:pt>
                <c:pt idx="991">
                  <c:v>990</c:v>
                </c:pt>
                <c:pt idx="992">
                  <c:v>991</c:v>
                </c:pt>
                <c:pt idx="993">
                  <c:v>992</c:v>
                </c:pt>
                <c:pt idx="994">
                  <c:v>993</c:v>
                </c:pt>
                <c:pt idx="995">
                  <c:v>994</c:v>
                </c:pt>
                <c:pt idx="996">
                  <c:v>995</c:v>
                </c:pt>
                <c:pt idx="997">
                  <c:v>996</c:v>
                </c:pt>
                <c:pt idx="998">
                  <c:v>997</c:v>
                </c:pt>
                <c:pt idx="999">
                  <c:v>998</c:v>
                </c:pt>
                <c:pt idx="1000">
                  <c:v>999</c:v>
                </c:pt>
                <c:pt idx="1001">
                  <c:v>1000</c:v>
                </c:pt>
                <c:pt idx="1002">
                  <c:v>1001</c:v>
                </c:pt>
                <c:pt idx="1003">
                  <c:v>1002</c:v>
                </c:pt>
                <c:pt idx="1004">
                  <c:v>1003</c:v>
                </c:pt>
                <c:pt idx="1005">
                  <c:v>1004</c:v>
                </c:pt>
                <c:pt idx="1006">
                  <c:v>1005</c:v>
                </c:pt>
                <c:pt idx="1007">
                  <c:v>1006</c:v>
                </c:pt>
                <c:pt idx="1008">
                  <c:v>1007</c:v>
                </c:pt>
                <c:pt idx="1009">
                  <c:v>1008</c:v>
                </c:pt>
                <c:pt idx="1010">
                  <c:v>1009</c:v>
                </c:pt>
                <c:pt idx="1011">
                  <c:v>1010</c:v>
                </c:pt>
                <c:pt idx="1012">
                  <c:v>1011</c:v>
                </c:pt>
                <c:pt idx="1013">
                  <c:v>1012</c:v>
                </c:pt>
                <c:pt idx="1014">
                  <c:v>1013</c:v>
                </c:pt>
                <c:pt idx="1015">
                  <c:v>1014</c:v>
                </c:pt>
                <c:pt idx="1016">
                  <c:v>1015</c:v>
                </c:pt>
                <c:pt idx="1017">
                  <c:v>1016</c:v>
                </c:pt>
                <c:pt idx="1018">
                  <c:v>1017</c:v>
                </c:pt>
                <c:pt idx="1019">
                  <c:v>1018</c:v>
                </c:pt>
                <c:pt idx="1020">
                  <c:v>1019</c:v>
                </c:pt>
                <c:pt idx="1021">
                  <c:v>1020</c:v>
                </c:pt>
                <c:pt idx="1022">
                  <c:v>1021</c:v>
                </c:pt>
                <c:pt idx="1023">
                  <c:v>1022</c:v>
                </c:pt>
                <c:pt idx="1024">
                  <c:v>1023</c:v>
                </c:pt>
                <c:pt idx="1025">
                  <c:v>1024</c:v>
                </c:pt>
                <c:pt idx="1026">
                  <c:v>1025</c:v>
                </c:pt>
                <c:pt idx="1027">
                  <c:v>1026</c:v>
                </c:pt>
                <c:pt idx="1028">
                  <c:v>1027</c:v>
                </c:pt>
                <c:pt idx="1029">
                  <c:v>1028</c:v>
                </c:pt>
                <c:pt idx="1030">
                  <c:v>1029</c:v>
                </c:pt>
                <c:pt idx="1031">
                  <c:v>1030</c:v>
                </c:pt>
                <c:pt idx="1032">
                  <c:v>1031</c:v>
                </c:pt>
                <c:pt idx="1033">
                  <c:v>1032</c:v>
                </c:pt>
                <c:pt idx="1034">
                  <c:v>1033</c:v>
                </c:pt>
                <c:pt idx="1035">
                  <c:v>1034</c:v>
                </c:pt>
                <c:pt idx="1036">
                  <c:v>1035</c:v>
                </c:pt>
                <c:pt idx="1037">
                  <c:v>1036</c:v>
                </c:pt>
                <c:pt idx="1038">
                  <c:v>1037</c:v>
                </c:pt>
                <c:pt idx="1039">
                  <c:v>1038</c:v>
                </c:pt>
                <c:pt idx="1040">
                  <c:v>1039</c:v>
                </c:pt>
                <c:pt idx="1041">
                  <c:v>1040</c:v>
                </c:pt>
                <c:pt idx="1042">
                  <c:v>1041</c:v>
                </c:pt>
                <c:pt idx="1043">
                  <c:v>1042</c:v>
                </c:pt>
                <c:pt idx="1044">
                  <c:v>1043</c:v>
                </c:pt>
                <c:pt idx="1045">
                  <c:v>1044</c:v>
                </c:pt>
                <c:pt idx="1046">
                  <c:v>1045</c:v>
                </c:pt>
                <c:pt idx="1047">
                  <c:v>1046</c:v>
                </c:pt>
                <c:pt idx="1048">
                  <c:v>1047</c:v>
                </c:pt>
                <c:pt idx="1049">
                  <c:v>1048</c:v>
                </c:pt>
                <c:pt idx="1050">
                  <c:v>1049</c:v>
                </c:pt>
                <c:pt idx="1051">
                  <c:v>1050</c:v>
                </c:pt>
                <c:pt idx="1052">
                  <c:v>1051</c:v>
                </c:pt>
                <c:pt idx="1053">
                  <c:v>1052</c:v>
                </c:pt>
                <c:pt idx="1054">
                  <c:v>1053</c:v>
                </c:pt>
                <c:pt idx="1055">
                  <c:v>1054</c:v>
                </c:pt>
                <c:pt idx="1056">
                  <c:v>1055</c:v>
                </c:pt>
                <c:pt idx="1057">
                  <c:v>1056</c:v>
                </c:pt>
                <c:pt idx="1058">
                  <c:v>1057</c:v>
                </c:pt>
                <c:pt idx="1059">
                  <c:v>1058</c:v>
                </c:pt>
                <c:pt idx="1060">
                  <c:v>1059</c:v>
                </c:pt>
                <c:pt idx="1061">
                  <c:v>1060</c:v>
                </c:pt>
                <c:pt idx="1062">
                  <c:v>1061</c:v>
                </c:pt>
                <c:pt idx="1063">
                  <c:v>1062</c:v>
                </c:pt>
                <c:pt idx="1064">
                  <c:v>1063</c:v>
                </c:pt>
                <c:pt idx="1065">
                  <c:v>1064</c:v>
                </c:pt>
                <c:pt idx="1066">
                  <c:v>1065</c:v>
                </c:pt>
                <c:pt idx="1067">
                  <c:v>1066</c:v>
                </c:pt>
                <c:pt idx="1068">
                  <c:v>1067</c:v>
                </c:pt>
                <c:pt idx="1069">
                  <c:v>1068</c:v>
                </c:pt>
                <c:pt idx="1070">
                  <c:v>1069</c:v>
                </c:pt>
                <c:pt idx="1071">
                  <c:v>1070</c:v>
                </c:pt>
                <c:pt idx="1072">
                  <c:v>1071</c:v>
                </c:pt>
                <c:pt idx="1073">
                  <c:v>1072</c:v>
                </c:pt>
                <c:pt idx="1074">
                  <c:v>1073</c:v>
                </c:pt>
                <c:pt idx="1075">
                  <c:v>1074</c:v>
                </c:pt>
                <c:pt idx="1076">
                  <c:v>1075</c:v>
                </c:pt>
                <c:pt idx="1077">
                  <c:v>1076</c:v>
                </c:pt>
                <c:pt idx="1078">
                  <c:v>1077</c:v>
                </c:pt>
                <c:pt idx="1079">
                  <c:v>1078</c:v>
                </c:pt>
                <c:pt idx="1080">
                  <c:v>1079</c:v>
                </c:pt>
                <c:pt idx="1081">
                  <c:v>1080</c:v>
                </c:pt>
                <c:pt idx="1082">
                  <c:v>1081</c:v>
                </c:pt>
                <c:pt idx="1083">
                  <c:v>1082</c:v>
                </c:pt>
                <c:pt idx="1084">
                  <c:v>1083</c:v>
                </c:pt>
                <c:pt idx="1085">
                  <c:v>1084</c:v>
                </c:pt>
                <c:pt idx="1086">
                  <c:v>1085</c:v>
                </c:pt>
                <c:pt idx="1087">
                  <c:v>1086</c:v>
                </c:pt>
                <c:pt idx="1088">
                  <c:v>1087</c:v>
                </c:pt>
                <c:pt idx="1089">
                  <c:v>1088</c:v>
                </c:pt>
                <c:pt idx="1090">
                  <c:v>1089</c:v>
                </c:pt>
                <c:pt idx="1091">
                  <c:v>1090</c:v>
                </c:pt>
                <c:pt idx="1092">
                  <c:v>1091</c:v>
                </c:pt>
                <c:pt idx="1093">
                  <c:v>1092</c:v>
                </c:pt>
                <c:pt idx="1094">
                  <c:v>1093</c:v>
                </c:pt>
                <c:pt idx="1095">
                  <c:v>1094</c:v>
                </c:pt>
                <c:pt idx="1096">
                  <c:v>1095</c:v>
                </c:pt>
                <c:pt idx="1097">
                  <c:v>1096</c:v>
                </c:pt>
                <c:pt idx="1098">
                  <c:v>1097</c:v>
                </c:pt>
                <c:pt idx="1099">
                  <c:v>1098</c:v>
                </c:pt>
                <c:pt idx="1100">
                  <c:v>1099</c:v>
                </c:pt>
                <c:pt idx="1101">
                  <c:v>1100</c:v>
                </c:pt>
                <c:pt idx="1102">
                  <c:v>1101</c:v>
                </c:pt>
                <c:pt idx="1103">
                  <c:v>1102</c:v>
                </c:pt>
                <c:pt idx="1104">
                  <c:v>1103</c:v>
                </c:pt>
                <c:pt idx="1105">
                  <c:v>1104</c:v>
                </c:pt>
                <c:pt idx="1106">
                  <c:v>1105</c:v>
                </c:pt>
                <c:pt idx="1107">
                  <c:v>1106</c:v>
                </c:pt>
                <c:pt idx="1108">
                  <c:v>1107</c:v>
                </c:pt>
                <c:pt idx="1109">
                  <c:v>1108</c:v>
                </c:pt>
                <c:pt idx="1110">
                  <c:v>1109</c:v>
                </c:pt>
                <c:pt idx="1111">
                  <c:v>1110</c:v>
                </c:pt>
                <c:pt idx="1112">
                  <c:v>1111</c:v>
                </c:pt>
                <c:pt idx="1113">
                  <c:v>1112</c:v>
                </c:pt>
                <c:pt idx="1114">
                  <c:v>1113</c:v>
                </c:pt>
                <c:pt idx="1115">
                  <c:v>1114</c:v>
                </c:pt>
                <c:pt idx="1116">
                  <c:v>1115</c:v>
                </c:pt>
                <c:pt idx="1117">
                  <c:v>1116</c:v>
                </c:pt>
                <c:pt idx="1118">
                  <c:v>1117</c:v>
                </c:pt>
                <c:pt idx="1119">
                  <c:v>1118</c:v>
                </c:pt>
                <c:pt idx="1120">
                  <c:v>1119</c:v>
                </c:pt>
                <c:pt idx="1121">
                  <c:v>1120</c:v>
                </c:pt>
                <c:pt idx="1122">
                  <c:v>1121</c:v>
                </c:pt>
                <c:pt idx="1123">
                  <c:v>1122</c:v>
                </c:pt>
                <c:pt idx="1124">
                  <c:v>1123</c:v>
                </c:pt>
                <c:pt idx="1125">
                  <c:v>1124</c:v>
                </c:pt>
                <c:pt idx="1126">
                  <c:v>1125</c:v>
                </c:pt>
                <c:pt idx="1127">
                  <c:v>1126</c:v>
                </c:pt>
                <c:pt idx="1128">
                  <c:v>1127</c:v>
                </c:pt>
                <c:pt idx="1129">
                  <c:v>1128</c:v>
                </c:pt>
                <c:pt idx="1130">
                  <c:v>1129</c:v>
                </c:pt>
                <c:pt idx="1131">
                  <c:v>1130</c:v>
                </c:pt>
                <c:pt idx="1132">
                  <c:v>1131</c:v>
                </c:pt>
                <c:pt idx="1133">
                  <c:v>1132</c:v>
                </c:pt>
                <c:pt idx="1134">
                  <c:v>1133</c:v>
                </c:pt>
                <c:pt idx="1135">
                  <c:v>1134</c:v>
                </c:pt>
                <c:pt idx="1136">
                  <c:v>1135</c:v>
                </c:pt>
                <c:pt idx="1137">
                  <c:v>1136</c:v>
                </c:pt>
                <c:pt idx="1138">
                  <c:v>1137</c:v>
                </c:pt>
                <c:pt idx="1139">
                  <c:v>1138</c:v>
                </c:pt>
                <c:pt idx="1140">
                  <c:v>1139</c:v>
                </c:pt>
                <c:pt idx="1141">
                  <c:v>1140</c:v>
                </c:pt>
                <c:pt idx="1142">
                  <c:v>1141</c:v>
                </c:pt>
                <c:pt idx="1143">
                  <c:v>1142</c:v>
                </c:pt>
                <c:pt idx="1144">
                  <c:v>1143</c:v>
                </c:pt>
                <c:pt idx="1145">
                  <c:v>1144</c:v>
                </c:pt>
                <c:pt idx="1146">
                  <c:v>1145</c:v>
                </c:pt>
                <c:pt idx="1147">
                  <c:v>1146</c:v>
                </c:pt>
                <c:pt idx="1148">
                  <c:v>1147</c:v>
                </c:pt>
                <c:pt idx="1149">
                  <c:v>1148</c:v>
                </c:pt>
                <c:pt idx="1150">
                  <c:v>1149</c:v>
                </c:pt>
                <c:pt idx="1151">
                  <c:v>1150</c:v>
                </c:pt>
                <c:pt idx="1152">
                  <c:v>1151</c:v>
                </c:pt>
                <c:pt idx="1153">
                  <c:v>1152</c:v>
                </c:pt>
                <c:pt idx="1154">
                  <c:v>1153</c:v>
                </c:pt>
                <c:pt idx="1155">
                  <c:v>1154</c:v>
                </c:pt>
                <c:pt idx="1156">
                  <c:v>1155</c:v>
                </c:pt>
                <c:pt idx="1157">
                  <c:v>1156</c:v>
                </c:pt>
                <c:pt idx="1158">
                  <c:v>1157</c:v>
                </c:pt>
                <c:pt idx="1159">
                  <c:v>1158</c:v>
                </c:pt>
                <c:pt idx="1160">
                  <c:v>1159</c:v>
                </c:pt>
                <c:pt idx="1161">
                  <c:v>1160</c:v>
                </c:pt>
                <c:pt idx="1162">
                  <c:v>1161</c:v>
                </c:pt>
                <c:pt idx="1163">
                  <c:v>1162</c:v>
                </c:pt>
                <c:pt idx="1164">
                  <c:v>1163</c:v>
                </c:pt>
                <c:pt idx="1165">
                  <c:v>1164</c:v>
                </c:pt>
                <c:pt idx="1166">
                  <c:v>1165</c:v>
                </c:pt>
                <c:pt idx="1167">
                  <c:v>1166</c:v>
                </c:pt>
                <c:pt idx="1168">
                  <c:v>1167</c:v>
                </c:pt>
                <c:pt idx="1169">
                  <c:v>1168</c:v>
                </c:pt>
                <c:pt idx="1170">
                  <c:v>1169</c:v>
                </c:pt>
                <c:pt idx="1171">
                  <c:v>1170</c:v>
                </c:pt>
                <c:pt idx="1172">
                  <c:v>1171</c:v>
                </c:pt>
                <c:pt idx="1173">
                  <c:v>1172</c:v>
                </c:pt>
                <c:pt idx="1174">
                  <c:v>1173</c:v>
                </c:pt>
                <c:pt idx="1175">
                  <c:v>1174</c:v>
                </c:pt>
                <c:pt idx="1176">
                  <c:v>1175</c:v>
                </c:pt>
                <c:pt idx="1177">
                  <c:v>1176</c:v>
                </c:pt>
                <c:pt idx="1178">
                  <c:v>1177</c:v>
                </c:pt>
                <c:pt idx="1179">
                  <c:v>1178</c:v>
                </c:pt>
                <c:pt idx="1180">
                  <c:v>1179</c:v>
                </c:pt>
                <c:pt idx="1181">
                  <c:v>1180</c:v>
                </c:pt>
                <c:pt idx="1182">
                  <c:v>1181</c:v>
                </c:pt>
                <c:pt idx="1183">
                  <c:v>1182</c:v>
                </c:pt>
                <c:pt idx="1184">
                  <c:v>1183</c:v>
                </c:pt>
                <c:pt idx="1185">
                  <c:v>1184</c:v>
                </c:pt>
                <c:pt idx="1186">
                  <c:v>1185</c:v>
                </c:pt>
                <c:pt idx="1187">
                  <c:v>1186</c:v>
                </c:pt>
                <c:pt idx="1188">
                  <c:v>1187</c:v>
                </c:pt>
                <c:pt idx="1189">
                  <c:v>1188</c:v>
                </c:pt>
                <c:pt idx="1190">
                  <c:v>1189</c:v>
                </c:pt>
                <c:pt idx="1191">
                  <c:v>1190</c:v>
                </c:pt>
                <c:pt idx="1192">
                  <c:v>1191</c:v>
                </c:pt>
                <c:pt idx="1193">
                  <c:v>1192</c:v>
                </c:pt>
                <c:pt idx="1194">
                  <c:v>1193</c:v>
                </c:pt>
                <c:pt idx="1195">
                  <c:v>1194</c:v>
                </c:pt>
                <c:pt idx="1196">
                  <c:v>1195</c:v>
                </c:pt>
                <c:pt idx="1197">
                  <c:v>1196</c:v>
                </c:pt>
                <c:pt idx="1198">
                  <c:v>1197</c:v>
                </c:pt>
                <c:pt idx="1199">
                  <c:v>1198</c:v>
                </c:pt>
                <c:pt idx="1200">
                  <c:v>1199</c:v>
                </c:pt>
                <c:pt idx="1201">
                  <c:v>1200</c:v>
                </c:pt>
                <c:pt idx="1202">
                  <c:v>1201</c:v>
                </c:pt>
                <c:pt idx="1203">
                  <c:v>1202</c:v>
                </c:pt>
                <c:pt idx="1204">
                  <c:v>1203</c:v>
                </c:pt>
                <c:pt idx="1205">
                  <c:v>1204</c:v>
                </c:pt>
                <c:pt idx="1206">
                  <c:v>1205</c:v>
                </c:pt>
                <c:pt idx="1207">
                  <c:v>1206</c:v>
                </c:pt>
                <c:pt idx="1208">
                  <c:v>1207</c:v>
                </c:pt>
                <c:pt idx="1209">
                  <c:v>1208</c:v>
                </c:pt>
                <c:pt idx="1210">
                  <c:v>1209</c:v>
                </c:pt>
                <c:pt idx="1211">
                  <c:v>1210</c:v>
                </c:pt>
                <c:pt idx="1212">
                  <c:v>1211</c:v>
                </c:pt>
                <c:pt idx="1213">
                  <c:v>1212</c:v>
                </c:pt>
                <c:pt idx="1214">
                  <c:v>1213</c:v>
                </c:pt>
                <c:pt idx="1215">
                  <c:v>1214</c:v>
                </c:pt>
                <c:pt idx="1216">
                  <c:v>1215</c:v>
                </c:pt>
                <c:pt idx="1217">
                  <c:v>1216</c:v>
                </c:pt>
                <c:pt idx="1218">
                  <c:v>1217</c:v>
                </c:pt>
                <c:pt idx="1219">
                  <c:v>1218</c:v>
                </c:pt>
                <c:pt idx="1220">
                  <c:v>1219</c:v>
                </c:pt>
                <c:pt idx="1221">
                  <c:v>1220</c:v>
                </c:pt>
                <c:pt idx="1222">
                  <c:v>1221</c:v>
                </c:pt>
                <c:pt idx="1223">
                  <c:v>1222</c:v>
                </c:pt>
                <c:pt idx="1224">
                  <c:v>1223</c:v>
                </c:pt>
                <c:pt idx="1225">
                  <c:v>1224</c:v>
                </c:pt>
                <c:pt idx="1226">
                  <c:v>1225</c:v>
                </c:pt>
                <c:pt idx="1227">
                  <c:v>1226</c:v>
                </c:pt>
                <c:pt idx="1228">
                  <c:v>1227</c:v>
                </c:pt>
                <c:pt idx="1229">
                  <c:v>1228</c:v>
                </c:pt>
                <c:pt idx="1230">
                  <c:v>1229</c:v>
                </c:pt>
                <c:pt idx="1231">
                  <c:v>1230</c:v>
                </c:pt>
                <c:pt idx="1232">
                  <c:v>1231</c:v>
                </c:pt>
                <c:pt idx="1233">
                  <c:v>1232</c:v>
                </c:pt>
                <c:pt idx="1234">
                  <c:v>1233</c:v>
                </c:pt>
                <c:pt idx="1235">
                  <c:v>1234</c:v>
                </c:pt>
                <c:pt idx="1236">
                  <c:v>1235</c:v>
                </c:pt>
                <c:pt idx="1237">
                  <c:v>1236</c:v>
                </c:pt>
                <c:pt idx="1238">
                  <c:v>1237</c:v>
                </c:pt>
                <c:pt idx="1239">
                  <c:v>1238</c:v>
                </c:pt>
                <c:pt idx="1240">
                  <c:v>1239</c:v>
                </c:pt>
                <c:pt idx="1241">
                  <c:v>1240</c:v>
                </c:pt>
                <c:pt idx="1242">
                  <c:v>1241</c:v>
                </c:pt>
                <c:pt idx="1243">
                  <c:v>1242</c:v>
                </c:pt>
                <c:pt idx="1244">
                  <c:v>1243</c:v>
                </c:pt>
                <c:pt idx="1245">
                  <c:v>1244</c:v>
                </c:pt>
                <c:pt idx="1246">
                  <c:v>1245</c:v>
                </c:pt>
                <c:pt idx="1247">
                  <c:v>1246</c:v>
                </c:pt>
                <c:pt idx="1248">
                  <c:v>1247</c:v>
                </c:pt>
                <c:pt idx="1249">
                  <c:v>1248</c:v>
                </c:pt>
                <c:pt idx="1250">
                  <c:v>1249</c:v>
                </c:pt>
                <c:pt idx="1251">
                  <c:v>1250</c:v>
                </c:pt>
                <c:pt idx="1252">
                  <c:v>1251</c:v>
                </c:pt>
                <c:pt idx="1253">
                  <c:v>1252</c:v>
                </c:pt>
                <c:pt idx="1254">
                  <c:v>1253</c:v>
                </c:pt>
                <c:pt idx="1255">
                  <c:v>1254</c:v>
                </c:pt>
                <c:pt idx="1256">
                  <c:v>1255</c:v>
                </c:pt>
                <c:pt idx="1257">
                  <c:v>1256</c:v>
                </c:pt>
                <c:pt idx="1258">
                  <c:v>1257</c:v>
                </c:pt>
                <c:pt idx="1259">
                  <c:v>1258</c:v>
                </c:pt>
                <c:pt idx="1260">
                  <c:v>1259</c:v>
                </c:pt>
                <c:pt idx="1261">
                  <c:v>1260</c:v>
                </c:pt>
                <c:pt idx="1262">
                  <c:v>1261</c:v>
                </c:pt>
                <c:pt idx="1263">
                  <c:v>1262</c:v>
                </c:pt>
                <c:pt idx="1264">
                  <c:v>1263</c:v>
                </c:pt>
                <c:pt idx="1265">
                  <c:v>1264</c:v>
                </c:pt>
                <c:pt idx="1266">
                  <c:v>1265</c:v>
                </c:pt>
                <c:pt idx="1267">
                  <c:v>1266</c:v>
                </c:pt>
                <c:pt idx="1268">
                  <c:v>1267</c:v>
                </c:pt>
                <c:pt idx="1269">
                  <c:v>1268</c:v>
                </c:pt>
                <c:pt idx="1270">
                  <c:v>1269</c:v>
                </c:pt>
                <c:pt idx="1271">
                  <c:v>1270</c:v>
                </c:pt>
                <c:pt idx="1272">
                  <c:v>1271</c:v>
                </c:pt>
                <c:pt idx="1273">
                  <c:v>1272</c:v>
                </c:pt>
                <c:pt idx="1274">
                  <c:v>1273</c:v>
                </c:pt>
                <c:pt idx="1275">
                  <c:v>1274</c:v>
                </c:pt>
                <c:pt idx="1276">
                  <c:v>1275</c:v>
                </c:pt>
                <c:pt idx="1277">
                  <c:v>1276</c:v>
                </c:pt>
                <c:pt idx="1278">
                  <c:v>1277</c:v>
                </c:pt>
                <c:pt idx="1279">
                  <c:v>1278</c:v>
                </c:pt>
                <c:pt idx="1280">
                  <c:v>1279</c:v>
                </c:pt>
                <c:pt idx="1281">
                  <c:v>1280</c:v>
                </c:pt>
                <c:pt idx="1282">
                  <c:v>1281</c:v>
                </c:pt>
                <c:pt idx="1283">
                  <c:v>1282</c:v>
                </c:pt>
                <c:pt idx="1284">
                  <c:v>1283</c:v>
                </c:pt>
                <c:pt idx="1285">
                  <c:v>1284</c:v>
                </c:pt>
                <c:pt idx="1286">
                  <c:v>1285</c:v>
                </c:pt>
                <c:pt idx="1287">
                  <c:v>1286</c:v>
                </c:pt>
                <c:pt idx="1288">
                  <c:v>1287</c:v>
                </c:pt>
                <c:pt idx="1289">
                  <c:v>1288</c:v>
                </c:pt>
                <c:pt idx="1290">
                  <c:v>1289</c:v>
                </c:pt>
                <c:pt idx="1291">
                  <c:v>1290</c:v>
                </c:pt>
                <c:pt idx="1292">
                  <c:v>1291</c:v>
                </c:pt>
                <c:pt idx="1293">
                  <c:v>1292</c:v>
                </c:pt>
                <c:pt idx="1294">
                  <c:v>1293</c:v>
                </c:pt>
                <c:pt idx="1295">
                  <c:v>1294</c:v>
                </c:pt>
                <c:pt idx="1296">
                  <c:v>1295</c:v>
                </c:pt>
                <c:pt idx="1297">
                  <c:v>1296</c:v>
                </c:pt>
                <c:pt idx="1298">
                  <c:v>1297</c:v>
                </c:pt>
                <c:pt idx="1299">
                  <c:v>1298</c:v>
                </c:pt>
                <c:pt idx="1300">
                  <c:v>1299</c:v>
                </c:pt>
                <c:pt idx="1301">
                  <c:v>1300</c:v>
                </c:pt>
                <c:pt idx="1302">
                  <c:v>1301</c:v>
                </c:pt>
                <c:pt idx="1303">
                  <c:v>1302</c:v>
                </c:pt>
                <c:pt idx="1304">
                  <c:v>1303</c:v>
                </c:pt>
                <c:pt idx="1305">
                  <c:v>1304</c:v>
                </c:pt>
                <c:pt idx="1306">
                  <c:v>1305</c:v>
                </c:pt>
                <c:pt idx="1307">
                  <c:v>1306</c:v>
                </c:pt>
                <c:pt idx="1308">
                  <c:v>1307</c:v>
                </c:pt>
                <c:pt idx="1309">
                  <c:v>1308</c:v>
                </c:pt>
                <c:pt idx="1310">
                  <c:v>1309</c:v>
                </c:pt>
                <c:pt idx="1311">
                  <c:v>1310</c:v>
                </c:pt>
                <c:pt idx="1312">
                  <c:v>1311</c:v>
                </c:pt>
                <c:pt idx="1313">
                  <c:v>1312</c:v>
                </c:pt>
                <c:pt idx="1314">
                  <c:v>1313</c:v>
                </c:pt>
                <c:pt idx="1315">
                  <c:v>1314</c:v>
                </c:pt>
                <c:pt idx="1316">
                  <c:v>1315</c:v>
                </c:pt>
                <c:pt idx="1317">
                  <c:v>1316</c:v>
                </c:pt>
                <c:pt idx="1318">
                  <c:v>1317</c:v>
                </c:pt>
                <c:pt idx="1319">
                  <c:v>1318</c:v>
                </c:pt>
                <c:pt idx="1320">
                  <c:v>1319</c:v>
                </c:pt>
                <c:pt idx="1321">
                  <c:v>1320</c:v>
                </c:pt>
                <c:pt idx="1322">
                  <c:v>1321</c:v>
                </c:pt>
                <c:pt idx="1323">
                  <c:v>1322</c:v>
                </c:pt>
                <c:pt idx="1324">
                  <c:v>1323</c:v>
                </c:pt>
                <c:pt idx="1325">
                  <c:v>1324</c:v>
                </c:pt>
                <c:pt idx="1326">
                  <c:v>1325</c:v>
                </c:pt>
                <c:pt idx="1327">
                  <c:v>1326</c:v>
                </c:pt>
                <c:pt idx="1328">
                  <c:v>1327</c:v>
                </c:pt>
                <c:pt idx="1329">
                  <c:v>1328</c:v>
                </c:pt>
                <c:pt idx="1330">
                  <c:v>1329</c:v>
                </c:pt>
                <c:pt idx="1331">
                  <c:v>1330</c:v>
                </c:pt>
                <c:pt idx="1332">
                  <c:v>1331</c:v>
                </c:pt>
                <c:pt idx="1333">
                  <c:v>1332</c:v>
                </c:pt>
                <c:pt idx="1334">
                  <c:v>1333</c:v>
                </c:pt>
                <c:pt idx="1335">
                  <c:v>1334</c:v>
                </c:pt>
                <c:pt idx="1336">
                  <c:v>1335</c:v>
                </c:pt>
                <c:pt idx="1337">
                  <c:v>1336</c:v>
                </c:pt>
                <c:pt idx="1338">
                  <c:v>1337</c:v>
                </c:pt>
                <c:pt idx="1339">
                  <c:v>1338</c:v>
                </c:pt>
                <c:pt idx="1340">
                  <c:v>1339</c:v>
                </c:pt>
                <c:pt idx="1341">
                  <c:v>1340</c:v>
                </c:pt>
                <c:pt idx="1342">
                  <c:v>1341</c:v>
                </c:pt>
                <c:pt idx="1343">
                  <c:v>1342</c:v>
                </c:pt>
                <c:pt idx="1344">
                  <c:v>1343</c:v>
                </c:pt>
                <c:pt idx="1345">
                  <c:v>1344</c:v>
                </c:pt>
                <c:pt idx="1346">
                  <c:v>1345</c:v>
                </c:pt>
                <c:pt idx="1347">
                  <c:v>1346</c:v>
                </c:pt>
                <c:pt idx="1348">
                  <c:v>1347</c:v>
                </c:pt>
                <c:pt idx="1349">
                  <c:v>1348</c:v>
                </c:pt>
                <c:pt idx="1350">
                  <c:v>1349</c:v>
                </c:pt>
                <c:pt idx="1351">
                  <c:v>1350</c:v>
                </c:pt>
                <c:pt idx="1352">
                  <c:v>1351</c:v>
                </c:pt>
                <c:pt idx="1353">
                  <c:v>1352</c:v>
                </c:pt>
                <c:pt idx="1354">
                  <c:v>1353</c:v>
                </c:pt>
                <c:pt idx="1355">
                  <c:v>1354</c:v>
                </c:pt>
                <c:pt idx="1356">
                  <c:v>1355</c:v>
                </c:pt>
                <c:pt idx="1357">
                  <c:v>1356</c:v>
                </c:pt>
                <c:pt idx="1358">
                  <c:v>1357</c:v>
                </c:pt>
                <c:pt idx="1359">
                  <c:v>1358</c:v>
                </c:pt>
                <c:pt idx="1360">
                  <c:v>1359</c:v>
                </c:pt>
                <c:pt idx="1361">
                  <c:v>1360</c:v>
                </c:pt>
                <c:pt idx="1362">
                  <c:v>1361</c:v>
                </c:pt>
                <c:pt idx="1363">
                  <c:v>1362</c:v>
                </c:pt>
                <c:pt idx="1364">
                  <c:v>1363</c:v>
                </c:pt>
                <c:pt idx="1365">
                  <c:v>1364</c:v>
                </c:pt>
                <c:pt idx="1366">
                  <c:v>1365</c:v>
                </c:pt>
                <c:pt idx="1367">
                  <c:v>1366</c:v>
                </c:pt>
                <c:pt idx="1368">
                  <c:v>1367</c:v>
                </c:pt>
                <c:pt idx="1369">
                  <c:v>1368</c:v>
                </c:pt>
                <c:pt idx="1370">
                  <c:v>1369</c:v>
                </c:pt>
                <c:pt idx="1371">
                  <c:v>1370</c:v>
                </c:pt>
                <c:pt idx="1372">
                  <c:v>1371</c:v>
                </c:pt>
                <c:pt idx="1373">
                  <c:v>1372</c:v>
                </c:pt>
                <c:pt idx="1374">
                  <c:v>1373</c:v>
                </c:pt>
                <c:pt idx="1375">
                  <c:v>1374</c:v>
                </c:pt>
                <c:pt idx="1376">
                  <c:v>1375</c:v>
                </c:pt>
                <c:pt idx="1377">
                  <c:v>1376</c:v>
                </c:pt>
                <c:pt idx="1378">
                  <c:v>1377</c:v>
                </c:pt>
                <c:pt idx="1379">
                  <c:v>1378</c:v>
                </c:pt>
                <c:pt idx="1380">
                  <c:v>1379</c:v>
                </c:pt>
                <c:pt idx="1381">
                  <c:v>1380</c:v>
                </c:pt>
                <c:pt idx="1382">
                  <c:v>1381</c:v>
                </c:pt>
                <c:pt idx="1383">
                  <c:v>1382</c:v>
                </c:pt>
                <c:pt idx="1384">
                  <c:v>1383</c:v>
                </c:pt>
                <c:pt idx="1385">
                  <c:v>1384</c:v>
                </c:pt>
                <c:pt idx="1386">
                  <c:v>1385</c:v>
                </c:pt>
                <c:pt idx="1387">
                  <c:v>1386</c:v>
                </c:pt>
                <c:pt idx="1388">
                  <c:v>1387</c:v>
                </c:pt>
                <c:pt idx="1389">
                  <c:v>1388</c:v>
                </c:pt>
                <c:pt idx="1390">
                  <c:v>1389</c:v>
                </c:pt>
                <c:pt idx="1391">
                  <c:v>1390</c:v>
                </c:pt>
                <c:pt idx="1392">
                  <c:v>1391</c:v>
                </c:pt>
                <c:pt idx="1393">
                  <c:v>1392</c:v>
                </c:pt>
                <c:pt idx="1394">
                  <c:v>1393</c:v>
                </c:pt>
                <c:pt idx="1395">
                  <c:v>1394</c:v>
                </c:pt>
                <c:pt idx="1396">
                  <c:v>1395</c:v>
                </c:pt>
                <c:pt idx="1397">
                  <c:v>1396</c:v>
                </c:pt>
                <c:pt idx="1398">
                  <c:v>1397</c:v>
                </c:pt>
                <c:pt idx="1399">
                  <c:v>1398</c:v>
                </c:pt>
                <c:pt idx="1400">
                  <c:v>1399</c:v>
                </c:pt>
                <c:pt idx="1401">
                  <c:v>1400</c:v>
                </c:pt>
                <c:pt idx="1402">
                  <c:v>1401</c:v>
                </c:pt>
                <c:pt idx="1403">
                  <c:v>1402</c:v>
                </c:pt>
                <c:pt idx="1404">
                  <c:v>1403</c:v>
                </c:pt>
                <c:pt idx="1405">
                  <c:v>1404</c:v>
                </c:pt>
                <c:pt idx="1406">
                  <c:v>1405</c:v>
                </c:pt>
                <c:pt idx="1407">
                  <c:v>1406</c:v>
                </c:pt>
                <c:pt idx="1408">
                  <c:v>1407</c:v>
                </c:pt>
                <c:pt idx="1409">
                  <c:v>1408</c:v>
                </c:pt>
                <c:pt idx="1410">
                  <c:v>1409</c:v>
                </c:pt>
                <c:pt idx="1411">
                  <c:v>1410</c:v>
                </c:pt>
                <c:pt idx="1412">
                  <c:v>1411</c:v>
                </c:pt>
                <c:pt idx="1413">
                  <c:v>1412</c:v>
                </c:pt>
                <c:pt idx="1414">
                  <c:v>1413</c:v>
                </c:pt>
                <c:pt idx="1415">
                  <c:v>1414</c:v>
                </c:pt>
                <c:pt idx="1416">
                  <c:v>1415</c:v>
                </c:pt>
                <c:pt idx="1417">
                  <c:v>1416</c:v>
                </c:pt>
                <c:pt idx="1418">
                  <c:v>1417</c:v>
                </c:pt>
                <c:pt idx="1419">
                  <c:v>1418</c:v>
                </c:pt>
                <c:pt idx="1420">
                  <c:v>1419</c:v>
                </c:pt>
                <c:pt idx="1421">
                  <c:v>1420</c:v>
                </c:pt>
                <c:pt idx="1422">
                  <c:v>1421</c:v>
                </c:pt>
                <c:pt idx="1423">
                  <c:v>1422</c:v>
                </c:pt>
                <c:pt idx="1424">
                  <c:v>1423</c:v>
                </c:pt>
                <c:pt idx="1425">
                  <c:v>1424</c:v>
                </c:pt>
                <c:pt idx="1426">
                  <c:v>1425</c:v>
                </c:pt>
                <c:pt idx="1427">
                  <c:v>1426</c:v>
                </c:pt>
                <c:pt idx="1428">
                  <c:v>1427</c:v>
                </c:pt>
                <c:pt idx="1429">
                  <c:v>1428</c:v>
                </c:pt>
                <c:pt idx="1430">
                  <c:v>1429</c:v>
                </c:pt>
                <c:pt idx="1431">
                  <c:v>1430</c:v>
                </c:pt>
                <c:pt idx="1432">
                  <c:v>1431</c:v>
                </c:pt>
                <c:pt idx="1433">
                  <c:v>1432</c:v>
                </c:pt>
                <c:pt idx="1434">
                  <c:v>1433</c:v>
                </c:pt>
                <c:pt idx="1435">
                  <c:v>1434</c:v>
                </c:pt>
                <c:pt idx="1436">
                  <c:v>1435</c:v>
                </c:pt>
                <c:pt idx="1437">
                  <c:v>1436</c:v>
                </c:pt>
                <c:pt idx="1438">
                  <c:v>1437</c:v>
                </c:pt>
                <c:pt idx="1439">
                  <c:v>1438</c:v>
                </c:pt>
                <c:pt idx="1440">
                  <c:v>1439</c:v>
                </c:pt>
                <c:pt idx="1441">
                  <c:v>1440</c:v>
                </c:pt>
                <c:pt idx="1442">
                  <c:v>1441</c:v>
                </c:pt>
                <c:pt idx="1443">
                  <c:v>1442</c:v>
                </c:pt>
                <c:pt idx="1444">
                  <c:v>1443</c:v>
                </c:pt>
                <c:pt idx="1445">
                  <c:v>1444</c:v>
                </c:pt>
                <c:pt idx="1446">
                  <c:v>1445</c:v>
                </c:pt>
                <c:pt idx="1447">
                  <c:v>1446</c:v>
                </c:pt>
                <c:pt idx="1448">
                  <c:v>1447</c:v>
                </c:pt>
                <c:pt idx="1449">
                  <c:v>1448</c:v>
                </c:pt>
                <c:pt idx="1450">
                  <c:v>1449</c:v>
                </c:pt>
                <c:pt idx="1451">
                  <c:v>1450</c:v>
                </c:pt>
                <c:pt idx="1452">
                  <c:v>1451</c:v>
                </c:pt>
                <c:pt idx="1453">
                  <c:v>1452</c:v>
                </c:pt>
                <c:pt idx="1454">
                  <c:v>1453</c:v>
                </c:pt>
                <c:pt idx="1455">
                  <c:v>1454</c:v>
                </c:pt>
                <c:pt idx="1456">
                  <c:v>1455</c:v>
                </c:pt>
                <c:pt idx="1457">
                  <c:v>1456</c:v>
                </c:pt>
                <c:pt idx="1458">
                  <c:v>1457</c:v>
                </c:pt>
                <c:pt idx="1459">
                  <c:v>1458</c:v>
                </c:pt>
                <c:pt idx="1460">
                  <c:v>1459</c:v>
                </c:pt>
                <c:pt idx="1461">
                  <c:v>1460</c:v>
                </c:pt>
                <c:pt idx="1462">
                  <c:v>1461</c:v>
                </c:pt>
                <c:pt idx="1463">
                  <c:v>1462</c:v>
                </c:pt>
                <c:pt idx="1464">
                  <c:v>1463</c:v>
                </c:pt>
                <c:pt idx="1465">
                  <c:v>1464</c:v>
                </c:pt>
                <c:pt idx="1466">
                  <c:v>1465</c:v>
                </c:pt>
                <c:pt idx="1467">
                  <c:v>1466</c:v>
                </c:pt>
                <c:pt idx="1468">
                  <c:v>1467</c:v>
                </c:pt>
                <c:pt idx="1469">
                  <c:v>1468</c:v>
                </c:pt>
                <c:pt idx="1470">
                  <c:v>1469</c:v>
                </c:pt>
                <c:pt idx="1471">
                  <c:v>1470</c:v>
                </c:pt>
                <c:pt idx="1472">
                  <c:v>1471</c:v>
                </c:pt>
                <c:pt idx="1473">
                  <c:v>1472</c:v>
                </c:pt>
                <c:pt idx="1474">
                  <c:v>1473</c:v>
                </c:pt>
                <c:pt idx="1475">
                  <c:v>1474</c:v>
                </c:pt>
                <c:pt idx="1476">
                  <c:v>1475</c:v>
                </c:pt>
                <c:pt idx="1477">
                  <c:v>1476</c:v>
                </c:pt>
                <c:pt idx="1478">
                  <c:v>1477</c:v>
                </c:pt>
                <c:pt idx="1479">
                  <c:v>1478</c:v>
                </c:pt>
                <c:pt idx="1480">
                  <c:v>1479</c:v>
                </c:pt>
                <c:pt idx="1481">
                  <c:v>1480</c:v>
                </c:pt>
                <c:pt idx="1482">
                  <c:v>1481</c:v>
                </c:pt>
                <c:pt idx="1483">
                  <c:v>1482</c:v>
                </c:pt>
                <c:pt idx="1484">
                  <c:v>1483</c:v>
                </c:pt>
                <c:pt idx="1485">
                  <c:v>1484</c:v>
                </c:pt>
                <c:pt idx="1486">
                  <c:v>1485</c:v>
                </c:pt>
                <c:pt idx="1487">
                  <c:v>1486</c:v>
                </c:pt>
                <c:pt idx="1488">
                  <c:v>1487</c:v>
                </c:pt>
                <c:pt idx="1489">
                  <c:v>1488</c:v>
                </c:pt>
                <c:pt idx="1490">
                  <c:v>1489</c:v>
                </c:pt>
                <c:pt idx="1491">
                  <c:v>1490</c:v>
                </c:pt>
                <c:pt idx="1492">
                  <c:v>1491</c:v>
                </c:pt>
                <c:pt idx="1493">
                  <c:v>1492</c:v>
                </c:pt>
                <c:pt idx="1494">
                  <c:v>1493</c:v>
                </c:pt>
                <c:pt idx="1495">
                  <c:v>1494</c:v>
                </c:pt>
                <c:pt idx="1496">
                  <c:v>1495</c:v>
                </c:pt>
                <c:pt idx="1497">
                  <c:v>1496</c:v>
                </c:pt>
                <c:pt idx="1498">
                  <c:v>1497</c:v>
                </c:pt>
                <c:pt idx="1499">
                  <c:v>1498</c:v>
                </c:pt>
                <c:pt idx="1500">
                  <c:v>1499</c:v>
                </c:pt>
                <c:pt idx="1501">
                  <c:v>1500</c:v>
                </c:pt>
                <c:pt idx="1502">
                  <c:v>1501</c:v>
                </c:pt>
                <c:pt idx="1503">
                  <c:v>1502</c:v>
                </c:pt>
                <c:pt idx="1504">
                  <c:v>1503</c:v>
                </c:pt>
                <c:pt idx="1505">
                  <c:v>1504</c:v>
                </c:pt>
                <c:pt idx="1506">
                  <c:v>1505</c:v>
                </c:pt>
                <c:pt idx="1507">
                  <c:v>1506</c:v>
                </c:pt>
                <c:pt idx="1508">
                  <c:v>1507</c:v>
                </c:pt>
                <c:pt idx="1509">
                  <c:v>1508</c:v>
                </c:pt>
                <c:pt idx="1510">
                  <c:v>1509</c:v>
                </c:pt>
                <c:pt idx="1511">
                  <c:v>1510</c:v>
                </c:pt>
                <c:pt idx="1512">
                  <c:v>1511</c:v>
                </c:pt>
                <c:pt idx="1513">
                  <c:v>1512</c:v>
                </c:pt>
                <c:pt idx="1514">
                  <c:v>1513</c:v>
                </c:pt>
                <c:pt idx="1515">
                  <c:v>1514</c:v>
                </c:pt>
                <c:pt idx="1516">
                  <c:v>1515</c:v>
                </c:pt>
                <c:pt idx="1517">
                  <c:v>1516</c:v>
                </c:pt>
                <c:pt idx="1518">
                  <c:v>1517</c:v>
                </c:pt>
                <c:pt idx="1519">
                  <c:v>1518</c:v>
                </c:pt>
                <c:pt idx="1520">
                  <c:v>1519</c:v>
                </c:pt>
                <c:pt idx="1521">
                  <c:v>1520</c:v>
                </c:pt>
                <c:pt idx="1522">
                  <c:v>1521</c:v>
                </c:pt>
                <c:pt idx="1523">
                  <c:v>1522</c:v>
                </c:pt>
                <c:pt idx="1524">
                  <c:v>1523</c:v>
                </c:pt>
                <c:pt idx="1525">
                  <c:v>1524</c:v>
                </c:pt>
                <c:pt idx="1526">
                  <c:v>1525</c:v>
                </c:pt>
                <c:pt idx="1527">
                  <c:v>1526</c:v>
                </c:pt>
                <c:pt idx="1528">
                  <c:v>1527</c:v>
                </c:pt>
                <c:pt idx="1529">
                  <c:v>1528</c:v>
                </c:pt>
                <c:pt idx="1530">
                  <c:v>1529</c:v>
                </c:pt>
                <c:pt idx="1531">
                  <c:v>1530</c:v>
                </c:pt>
                <c:pt idx="1532">
                  <c:v>1531</c:v>
                </c:pt>
                <c:pt idx="1533">
                  <c:v>1532</c:v>
                </c:pt>
                <c:pt idx="1534">
                  <c:v>1533</c:v>
                </c:pt>
                <c:pt idx="1535">
                  <c:v>1534</c:v>
                </c:pt>
                <c:pt idx="1536">
                  <c:v>1535</c:v>
                </c:pt>
                <c:pt idx="1537">
                  <c:v>1536</c:v>
                </c:pt>
                <c:pt idx="1538">
                  <c:v>1537</c:v>
                </c:pt>
                <c:pt idx="1539">
                  <c:v>1538</c:v>
                </c:pt>
                <c:pt idx="1540">
                  <c:v>1539</c:v>
                </c:pt>
                <c:pt idx="1541">
                  <c:v>1540</c:v>
                </c:pt>
                <c:pt idx="1542">
                  <c:v>1541</c:v>
                </c:pt>
                <c:pt idx="1543">
                  <c:v>1542</c:v>
                </c:pt>
                <c:pt idx="1544">
                  <c:v>1543</c:v>
                </c:pt>
                <c:pt idx="1545">
                  <c:v>1544</c:v>
                </c:pt>
                <c:pt idx="1546">
                  <c:v>1545</c:v>
                </c:pt>
                <c:pt idx="1547">
                  <c:v>1546</c:v>
                </c:pt>
                <c:pt idx="1548">
                  <c:v>1547</c:v>
                </c:pt>
                <c:pt idx="1549">
                  <c:v>1548</c:v>
                </c:pt>
                <c:pt idx="1550">
                  <c:v>1549</c:v>
                </c:pt>
                <c:pt idx="1551">
                  <c:v>1550</c:v>
                </c:pt>
                <c:pt idx="1552">
                  <c:v>1551</c:v>
                </c:pt>
                <c:pt idx="1553">
                  <c:v>1552</c:v>
                </c:pt>
                <c:pt idx="1554">
                  <c:v>1553</c:v>
                </c:pt>
                <c:pt idx="1555">
                  <c:v>1554</c:v>
                </c:pt>
                <c:pt idx="1556">
                  <c:v>1555</c:v>
                </c:pt>
                <c:pt idx="1557">
                  <c:v>1556</c:v>
                </c:pt>
                <c:pt idx="1558">
                  <c:v>1557</c:v>
                </c:pt>
                <c:pt idx="1559">
                  <c:v>1558</c:v>
                </c:pt>
                <c:pt idx="1560">
                  <c:v>1559</c:v>
                </c:pt>
                <c:pt idx="1561">
                  <c:v>1560</c:v>
                </c:pt>
                <c:pt idx="1562">
                  <c:v>1561</c:v>
                </c:pt>
                <c:pt idx="1563">
                  <c:v>1562</c:v>
                </c:pt>
                <c:pt idx="1564">
                  <c:v>1563</c:v>
                </c:pt>
                <c:pt idx="1565">
                  <c:v>1564</c:v>
                </c:pt>
                <c:pt idx="1566">
                  <c:v>1565</c:v>
                </c:pt>
                <c:pt idx="1567">
                  <c:v>1566</c:v>
                </c:pt>
                <c:pt idx="1568">
                  <c:v>1567</c:v>
                </c:pt>
                <c:pt idx="1569">
                  <c:v>1568</c:v>
                </c:pt>
                <c:pt idx="1570">
                  <c:v>1569</c:v>
                </c:pt>
                <c:pt idx="1571">
                  <c:v>1570</c:v>
                </c:pt>
                <c:pt idx="1572">
                  <c:v>1571</c:v>
                </c:pt>
                <c:pt idx="1573">
                  <c:v>1572</c:v>
                </c:pt>
                <c:pt idx="1574">
                  <c:v>1573</c:v>
                </c:pt>
                <c:pt idx="1575">
                  <c:v>1574</c:v>
                </c:pt>
                <c:pt idx="1576">
                  <c:v>1575</c:v>
                </c:pt>
                <c:pt idx="1577">
                  <c:v>1576</c:v>
                </c:pt>
                <c:pt idx="1578">
                  <c:v>1577</c:v>
                </c:pt>
                <c:pt idx="1579">
                  <c:v>1578</c:v>
                </c:pt>
                <c:pt idx="1580">
                  <c:v>1579</c:v>
                </c:pt>
                <c:pt idx="1581">
                  <c:v>1580</c:v>
                </c:pt>
                <c:pt idx="1582">
                  <c:v>1581</c:v>
                </c:pt>
                <c:pt idx="1583">
                  <c:v>1582</c:v>
                </c:pt>
                <c:pt idx="1584">
                  <c:v>1583</c:v>
                </c:pt>
                <c:pt idx="1585">
                  <c:v>1584</c:v>
                </c:pt>
                <c:pt idx="1586">
                  <c:v>1585</c:v>
                </c:pt>
                <c:pt idx="1587">
                  <c:v>1586</c:v>
                </c:pt>
                <c:pt idx="1588">
                  <c:v>1587</c:v>
                </c:pt>
                <c:pt idx="1589">
                  <c:v>1588</c:v>
                </c:pt>
                <c:pt idx="1590">
                  <c:v>1589</c:v>
                </c:pt>
                <c:pt idx="1591">
                  <c:v>1590</c:v>
                </c:pt>
                <c:pt idx="1592">
                  <c:v>1591</c:v>
                </c:pt>
                <c:pt idx="1593">
                  <c:v>1592</c:v>
                </c:pt>
                <c:pt idx="1594">
                  <c:v>1593</c:v>
                </c:pt>
                <c:pt idx="1595">
                  <c:v>1594</c:v>
                </c:pt>
                <c:pt idx="1596">
                  <c:v>1595</c:v>
                </c:pt>
                <c:pt idx="1597">
                  <c:v>1596</c:v>
                </c:pt>
                <c:pt idx="1598">
                  <c:v>1597</c:v>
                </c:pt>
                <c:pt idx="1599">
                  <c:v>1598</c:v>
                </c:pt>
                <c:pt idx="1600">
                  <c:v>1599</c:v>
                </c:pt>
                <c:pt idx="1601">
                  <c:v>1600</c:v>
                </c:pt>
                <c:pt idx="1602">
                  <c:v>1601</c:v>
                </c:pt>
                <c:pt idx="1603">
                  <c:v>1602</c:v>
                </c:pt>
                <c:pt idx="1604">
                  <c:v>1603</c:v>
                </c:pt>
                <c:pt idx="1605">
                  <c:v>1604</c:v>
                </c:pt>
                <c:pt idx="1606">
                  <c:v>1605</c:v>
                </c:pt>
                <c:pt idx="1607">
                  <c:v>1606</c:v>
                </c:pt>
                <c:pt idx="1608">
                  <c:v>1607</c:v>
                </c:pt>
                <c:pt idx="1609">
                  <c:v>1608</c:v>
                </c:pt>
                <c:pt idx="1610">
                  <c:v>1609</c:v>
                </c:pt>
                <c:pt idx="1611">
                  <c:v>1610</c:v>
                </c:pt>
                <c:pt idx="1612">
                  <c:v>1611</c:v>
                </c:pt>
                <c:pt idx="1613">
                  <c:v>1612</c:v>
                </c:pt>
                <c:pt idx="1614">
                  <c:v>1613</c:v>
                </c:pt>
                <c:pt idx="1615">
                  <c:v>1614</c:v>
                </c:pt>
                <c:pt idx="1616">
                  <c:v>1615</c:v>
                </c:pt>
                <c:pt idx="1617">
                  <c:v>1616</c:v>
                </c:pt>
                <c:pt idx="1618">
                  <c:v>1617</c:v>
                </c:pt>
                <c:pt idx="1619">
                  <c:v>1618</c:v>
                </c:pt>
                <c:pt idx="1620">
                  <c:v>1619</c:v>
                </c:pt>
                <c:pt idx="1621">
                  <c:v>1620</c:v>
                </c:pt>
                <c:pt idx="1622">
                  <c:v>1621</c:v>
                </c:pt>
                <c:pt idx="1623">
                  <c:v>1622</c:v>
                </c:pt>
                <c:pt idx="1624">
                  <c:v>1623</c:v>
                </c:pt>
                <c:pt idx="1625">
                  <c:v>1624</c:v>
                </c:pt>
                <c:pt idx="1626">
                  <c:v>1625</c:v>
                </c:pt>
                <c:pt idx="1627">
                  <c:v>1626</c:v>
                </c:pt>
                <c:pt idx="1628">
                  <c:v>1627</c:v>
                </c:pt>
                <c:pt idx="1629">
                  <c:v>1628</c:v>
                </c:pt>
                <c:pt idx="1630">
                  <c:v>1629</c:v>
                </c:pt>
                <c:pt idx="1631">
                  <c:v>1630</c:v>
                </c:pt>
                <c:pt idx="1632">
                  <c:v>1631</c:v>
                </c:pt>
                <c:pt idx="1633">
                  <c:v>1632</c:v>
                </c:pt>
                <c:pt idx="1634">
                  <c:v>1633</c:v>
                </c:pt>
                <c:pt idx="1635">
                  <c:v>1634</c:v>
                </c:pt>
                <c:pt idx="1636">
                  <c:v>1635</c:v>
                </c:pt>
                <c:pt idx="1637">
                  <c:v>1636</c:v>
                </c:pt>
                <c:pt idx="1638">
                  <c:v>1637</c:v>
                </c:pt>
                <c:pt idx="1639">
                  <c:v>1638</c:v>
                </c:pt>
                <c:pt idx="1640">
                  <c:v>1639</c:v>
                </c:pt>
                <c:pt idx="1641">
                  <c:v>1640</c:v>
                </c:pt>
                <c:pt idx="1642">
                  <c:v>1641</c:v>
                </c:pt>
                <c:pt idx="1643">
                  <c:v>1642</c:v>
                </c:pt>
                <c:pt idx="1644">
                  <c:v>1643</c:v>
                </c:pt>
                <c:pt idx="1645">
                  <c:v>1644</c:v>
                </c:pt>
                <c:pt idx="1646">
                  <c:v>1645</c:v>
                </c:pt>
                <c:pt idx="1647">
                  <c:v>1646</c:v>
                </c:pt>
                <c:pt idx="1648">
                  <c:v>1647</c:v>
                </c:pt>
                <c:pt idx="1649">
                  <c:v>1648</c:v>
                </c:pt>
                <c:pt idx="1650">
                  <c:v>1649</c:v>
                </c:pt>
                <c:pt idx="1651">
                  <c:v>1650</c:v>
                </c:pt>
                <c:pt idx="1652">
                  <c:v>1651</c:v>
                </c:pt>
                <c:pt idx="1653">
                  <c:v>1652</c:v>
                </c:pt>
                <c:pt idx="1654">
                  <c:v>1653</c:v>
                </c:pt>
                <c:pt idx="1655">
                  <c:v>1654</c:v>
                </c:pt>
                <c:pt idx="1656">
                  <c:v>1655</c:v>
                </c:pt>
                <c:pt idx="1657">
                  <c:v>1656</c:v>
                </c:pt>
                <c:pt idx="1658">
                  <c:v>1657</c:v>
                </c:pt>
                <c:pt idx="1659">
                  <c:v>1658</c:v>
                </c:pt>
                <c:pt idx="1660">
                  <c:v>1659</c:v>
                </c:pt>
                <c:pt idx="1661">
                  <c:v>1660</c:v>
                </c:pt>
                <c:pt idx="1662">
                  <c:v>1661</c:v>
                </c:pt>
                <c:pt idx="1663">
                  <c:v>1662</c:v>
                </c:pt>
                <c:pt idx="1664">
                  <c:v>1663</c:v>
                </c:pt>
                <c:pt idx="1665">
                  <c:v>1664</c:v>
                </c:pt>
                <c:pt idx="1666">
                  <c:v>1665</c:v>
                </c:pt>
                <c:pt idx="1667">
                  <c:v>1666</c:v>
                </c:pt>
                <c:pt idx="1668">
                  <c:v>1667</c:v>
                </c:pt>
                <c:pt idx="1669">
                  <c:v>1668</c:v>
                </c:pt>
                <c:pt idx="1670">
                  <c:v>1669</c:v>
                </c:pt>
                <c:pt idx="1671">
                  <c:v>1670</c:v>
                </c:pt>
                <c:pt idx="1672">
                  <c:v>1671</c:v>
                </c:pt>
                <c:pt idx="1673">
                  <c:v>1672</c:v>
                </c:pt>
                <c:pt idx="1674">
                  <c:v>1673</c:v>
                </c:pt>
                <c:pt idx="1675">
                  <c:v>1674</c:v>
                </c:pt>
                <c:pt idx="1676">
                  <c:v>1675</c:v>
                </c:pt>
                <c:pt idx="1677">
                  <c:v>1676</c:v>
                </c:pt>
                <c:pt idx="1678">
                  <c:v>1677</c:v>
                </c:pt>
                <c:pt idx="1679">
                  <c:v>1678</c:v>
                </c:pt>
                <c:pt idx="1680">
                  <c:v>1679</c:v>
                </c:pt>
                <c:pt idx="1681">
                  <c:v>1680</c:v>
                </c:pt>
                <c:pt idx="1682">
                  <c:v>1681</c:v>
                </c:pt>
                <c:pt idx="1683">
                  <c:v>1682</c:v>
                </c:pt>
                <c:pt idx="1684">
                  <c:v>1683</c:v>
                </c:pt>
                <c:pt idx="1685">
                  <c:v>1684</c:v>
                </c:pt>
                <c:pt idx="1686">
                  <c:v>1685</c:v>
                </c:pt>
                <c:pt idx="1687">
                  <c:v>1686</c:v>
                </c:pt>
                <c:pt idx="1688">
                  <c:v>1687</c:v>
                </c:pt>
                <c:pt idx="1689">
                  <c:v>1688</c:v>
                </c:pt>
                <c:pt idx="1690">
                  <c:v>1689</c:v>
                </c:pt>
                <c:pt idx="1691">
                  <c:v>1690</c:v>
                </c:pt>
                <c:pt idx="1692">
                  <c:v>1691</c:v>
                </c:pt>
                <c:pt idx="1693">
                  <c:v>1692</c:v>
                </c:pt>
                <c:pt idx="1694">
                  <c:v>1693</c:v>
                </c:pt>
                <c:pt idx="1695">
                  <c:v>1694</c:v>
                </c:pt>
                <c:pt idx="1696">
                  <c:v>1695</c:v>
                </c:pt>
                <c:pt idx="1697">
                  <c:v>1696</c:v>
                </c:pt>
                <c:pt idx="1698">
                  <c:v>1697</c:v>
                </c:pt>
                <c:pt idx="1699">
                  <c:v>1698</c:v>
                </c:pt>
                <c:pt idx="1700">
                  <c:v>1699</c:v>
                </c:pt>
                <c:pt idx="1701">
                  <c:v>1700</c:v>
                </c:pt>
                <c:pt idx="1702">
                  <c:v>1701</c:v>
                </c:pt>
                <c:pt idx="1703">
                  <c:v>1702</c:v>
                </c:pt>
                <c:pt idx="1704">
                  <c:v>1703</c:v>
                </c:pt>
                <c:pt idx="1705">
                  <c:v>1704</c:v>
                </c:pt>
                <c:pt idx="1706">
                  <c:v>1705</c:v>
                </c:pt>
                <c:pt idx="1707">
                  <c:v>1706</c:v>
                </c:pt>
                <c:pt idx="1708">
                  <c:v>1707</c:v>
                </c:pt>
                <c:pt idx="1709">
                  <c:v>1708</c:v>
                </c:pt>
                <c:pt idx="1710">
                  <c:v>1709</c:v>
                </c:pt>
                <c:pt idx="1711">
                  <c:v>1710</c:v>
                </c:pt>
                <c:pt idx="1712">
                  <c:v>1711</c:v>
                </c:pt>
                <c:pt idx="1713">
                  <c:v>1712</c:v>
                </c:pt>
                <c:pt idx="1714">
                  <c:v>1713</c:v>
                </c:pt>
                <c:pt idx="1715">
                  <c:v>1714</c:v>
                </c:pt>
                <c:pt idx="1716">
                  <c:v>1715</c:v>
                </c:pt>
                <c:pt idx="1717">
                  <c:v>1716</c:v>
                </c:pt>
                <c:pt idx="1718">
                  <c:v>1717</c:v>
                </c:pt>
                <c:pt idx="1719">
                  <c:v>1718</c:v>
                </c:pt>
                <c:pt idx="1720">
                  <c:v>1719</c:v>
                </c:pt>
                <c:pt idx="1721">
                  <c:v>1720</c:v>
                </c:pt>
                <c:pt idx="1722">
                  <c:v>1721</c:v>
                </c:pt>
                <c:pt idx="1723">
                  <c:v>1722</c:v>
                </c:pt>
                <c:pt idx="1724">
                  <c:v>1723</c:v>
                </c:pt>
                <c:pt idx="1725">
                  <c:v>1724</c:v>
                </c:pt>
                <c:pt idx="1726">
                  <c:v>1725</c:v>
                </c:pt>
                <c:pt idx="1727">
                  <c:v>1726</c:v>
                </c:pt>
                <c:pt idx="1728">
                  <c:v>1727</c:v>
                </c:pt>
                <c:pt idx="1729">
                  <c:v>1728</c:v>
                </c:pt>
                <c:pt idx="1730">
                  <c:v>1729</c:v>
                </c:pt>
                <c:pt idx="1731">
                  <c:v>1730</c:v>
                </c:pt>
                <c:pt idx="1732">
                  <c:v>1731</c:v>
                </c:pt>
                <c:pt idx="1733">
                  <c:v>1732</c:v>
                </c:pt>
                <c:pt idx="1734">
                  <c:v>1733</c:v>
                </c:pt>
                <c:pt idx="1735">
                  <c:v>1734</c:v>
                </c:pt>
                <c:pt idx="1736">
                  <c:v>1735</c:v>
                </c:pt>
                <c:pt idx="1737">
                  <c:v>1736</c:v>
                </c:pt>
                <c:pt idx="1738">
                  <c:v>1737</c:v>
                </c:pt>
                <c:pt idx="1739">
                  <c:v>1738</c:v>
                </c:pt>
                <c:pt idx="1740">
                  <c:v>1739</c:v>
                </c:pt>
                <c:pt idx="1741">
                  <c:v>1740</c:v>
                </c:pt>
                <c:pt idx="1742">
                  <c:v>1741</c:v>
                </c:pt>
                <c:pt idx="1743">
                  <c:v>1742</c:v>
                </c:pt>
                <c:pt idx="1744">
                  <c:v>1743</c:v>
                </c:pt>
                <c:pt idx="1745">
                  <c:v>1744</c:v>
                </c:pt>
                <c:pt idx="1746">
                  <c:v>1745</c:v>
                </c:pt>
                <c:pt idx="1747">
                  <c:v>1746</c:v>
                </c:pt>
                <c:pt idx="1748">
                  <c:v>1747</c:v>
                </c:pt>
                <c:pt idx="1749">
                  <c:v>1748</c:v>
                </c:pt>
                <c:pt idx="1750">
                  <c:v>1749</c:v>
                </c:pt>
                <c:pt idx="1751">
                  <c:v>1750</c:v>
                </c:pt>
                <c:pt idx="1752">
                  <c:v>1751</c:v>
                </c:pt>
                <c:pt idx="1753">
                  <c:v>1752</c:v>
                </c:pt>
                <c:pt idx="1754">
                  <c:v>1753</c:v>
                </c:pt>
                <c:pt idx="1755">
                  <c:v>1754</c:v>
                </c:pt>
                <c:pt idx="1756">
                  <c:v>1755</c:v>
                </c:pt>
                <c:pt idx="1757">
                  <c:v>1756</c:v>
                </c:pt>
                <c:pt idx="1758">
                  <c:v>1757</c:v>
                </c:pt>
                <c:pt idx="1759">
                  <c:v>1758</c:v>
                </c:pt>
                <c:pt idx="1760">
                  <c:v>1759</c:v>
                </c:pt>
                <c:pt idx="1761">
                  <c:v>1760</c:v>
                </c:pt>
                <c:pt idx="1762">
                  <c:v>1761</c:v>
                </c:pt>
                <c:pt idx="1763">
                  <c:v>1762</c:v>
                </c:pt>
                <c:pt idx="1764">
                  <c:v>1763</c:v>
                </c:pt>
                <c:pt idx="1765">
                  <c:v>1764</c:v>
                </c:pt>
                <c:pt idx="1766">
                  <c:v>1765</c:v>
                </c:pt>
                <c:pt idx="1767">
                  <c:v>1766</c:v>
                </c:pt>
                <c:pt idx="1768">
                  <c:v>1767</c:v>
                </c:pt>
                <c:pt idx="1769">
                  <c:v>1768</c:v>
                </c:pt>
                <c:pt idx="1770">
                  <c:v>1769</c:v>
                </c:pt>
                <c:pt idx="1771">
                  <c:v>1770</c:v>
                </c:pt>
                <c:pt idx="1772">
                  <c:v>1771</c:v>
                </c:pt>
                <c:pt idx="1773">
                  <c:v>1772</c:v>
                </c:pt>
                <c:pt idx="1774">
                  <c:v>1773</c:v>
                </c:pt>
                <c:pt idx="1775">
                  <c:v>1774</c:v>
                </c:pt>
                <c:pt idx="1776">
                  <c:v>1775</c:v>
                </c:pt>
                <c:pt idx="1777">
                  <c:v>1776</c:v>
                </c:pt>
                <c:pt idx="1778">
                  <c:v>1777</c:v>
                </c:pt>
                <c:pt idx="1779">
                  <c:v>1778</c:v>
                </c:pt>
                <c:pt idx="1780">
                  <c:v>1779</c:v>
                </c:pt>
                <c:pt idx="1781">
                  <c:v>1780</c:v>
                </c:pt>
                <c:pt idx="1782">
                  <c:v>1781</c:v>
                </c:pt>
                <c:pt idx="1783">
                  <c:v>1782</c:v>
                </c:pt>
                <c:pt idx="1784">
                  <c:v>1783</c:v>
                </c:pt>
                <c:pt idx="1785">
                  <c:v>1784</c:v>
                </c:pt>
                <c:pt idx="1786">
                  <c:v>1785</c:v>
                </c:pt>
                <c:pt idx="1787">
                  <c:v>1786</c:v>
                </c:pt>
                <c:pt idx="1788">
                  <c:v>1787</c:v>
                </c:pt>
                <c:pt idx="1789">
                  <c:v>1788</c:v>
                </c:pt>
                <c:pt idx="1790">
                  <c:v>1789</c:v>
                </c:pt>
                <c:pt idx="1791">
                  <c:v>1790</c:v>
                </c:pt>
                <c:pt idx="1792">
                  <c:v>1791</c:v>
                </c:pt>
                <c:pt idx="1793">
                  <c:v>1792</c:v>
                </c:pt>
                <c:pt idx="1794">
                  <c:v>1793</c:v>
                </c:pt>
                <c:pt idx="1795">
                  <c:v>1794</c:v>
                </c:pt>
                <c:pt idx="1796">
                  <c:v>1795</c:v>
                </c:pt>
                <c:pt idx="1797">
                  <c:v>1796</c:v>
                </c:pt>
                <c:pt idx="1798">
                  <c:v>1797</c:v>
                </c:pt>
                <c:pt idx="1799">
                  <c:v>1798</c:v>
                </c:pt>
                <c:pt idx="1800">
                  <c:v>1799</c:v>
                </c:pt>
                <c:pt idx="1801">
                  <c:v>1800</c:v>
                </c:pt>
              </c:strCache>
            </c:strRef>
          </c:xVal>
          <c:yVal>
            <c:numRef>
              <c:f>Energy!$I$5:$I$1806</c:f>
              <c:numCache>
                <c:formatCode>General</c:formatCode>
                <c:ptCount val="1802"/>
                <c:pt idx="1">
                  <c:v>0</c:v>
                </c:pt>
                <c:pt idx="2">
                  <c:v>0</c:v>
                </c:pt>
                <c:pt idx="3">
                  <c:v>0</c:v>
                </c:pt>
                <c:pt idx="4">
                  <c:v>0</c:v>
                </c:pt>
                <c:pt idx="5">
                  <c:v>0</c:v>
                </c:pt>
                <c:pt idx="6">
                  <c:v>0</c:v>
                </c:pt>
                <c:pt idx="7">
                  <c:v>0</c:v>
                </c:pt>
                <c:pt idx="8">
                  <c:v>0</c:v>
                </c:pt>
                <c:pt idx="9">
                  <c:v>0</c:v>
                </c:pt>
                <c:pt idx="10">
                  <c:v>0</c:v>
                </c:pt>
                <c:pt idx="11">
                  <c:v>0</c:v>
                </c:pt>
                <c:pt idx="12">
                  <c:v>0</c:v>
                </c:pt>
                <c:pt idx="13">
                  <c:v>22.297674710761299</c:v>
                </c:pt>
                <c:pt idx="14">
                  <c:v>549.50531617927697</c:v>
                </c:pt>
                <c:pt idx="15">
                  <c:v>4040.2926480942801</c:v>
                </c:pt>
                <c:pt idx="16">
                  <c:v>11655.488232718701</c:v>
                </c:pt>
                <c:pt idx="17">
                  <c:v>19138.0206523169</c:v>
                </c:pt>
                <c:pt idx="18">
                  <c:v>30355.541711707101</c:v>
                </c:pt>
                <c:pt idx="19">
                  <c:v>48106.345436602001</c:v>
                </c:pt>
                <c:pt idx="20">
                  <c:v>67430.874423659596</c:v>
                </c:pt>
                <c:pt idx="21">
                  <c:v>76123.9357539146</c:v>
                </c:pt>
                <c:pt idx="22">
                  <c:v>81150.366293041807</c:v>
                </c:pt>
                <c:pt idx="23">
                  <c:v>84485.665510895094</c:v>
                </c:pt>
                <c:pt idx="24">
                  <c:v>89206.429048815102</c:v>
                </c:pt>
                <c:pt idx="25">
                  <c:v>93091.218980803897</c:v>
                </c:pt>
                <c:pt idx="26">
                  <c:v>103815.667138107</c:v>
                </c:pt>
                <c:pt idx="27">
                  <c:v>112016.455675013</c:v>
                </c:pt>
                <c:pt idx="28">
                  <c:v>126552.87305710401</c:v>
                </c:pt>
                <c:pt idx="29">
                  <c:v>143883.938853261</c:v>
                </c:pt>
                <c:pt idx="30">
                  <c:v>162457.647711806</c:v>
                </c:pt>
                <c:pt idx="31">
                  <c:v>180241.58349668799</c:v>
                </c:pt>
                <c:pt idx="32">
                  <c:v>192083.16477558299</c:v>
                </c:pt>
                <c:pt idx="33">
                  <c:v>201525.163457299</c:v>
                </c:pt>
                <c:pt idx="34">
                  <c:v>209774.86910074399</c:v>
                </c:pt>
                <c:pt idx="35">
                  <c:v>217455.785593095</c:v>
                </c:pt>
                <c:pt idx="36">
                  <c:v>222437.702044923</c:v>
                </c:pt>
                <c:pt idx="37">
                  <c:v>224675.57099555901</c:v>
                </c:pt>
                <c:pt idx="38">
                  <c:v>218964.91181461199</c:v>
                </c:pt>
                <c:pt idx="39">
                  <c:v>205630.77598591</c:v>
                </c:pt>
                <c:pt idx="40">
                  <c:v>192634.912065588</c:v>
                </c:pt>
                <c:pt idx="41">
                  <c:v>183077.81088898599</c:v>
                </c:pt>
                <c:pt idx="42">
                  <c:v>174609.96927709199</c:v>
                </c:pt>
                <c:pt idx="43">
                  <c:v>162530.069927367</c:v>
                </c:pt>
                <c:pt idx="44">
                  <c:v>149731.77366472801</c:v>
                </c:pt>
                <c:pt idx="45">
                  <c:v>141779.62268460501</c:v>
                </c:pt>
                <c:pt idx="46">
                  <c:v>139392.717478759</c:v>
                </c:pt>
                <c:pt idx="47">
                  <c:v>139552.899603022</c:v>
                </c:pt>
                <c:pt idx="48">
                  <c:v>138508.781285062</c:v>
                </c:pt>
                <c:pt idx="49">
                  <c:v>136955.241347259</c:v>
                </c:pt>
                <c:pt idx="50">
                  <c:v>136809.00896239799</c:v>
                </c:pt>
                <c:pt idx="51">
                  <c:v>138294.44324420401</c:v>
                </c:pt>
                <c:pt idx="52">
                  <c:v>138681.21597133001</c:v>
                </c:pt>
                <c:pt idx="53">
                  <c:v>135904.98281258301</c:v>
                </c:pt>
                <c:pt idx="54">
                  <c:v>131779.45967662599</c:v>
                </c:pt>
                <c:pt idx="55">
                  <c:v>130924.215648004</c:v>
                </c:pt>
                <c:pt idx="56">
                  <c:v>131725.80983911501</c:v>
                </c:pt>
                <c:pt idx="57">
                  <c:v>132710.73736356001</c:v>
                </c:pt>
                <c:pt idx="58">
                  <c:v>133695.66488800399</c:v>
                </c:pt>
                <c:pt idx="59">
                  <c:v>135269.678449289</c:v>
                </c:pt>
                <c:pt idx="60">
                  <c:v>136882.83085102399</c:v>
                </c:pt>
                <c:pt idx="61">
                  <c:v>142814.04181998299</c:v>
                </c:pt>
                <c:pt idx="62">
                  <c:v>145483.282450531</c:v>
                </c:pt>
                <c:pt idx="63">
                  <c:v>148259.565472824</c:v>
                </c:pt>
                <c:pt idx="64">
                  <c:v>150346.971434529</c:v>
                </c:pt>
                <c:pt idx="65">
                  <c:v>154121.91864334801</c:v>
                </c:pt>
                <c:pt idx="66">
                  <c:v>157510.96403626501</c:v>
                </c:pt>
                <c:pt idx="67">
                  <c:v>159852.56680127501</c:v>
                </c:pt>
                <c:pt idx="68">
                  <c:v>162234.58241902699</c:v>
                </c:pt>
                <c:pt idx="69">
                  <c:v>169836.655836794</c:v>
                </c:pt>
                <c:pt idx="70">
                  <c:v>182092.45116529</c:v>
                </c:pt>
                <c:pt idx="71">
                  <c:v>197745.52478701499</c:v>
                </c:pt>
                <c:pt idx="72">
                  <c:v>215391.86435297999</c:v>
                </c:pt>
                <c:pt idx="73">
                  <c:v>232251.253402865</c:v>
                </c:pt>
                <c:pt idx="74">
                  <c:v>244818.95491575499</c:v>
                </c:pt>
                <c:pt idx="75">
                  <c:v>254013.70298805201</c:v>
                </c:pt>
                <c:pt idx="76">
                  <c:v>262348.06080409401</c:v>
                </c:pt>
                <c:pt idx="77">
                  <c:v>271504.71621640702</c:v>
                </c:pt>
                <c:pt idx="78">
                  <c:v>281544.43352884898</c:v>
                </c:pt>
                <c:pt idx="79">
                  <c:v>290010.96419133601</c:v>
                </c:pt>
                <c:pt idx="80">
                  <c:v>294904.697197309</c:v>
                </c:pt>
                <c:pt idx="81">
                  <c:v>295553.481486962</c:v>
                </c:pt>
                <c:pt idx="82">
                  <c:v>296182.08768829203</c:v>
                </c:pt>
                <c:pt idx="83">
                  <c:v>292775.10051603202</c:v>
                </c:pt>
                <c:pt idx="84">
                  <c:v>294476.45881793299</c:v>
                </c:pt>
                <c:pt idx="85">
                  <c:v>296157.571434121</c:v>
                </c:pt>
                <c:pt idx="86">
                  <c:v>295043.10120134603</c:v>
                </c:pt>
                <c:pt idx="87">
                  <c:v>295013.87966186402</c:v>
                </c:pt>
                <c:pt idx="88">
                  <c:v>294443.16737415001</c:v>
                </c:pt>
                <c:pt idx="89">
                  <c:v>295439.07054470503</c:v>
                </c:pt>
                <c:pt idx="90">
                  <c:v>287069.58130383299</c:v>
                </c:pt>
                <c:pt idx="91">
                  <c:v>270254.958346017</c:v>
                </c:pt>
                <c:pt idx="92">
                  <c:v>254306.23559155199</c:v>
                </c:pt>
                <c:pt idx="93">
                  <c:v>242735.035115623</c:v>
                </c:pt>
                <c:pt idx="94">
                  <c:v>237832.59518558401</c:v>
                </c:pt>
                <c:pt idx="95">
                  <c:v>234784.18937669499</c:v>
                </c:pt>
                <c:pt idx="96">
                  <c:v>234784.18937669499</c:v>
                </c:pt>
                <c:pt idx="97">
                  <c:v>234784.18937669499</c:v>
                </c:pt>
                <c:pt idx="98">
                  <c:v>234784.18937669499</c:v>
                </c:pt>
                <c:pt idx="99">
                  <c:v>234784.18937669499</c:v>
                </c:pt>
                <c:pt idx="100">
                  <c:v>234784.18937669499</c:v>
                </c:pt>
                <c:pt idx="101">
                  <c:v>234784.18937669499</c:v>
                </c:pt>
                <c:pt idx="102">
                  <c:v>234784.18937669499</c:v>
                </c:pt>
                <c:pt idx="103">
                  <c:v>234784.18937669499</c:v>
                </c:pt>
                <c:pt idx="104">
                  <c:v>234784.18937669499</c:v>
                </c:pt>
                <c:pt idx="105">
                  <c:v>234784.18937669499</c:v>
                </c:pt>
                <c:pt idx="106">
                  <c:v>234784.18937669499</c:v>
                </c:pt>
                <c:pt idx="107">
                  <c:v>234784.18937669499</c:v>
                </c:pt>
                <c:pt idx="108">
                  <c:v>234784.18937669499</c:v>
                </c:pt>
                <c:pt idx="109">
                  <c:v>234784.18937669499</c:v>
                </c:pt>
                <c:pt idx="110">
                  <c:v>234784.18937669499</c:v>
                </c:pt>
                <c:pt idx="111">
                  <c:v>234784.18937669499</c:v>
                </c:pt>
                <c:pt idx="112">
                  <c:v>234784.18937669499</c:v>
                </c:pt>
                <c:pt idx="113">
                  <c:v>234784.18937669499</c:v>
                </c:pt>
                <c:pt idx="114">
                  <c:v>234784.18937669499</c:v>
                </c:pt>
                <c:pt idx="115">
                  <c:v>234784.18937669499</c:v>
                </c:pt>
                <c:pt idx="116">
                  <c:v>234784.18937669499</c:v>
                </c:pt>
                <c:pt idx="117">
                  <c:v>234784.18937669499</c:v>
                </c:pt>
                <c:pt idx="118">
                  <c:v>234784.18937669499</c:v>
                </c:pt>
                <c:pt idx="119">
                  <c:v>234784.18937669499</c:v>
                </c:pt>
                <c:pt idx="120">
                  <c:v>234784.18937669499</c:v>
                </c:pt>
                <c:pt idx="121">
                  <c:v>234784.18937669499</c:v>
                </c:pt>
                <c:pt idx="122">
                  <c:v>234784.18937669499</c:v>
                </c:pt>
                <c:pt idx="123">
                  <c:v>234784.18937669499</c:v>
                </c:pt>
                <c:pt idx="124">
                  <c:v>234784.18937669499</c:v>
                </c:pt>
                <c:pt idx="125">
                  <c:v>234784.18937669499</c:v>
                </c:pt>
                <c:pt idx="126">
                  <c:v>234784.18937669499</c:v>
                </c:pt>
                <c:pt idx="127">
                  <c:v>234784.18937669499</c:v>
                </c:pt>
                <c:pt idx="128">
                  <c:v>234784.18937669499</c:v>
                </c:pt>
                <c:pt idx="129">
                  <c:v>234784.18937669499</c:v>
                </c:pt>
                <c:pt idx="130">
                  <c:v>234784.18937669499</c:v>
                </c:pt>
                <c:pt idx="131">
                  <c:v>234784.18937669499</c:v>
                </c:pt>
                <c:pt idx="132">
                  <c:v>234784.18937669499</c:v>
                </c:pt>
                <c:pt idx="133">
                  <c:v>234784.18937669499</c:v>
                </c:pt>
                <c:pt idx="134">
                  <c:v>234784.18937669499</c:v>
                </c:pt>
                <c:pt idx="135">
                  <c:v>234784.18937669499</c:v>
                </c:pt>
                <c:pt idx="136">
                  <c:v>234784.18937669499</c:v>
                </c:pt>
                <c:pt idx="137">
                  <c:v>234784.18937669499</c:v>
                </c:pt>
                <c:pt idx="138">
                  <c:v>234784.18937669499</c:v>
                </c:pt>
                <c:pt idx="139">
                  <c:v>234806.487051406</c:v>
                </c:pt>
                <c:pt idx="140">
                  <c:v>235453.78555237799</c:v>
                </c:pt>
                <c:pt idx="141">
                  <c:v>239863.44495807</c:v>
                </c:pt>
                <c:pt idx="142">
                  <c:v>250833.08796139099</c:v>
                </c:pt>
                <c:pt idx="143">
                  <c:v>263971.55888443597</c:v>
                </c:pt>
                <c:pt idx="144">
                  <c:v>272773.605427792</c:v>
                </c:pt>
                <c:pt idx="145">
                  <c:v>277487.090373046</c:v>
                </c:pt>
                <c:pt idx="146">
                  <c:v>282102.02732997498</c:v>
                </c:pt>
                <c:pt idx="147">
                  <c:v>291008.18067680602</c:v>
                </c:pt>
                <c:pt idx="148">
                  <c:v>303283.58706353803</c:v>
                </c:pt>
                <c:pt idx="149">
                  <c:v>315427.85737379798</c:v>
                </c:pt>
                <c:pt idx="150">
                  <c:v>324680.68380145699</c:v>
                </c:pt>
                <c:pt idx="151">
                  <c:v>330034.52336742199</c:v>
                </c:pt>
                <c:pt idx="152">
                  <c:v>330819.29795242602</c:v>
                </c:pt>
                <c:pt idx="153">
                  <c:v>324038.42185191199</c:v>
                </c:pt>
                <c:pt idx="154">
                  <c:v>310076.48631861701</c:v>
                </c:pt>
                <c:pt idx="155">
                  <c:v>297509.58674793103</c:v>
                </c:pt>
                <c:pt idx="156">
                  <c:v>290476.91458143498</c:v>
                </c:pt>
                <c:pt idx="157">
                  <c:v>289078.50877254701</c:v>
                </c:pt>
                <c:pt idx="158">
                  <c:v>291269.16117428202</c:v>
                </c:pt>
                <c:pt idx="159">
                  <c:v>295663.84490866301</c:v>
                </c:pt>
                <c:pt idx="160">
                  <c:v>305242.44795888499</c:v>
                </c:pt>
                <c:pt idx="161">
                  <c:v>315839.16629843402</c:v>
                </c:pt>
                <c:pt idx="162">
                  <c:v>329632.348824999</c:v>
                </c:pt>
                <c:pt idx="163">
                  <c:v>340009.19878124102</c:v>
                </c:pt>
                <c:pt idx="164">
                  <c:v>351265.08024115599</c:v>
                </c:pt>
                <c:pt idx="165">
                  <c:v>362419.87769434502</c:v>
                </c:pt>
                <c:pt idx="166">
                  <c:v>372778.23718777997</c:v>
                </c:pt>
                <c:pt idx="167">
                  <c:v>380543.29113816598</c:v>
                </c:pt>
                <c:pt idx="168">
                  <c:v>389100.61820814799</c:v>
                </c:pt>
                <c:pt idx="169">
                  <c:v>403051.72881030297</c:v>
                </c:pt>
                <c:pt idx="170">
                  <c:v>417838.33906769502</c:v>
                </c:pt>
                <c:pt idx="171">
                  <c:v>425994.44851289998</c:v>
                </c:pt>
                <c:pt idx="172">
                  <c:v>426008.88170299103</c:v>
                </c:pt>
                <c:pt idx="173">
                  <c:v>416859.64679264801</c:v>
                </c:pt>
                <c:pt idx="174">
                  <c:v>400187.33588450297</c:v>
                </c:pt>
                <c:pt idx="175">
                  <c:v>386391.74739339598</c:v>
                </c:pt>
                <c:pt idx="176">
                  <c:v>381610.58343746298</c:v>
                </c:pt>
                <c:pt idx="177">
                  <c:v>383000.759397046</c:v>
                </c:pt>
                <c:pt idx="178">
                  <c:v>388400.58907598699</c:v>
                </c:pt>
                <c:pt idx="179">
                  <c:v>398891.03922719503</c:v>
                </c:pt>
                <c:pt idx="180">
                  <c:v>407697.75454374298</c:v>
                </c:pt>
                <c:pt idx="181">
                  <c:v>412108.42226987198</c:v>
                </c:pt>
                <c:pt idx="182">
                  <c:v>414249.33083417098</c:v>
                </c:pt>
                <c:pt idx="183">
                  <c:v>415472.15726183099</c:v>
                </c:pt>
                <c:pt idx="184">
                  <c:v>414051.48425746203</c:v>
                </c:pt>
                <c:pt idx="185">
                  <c:v>407532.669399012</c:v>
                </c:pt>
                <c:pt idx="186">
                  <c:v>400533.28377059998</c:v>
                </c:pt>
                <c:pt idx="187">
                  <c:v>393964.82414900302</c:v>
                </c:pt>
                <c:pt idx="188">
                  <c:v>389484.37069235899</c:v>
                </c:pt>
                <c:pt idx="189">
                  <c:v>386205.56790117797</c:v>
                </c:pt>
                <c:pt idx="190">
                  <c:v>384148.91807576403</c:v>
                </c:pt>
                <c:pt idx="191">
                  <c:v>382688.34242788202</c:v>
                </c:pt>
                <c:pt idx="192">
                  <c:v>382143.115377357</c:v>
                </c:pt>
                <c:pt idx="193">
                  <c:v>381627.54404437798</c:v>
                </c:pt>
                <c:pt idx="194">
                  <c:v>381890.83866384003</c:v>
                </c:pt>
                <c:pt idx="195">
                  <c:v>382333.48440937698</c:v>
                </c:pt>
                <c:pt idx="196">
                  <c:v>382951.745267155</c:v>
                </c:pt>
                <c:pt idx="197">
                  <c:v>383936.672791599</c:v>
                </c:pt>
                <c:pt idx="198">
                  <c:v>384921.600316044</c:v>
                </c:pt>
                <c:pt idx="199">
                  <c:v>385906.52784048801</c:v>
                </c:pt>
                <c:pt idx="200">
                  <c:v>387888.57245995</c:v>
                </c:pt>
                <c:pt idx="201">
                  <c:v>389951.216569443</c:v>
                </c:pt>
                <c:pt idx="202">
                  <c:v>393244.97513835301</c:v>
                </c:pt>
                <c:pt idx="203">
                  <c:v>396777.46040744998</c:v>
                </c:pt>
                <c:pt idx="204">
                  <c:v>401929.80885478499</c:v>
                </c:pt>
                <c:pt idx="205">
                  <c:v>410778.99954932497</c:v>
                </c:pt>
                <c:pt idx="206">
                  <c:v>419696.07230587001</c:v>
                </c:pt>
                <c:pt idx="207">
                  <c:v>431183.33021769999</c:v>
                </c:pt>
                <c:pt idx="208">
                  <c:v>446255.30012204102</c:v>
                </c:pt>
                <c:pt idx="209">
                  <c:v>461067.07895928097</c:v>
                </c:pt>
                <c:pt idx="210">
                  <c:v>475650.75645985699</c:v>
                </c:pt>
                <c:pt idx="211">
                  <c:v>496055.20039534598</c:v>
                </c:pt>
                <c:pt idx="212">
                  <c:v>512686.48845415702</c:v>
                </c:pt>
                <c:pt idx="213">
                  <c:v>526519.02942107897</c:v>
                </c:pt>
                <c:pt idx="214">
                  <c:v>538368.66226022004</c:v>
                </c:pt>
                <c:pt idx="215">
                  <c:v>549298.89302676404</c:v>
                </c:pt>
                <c:pt idx="216">
                  <c:v>563300.66438784997</c:v>
                </c:pt>
                <c:pt idx="217">
                  <c:v>580729.56665347505</c:v>
                </c:pt>
                <c:pt idx="218">
                  <c:v>600483.40536730201</c:v>
                </c:pt>
                <c:pt idx="219">
                  <c:v>619608.01338429505</c:v>
                </c:pt>
                <c:pt idx="220">
                  <c:v>637102.03712571901</c:v>
                </c:pt>
                <c:pt idx="221">
                  <c:v>651895.98627946805</c:v>
                </c:pt>
                <c:pt idx="222">
                  <c:v>664570.95993469295</c:v>
                </c:pt>
                <c:pt idx="223">
                  <c:v>673303.75340168702</c:v>
                </c:pt>
                <c:pt idx="224">
                  <c:v>682120.46638186695</c:v>
                </c:pt>
                <c:pt idx="225">
                  <c:v>690178.44233881705</c:v>
                </c:pt>
                <c:pt idx="226">
                  <c:v>699142.998798855</c:v>
                </c:pt>
                <c:pt idx="227">
                  <c:v>709909.73034303298</c:v>
                </c:pt>
                <c:pt idx="228">
                  <c:v>719954.03915142198</c:v>
                </c:pt>
                <c:pt idx="229">
                  <c:v>730113.80689511704</c:v>
                </c:pt>
                <c:pt idx="230">
                  <c:v>739507.80948591197</c:v>
                </c:pt>
                <c:pt idx="231">
                  <c:v>748103.95007679204</c:v>
                </c:pt>
                <c:pt idx="232">
                  <c:v>754110.50733433804</c:v>
                </c:pt>
                <c:pt idx="233">
                  <c:v>757494.23214735498</c:v>
                </c:pt>
                <c:pt idx="234">
                  <c:v>752349.14889688604</c:v>
                </c:pt>
                <c:pt idx="235">
                  <c:v>741643.46810278401</c:v>
                </c:pt>
                <c:pt idx="236">
                  <c:v>732021.42858604796</c:v>
                </c:pt>
                <c:pt idx="237">
                  <c:v>727903.73432223802</c:v>
                </c:pt>
                <c:pt idx="238">
                  <c:v>728322.41724447301</c:v>
                </c:pt>
                <c:pt idx="239">
                  <c:v>727225.35996826296</c:v>
                </c:pt>
                <c:pt idx="240">
                  <c:v>721093.30862747505</c:v>
                </c:pt>
                <c:pt idx="241">
                  <c:v>707772.82967236603</c:v>
                </c:pt>
                <c:pt idx="242">
                  <c:v>693946.96085071599</c:v>
                </c:pt>
                <c:pt idx="243">
                  <c:v>685564.30496780004</c:v>
                </c:pt>
                <c:pt idx="244">
                  <c:v>674829.55215858901</c:v>
                </c:pt>
                <c:pt idx="245">
                  <c:v>665272.45098198694</c:v>
                </c:pt>
                <c:pt idx="246">
                  <c:v>656804.60937009403</c:v>
                </c:pt>
                <c:pt idx="247">
                  <c:v>644724.71002036904</c:v>
                </c:pt>
                <c:pt idx="248">
                  <c:v>631926.41375772899</c:v>
                </c:pt>
                <c:pt idx="249">
                  <c:v>623974.26277760603</c:v>
                </c:pt>
                <c:pt idx="250">
                  <c:v>621587.35757176101</c:v>
                </c:pt>
                <c:pt idx="251">
                  <c:v>621747.53969602298</c:v>
                </c:pt>
                <c:pt idx="252">
                  <c:v>620703.42137806304</c:v>
                </c:pt>
                <c:pt idx="253">
                  <c:v>619149.88144025998</c:v>
                </c:pt>
                <c:pt idx="254">
                  <c:v>619003.649055399</c:v>
                </c:pt>
                <c:pt idx="255">
                  <c:v>620489.083337205</c:v>
                </c:pt>
                <c:pt idx="256">
                  <c:v>620875.85606433102</c:v>
                </c:pt>
                <c:pt idx="257">
                  <c:v>618099.62290558405</c:v>
                </c:pt>
                <c:pt idx="258">
                  <c:v>616639.04725770198</c:v>
                </c:pt>
                <c:pt idx="259">
                  <c:v>620031.94309680897</c:v>
                </c:pt>
                <c:pt idx="260">
                  <c:v>628363.03609664098</c:v>
                </c:pt>
                <c:pt idx="261">
                  <c:v>638597.24265161203</c:v>
                </c:pt>
                <c:pt idx="262">
                  <c:v>649789.70464677503</c:v>
                </c:pt>
                <c:pt idx="263">
                  <c:v>661820.58939114504</c:v>
                </c:pt>
                <c:pt idx="264">
                  <c:v>677485.45500302396</c:v>
                </c:pt>
                <c:pt idx="265">
                  <c:v>699256.72390135704</c:v>
                </c:pt>
                <c:pt idx="266">
                  <c:v>722407.39984825999</c:v>
                </c:pt>
                <c:pt idx="267">
                  <c:v>743314.51747124596</c:v>
                </c:pt>
                <c:pt idx="268">
                  <c:v>758376.50313201</c:v>
                </c:pt>
                <c:pt idx="269">
                  <c:v>776239.93496237195</c:v>
                </c:pt>
                <c:pt idx="270">
                  <c:v>790704.18478805595</c:v>
                </c:pt>
                <c:pt idx="271">
                  <c:v>805706.51781285496</c:v>
                </c:pt>
                <c:pt idx="272">
                  <c:v>810906.00753468706</c:v>
                </c:pt>
                <c:pt idx="273">
                  <c:v>812563.66830933501</c:v>
                </c:pt>
                <c:pt idx="274">
                  <c:v>814892.68592689105</c:v>
                </c:pt>
                <c:pt idx="275">
                  <c:v>808410.66525707603</c:v>
                </c:pt>
                <c:pt idx="276">
                  <c:v>794175.98425117403</c:v>
                </c:pt>
                <c:pt idx="277">
                  <c:v>781432.09369638003</c:v>
                </c:pt>
                <c:pt idx="278">
                  <c:v>765619.79520926997</c:v>
                </c:pt>
                <c:pt idx="279">
                  <c:v>751832.24535312795</c:v>
                </c:pt>
                <c:pt idx="280">
                  <c:v>732990.34530936996</c:v>
                </c:pt>
                <c:pt idx="281">
                  <c:v>721395.49089343403</c:v>
                </c:pt>
                <c:pt idx="282">
                  <c:v>719392.52084330795</c:v>
                </c:pt>
                <c:pt idx="283">
                  <c:v>730787.59603077301</c:v>
                </c:pt>
                <c:pt idx="284">
                  <c:v>748126.41630992305</c:v>
                </c:pt>
                <c:pt idx="285">
                  <c:v>767399.54828919901</c:v>
                </c:pt>
                <c:pt idx="286">
                  <c:v>790792.49344906805</c:v>
                </c:pt>
                <c:pt idx="287">
                  <c:v>813091.09330582595</c:v>
                </c:pt>
                <c:pt idx="288">
                  <c:v>837440.60862815601</c:v>
                </c:pt>
                <c:pt idx="289">
                  <c:v>863862.18103688001</c:v>
                </c:pt>
                <c:pt idx="290">
                  <c:v>892378.666338293</c:v>
                </c:pt>
                <c:pt idx="291">
                  <c:v>911589.01592719601</c:v>
                </c:pt>
                <c:pt idx="292">
                  <c:v>921166.32166338502</c:v>
                </c:pt>
                <c:pt idx="293">
                  <c:v>921585.00458562095</c:v>
                </c:pt>
                <c:pt idx="294">
                  <c:v>918279.09364350804</c:v>
                </c:pt>
                <c:pt idx="295">
                  <c:v>917167.38450047595</c:v>
                </c:pt>
                <c:pt idx="296">
                  <c:v>918194.92171299597</c:v>
                </c:pt>
                <c:pt idx="297">
                  <c:v>922070.68091341294</c:v>
                </c:pt>
                <c:pt idx="298">
                  <c:v>927388.21812593297</c:v>
                </c:pt>
                <c:pt idx="299">
                  <c:v>934189.556839759</c:v>
                </c:pt>
                <c:pt idx="300">
                  <c:v>940304.23658561695</c:v>
                </c:pt>
                <c:pt idx="301">
                  <c:v>944973.63855369703</c:v>
                </c:pt>
                <c:pt idx="302">
                  <c:v>948177.06060085597</c:v>
                </c:pt>
                <c:pt idx="303">
                  <c:v>949193.28628716897</c:v>
                </c:pt>
                <c:pt idx="304">
                  <c:v>948065.98450911604</c:v>
                </c:pt>
                <c:pt idx="305">
                  <c:v>945562.13949958596</c:v>
                </c:pt>
                <c:pt idx="306">
                  <c:v>939788.99929241196</c:v>
                </c:pt>
                <c:pt idx="307">
                  <c:v>934173.43325675896</c:v>
                </c:pt>
                <c:pt idx="308">
                  <c:v>931782.08558418998</c:v>
                </c:pt>
                <c:pt idx="309">
                  <c:v>932485.52432482701</c:v>
                </c:pt>
                <c:pt idx="310">
                  <c:v>935018.26252560597</c:v>
                </c:pt>
                <c:pt idx="311">
                  <c:v>936302.60657398205</c:v>
                </c:pt>
                <c:pt idx="312">
                  <c:v>936959.59198535001</c:v>
                </c:pt>
                <c:pt idx="313">
                  <c:v>936411.80929779098</c:v>
                </c:pt>
                <c:pt idx="314">
                  <c:v>933569.298043438</c:v>
                </c:pt>
                <c:pt idx="315">
                  <c:v>929153.78120343795</c:v>
                </c:pt>
                <c:pt idx="316">
                  <c:v>923852.59382743901</c:v>
                </c:pt>
                <c:pt idx="317">
                  <c:v>919750.730572787</c:v>
                </c:pt>
                <c:pt idx="318">
                  <c:v>916273.56456107704</c:v>
                </c:pt>
                <c:pt idx="319">
                  <c:v>911124.52171385498</c:v>
                </c:pt>
                <c:pt idx="320">
                  <c:v>905009.59359846404</c:v>
                </c:pt>
                <c:pt idx="321">
                  <c:v>899687.02874001395</c:v>
                </c:pt>
                <c:pt idx="322">
                  <c:v>899936.72331808705</c:v>
                </c:pt>
                <c:pt idx="323">
                  <c:v>899411.75930594397</c:v>
                </c:pt>
                <c:pt idx="324">
                  <c:v>901549.71196046798</c:v>
                </c:pt>
                <c:pt idx="325">
                  <c:v>901402.94489372196</c:v>
                </c:pt>
                <c:pt idx="326">
                  <c:v>901985.20824729605</c:v>
                </c:pt>
                <c:pt idx="327">
                  <c:v>904028.02715642599</c:v>
                </c:pt>
                <c:pt idx="328">
                  <c:v>904960.86375023599</c:v>
                </c:pt>
                <c:pt idx="329">
                  <c:v>905879.23600963596</c:v>
                </c:pt>
                <c:pt idx="330">
                  <c:v>898837.39768225199</c:v>
                </c:pt>
                <c:pt idx="331">
                  <c:v>892275.48989583401</c:v>
                </c:pt>
                <c:pt idx="332">
                  <c:v>892132.45539966796</c:v>
                </c:pt>
                <c:pt idx="333">
                  <c:v>893010.77699909604</c:v>
                </c:pt>
                <c:pt idx="334">
                  <c:v>892386.22668805497</c:v>
                </c:pt>
                <c:pt idx="335">
                  <c:v>892963.95502926002</c:v>
                </c:pt>
                <c:pt idx="336">
                  <c:v>892829.77363168995</c:v>
                </c:pt>
                <c:pt idx="337">
                  <c:v>892919.89242825203</c:v>
                </c:pt>
                <c:pt idx="338">
                  <c:v>893663.53005159902</c:v>
                </c:pt>
                <c:pt idx="339">
                  <c:v>895304.34329260502</c:v>
                </c:pt>
                <c:pt idx="340">
                  <c:v>898697.23913171305</c:v>
                </c:pt>
                <c:pt idx="341">
                  <c:v>906709.34008018498</c:v>
                </c:pt>
                <c:pt idx="342">
                  <c:v>919129.61383755901</c:v>
                </c:pt>
                <c:pt idx="343">
                  <c:v>932237.20010081097</c:v>
                </c:pt>
                <c:pt idx="344">
                  <c:v>937822.23066761903</c:v>
                </c:pt>
                <c:pt idx="345">
                  <c:v>941158.15004501899</c:v>
                </c:pt>
                <c:pt idx="346">
                  <c:v>944132.91666792706</c:v>
                </c:pt>
                <c:pt idx="347">
                  <c:v>950045.811828212</c:v>
                </c:pt>
                <c:pt idx="348">
                  <c:v>953161.02099625103</c:v>
                </c:pt>
                <c:pt idx="349">
                  <c:v>957582.65472736699</c:v>
                </c:pt>
                <c:pt idx="350">
                  <c:v>962532.61948206997</c:v>
                </c:pt>
                <c:pt idx="351">
                  <c:v>966700.43891008606</c:v>
                </c:pt>
                <c:pt idx="352">
                  <c:v>969591.85261846904</c:v>
                </c:pt>
                <c:pt idx="353">
                  <c:v>971613.14426870795</c:v>
                </c:pt>
                <c:pt idx="354">
                  <c:v>973625.99393109395</c:v>
                </c:pt>
                <c:pt idx="355">
                  <c:v>975630.41496155597</c:v>
                </c:pt>
                <c:pt idx="356">
                  <c:v>978061.08599201799</c:v>
                </c:pt>
                <c:pt idx="357">
                  <c:v>981370.29430892295</c:v>
                </c:pt>
                <c:pt idx="358">
                  <c:v>984261.70801730605</c:v>
                </c:pt>
                <c:pt idx="359">
                  <c:v>985846.779901915</c:v>
                </c:pt>
                <c:pt idx="360">
                  <c:v>983657.91647292196</c:v>
                </c:pt>
                <c:pt idx="361">
                  <c:v>978548.502595286</c:v>
                </c:pt>
                <c:pt idx="362">
                  <c:v>974145.40903489396</c:v>
                </c:pt>
                <c:pt idx="363">
                  <c:v>971651.74949135398</c:v>
                </c:pt>
                <c:pt idx="364">
                  <c:v>970855.21769317298</c:v>
                </c:pt>
                <c:pt idx="365">
                  <c:v>971336.034512199</c:v>
                </c:pt>
                <c:pt idx="366">
                  <c:v>973081.85133122595</c:v>
                </c:pt>
                <c:pt idx="367">
                  <c:v>975154.56606593297</c:v>
                </c:pt>
                <c:pt idx="368">
                  <c:v>978241.63882247801</c:v>
                </c:pt>
                <c:pt idx="369">
                  <c:v>983154.80779547396</c:v>
                </c:pt>
                <c:pt idx="370">
                  <c:v>990186.28397316497</c:v>
                </c:pt>
                <c:pt idx="371">
                  <c:v>995237.01690641895</c:v>
                </c:pt>
                <c:pt idx="372">
                  <c:v>998085.38731826597</c:v>
                </c:pt>
                <c:pt idx="373">
                  <c:v>997573.47856342897</c:v>
                </c:pt>
                <c:pt idx="374">
                  <c:v>991238.74932037794</c:v>
                </c:pt>
                <c:pt idx="375">
                  <c:v>982980.33893026703</c:v>
                </c:pt>
                <c:pt idx="376">
                  <c:v>976909.50537250703</c:v>
                </c:pt>
                <c:pt idx="377">
                  <c:v>973340.86017398594</c:v>
                </c:pt>
                <c:pt idx="378">
                  <c:v>973340.86017398594</c:v>
                </c:pt>
                <c:pt idx="379">
                  <c:v>973340.86017398594</c:v>
                </c:pt>
                <c:pt idx="380">
                  <c:v>973340.86017398594</c:v>
                </c:pt>
                <c:pt idx="381">
                  <c:v>973340.86017398594</c:v>
                </c:pt>
                <c:pt idx="382">
                  <c:v>973340.86017398594</c:v>
                </c:pt>
                <c:pt idx="383">
                  <c:v>973340.86017398594</c:v>
                </c:pt>
                <c:pt idx="384">
                  <c:v>973340.86017398594</c:v>
                </c:pt>
                <c:pt idx="385">
                  <c:v>973340.86017398594</c:v>
                </c:pt>
                <c:pt idx="386">
                  <c:v>973340.86017398594</c:v>
                </c:pt>
                <c:pt idx="387">
                  <c:v>973340.86017398594</c:v>
                </c:pt>
                <c:pt idx="388">
                  <c:v>973340.86017398594</c:v>
                </c:pt>
                <c:pt idx="389">
                  <c:v>973340.86017398594</c:v>
                </c:pt>
                <c:pt idx="390">
                  <c:v>973340.86017398594</c:v>
                </c:pt>
                <c:pt idx="391">
                  <c:v>973340.86017398594</c:v>
                </c:pt>
                <c:pt idx="392">
                  <c:v>973340.86017398594</c:v>
                </c:pt>
                <c:pt idx="393">
                  <c:v>973419.52186217497</c:v>
                </c:pt>
                <c:pt idx="394">
                  <c:v>974102.88707005302</c:v>
                </c:pt>
                <c:pt idx="395">
                  <c:v>976472.24227161799</c:v>
                </c:pt>
                <c:pt idx="396">
                  <c:v>981586.72214771097</c:v>
                </c:pt>
                <c:pt idx="397">
                  <c:v>990113.65237566305</c:v>
                </c:pt>
                <c:pt idx="398">
                  <c:v>1002398.7751066301</c:v>
                </c:pt>
                <c:pt idx="399">
                  <c:v>1017892.9810119</c:v>
                </c:pt>
                <c:pt idx="400">
                  <c:v>1032165.05150515</c:v>
                </c:pt>
                <c:pt idx="401">
                  <c:v>1039845.85719433</c:v>
                </c:pt>
                <c:pt idx="402">
                  <c:v>1042051.10732796</c:v>
                </c:pt>
                <c:pt idx="403">
                  <c:v>1041526.14331582</c:v>
                </c:pt>
                <c:pt idx="404">
                  <c:v>1037816.87668633</c:v>
                </c:pt>
                <c:pt idx="405">
                  <c:v>1034035.13592889</c:v>
                </c:pt>
                <c:pt idx="406">
                  <c:v>1031414.94365654</c:v>
                </c:pt>
                <c:pt idx="407">
                  <c:v>1028694.9511178</c:v>
                </c:pt>
                <c:pt idx="408">
                  <c:v>1025694.58397521</c:v>
                </c:pt>
                <c:pt idx="409">
                  <c:v>1022987.57460576</c:v>
                </c:pt>
                <c:pt idx="410">
                  <c:v>1021773.19023127</c:v>
                </c:pt>
                <c:pt idx="411">
                  <c:v>1022282.41920156</c:v>
                </c:pt>
                <c:pt idx="412">
                  <c:v>1023651.17777047</c:v>
                </c:pt>
                <c:pt idx="413">
                  <c:v>1025257.07117377</c:v>
                </c:pt>
                <c:pt idx="414">
                  <c:v>1027119.41219255</c:v>
                </c:pt>
                <c:pt idx="415">
                  <c:v>1029262.16004802</c:v>
                </c:pt>
                <c:pt idx="416">
                  <c:v>1033010.1097369801</c:v>
                </c:pt>
                <c:pt idx="417">
                  <c:v>1038447.71579744</c:v>
                </c:pt>
                <c:pt idx="418">
                  <c:v>1043727.1677031399</c:v>
                </c:pt>
                <c:pt idx="419">
                  <c:v>1046495.59494515</c:v>
                </c:pt>
                <c:pt idx="420">
                  <c:v>1047208.28413035</c:v>
                </c:pt>
                <c:pt idx="421">
                  <c:v>1045449.37084451</c:v>
                </c:pt>
                <c:pt idx="422">
                  <c:v>1044293.10468659</c:v>
                </c:pt>
                <c:pt idx="423">
                  <c:v>1044648.01064829</c:v>
                </c:pt>
                <c:pt idx="424">
                  <c:v>1046511.48157134</c:v>
                </c:pt>
                <c:pt idx="425">
                  <c:v>1050046.1957326699</c:v>
                </c:pt>
                <c:pt idx="426">
                  <c:v>1057191.70630801</c:v>
                </c:pt>
                <c:pt idx="427">
                  <c:v>1071197.27077472</c:v>
                </c:pt>
                <c:pt idx="428">
                  <c:v>1093671.6917594101</c:v>
                </c:pt>
                <c:pt idx="429">
                  <c:v>1116756.6822895801</c:v>
                </c:pt>
                <c:pt idx="430">
                  <c:v>1128941.0408072199</c:v>
                </c:pt>
                <c:pt idx="431">
                  <c:v>1132462.9667002</c:v>
                </c:pt>
                <c:pt idx="432">
                  <c:v>1131890.3094178999</c:v>
                </c:pt>
                <c:pt idx="433">
                  <c:v>1130343.87573258</c:v>
                </c:pt>
                <c:pt idx="434">
                  <c:v>1130251.67613629</c:v>
                </c:pt>
                <c:pt idx="435">
                  <c:v>1132057.53562972</c:v>
                </c:pt>
                <c:pt idx="436">
                  <c:v>1132424.3571741099</c:v>
                </c:pt>
                <c:pt idx="437">
                  <c:v>1128739.9613795499</c:v>
                </c:pt>
                <c:pt idx="438">
                  <c:v>1120854.26322647</c:v>
                </c:pt>
                <c:pt idx="439">
                  <c:v>1109811.04895559</c:v>
                </c:pt>
                <c:pt idx="440">
                  <c:v>1097985.2806409299</c:v>
                </c:pt>
                <c:pt idx="441">
                  <c:v>1088600.95930795</c:v>
                </c:pt>
                <c:pt idx="442">
                  <c:v>1088600.95930795</c:v>
                </c:pt>
                <c:pt idx="443">
                  <c:v>1088600.95930795</c:v>
                </c:pt>
                <c:pt idx="444">
                  <c:v>1088600.95930795</c:v>
                </c:pt>
                <c:pt idx="445">
                  <c:v>1088600.95930795</c:v>
                </c:pt>
                <c:pt idx="446">
                  <c:v>1088600.95930795</c:v>
                </c:pt>
                <c:pt idx="447">
                  <c:v>1088600.95930795</c:v>
                </c:pt>
                <c:pt idx="448">
                  <c:v>1088600.95930795</c:v>
                </c:pt>
                <c:pt idx="449">
                  <c:v>1088600.95930795</c:v>
                </c:pt>
                <c:pt idx="450">
                  <c:v>1088600.95930795</c:v>
                </c:pt>
                <c:pt idx="451">
                  <c:v>1088600.95930795</c:v>
                </c:pt>
                <c:pt idx="452">
                  <c:v>1088600.95930795</c:v>
                </c:pt>
                <c:pt idx="453">
                  <c:v>1088600.95930795</c:v>
                </c:pt>
                <c:pt idx="454">
                  <c:v>1088600.95930795</c:v>
                </c:pt>
                <c:pt idx="455">
                  <c:v>1088600.95930795</c:v>
                </c:pt>
                <c:pt idx="456">
                  <c:v>1088600.95930795</c:v>
                </c:pt>
                <c:pt idx="457">
                  <c:v>1088600.95930795</c:v>
                </c:pt>
                <c:pt idx="458">
                  <c:v>1088600.95930795</c:v>
                </c:pt>
                <c:pt idx="459">
                  <c:v>1088600.95930795</c:v>
                </c:pt>
                <c:pt idx="460">
                  <c:v>1088600.95930795</c:v>
                </c:pt>
                <c:pt idx="461">
                  <c:v>1088600.95930795</c:v>
                </c:pt>
                <c:pt idx="462">
                  <c:v>1088600.95930795</c:v>
                </c:pt>
                <c:pt idx="463">
                  <c:v>1088600.95930795</c:v>
                </c:pt>
                <c:pt idx="464">
                  <c:v>1088600.95930795</c:v>
                </c:pt>
                <c:pt idx="465">
                  <c:v>1088600.95930795</c:v>
                </c:pt>
                <c:pt idx="466">
                  <c:v>1088600.95930795</c:v>
                </c:pt>
                <c:pt idx="467">
                  <c:v>1088600.95930795</c:v>
                </c:pt>
                <c:pt idx="468">
                  <c:v>1088600.95930795</c:v>
                </c:pt>
                <c:pt idx="469">
                  <c:v>1088600.95930795</c:v>
                </c:pt>
                <c:pt idx="470">
                  <c:v>1088600.95930795</c:v>
                </c:pt>
                <c:pt idx="471">
                  <c:v>1088600.95930795</c:v>
                </c:pt>
                <c:pt idx="472">
                  <c:v>1088600.95930795</c:v>
                </c:pt>
                <c:pt idx="473">
                  <c:v>1088600.95930795</c:v>
                </c:pt>
                <c:pt idx="474">
                  <c:v>1088600.95930795</c:v>
                </c:pt>
                <c:pt idx="475">
                  <c:v>1088600.95930795</c:v>
                </c:pt>
                <c:pt idx="476">
                  <c:v>1088600.95930795</c:v>
                </c:pt>
                <c:pt idx="477">
                  <c:v>1088600.95930795</c:v>
                </c:pt>
                <c:pt idx="478">
                  <c:v>1088600.95930795</c:v>
                </c:pt>
                <c:pt idx="479">
                  <c:v>1088600.95930795</c:v>
                </c:pt>
                <c:pt idx="480">
                  <c:v>1088600.95930795</c:v>
                </c:pt>
                <c:pt idx="481">
                  <c:v>1088600.95930795</c:v>
                </c:pt>
                <c:pt idx="482">
                  <c:v>1088600.95930795</c:v>
                </c:pt>
                <c:pt idx="483">
                  <c:v>1088600.95930795</c:v>
                </c:pt>
                <c:pt idx="484">
                  <c:v>1088600.95930795</c:v>
                </c:pt>
                <c:pt idx="485">
                  <c:v>1088600.95930795</c:v>
                </c:pt>
                <c:pt idx="486">
                  <c:v>1088600.95930795</c:v>
                </c:pt>
                <c:pt idx="487">
                  <c:v>1088600.95930795</c:v>
                </c:pt>
                <c:pt idx="488">
                  <c:v>1088600.95930795</c:v>
                </c:pt>
                <c:pt idx="489">
                  <c:v>1088600.95930795</c:v>
                </c:pt>
                <c:pt idx="490">
                  <c:v>1088600.95930795</c:v>
                </c:pt>
                <c:pt idx="491">
                  <c:v>1088600.95930795</c:v>
                </c:pt>
                <c:pt idx="492">
                  <c:v>1088600.95930795</c:v>
                </c:pt>
                <c:pt idx="493">
                  <c:v>1088600.95930795</c:v>
                </c:pt>
                <c:pt idx="494">
                  <c:v>1088600.95930795</c:v>
                </c:pt>
                <c:pt idx="495">
                  <c:v>1088600.95930795</c:v>
                </c:pt>
                <c:pt idx="496">
                  <c:v>1088600.95930795</c:v>
                </c:pt>
                <c:pt idx="497">
                  <c:v>1088600.95930795</c:v>
                </c:pt>
                <c:pt idx="498">
                  <c:v>1088600.95930795</c:v>
                </c:pt>
                <c:pt idx="499">
                  <c:v>1088600.95930795</c:v>
                </c:pt>
                <c:pt idx="500">
                  <c:v>1088600.95930795</c:v>
                </c:pt>
                <c:pt idx="501">
                  <c:v>1088600.95930795</c:v>
                </c:pt>
                <c:pt idx="502">
                  <c:v>1088600.95930795</c:v>
                </c:pt>
                <c:pt idx="503">
                  <c:v>1088600.95930795</c:v>
                </c:pt>
                <c:pt idx="504">
                  <c:v>1088600.95930795</c:v>
                </c:pt>
                <c:pt idx="505">
                  <c:v>1088600.95930795</c:v>
                </c:pt>
                <c:pt idx="506">
                  <c:v>1088600.95930795</c:v>
                </c:pt>
                <c:pt idx="507">
                  <c:v>1088600.95930795</c:v>
                </c:pt>
                <c:pt idx="508">
                  <c:v>1088600.95930795</c:v>
                </c:pt>
                <c:pt idx="509">
                  <c:v>1088600.95930795</c:v>
                </c:pt>
                <c:pt idx="510">
                  <c:v>1088600.95930795</c:v>
                </c:pt>
                <c:pt idx="511">
                  <c:v>1088600.95930795</c:v>
                </c:pt>
                <c:pt idx="512">
                  <c:v>1088600.95930795</c:v>
                </c:pt>
                <c:pt idx="513">
                  <c:v>1088679.6209961399</c:v>
                </c:pt>
                <c:pt idx="514">
                  <c:v>1089645.9653531001</c:v>
                </c:pt>
                <c:pt idx="515">
                  <c:v>1094316.57210039</c:v>
                </c:pt>
                <c:pt idx="516">
                  <c:v>1104659.0820774001</c:v>
                </c:pt>
                <c:pt idx="517">
                  <c:v>1118889.77717781</c:v>
                </c:pt>
                <c:pt idx="518">
                  <c:v>1132205.57773931</c:v>
                </c:pt>
                <c:pt idx="519">
                  <c:v>1138745.6681957699</c:v>
                </c:pt>
                <c:pt idx="520">
                  <c:v>1140601.59198556</c:v>
                </c:pt>
                <c:pt idx="521">
                  <c:v>1140449.7794091799</c:v>
                </c:pt>
                <c:pt idx="522">
                  <c:v>1139057.8250491701</c:v>
                </c:pt>
                <c:pt idx="523">
                  <c:v>1137441.3312826301</c:v>
                </c:pt>
                <c:pt idx="524">
                  <c:v>1135119.5433422099</c:v>
                </c:pt>
                <c:pt idx="525">
                  <c:v>1130957.07395786</c:v>
                </c:pt>
                <c:pt idx="526">
                  <c:v>1125388.5676482299</c:v>
                </c:pt>
                <c:pt idx="527">
                  <c:v>1125388.5676482299</c:v>
                </c:pt>
                <c:pt idx="528">
                  <c:v>1125388.5676482299</c:v>
                </c:pt>
                <c:pt idx="529">
                  <c:v>1125388.5676482299</c:v>
                </c:pt>
                <c:pt idx="530">
                  <c:v>1125388.5676482299</c:v>
                </c:pt>
                <c:pt idx="531">
                  <c:v>1125388.5676482299</c:v>
                </c:pt>
                <c:pt idx="532">
                  <c:v>1125388.5676482299</c:v>
                </c:pt>
                <c:pt idx="533">
                  <c:v>1125388.5676482299</c:v>
                </c:pt>
                <c:pt idx="534">
                  <c:v>1125410.8653229401</c:v>
                </c:pt>
                <c:pt idx="535">
                  <c:v>1125691.3313938</c:v>
                </c:pt>
                <c:pt idx="536">
                  <c:v>1126928.3536757401</c:v>
                </c:pt>
                <c:pt idx="537">
                  <c:v>1128939.2093920801</c:v>
                </c:pt>
                <c:pt idx="538">
                  <c:v>1133365.57257691</c:v>
                </c:pt>
                <c:pt idx="539">
                  <c:v>1143968.49446418</c:v>
                </c:pt>
                <c:pt idx="540">
                  <c:v>1162201.7392049299</c:v>
                </c:pt>
                <c:pt idx="541">
                  <c:v>1179344.6908910901</c:v>
                </c:pt>
                <c:pt idx="542">
                  <c:v>1186684.7279695999</c:v>
                </c:pt>
                <c:pt idx="543">
                  <c:v>1188784.4872703401</c:v>
                </c:pt>
                <c:pt idx="544">
                  <c:v>1190122.7202035901</c:v>
                </c:pt>
                <c:pt idx="545">
                  <c:v>1189613.33457518</c:v>
                </c:pt>
                <c:pt idx="546">
                  <c:v>1187077.26312017</c:v>
                </c:pt>
                <c:pt idx="547">
                  <c:v>1182012.7314597201</c:v>
                </c:pt>
                <c:pt idx="548">
                  <c:v>1179038.0966294</c:v>
                </c:pt>
                <c:pt idx="549">
                  <c:v>1177054.4774573999</c:v>
                </c:pt>
                <c:pt idx="550">
                  <c:v>1176166.85645669</c:v>
                </c:pt>
                <c:pt idx="551">
                  <c:v>1175324.7522958</c:v>
                </c:pt>
                <c:pt idx="552">
                  <c:v>1174967.6299314201</c:v>
                </c:pt>
                <c:pt idx="553">
                  <c:v>1175274.3231103199</c:v>
                </c:pt>
                <c:pt idx="554">
                  <c:v>1175147.70717091</c:v>
                </c:pt>
                <c:pt idx="555">
                  <c:v>1175430.03500442</c:v>
                </c:pt>
                <c:pt idx="556">
                  <c:v>1176107.8452017901</c:v>
                </c:pt>
                <c:pt idx="557">
                  <c:v>1177185.9331769501</c:v>
                </c:pt>
                <c:pt idx="558">
                  <c:v>1178687.4276771201</c:v>
                </c:pt>
                <c:pt idx="559">
                  <c:v>1180879.3559012699</c:v>
                </c:pt>
                <c:pt idx="560">
                  <c:v>1183627.8080311699</c:v>
                </c:pt>
                <c:pt idx="561">
                  <c:v>1190040.57314517</c:v>
                </c:pt>
                <c:pt idx="562">
                  <c:v>1192754.0948914599</c:v>
                </c:pt>
                <c:pt idx="563">
                  <c:v>1194169.00552665</c:v>
                </c:pt>
                <c:pt idx="564">
                  <c:v>1195583.9161618301</c:v>
                </c:pt>
                <c:pt idx="565">
                  <c:v>1193094.86755649</c:v>
                </c:pt>
                <c:pt idx="566">
                  <c:v>1193094.86755649</c:v>
                </c:pt>
                <c:pt idx="567">
                  <c:v>1193094.86755649</c:v>
                </c:pt>
                <c:pt idx="568">
                  <c:v>1193094.86755649</c:v>
                </c:pt>
                <c:pt idx="569">
                  <c:v>1193094.86755649</c:v>
                </c:pt>
                <c:pt idx="570">
                  <c:v>1193094.86755649</c:v>
                </c:pt>
                <c:pt idx="571">
                  <c:v>1193094.86755649</c:v>
                </c:pt>
                <c:pt idx="572">
                  <c:v>1193094.86755649</c:v>
                </c:pt>
                <c:pt idx="573">
                  <c:v>1193094.86755649</c:v>
                </c:pt>
                <c:pt idx="574">
                  <c:v>1193094.86755649</c:v>
                </c:pt>
                <c:pt idx="575">
                  <c:v>1193094.86755649</c:v>
                </c:pt>
                <c:pt idx="576">
                  <c:v>1193094.86755649</c:v>
                </c:pt>
                <c:pt idx="577">
                  <c:v>1193094.86755649</c:v>
                </c:pt>
                <c:pt idx="578">
                  <c:v>1193094.86755649</c:v>
                </c:pt>
                <c:pt idx="579">
                  <c:v>1193094.86755649</c:v>
                </c:pt>
                <c:pt idx="580">
                  <c:v>1193094.86755649</c:v>
                </c:pt>
                <c:pt idx="581">
                  <c:v>1193094.86755649</c:v>
                </c:pt>
                <c:pt idx="582">
                  <c:v>1193094.86755649</c:v>
                </c:pt>
                <c:pt idx="583">
                  <c:v>1193094.86755649</c:v>
                </c:pt>
                <c:pt idx="584">
                  <c:v>1193094.86755649</c:v>
                </c:pt>
                <c:pt idx="585">
                  <c:v>1193094.86755649</c:v>
                </c:pt>
                <c:pt idx="586">
                  <c:v>1193094.86755649</c:v>
                </c:pt>
                <c:pt idx="587">
                  <c:v>1193094.86755649</c:v>
                </c:pt>
                <c:pt idx="588">
                  <c:v>1193094.86755649</c:v>
                </c:pt>
                <c:pt idx="589">
                  <c:v>1193094.86755649</c:v>
                </c:pt>
                <c:pt idx="590">
                  <c:v>1193094.86755649</c:v>
                </c:pt>
                <c:pt idx="591">
                  <c:v>1193094.86755649</c:v>
                </c:pt>
                <c:pt idx="592">
                  <c:v>1193094.86755649</c:v>
                </c:pt>
                <c:pt idx="593">
                  <c:v>1193094.86755649</c:v>
                </c:pt>
                <c:pt idx="594">
                  <c:v>1193094.86755649</c:v>
                </c:pt>
                <c:pt idx="595">
                  <c:v>1193094.86755649</c:v>
                </c:pt>
                <c:pt idx="596">
                  <c:v>1193094.86755649</c:v>
                </c:pt>
                <c:pt idx="597">
                  <c:v>1193094.86755649</c:v>
                </c:pt>
                <c:pt idx="598">
                  <c:v>1193094.86755649</c:v>
                </c:pt>
                <c:pt idx="599">
                  <c:v>1193094.86755649</c:v>
                </c:pt>
                <c:pt idx="600">
                  <c:v>1193094.86755649</c:v>
                </c:pt>
                <c:pt idx="601">
                  <c:v>1193094.86755649</c:v>
                </c:pt>
                <c:pt idx="602">
                  <c:v>1193328.5857842299</c:v>
                </c:pt>
                <c:pt idx="603">
                  <c:v>1193851.5343254399</c:v>
                </c:pt>
                <c:pt idx="604">
                  <c:v>1196220.889527</c:v>
                </c:pt>
                <c:pt idx="605">
                  <c:v>1202941.56057795</c:v>
                </c:pt>
                <c:pt idx="606">
                  <c:v>1215177.7317590199</c:v>
                </c:pt>
                <c:pt idx="607">
                  <c:v>1233781.9059360099</c:v>
                </c:pt>
                <c:pt idx="608">
                  <c:v>1258183.75589226</c:v>
                </c:pt>
                <c:pt idx="609">
                  <c:v>1284176.36938154</c:v>
                </c:pt>
                <c:pt idx="610">
                  <c:v>1310189.5315318899</c:v>
                </c:pt>
                <c:pt idx="611">
                  <c:v>1337505.18911142</c:v>
                </c:pt>
                <c:pt idx="612">
                  <c:v>1368476.95427511</c:v>
                </c:pt>
                <c:pt idx="613">
                  <c:v>1397837.5129030801</c:v>
                </c:pt>
                <c:pt idx="614">
                  <c:v>1416662.7591596099</c:v>
                </c:pt>
                <c:pt idx="615">
                  <c:v>1424498.5133293599</c:v>
                </c:pt>
                <c:pt idx="616">
                  <c:v>1427848.7589404201</c:v>
                </c:pt>
                <c:pt idx="617">
                  <c:v>1431927.8127753199</c:v>
                </c:pt>
                <c:pt idx="618">
                  <c:v>1435246.2189368899</c:v>
                </c:pt>
                <c:pt idx="619">
                  <c:v>1437061.93859881</c:v>
                </c:pt>
                <c:pt idx="620">
                  <c:v>1435946.7099647799</c:v>
                </c:pt>
                <c:pt idx="621">
                  <c:v>1432716.54298958</c:v>
                </c:pt>
                <c:pt idx="622">
                  <c:v>1430210.31090904</c:v>
                </c:pt>
                <c:pt idx="623">
                  <c:v>1431107.89406806</c:v>
                </c:pt>
                <c:pt idx="624">
                  <c:v>1434707.5540018401</c:v>
                </c:pt>
                <c:pt idx="625">
                  <c:v>1440369.3315647801</c:v>
                </c:pt>
                <c:pt idx="626">
                  <c:v>1448882.8340859001</c:v>
                </c:pt>
                <c:pt idx="627">
                  <c:v>1457529.3915736901</c:v>
                </c:pt>
                <c:pt idx="628">
                  <c:v>1464134.43685108</c:v>
                </c:pt>
                <c:pt idx="629">
                  <c:v>1468631.14879513</c:v>
                </c:pt>
                <c:pt idx="630">
                  <c:v>1473127.8607391899</c:v>
                </c:pt>
                <c:pt idx="631">
                  <c:v>1478342.0290999301</c:v>
                </c:pt>
                <c:pt idx="632">
                  <c:v>1487212.0938559</c:v>
                </c:pt>
                <c:pt idx="633">
                  <c:v>1499222.8934577999</c:v>
                </c:pt>
                <c:pt idx="634">
                  <c:v>1513075.0824386601</c:v>
                </c:pt>
                <c:pt idx="635">
                  <c:v>1528916.33777492</c:v>
                </c:pt>
                <c:pt idx="636">
                  <c:v>1544433.0174642501</c:v>
                </c:pt>
                <c:pt idx="637">
                  <c:v>1557883.1477413001</c:v>
                </c:pt>
                <c:pt idx="638">
                  <c:v>1566595.0247706501</c:v>
                </c:pt>
                <c:pt idx="639">
                  <c:v>1572068.01291111</c:v>
                </c:pt>
                <c:pt idx="640">
                  <c:v>1576718.02656145</c:v>
                </c:pt>
                <c:pt idx="641">
                  <c:v>1580536.4724389</c:v>
                </c:pt>
                <c:pt idx="642">
                  <c:v>1585146.8804937301</c:v>
                </c:pt>
                <c:pt idx="643">
                  <c:v>1594690.92396072</c:v>
                </c:pt>
                <c:pt idx="644">
                  <c:v>1610313.3706159799</c:v>
                </c:pt>
                <c:pt idx="645">
                  <c:v>1623708.00029531</c:v>
                </c:pt>
                <c:pt idx="646">
                  <c:v>1632102.57987672</c:v>
                </c:pt>
                <c:pt idx="647">
                  <c:v>1641431.4912882601</c:v>
                </c:pt>
                <c:pt idx="648">
                  <c:v>1650847.2444897201</c:v>
                </c:pt>
                <c:pt idx="649">
                  <c:v>1660350.2691603201</c:v>
                </c:pt>
                <c:pt idx="650">
                  <c:v>1668158.48053809</c:v>
                </c:pt>
                <c:pt idx="651">
                  <c:v>1673344.50168222</c:v>
                </c:pt>
                <c:pt idx="652">
                  <c:v>1672428.41675909</c:v>
                </c:pt>
                <c:pt idx="653">
                  <c:v>1663175.75099691</c:v>
                </c:pt>
                <c:pt idx="654">
                  <c:v>1651801.20644667</c:v>
                </c:pt>
                <c:pt idx="655">
                  <c:v>1641547.3102978901</c:v>
                </c:pt>
                <c:pt idx="656">
                  <c:v>1625291.0721594901</c:v>
                </c:pt>
                <c:pt idx="657">
                  <c:v>1603028.29409997</c:v>
                </c:pt>
                <c:pt idx="658">
                  <c:v>1582724.1684002201</c:v>
                </c:pt>
                <c:pt idx="659">
                  <c:v>1571008.53816779</c:v>
                </c:pt>
                <c:pt idx="660">
                  <c:v>1562576.72121789</c:v>
                </c:pt>
                <c:pt idx="661">
                  <c:v>1549693.29919864</c:v>
                </c:pt>
                <c:pt idx="662">
                  <c:v>1532076.1615190301</c:v>
                </c:pt>
                <c:pt idx="663">
                  <c:v>1517060.72833805</c:v>
                </c:pt>
                <c:pt idx="664">
                  <c:v>1505866.4019549401</c:v>
                </c:pt>
                <c:pt idx="665">
                  <c:v>1502341.29548565</c:v>
                </c:pt>
                <c:pt idx="666">
                  <c:v>1501309.55634343</c:v>
                </c:pt>
                <c:pt idx="667">
                  <c:v>1503291.6009628901</c:v>
                </c:pt>
                <c:pt idx="668">
                  <c:v>1507654.8039762401</c:v>
                </c:pt>
                <c:pt idx="669">
                  <c:v>1523760.93911523</c:v>
                </c:pt>
                <c:pt idx="670">
                  <c:v>1540624.5122215</c:v>
                </c:pt>
                <c:pt idx="671">
                  <c:v>1563598.472995</c:v>
                </c:pt>
                <c:pt idx="672">
                  <c:v>1586004.3727178001</c:v>
                </c:pt>
                <c:pt idx="673">
                  <c:v>1599457.4316881499</c:v>
                </c:pt>
                <c:pt idx="674">
                  <c:v>1613741.91484815</c:v>
                </c:pt>
                <c:pt idx="675">
                  <c:v>1628864.6909600201</c:v>
                </c:pt>
                <c:pt idx="676">
                  <c:v>1644833.01038389</c:v>
                </c:pt>
                <c:pt idx="677">
                  <c:v>1650462.0046800801</c:v>
                </c:pt>
                <c:pt idx="678">
                  <c:v>1655505.3875192199</c:v>
                </c:pt>
                <c:pt idx="679">
                  <c:v>1650195.83847554</c:v>
                </c:pt>
                <c:pt idx="680">
                  <c:v>1635448.0961154699</c:v>
                </c:pt>
                <c:pt idx="681">
                  <c:v>1619329.89979381</c:v>
                </c:pt>
                <c:pt idx="682">
                  <c:v>1602222.0890804799</c:v>
                </c:pt>
                <c:pt idx="683">
                  <c:v>1589183.24242731</c:v>
                </c:pt>
                <c:pt idx="684">
                  <c:v>1585485.46062913</c:v>
                </c:pt>
                <c:pt idx="685">
                  <c:v>1580716.25717248</c:v>
                </c:pt>
                <c:pt idx="686">
                  <c:v>1582299.55371584</c:v>
                </c:pt>
                <c:pt idx="687">
                  <c:v>1591910.2411394501</c:v>
                </c:pt>
                <c:pt idx="688">
                  <c:v>1603446.67115969</c:v>
                </c:pt>
                <c:pt idx="689">
                  <c:v>1613594.8341719699</c:v>
                </c:pt>
                <c:pt idx="690">
                  <c:v>1626922.6435094301</c:v>
                </c:pt>
                <c:pt idx="691">
                  <c:v>1638391.4678194199</c:v>
                </c:pt>
                <c:pt idx="692">
                  <c:v>1643959.3346299401</c:v>
                </c:pt>
                <c:pt idx="693">
                  <c:v>1647665.74967893</c:v>
                </c:pt>
                <c:pt idx="694">
                  <c:v>1653895.8866906101</c:v>
                </c:pt>
                <c:pt idx="695">
                  <c:v>1661316.6058866</c:v>
                </c:pt>
                <c:pt idx="696">
                  <c:v>1666830.5996232501</c:v>
                </c:pt>
                <c:pt idx="697">
                  <c:v>1665763.2083168901</c:v>
                </c:pt>
                <c:pt idx="698">
                  <c:v>1650506.97975697</c:v>
                </c:pt>
                <c:pt idx="699">
                  <c:v>1642877.4002598</c:v>
                </c:pt>
                <c:pt idx="700">
                  <c:v>1635316.18527929</c:v>
                </c:pt>
                <c:pt idx="701">
                  <c:v>1632833.1549484699</c:v>
                </c:pt>
                <c:pt idx="702">
                  <c:v>1632681.3388161301</c:v>
                </c:pt>
                <c:pt idx="703">
                  <c:v>1633812.87919453</c:v>
                </c:pt>
                <c:pt idx="704">
                  <c:v>1635586.0862396001</c:v>
                </c:pt>
                <c:pt idx="705">
                  <c:v>1637030.8477004201</c:v>
                </c:pt>
                <c:pt idx="706">
                  <c:v>1635663.7770901199</c:v>
                </c:pt>
                <c:pt idx="707">
                  <c:v>1631688.62008995</c:v>
                </c:pt>
                <c:pt idx="708">
                  <c:v>1626478.6277054199</c:v>
                </c:pt>
                <c:pt idx="709">
                  <c:v>1623033.4581943401</c:v>
                </c:pt>
                <c:pt idx="710">
                  <c:v>1622551.7190521201</c:v>
                </c:pt>
                <c:pt idx="711">
                  <c:v>1626058.3126971601</c:v>
                </c:pt>
                <c:pt idx="712">
                  <c:v>1637670.75990598</c:v>
                </c:pt>
                <c:pt idx="713">
                  <c:v>1652347.56144113</c:v>
                </c:pt>
                <c:pt idx="714">
                  <c:v>1656525.6422214201</c:v>
                </c:pt>
                <c:pt idx="715">
                  <c:v>1656373.82608908</c:v>
                </c:pt>
                <c:pt idx="716">
                  <c:v>1650290.1634809801</c:v>
                </c:pt>
                <c:pt idx="717">
                  <c:v>1641667.8646734999</c:v>
                </c:pt>
                <c:pt idx="718">
                  <c:v>1639169.4588646099</c:v>
                </c:pt>
                <c:pt idx="719">
                  <c:v>1640154.3863890499</c:v>
                </c:pt>
                <c:pt idx="720">
                  <c:v>1643210.0860541</c:v>
                </c:pt>
                <c:pt idx="721">
                  <c:v>1651870.90240834</c:v>
                </c:pt>
                <c:pt idx="722">
                  <c:v>1660484.4620224701</c:v>
                </c:pt>
                <c:pt idx="723">
                  <c:v>1668830.3352441001</c:v>
                </c:pt>
                <c:pt idx="724">
                  <c:v>1677273.1214648101</c:v>
                </c:pt>
                <c:pt idx="725">
                  <c:v>1684825.4016603599</c:v>
                </c:pt>
                <c:pt idx="726">
                  <c:v>1697693.9441617299</c:v>
                </c:pt>
                <c:pt idx="727">
                  <c:v>1715400.9187233299</c:v>
                </c:pt>
                <c:pt idx="728">
                  <c:v>1744604.0808736701</c:v>
                </c:pt>
                <c:pt idx="729">
                  <c:v>1765417.70772052</c:v>
                </c:pt>
                <c:pt idx="730">
                  <c:v>1783927.66160358</c:v>
                </c:pt>
                <c:pt idx="731">
                  <c:v>1796764.5590367899</c:v>
                </c:pt>
                <c:pt idx="732">
                  <c:v>1802660.8467061401</c:v>
                </c:pt>
                <c:pt idx="733">
                  <c:v>1807290.6747333601</c:v>
                </c:pt>
                <c:pt idx="734">
                  <c:v>1812592.92140347</c:v>
                </c:pt>
                <c:pt idx="735">
                  <c:v>1817926.0005669401</c:v>
                </c:pt>
                <c:pt idx="736">
                  <c:v>1823957.8413859899</c:v>
                </c:pt>
                <c:pt idx="737">
                  <c:v>1830716.4183026301</c:v>
                </c:pt>
                <c:pt idx="738">
                  <c:v>1838922.45318837</c:v>
                </c:pt>
                <c:pt idx="739">
                  <c:v>1845177.3589304299</c:v>
                </c:pt>
                <c:pt idx="740">
                  <c:v>1850102.06909232</c:v>
                </c:pt>
                <c:pt idx="741">
                  <c:v>1862812.33670987</c:v>
                </c:pt>
                <c:pt idx="742">
                  <c:v>1875159.5620045101</c:v>
                </c:pt>
                <c:pt idx="743">
                  <c:v>1885584.4349772199</c:v>
                </c:pt>
                <c:pt idx="744">
                  <c:v>1890976.4758341899</c:v>
                </c:pt>
                <c:pt idx="745">
                  <c:v>1896383.4849151699</c:v>
                </c:pt>
                <c:pt idx="746">
                  <c:v>1901066.3273294901</c:v>
                </c:pt>
                <c:pt idx="747">
                  <c:v>1906488.32724418</c:v>
                </c:pt>
                <c:pt idx="748">
                  <c:v>1914165.9342110499</c:v>
                </c:pt>
                <c:pt idx="749">
                  <c:v>1924209.33917709</c:v>
                </c:pt>
                <c:pt idx="750">
                  <c:v>1935203.5797665401</c:v>
                </c:pt>
                <c:pt idx="751">
                  <c:v>1943259.21883606</c:v>
                </c:pt>
                <c:pt idx="752">
                  <c:v>1948271.52457225</c:v>
                </c:pt>
                <c:pt idx="753">
                  <c:v>1952510.5285093</c:v>
                </c:pt>
                <c:pt idx="754">
                  <c:v>1954440.31184049</c:v>
                </c:pt>
                <c:pt idx="755">
                  <c:v>1953344.7241182199</c:v>
                </c:pt>
                <c:pt idx="756">
                  <c:v>1951509.51530174</c:v>
                </c:pt>
                <c:pt idx="757">
                  <c:v>1946850.05140119</c:v>
                </c:pt>
                <c:pt idx="758">
                  <c:v>1933691.6418424901</c:v>
                </c:pt>
                <c:pt idx="759">
                  <c:v>1910936.5058383101</c:v>
                </c:pt>
                <c:pt idx="760">
                  <c:v>1886920.9787759599</c:v>
                </c:pt>
                <c:pt idx="761">
                  <c:v>1866866.0794262299</c:v>
                </c:pt>
                <c:pt idx="762">
                  <c:v>1849699.59324885</c:v>
                </c:pt>
                <c:pt idx="763">
                  <c:v>1836339.3866443799</c:v>
                </c:pt>
                <c:pt idx="764">
                  <c:v>1828562.6076010601</c:v>
                </c:pt>
                <c:pt idx="765">
                  <c:v>1825330.8684588401</c:v>
                </c:pt>
                <c:pt idx="766">
                  <c:v>1827947.92116999</c:v>
                </c:pt>
                <c:pt idx="767">
                  <c:v>1837097.62641312</c:v>
                </c:pt>
                <c:pt idx="768">
                  <c:v>1847744.8036551201</c:v>
                </c:pt>
                <c:pt idx="769">
                  <c:v>1860940.3779178199</c:v>
                </c:pt>
                <c:pt idx="770">
                  <c:v>1875661.1836070099</c:v>
                </c:pt>
                <c:pt idx="771">
                  <c:v>1899007.8043275599</c:v>
                </c:pt>
                <c:pt idx="772">
                  <c:v>1930258.3050102999</c:v>
                </c:pt>
                <c:pt idx="773">
                  <c:v>1962033.33584826</c:v>
                </c:pt>
                <c:pt idx="774">
                  <c:v>1997609.0023000899</c:v>
                </c:pt>
                <c:pt idx="775">
                  <c:v>2024076.14110366</c:v>
                </c:pt>
                <c:pt idx="776">
                  <c:v>2055683.70603041</c:v>
                </c:pt>
                <c:pt idx="777">
                  <c:v>2087769.84259293</c:v>
                </c:pt>
                <c:pt idx="778">
                  <c:v>2112668.0957943802</c:v>
                </c:pt>
                <c:pt idx="779">
                  <c:v>2134906.9428500002</c:v>
                </c:pt>
                <c:pt idx="780">
                  <c:v>2156978.1710649701</c:v>
                </c:pt>
                <c:pt idx="781">
                  <c:v>2175871.6638218402</c:v>
                </c:pt>
                <c:pt idx="782">
                  <c:v>2192288.9519355702</c:v>
                </c:pt>
                <c:pt idx="783">
                  <c:v>2206056.6147757499</c:v>
                </c:pt>
                <c:pt idx="784">
                  <c:v>2218031.4548915098</c:v>
                </c:pt>
                <c:pt idx="785">
                  <c:v>2228138.9633182199</c:v>
                </c:pt>
                <c:pt idx="786">
                  <c:v>2239313.7877672799</c:v>
                </c:pt>
                <c:pt idx="787">
                  <c:v>2253622.5924133998</c:v>
                </c:pt>
                <c:pt idx="788">
                  <c:v>2266083.4189235899</c:v>
                </c:pt>
                <c:pt idx="789">
                  <c:v>2274579.5762498202</c:v>
                </c:pt>
                <c:pt idx="790">
                  <c:v>2282078.0946871601</c:v>
                </c:pt>
                <c:pt idx="791">
                  <c:v>2290594.0584217999</c:v>
                </c:pt>
                <c:pt idx="792">
                  <c:v>2301177.1287462302</c:v>
                </c:pt>
                <c:pt idx="793">
                  <c:v>2311829.2543756701</c:v>
                </c:pt>
                <c:pt idx="794">
                  <c:v>2315373.8134506</c:v>
                </c:pt>
                <c:pt idx="795">
                  <c:v>2302175.6799446801</c:v>
                </c:pt>
                <c:pt idx="796">
                  <c:v>2274039.7447998701</c:v>
                </c:pt>
                <c:pt idx="797">
                  <c:v>2237210.1843040199</c:v>
                </c:pt>
                <c:pt idx="798">
                  <c:v>2202233.4398574298</c:v>
                </c:pt>
                <c:pt idx="799">
                  <c:v>2176404.15222133</c:v>
                </c:pt>
                <c:pt idx="800">
                  <c:v>2163626.8050496201</c:v>
                </c:pt>
                <c:pt idx="801">
                  <c:v>2161849.0231018402</c:v>
                </c:pt>
                <c:pt idx="802">
                  <c:v>2165120.5977756102</c:v>
                </c:pt>
                <c:pt idx="803">
                  <c:v>2174266.6250834698</c:v>
                </c:pt>
                <c:pt idx="804">
                  <c:v>2196350.1885144399</c:v>
                </c:pt>
                <c:pt idx="805">
                  <c:v>2228528.13123823</c:v>
                </c:pt>
                <c:pt idx="806">
                  <c:v>2257325.97324875</c:v>
                </c:pt>
                <c:pt idx="807">
                  <c:v>2273221.5024595298</c:v>
                </c:pt>
                <c:pt idx="808">
                  <c:v>2281123.6572666601</c:v>
                </c:pt>
                <c:pt idx="809">
                  <c:v>2282512.5803667</c:v>
                </c:pt>
                <c:pt idx="810">
                  <c:v>2278332.70700482</c:v>
                </c:pt>
                <c:pt idx="811">
                  <c:v>2271182.12760854</c:v>
                </c:pt>
                <c:pt idx="812">
                  <c:v>2259209.1366895302</c:v>
                </c:pt>
                <c:pt idx="813">
                  <c:v>2238706.69935305</c:v>
                </c:pt>
                <c:pt idx="814">
                  <c:v>2218156.0434014201</c:v>
                </c:pt>
                <c:pt idx="815">
                  <c:v>2198605.6525848298</c:v>
                </c:pt>
                <c:pt idx="816">
                  <c:v>2180455.6787449298</c:v>
                </c:pt>
                <c:pt idx="817">
                  <c:v>2163442.15803651</c:v>
                </c:pt>
                <c:pt idx="818">
                  <c:v>2150576.4151596399</c:v>
                </c:pt>
                <c:pt idx="819">
                  <c:v>2141354.5643046401</c:v>
                </c:pt>
                <c:pt idx="820">
                  <c:v>2140172.2527176002</c:v>
                </c:pt>
                <c:pt idx="821">
                  <c:v>2144425.4018625999</c:v>
                </c:pt>
                <c:pt idx="822">
                  <c:v>2157351.38077999</c:v>
                </c:pt>
                <c:pt idx="823">
                  <c:v>2172361.98962169</c:v>
                </c:pt>
                <c:pt idx="824">
                  <c:v>2188006.4106521499</c:v>
                </c:pt>
                <c:pt idx="825">
                  <c:v>2204377.5254761199</c:v>
                </c:pt>
                <c:pt idx="826">
                  <c:v>2218425.6622214699</c:v>
                </c:pt>
                <c:pt idx="827">
                  <c:v>2232871.4273111299</c:v>
                </c:pt>
                <c:pt idx="828">
                  <c:v>2247616.0971869198</c:v>
                </c:pt>
                <c:pt idx="829">
                  <c:v>2261929.8366216901</c:v>
                </c:pt>
                <c:pt idx="830">
                  <c:v>2281657.0546738999</c:v>
                </c:pt>
                <c:pt idx="831">
                  <c:v>2303373.0715270699</c:v>
                </c:pt>
                <c:pt idx="832">
                  <c:v>2324178.6076265201</c:v>
                </c:pt>
                <c:pt idx="833">
                  <c:v>2339104.4072284098</c:v>
                </c:pt>
                <c:pt idx="834">
                  <c:v>2347577.5356121999</c:v>
                </c:pt>
                <c:pt idx="835">
                  <c:v>2356157.3175597298</c:v>
                </c:pt>
                <c:pt idx="836">
                  <c:v>2365619.0453353701</c:v>
                </c:pt>
                <c:pt idx="837">
                  <c:v>2374435.5177382198</c:v>
                </c:pt>
                <c:pt idx="838">
                  <c:v>2382571.8242482198</c:v>
                </c:pt>
                <c:pt idx="839">
                  <c:v>2393183.1391749699</c:v>
                </c:pt>
                <c:pt idx="840">
                  <c:v>2405602.9216620498</c:v>
                </c:pt>
                <c:pt idx="841">
                  <c:v>2416616.8447620999</c:v>
                </c:pt>
                <c:pt idx="842">
                  <c:v>2428648.7693599798</c:v>
                </c:pt>
                <c:pt idx="843">
                  <c:v>2444338.1852673702</c:v>
                </c:pt>
                <c:pt idx="844">
                  <c:v>2460431.6137374602</c:v>
                </c:pt>
                <c:pt idx="845">
                  <c:v>2473343.72655056</c:v>
                </c:pt>
                <c:pt idx="846">
                  <c:v>2482000.8588057999</c:v>
                </c:pt>
                <c:pt idx="847">
                  <c:v>2489827.9542250298</c:v>
                </c:pt>
                <c:pt idx="848">
                  <c:v>2497692.8993414501</c:v>
                </c:pt>
                <c:pt idx="849">
                  <c:v>2508297.5303432499</c:v>
                </c:pt>
                <c:pt idx="850">
                  <c:v>2523624.2977288901</c:v>
                </c:pt>
                <c:pt idx="851">
                  <c:v>2543068.8540273202</c:v>
                </c:pt>
                <c:pt idx="852">
                  <c:v>2559161.93011752</c:v>
                </c:pt>
                <c:pt idx="853">
                  <c:v>2571678.6250790199</c:v>
                </c:pt>
                <c:pt idx="854">
                  <c:v>2584353.88730729</c:v>
                </c:pt>
                <c:pt idx="855">
                  <c:v>2597188.7866120199</c:v>
                </c:pt>
                <c:pt idx="856">
                  <c:v>2608196.5433944501</c:v>
                </c:pt>
                <c:pt idx="857">
                  <c:v>2616322.2426896598</c:v>
                </c:pt>
                <c:pt idx="858">
                  <c:v>2624467.1647392898</c:v>
                </c:pt>
                <c:pt idx="859">
                  <c:v>2641674.7381169</c:v>
                </c:pt>
                <c:pt idx="860">
                  <c:v>2662333.5732517899</c:v>
                </c:pt>
                <c:pt idx="861">
                  <c:v>2680315.12394852</c:v>
                </c:pt>
                <c:pt idx="862">
                  <c:v>2694382.4414850599</c:v>
                </c:pt>
                <c:pt idx="863">
                  <c:v>2717255.1411437402</c:v>
                </c:pt>
                <c:pt idx="864">
                  <c:v>2750850.6083545699</c:v>
                </c:pt>
                <c:pt idx="865">
                  <c:v>2772961.5794623699</c:v>
                </c:pt>
                <c:pt idx="866">
                  <c:v>2787481.8951018099</c:v>
                </c:pt>
                <c:pt idx="867">
                  <c:v>2803294.4595313198</c:v>
                </c:pt>
                <c:pt idx="868">
                  <c:v>2826309.2019865699</c:v>
                </c:pt>
                <c:pt idx="869">
                  <c:v>2852205.46754822</c:v>
                </c:pt>
                <c:pt idx="870">
                  <c:v>2868999.7120759799</c:v>
                </c:pt>
                <c:pt idx="871">
                  <c:v>2877581.4708945001</c:v>
                </c:pt>
                <c:pt idx="872">
                  <c:v>2883773.49133626</c:v>
                </c:pt>
                <c:pt idx="873">
                  <c:v>2888738.3136916598</c:v>
                </c:pt>
                <c:pt idx="874">
                  <c:v>2893640.68312978</c:v>
                </c:pt>
                <c:pt idx="875">
                  <c:v>2896164.8956505102</c:v>
                </c:pt>
                <c:pt idx="876">
                  <c:v>2895193.0279351701</c:v>
                </c:pt>
                <c:pt idx="877">
                  <c:v>2890803.1831860398</c:v>
                </c:pt>
                <c:pt idx="878">
                  <c:v>2884204.9902308001</c:v>
                </c:pt>
                <c:pt idx="879">
                  <c:v>2882996.4866036</c:v>
                </c:pt>
                <c:pt idx="880">
                  <c:v>2887110.8188284002</c:v>
                </c:pt>
                <c:pt idx="881">
                  <c:v>2895502.9288309701</c:v>
                </c:pt>
                <c:pt idx="882">
                  <c:v>2893157.2368504801</c:v>
                </c:pt>
                <c:pt idx="883">
                  <c:v>2890771.4786132802</c:v>
                </c:pt>
                <c:pt idx="884">
                  <c:v>2898774.6092649698</c:v>
                </c:pt>
                <c:pt idx="885">
                  <c:v>2906777.7399166599</c:v>
                </c:pt>
                <c:pt idx="886">
                  <c:v>2915840.4248902202</c:v>
                </c:pt>
                <c:pt idx="887">
                  <c:v>2927055.3012546599</c:v>
                </c:pt>
                <c:pt idx="888">
                  <c:v>2937269.8571555102</c:v>
                </c:pt>
                <c:pt idx="889">
                  <c:v>2946457.2185504101</c:v>
                </c:pt>
                <c:pt idx="890">
                  <c:v>2952463.3072347902</c:v>
                </c:pt>
                <c:pt idx="891">
                  <c:v>2956323.90887501</c:v>
                </c:pt>
                <c:pt idx="892">
                  <c:v>2955968.4259165199</c:v>
                </c:pt>
                <c:pt idx="893">
                  <c:v>2952507.3013011599</c:v>
                </c:pt>
                <c:pt idx="894">
                  <c:v>2946054.8928502798</c:v>
                </c:pt>
                <c:pt idx="895">
                  <c:v>2941587.4012770001</c:v>
                </c:pt>
                <c:pt idx="896">
                  <c:v>2939040.1254511201</c:v>
                </c:pt>
                <c:pt idx="897">
                  <c:v>2941226.1635648399</c:v>
                </c:pt>
                <c:pt idx="898">
                  <c:v>2946230.0404946199</c:v>
                </c:pt>
                <c:pt idx="899">
                  <c:v>2953125.3063132898</c:v>
                </c:pt>
                <c:pt idx="900">
                  <c:v>2959059.18863083</c:v>
                </c:pt>
                <c:pt idx="901">
                  <c:v>2963067.0137914401</c:v>
                </c:pt>
                <c:pt idx="902">
                  <c:v>2964208.93207114</c:v>
                </c:pt>
                <c:pt idx="903">
                  <c:v>2959787.16359301</c:v>
                </c:pt>
                <c:pt idx="904">
                  <c:v>2922957.6030971501</c:v>
                </c:pt>
                <c:pt idx="905">
                  <c:v>2887980.85865056</c:v>
                </c:pt>
                <c:pt idx="906">
                  <c:v>2862151.5710144602</c:v>
                </c:pt>
                <c:pt idx="907">
                  <c:v>2849374.2238427498</c:v>
                </c:pt>
                <c:pt idx="908">
                  <c:v>2847596.4418949699</c:v>
                </c:pt>
                <c:pt idx="909">
                  <c:v>2850868.0165687399</c:v>
                </c:pt>
                <c:pt idx="910">
                  <c:v>2860014.0438766102</c:v>
                </c:pt>
                <c:pt idx="911">
                  <c:v>2882097.6073075701</c:v>
                </c:pt>
                <c:pt idx="912">
                  <c:v>2914275.5500313598</c:v>
                </c:pt>
                <c:pt idx="913">
                  <c:v>2943073.3920418802</c:v>
                </c:pt>
                <c:pt idx="914">
                  <c:v>2958968.92125266</c:v>
                </c:pt>
                <c:pt idx="915">
                  <c:v>2975316.10816766</c:v>
                </c:pt>
                <c:pt idx="916">
                  <c:v>3007526.5369202299</c:v>
                </c:pt>
                <c:pt idx="917">
                  <c:v>3023551.91175362</c:v>
                </c:pt>
                <c:pt idx="918">
                  <c:v>3039941.4193404298</c:v>
                </c:pt>
                <c:pt idx="919">
                  <c:v>3044546.4131326098</c:v>
                </c:pt>
                <c:pt idx="920">
                  <c:v>3051873.51083794</c:v>
                </c:pt>
                <c:pt idx="921">
                  <c:v>3061999.723245</c:v>
                </c:pt>
                <c:pt idx="922">
                  <c:v>3077899.6741117798</c:v>
                </c:pt>
                <c:pt idx="923">
                  <c:v>3101996.6030067001</c:v>
                </c:pt>
                <c:pt idx="924">
                  <c:v>3124862.4694443401</c:v>
                </c:pt>
                <c:pt idx="925">
                  <c:v>3144259.5240165102</c:v>
                </c:pt>
                <c:pt idx="926">
                  <c:v>3141748.0592270298</c:v>
                </c:pt>
                <c:pt idx="927">
                  <c:v>3135371.2933358699</c:v>
                </c:pt>
                <c:pt idx="928">
                  <c:v>3135653.2499595899</c:v>
                </c:pt>
                <c:pt idx="929">
                  <c:v>3135889.9615495699</c:v>
                </c:pt>
                <c:pt idx="930">
                  <c:v>3138892.7131626001</c:v>
                </c:pt>
                <c:pt idx="931">
                  <c:v>3141852.3862516</c:v>
                </c:pt>
                <c:pt idx="932">
                  <c:v>3145699.7758493298</c:v>
                </c:pt>
                <c:pt idx="933">
                  <c:v>3148585.1707309699</c:v>
                </c:pt>
                <c:pt idx="934">
                  <c:v>3151428.74950983</c:v>
                </c:pt>
                <c:pt idx="935">
                  <c:v>3150608.9419341702</c:v>
                </c:pt>
                <c:pt idx="936">
                  <c:v>3147110.7274585799</c:v>
                </c:pt>
                <c:pt idx="937">
                  <c:v>3145350.50492363</c:v>
                </c:pt>
                <c:pt idx="938">
                  <c:v>3146145.5311116199</c:v>
                </c:pt>
                <c:pt idx="939">
                  <c:v>3147756.7773596998</c:v>
                </c:pt>
                <c:pt idx="940">
                  <c:v>3149329.3499461799</c:v>
                </c:pt>
                <c:pt idx="941">
                  <c:v>3150025.2682531802</c:v>
                </c:pt>
                <c:pt idx="942">
                  <c:v>3153182.93259347</c:v>
                </c:pt>
                <c:pt idx="943">
                  <c:v>3157980.1195084699</c:v>
                </c:pt>
                <c:pt idx="944">
                  <c:v>3162763.7992004799</c:v>
                </c:pt>
                <c:pt idx="945">
                  <c:v>3168370.95111471</c:v>
                </c:pt>
                <c:pt idx="946">
                  <c:v>3174818.1380297099</c:v>
                </c:pt>
                <c:pt idx="947">
                  <c:v>3182126.58337864</c:v>
                </c:pt>
                <c:pt idx="948">
                  <c:v>3194622.7670762301</c:v>
                </c:pt>
                <c:pt idx="949">
                  <c:v>3207340.0348199299</c:v>
                </c:pt>
                <c:pt idx="950">
                  <c:v>3216734.0374107198</c:v>
                </c:pt>
                <c:pt idx="951">
                  <c:v>3221820.8995314501</c:v>
                </c:pt>
                <c:pt idx="952">
                  <c:v>3219192.12641196</c:v>
                </c:pt>
                <c:pt idx="953">
                  <c:v>3205297.5167338601</c:v>
                </c:pt>
                <c:pt idx="954">
                  <c:v>3178319.9039020902</c:v>
                </c:pt>
                <c:pt idx="955">
                  <c:v>3147545.5641520601</c:v>
                </c:pt>
                <c:pt idx="956">
                  <c:v>3120426.69099891</c:v>
                </c:pt>
                <c:pt idx="957">
                  <c:v>3097013.9321194701</c:v>
                </c:pt>
                <c:pt idx="958">
                  <c:v>3077350.8337967298</c:v>
                </c:pt>
                <c:pt idx="959">
                  <c:v>3071455.0375340902</c:v>
                </c:pt>
                <c:pt idx="960">
                  <c:v>3077274.0109655899</c:v>
                </c:pt>
                <c:pt idx="961">
                  <c:v>3094617.3878172501</c:v>
                </c:pt>
                <c:pt idx="962">
                  <c:v>3125763.3421962</c:v>
                </c:pt>
                <c:pt idx="963">
                  <c:v>3165356.1183507401</c:v>
                </c:pt>
                <c:pt idx="964">
                  <c:v>3203673.4693016298</c:v>
                </c:pt>
                <c:pt idx="965">
                  <c:v>3236273.0773186199</c:v>
                </c:pt>
                <c:pt idx="966">
                  <c:v>3257864.09657415</c:v>
                </c:pt>
                <c:pt idx="967">
                  <c:v>3271164.6909127999</c:v>
                </c:pt>
                <c:pt idx="968">
                  <c:v>3277317.6425452102</c:v>
                </c:pt>
                <c:pt idx="969">
                  <c:v>3281862.54243941</c:v>
                </c:pt>
                <c:pt idx="970">
                  <c:v>3283985.90008613</c:v>
                </c:pt>
                <c:pt idx="971">
                  <c:v>3282932.6316795498</c:v>
                </c:pt>
                <c:pt idx="972">
                  <c:v>3275082.9812684502</c:v>
                </c:pt>
                <c:pt idx="973">
                  <c:v>3256425.31429325</c:v>
                </c:pt>
                <c:pt idx="974">
                  <c:v>3227368.4898020499</c:v>
                </c:pt>
                <c:pt idx="975">
                  <c:v>3201991.9071514602</c:v>
                </c:pt>
                <c:pt idx="976">
                  <c:v>3180342.8643042399</c:v>
                </c:pt>
                <c:pt idx="977">
                  <c:v>3162461.5578293102</c:v>
                </c:pt>
                <c:pt idx="978">
                  <c:v>3148158.2077681199</c:v>
                </c:pt>
                <c:pt idx="979">
                  <c:v>3141419.0241223602</c:v>
                </c:pt>
                <c:pt idx="980">
                  <c:v>3136858.9511007299</c:v>
                </c:pt>
                <c:pt idx="981">
                  <c:v>3136858.9511007299</c:v>
                </c:pt>
                <c:pt idx="982">
                  <c:v>3136858.9511007299</c:v>
                </c:pt>
                <c:pt idx="983">
                  <c:v>3136858.9511007299</c:v>
                </c:pt>
                <c:pt idx="984">
                  <c:v>3136858.9511007299</c:v>
                </c:pt>
                <c:pt idx="985">
                  <c:v>3136858.9511007299</c:v>
                </c:pt>
                <c:pt idx="986">
                  <c:v>3136858.9511007299</c:v>
                </c:pt>
                <c:pt idx="987">
                  <c:v>3136858.9511007299</c:v>
                </c:pt>
                <c:pt idx="988">
                  <c:v>3136858.9511007299</c:v>
                </c:pt>
                <c:pt idx="989">
                  <c:v>3136858.9511007299</c:v>
                </c:pt>
                <c:pt idx="990">
                  <c:v>3136858.9511007299</c:v>
                </c:pt>
                <c:pt idx="991">
                  <c:v>3136858.9511007299</c:v>
                </c:pt>
                <c:pt idx="992">
                  <c:v>3136858.9511007299</c:v>
                </c:pt>
                <c:pt idx="993">
                  <c:v>3136858.9511007299</c:v>
                </c:pt>
                <c:pt idx="994">
                  <c:v>3136858.9511007299</c:v>
                </c:pt>
                <c:pt idx="995">
                  <c:v>3136858.9511007299</c:v>
                </c:pt>
                <c:pt idx="996">
                  <c:v>3136858.9511007299</c:v>
                </c:pt>
                <c:pt idx="997">
                  <c:v>3136858.9511007299</c:v>
                </c:pt>
                <c:pt idx="998">
                  <c:v>3136858.9511007299</c:v>
                </c:pt>
                <c:pt idx="999">
                  <c:v>3136858.9511007299</c:v>
                </c:pt>
                <c:pt idx="1000">
                  <c:v>3136858.9511007299</c:v>
                </c:pt>
                <c:pt idx="1001">
                  <c:v>3136858.9511007299</c:v>
                </c:pt>
                <c:pt idx="1002">
                  <c:v>3136858.9511007299</c:v>
                </c:pt>
                <c:pt idx="1003">
                  <c:v>3136858.9511007299</c:v>
                </c:pt>
                <c:pt idx="1004">
                  <c:v>3136858.9511007299</c:v>
                </c:pt>
                <c:pt idx="1005">
                  <c:v>3136858.9511007299</c:v>
                </c:pt>
                <c:pt idx="1006">
                  <c:v>3136858.9511007299</c:v>
                </c:pt>
                <c:pt idx="1007">
                  <c:v>3136858.9511007299</c:v>
                </c:pt>
                <c:pt idx="1008">
                  <c:v>3136858.9511007299</c:v>
                </c:pt>
                <c:pt idx="1009">
                  <c:v>3136858.9511007299</c:v>
                </c:pt>
                <c:pt idx="1010">
                  <c:v>3136858.9511007299</c:v>
                </c:pt>
                <c:pt idx="1011">
                  <c:v>3136858.9511007299</c:v>
                </c:pt>
                <c:pt idx="1012">
                  <c:v>3136858.9511007299</c:v>
                </c:pt>
                <c:pt idx="1013">
                  <c:v>3136858.9511007299</c:v>
                </c:pt>
                <c:pt idx="1014">
                  <c:v>3136858.9511007299</c:v>
                </c:pt>
                <c:pt idx="1015">
                  <c:v>3136858.9511007299</c:v>
                </c:pt>
                <c:pt idx="1016">
                  <c:v>3136858.9511007299</c:v>
                </c:pt>
                <c:pt idx="1017">
                  <c:v>3136858.9511007299</c:v>
                </c:pt>
                <c:pt idx="1018">
                  <c:v>3136858.9511007299</c:v>
                </c:pt>
                <c:pt idx="1019">
                  <c:v>3136858.9511007299</c:v>
                </c:pt>
                <c:pt idx="1020">
                  <c:v>3136858.9511007299</c:v>
                </c:pt>
                <c:pt idx="1021">
                  <c:v>3136858.9511007299</c:v>
                </c:pt>
                <c:pt idx="1022">
                  <c:v>3136858.9511007299</c:v>
                </c:pt>
                <c:pt idx="1023">
                  <c:v>3136858.9511007299</c:v>
                </c:pt>
                <c:pt idx="1024">
                  <c:v>3136858.9511007299</c:v>
                </c:pt>
                <c:pt idx="1025">
                  <c:v>3136858.9511007299</c:v>
                </c:pt>
                <c:pt idx="1026">
                  <c:v>3136858.9511007299</c:v>
                </c:pt>
                <c:pt idx="1027">
                  <c:v>3136858.9511007299</c:v>
                </c:pt>
                <c:pt idx="1028">
                  <c:v>3137021.47894888</c:v>
                </c:pt>
                <c:pt idx="1029">
                  <c:v>3138853.2068620399</c:v>
                </c:pt>
                <c:pt idx="1030">
                  <c:v>3146123.7274238798</c:v>
                </c:pt>
                <c:pt idx="1031">
                  <c:v>3160713.4166023298</c:v>
                </c:pt>
                <c:pt idx="1032">
                  <c:v>3178895.66625254</c:v>
                </c:pt>
                <c:pt idx="1033">
                  <c:v>3197388.1287723901</c:v>
                </c:pt>
                <c:pt idx="1034">
                  <c:v>3216220.3758140998</c:v>
                </c:pt>
                <c:pt idx="1035">
                  <c:v>3235989.8764690598</c:v>
                </c:pt>
                <c:pt idx="1036">
                  <c:v>3256809.2016777201</c:v>
                </c:pt>
                <c:pt idx="1037">
                  <c:v>3275210.4180482002</c:v>
                </c:pt>
                <c:pt idx="1038">
                  <c:v>3291657.95654102</c:v>
                </c:pt>
                <c:pt idx="1039">
                  <c:v>3306997.36549715</c:v>
                </c:pt>
                <c:pt idx="1040">
                  <c:v>3325173.2629617401</c:v>
                </c:pt>
                <c:pt idx="1041">
                  <c:v>3346536.6415724601</c:v>
                </c:pt>
                <c:pt idx="1042">
                  <c:v>3369101.8065184699</c:v>
                </c:pt>
                <c:pt idx="1043">
                  <c:v>3390414.8370894101</c:v>
                </c:pt>
                <c:pt idx="1044">
                  <c:v>3406827.4580142102</c:v>
                </c:pt>
                <c:pt idx="1045">
                  <c:v>3417866.7549579199</c:v>
                </c:pt>
                <c:pt idx="1046">
                  <c:v>3424923.5415735301</c:v>
                </c:pt>
                <c:pt idx="1047">
                  <c:v>3431189.94411276</c:v>
                </c:pt>
                <c:pt idx="1048">
                  <c:v>3438300.2375797601</c:v>
                </c:pt>
                <c:pt idx="1049">
                  <c:v>3445446.3288443098</c:v>
                </c:pt>
                <c:pt idx="1050">
                  <c:v>3449311.6223113099</c:v>
                </c:pt>
                <c:pt idx="1051">
                  <c:v>3448289.45613673</c:v>
                </c:pt>
                <c:pt idx="1052">
                  <c:v>3441035.4694069298</c:v>
                </c:pt>
                <c:pt idx="1053">
                  <c:v>3431743.3182323901</c:v>
                </c:pt>
                <c:pt idx="1054">
                  <c:v>3419966.4215215598</c:v>
                </c:pt>
                <c:pt idx="1055">
                  <c:v>3406111.7813399099</c:v>
                </c:pt>
                <c:pt idx="1056">
                  <c:v>3388344.3867472201</c:v>
                </c:pt>
                <c:pt idx="1057">
                  <c:v>3367978.8699072199</c:v>
                </c:pt>
                <c:pt idx="1058">
                  <c:v>3345835.0529917101</c:v>
                </c:pt>
                <c:pt idx="1059">
                  <c:v>3327454.07048955</c:v>
                </c:pt>
                <c:pt idx="1060">
                  <c:v>3315110.6108679501</c:v>
                </c:pt>
                <c:pt idx="1061">
                  <c:v>3305528.2380229398</c:v>
                </c:pt>
                <c:pt idx="1062">
                  <c:v>3299876.0286111999</c:v>
                </c:pt>
                <c:pt idx="1063">
                  <c:v>3298294.2894689799</c:v>
                </c:pt>
                <c:pt idx="1064">
                  <c:v>3299472.5176625801</c:v>
                </c:pt>
                <c:pt idx="1065">
                  <c:v>3301894.0148181701</c:v>
                </c:pt>
                <c:pt idx="1066">
                  <c:v>3309860.07649271</c:v>
                </c:pt>
                <c:pt idx="1067">
                  <c:v>3324606.47810463</c:v>
                </c:pt>
                <c:pt idx="1068">
                  <c:v>3339114.6606311901</c:v>
                </c:pt>
                <c:pt idx="1069">
                  <c:v>3345733.9506214699</c:v>
                </c:pt>
                <c:pt idx="1070">
                  <c:v>3350210.67283535</c:v>
                </c:pt>
                <c:pt idx="1071">
                  <c:v>3357333.56799564</c:v>
                </c:pt>
                <c:pt idx="1072">
                  <c:v>3370414.3315335601</c:v>
                </c:pt>
                <c:pt idx="1073">
                  <c:v>3387818.6352118999</c:v>
                </c:pt>
                <c:pt idx="1074">
                  <c:v>3409900.9414501898</c:v>
                </c:pt>
                <c:pt idx="1075">
                  <c:v>3438933.5633450602</c:v>
                </c:pt>
                <c:pt idx="1076">
                  <c:v>3477228.67424133</c:v>
                </c:pt>
                <c:pt idx="1077">
                  <c:v>3518324.5686836299</c:v>
                </c:pt>
                <c:pt idx="1078">
                  <c:v>3556414.2710592998</c:v>
                </c:pt>
                <c:pt idx="1079">
                  <c:v>3589116.8017263599</c:v>
                </c:pt>
                <c:pt idx="1080">
                  <c:v>3618004.7197482199</c:v>
                </c:pt>
                <c:pt idx="1081">
                  <c:v>3646285.0851032999</c:v>
                </c:pt>
                <c:pt idx="1082">
                  <c:v>3666691.1426107502</c:v>
                </c:pt>
                <c:pt idx="1083">
                  <c:v>3677627.7528276299</c:v>
                </c:pt>
                <c:pt idx="1084">
                  <c:v>3679852.6358159501</c:v>
                </c:pt>
                <c:pt idx="1085">
                  <c:v>3671690.3874289799</c:v>
                </c:pt>
                <c:pt idx="1086">
                  <c:v>3663651.9164688401</c:v>
                </c:pt>
                <c:pt idx="1087">
                  <c:v>3663727.3866709601</c:v>
                </c:pt>
                <c:pt idx="1088">
                  <c:v>3670069.80131752</c:v>
                </c:pt>
                <c:pt idx="1089">
                  <c:v>3677325.3187031602</c:v>
                </c:pt>
                <c:pt idx="1090">
                  <c:v>3684598.68904986</c:v>
                </c:pt>
                <c:pt idx="1091">
                  <c:v>3690973.7260632301</c:v>
                </c:pt>
                <c:pt idx="1092">
                  <c:v>3697348.7630765899</c:v>
                </c:pt>
                <c:pt idx="1093">
                  <c:v>3706481.6941152499</c:v>
                </c:pt>
                <c:pt idx="1094">
                  <c:v>3722253.4726359001</c:v>
                </c:pt>
                <c:pt idx="1095">
                  <c:v>3744196.5564862899</c:v>
                </c:pt>
                <c:pt idx="1096">
                  <c:v>3763795.6667031702</c:v>
                </c:pt>
                <c:pt idx="1097">
                  <c:v>3777818.2918440001</c:v>
                </c:pt>
                <c:pt idx="1098">
                  <c:v>3787016.6582816401</c:v>
                </c:pt>
                <c:pt idx="1099">
                  <c:v>3790310.88588682</c:v>
                </c:pt>
                <c:pt idx="1100">
                  <c:v>3785853.6481150901</c:v>
                </c:pt>
                <c:pt idx="1101">
                  <c:v>3774051.95528292</c:v>
                </c:pt>
                <c:pt idx="1102">
                  <c:v>3767845.2899714401</c:v>
                </c:pt>
                <c:pt idx="1103">
                  <c:v>3769694.08294828</c:v>
                </c:pt>
                <c:pt idx="1104">
                  <c:v>3779662.4532949701</c:v>
                </c:pt>
                <c:pt idx="1105">
                  <c:v>3799145.1206704802</c:v>
                </c:pt>
                <c:pt idx="1106">
                  <c:v>3826097.46623208</c:v>
                </c:pt>
                <c:pt idx="1107">
                  <c:v>3848963.3326697098</c:v>
                </c:pt>
                <c:pt idx="1108">
                  <c:v>3862229.23938066</c:v>
                </c:pt>
                <c:pt idx="1109">
                  <c:v>3868580.7571862498</c:v>
                </c:pt>
                <c:pt idx="1110">
                  <c:v>3867024.2903469899</c:v>
                </c:pt>
                <c:pt idx="1111">
                  <c:v>3859728.4691929398</c:v>
                </c:pt>
                <c:pt idx="1112">
                  <c:v>3859023.8345480198</c:v>
                </c:pt>
                <c:pt idx="1113">
                  <c:v>3866752.7683602199</c:v>
                </c:pt>
                <c:pt idx="1114">
                  <c:v>3886202.4369787802</c:v>
                </c:pt>
                <c:pt idx="1115">
                  <c:v>3920637.2054161201</c:v>
                </c:pt>
                <c:pt idx="1116">
                  <c:v>3956690.3360678102</c:v>
                </c:pt>
                <c:pt idx="1117">
                  <c:v>3979808.2561444198</c:v>
                </c:pt>
                <c:pt idx="1118">
                  <c:v>3991335.7604626701</c:v>
                </c:pt>
                <c:pt idx="1119">
                  <c:v>3995355.2279888298</c:v>
                </c:pt>
                <c:pt idx="1120">
                  <c:v>3990892.4962957301</c:v>
                </c:pt>
                <c:pt idx="1121">
                  <c:v>3986422.2430104301</c:v>
                </c:pt>
                <c:pt idx="1122">
                  <c:v>3987006.6739506298</c:v>
                </c:pt>
                <c:pt idx="1123">
                  <c:v>3989559.74427506</c:v>
                </c:pt>
                <c:pt idx="1124">
                  <c:v>3989053.2369699399</c:v>
                </c:pt>
                <c:pt idx="1125">
                  <c:v>3979760.5814335202</c:v>
                </c:pt>
                <c:pt idx="1126">
                  <c:v>3959667.6386013501</c:v>
                </c:pt>
                <c:pt idx="1127">
                  <c:v>3927202.4063450401</c:v>
                </c:pt>
                <c:pt idx="1128">
                  <c:v>3891422.38136042</c:v>
                </c:pt>
                <c:pt idx="1129">
                  <c:v>3859215.2278718399</c:v>
                </c:pt>
                <c:pt idx="1130">
                  <c:v>3831728.6605170602</c:v>
                </c:pt>
                <c:pt idx="1131">
                  <c:v>3813466.3798038098</c:v>
                </c:pt>
                <c:pt idx="1132">
                  <c:v>3799825.08391095</c:v>
                </c:pt>
                <c:pt idx="1133">
                  <c:v>3788333.6456991299</c:v>
                </c:pt>
                <c:pt idx="1134">
                  <c:v>3777631.6326449499</c:v>
                </c:pt>
                <c:pt idx="1135">
                  <c:v>3766939.8072629599</c:v>
                </c:pt>
                <c:pt idx="1136">
                  <c:v>3757897.94344651</c:v>
                </c:pt>
                <c:pt idx="1137">
                  <c:v>3751531.71133469</c:v>
                </c:pt>
                <c:pt idx="1138">
                  <c:v>3748946.12273537</c:v>
                </c:pt>
                <c:pt idx="1139">
                  <c:v>3749250.3494719998</c:v>
                </c:pt>
                <c:pt idx="1140">
                  <c:v>3750649.4037620099</c:v>
                </c:pt>
                <c:pt idx="1141">
                  <c:v>3752524.9262738</c:v>
                </c:pt>
                <c:pt idx="1142">
                  <c:v>3754927.8505559298</c:v>
                </c:pt>
                <c:pt idx="1143">
                  <c:v>3759547.4325900902</c:v>
                </c:pt>
                <c:pt idx="1144">
                  <c:v>3769027.3876098702</c:v>
                </c:pt>
                <c:pt idx="1145">
                  <c:v>3782626.42383058</c:v>
                </c:pt>
                <c:pt idx="1146">
                  <c:v>3791799.44190598</c:v>
                </c:pt>
                <c:pt idx="1147">
                  <c:v>3795443.3840810098</c:v>
                </c:pt>
                <c:pt idx="1148">
                  <c:v>3790090.6264627501</c:v>
                </c:pt>
                <c:pt idx="1149">
                  <c:v>3777451.5658565401</c:v>
                </c:pt>
                <c:pt idx="1150">
                  <c:v>3770999.3274140302</c:v>
                </c:pt>
                <c:pt idx="1151">
                  <c:v>3768684.25493848</c:v>
                </c:pt>
                <c:pt idx="1152">
                  <c:v>3769669.18246292</c:v>
                </c:pt>
                <c:pt idx="1153">
                  <c:v>3770654.10998736</c:v>
                </c:pt>
                <c:pt idx="1154">
                  <c:v>3775835.2834021002</c:v>
                </c:pt>
                <c:pt idx="1155">
                  <c:v>3791483.5281428499</c:v>
                </c:pt>
                <c:pt idx="1156">
                  <c:v>3817799.3985468801</c:v>
                </c:pt>
                <c:pt idx="1157">
                  <c:v>3841819.62700174</c:v>
                </c:pt>
                <c:pt idx="1158">
                  <c:v>3865517.6844213</c:v>
                </c:pt>
                <c:pt idx="1159">
                  <c:v>3894731.34896847</c:v>
                </c:pt>
                <c:pt idx="1160">
                  <c:v>3933372.5894898502</c:v>
                </c:pt>
                <c:pt idx="1161">
                  <c:v>3979349.3618040499</c:v>
                </c:pt>
                <c:pt idx="1162">
                  <c:v>4025216.7822054401</c:v>
                </c:pt>
                <c:pt idx="1163">
                  <c:v>4066752.0438728798</c:v>
                </c:pt>
                <c:pt idx="1164">
                  <c:v>4108343.2023668298</c:v>
                </c:pt>
                <c:pt idx="1165">
                  <c:v>4150544.0160534899</c:v>
                </c:pt>
                <c:pt idx="1166">
                  <c:v>4194153.8924179301</c:v>
                </c:pt>
                <c:pt idx="1167">
                  <c:v>4237871.2282960704</c:v>
                </c:pt>
                <c:pt idx="1168">
                  <c:v>4262485.8578254702</c:v>
                </c:pt>
                <c:pt idx="1169">
                  <c:v>4286516.8008321803</c:v>
                </c:pt>
                <c:pt idx="1170">
                  <c:v>4318320.4879406104</c:v>
                </c:pt>
                <c:pt idx="1171">
                  <c:v>4348615.6667870302</c:v>
                </c:pt>
                <c:pt idx="1172">
                  <c:v>4378477.6679069204</c:v>
                </c:pt>
                <c:pt idx="1173">
                  <c:v>4407820.6331200404</c:v>
                </c:pt>
                <c:pt idx="1174">
                  <c:v>4435258.7099884003</c:v>
                </c:pt>
                <c:pt idx="1175">
                  <c:v>4461953.23547245</c:v>
                </c:pt>
                <c:pt idx="1176">
                  <c:v>4487831.28959879</c:v>
                </c:pt>
                <c:pt idx="1177">
                  <c:v>4511476.2007012097</c:v>
                </c:pt>
                <c:pt idx="1178">
                  <c:v>4534118.17351948</c:v>
                </c:pt>
                <c:pt idx="1179">
                  <c:v>4557066.09260552</c:v>
                </c:pt>
                <c:pt idx="1180">
                  <c:v>4583092.1310151201</c:v>
                </c:pt>
                <c:pt idx="1181">
                  <c:v>4609539.1022062898</c:v>
                </c:pt>
                <c:pt idx="1182">
                  <c:v>4636411.2562256502</c:v>
                </c:pt>
                <c:pt idx="1183">
                  <c:v>4662279.4702262999</c:v>
                </c:pt>
                <c:pt idx="1184">
                  <c:v>4685637.9592596302</c:v>
                </c:pt>
                <c:pt idx="1185">
                  <c:v>4707820.15517388</c:v>
                </c:pt>
                <c:pt idx="1186">
                  <c:v>4728773.0161976498</c:v>
                </c:pt>
                <c:pt idx="1187">
                  <c:v>4746990.1682009296</c:v>
                </c:pt>
                <c:pt idx="1188">
                  <c:v>4760940.2368708802</c:v>
                </c:pt>
                <c:pt idx="1189">
                  <c:v>4774890.3055408197</c:v>
                </c:pt>
                <c:pt idx="1190">
                  <c:v>4788840.3742107702</c:v>
                </c:pt>
                <c:pt idx="1191">
                  <c:v>4802790.4428807097</c:v>
                </c:pt>
                <c:pt idx="1192">
                  <c:v>4816740.5115506602</c:v>
                </c:pt>
                <c:pt idx="1193">
                  <c:v>4830690.5802205997</c:v>
                </c:pt>
                <c:pt idx="1194">
                  <c:v>4844640.6488905502</c:v>
                </c:pt>
                <c:pt idx="1195">
                  <c:v>4858590.7175604999</c:v>
                </c:pt>
                <c:pt idx="1196">
                  <c:v>4872540.7862304403</c:v>
                </c:pt>
                <c:pt idx="1197">
                  <c:v>4887943.5313876104</c:v>
                </c:pt>
                <c:pt idx="1198">
                  <c:v>4901922.3876558896</c:v>
                </c:pt>
                <c:pt idx="1199">
                  <c:v>4917355.4926453196</c:v>
                </c:pt>
                <c:pt idx="1200">
                  <c:v>4937205.0658127004</c:v>
                </c:pt>
                <c:pt idx="1201">
                  <c:v>4958670.0843566395</c:v>
                </c:pt>
                <c:pt idx="1202">
                  <c:v>4984785.8767296504</c:v>
                </c:pt>
                <c:pt idx="1203">
                  <c:v>5011237.84307577</c:v>
                </c:pt>
                <c:pt idx="1204">
                  <c:v>5034998.3022572203</c:v>
                </c:pt>
                <c:pt idx="1205">
                  <c:v>5055959.0460475404</c:v>
                </c:pt>
                <c:pt idx="1206">
                  <c:v>5074029.0978804501</c:v>
                </c:pt>
                <c:pt idx="1207">
                  <c:v>5090649.2897806102</c:v>
                </c:pt>
                <c:pt idx="1208">
                  <c:v>5107301.6125088902</c:v>
                </c:pt>
                <c:pt idx="1209">
                  <c:v>5123986.11242944</c:v>
                </c:pt>
                <c:pt idx="1210">
                  <c:v>5140702.8359540999</c:v>
                </c:pt>
                <c:pt idx="1211">
                  <c:v>5155931.5039232103</c:v>
                </c:pt>
                <c:pt idx="1212">
                  <c:v>5171160.1718923198</c:v>
                </c:pt>
                <c:pt idx="1213">
                  <c:v>5186388.8398614302</c:v>
                </c:pt>
                <c:pt idx="1214">
                  <c:v>5200100.2842264296</c:v>
                </c:pt>
                <c:pt idx="1215">
                  <c:v>5215298.2563691996</c:v>
                </c:pt>
                <c:pt idx="1216">
                  <c:v>5230496.2285119696</c:v>
                </c:pt>
                <c:pt idx="1217">
                  <c:v>5245694.2006547498</c:v>
                </c:pt>
                <c:pt idx="1218">
                  <c:v>5259376.5233830297</c:v>
                </c:pt>
                <c:pt idx="1219">
                  <c:v>5273029.7708387403</c:v>
                </c:pt>
                <c:pt idx="1220">
                  <c:v>5286653.9893383197</c:v>
                </c:pt>
                <c:pt idx="1221">
                  <c:v>5300249.2251505302</c:v>
                </c:pt>
                <c:pt idx="1222">
                  <c:v>5312309.2730922997</c:v>
                </c:pt>
                <c:pt idx="1223">
                  <c:v>5322814.73227375</c:v>
                </c:pt>
                <c:pt idx="1224">
                  <c:v>5333243.3776489096</c:v>
                </c:pt>
                <c:pt idx="1225">
                  <c:v>5342108.1628120197</c:v>
                </c:pt>
                <c:pt idx="1226">
                  <c:v>5353843.4447295703</c:v>
                </c:pt>
                <c:pt idx="1227">
                  <c:v>5365525.2389479</c:v>
                </c:pt>
                <c:pt idx="1228">
                  <c:v>5378634.8019716796</c:v>
                </c:pt>
                <c:pt idx="1229">
                  <c:v>5390236.7054557996</c:v>
                </c:pt>
                <c:pt idx="1230">
                  <c:v>5403261.9304993898</c:v>
                </c:pt>
                <c:pt idx="1231">
                  <c:v>5414784.3510820596</c:v>
                </c:pt>
                <c:pt idx="1232">
                  <c:v>5426254.0090015102</c:v>
                </c:pt>
                <c:pt idx="1233">
                  <c:v>5439139.5754498104</c:v>
                </c:pt>
                <c:pt idx="1234">
                  <c:v>5453467.3641203297</c:v>
                </c:pt>
                <c:pt idx="1235">
                  <c:v>5466325.1341260197</c:v>
                </c:pt>
                <c:pt idx="1236">
                  <c:v>5480623.5985761601</c:v>
                </c:pt>
                <c:pt idx="1237">
                  <c:v>5491988.2717026202</c:v>
                </c:pt>
                <c:pt idx="1238">
                  <c:v>5503300.7219361002</c:v>
                </c:pt>
                <c:pt idx="1239">
                  <c:v>5510202.5645949803</c:v>
                </c:pt>
                <c:pt idx="1240">
                  <c:v>5515559.8700631997</c:v>
                </c:pt>
                <c:pt idx="1241">
                  <c:v>5517951.75117118</c:v>
                </c:pt>
                <c:pt idx="1242">
                  <c:v>5521627.1629182603</c:v>
                </c:pt>
                <c:pt idx="1243">
                  <c:v>5525182.6836920297</c:v>
                </c:pt>
                <c:pt idx="1244">
                  <c:v>5530012.1268170299</c:v>
                </c:pt>
                <c:pt idx="1245">
                  <c:v>5533350.59859927</c:v>
                </c:pt>
                <c:pt idx="1246">
                  <c:v>5537946.4671211904</c:v>
                </c:pt>
                <c:pt idx="1247">
                  <c:v>5542436.9499752298</c:v>
                </c:pt>
                <c:pt idx="1248">
                  <c:v>5545471.1164500499</c:v>
                </c:pt>
                <c:pt idx="1249">
                  <c:v>5548396.98155683</c:v>
                </c:pt>
                <c:pt idx="1250">
                  <c:v>5551216.5717235096</c:v>
                </c:pt>
                <c:pt idx="1251">
                  <c:v>5553931.8970170598</c:v>
                </c:pt>
                <c:pt idx="1252">
                  <c:v>5557853.4676443804</c:v>
                </c:pt>
                <c:pt idx="1253">
                  <c:v>5561679.5436214497</c:v>
                </c:pt>
                <c:pt idx="1254">
                  <c:v>5565411.5691055004</c:v>
                </c:pt>
                <c:pt idx="1255">
                  <c:v>5569050.9779506698</c:v>
                </c:pt>
                <c:pt idx="1256">
                  <c:v>5572599.1937079104</c:v>
                </c:pt>
                <c:pt idx="1257">
                  <c:v>5576057.6296250597</c:v>
                </c:pt>
                <c:pt idx="1258">
                  <c:v>5579427.6886467999</c:v>
                </c:pt>
                <c:pt idx="1259">
                  <c:v>5582710.7634146698</c:v>
                </c:pt>
                <c:pt idx="1260">
                  <c:v>5585908.2362670703</c:v>
                </c:pt>
                <c:pt idx="1261">
                  <c:v>5590248.4782651896</c:v>
                </c:pt>
                <c:pt idx="1262">
                  <c:v>5595734.0064796396</c:v>
                </c:pt>
                <c:pt idx="1263">
                  <c:v>5602371.4646370504</c:v>
                </c:pt>
                <c:pt idx="1264">
                  <c:v>5612616.0061277803</c:v>
                </c:pt>
                <c:pt idx="1265">
                  <c:v>5624087.3204046097</c:v>
                </c:pt>
                <c:pt idx="1266">
                  <c:v>5638049.0398659902</c:v>
                </c:pt>
                <c:pt idx="1267">
                  <c:v>5652093.72630856</c:v>
                </c:pt>
                <c:pt idx="1268">
                  <c:v>5664977.8022492696</c:v>
                </c:pt>
                <c:pt idx="1269">
                  <c:v>5677914.4751196597</c:v>
                </c:pt>
                <c:pt idx="1270">
                  <c:v>5688412.8146567103</c:v>
                </c:pt>
                <c:pt idx="1271">
                  <c:v>5696432.4461529804</c:v>
                </c:pt>
                <c:pt idx="1272">
                  <c:v>5703180.27245849</c:v>
                </c:pt>
                <c:pt idx="1273">
                  <c:v>5708648.9526643604</c:v>
                </c:pt>
                <c:pt idx="1274">
                  <c:v>5714050.6167098498</c:v>
                </c:pt>
                <c:pt idx="1275">
                  <c:v>5720597.1341893198</c:v>
                </c:pt>
                <c:pt idx="1276">
                  <c:v>5727089.5352579597</c:v>
                </c:pt>
                <c:pt idx="1277">
                  <c:v>5734733.1279226998</c:v>
                </c:pt>
                <c:pt idx="1278">
                  <c:v>5744750.8872541003</c:v>
                </c:pt>
                <c:pt idx="1279">
                  <c:v>5755979.7683433704</c:v>
                </c:pt>
                <c:pt idx="1280">
                  <c:v>5767232.72496757</c:v>
                </c:pt>
                <c:pt idx="1281">
                  <c:v>5779727.13862806</c:v>
                </c:pt>
                <c:pt idx="1282">
                  <c:v>5792273.0194499204</c:v>
                </c:pt>
                <c:pt idx="1283">
                  <c:v>5802426.4002717901</c:v>
                </c:pt>
                <c:pt idx="1284">
                  <c:v>5813800.2928960603</c:v>
                </c:pt>
                <c:pt idx="1285">
                  <c:v>5823976.4077425497</c:v>
                </c:pt>
                <c:pt idx="1286">
                  <c:v>5834152.5225890502</c:v>
                </c:pt>
                <c:pt idx="1287">
                  <c:v>5841893.7622907404</c:v>
                </c:pt>
                <c:pt idx="1288">
                  <c:v>5849595.8316079602</c:v>
                </c:pt>
                <c:pt idx="1289">
                  <c:v>5856052.3409393597</c:v>
                </c:pt>
                <c:pt idx="1290">
                  <c:v>5861256.5389448199</c:v>
                </c:pt>
                <c:pt idx="1291">
                  <c:v>5866396.0989080202</c:v>
                </c:pt>
                <c:pt idx="1292">
                  <c:v>5872657.8434357904</c:v>
                </c:pt>
                <c:pt idx="1293">
                  <c:v>5877685.69721088</c:v>
                </c:pt>
                <c:pt idx="1294">
                  <c:v>5881478.3244438302</c:v>
                </c:pt>
                <c:pt idx="1295">
                  <c:v>5885200.7945188396</c:v>
                </c:pt>
                <c:pt idx="1296">
                  <c:v>5888854.0041909805</c:v>
                </c:pt>
                <c:pt idx="1297">
                  <c:v>5894739.4189167796</c:v>
                </c:pt>
                <c:pt idx="1298">
                  <c:v>5902878.4174790503</c:v>
                </c:pt>
                <c:pt idx="1299">
                  <c:v>5913310.4988715099</c:v>
                </c:pt>
                <c:pt idx="1300">
                  <c:v>5924928.0191045403</c:v>
                </c:pt>
                <c:pt idx="1301">
                  <c:v>5937763.2701532599</c:v>
                </c:pt>
                <c:pt idx="1302">
                  <c:v>5949503.3443758702</c:v>
                </c:pt>
                <c:pt idx="1303">
                  <c:v>5961292.6906179301</c:v>
                </c:pt>
                <c:pt idx="1304">
                  <c:v>5973131.4525510604</c:v>
                </c:pt>
                <c:pt idx="1305">
                  <c:v>5986202.6637953501</c:v>
                </c:pt>
                <c:pt idx="1306">
                  <c:v>5996981.1063184896</c:v>
                </c:pt>
                <c:pt idx="1307">
                  <c:v>6007782.9274356896</c:v>
                </c:pt>
                <c:pt idx="1308">
                  <c:v>6017423.6374417804</c:v>
                </c:pt>
                <c:pt idx="1309">
                  <c:v>6027064.3474478703</c:v>
                </c:pt>
                <c:pt idx="1310">
                  <c:v>6035523.6233043401</c:v>
                </c:pt>
                <c:pt idx="1311">
                  <c:v>6045142.4824941503</c:v>
                </c:pt>
                <c:pt idx="1312">
                  <c:v>6053581.4715162097</c:v>
                </c:pt>
                <c:pt idx="1313">
                  <c:v>6062000.2098602802</c:v>
                </c:pt>
                <c:pt idx="1314">
                  <c:v>6069225.0829045102</c:v>
                </c:pt>
                <c:pt idx="1315">
                  <c:v>6075245.3307573004</c:v>
                </c:pt>
                <c:pt idx="1316">
                  <c:v>6082377.4893944599</c:v>
                </c:pt>
                <c:pt idx="1317">
                  <c:v>6088313.1990665998</c:v>
                </c:pt>
                <c:pt idx="1318">
                  <c:v>6090752.3882434899</c:v>
                </c:pt>
                <c:pt idx="1319">
                  <c:v>6095395.7157474402</c:v>
                </c:pt>
                <c:pt idx="1320">
                  <c:v>6099979.5773870898</c:v>
                </c:pt>
                <c:pt idx="1321">
                  <c:v>6111330.60184028</c:v>
                </c:pt>
                <c:pt idx="1322">
                  <c:v>6126193.8976999298</c:v>
                </c:pt>
                <c:pt idx="1323">
                  <c:v>6145894.9820819804</c:v>
                </c:pt>
                <c:pt idx="1324">
                  <c:v>6169509.2458228199</c:v>
                </c:pt>
                <c:pt idx="1325">
                  <c:v>6198520.3384875599</c:v>
                </c:pt>
                <c:pt idx="1326">
                  <c:v>6227029.6758152395</c:v>
                </c:pt>
                <c:pt idx="1327">
                  <c:v>6251139.7579713697</c:v>
                </c:pt>
                <c:pt idx="1328">
                  <c:v>6268045.0403188197</c:v>
                </c:pt>
                <c:pt idx="1329">
                  <c:v>6281300.5055319397</c:v>
                </c:pt>
                <c:pt idx="1330">
                  <c:v>6292080.9707450699</c:v>
                </c:pt>
                <c:pt idx="1331">
                  <c:v>6302861.4359582001</c:v>
                </c:pt>
                <c:pt idx="1332">
                  <c:v>6313641.9011713201</c:v>
                </c:pt>
                <c:pt idx="1333">
                  <c:v>6324422.3663844503</c:v>
                </c:pt>
                <c:pt idx="1334">
                  <c:v>6333943.1375368498</c:v>
                </c:pt>
                <c:pt idx="1335">
                  <c:v>6340934.78007307</c:v>
                </c:pt>
                <c:pt idx="1336">
                  <c:v>6347869.5844514202</c:v>
                </c:pt>
                <c:pt idx="1337">
                  <c:v>6354747.8953979202</c:v>
                </c:pt>
                <c:pt idx="1338">
                  <c:v>6364048.8404725399</c:v>
                </c:pt>
                <c:pt idx="1339">
                  <c:v>6373328.01334293</c:v>
                </c:pt>
                <c:pt idx="1340">
                  <c:v>6383826.3528799796</c:v>
                </c:pt>
                <c:pt idx="1341">
                  <c:v>6394324.6924170302</c:v>
                </c:pt>
                <c:pt idx="1342">
                  <c:v>6406067.0263805399</c:v>
                </c:pt>
                <c:pt idx="1343">
                  <c:v>6417834.2262159297</c:v>
                </c:pt>
                <c:pt idx="1344">
                  <c:v>6433386.2716137497</c:v>
                </c:pt>
                <c:pt idx="1345">
                  <c:v>6449057.1095167501</c:v>
                </c:pt>
                <c:pt idx="1346">
                  <c:v>6464847.3565871501</c:v>
                </c:pt>
                <c:pt idx="1347">
                  <c:v>6479482.4281652104</c:v>
                </c:pt>
                <c:pt idx="1348">
                  <c:v>6491652.7041180003</c:v>
                </c:pt>
                <c:pt idx="1349">
                  <c:v>6502576.3134041103</c:v>
                </c:pt>
                <c:pt idx="1350">
                  <c:v>6510964.8305938598</c:v>
                </c:pt>
                <c:pt idx="1351">
                  <c:v>6513043.8293444002</c:v>
                </c:pt>
                <c:pt idx="1352">
                  <c:v>6510118.4608406797</c:v>
                </c:pt>
                <c:pt idx="1353">
                  <c:v>6503523.0338757001</c:v>
                </c:pt>
                <c:pt idx="1354">
                  <c:v>6496913.1928169997</c:v>
                </c:pt>
                <c:pt idx="1355">
                  <c:v>6489145.4557257304</c:v>
                </c:pt>
                <c:pt idx="1356">
                  <c:v>6481401.2374632703</c:v>
                </c:pt>
                <c:pt idx="1357">
                  <c:v>6471490.1847229097</c:v>
                </c:pt>
                <c:pt idx="1358">
                  <c:v>6459544.4209401598</c:v>
                </c:pt>
                <c:pt idx="1359">
                  <c:v>6446746.9704968901</c:v>
                </c:pt>
                <c:pt idx="1360">
                  <c:v>6433185.5107947299</c:v>
                </c:pt>
                <c:pt idx="1361">
                  <c:v>6417994.9497010801</c:v>
                </c:pt>
                <c:pt idx="1362">
                  <c:v>6404134.2089595096</c:v>
                </c:pt>
                <c:pt idx="1363">
                  <c:v>6397864.6541127898</c:v>
                </c:pt>
                <c:pt idx="1364">
                  <c:v>6400750.0489944397</c:v>
                </c:pt>
                <c:pt idx="1365">
                  <c:v>6412926.8024953101</c:v>
                </c:pt>
                <c:pt idx="1366">
                  <c:v>6433023.1848128401</c:v>
                </c:pt>
                <c:pt idx="1367">
                  <c:v>6447690.9089869596</c:v>
                </c:pt>
                <c:pt idx="1368">
                  <c:v>6455682.8930957997</c:v>
                </c:pt>
                <c:pt idx="1369">
                  <c:v>6455012.6033589104</c:v>
                </c:pt>
                <c:pt idx="1370">
                  <c:v>6444169.0772478003</c:v>
                </c:pt>
                <c:pt idx="1371">
                  <c:v>6436203.4257801902</c:v>
                </c:pt>
                <c:pt idx="1372">
                  <c:v>6437118.1318920702</c:v>
                </c:pt>
                <c:pt idx="1373">
                  <c:v>6443331.1713372897</c:v>
                </c:pt>
                <c:pt idx="1374">
                  <c:v>6449544.2107825102</c:v>
                </c:pt>
                <c:pt idx="1375">
                  <c:v>6451300.2049833601</c:v>
                </c:pt>
                <c:pt idx="1376">
                  <c:v>6447815.0409074901</c:v>
                </c:pt>
                <c:pt idx="1377">
                  <c:v>6437720.4042294202</c:v>
                </c:pt>
                <c:pt idx="1378">
                  <c:v>6415710.0978788296</c:v>
                </c:pt>
                <c:pt idx="1379">
                  <c:v>6383299.0225803005</c:v>
                </c:pt>
                <c:pt idx="1380">
                  <c:v>6354518.1431300296</c:v>
                </c:pt>
                <c:pt idx="1381">
                  <c:v>6329421.3229303705</c:v>
                </c:pt>
                <c:pt idx="1382">
                  <c:v>6308055.32398983</c:v>
                </c:pt>
                <c:pt idx="1383">
                  <c:v>6300833.6176986797</c:v>
                </c:pt>
                <c:pt idx="1384">
                  <c:v>6312357.6889947802</c:v>
                </c:pt>
                <c:pt idx="1385">
                  <c:v>6333398.4764352497</c:v>
                </c:pt>
                <c:pt idx="1386">
                  <c:v>6351323.3596897004</c:v>
                </c:pt>
                <c:pt idx="1387">
                  <c:v>6360854.1945281103</c:v>
                </c:pt>
                <c:pt idx="1388">
                  <c:v>6369489.8553430401</c:v>
                </c:pt>
                <c:pt idx="1389">
                  <c:v>6383999.8388915304</c:v>
                </c:pt>
                <c:pt idx="1390">
                  <c:v>6408178.2257259795</c:v>
                </c:pt>
                <c:pt idx="1391">
                  <c:v>6441157.57901516</c:v>
                </c:pt>
                <c:pt idx="1392">
                  <c:v>6474603.05219182</c:v>
                </c:pt>
                <c:pt idx="1393">
                  <c:v>6501019.8388074301</c:v>
                </c:pt>
                <c:pt idx="1394">
                  <c:v>6519131.0354626896</c:v>
                </c:pt>
                <c:pt idx="1395">
                  <c:v>6529922.2022122201</c:v>
                </c:pt>
                <c:pt idx="1396">
                  <c:v>6535680.8689617496</c:v>
                </c:pt>
                <c:pt idx="1397">
                  <c:v>6539737.6358844796</c:v>
                </c:pt>
                <c:pt idx="1398">
                  <c:v>6540415.7168914396</c:v>
                </c:pt>
                <c:pt idx="1399">
                  <c:v>6538603.3410135303</c:v>
                </c:pt>
                <c:pt idx="1400">
                  <c:v>6535188.5186855104</c:v>
                </c:pt>
                <c:pt idx="1401">
                  <c:v>6529483.6986223804</c:v>
                </c:pt>
                <c:pt idx="1402">
                  <c:v>6522396.3046039296</c:v>
                </c:pt>
                <c:pt idx="1403">
                  <c:v>6514768.3136849198</c:v>
                </c:pt>
                <c:pt idx="1404">
                  <c:v>6503968.3824185599</c:v>
                </c:pt>
                <c:pt idx="1405">
                  <c:v>6486219.2052717898</c:v>
                </c:pt>
                <c:pt idx="1406">
                  <c:v>6460004.9639282497</c:v>
                </c:pt>
                <c:pt idx="1407">
                  <c:v>6437508.1753245499</c:v>
                </c:pt>
                <c:pt idx="1408">
                  <c:v>6424729.0567844603</c:v>
                </c:pt>
                <c:pt idx="1409">
                  <c:v>6424184.0822443599</c:v>
                </c:pt>
                <c:pt idx="1410">
                  <c:v>6428223.6259532096</c:v>
                </c:pt>
                <c:pt idx="1411">
                  <c:v>6431454.8817279097</c:v>
                </c:pt>
                <c:pt idx="1412">
                  <c:v>6433417.3582681604</c:v>
                </c:pt>
                <c:pt idx="1413">
                  <c:v>6434526.7697770502</c:v>
                </c:pt>
                <c:pt idx="1414">
                  <c:v>6435207.3216239801</c:v>
                </c:pt>
                <c:pt idx="1415">
                  <c:v>6437938.7844411796</c:v>
                </c:pt>
                <c:pt idx="1416">
                  <c:v>6446431.0314828996</c:v>
                </c:pt>
                <c:pt idx="1417">
                  <c:v>6462966.19653189</c:v>
                </c:pt>
                <c:pt idx="1418">
                  <c:v>6485789.3586822301</c:v>
                </c:pt>
                <c:pt idx="1419">
                  <c:v>6510467.3178832298</c:v>
                </c:pt>
                <c:pt idx="1420">
                  <c:v>6529942.9044550303</c:v>
                </c:pt>
                <c:pt idx="1421">
                  <c:v>6538990.9213195201</c:v>
                </c:pt>
                <c:pt idx="1422">
                  <c:v>6537846.0912246602</c:v>
                </c:pt>
                <c:pt idx="1423">
                  <c:v>6526178.8384086899</c:v>
                </c:pt>
                <c:pt idx="1424">
                  <c:v>6513206.2835358698</c:v>
                </c:pt>
                <c:pt idx="1425">
                  <c:v>6511062.79991931</c:v>
                </c:pt>
                <c:pt idx="1426">
                  <c:v>6515778.1987427101</c:v>
                </c:pt>
                <c:pt idx="1427">
                  <c:v>6528524.2286366001</c:v>
                </c:pt>
                <c:pt idx="1428">
                  <c:v>6551522.1283092396</c:v>
                </c:pt>
                <c:pt idx="1429">
                  <c:v>6570173.78449581</c:v>
                </c:pt>
                <c:pt idx="1430">
                  <c:v>6578768.8379969196</c:v>
                </c:pt>
                <c:pt idx="1431">
                  <c:v>6578903.8756662803</c:v>
                </c:pt>
                <c:pt idx="1432">
                  <c:v>6571634.3916448401</c:v>
                </c:pt>
                <c:pt idx="1433">
                  <c:v>6555415.4574410003</c:v>
                </c:pt>
                <c:pt idx="1434">
                  <c:v>6532848.1189558199</c:v>
                </c:pt>
                <c:pt idx="1435">
                  <c:v>6514039.3146095397</c:v>
                </c:pt>
                <c:pt idx="1436">
                  <c:v>6498781.0211645104</c:v>
                </c:pt>
                <c:pt idx="1437">
                  <c:v>6496005.1428509597</c:v>
                </c:pt>
                <c:pt idx="1438">
                  <c:v>6499466.12681536</c:v>
                </c:pt>
                <c:pt idx="1439">
                  <c:v>6505761.5394616202</c:v>
                </c:pt>
                <c:pt idx="1440">
                  <c:v>6510651.70559604</c:v>
                </c:pt>
                <c:pt idx="1441">
                  <c:v>6512863.7634579297</c:v>
                </c:pt>
                <c:pt idx="1442">
                  <c:v>6512385.0201530997</c:v>
                </c:pt>
                <c:pt idx="1443">
                  <c:v>6508641.1566350805</c:v>
                </c:pt>
                <c:pt idx="1444">
                  <c:v>6506536.3592554303</c:v>
                </c:pt>
                <c:pt idx="1445">
                  <c:v>6507214.50840043</c:v>
                </c:pt>
                <c:pt idx="1446">
                  <c:v>6509583.0443541203</c:v>
                </c:pt>
                <c:pt idx="1447">
                  <c:v>6511695.9095238</c:v>
                </c:pt>
                <c:pt idx="1448">
                  <c:v>6511549.36363474</c:v>
                </c:pt>
                <c:pt idx="1449">
                  <c:v>6506144.3489038404</c:v>
                </c:pt>
                <c:pt idx="1450">
                  <c:v>6506144.3489038404</c:v>
                </c:pt>
                <c:pt idx="1451">
                  <c:v>6506144.3489038404</c:v>
                </c:pt>
                <c:pt idx="1452">
                  <c:v>6506144.3489038404</c:v>
                </c:pt>
                <c:pt idx="1453">
                  <c:v>6506144.3489038404</c:v>
                </c:pt>
                <c:pt idx="1454">
                  <c:v>6506144.3489038404</c:v>
                </c:pt>
                <c:pt idx="1455">
                  <c:v>6506144.3489038404</c:v>
                </c:pt>
                <c:pt idx="1456">
                  <c:v>6506144.3489038404</c:v>
                </c:pt>
                <c:pt idx="1457">
                  <c:v>6506144.3489038404</c:v>
                </c:pt>
                <c:pt idx="1458">
                  <c:v>6506144.3489038404</c:v>
                </c:pt>
                <c:pt idx="1459">
                  <c:v>6506144.3489038404</c:v>
                </c:pt>
                <c:pt idx="1460">
                  <c:v>6506144.3489038404</c:v>
                </c:pt>
                <c:pt idx="1461">
                  <c:v>6506144.3489038404</c:v>
                </c:pt>
                <c:pt idx="1462">
                  <c:v>6506144.3489038404</c:v>
                </c:pt>
                <c:pt idx="1463">
                  <c:v>6506144.3489038404</c:v>
                </c:pt>
                <c:pt idx="1464">
                  <c:v>6506144.3489038404</c:v>
                </c:pt>
                <c:pt idx="1465">
                  <c:v>6506144.3489038404</c:v>
                </c:pt>
                <c:pt idx="1466">
                  <c:v>6506144.3489038404</c:v>
                </c:pt>
                <c:pt idx="1467">
                  <c:v>6506144.3489038404</c:v>
                </c:pt>
                <c:pt idx="1468">
                  <c:v>6506144.3489038404</c:v>
                </c:pt>
                <c:pt idx="1469">
                  <c:v>6506144.3489038404</c:v>
                </c:pt>
                <c:pt idx="1470">
                  <c:v>6506144.3489038404</c:v>
                </c:pt>
                <c:pt idx="1471">
                  <c:v>6506144.3489038404</c:v>
                </c:pt>
                <c:pt idx="1472">
                  <c:v>6506144.3489038404</c:v>
                </c:pt>
                <c:pt idx="1473">
                  <c:v>6506144.3489038404</c:v>
                </c:pt>
                <c:pt idx="1474">
                  <c:v>6506144.3489038404</c:v>
                </c:pt>
                <c:pt idx="1475">
                  <c:v>6506144.3489038404</c:v>
                </c:pt>
                <c:pt idx="1476">
                  <c:v>6506144.3489038404</c:v>
                </c:pt>
                <c:pt idx="1477">
                  <c:v>6506144.3489038404</c:v>
                </c:pt>
                <c:pt idx="1478">
                  <c:v>6506144.3489038404</c:v>
                </c:pt>
                <c:pt idx="1479">
                  <c:v>6506144.3489038404</c:v>
                </c:pt>
                <c:pt idx="1480">
                  <c:v>6507061.9294994203</c:v>
                </c:pt>
                <c:pt idx="1481">
                  <c:v>6508897.5985973803</c:v>
                </c:pt>
                <c:pt idx="1482">
                  <c:v>6511238.2112101</c:v>
                </c:pt>
                <c:pt idx="1483">
                  <c:v>6513812.6087097004</c:v>
                </c:pt>
                <c:pt idx="1484">
                  <c:v>6516390.6004674798</c:v>
                </c:pt>
                <c:pt idx="1485">
                  <c:v>6519147.90775376</c:v>
                </c:pt>
                <c:pt idx="1486">
                  <c:v>6522023.3612823999</c:v>
                </c:pt>
                <c:pt idx="1487">
                  <c:v>6525843.6232827604</c:v>
                </c:pt>
                <c:pt idx="1488">
                  <c:v>6531101.0842517102</c:v>
                </c:pt>
                <c:pt idx="1489">
                  <c:v>6538489.6059980104</c:v>
                </c:pt>
                <c:pt idx="1490">
                  <c:v>6548623.7801750004</c:v>
                </c:pt>
                <c:pt idx="1491">
                  <c:v>6562237.5651944904</c:v>
                </c:pt>
                <c:pt idx="1492">
                  <c:v>6579234.7837080797</c:v>
                </c:pt>
                <c:pt idx="1493">
                  <c:v>6599635.73053071</c:v>
                </c:pt>
                <c:pt idx="1494">
                  <c:v>6621465.7590239104</c:v>
                </c:pt>
                <c:pt idx="1495">
                  <c:v>6644399.1304160496</c:v>
                </c:pt>
                <c:pt idx="1496">
                  <c:v>6667445.6392581901</c:v>
                </c:pt>
                <c:pt idx="1497">
                  <c:v>6689456.66571768</c:v>
                </c:pt>
                <c:pt idx="1498">
                  <c:v>6710670.7232054798</c:v>
                </c:pt>
                <c:pt idx="1499">
                  <c:v>6729969.0228073699</c:v>
                </c:pt>
                <c:pt idx="1500">
                  <c:v>6746962.6950274501</c:v>
                </c:pt>
                <c:pt idx="1501">
                  <c:v>6761331.9755983902</c:v>
                </c:pt>
                <c:pt idx="1502">
                  <c:v>6772827.1022365103</c:v>
                </c:pt>
                <c:pt idx="1503">
                  <c:v>6784535.7521307198</c:v>
                </c:pt>
                <c:pt idx="1504">
                  <c:v>6794795.3091192804</c:v>
                </c:pt>
                <c:pt idx="1505">
                  <c:v>6806038.5040613702</c:v>
                </c:pt>
                <c:pt idx="1506">
                  <c:v>6816610.6909763701</c:v>
                </c:pt>
                <c:pt idx="1507">
                  <c:v>6826471.6346615404</c:v>
                </c:pt>
                <c:pt idx="1508">
                  <c:v>6836446.9850257998</c:v>
                </c:pt>
                <c:pt idx="1509">
                  <c:v>6847409.9341243496</c:v>
                </c:pt>
                <c:pt idx="1510">
                  <c:v>6859406.1039924696</c:v>
                </c:pt>
                <c:pt idx="1511">
                  <c:v>6873388.27133111</c:v>
                </c:pt>
                <c:pt idx="1512">
                  <c:v>6891333.1667461898</c:v>
                </c:pt>
                <c:pt idx="1513">
                  <c:v>6913575.0007883599</c:v>
                </c:pt>
                <c:pt idx="1514">
                  <c:v>6940527.3463499602</c:v>
                </c:pt>
                <c:pt idx="1515">
                  <c:v>6971640.1787738502</c:v>
                </c:pt>
                <c:pt idx="1516">
                  <c:v>7004075.85775002</c:v>
                </c:pt>
                <c:pt idx="1517">
                  <c:v>7034512.4613372004</c:v>
                </c:pt>
                <c:pt idx="1518">
                  <c:v>7059245.9332505204</c:v>
                </c:pt>
                <c:pt idx="1519">
                  <c:v>7081201.6053391499</c:v>
                </c:pt>
                <c:pt idx="1520">
                  <c:v>7099025.6494789096</c:v>
                </c:pt>
                <c:pt idx="1521">
                  <c:v>7115959.6027972996</c:v>
                </c:pt>
                <c:pt idx="1522">
                  <c:v>7129637.8845348498</c:v>
                </c:pt>
                <c:pt idx="1523">
                  <c:v>7142265.8237117399</c:v>
                </c:pt>
                <c:pt idx="1524">
                  <c:v>7150345.7862380603</c:v>
                </c:pt>
                <c:pt idx="1525">
                  <c:v>7154974.1946631204</c:v>
                </c:pt>
                <c:pt idx="1526">
                  <c:v>7151687.3275667299</c:v>
                </c:pt>
                <c:pt idx="1527">
                  <c:v>7141850.4142662697</c:v>
                </c:pt>
                <c:pt idx="1528">
                  <c:v>7126911.6368337898</c:v>
                </c:pt>
                <c:pt idx="1529">
                  <c:v>7110302.4566628803</c:v>
                </c:pt>
                <c:pt idx="1530">
                  <c:v>7096055.0588897103</c:v>
                </c:pt>
                <c:pt idx="1531">
                  <c:v>7085897.1525594201</c:v>
                </c:pt>
                <c:pt idx="1532">
                  <c:v>7080526.1541724503</c:v>
                </c:pt>
                <c:pt idx="1533">
                  <c:v>7080694.6548812902</c:v>
                </c:pt>
                <c:pt idx="1534">
                  <c:v>7085434.4621035103</c:v>
                </c:pt>
                <c:pt idx="1535">
                  <c:v>7095765.6600488303</c:v>
                </c:pt>
                <c:pt idx="1536">
                  <c:v>7111955.6915580798</c:v>
                </c:pt>
                <c:pt idx="1537">
                  <c:v>7136457.4804661004</c:v>
                </c:pt>
                <c:pt idx="1538">
                  <c:v>7168064.2617632505</c:v>
                </c:pt>
                <c:pt idx="1539">
                  <c:v>7205404.1381276902</c:v>
                </c:pt>
                <c:pt idx="1540">
                  <c:v>7249121.4740058295</c:v>
                </c:pt>
                <c:pt idx="1541">
                  <c:v>7296285.8917212198</c:v>
                </c:pt>
                <c:pt idx="1542">
                  <c:v>7348384.2287899302</c:v>
                </c:pt>
                <c:pt idx="1543">
                  <c:v>7401846.4191976897</c:v>
                </c:pt>
                <c:pt idx="1544">
                  <c:v>7453792.2274130601</c:v>
                </c:pt>
                <c:pt idx="1545">
                  <c:v>7499555.2827767702</c:v>
                </c:pt>
                <c:pt idx="1546">
                  <c:v>7534118.30355806</c:v>
                </c:pt>
                <c:pt idx="1547">
                  <c:v>7560947.7466830602</c:v>
                </c:pt>
                <c:pt idx="1548">
                  <c:v>7582497.4341235003</c:v>
                </c:pt>
                <c:pt idx="1549">
                  <c:v>7601414.2592352703</c:v>
                </c:pt>
                <c:pt idx="1550">
                  <c:v>7621899.31677939</c:v>
                </c:pt>
                <c:pt idx="1551">
                  <c:v>7642563.4201095896</c:v>
                </c:pt>
                <c:pt idx="1552">
                  <c:v>7666312.53199377</c:v>
                </c:pt>
                <c:pt idx="1553">
                  <c:v>7690337.7079859897</c:v>
                </c:pt>
                <c:pt idx="1554">
                  <c:v>7716120.22652994</c:v>
                </c:pt>
                <c:pt idx="1555">
                  <c:v>7740744.3404624201</c:v>
                </c:pt>
                <c:pt idx="1556">
                  <c:v>7767154.1256255303</c:v>
                </c:pt>
                <c:pt idx="1557">
                  <c:v>7795421.0238444004</c:v>
                </c:pt>
                <c:pt idx="1558">
                  <c:v>7827161.0860183705</c:v>
                </c:pt>
                <c:pt idx="1559">
                  <c:v>7860987.4599063899</c:v>
                </c:pt>
                <c:pt idx="1560">
                  <c:v>7900167.1540974602</c:v>
                </c:pt>
                <c:pt idx="1561">
                  <c:v>7941792.1596302297</c:v>
                </c:pt>
                <c:pt idx="1562">
                  <c:v>7984341.0429713298</c:v>
                </c:pt>
                <c:pt idx="1563">
                  <c:v>8027826.4548543803</c:v>
                </c:pt>
                <c:pt idx="1564">
                  <c:v>8072261.2413911195</c:v>
                </c:pt>
                <c:pt idx="1565">
                  <c:v>8119376.6714474401</c:v>
                </c:pt>
                <c:pt idx="1566">
                  <c:v>8167556.0353249004</c:v>
                </c:pt>
                <c:pt idx="1567">
                  <c:v>8216814.5243405402</c:v>
                </c:pt>
                <c:pt idx="1568">
                  <c:v>8268969.5182275204</c:v>
                </c:pt>
                <c:pt idx="1569">
                  <c:v>8318671.2410881696</c:v>
                </c:pt>
                <c:pt idx="1570">
                  <c:v>8367558.39245837</c:v>
                </c:pt>
                <c:pt idx="1571">
                  <c:v>8415534.8429343402</c:v>
                </c:pt>
                <c:pt idx="1572">
                  <c:v>8462506.8243533205</c:v>
                </c:pt>
                <c:pt idx="1573">
                  <c:v>8508383.046658</c:v>
                </c:pt>
                <c:pt idx="1574">
                  <c:v>8553074.8240622506</c:v>
                </c:pt>
                <c:pt idx="1575">
                  <c:v>8592631.54328206</c:v>
                </c:pt>
                <c:pt idx="1576">
                  <c:v>8628761.8542383704</c:v>
                </c:pt>
                <c:pt idx="1577">
                  <c:v>8661329.8084453102</c:v>
                </c:pt>
                <c:pt idx="1578">
                  <c:v>8688278.8485156205</c:v>
                </c:pt>
                <c:pt idx="1579">
                  <c:v>8711405.1360558905</c:v>
                </c:pt>
                <c:pt idx="1580">
                  <c:v>8730635.1862231698</c:v>
                </c:pt>
                <c:pt idx="1581">
                  <c:v>8749746.1950080991</c:v>
                </c:pt>
                <c:pt idx="1582">
                  <c:v>8764916.9187111203</c:v>
                </c:pt>
                <c:pt idx="1583">
                  <c:v>8781808.5497473609</c:v>
                </c:pt>
                <c:pt idx="1584">
                  <c:v>8794763.4964041505</c:v>
                </c:pt>
                <c:pt idx="1585">
                  <c:v>8805635.3641889002</c:v>
                </c:pt>
                <c:pt idx="1586">
                  <c:v>8814418.1219666805</c:v>
                </c:pt>
                <c:pt idx="1587">
                  <c:v>8821111.6752728596</c:v>
                </c:pt>
                <c:pt idx="1588">
                  <c:v>8825722.0172350593</c:v>
                </c:pt>
                <c:pt idx="1589">
                  <c:v>8830074.3645256404</c:v>
                </c:pt>
                <c:pt idx="1590">
                  <c:v>8835974.5714705698</c:v>
                </c:pt>
                <c:pt idx="1591">
                  <c:v>8845219.4755731598</c:v>
                </c:pt>
                <c:pt idx="1592">
                  <c:v>8856045.4955418706</c:v>
                </c:pt>
                <c:pt idx="1593">
                  <c:v>8870248.9117528498</c:v>
                </c:pt>
                <c:pt idx="1594">
                  <c:v>8884319.7647319604</c:v>
                </c:pt>
                <c:pt idx="1595">
                  <c:v>8901804.9406161103</c:v>
                </c:pt>
                <c:pt idx="1596">
                  <c:v>8919218.2678364199</c:v>
                </c:pt>
                <c:pt idx="1597">
                  <c:v>8933026.6037182305</c:v>
                </c:pt>
                <c:pt idx="1598">
                  <c:v>8946704.9796290491</c:v>
                </c:pt>
                <c:pt idx="1599">
                  <c:v>8955015.4970948398</c:v>
                </c:pt>
                <c:pt idx="1600">
                  <c:v>8961406.3944665994</c:v>
                </c:pt>
                <c:pt idx="1601">
                  <c:v>8965882.0260911305</c:v>
                </c:pt>
                <c:pt idx="1602">
                  <c:v>8968452.7231486905</c:v>
                </c:pt>
                <c:pt idx="1603">
                  <c:v>8970811.9032049999</c:v>
                </c:pt>
                <c:pt idx="1604">
                  <c:v>8976296.4315867499</c:v>
                </c:pt>
                <c:pt idx="1605">
                  <c:v>8984913.1718647499</c:v>
                </c:pt>
                <c:pt idx="1606">
                  <c:v>8995027.7440367509</c:v>
                </c:pt>
                <c:pt idx="1607">
                  <c:v>9009963.97190235</c:v>
                </c:pt>
                <c:pt idx="1608">
                  <c:v>9024836.2251383103</c:v>
                </c:pt>
                <c:pt idx="1609">
                  <c:v>9042953.4783742595</c:v>
                </c:pt>
                <c:pt idx="1610">
                  <c:v>9061070.7316102199</c:v>
                </c:pt>
                <c:pt idx="1611">
                  <c:v>9082509.1816980392</c:v>
                </c:pt>
                <c:pt idx="1612">
                  <c:v>9102358.7229833994</c:v>
                </c:pt>
                <c:pt idx="1613">
                  <c:v>9125581.8428534698</c:v>
                </c:pt>
                <c:pt idx="1614">
                  <c:v>9150602.6698211394</c:v>
                </c:pt>
                <c:pt idx="1615">
                  <c:v>9179167.9813016392</c:v>
                </c:pt>
                <c:pt idx="1616">
                  <c:v>9209707.0224690605</c:v>
                </c:pt>
                <c:pt idx="1617">
                  <c:v>9244012.7224619798</c:v>
                </c:pt>
                <c:pt idx="1618">
                  <c:v>9282252.2429753896</c:v>
                </c:pt>
                <c:pt idx="1619">
                  <c:v>9322850.3410949204</c:v>
                </c:pt>
                <c:pt idx="1620">
                  <c:v>9365909.73721084</c:v>
                </c:pt>
                <c:pt idx="1621">
                  <c:v>9406128.5068566203</c:v>
                </c:pt>
                <c:pt idx="1622">
                  <c:v>9445151.0184665006</c:v>
                </c:pt>
                <c:pt idx="1623">
                  <c:v>9481073.6409974005</c:v>
                </c:pt>
                <c:pt idx="1624">
                  <c:v>9513751.6534224302</c:v>
                </c:pt>
                <c:pt idx="1625">
                  <c:v>9539397.3694945406</c:v>
                </c:pt>
                <c:pt idx="1626">
                  <c:v>9559655.3170452695</c:v>
                </c:pt>
                <c:pt idx="1627">
                  <c:v>9574431.9128790908</c:v>
                </c:pt>
                <c:pt idx="1628">
                  <c:v>9578309.4193059709</c:v>
                </c:pt>
                <c:pt idx="1629">
                  <c:v>9574895.3103837091</c:v>
                </c:pt>
                <c:pt idx="1630">
                  <c:v>9564328.8665542491</c:v>
                </c:pt>
                <c:pt idx="1631">
                  <c:v>9551890.2278579902</c:v>
                </c:pt>
                <c:pt idx="1632">
                  <c:v>9540971.0604243595</c:v>
                </c:pt>
                <c:pt idx="1633">
                  <c:v>9538118.4873213507</c:v>
                </c:pt>
                <c:pt idx="1634">
                  <c:v>9541612.0236964598</c:v>
                </c:pt>
                <c:pt idx="1635">
                  <c:v>9554740.5462880898</c:v>
                </c:pt>
                <c:pt idx="1636">
                  <c:v>9571068.6097259205</c:v>
                </c:pt>
                <c:pt idx="1637">
                  <c:v>9589011.5342748594</c:v>
                </c:pt>
                <c:pt idx="1638">
                  <c:v>9605306.4111997299</c:v>
                </c:pt>
                <c:pt idx="1639">
                  <c:v>9618284.5306204595</c:v>
                </c:pt>
                <c:pt idx="1640">
                  <c:v>9629540.5930026192</c:v>
                </c:pt>
                <c:pt idx="1641">
                  <c:v>9639061.1470618602</c:v>
                </c:pt>
                <c:pt idx="1642">
                  <c:v>9650065.1911224406</c:v>
                </c:pt>
                <c:pt idx="1643">
                  <c:v>9664185.4446875099</c:v>
                </c:pt>
                <c:pt idx="1644">
                  <c:v>9683098.5409425404</c:v>
                </c:pt>
                <c:pt idx="1645">
                  <c:v>9708569.0950017795</c:v>
                </c:pt>
                <c:pt idx="1646">
                  <c:v>9737544.3495272696</c:v>
                </c:pt>
                <c:pt idx="1647">
                  <c:v>9771836.3581246007</c:v>
                </c:pt>
                <c:pt idx="1648">
                  <c:v>9808321.6295367107</c:v>
                </c:pt>
                <c:pt idx="1649">
                  <c:v>9848806.5040374696</c:v>
                </c:pt>
                <c:pt idx="1650">
                  <c:v>9891759.9343649708</c:v>
                </c:pt>
                <c:pt idx="1651">
                  <c:v>9935534.5563446004</c:v>
                </c:pt>
                <c:pt idx="1652">
                  <c:v>9980140.7755787503</c:v>
                </c:pt>
                <c:pt idx="1653">
                  <c:v>10021987.8959073</c:v>
                </c:pt>
                <c:pt idx="1654">
                  <c:v>10062712.412047099</c:v>
                </c:pt>
                <c:pt idx="1655">
                  <c:v>10102231.859220199</c:v>
                </c:pt>
                <c:pt idx="1656">
                  <c:v>10138627.8994793</c:v>
                </c:pt>
                <c:pt idx="1657">
                  <c:v>10175448.5429196</c:v>
                </c:pt>
                <c:pt idx="1658">
                  <c:v>10212697.379613999</c:v>
                </c:pt>
                <c:pt idx="1659">
                  <c:v>10250378.024057999</c:v>
                </c:pt>
                <c:pt idx="1660">
                  <c:v>10288494.1151691</c:v>
                </c:pt>
                <c:pt idx="1661">
                  <c:v>10327049.316287201</c:v>
                </c:pt>
                <c:pt idx="1662">
                  <c:v>10366047.315174401</c:v>
                </c:pt>
                <c:pt idx="1663">
                  <c:v>10403567.3342038</c:v>
                </c:pt>
                <c:pt idx="1664">
                  <c:v>10443405.603604101</c:v>
                </c:pt>
                <c:pt idx="1665">
                  <c:v>10481749.1218757</c:v>
                </c:pt>
                <c:pt idx="1666">
                  <c:v>10518525.195566701</c:v>
                </c:pt>
                <c:pt idx="1667">
                  <c:v>10555627.3497511</c:v>
                </c:pt>
                <c:pt idx="1668">
                  <c:v>10589116.416121799</c:v>
                </c:pt>
                <c:pt idx="1669">
                  <c:v>10622812.796170801</c:v>
                </c:pt>
                <c:pt idx="1670">
                  <c:v>10654738.763599601</c:v>
                </c:pt>
                <c:pt idx="1671">
                  <c:v>10686816.804197101</c:v>
                </c:pt>
                <c:pt idx="1672">
                  <c:v>10717062.3616232</c:v>
                </c:pt>
                <c:pt idx="1673">
                  <c:v>10745421.629132601</c:v>
                </c:pt>
                <c:pt idx="1674">
                  <c:v>10773828.8338276</c:v>
                </c:pt>
                <c:pt idx="1675">
                  <c:v>10802284.036191501</c:v>
                </c:pt>
                <c:pt idx="1676">
                  <c:v>10828800.4885554</c:v>
                </c:pt>
                <c:pt idx="1677">
                  <c:v>10855316.940919301</c:v>
                </c:pt>
                <c:pt idx="1678">
                  <c:v>10879849.701169901</c:v>
                </c:pt>
                <c:pt idx="1679">
                  <c:v>10902358.5919293</c:v>
                </c:pt>
                <c:pt idx="1680">
                  <c:v>10922808.3812417</c:v>
                </c:pt>
                <c:pt idx="1681">
                  <c:v>10943133.777976699</c:v>
                </c:pt>
                <c:pt idx="1682">
                  <c:v>10963335.323049299</c:v>
                </c:pt>
                <c:pt idx="1683">
                  <c:v>10987333.481992999</c:v>
                </c:pt>
                <c:pt idx="1684">
                  <c:v>11013250.529825499</c:v>
                </c:pt>
                <c:pt idx="1685">
                  <c:v>11043103.0209857</c:v>
                </c:pt>
                <c:pt idx="1686">
                  <c:v>11077007.6748133</c:v>
                </c:pt>
                <c:pt idx="1687">
                  <c:v>11111121.5655727</c:v>
                </c:pt>
                <c:pt idx="1688">
                  <c:v>11145445.6594698</c:v>
                </c:pt>
                <c:pt idx="1689">
                  <c:v>11179980.9257631</c:v>
                </c:pt>
                <c:pt idx="1690">
                  <c:v>11210723.253791699</c:v>
                </c:pt>
                <c:pt idx="1691">
                  <c:v>11241565.6647928</c:v>
                </c:pt>
                <c:pt idx="1692">
                  <c:v>11270504.1809189</c:v>
                </c:pt>
                <c:pt idx="1693">
                  <c:v>11299491.363178</c:v>
                </c:pt>
                <c:pt idx="1694">
                  <c:v>11328527.2726257</c:v>
                </c:pt>
                <c:pt idx="1695">
                  <c:v>11357611.9703655</c:v>
                </c:pt>
                <c:pt idx="1696">
                  <c:v>11386745.5175483</c:v>
                </c:pt>
                <c:pt idx="1697">
                  <c:v>11415927.975373</c:v>
                </c:pt>
                <c:pt idx="1698">
                  <c:v>11445159.405085901</c:v>
                </c:pt>
                <c:pt idx="1699">
                  <c:v>11474439.8679814</c:v>
                </c:pt>
                <c:pt idx="1700">
                  <c:v>11501755.6086546</c:v>
                </c:pt>
                <c:pt idx="1701">
                  <c:v>11527060.6494787</c:v>
                </c:pt>
                <c:pt idx="1702">
                  <c:v>11550313.779994801</c:v>
                </c:pt>
                <c:pt idx="1703">
                  <c:v>11573478.439442599</c:v>
                </c:pt>
                <c:pt idx="1704">
                  <c:v>11596554.8722353</c:v>
                </c:pt>
                <c:pt idx="1705">
                  <c:v>11617549.978041699</c:v>
                </c:pt>
                <c:pt idx="1706">
                  <c:v>11640406.911001701</c:v>
                </c:pt>
                <c:pt idx="1707">
                  <c:v>11663176.469748801</c:v>
                </c:pt>
                <c:pt idx="1708">
                  <c:v>11685858.896979099</c:v>
                </c:pt>
                <c:pt idx="1709">
                  <c:v>11710436.599343</c:v>
                </c:pt>
                <c:pt idx="1710">
                  <c:v>11734969.3595936</c:v>
                </c:pt>
                <c:pt idx="1711">
                  <c:v>11759457.2382141</c:v>
                </c:pt>
                <c:pt idx="1712">
                  <c:v>11787864.4429092</c:v>
                </c:pt>
                <c:pt idx="1713">
                  <c:v>11816319.645273</c:v>
                </c:pt>
                <c:pt idx="1714">
                  <c:v>11846812.830170801</c:v>
                </c:pt>
                <c:pt idx="1715">
                  <c:v>11879401.707575301</c:v>
                </c:pt>
                <c:pt idx="1716">
                  <c:v>11912145.018856</c:v>
                </c:pt>
                <c:pt idx="1717">
                  <c:v>11947052.178303801</c:v>
                </c:pt>
                <c:pt idx="1718">
                  <c:v>11982173.191350101</c:v>
                </c:pt>
                <c:pt idx="1719">
                  <c:v>12019533.7342043</c:v>
                </c:pt>
                <c:pt idx="1720">
                  <c:v>12057172.150738601</c:v>
                </c:pt>
                <c:pt idx="1721">
                  <c:v>12097133.693550801</c:v>
                </c:pt>
                <c:pt idx="1722">
                  <c:v>12135388.8764384</c:v>
                </c:pt>
                <c:pt idx="1723">
                  <c:v>12171868.814647799</c:v>
                </c:pt>
                <c:pt idx="1724">
                  <c:v>12204450.2552472</c:v>
                </c:pt>
                <c:pt idx="1725">
                  <c:v>12235077.9575576</c:v>
                </c:pt>
                <c:pt idx="1726">
                  <c:v>12261646.0648237</c:v>
                </c:pt>
                <c:pt idx="1727">
                  <c:v>12279989.6346453</c:v>
                </c:pt>
                <c:pt idx="1728">
                  <c:v>12290032.7384822</c:v>
                </c:pt>
                <c:pt idx="1729">
                  <c:v>12289790.1963068</c:v>
                </c:pt>
                <c:pt idx="1730">
                  <c:v>12279400.9929263</c:v>
                </c:pt>
                <c:pt idx="1731">
                  <c:v>12259135.6614173</c:v>
                </c:pt>
                <c:pt idx="1732">
                  <c:v>12236826.9936378</c:v>
                </c:pt>
                <c:pt idx="1733">
                  <c:v>12212585.457061</c:v>
                </c:pt>
                <c:pt idx="1734">
                  <c:v>12190087.775041601</c:v>
                </c:pt>
                <c:pt idx="1735">
                  <c:v>12169294.739131801</c:v>
                </c:pt>
                <c:pt idx="1736">
                  <c:v>12150167.1032575</c:v>
                </c:pt>
                <c:pt idx="1737">
                  <c:v>12130989.883648399</c:v>
                </c:pt>
                <c:pt idx="1738">
                  <c:v>12110154.123926399</c:v>
                </c:pt>
                <c:pt idx="1739">
                  <c:v>12090960.873649601</c:v>
                </c:pt>
                <c:pt idx="1740">
                  <c:v>12071800.327170899</c:v>
                </c:pt>
                <c:pt idx="1741">
                  <c:v>12055760.021361999</c:v>
                </c:pt>
                <c:pt idx="1742">
                  <c:v>12044245.676733799</c:v>
                </c:pt>
                <c:pt idx="1743">
                  <c:v>12038622.999461999</c:v>
                </c:pt>
                <c:pt idx="1744">
                  <c:v>12034349.276020801</c:v>
                </c:pt>
                <c:pt idx="1745">
                  <c:v>12032863.1456687</c:v>
                </c:pt>
                <c:pt idx="1746">
                  <c:v>12032685.107220201</c:v>
                </c:pt>
                <c:pt idx="1747">
                  <c:v>12032371.3015773</c:v>
                </c:pt>
                <c:pt idx="1748">
                  <c:v>12031926.155275701</c:v>
                </c:pt>
                <c:pt idx="1749">
                  <c:v>12034159.6470541</c:v>
                </c:pt>
                <c:pt idx="1750">
                  <c:v>12036269.554945299</c:v>
                </c:pt>
                <c:pt idx="1751">
                  <c:v>12041026.361091301</c:v>
                </c:pt>
                <c:pt idx="1752">
                  <c:v>12047054.5822825</c:v>
                </c:pt>
                <c:pt idx="1753">
                  <c:v>12052986.392141599</c:v>
                </c:pt>
                <c:pt idx="1754">
                  <c:v>12058822.847217901</c:v>
                </c:pt>
                <c:pt idx="1755">
                  <c:v>12064564.998098001</c:v>
                </c:pt>
                <c:pt idx="1756">
                  <c:v>12070213.889406299</c:v>
                </c:pt>
                <c:pt idx="1757">
                  <c:v>12075770.5598044</c:v>
                </c:pt>
                <c:pt idx="1758">
                  <c:v>12081236.0419918</c:v>
                </c:pt>
                <c:pt idx="1759">
                  <c:v>12085287.2030943</c:v>
                </c:pt>
                <c:pt idx="1760">
                  <c:v>12090555.6769365</c:v>
                </c:pt>
                <c:pt idx="1761">
                  <c:v>12094429.3190751</c:v>
                </c:pt>
                <c:pt idx="1762">
                  <c:v>12098208.189929999</c:v>
                </c:pt>
                <c:pt idx="1763">
                  <c:v>12101893.7285068</c:v>
                </c:pt>
                <c:pt idx="1764">
                  <c:v>12105487.363507999</c:v>
                </c:pt>
                <c:pt idx="1765">
                  <c:v>12108990.5133332</c:v>
                </c:pt>
                <c:pt idx="1766">
                  <c:v>12111147.79274</c:v>
                </c:pt>
                <c:pt idx="1767">
                  <c:v>12110731.504804499</c:v>
                </c:pt>
                <c:pt idx="1768">
                  <c:v>12105357.668710301</c:v>
                </c:pt>
                <c:pt idx="1769">
                  <c:v>12095205.6182868</c:v>
                </c:pt>
                <c:pt idx="1770">
                  <c:v>12078261.6647317</c:v>
                </c:pt>
                <c:pt idx="1771">
                  <c:v>12056189.3025061</c:v>
                </c:pt>
                <c:pt idx="1772">
                  <c:v>12030622.519607</c:v>
                </c:pt>
                <c:pt idx="1773">
                  <c:v>12006013.4009388</c:v>
                </c:pt>
                <c:pt idx="1774">
                  <c:v>11982394.1350476</c:v>
                </c:pt>
                <c:pt idx="1775">
                  <c:v>11961554.8665695</c:v>
                </c:pt>
                <c:pt idx="1776">
                  <c:v>11944127.795321999</c:v>
                </c:pt>
                <c:pt idx="1777">
                  <c:v>11929820.7348262</c:v>
                </c:pt>
                <c:pt idx="1778">
                  <c:v>11916036.186458601</c:v>
                </c:pt>
                <c:pt idx="1779">
                  <c:v>11902051.857062301</c:v>
                </c:pt>
                <c:pt idx="1780">
                  <c:v>11885919.394274799</c:v>
                </c:pt>
                <c:pt idx="1781">
                  <c:v>11868163.091782</c:v>
                </c:pt>
                <c:pt idx="1782">
                  <c:v>11849952.2892866</c:v>
                </c:pt>
                <c:pt idx="1783">
                  <c:v>11833817.758213799</c:v>
                </c:pt>
                <c:pt idx="1784">
                  <c:v>11820564.5297282</c:v>
                </c:pt>
                <c:pt idx="1785">
                  <c:v>11810677.2821064</c:v>
                </c:pt>
                <c:pt idx="1786">
                  <c:v>11803635.9146576</c:v>
                </c:pt>
                <c:pt idx="1787">
                  <c:v>11797872.9495047</c:v>
                </c:pt>
                <c:pt idx="1788">
                  <c:v>11792880.4120245</c:v>
                </c:pt>
                <c:pt idx="1789">
                  <c:v>11788260.698245199</c:v>
                </c:pt>
                <c:pt idx="1790">
                  <c:v>11783724.4154734</c:v>
                </c:pt>
                <c:pt idx="1791">
                  <c:v>11778850.0360476</c:v>
                </c:pt>
                <c:pt idx="1792">
                  <c:v>11773740.344441099</c:v>
                </c:pt>
                <c:pt idx="1793">
                  <c:v>11768737.274669001</c:v>
                </c:pt>
                <c:pt idx="1794">
                  <c:v>11768737.274669001</c:v>
                </c:pt>
                <c:pt idx="1795">
                  <c:v>11768737.274669001</c:v>
                </c:pt>
                <c:pt idx="1796">
                  <c:v>11768737.274669001</c:v>
                </c:pt>
                <c:pt idx="1797">
                  <c:v>11768737.274669001</c:v>
                </c:pt>
                <c:pt idx="1798">
                  <c:v>11768737.274669001</c:v>
                </c:pt>
                <c:pt idx="1799">
                  <c:v>11768737.274669001</c:v>
                </c:pt>
                <c:pt idx="1800">
                  <c:v>11768737.274669001</c:v>
                </c:pt>
                <c:pt idx="1801">
                  <c:v>11768737.274669001</c:v>
                </c:pt>
              </c:numCache>
            </c:numRef>
          </c:yVal>
          <c:smooth val="1"/>
          <c:extLst>
            <c:ext xmlns:c16="http://schemas.microsoft.com/office/drawing/2014/chart" uri="{C3380CC4-5D6E-409C-BE32-E72D297353CC}">
              <c16:uniqueId val="{00000000-28EB-471D-9CE7-D2335581B437}"/>
            </c:ext>
          </c:extLst>
        </c:ser>
        <c:ser>
          <c:idx val="1"/>
          <c:order val="1"/>
          <c:tx>
            <c:v>Electric-Fuel Cell Hybrid</c:v>
          </c:tx>
          <c:spPr>
            <a:ln w="19050" cap="rnd">
              <a:solidFill>
                <a:schemeClr val="accent2"/>
              </a:solidFill>
              <a:round/>
            </a:ln>
            <a:effectLst/>
          </c:spPr>
          <c:marker>
            <c:symbol val="none"/>
          </c:marker>
          <c:xVal>
            <c:numRef>
              <c:f>Energy!$C$6:$C$1806</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Energy!$J$6:$J$1806</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19.730649280061701</c:v>
                </c:pt>
                <c:pt idx="13">
                  <c:v>486.24337856849502</c:v>
                </c:pt>
                <c:pt idx="14">
                  <c:v>3575.15295909016</c:v>
                </c:pt>
                <c:pt idx="15">
                  <c:v>10313.6473627545</c:v>
                </c:pt>
                <c:pt idx="16">
                  <c:v>16934.751657902099</c:v>
                </c:pt>
                <c:pt idx="17">
                  <c:v>26860.853437965201</c:v>
                </c:pt>
                <c:pt idx="18">
                  <c:v>42568.092810029899</c:v>
                </c:pt>
                <c:pt idx="19">
                  <c:v>59667.882940252101</c:v>
                </c:pt>
                <c:pt idx="20">
                  <c:v>67360.156256350601</c:v>
                </c:pt>
                <c:pt idx="21">
                  <c:v>71807.920768829601</c:v>
                </c:pt>
                <c:pt idx="22">
                  <c:v>74759.245946220995</c:v>
                </c:pt>
                <c:pt idx="23">
                  <c:v>78936.533682505396</c:v>
                </c:pt>
                <c:pt idx="24">
                  <c:v>82374.089589320894</c:v>
                </c:pt>
                <c:pt idx="25">
                  <c:v>91863.886971837506</c:v>
                </c:pt>
                <c:pt idx="26">
                  <c:v>99120.562132156294</c:v>
                </c:pt>
                <c:pt idx="27">
                  <c:v>111983.476258054</c:v>
                </c:pt>
                <c:pt idx="28">
                  <c:v>127319.30548605599</c:v>
                </c:pt>
                <c:pt idx="29">
                  <c:v>143754.71966170799</c:v>
                </c:pt>
                <c:pt idx="30">
                  <c:v>159491.28505882199</c:v>
                </c:pt>
                <c:pt idx="31">
                  <c:v>169969.61188430199</c:v>
                </c:pt>
                <c:pt idx="32">
                  <c:v>178324.60927392601</c:v>
                </c:pt>
                <c:pt idx="33">
                  <c:v>185624.577134063</c:v>
                </c:pt>
                <c:pt idx="34">
                  <c:v>192421.23824079501</c:v>
                </c:pt>
                <c:pt idx="35">
                  <c:v>196829.622449941</c:v>
                </c:pt>
                <c:pt idx="36">
                  <c:v>198809.868075395</c:v>
                </c:pt>
                <c:pt idx="37">
                  <c:v>193756.66070644601</c:v>
                </c:pt>
                <c:pt idx="38">
                  <c:v>181957.629388192</c:v>
                </c:pt>
                <c:pt idx="39">
                  <c:v>170457.92456565</c:v>
                </c:pt>
                <c:pt idx="40">
                  <c:v>162001.09278511599</c:v>
                </c:pt>
                <c:pt idx="41">
                  <c:v>154508.11822221099</c:v>
                </c:pt>
                <c:pt idx="42">
                  <c:v>143818.92369745899</c:v>
                </c:pt>
                <c:pt idx="43">
                  <c:v>132494.036703697</c:v>
                </c:pt>
                <c:pt idx="44">
                  <c:v>125457.380621428</c:v>
                </c:pt>
                <c:pt idx="45">
                  <c:v>123345.26973857501</c:v>
                </c:pt>
                <c:pt idx="46">
                  <c:v>123487.012025574</c:v>
                </c:pt>
                <c:pt idx="47">
                  <c:v>122563.099114725</c:v>
                </c:pt>
                <c:pt idx="48">
                  <c:v>121188.41171326399</c:v>
                </c:pt>
                <c:pt idx="49">
                  <c:v>121059.015146039</c:v>
                </c:pt>
                <c:pt idx="50">
                  <c:v>122373.439208443</c:v>
                </c:pt>
                <c:pt idx="51">
                  <c:v>122715.68535385</c:v>
                </c:pt>
                <c:pt idx="52">
                  <c:v>120259.067272011</c:v>
                </c:pt>
                <c:pt idx="53">
                  <c:v>116608.496338764</c:v>
                </c:pt>
                <c:pt idx="54">
                  <c:v>115851.712739105</c:v>
                </c:pt>
                <c:pt idx="55">
                  <c:v>116561.02343473501</c:v>
                </c:pt>
                <c:pt idx="56">
                  <c:v>117432.561167402</c:v>
                </c:pt>
                <c:pt idx="57">
                  <c:v>118304.098900068</c:v>
                </c:pt>
                <c:pt idx="58">
                  <c:v>119696.90400913999</c:v>
                </c:pt>
                <c:pt idx="59">
                  <c:v>121124.342109002</c:v>
                </c:pt>
                <c:pt idx="60">
                  <c:v>126372.721355241</c:v>
                </c:pt>
                <c:pt idx="61">
                  <c:v>128734.66547784201</c:v>
                </c:pt>
                <c:pt idx="62">
                  <c:v>131191.328770197</c:v>
                </c:pt>
                <c:pt idx="63">
                  <c:v>133038.422179482</c:v>
                </c:pt>
                <c:pt idx="64">
                  <c:v>136378.77832686101</c:v>
                </c:pt>
                <c:pt idx="65">
                  <c:v>139377.65979050001</c:v>
                </c:pt>
                <c:pt idx="66">
                  <c:v>141449.68576324801</c:v>
                </c:pt>
                <c:pt idx="67">
                  <c:v>143557.472090183</c:v>
                </c:pt>
                <c:pt idx="68">
                  <c:v>150284.35603913001</c:v>
                </c:pt>
                <c:pt idx="69">
                  <c:v>161129.20155680599</c:v>
                </c:pt>
                <c:pt idx="70">
                  <c:v>174980.213690242</c:v>
                </c:pt>
                <c:pt idx="71">
                  <c:v>190595.01760535399</c:v>
                </c:pt>
                <c:pt idx="72">
                  <c:v>205513.47000916</c:v>
                </c:pt>
                <c:pt idx="73">
                  <c:v>216634.31732297901</c:v>
                </c:pt>
                <c:pt idx="74">
                  <c:v>224770.523868494</c:v>
                </c:pt>
                <c:pt idx="75">
                  <c:v>232145.393284302</c:v>
                </c:pt>
                <c:pt idx="76">
                  <c:v>240247.893641061</c:v>
                </c:pt>
                <c:pt idx="77">
                  <c:v>249131.79382886901</c:v>
                </c:pt>
                <c:pt idx="78">
                  <c:v>256623.62137769099</c:v>
                </c:pt>
                <c:pt idx="79">
                  <c:v>260953.97063081601</c:v>
                </c:pt>
                <c:pt idx="80">
                  <c:v>261528.07164200599</c:v>
                </c:pt>
                <c:pt idx="81">
                  <c:v>262084.31726191199</c:v>
                </c:pt>
                <c:pt idx="82">
                  <c:v>259069.567501596</c:v>
                </c:pt>
                <c:pt idx="83">
                  <c:v>260575.06348152299</c:v>
                </c:pt>
                <c:pt idx="84">
                  <c:v>262062.644396955</c:v>
                </c:pt>
                <c:pt idx="85">
                  <c:v>261076.48420892499</c:v>
                </c:pt>
                <c:pt idx="86">
                  <c:v>261050.632869858</c:v>
                </c:pt>
                <c:pt idx="87">
                  <c:v>260545.62968809</c:v>
                </c:pt>
                <c:pt idx="88">
                  <c:v>261426.884768602</c:v>
                </c:pt>
                <c:pt idx="89">
                  <c:v>254020.93956472399</c:v>
                </c:pt>
                <c:pt idx="90">
                  <c:v>239142.10712565799</c:v>
                </c:pt>
                <c:pt idx="91">
                  <c:v>225029.48657350999</c:v>
                </c:pt>
                <c:pt idx="92">
                  <c:v>214790.424151616</c:v>
                </c:pt>
                <c:pt idx="93">
                  <c:v>210452.37925119701</c:v>
                </c:pt>
                <c:pt idx="94">
                  <c:v>207754.92216904901</c:v>
                </c:pt>
                <c:pt idx="95">
                  <c:v>207754.92216904901</c:v>
                </c:pt>
                <c:pt idx="96">
                  <c:v>207754.92216904901</c:v>
                </c:pt>
                <c:pt idx="97">
                  <c:v>207754.92216904901</c:v>
                </c:pt>
                <c:pt idx="98">
                  <c:v>207754.92216904901</c:v>
                </c:pt>
                <c:pt idx="99">
                  <c:v>207754.92216904901</c:v>
                </c:pt>
                <c:pt idx="100">
                  <c:v>207754.92216904901</c:v>
                </c:pt>
                <c:pt idx="101">
                  <c:v>207754.92216904901</c:v>
                </c:pt>
                <c:pt idx="102">
                  <c:v>207754.92216904901</c:v>
                </c:pt>
                <c:pt idx="103">
                  <c:v>207754.92216904901</c:v>
                </c:pt>
                <c:pt idx="104">
                  <c:v>207754.92216904901</c:v>
                </c:pt>
                <c:pt idx="105">
                  <c:v>207754.92216904901</c:v>
                </c:pt>
                <c:pt idx="106">
                  <c:v>207754.92216904901</c:v>
                </c:pt>
                <c:pt idx="107">
                  <c:v>207754.92216904901</c:v>
                </c:pt>
                <c:pt idx="108">
                  <c:v>207754.92216904901</c:v>
                </c:pt>
                <c:pt idx="109">
                  <c:v>207754.92216904901</c:v>
                </c:pt>
                <c:pt idx="110">
                  <c:v>207754.92216904901</c:v>
                </c:pt>
                <c:pt idx="111">
                  <c:v>207754.92216904901</c:v>
                </c:pt>
                <c:pt idx="112">
                  <c:v>207754.92216904901</c:v>
                </c:pt>
                <c:pt idx="113">
                  <c:v>207754.92216904901</c:v>
                </c:pt>
                <c:pt idx="114">
                  <c:v>207754.92216904901</c:v>
                </c:pt>
                <c:pt idx="115">
                  <c:v>207754.92216904901</c:v>
                </c:pt>
                <c:pt idx="116">
                  <c:v>207754.92216904901</c:v>
                </c:pt>
                <c:pt idx="117">
                  <c:v>207754.92216904901</c:v>
                </c:pt>
                <c:pt idx="118">
                  <c:v>207754.92216904901</c:v>
                </c:pt>
                <c:pt idx="119">
                  <c:v>207754.92216904901</c:v>
                </c:pt>
                <c:pt idx="120">
                  <c:v>207754.92216904901</c:v>
                </c:pt>
                <c:pt idx="121">
                  <c:v>207754.92216904901</c:v>
                </c:pt>
                <c:pt idx="122">
                  <c:v>207754.92216904901</c:v>
                </c:pt>
                <c:pt idx="123">
                  <c:v>207754.92216904901</c:v>
                </c:pt>
                <c:pt idx="124">
                  <c:v>207754.92216904901</c:v>
                </c:pt>
                <c:pt idx="125">
                  <c:v>207754.92216904901</c:v>
                </c:pt>
                <c:pt idx="126">
                  <c:v>207754.92216904901</c:v>
                </c:pt>
                <c:pt idx="127">
                  <c:v>207754.92216904901</c:v>
                </c:pt>
                <c:pt idx="128">
                  <c:v>207754.92216904901</c:v>
                </c:pt>
                <c:pt idx="129">
                  <c:v>207754.92216904901</c:v>
                </c:pt>
                <c:pt idx="130">
                  <c:v>207754.92216904901</c:v>
                </c:pt>
                <c:pt idx="131">
                  <c:v>207754.92216904901</c:v>
                </c:pt>
                <c:pt idx="132">
                  <c:v>207754.92216904901</c:v>
                </c:pt>
                <c:pt idx="133">
                  <c:v>207754.92216904901</c:v>
                </c:pt>
                <c:pt idx="134">
                  <c:v>207754.92216904901</c:v>
                </c:pt>
                <c:pt idx="135">
                  <c:v>207754.92216904901</c:v>
                </c:pt>
                <c:pt idx="136">
                  <c:v>207754.92216904901</c:v>
                </c:pt>
                <c:pt idx="137">
                  <c:v>207754.92216904901</c:v>
                </c:pt>
                <c:pt idx="138">
                  <c:v>207774.65281832899</c:v>
                </c:pt>
                <c:pt idx="139">
                  <c:v>208347.430916863</c:v>
                </c:pt>
                <c:pt idx="140">
                  <c:v>212249.42720121201</c:v>
                </c:pt>
                <c:pt idx="141">
                  <c:v>221956.18750443499</c:v>
                </c:pt>
                <c:pt idx="142">
                  <c:v>233582.08925268799</c:v>
                </c:pt>
                <c:pt idx="143">
                  <c:v>241370.79889561699</c:v>
                </c:pt>
                <c:pt idx="144">
                  <c:v>245541.643782561</c:v>
                </c:pt>
                <c:pt idx="145">
                  <c:v>249625.28619737399</c:v>
                </c:pt>
                <c:pt idx="146">
                  <c:v>257506.11802488801</c:v>
                </c:pt>
                <c:pt idx="147">
                  <c:v>268368.31741034199</c:v>
                </c:pt>
                <c:pt idx="148">
                  <c:v>279114.47846410697</c:v>
                </c:pt>
                <c:pt idx="149">
                  <c:v>287302.07434460201</c:v>
                </c:pt>
                <c:pt idx="150">
                  <c:v>292039.555426381</c:v>
                </c:pt>
                <c:pt idx="151">
                  <c:v>292733.986142006</c:v>
                </c:pt>
                <c:pt idx="152">
                  <c:v>286733.76288881298</c:v>
                </c:pt>
                <c:pt idx="153">
                  <c:v>274379.20030067803</c:v>
                </c:pt>
                <c:pt idx="154">
                  <c:v>263259.06893023901</c:v>
                </c:pt>
                <c:pt idx="155">
                  <c:v>257036.03524713399</c:v>
                </c:pt>
                <c:pt idx="156">
                  <c:v>255798.621498319</c:v>
                </c:pt>
                <c:pt idx="157">
                  <c:v>257737.074764847</c:v>
                </c:pt>
                <c:pt idx="158">
                  <c:v>261625.819810944</c:v>
                </c:pt>
                <c:pt idx="159">
                  <c:v>270101.68446757802</c:v>
                </c:pt>
                <c:pt idx="160">
                  <c:v>279478.45405171701</c:v>
                </c:pt>
                <c:pt idx="161">
                  <c:v>291683.694722955</c:v>
                </c:pt>
                <c:pt idx="162">
                  <c:v>300865.90949319699</c:v>
                </c:pt>
                <c:pt idx="163">
                  <c:v>310825.95765573898</c:v>
                </c:pt>
                <c:pt idx="164">
                  <c:v>320696.55977402203</c:v>
                </c:pt>
                <c:pt idx="165">
                  <c:v>329862.41466138198</c:v>
                </c:pt>
                <c:pt idx="166">
                  <c:v>336733.51937418</c:v>
                </c:pt>
                <c:pt idx="167">
                  <c:v>344305.687048572</c:v>
                </c:pt>
                <c:pt idx="168">
                  <c:v>356650.67853156599</c:v>
                </c:pt>
                <c:pt idx="169">
                  <c:v>369734.98364508903</c:v>
                </c:pt>
                <c:pt idx="170">
                  <c:v>376952.12649452098</c:v>
                </c:pt>
                <c:pt idx="171">
                  <c:v>376964.905271033</c:v>
                </c:pt>
                <c:pt idx="172">
                  <c:v>368868.98430098302</c:v>
                </c:pt>
                <c:pt idx="173">
                  <c:v>354116.08150280302</c:v>
                </c:pt>
                <c:pt idx="174">
                  <c:v>341908.716363894</c:v>
                </c:pt>
                <c:pt idx="175">
                  <c:v>337677.98734802299</c:v>
                </c:pt>
                <c:pt idx="176">
                  <c:v>338908.12112895201</c:v>
                </c:pt>
                <c:pt idx="177">
                  <c:v>343686.296447395</c:v>
                </c:pt>
                <c:pt idx="178">
                  <c:v>352969.03383739601</c:v>
                </c:pt>
                <c:pt idx="179">
                  <c:v>360761.87726110098</c:v>
                </c:pt>
                <c:pt idx="180">
                  <c:v>364664.76932632498</c:v>
                </c:pt>
                <c:pt idx="181">
                  <c:v>366559.20879028703</c:v>
                </c:pt>
                <c:pt idx="182">
                  <c:v>367641.26044856099</c:v>
                </c:pt>
                <c:pt idx="183">
                  <c:v>366384.145906816</c:v>
                </c:pt>
                <c:pt idx="184">
                  <c:v>360615.81370590499</c:v>
                </c:pt>
                <c:pt idx="185">
                  <c:v>354422.23592733103</c:v>
                </c:pt>
                <c:pt idx="186">
                  <c:v>348609.97315493698</c:v>
                </c:pt>
                <c:pt idx="187">
                  <c:v>344645.333964533</c:v>
                </c:pt>
                <c:pt idx="188">
                  <c:v>341744.00486191199</c:v>
                </c:pt>
                <c:pt idx="189">
                  <c:v>339924.12790044298</c:v>
                </c:pt>
                <c:pt idx="190">
                  <c:v>338631.70181308797</c:v>
                </c:pt>
                <c:pt idx="191">
                  <c:v>338149.24451888201</c:v>
                </c:pt>
                <c:pt idx="192">
                  <c:v>337693.02876171301</c:v>
                </c:pt>
                <c:pt idx="193">
                  <c:v>337926.01179084601</c:v>
                </c:pt>
                <c:pt idx="194">
                  <c:v>338317.69808345102</c:v>
                </c:pt>
                <c:pt idx="195">
                  <c:v>338864.78174204298</c:v>
                </c:pt>
                <c:pt idx="196">
                  <c:v>339736.31947470998</c:v>
                </c:pt>
                <c:pt idx="197">
                  <c:v>340607.85720737599</c:v>
                </c:pt>
                <c:pt idx="198">
                  <c:v>341479.39494004298</c:v>
                </c:pt>
                <c:pt idx="199">
                  <c:v>343233.256441398</c:v>
                </c:pt>
                <c:pt idx="200">
                  <c:v>345058.43842975801</c:v>
                </c:pt>
                <c:pt idx="201">
                  <c:v>347973.00258990598</c:v>
                </c:pt>
                <c:pt idx="202">
                  <c:v>351098.81006557698</c:v>
                </c:pt>
                <c:pt idx="203">
                  <c:v>355657.99371602299</c:v>
                </c:pt>
                <c:pt idx="204">
                  <c:v>363488.42004267598</c:v>
                </c:pt>
                <c:pt idx="205">
                  <c:v>371378.913859725</c:v>
                </c:pt>
                <c:pt idx="206">
                  <c:v>381543.70016193402</c:v>
                </c:pt>
                <c:pt idx="207">
                  <c:v>394880.508408116</c:v>
                </c:pt>
                <c:pt idx="208">
                  <c:v>407987.081041242</c:v>
                </c:pt>
                <c:pt idx="209">
                  <c:v>420891.81350366102</c:v>
                </c:pt>
                <c:pt idx="210">
                  <c:v>438947.19669036003</c:v>
                </c:pt>
                <c:pt idx="211">
                  <c:v>453663.81078065198</c:v>
                </c:pt>
                <c:pt idx="212">
                  <c:v>465903.88527885103</c:v>
                </c:pt>
                <c:pt idx="213">
                  <c:v>476389.33530199202</c:v>
                </c:pt>
                <c:pt idx="214">
                  <c:v>486061.23041488498</c:v>
                </c:pt>
                <c:pt idx="215">
                  <c:v>498451.05534835998</c:v>
                </c:pt>
                <c:pt idx="216">
                  <c:v>513873.46340037399</c:v>
                </c:pt>
                <c:pt idx="217">
                  <c:v>531353.15084676095</c:v>
                </c:pt>
                <c:pt idx="218">
                  <c:v>548276.04975345999</c:v>
                </c:pt>
                <c:pt idx="219">
                  <c:v>563756.08745213097</c:v>
                </c:pt>
                <c:pt idx="220">
                  <c:v>576846.89863277995</c:v>
                </c:pt>
                <c:pt idx="221">
                  <c:v>588062.68292035896</c:v>
                </c:pt>
                <c:pt idx="222">
                  <c:v>595790.13197226904</c:v>
                </c:pt>
                <c:pt idx="223">
                  <c:v>603591.83975213498</c:v>
                </c:pt>
                <c:pt idx="224">
                  <c:v>610722.16065725405</c:v>
                </c:pt>
                <c:pt idx="225">
                  <c:v>618654.69223845203</c:v>
                </c:pt>
                <c:pt idx="226">
                  <c:v>628181.92377911205</c:v>
                </c:pt>
                <c:pt idx="227">
                  <c:v>637069.90231047606</c:v>
                </c:pt>
                <c:pt idx="228">
                  <c:v>646060.04817610199</c:v>
                </c:pt>
                <c:pt idx="229">
                  <c:v>654372.58831416501</c:v>
                </c:pt>
                <c:pt idx="230">
                  <c:v>661979.12091046001</c:v>
                </c:pt>
                <c:pt idx="231">
                  <c:v>667294.19660860696</c:v>
                </c:pt>
                <c:pt idx="232">
                  <c:v>670288.39371580502</c:v>
                </c:pt>
                <c:pt idx="233">
                  <c:v>665735.66228259797</c:v>
                </c:pt>
                <c:pt idx="234">
                  <c:v>656262.49609910499</c:v>
                </c:pt>
                <c:pt idx="235">
                  <c:v>647748.21459657303</c:v>
                </c:pt>
                <c:pt idx="236">
                  <c:v>644104.58794916002</c:v>
                </c:pt>
                <c:pt idx="237">
                  <c:v>644475.08631074196</c:v>
                </c:pt>
                <c:pt idx="238">
                  <c:v>643504.34365913295</c:v>
                </c:pt>
                <c:pt idx="239">
                  <c:v>638078.26049758599</c:v>
                </c:pt>
                <c:pt idx="240">
                  <c:v>626291.31702979095</c:v>
                </c:pt>
                <c:pt idx="241">
                  <c:v>614057.16469973</c:v>
                </c:pt>
                <c:pt idx="242">
                  <c:v>606639.57268742204</c:v>
                </c:pt>
                <c:pt idx="243">
                  <c:v>597140.66798833804</c:v>
                </c:pt>
                <c:pt idx="244">
                  <c:v>588683.83620780404</c:v>
                </c:pt>
                <c:pt idx="245">
                  <c:v>581190.86164489796</c:v>
                </c:pt>
                <c:pt idx="246">
                  <c:v>570501.66712014703</c:v>
                </c:pt>
                <c:pt idx="247">
                  <c:v>559176.78012638504</c:v>
                </c:pt>
                <c:pt idx="248">
                  <c:v>552140.124044116</c:v>
                </c:pt>
                <c:pt idx="249">
                  <c:v>550028.01316126296</c:v>
                </c:pt>
                <c:pt idx="250">
                  <c:v>550169.75544826104</c:v>
                </c:pt>
                <c:pt idx="251">
                  <c:v>549245.84253741195</c:v>
                </c:pt>
                <c:pt idx="252">
                  <c:v>547871.15513595205</c:v>
                </c:pt>
                <c:pt idx="253">
                  <c:v>547741.75856872695</c:v>
                </c:pt>
                <c:pt idx="254">
                  <c:v>549056.18263113103</c:v>
                </c:pt>
                <c:pt idx="255">
                  <c:v>549398.428776538</c:v>
                </c:pt>
                <c:pt idx="256">
                  <c:v>546941.81069469894</c:v>
                </c:pt>
                <c:pt idx="257">
                  <c:v>545649.384607343</c:v>
                </c:pt>
                <c:pt idx="258">
                  <c:v>548651.67295962095</c:v>
                </c:pt>
                <c:pt idx="259">
                  <c:v>556023.64756461303</c:v>
                </c:pt>
                <c:pt idx="260">
                  <c:v>565079.63971054705</c:v>
                </c:pt>
                <c:pt idx="261">
                  <c:v>574983.56841340801</c:v>
                </c:pt>
                <c:pt idx="262">
                  <c:v>585629.39685331204</c:v>
                </c:pt>
                <c:pt idx="263">
                  <c:v>599490.84411444794</c:v>
                </c:pt>
                <c:pt idx="264">
                  <c:v>618755.69491496205</c:v>
                </c:pt>
                <c:pt idx="265">
                  <c:v>639241.14993229904</c:v>
                </c:pt>
                <c:pt idx="266">
                  <c:v>657741.33853608195</c:v>
                </c:pt>
                <c:pt idx="267">
                  <c:v>671069.31865605502</c:v>
                </c:pt>
                <c:pt idx="268">
                  <c:v>686876.22926918999</c:v>
                </c:pt>
                <c:pt idx="269">
                  <c:v>699675.29074629198</c:v>
                </c:pt>
                <c:pt idx="270">
                  <c:v>712950.48972293094</c:v>
                </c:pt>
                <c:pt idx="271">
                  <c:v>717551.40029463498</c:v>
                </c:pt>
                <c:pt idx="272">
                  <c:v>719018.23552412505</c:v>
                </c:pt>
                <c:pt idx="273">
                  <c:v>721079.13721417799</c:v>
                </c:pt>
                <c:pt idx="274">
                  <c:v>715343.37231433694</c:v>
                </c:pt>
                <c:pt idx="275">
                  <c:v>702747.47191579198</c:v>
                </c:pt>
                <c:pt idx="276">
                  <c:v>691470.73254300095</c:v>
                </c:pt>
                <c:pt idx="277">
                  <c:v>677478.83452348597</c:v>
                </c:pt>
                <c:pt idx="278">
                  <c:v>665278.58389311098</c:v>
                </c:pt>
                <c:pt idx="279">
                  <c:v>648605.86463557405</c:v>
                </c:pt>
                <c:pt idx="280">
                  <c:v>638345.87211317697</c:v>
                </c:pt>
                <c:pt idx="281">
                  <c:v>636573.49563203205</c:v>
                </c:pt>
                <c:pt idx="282">
                  <c:v>646656.71156635298</c:v>
                </c:pt>
                <c:pt idx="283">
                  <c:v>661999.39837673504</c:v>
                </c:pt>
                <c:pt idx="284">
                  <c:v>679053.70996664104</c:v>
                </c:pt>
                <c:pt idx="285">
                  <c:v>699753.54187340301</c:v>
                </c:pt>
                <c:pt idx="286">
                  <c:v>719485.01700176694</c:v>
                </c:pt>
                <c:pt idx="287">
                  <c:v>741031.29751701304</c:v>
                </c:pt>
                <c:pt idx="288">
                  <c:v>764411.0914721</c:v>
                </c:pt>
                <c:pt idx="289">
                  <c:v>789644.62378914305</c:v>
                </c:pt>
                <c:pt idx="290">
                  <c:v>806643.39344702195</c:v>
                </c:pt>
                <c:pt idx="291">
                  <c:v>815118.12646627601</c:v>
                </c:pt>
                <c:pt idx="292">
                  <c:v>815488.62482785794</c:v>
                </c:pt>
                <c:pt idx="293">
                  <c:v>812563.32305760705</c:v>
                </c:pt>
                <c:pt idx="294">
                  <c:v>811579.61429748998</c:v>
                </c:pt>
                <c:pt idx="295">
                  <c:v>812488.87015830795</c:v>
                </c:pt>
                <c:pt idx="296">
                  <c:v>815918.44564103801</c:v>
                </c:pt>
                <c:pt idx="297">
                  <c:v>820623.81416852202</c:v>
                </c:pt>
                <c:pt idx="298">
                  <c:v>826642.16144824203</c:v>
                </c:pt>
                <c:pt idx="299">
                  <c:v>832052.90173133498</c:v>
                </c:pt>
                <c:pt idx="300">
                  <c:v>836184.75220578595</c:v>
                </c:pt>
                <c:pt idx="301">
                  <c:v>839019.39388365403</c:v>
                </c:pt>
                <c:pt idx="302">
                  <c:v>839918.64028020203</c:v>
                </c:pt>
                <c:pt idx="303">
                  <c:v>838921.13264687394</c:v>
                </c:pt>
                <c:pt idx="304">
                  <c:v>836705.55582057103</c:v>
                </c:pt>
                <c:pt idx="305">
                  <c:v>831597.06102809601</c:v>
                </c:pt>
                <c:pt idx="306">
                  <c:v>826627.99851769395</c:v>
                </c:pt>
                <c:pt idx="307">
                  <c:v>824511.96471174096</c:v>
                </c:pt>
                <c:pt idx="308">
                  <c:v>825134.428911675</c:v>
                </c:pt>
                <c:pt idx="309">
                  <c:v>827375.59387580003</c:v>
                </c:pt>
                <c:pt idx="310">
                  <c:v>828512.08611623</c:v>
                </c:pt>
                <c:pt idx="311">
                  <c:v>829093.44421936804</c:v>
                </c:pt>
                <c:pt idx="312">
                  <c:v>828608.73301828699</c:v>
                </c:pt>
                <c:pt idx="313">
                  <c:v>826093.47380097199</c:v>
                </c:pt>
                <c:pt idx="314">
                  <c:v>822186.30088341597</c:v>
                </c:pt>
                <c:pt idx="315">
                  <c:v>817495.419654025</c:v>
                </c:pt>
                <c:pt idx="316">
                  <c:v>813865.78939605702</c:v>
                </c:pt>
                <c:pt idx="317">
                  <c:v>810788.93739051302</c:v>
                </c:pt>
                <c:pt idx="318">
                  <c:v>806232.68312310497</c:v>
                </c:pt>
                <c:pt idx="319">
                  <c:v>800821.74067710503</c:v>
                </c:pt>
                <c:pt idx="320">
                  <c:v>796111.93989286001</c:v>
                </c:pt>
                <c:pt idx="321">
                  <c:v>796332.89063220297</c:v>
                </c:pt>
                <c:pt idx="322">
                  <c:v>795868.36536258098</c:v>
                </c:pt>
                <c:pt idx="323">
                  <c:v>797760.18780592305</c:v>
                </c:pt>
                <c:pt idx="324">
                  <c:v>797630.31931269704</c:v>
                </c:pt>
                <c:pt idx="325">
                  <c:v>798145.55133247795</c:v>
                </c:pt>
                <c:pt idx="326">
                  <c:v>799953.19208065397</c:v>
                </c:pt>
                <c:pt idx="327">
                  <c:v>800778.63743788295</c:v>
                </c:pt>
                <c:pt idx="328">
                  <c:v>801591.283602632</c:v>
                </c:pt>
                <c:pt idx="329">
                  <c:v>795360.13987846603</c:v>
                </c:pt>
                <c:pt idx="330">
                  <c:v>789553.67412175902</c:v>
                </c:pt>
                <c:pt idx="331">
                  <c:v>789427.10717342701</c:v>
                </c:pt>
                <c:pt idx="332">
                  <c:v>790204.31241892197</c:v>
                </c:pt>
                <c:pt idx="333">
                  <c:v>789651.66417423997</c:v>
                </c:pt>
                <c:pt idx="334">
                  <c:v>790162.88191758201</c:v>
                </c:pt>
                <c:pt idx="335">
                  <c:v>790044.14865251305</c:v>
                </c:pt>
                <c:pt idx="336">
                  <c:v>790123.89292009501</c:v>
                </c:pt>
                <c:pt idx="337">
                  <c:v>790781.91947734903</c:v>
                </c:pt>
                <c:pt idx="338">
                  <c:v>792233.83409986994</c:v>
                </c:pt>
                <c:pt idx="339">
                  <c:v>795236.122452148</c:v>
                </c:pt>
                <c:pt idx="340">
                  <c:v>802325.82903307094</c:v>
                </c:pt>
                <c:pt idx="341">
                  <c:v>813316.21693258302</c:v>
                </c:pt>
                <c:pt idx="342">
                  <c:v>824914.79094674403</c:v>
                </c:pt>
                <c:pt idx="343">
                  <c:v>829856.84561298601</c:v>
                </c:pt>
                <c:pt idx="344">
                  <c:v>832808.71866192902</c:v>
                </c:pt>
                <c:pt idx="345">
                  <c:v>835441.01681179996</c:v>
                </c:pt>
                <c:pt idx="346">
                  <c:v>840673.19095988001</c:v>
                </c:pt>
                <c:pt idx="347">
                  <c:v>843429.76348013896</c:v>
                </c:pt>
                <c:pt idx="348">
                  <c:v>847342.35825481103</c:v>
                </c:pt>
                <c:pt idx="349">
                  <c:v>851722.45999684697</c:v>
                </c:pt>
                <c:pt idx="350">
                  <c:v>855410.46121920296</c:v>
                </c:pt>
                <c:pt idx="351">
                  <c:v>857969.00328549102</c:v>
                </c:pt>
                <c:pt idx="352">
                  <c:v>859757.59628253803</c:v>
                </c:pt>
                <c:pt idx="353">
                  <c:v>861538.71914517996</c:v>
                </c:pt>
                <c:pt idx="354">
                  <c:v>863312.38369197096</c:v>
                </c:pt>
                <c:pt idx="355">
                  <c:v>865463.22609987296</c:v>
                </c:pt>
                <c:pt idx="356">
                  <c:v>868391.46403210505</c:v>
                </c:pt>
                <c:pt idx="357">
                  <c:v>870950.006098393</c:v>
                </c:pt>
                <c:pt idx="358">
                  <c:v>872352.59920794901</c:v>
                </c:pt>
                <c:pt idx="359">
                  <c:v>870415.73191709397</c:v>
                </c:pt>
                <c:pt idx="360">
                  <c:v>865894.54275617597</c:v>
                </c:pt>
                <c:pt idx="361">
                  <c:v>861998.35817508702</c:v>
                </c:pt>
                <c:pt idx="362">
                  <c:v>859791.78326403897</c:v>
                </c:pt>
                <c:pt idx="363">
                  <c:v>859086.95368515595</c:v>
                </c:pt>
                <c:pt idx="364">
                  <c:v>859512.41756910796</c:v>
                </c:pt>
                <c:pt idx="365">
                  <c:v>861057.24800861406</c:v>
                </c:pt>
                <c:pt idx="366">
                  <c:v>862891.34217651398</c:v>
                </c:pt>
                <c:pt idx="367">
                  <c:v>865623.01621578506</c:v>
                </c:pt>
                <c:pt idx="368">
                  <c:v>869970.55685792596</c:v>
                </c:pt>
                <c:pt idx="369">
                  <c:v>876192.53435394506</c:v>
                </c:pt>
                <c:pt idx="370">
                  <c:v>880661.80236072</c:v>
                </c:pt>
                <c:pt idx="371">
                  <c:v>883182.25543675595</c:v>
                </c:pt>
                <c:pt idx="372">
                  <c:v>882729.28216488997</c:v>
                </c:pt>
                <c:pt idx="373">
                  <c:v>877123.84155768598</c:v>
                </c:pt>
                <c:pt idx="374">
                  <c:v>869816.18351356604</c:v>
                </c:pt>
                <c:pt idx="375">
                  <c:v>864444.256613779</c:v>
                </c:pt>
                <c:pt idx="376">
                  <c:v>861286.45282719797</c:v>
                </c:pt>
                <c:pt idx="377">
                  <c:v>861286.45282719797</c:v>
                </c:pt>
                <c:pt idx="378">
                  <c:v>861286.45282719797</c:v>
                </c:pt>
                <c:pt idx="379">
                  <c:v>861286.45282719797</c:v>
                </c:pt>
                <c:pt idx="380">
                  <c:v>861286.45282719797</c:v>
                </c:pt>
                <c:pt idx="381">
                  <c:v>861286.45282719797</c:v>
                </c:pt>
                <c:pt idx="382">
                  <c:v>861286.45282719797</c:v>
                </c:pt>
                <c:pt idx="383">
                  <c:v>861286.45282719797</c:v>
                </c:pt>
                <c:pt idx="384">
                  <c:v>861286.45282719797</c:v>
                </c:pt>
                <c:pt idx="385">
                  <c:v>861286.45282719797</c:v>
                </c:pt>
                <c:pt idx="386">
                  <c:v>861286.45282719797</c:v>
                </c:pt>
                <c:pt idx="387">
                  <c:v>861286.45282719797</c:v>
                </c:pt>
                <c:pt idx="388">
                  <c:v>861286.45282719797</c:v>
                </c:pt>
                <c:pt idx="389">
                  <c:v>861286.45282719797</c:v>
                </c:pt>
                <c:pt idx="390">
                  <c:v>861286.45282719797</c:v>
                </c:pt>
                <c:pt idx="391">
                  <c:v>861286.45282719797</c:v>
                </c:pt>
                <c:pt idx="392">
                  <c:v>861356.05856868695</c:v>
                </c:pt>
                <c:pt idx="393">
                  <c:v>861960.75118571904</c:v>
                </c:pt>
                <c:pt idx="394">
                  <c:v>864057.33378662495</c:v>
                </c:pt>
                <c:pt idx="395">
                  <c:v>868583.00795426499</c:v>
                </c:pt>
                <c:pt idx="396">
                  <c:v>876128.27344296605</c:v>
                </c:pt>
                <c:pt idx="397">
                  <c:v>886999.06894776504</c:v>
                </c:pt>
                <c:pt idx="398">
                  <c:v>900709.50174392399</c:v>
                </c:pt>
                <c:pt idx="399">
                  <c:v>913338.49847116205</c:v>
                </c:pt>
                <c:pt idx="400">
                  <c:v>920135.05177840497</c:v>
                </c:pt>
                <c:pt idx="401">
                  <c:v>922086.42424614297</c:v>
                </c:pt>
                <c:pt idx="402">
                  <c:v>921621.89897652098</c:v>
                </c:pt>
                <c:pt idx="403">
                  <c:v>918339.66434806003</c:v>
                </c:pt>
                <c:pt idx="404">
                  <c:v>914993.29883944697</c:v>
                </c:pt>
                <c:pt idx="405">
                  <c:v>912674.75800027605</c:v>
                </c:pt>
                <c:pt idx="406">
                  <c:v>910267.90619081096</c:v>
                </c:pt>
                <c:pt idx="407">
                  <c:v>907612.95775039901</c:v>
                </c:pt>
                <c:pt idx="408">
                  <c:v>905217.59401188896</c:v>
                </c:pt>
                <c:pt idx="409">
                  <c:v>904143.01633986505</c:v>
                </c:pt>
                <c:pt idx="410">
                  <c:v>904593.62056655204</c:v>
                </c:pt>
                <c:pt idx="411">
                  <c:v>905804.80083781097</c:v>
                </c:pt>
                <c:pt idx="412">
                  <c:v>907225.81575220602</c:v>
                </c:pt>
                <c:pt idx="413">
                  <c:v>908873.75471114705</c:v>
                </c:pt>
                <c:pt idx="414">
                  <c:v>910769.81863463402</c:v>
                </c:pt>
                <c:pt idx="415">
                  <c:v>914086.28522328497</c:v>
                </c:pt>
                <c:pt idx="416">
                  <c:v>918897.88623906299</c:v>
                </c:pt>
                <c:pt idx="417">
                  <c:v>923569.54081231297</c:v>
                </c:pt>
                <c:pt idx="418">
                  <c:v>926019.25312946003</c:v>
                </c:pt>
                <c:pt idx="419">
                  <c:v>926649.89470816404</c:v>
                </c:pt>
                <c:pt idx="420">
                  <c:v>925093.47751001501</c:v>
                </c:pt>
                <c:pt idx="421">
                  <c:v>924070.32741604804</c:v>
                </c:pt>
                <c:pt idx="422">
                  <c:v>924384.37532533298</c:v>
                </c:pt>
                <c:pt idx="423">
                  <c:v>926033.31429580797</c:v>
                </c:pt>
                <c:pt idx="424">
                  <c:v>929161.09429812105</c:v>
                </c:pt>
                <c:pt idx="425">
                  <c:v>935483.97712452698</c:v>
                </c:pt>
                <c:pt idx="426">
                  <c:v>947877.14903639199</c:v>
                </c:pt>
                <c:pt idx="427">
                  <c:v>967764.19946540694</c:v>
                </c:pt>
                <c:pt idx="428">
                  <c:v>988191.528980818</c:v>
                </c:pt>
                <c:pt idx="429">
                  <c:v>998973.16528325703</c:v>
                </c:pt>
                <c:pt idx="430">
                  <c:v>1002089.63375069</c:v>
                </c:pt>
                <c:pt idx="431">
                  <c:v>1001582.9086467799</c:v>
                </c:pt>
                <c:pt idx="432">
                  <c:v>1000214.51300462</c:v>
                </c:pt>
                <c:pt idx="433">
                  <c:v>1000132.932137</c:v>
                </c:pt>
                <c:pt idx="434">
                  <c:v>1001730.89574659</c:v>
                </c:pt>
                <c:pt idx="435">
                  <c:v>1002055.4908176101</c:v>
                </c:pt>
                <c:pt idx="436">
                  <c:v>998795.26545118995</c:v>
                </c:pt>
                <c:pt idx="437">
                  <c:v>991817.41291305795</c:v>
                </c:pt>
                <c:pt idx="438">
                  <c:v>982045.55315093906</c:v>
                </c:pt>
                <c:pt idx="439">
                  <c:v>971581.230230805</c:v>
                </c:pt>
                <c:pt idx="440">
                  <c:v>963277.28155696997</c:v>
                </c:pt>
                <c:pt idx="441">
                  <c:v>963277.28155696997</c:v>
                </c:pt>
                <c:pt idx="442">
                  <c:v>963277.28155696997</c:v>
                </c:pt>
                <c:pt idx="443">
                  <c:v>963277.28155696997</c:v>
                </c:pt>
                <c:pt idx="444">
                  <c:v>963277.28155696997</c:v>
                </c:pt>
                <c:pt idx="445">
                  <c:v>963277.28155696997</c:v>
                </c:pt>
                <c:pt idx="446">
                  <c:v>963277.28155696997</c:v>
                </c:pt>
                <c:pt idx="447">
                  <c:v>963277.28155696997</c:v>
                </c:pt>
                <c:pt idx="448">
                  <c:v>963277.28155696997</c:v>
                </c:pt>
                <c:pt idx="449">
                  <c:v>963277.28155696997</c:v>
                </c:pt>
                <c:pt idx="450">
                  <c:v>963277.28155696997</c:v>
                </c:pt>
                <c:pt idx="451">
                  <c:v>963277.28155696997</c:v>
                </c:pt>
                <c:pt idx="452">
                  <c:v>963277.28155696997</c:v>
                </c:pt>
                <c:pt idx="453">
                  <c:v>963277.28155696997</c:v>
                </c:pt>
                <c:pt idx="454">
                  <c:v>963277.28155696997</c:v>
                </c:pt>
                <c:pt idx="455">
                  <c:v>963277.28155696997</c:v>
                </c:pt>
                <c:pt idx="456">
                  <c:v>963277.28155696997</c:v>
                </c:pt>
                <c:pt idx="457">
                  <c:v>963277.28155696997</c:v>
                </c:pt>
                <c:pt idx="458">
                  <c:v>963277.28155696997</c:v>
                </c:pt>
                <c:pt idx="459">
                  <c:v>963277.28155696997</c:v>
                </c:pt>
                <c:pt idx="460">
                  <c:v>963277.28155696997</c:v>
                </c:pt>
                <c:pt idx="461">
                  <c:v>963277.28155696997</c:v>
                </c:pt>
                <c:pt idx="462">
                  <c:v>963277.28155696997</c:v>
                </c:pt>
                <c:pt idx="463">
                  <c:v>963277.28155696997</c:v>
                </c:pt>
                <c:pt idx="464">
                  <c:v>963277.28155696997</c:v>
                </c:pt>
                <c:pt idx="465">
                  <c:v>963277.28155696997</c:v>
                </c:pt>
                <c:pt idx="466">
                  <c:v>963277.28155696997</c:v>
                </c:pt>
                <c:pt idx="467">
                  <c:v>963277.28155696997</c:v>
                </c:pt>
                <c:pt idx="468">
                  <c:v>963277.28155696997</c:v>
                </c:pt>
                <c:pt idx="469">
                  <c:v>963277.28155696997</c:v>
                </c:pt>
                <c:pt idx="470">
                  <c:v>963277.28155696997</c:v>
                </c:pt>
                <c:pt idx="471">
                  <c:v>963277.28155696997</c:v>
                </c:pt>
                <c:pt idx="472">
                  <c:v>963277.28155696997</c:v>
                </c:pt>
                <c:pt idx="473">
                  <c:v>963277.28155696997</c:v>
                </c:pt>
                <c:pt idx="474">
                  <c:v>963277.28155696997</c:v>
                </c:pt>
                <c:pt idx="475">
                  <c:v>963277.28155696997</c:v>
                </c:pt>
                <c:pt idx="476">
                  <c:v>963277.28155696997</c:v>
                </c:pt>
                <c:pt idx="477">
                  <c:v>963277.28155696997</c:v>
                </c:pt>
                <c:pt idx="478">
                  <c:v>963277.28155696997</c:v>
                </c:pt>
                <c:pt idx="479">
                  <c:v>963277.28155696997</c:v>
                </c:pt>
                <c:pt idx="480">
                  <c:v>963277.28155696997</c:v>
                </c:pt>
                <c:pt idx="481">
                  <c:v>963277.28155696997</c:v>
                </c:pt>
                <c:pt idx="482">
                  <c:v>963277.28155696997</c:v>
                </c:pt>
                <c:pt idx="483">
                  <c:v>963277.28155696997</c:v>
                </c:pt>
                <c:pt idx="484">
                  <c:v>963277.28155696997</c:v>
                </c:pt>
                <c:pt idx="485">
                  <c:v>963277.28155696997</c:v>
                </c:pt>
                <c:pt idx="486">
                  <c:v>963277.28155696997</c:v>
                </c:pt>
                <c:pt idx="487">
                  <c:v>963277.28155696997</c:v>
                </c:pt>
                <c:pt idx="488">
                  <c:v>963277.28155696997</c:v>
                </c:pt>
                <c:pt idx="489">
                  <c:v>963277.28155696997</c:v>
                </c:pt>
                <c:pt idx="490">
                  <c:v>963277.28155696997</c:v>
                </c:pt>
                <c:pt idx="491">
                  <c:v>963277.28155696997</c:v>
                </c:pt>
                <c:pt idx="492">
                  <c:v>963277.28155696997</c:v>
                </c:pt>
                <c:pt idx="493">
                  <c:v>963277.28155696997</c:v>
                </c:pt>
                <c:pt idx="494">
                  <c:v>963277.28155696997</c:v>
                </c:pt>
                <c:pt idx="495">
                  <c:v>963277.28155696997</c:v>
                </c:pt>
                <c:pt idx="496">
                  <c:v>963277.28155696997</c:v>
                </c:pt>
                <c:pt idx="497">
                  <c:v>963277.28155696997</c:v>
                </c:pt>
                <c:pt idx="498">
                  <c:v>963277.28155696997</c:v>
                </c:pt>
                <c:pt idx="499">
                  <c:v>963277.28155696997</c:v>
                </c:pt>
                <c:pt idx="500">
                  <c:v>963277.28155696997</c:v>
                </c:pt>
                <c:pt idx="501">
                  <c:v>963277.28155696997</c:v>
                </c:pt>
                <c:pt idx="502">
                  <c:v>963277.28155696997</c:v>
                </c:pt>
                <c:pt idx="503">
                  <c:v>963277.28155696997</c:v>
                </c:pt>
                <c:pt idx="504">
                  <c:v>963277.28155696997</c:v>
                </c:pt>
                <c:pt idx="505">
                  <c:v>963277.28155696997</c:v>
                </c:pt>
                <c:pt idx="506">
                  <c:v>963277.28155696997</c:v>
                </c:pt>
                <c:pt idx="507">
                  <c:v>963277.28155696997</c:v>
                </c:pt>
                <c:pt idx="508">
                  <c:v>963277.28155696997</c:v>
                </c:pt>
                <c:pt idx="509">
                  <c:v>963277.28155696997</c:v>
                </c:pt>
                <c:pt idx="510">
                  <c:v>963277.28155696997</c:v>
                </c:pt>
                <c:pt idx="511">
                  <c:v>963277.28155696997</c:v>
                </c:pt>
                <c:pt idx="512">
                  <c:v>963346.88729845895</c:v>
                </c:pt>
                <c:pt idx="513">
                  <c:v>964201.98101944802</c:v>
                </c:pt>
                <c:pt idx="514">
                  <c:v>968334.88302514504</c:v>
                </c:pt>
                <c:pt idx="515">
                  <c:v>977486.70915578201</c:v>
                </c:pt>
                <c:pt idx="516">
                  <c:v>990079.09254274797</c:v>
                </c:pt>
                <c:pt idx="517">
                  <c:v>1001861.90938957</c:v>
                </c:pt>
                <c:pt idx="518">
                  <c:v>1007649.07172852</c:v>
                </c:pt>
                <c:pt idx="519">
                  <c:v>1009291.33327118</c:v>
                </c:pt>
                <c:pt idx="520">
                  <c:v>1009156.99948805</c:v>
                </c:pt>
                <c:pt idx="521">
                  <c:v>1007925.29537835</c:v>
                </c:pt>
                <c:pt idx="522">
                  <c:v>1006494.90184053</c:v>
                </c:pt>
                <c:pt idx="523">
                  <c:v>1004440.41110046</c:v>
                </c:pt>
                <c:pt idx="524">
                  <c:v>1000757.14756842</c:v>
                </c:pt>
                <c:pt idx="525">
                  <c:v>995829.71718616399</c:v>
                </c:pt>
                <c:pt idx="526">
                  <c:v>995829.71718616399</c:v>
                </c:pt>
                <c:pt idx="527">
                  <c:v>995829.71718616399</c:v>
                </c:pt>
                <c:pt idx="528">
                  <c:v>995829.71718616399</c:v>
                </c:pt>
                <c:pt idx="529">
                  <c:v>995829.71718616399</c:v>
                </c:pt>
                <c:pt idx="530">
                  <c:v>995829.71718616399</c:v>
                </c:pt>
                <c:pt idx="531">
                  <c:v>995829.71718616399</c:v>
                </c:pt>
                <c:pt idx="532">
                  <c:v>995829.71718616399</c:v>
                </c:pt>
                <c:pt idx="533">
                  <c:v>995849.44783544401</c:v>
                </c:pt>
                <c:pt idx="534">
                  <c:v>996097.625179308</c:v>
                </c:pt>
                <c:pt idx="535">
                  <c:v>997192.23496318096</c:v>
                </c:pt>
                <c:pt idx="536">
                  <c:v>998971.59042676794</c:v>
                </c:pt>
                <c:pt idx="537">
                  <c:v>1002888.36750817</c:v>
                </c:pt>
                <c:pt idx="538">
                  <c:v>1012270.62563851</c:v>
                </c:pt>
                <c:pt idx="539">
                  <c:v>1028404.76439005</c:v>
                </c:pt>
                <c:pt idx="540">
                  <c:v>1043574.13113342</c:v>
                </c:pt>
                <c:pt idx="541">
                  <c:v>1050069.1466168601</c:v>
                </c:pt>
                <c:pt idx="542">
                  <c:v>1051927.1726249999</c:v>
                </c:pt>
                <c:pt idx="543">
                  <c:v>1053111.3431317699</c:v>
                </c:pt>
                <c:pt idx="544">
                  <c:v>1052660.6024643099</c:v>
                </c:pt>
                <c:pt idx="545">
                  <c:v>1050416.4984046</c:v>
                </c:pt>
                <c:pt idx="546">
                  <c:v>1045935.02334985</c:v>
                </c:pt>
                <c:pt idx="547">
                  <c:v>1043302.8449783101</c:v>
                </c:pt>
                <c:pt idx="548">
                  <c:v>1041547.59116581</c:v>
                </c:pt>
                <c:pt idx="549">
                  <c:v>1040762.15835392</c:v>
                </c:pt>
                <c:pt idx="550">
                  <c:v>1040017.00215064</c:v>
                </c:pt>
                <c:pt idx="551">
                  <c:v>1039700.99402651</c:v>
                </c:pt>
                <c:pt idx="552">
                  <c:v>1039972.37947882</c:v>
                </c:pt>
                <c:pt idx="553">
                  <c:v>1039860.3405858499</c:v>
                </c:pt>
                <c:pt idx="554">
                  <c:v>1040110.16568053</c:v>
                </c:pt>
                <c:pt idx="555">
                  <c:v>1040709.94311765</c:v>
                </c:pt>
                <c:pt idx="556">
                  <c:v>1041663.9162523</c:v>
                </c:pt>
                <c:pt idx="557">
                  <c:v>1042992.55114327</c:v>
                </c:pt>
                <c:pt idx="558">
                  <c:v>1044932.13343937</c:v>
                </c:pt>
                <c:pt idx="559">
                  <c:v>1047364.1697439899</c:v>
                </c:pt>
                <c:pt idx="560">
                  <c:v>1053038.6642740599</c:v>
                </c:pt>
                <c:pt idx="561">
                  <c:v>1055439.7918213001</c:v>
                </c:pt>
                <c:pt idx="562">
                  <c:v>1056691.81118953</c:v>
                </c:pt>
                <c:pt idx="563">
                  <c:v>1057943.8305577601</c:v>
                </c:pt>
                <c:pt idx="564">
                  <c:v>1055741.3348051</c:v>
                </c:pt>
                <c:pt idx="565">
                  <c:v>1055741.3348051</c:v>
                </c:pt>
                <c:pt idx="566">
                  <c:v>1055741.3348051</c:v>
                </c:pt>
                <c:pt idx="567">
                  <c:v>1055741.3348051</c:v>
                </c:pt>
                <c:pt idx="568">
                  <c:v>1055741.3348051</c:v>
                </c:pt>
                <c:pt idx="569">
                  <c:v>1055741.3348051</c:v>
                </c:pt>
                <c:pt idx="570">
                  <c:v>1055741.3348051</c:v>
                </c:pt>
                <c:pt idx="571">
                  <c:v>1055741.3348051</c:v>
                </c:pt>
                <c:pt idx="572">
                  <c:v>1055741.3348051</c:v>
                </c:pt>
                <c:pt idx="573">
                  <c:v>1055741.3348051</c:v>
                </c:pt>
                <c:pt idx="574">
                  <c:v>1055741.3348051</c:v>
                </c:pt>
                <c:pt idx="575">
                  <c:v>1055741.3348051</c:v>
                </c:pt>
                <c:pt idx="576">
                  <c:v>1055741.3348051</c:v>
                </c:pt>
                <c:pt idx="577">
                  <c:v>1055741.3348051</c:v>
                </c:pt>
                <c:pt idx="578">
                  <c:v>1055741.3348051</c:v>
                </c:pt>
                <c:pt idx="579">
                  <c:v>1055741.3348051</c:v>
                </c:pt>
                <c:pt idx="580">
                  <c:v>1055741.3348051</c:v>
                </c:pt>
                <c:pt idx="581">
                  <c:v>1055741.3348051</c:v>
                </c:pt>
                <c:pt idx="582">
                  <c:v>1055741.3348051</c:v>
                </c:pt>
                <c:pt idx="583">
                  <c:v>1055741.3348051</c:v>
                </c:pt>
                <c:pt idx="584">
                  <c:v>1055741.3348051</c:v>
                </c:pt>
                <c:pt idx="585">
                  <c:v>1055741.3348051</c:v>
                </c:pt>
                <c:pt idx="586">
                  <c:v>1055741.3348051</c:v>
                </c:pt>
                <c:pt idx="587">
                  <c:v>1055741.3348051</c:v>
                </c:pt>
                <c:pt idx="588">
                  <c:v>1055741.3348051</c:v>
                </c:pt>
                <c:pt idx="589">
                  <c:v>1055741.3348051</c:v>
                </c:pt>
                <c:pt idx="590">
                  <c:v>1055741.3348051</c:v>
                </c:pt>
                <c:pt idx="591">
                  <c:v>1055741.3348051</c:v>
                </c:pt>
                <c:pt idx="592">
                  <c:v>1055741.3348051</c:v>
                </c:pt>
                <c:pt idx="593">
                  <c:v>1055741.3348051</c:v>
                </c:pt>
                <c:pt idx="594">
                  <c:v>1055741.3348051</c:v>
                </c:pt>
                <c:pt idx="595">
                  <c:v>1055741.3348051</c:v>
                </c:pt>
                <c:pt idx="596">
                  <c:v>1055741.3348051</c:v>
                </c:pt>
                <c:pt idx="597">
                  <c:v>1055741.3348051</c:v>
                </c:pt>
                <c:pt idx="598">
                  <c:v>1055741.3348051</c:v>
                </c:pt>
                <c:pt idx="599">
                  <c:v>1055741.3348051</c:v>
                </c:pt>
                <c:pt idx="600">
                  <c:v>1055741.3348051</c:v>
                </c:pt>
                <c:pt idx="601">
                  <c:v>1055948.14616299</c:v>
                </c:pt>
                <c:pt idx="602">
                  <c:v>1056410.8901226099</c:v>
                </c:pt>
                <c:pt idx="603">
                  <c:v>1058507.4727235199</c:v>
                </c:pt>
                <c:pt idx="604">
                  <c:v>1064454.42492646</c:v>
                </c:pt>
                <c:pt idx="605">
                  <c:v>1075281.9042050501</c:v>
                </c:pt>
                <c:pt idx="606">
                  <c:v>1091744.2692018901</c:v>
                </c:pt>
                <c:pt idx="607">
                  <c:v>1113336.85230546</c:v>
                </c:pt>
                <c:pt idx="608">
                  <c:v>1136337.06351398</c:v>
                </c:pt>
                <c:pt idx="609">
                  <c:v>1159355.4596120699</c:v>
                </c:pt>
                <c:pt idx="610">
                  <c:v>1183526.4032664299</c:v>
                </c:pt>
                <c:pt idx="611">
                  <c:v>1210932.5470277099</c:v>
                </c:pt>
                <c:pt idx="612">
                  <c:v>1236912.9776995201</c:v>
                </c:pt>
                <c:pt idx="613">
                  <c:v>1253570.9782588801</c:v>
                </c:pt>
                <c:pt idx="614">
                  <c:v>1260504.6551721799</c:v>
                </c:pt>
                <c:pt idx="615">
                  <c:v>1263469.21863696</c:v>
                </c:pt>
                <c:pt idx="616">
                  <c:v>1267078.6859977001</c:v>
                </c:pt>
                <c:pt idx="617">
                  <c:v>1270015.07524763</c:v>
                </c:pt>
                <c:pt idx="618">
                  <c:v>1271621.77477955</c:v>
                </c:pt>
                <c:pt idx="619">
                  <c:v>1270634.9514349301</c:v>
                </c:pt>
                <c:pt idx="620">
                  <c:v>1267776.6715782301</c:v>
                </c:pt>
                <c:pt idx="621">
                  <c:v>1265558.9825762501</c:v>
                </c:pt>
                <c:pt idx="622">
                  <c:v>1266353.2433126101</c:v>
                </c:pt>
                <c:pt idx="623">
                  <c:v>1269538.5034713601</c:v>
                </c:pt>
                <c:pt idx="624">
                  <c:v>1274548.4796095199</c:v>
                </c:pt>
                <c:pt idx="625">
                  <c:v>1282081.8756478999</c:v>
                </c:pt>
                <c:pt idx="626">
                  <c:v>1289733.00917774</c:v>
                </c:pt>
                <c:pt idx="627">
                  <c:v>1295577.6603667301</c:v>
                </c:pt>
                <c:pt idx="628">
                  <c:v>1299556.7006297901</c:v>
                </c:pt>
                <c:pt idx="629">
                  <c:v>1303535.7408928601</c:v>
                </c:pt>
                <c:pt idx="630">
                  <c:v>1308149.6403091501</c:v>
                </c:pt>
                <c:pt idx="631">
                  <c:v>1315998.5506591699</c:v>
                </c:pt>
                <c:pt idx="632">
                  <c:v>1326626.61888416</c:v>
                </c:pt>
                <c:pt idx="633">
                  <c:v>1338884.0872285999</c:v>
                </c:pt>
                <c:pt idx="634">
                  <c:v>1352901.63158636</c:v>
                </c:pt>
                <c:pt idx="635">
                  <c:v>1366631.96854611</c:v>
                </c:pt>
                <c:pt idx="636">
                  <c:v>1378533.66923905</c:v>
                </c:pt>
                <c:pt idx="637">
                  <c:v>1386242.6097470999</c:v>
                </c:pt>
                <c:pt idx="638">
                  <c:v>1391085.5392674999</c:v>
                </c:pt>
                <c:pt idx="639">
                  <c:v>1395200.23932783</c:v>
                </c:pt>
                <c:pt idx="640">
                  <c:v>1398579.10583455</c:v>
                </c:pt>
                <c:pt idx="641">
                  <c:v>1402658.7595583501</c:v>
                </c:pt>
                <c:pt idx="642">
                  <c:v>1411104.06324914</c:v>
                </c:pt>
                <c:pt idx="643">
                  <c:v>1424927.9938572601</c:v>
                </c:pt>
                <c:pt idx="644">
                  <c:v>1436780.58659702</c:v>
                </c:pt>
                <c:pt idx="645">
                  <c:v>1444208.7616491001</c:v>
                </c:pt>
                <c:pt idx="646">
                  <c:v>1452463.70385661</c:v>
                </c:pt>
                <c:pt idx="647">
                  <c:v>1460795.4906916299</c:v>
                </c:pt>
                <c:pt idx="648">
                  <c:v>1469204.50237391</c:v>
                </c:pt>
                <c:pt idx="649">
                  <c:v>1476113.8168385201</c:v>
                </c:pt>
                <c:pt idx="650">
                  <c:v>1480702.8212486401</c:v>
                </c:pt>
                <c:pt idx="651">
                  <c:v>1479892.22504109</c:v>
                </c:pt>
                <c:pt idx="652">
                  <c:v>1471704.7967087</c:v>
                </c:pt>
                <c:pt idx="653">
                  <c:v>1461639.7689660599</c:v>
                </c:pt>
                <c:pt idx="654">
                  <c:v>1452566.37253476</c:v>
                </c:pt>
                <c:pt idx="655">
                  <c:v>1438181.65241191</c:v>
                </c:pt>
                <c:pt idx="656">
                  <c:v>1418481.89341154</c:v>
                </c:pt>
                <c:pt idx="657">
                  <c:v>1400515.2936134399</c:v>
                </c:pt>
                <c:pt idx="658">
                  <c:v>1390148.43497292</c:v>
                </c:pt>
                <c:pt idx="659">
                  <c:v>1382687.3386411001</c:v>
                </c:pt>
                <c:pt idx="660">
                  <c:v>1371287.1279416799</c:v>
                </c:pt>
                <c:pt idx="661">
                  <c:v>1355698.17010894</c:v>
                </c:pt>
                <c:pt idx="662">
                  <c:v>1342411.39368734</c:v>
                </c:pt>
                <c:pt idx="663">
                  <c:v>1332505.81745937</c:v>
                </c:pt>
                <c:pt idx="664">
                  <c:v>1329386.5400724199</c:v>
                </c:pt>
                <c:pt idx="665">
                  <c:v>1328473.5803976799</c:v>
                </c:pt>
                <c:pt idx="666">
                  <c:v>1330227.44189903</c:v>
                </c:pt>
                <c:pt idx="667">
                  <c:v>1334088.3304419001</c:v>
                </c:pt>
                <c:pt idx="668">
                  <c:v>1348340.2436512699</c:v>
                </c:pt>
                <c:pt idx="669">
                  <c:v>1363262.3953664701</c:v>
                </c:pt>
                <c:pt idx="670">
                  <c:v>1383591.47613035</c:v>
                </c:pt>
                <c:pt idx="671">
                  <c:v>1403417.8955063501</c:v>
                </c:pt>
                <c:pt idx="672">
                  <c:v>1415322.17308329</c:v>
                </c:pt>
                <c:pt idx="673">
                  <c:v>1427962.15794351</c:v>
                </c:pt>
                <c:pt idx="674">
                  <c:v>1441343.9282003499</c:v>
                </c:pt>
                <c:pt idx="675">
                  <c:v>1455473.8996401001</c:v>
                </c:pt>
                <c:pt idx="676">
                  <c:v>1460454.8635684301</c:v>
                </c:pt>
                <c:pt idx="677">
                  <c:v>1464917.6348415699</c:v>
                </c:pt>
                <c:pt idx="678">
                  <c:v>1460219.3571490599</c:v>
                </c:pt>
                <c:pt idx="679">
                  <c:v>1447169.4586241301</c:v>
                </c:pt>
                <c:pt idx="680">
                  <c:v>1432906.87815694</c:v>
                </c:pt>
                <c:pt idx="681">
                  <c:v>1417768.61121556</c:v>
                </c:pt>
                <c:pt idx="682">
                  <c:v>1406230.8667097399</c:v>
                </c:pt>
                <c:pt idx="683">
                  <c:v>1402958.7942697499</c:v>
                </c:pt>
                <c:pt idx="684">
                  <c:v>1398738.6474960099</c:v>
                </c:pt>
                <c:pt idx="685">
                  <c:v>1400139.6675555999</c:v>
                </c:pt>
                <c:pt idx="686">
                  <c:v>1408643.9234946901</c:v>
                </c:pt>
                <c:pt idx="687">
                  <c:v>1418852.22097744</c:v>
                </c:pt>
                <c:pt idx="688">
                  <c:v>1427832.0765551401</c:v>
                </c:pt>
                <c:pt idx="689">
                  <c:v>1439625.5216345</c:v>
                </c:pt>
                <c:pt idx="690">
                  <c:v>1449773.9984841701</c:v>
                </c:pt>
                <c:pt idx="691">
                  <c:v>1454700.8672889799</c:v>
                </c:pt>
                <c:pt idx="692">
                  <c:v>1457980.58451584</c:v>
                </c:pt>
                <c:pt idx="693">
                  <c:v>1463493.4798634599</c:v>
                </c:pt>
                <c:pt idx="694">
                  <c:v>1470059.89170789</c:v>
                </c:pt>
                <c:pt idx="695">
                  <c:v>1474939.0905674701</c:v>
                </c:pt>
                <c:pt idx="696">
                  <c:v>1473994.58764315</c:v>
                </c:pt>
                <c:pt idx="697">
                  <c:v>1460494.7393730099</c:v>
                </c:pt>
                <c:pt idx="698">
                  <c:v>1453743.51950937</c:v>
                </c:pt>
                <c:pt idx="699">
                  <c:v>1447052.7930119899</c:v>
                </c:pt>
                <c:pt idx="700">
                  <c:v>1444855.62360313</c:v>
                </c:pt>
                <c:pt idx="701">
                  <c:v>1444721.2866547499</c:v>
                </c:pt>
                <c:pt idx="702">
                  <c:v>1445722.5594379101</c:v>
                </c:pt>
                <c:pt idx="703">
                  <c:v>1447291.6268507</c:v>
                </c:pt>
                <c:pt idx="704">
                  <c:v>1448570.06104192</c:v>
                </c:pt>
                <c:pt idx="705">
                  <c:v>1447360.37586714</c:v>
                </c:pt>
                <c:pt idx="706">
                  <c:v>1443842.8606110199</c:v>
                </c:pt>
                <c:pt idx="707">
                  <c:v>1439232.6703899901</c:v>
                </c:pt>
                <c:pt idx="708">
                  <c:v>1436184.12717795</c:v>
                </c:pt>
                <c:pt idx="709">
                  <c:v>1435757.8486143199</c:v>
                </c:pt>
                <c:pt idx="710">
                  <c:v>1438860.7450975101</c:v>
                </c:pt>
                <c:pt idx="711">
                  <c:v>1449136.30707822</c:v>
                </c:pt>
                <c:pt idx="712">
                  <c:v>1462123.4394252601</c:v>
                </c:pt>
                <c:pt idx="713">
                  <c:v>1465820.51902874</c:v>
                </c:pt>
                <c:pt idx="714">
                  <c:v>1465686.1820803599</c:v>
                </c:pt>
                <c:pt idx="715">
                  <c:v>1460302.9035390699</c:v>
                </c:pt>
                <c:pt idx="716">
                  <c:v>1452673.24942934</c:v>
                </c:pt>
                <c:pt idx="717">
                  <c:v>1450462.4734583001</c:v>
                </c:pt>
                <c:pt idx="718">
                  <c:v>1451334.01119096</c:v>
                </c:pt>
                <c:pt idx="719">
                  <c:v>1454037.92296328</c:v>
                </c:pt>
                <c:pt idx="720">
                  <c:v>1461701.6612122599</c:v>
                </c:pt>
                <c:pt idx="721">
                  <c:v>1469323.58347344</c:v>
                </c:pt>
                <c:pt idx="722">
                  <c:v>1476708.6371378901</c:v>
                </c:pt>
                <c:pt idx="723">
                  <c:v>1484179.44703304</c:v>
                </c:pt>
                <c:pt idx="724">
                  <c:v>1490862.2709694901</c:v>
                </c:pt>
                <c:pt idx="725">
                  <c:v>1502249.3218601199</c:v>
                </c:pt>
                <c:pt idx="726">
                  <c:v>1517917.78018852</c:v>
                </c:pt>
                <c:pt idx="727">
                  <c:v>1543758.92673106</c:v>
                </c:pt>
                <c:pt idx="728">
                  <c:v>1562176.3869761201</c:v>
                </c:pt>
                <c:pt idx="729">
                  <c:v>1578555.38669912</c:v>
                </c:pt>
                <c:pt idx="730">
                  <c:v>1589914.4429971899</c:v>
                </c:pt>
                <c:pt idx="731">
                  <c:v>1595131.9291993999</c:v>
                </c:pt>
                <c:pt idx="732">
                  <c:v>1599228.75731837</c:v>
                </c:pt>
                <c:pt idx="733">
                  <c:v>1603920.59186073</c:v>
                </c:pt>
                <c:pt idx="734">
                  <c:v>1608639.70944587</c:v>
                </c:pt>
                <c:pt idx="735">
                  <c:v>1613977.1437991499</c:v>
                </c:pt>
                <c:pt idx="736">
                  <c:v>1619957.6488776801</c:v>
                </c:pt>
                <c:pt idx="737">
                  <c:v>1627218.9734284601</c:v>
                </c:pt>
                <c:pt idx="738">
                  <c:v>1632753.7933094699</c:v>
                </c:pt>
                <c:pt idx="739">
                  <c:v>1637111.5567926301</c:v>
                </c:pt>
                <c:pt idx="740">
                  <c:v>1648358.5644549001</c:v>
                </c:pt>
                <c:pt idx="741">
                  <c:v>1659284.32608968</c:v>
                </c:pt>
                <c:pt idx="742">
                  <c:v>1668509.04742362</c:v>
                </c:pt>
                <c:pt idx="743">
                  <c:v>1673280.34280239</c:v>
                </c:pt>
                <c:pt idx="744">
                  <c:v>1678064.8832773301</c:v>
                </c:pt>
                <c:pt idx="745">
                  <c:v>1682208.6269559599</c:v>
                </c:pt>
                <c:pt idx="746">
                  <c:v>1687006.4325341801</c:v>
                </c:pt>
                <c:pt idx="747">
                  <c:v>1693800.1682094799</c:v>
                </c:pt>
                <c:pt idx="748">
                  <c:v>1702687.3394657699</c:v>
                </c:pt>
                <c:pt idx="749">
                  <c:v>1712415.88194855</c:v>
                </c:pt>
                <c:pt idx="750">
                  <c:v>1719544.1305604</c:v>
                </c:pt>
                <c:pt idx="751">
                  <c:v>1723979.4103574301</c:v>
                </c:pt>
                <c:pt idx="752">
                  <c:v>1727730.4148178799</c:v>
                </c:pt>
                <c:pt idx="753">
                  <c:v>1729438.0478725501</c:v>
                </c:pt>
                <c:pt idx="754">
                  <c:v>1728468.6056891801</c:v>
                </c:pt>
                <c:pt idx="755">
                  <c:v>1726844.6906175499</c:v>
                </c:pt>
                <c:pt idx="756">
                  <c:v>1722721.6623565</c:v>
                </c:pt>
                <c:pt idx="757">
                  <c:v>1711078.1295245599</c:v>
                </c:pt>
                <c:pt idx="758">
                  <c:v>1690942.69266598</c:v>
                </c:pt>
                <c:pt idx="759">
                  <c:v>1669691.96468694</c:v>
                </c:pt>
                <c:pt idx="760">
                  <c:v>1651945.8940510701</c:v>
                </c:pt>
                <c:pt idx="761">
                  <c:v>1636755.7057648101</c:v>
                </c:pt>
                <c:pt idx="762">
                  <c:v>1624933.59717817</c:v>
                </c:pt>
                <c:pt idx="763">
                  <c:v>1618052.1221891299</c:v>
                </c:pt>
                <c:pt idx="764">
                  <c:v>1615192.4380699401</c:v>
                </c:pt>
                <c:pt idx="765">
                  <c:v>1617508.20221592</c:v>
                </c:pt>
                <c:pt idx="766">
                  <c:v>1625604.54589701</c:v>
                </c:pt>
                <c:pt idx="767">
                  <c:v>1635025.9651308199</c:v>
                </c:pt>
                <c:pt idx="768">
                  <c:v>1646702.3971235901</c:v>
                </c:pt>
                <c:pt idx="769">
                  <c:v>1659728.46865306</c:v>
                </c:pt>
                <c:pt idx="770">
                  <c:v>1680387.3075266499</c:v>
                </c:pt>
                <c:pt idx="771">
                  <c:v>1708040.09249005</c:v>
                </c:pt>
                <c:pt idx="772">
                  <c:v>1736157.0236347599</c:v>
                </c:pt>
                <c:pt idx="773">
                  <c:v>1767637.0446494599</c:v>
                </c:pt>
                <c:pt idx="774">
                  <c:v>1791057.16218756</c:v>
                </c:pt>
                <c:pt idx="775">
                  <c:v>1819025.9163980901</c:v>
                </c:pt>
                <c:pt idx="776">
                  <c:v>1847418.1502124299</c:v>
                </c:pt>
                <c:pt idx="777">
                  <c:v>1869450.01032523</c:v>
                </c:pt>
                <c:pt idx="778">
                  <c:v>1889128.6315319</c:v>
                </c:pt>
                <c:pt idx="779">
                  <c:v>1908658.9335024499</c:v>
                </c:pt>
                <c:pt idx="780">
                  <c:v>1925377.33957651</c:v>
                </c:pt>
                <c:pt idx="781">
                  <c:v>1939904.6162614599</c:v>
                </c:pt>
                <c:pt idx="782">
                  <c:v>1952087.3075805299</c:v>
                </c:pt>
                <c:pt idx="783">
                  <c:v>1962683.57616601</c:v>
                </c:pt>
                <c:pt idx="784">
                  <c:v>1971627.49059416</c:v>
                </c:pt>
                <c:pt idx="785">
                  <c:v>1981515.84669134</c:v>
                </c:pt>
                <c:pt idx="786">
                  <c:v>1994177.38392268</c:v>
                </c:pt>
                <c:pt idx="787">
                  <c:v>2005203.6928399</c:v>
                </c:pt>
                <c:pt idx="788">
                  <c:v>2012721.7662901999</c:v>
                </c:pt>
                <c:pt idx="789">
                  <c:v>2019357.0542806201</c:v>
                </c:pt>
                <c:pt idx="790">
                  <c:v>2026892.6540981601</c:v>
                </c:pt>
                <c:pt idx="791">
                  <c:v>2036257.38487041</c:v>
                </c:pt>
                <c:pt idx="792">
                  <c:v>2045683.22147619</c:v>
                </c:pt>
                <c:pt idx="793">
                  <c:v>2048819.7512057</c:v>
                </c:pt>
                <c:pt idx="794">
                  <c:v>2037141.0914469501</c:v>
                </c:pt>
                <c:pt idx="795">
                  <c:v>2012244.34227047</c:v>
                </c:pt>
                <c:pt idx="796">
                  <c:v>1979654.816664</c:v>
                </c:pt>
                <c:pt idx="797">
                  <c:v>1948704.7952711401</c:v>
                </c:pt>
                <c:pt idx="798">
                  <c:v>1925849.1233741001</c:v>
                </c:pt>
                <c:pt idx="799">
                  <c:v>1914542.7819550601</c:v>
                </c:pt>
                <c:pt idx="800">
                  <c:v>1912969.6773840201</c:v>
                </c:pt>
                <c:pt idx="801">
                  <c:v>1915864.6209076799</c:v>
                </c:pt>
                <c:pt idx="802">
                  <c:v>1923957.71979777</c:v>
                </c:pt>
                <c:pt idx="803">
                  <c:v>1943498.91972349</c:v>
                </c:pt>
                <c:pt idx="804">
                  <c:v>1971972.3842941099</c:v>
                </c:pt>
                <c:pt idx="805">
                  <c:v>1997454.88618963</c:v>
                </c:pt>
                <c:pt idx="806">
                  <c:v>2011520.45876116</c:v>
                </c:pt>
                <c:pt idx="807">
                  <c:v>2018512.8965223001</c:v>
                </c:pt>
                <c:pt idx="808">
                  <c:v>2019741.93944605</c:v>
                </c:pt>
                <c:pt idx="809">
                  <c:v>2016043.2936700899</c:v>
                </c:pt>
                <c:pt idx="810">
                  <c:v>2009715.94345461</c:v>
                </c:pt>
                <c:pt idx="811">
                  <c:v>1999121.3608184301</c:v>
                </c:pt>
                <c:pt idx="812">
                  <c:v>1980979.2832611799</c:v>
                </c:pt>
                <c:pt idx="813">
                  <c:v>1962794.5353905</c:v>
                </c:pt>
                <c:pt idx="814">
                  <c:v>1945494.89442059</c:v>
                </c:pt>
                <c:pt idx="815">
                  <c:v>1929434.4450486901</c:v>
                </c:pt>
                <c:pt idx="816">
                  <c:v>1914379.61271573</c:v>
                </c:pt>
                <c:pt idx="817">
                  <c:v>1902995.04318431</c:v>
                </c:pt>
                <c:pt idx="818">
                  <c:v>1894834.8610416499</c:v>
                </c:pt>
                <c:pt idx="819">
                  <c:v>1893788.6640518501</c:v>
                </c:pt>
                <c:pt idx="820">
                  <c:v>1897552.1691314101</c:v>
                </c:pt>
                <c:pt idx="821">
                  <c:v>1908990.0428127099</c:v>
                </c:pt>
                <c:pt idx="822">
                  <c:v>1922272.55362347</c:v>
                </c:pt>
                <c:pt idx="823">
                  <c:v>1936115.9097258199</c:v>
                </c:pt>
                <c:pt idx="824">
                  <c:v>1950602.2998490799</c:v>
                </c:pt>
                <c:pt idx="825">
                  <c:v>1963033.14625778</c:v>
                </c:pt>
                <c:pt idx="826">
                  <c:v>1975815.8449543901</c:v>
                </c:pt>
                <c:pt idx="827">
                  <c:v>1988863.03802626</c:v>
                </c:pt>
                <c:pt idx="828">
                  <c:v>2001528.9127080101</c:v>
                </c:pt>
                <c:pt idx="829">
                  <c:v>2018985.0395814099</c:v>
                </c:pt>
                <c:pt idx="830">
                  <c:v>2038201.00625254</c:v>
                </c:pt>
                <c:pt idx="831">
                  <c:v>2056611.3134359401</c:v>
                </c:pt>
                <c:pt idx="832">
                  <c:v>2069818.79154983</c:v>
                </c:pt>
                <c:pt idx="833">
                  <c:v>2077316.4643244599</c:v>
                </c:pt>
                <c:pt idx="834">
                  <c:v>2084908.5126297299</c:v>
                </c:pt>
                <c:pt idx="835">
                  <c:v>2093280.9731226701</c:v>
                </c:pt>
                <c:pt idx="836">
                  <c:v>2101082.4639382199</c:v>
                </c:pt>
                <c:pt idx="837">
                  <c:v>2108282.0935446098</c:v>
                </c:pt>
                <c:pt idx="838">
                  <c:v>2117671.79633848</c:v>
                </c:pt>
                <c:pt idx="839">
                  <c:v>2128661.7673895</c:v>
                </c:pt>
                <c:pt idx="840">
                  <c:v>2138407.7297576899</c:v>
                </c:pt>
                <c:pt idx="841">
                  <c:v>2149054.4968700199</c:v>
                </c:pt>
                <c:pt idx="842">
                  <c:v>2162937.6871229601</c:v>
                </c:pt>
                <c:pt idx="843">
                  <c:v>2177178.3793969201</c:v>
                </c:pt>
                <c:pt idx="844">
                  <c:v>2188604.0068234601</c:v>
                </c:pt>
                <c:pt idx="845">
                  <c:v>2196264.50980148</c:v>
                </c:pt>
                <c:pt idx="846">
                  <c:v>2203190.5344116301</c:v>
                </c:pt>
                <c:pt idx="847">
                  <c:v>2210150.0515326601</c:v>
                </c:pt>
                <c:pt idx="848">
                  <c:v>2219533.8481921102</c:v>
                </c:pt>
                <c:pt idx="849">
                  <c:v>2233096.1454925202</c:v>
                </c:pt>
                <c:pt idx="850">
                  <c:v>2250302.1722600898</c:v>
                </c:pt>
                <c:pt idx="851">
                  <c:v>2264542.5603434001</c:v>
                </c:pt>
                <c:pt idx="852">
                  <c:v>2275618.3000139799</c:v>
                </c:pt>
                <c:pt idx="853">
                  <c:v>2286834.3528084699</c:v>
                </c:pt>
                <c:pt idx="854">
                  <c:v>2298191.6653930098</c:v>
                </c:pt>
                <c:pt idx="855">
                  <c:v>2307932.1863581198</c:v>
                </c:pt>
                <c:pt idx="856">
                  <c:v>2315122.4475979898</c:v>
                </c:pt>
                <c:pt idx="857">
                  <c:v>2322329.7187343002</c:v>
                </c:pt>
                <c:pt idx="858">
                  <c:v>2337556.3028697702</c:v>
                </c:pt>
                <c:pt idx="859">
                  <c:v>2355836.8236630498</c:v>
                </c:pt>
                <c:pt idx="860">
                  <c:v>2371748.2848829799</c:v>
                </c:pt>
                <c:pt idx="861">
                  <c:v>2384196.1411408698</c:v>
                </c:pt>
                <c:pt idx="862">
                  <c:v>2404435.6603655</c:v>
                </c:pt>
                <c:pt idx="863">
                  <c:v>2434163.49047432</c:v>
                </c:pt>
                <c:pt idx="864">
                  <c:v>2453728.9825452399</c:v>
                </c:pt>
                <c:pt idx="865">
                  <c:v>2466577.6963637401</c:v>
                </c:pt>
                <c:pt idx="866">
                  <c:v>2480569.8898298698</c:v>
                </c:pt>
                <c:pt idx="867">
                  <c:v>2500935.1114752502</c:v>
                </c:pt>
                <c:pt idx="868">
                  <c:v>2523850.1234344798</c:v>
                </c:pt>
                <c:pt idx="869">
                  <c:v>2538710.98827432</c:v>
                </c:pt>
                <c:pt idx="870">
                  <c:v>2546304.83165373</c:v>
                </c:pt>
                <c:pt idx="871">
                  <c:v>2551784.0551672899</c:v>
                </c:pt>
                <c:pt idx="872">
                  <c:v>2556177.3611286599</c:v>
                </c:pt>
                <c:pt idx="873">
                  <c:v>2560515.4031352401</c:v>
                </c:pt>
                <c:pt idx="874">
                  <c:v>2562749.0727406899</c:v>
                </c:pt>
                <c:pt idx="875">
                  <c:v>2561889.1471727099</c:v>
                </c:pt>
                <c:pt idx="876">
                  <c:v>2558004.7373738</c:v>
                </c:pt>
                <c:pt idx="877">
                  <c:v>2552166.2130123498</c:v>
                </c:pt>
                <c:pt idx="878">
                  <c:v>2551096.8867657701</c:v>
                </c:pt>
                <c:pt idx="879">
                  <c:v>2554737.6027344102</c:v>
                </c:pt>
                <c:pt idx="880">
                  <c:v>2562163.6162339202</c:v>
                </c:pt>
                <c:pt idx="881">
                  <c:v>2560088.0179177499</c:v>
                </c:pt>
                <c:pt idx="882">
                  <c:v>2557976.9640423702</c:v>
                </c:pt>
                <c:pt idx="883">
                  <c:v>2565058.7755990801</c:v>
                </c:pt>
                <c:pt idx="884">
                  <c:v>2572140.5871557998</c:v>
                </c:pt>
                <c:pt idx="885">
                  <c:v>2580159.9717670102</c:v>
                </c:pt>
                <c:pt idx="886">
                  <c:v>2590083.7767696301</c:v>
                </c:pt>
                <c:pt idx="887">
                  <c:v>2599122.42384271</c:v>
                </c:pt>
                <c:pt idx="888">
                  <c:v>2607252.1326316199</c:v>
                </c:pt>
                <c:pt idx="889">
                  <c:v>2612566.81314494</c:v>
                </c:pt>
                <c:pt idx="890">
                  <c:v>2615983.0055802302</c:v>
                </c:pt>
                <c:pt idx="891">
                  <c:v>2615668.4897046201</c:v>
                </c:pt>
                <c:pt idx="892">
                  <c:v>2612605.8679253398</c:v>
                </c:pt>
                <c:pt idx="893">
                  <c:v>2606896.33213358</c:v>
                </c:pt>
                <c:pt idx="894">
                  <c:v>2602943.19711727</c:v>
                </c:pt>
                <c:pt idx="895">
                  <c:v>2600689.2108789999</c:v>
                </c:pt>
                <c:pt idx="896">
                  <c:v>2602623.61381396</c:v>
                </c:pt>
                <c:pt idx="897">
                  <c:v>2607051.45084177</c:v>
                </c:pt>
                <c:pt idx="898">
                  <c:v>2613152.9301350098</c:v>
                </c:pt>
                <c:pt idx="899">
                  <c:v>2618403.7052872698</c:v>
                </c:pt>
                <c:pt idx="900">
                  <c:v>2621950.1606276701</c:v>
                </c:pt>
                <c:pt idx="901">
                  <c:v>2622960.6464112001</c:v>
                </c:pt>
                <c:pt idx="902">
                  <c:v>2619047.9644754599</c:v>
                </c:pt>
                <c:pt idx="903">
                  <c:v>2586458.4388689999</c:v>
                </c:pt>
                <c:pt idx="904">
                  <c:v>2555508.4174761302</c:v>
                </c:pt>
                <c:pt idx="905">
                  <c:v>2532652.74557909</c:v>
                </c:pt>
                <c:pt idx="906">
                  <c:v>2521346.40416006</c:v>
                </c:pt>
                <c:pt idx="907">
                  <c:v>2519773.29958901</c:v>
                </c:pt>
                <c:pt idx="908">
                  <c:v>2522668.2431126698</c:v>
                </c:pt>
                <c:pt idx="909">
                  <c:v>2530761.3420027602</c:v>
                </c:pt>
                <c:pt idx="910">
                  <c:v>2550302.5419284902</c:v>
                </c:pt>
                <c:pt idx="911">
                  <c:v>2578776.0064991</c:v>
                </c:pt>
                <c:pt idx="912">
                  <c:v>2604258.5083946302</c:v>
                </c:pt>
                <c:pt idx="913">
                  <c:v>2618324.0809661602</c:v>
                </c:pt>
                <c:pt idx="914">
                  <c:v>2632789.3155648201</c:v>
                </c:pt>
                <c:pt idx="915">
                  <c:v>2661291.53610089</c:v>
                </c:pt>
                <c:pt idx="916">
                  <c:v>2675472.0126439799</c:v>
                </c:pt>
                <c:pt idx="917">
                  <c:v>2689974.7026300598</c:v>
                </c:pt>
                <c:pt idx="918">
                  <c:v>2694049.5736591201</c:v>
                </c:pt>
                <c:pt idx="919">
                  <c:v>2700533.1658451301</c:v>
                </c:pt>
                <c:pt idx="920">
                  <c:v>2709493.6245276602</c:v>
                </c:pt>
                <c:pt idx="921">
                  <c:v>2723563.1200604499</c:v>
                </c:pt>
                <c:pt idx="922">
                  <c:v>2744885.91726234</c:v>
                </c:pt>
                <c:pt idx="923">
                  <c:v>2765119.3810177799</c:v>
                </c:pt>
                <c:pt idx="924">
                  <c:v>2782283.3828142299</c:v>
                </c:pt>
                <c:pt idx="925">
                  <c:v>2780061.08734725</c:v>
                </c:pt>
                <c:pt idx="926">
                  <c:v>2774418.4822168201</c:v>
                </c:pt>
                <c:pt idx="927">
                  <c:v>2774668.0113649201</c:v>
                </c:pt>
                <c:pt idx="928">
                  <c:v>2774877.5032250001</c:v>
                </c:pt>
                <c:pt idx="929">
                  <c:v>2777534.59343446</c:v>
                </c:pt>
                <c:pt idx="930">
                  <c:v>2780153.56393639</c:v>
                </c:pt>
                <c:pt idx="931">
                  <c:v>2783558.0519079701</c:v>
                </c:pt>
                <c:pt idx="932">
                  <c:v>2786111.2944526002</c:v>
                </c:pt>
                <c:pt idx="933">
                  <c:v>2788627.5343962698</c:v>
                </c:pt>
                <c:pt idx="934">
                  <c:v>2787902.1351129701</c:v>
                </c:pt>
                <c:pt idx="935">
                  <c:v>2784806.6796675399</c:v>
                </c:pt>
                <c:pt idx="936">
                  <c:v>2783249.1281903498</c:v>
                </c:pt>
                <c:pt idx="937">
                  <c:v>2783952.65099514</c:v>
                </c:pt>
                <c:pt idx="938">
                  <c:v>2785378.4256768501</c:v>
                </c:pt>
                <c:pt idx="939">
                  <c:v>2786769.9783808598</c:v>
                </c:pt>
                <c:pt idx="940">
                  <c:v>2787385.8011082802</c:v>
                </c:pt>
                <c:pt idx="941">
                  <c:v>2790179.9603701499</c:v>
                </c:pt>
                <c:pt idx="942">
                  <c:v>2794424.8916354901</c:v>
                </c:pt>
                <c:pt idx="943">
                  <c:v>2798657.8705799198</c:v>
                </c:pt>
                <c:pt idx="944">
                  <c:v>2803619.5192990499</c:v>
                </c:pt>
                <c:pt idx="945">
                  <c:v>2809324.4938977198</c:v>
                </c:pt>
                <c:pt idx="946">
                  <c:v>2815791.5745776799</c:v>
                </c:pt>
                <c:pt idx="947">
                  <c:v>2826849.1549051399</c:v>
                </c:pt>
                <c:pt idx="948">
                  <c:v>2838102.3679374401</c:v>
                </c:pt>
                <c:pt idx="949">
                  <c:v>2846414.9080754998</c:v>
                </c:pt>
                <c:pt idx="950">
                  <c:v>2850916.1682473901</c:v>
                </c:pt>
                <c:pt idx="951">
                  <c:v>2848590.0563560901</c:v>
                </c:pt>
                <c:pt idx="952">
                  <c:v>2836295.0873010801</c:v>
                </c:pt>
                <c:pt idx="953">
                  <c:v>2812423.2945877402</c:v>
                </c:pt>
                <c:pt idx="954">
                  <c:v>2785191.8695088699</c:v>
                </c:pt>
                <c:pt idx="955">
                  <c:v>2761195.0709206001</c:v>
                </c:pt>
                <c:pt idx="956">
                  <c:v>2740477.7165513602</c:v>
                </c:pt>
                <c:pt idx="957">
                  <c:v>2723078.3401623699</c:v>
                </c:pt>
                <c:pt idx="958">
                  <c:v>2717861.30111305</c:v>
                </c:pt>
                <c:pt idx="959">
                  <c:v>2723010.3661815398</c:v>
                </c:pt>
                <c:pt idx="960">
                  <c:v>2738357.08586078</c:v>
                </c:pt>
                <c:pt idx="961">
                  <c:v>2765917.3600864201</c:v>
                </c:pt>
                <c:pt idx="962">
                  <c:v>2800952.0169772701</c:v>
                </c:pt>
                <c:pt idx="963">
                  <c:v>2834858.0860377001</c:v>
                </c:pt>
                <c:pt idx="964">
                  <c:v>2863704.6721666199</c:v>
                </c:pt>
                <c:pt idx="965">
                  <c:v>2882810.03827088</c:v>
                </c:pt>
                <c:pt idx="966">
                  <c:v>2894579.4178214399</c:v>
                </c:pt>
                <c:pt idx="967">
                  <c:v>2900024.0289497301</c:v>
                </c:pt>
                <c:pt idx="968">
                  <c:v>2904045.7155897999</c:v>
                </c:pt>
                <c:pt idx="969">
                  <c:v>2905924.6401995602</c:v>
                </c:pt>
                <c:pt idx="970">
                  <c:v>2904992.6477619498</c:v>
                </c:pt>
                <c:pt idx="971">
                  <c:v>2898046.7067531599</c:v>
                </c:pt>
                <c:pt idx="972">
                  <c:v>2881537.0217297999</c:v>
                </c:pt>
                <c:pt idx="973">
                  <c:v>2855825.3807206699</c:v>
                </c:pt>
                <c:pt idx="974">
                  <c:v>2833370.28961926</c:v>
                </c:pt>
                <c:pt idx="975">
                  <c:v>2814213.6020185198</c:v>
                </c:pt>
                <c:pt idx="976">
                  <c:v>2798390.8875441798</c:v>
                </c:pt>
                <c:pt idx="977">
                  <c:v>2785734.2152617099</c:v>
                </c:pt>
                <c:pt idx="978">
                  <c:v>2779770.8823995902</c:v>
                </c:pt>
                <c:pt idx="979">
                  <c:v>2775735.7892531399</c:v>
                </c:pt>
                <c:pt idx="980">
                  <c:v>2775735.7892531399</c:v>
                </c:pt>
                <c:pt idx="981">
                  <c:v>2775735.7892531399</c:v>
                </c:pt>
                <c:pt idx="982">
                  <c:v>2775735.7892531399</c:v>
                </c:pt>
                <c:pt idx="983">
                  <c:v>2775735.7892531399</c:v>
                </c:pt>
                <c:pt idx="984">
                  <c:v>2775735.7892531399</c:v>
                </c:pt>
                <c:pt idx="985">
                  <c:v>2775735.7892531399</c:v>
                </c:pt>
                <c:pt idx="986">
                  <c:v>2775735.7892531399</c:v>
                </c:pt>
                <c:pt idx="987">
                  <c:v>2775735.7892531399</c:v>
                </c:pt>
                <c:pt idx="988">
                  <c:v>2775735.7892531399</c:v>
                </c:pt>
                <c:pt idx="989">
                  <c:v>2775735.7892531399</c:v>
                </c:pt>
                <c:pt idx="990">
                  <c:v>2775735.7892531399</c:v>
                </c:pt>
                <c:pt idx="991">
                  <c:v>2775735.7892531399</c:v>
                </c:pt>
                <c:pt idx="992">
                  <c:v>2775735.7892531399</c:v>
                </c:pt>
                <c:pt idx="993">
                  <c:v>2775735.7892531399</c:v>
                </c:pt>
                <c:pt idx="994">
                  <c:v>2775735.7892531399</c:v>
                </c:pt>
                <c:pt idx="995">
                  <c:v>2775735.7892531399</c:v>
                </c:pt>
                <c:pt idx="996">
                  <c:v>2775735.7892531399</c:v>
                </c:pt>
                <c:pt idx="997">
                  <c:v>2775735.7892531399</c:v>
                </c:pt>
                <c:pt idx="998">
                  <c:v>2775735.7892531399</c:v>
                </c:pt>
                <c:pt idx="999">
                  <c:v>2775735.7892531399</c:v>
                </c:pt>
                <c:pt idx="1000">
                  <c:v>2775735.7892531399</c:v>
                </c:pt>
                <c:pt idx="1001">
                  <c:v>2775735.7892531399</c:v>
                </c:pt>
                <c:pt idx="1002">
                  <c:v>2775735.7892531399</c:v>
                </c:pt>
                <c:pt idx="1003">
                  <c:v>2775735.7892531399</c:v>
                </c:pt>
                <c:pt idx="1004">
                  <c:v>2775735.7892531399</c:v>
                </c:pt>
                <c:pt idx="1005">
                  <c:v>2775735.7892531399</c:v>
                </c:pt>
                <c:pt idx="1006">
                  <c:v>2775735.7892531399</c:v>
                </c:pt>
                <c:pt idx="1007">
                  <c:v>2775735.7892531399</c:v>
                </c:pt>
                <c:pt idx="1008">
                  <c:v>2775735.7892531399</c:v>
                </c:pt>
                <c:pt idx="1009">
                  <c:v>2775735.7892531399</c:v>
                </c:pt>
                <c:pt idx="1010">
                  <c:v>2775735.7892531399</c:v>
                </c:pt>
                <c:pt idx="1011">
                  <c:v>2775735.7892531399</c:v>
                </c:pt>
                <c:pt idx="1012">
                  <c:v>2775735.7892531399</c:v>
                </c:pt>
                <c:pt idx="1013">
                  <c:v>2775735.7892531399</c:v>
                </c:pt>
                <c:pt idx="1014">
                  <c:v>2775735.7892531399</c:v>
                </c:pt>
                <c:pt idx="1015">
                  <c:v>2775735.7892531399</c:v>
                </c:pt>
                <c:pt idx="1016">
                  <c:v>2775735.7892531399</c:v>
                </c:pt>
                <c:pt idx="1017">
                  <c:v>2775735.7892531399</c:v>
                </c:pt>
                <c:pt idx="1018">
                  <c:v>2775735.7892531399</c:v>
                </c:pt>
                <c:pt idx="1019">
                  <c:v>2775735.7892531399</c:v>
                </c:pt>
                <c:pt idx="1020">
                  <c:v>2775735.7892531399</c:v>
                </c:pt>
                <c:pt idx="1021">
                  <c:v>2775735.7892531399</c:v>
                </c:pt>
                <c:pt idx="1022">
                  <c:v>2775735.7892531399</c:v>
                </c:pt>
                <c:pt idx="1023">
                  <c:v>2775735.7892531399</c:v>
                </c:pt>
                <c:pt idx="1024">
                  <c:v>2775735.7892531399</c:v>
                </c:pt>
                <c:pt idx="1025">
                  <c:v>2775735.7892531399</c:v>
                </c:pt>
                <c:pt idx="1026">
                  <c:v>2775735.7892531399</c:v>
                </c:pt>
                <c:pt idx="1027">
                  <c:v>2775879.6060418002</c:v>
                </c:pt>
                <c:pt idx="1028">
                  <c:v>2777500.4558228301</c:v>
                </c:pt>
                <c:pt idx="1029">
                  <c:v>2783933.95595667</c:v>
                </c:pt>
                <c:pt idx="1030">
                  <c:v>2796844.00391318</c:v>
                </c:pt>
                <c:pt idx="1031">
                  <c:v>2812933.01858368</c:v>
                </c:pt>
                <c:pt idx="1032">
                  <c:v>2829296.5336885299</c:v>
                </c:pt>
                <c:pt idx="1033">
                  <c:v>2845960.7166251899</c:v>
                </c:pt>
                <c:pt idx="1034">
                  <c:v>2863454.2529159398</c:v>
                </c:pt>
                <c:pt idx="1035">
                  <c:v>2881876.7539625699</c:v>
                </c:pt>
                <c:pt idx="1036">
                  <c:v>2898159.5329790101</c:v>
                </c:pt>
                <c:pt idx="1037">
                  <c:v>2912713.5530743799</c:v>
                </c:pt>
                <c:pt idx="1038">
                  <c:v>2926287.0185529599</c:v>
                </c:pt>
                <c:pt idx="1039">
                  <c:v>2942370.4226567601</c:v>
                </c:pt>
                <c:pt idx="1040">
                  <c:v>2961274.3503272301</c:v>
                </c:pt>
                <c:pt idx="1041">
                  <c:v>2981241.7105891998</c:v>
                </c:pt>
                <c:pt idx="1042">
                  <c:v>3000101.0908860699</c:v>
                </c:pt>
                <c:pt idx="1043">
                  <c:v>3014624.22395255</c:v>
                </c:pt>
                <c:pt idx="1044">
                  <c:v>3024392.6391084502</c:v>
                </c:pt>
                <c:pt idx="1045">
                  <c:v>3030637.0316731501</c:v>
                </c:pt>
                <c:pt idx="1046">
                  <c:v>3036182.0334433601</c:v>
                </c:pt>
                <c:pt idx="1047">
                  <c:v>3042473.7732174899</c:v>
                </c:pt>
                <c:pt idx="1048">
                  <c:v>3048797.1897927802</c:v>
                </c:pt>
                <c:pt idx="1049">
                  <c:v>3052217.51101135</c:v>
                </c:pt>
                <c:pt idx="1050">
                  <c:v>3051313.0416949899</c:v>
                </c:pt>
                <c:pt idx="1051">
                  <c:v>3044894.1899835202</c:v>
                </c:pt>
                <c:pt idx="1052">
                  <c:v>3036671.81607879</c:v>
                </c:pt>
                <c:pt idx="1053">
                  <c:v>3026250.7514351602</c:v>
                </c:pt>
                <c:pt idx="1054">
                  <c:v>3013991.1417856999</c:v>
                </c:pt>
                <c:pt idx="1055">
                  <c:v>2998269.2320041601</c:v>
                </c:pt>
                <c:pt idx="1056">
                  <c:v>2980248.3068643799</c:v>
                </c:pt>
                <c:pt idx="1057">
                  <c:v>2960653.8064515502</c:v>
                </c:pt>
                <c:pt idx="1058">
                  <c:v>2944388.94146046</c:v>
                </c:pt>
                <c:pt idx="1059">
                  <c:v>2933466.5270214002</c:v>
                </c:pt>
                <c:pt idx="1060">
                  <c:v>2924987.32791196</c:v>
                </c:pt>
                <c:pt idx="1061">
                  <c:v>2919985.8308677399</c:v>
                </c:pt>
                <c:pt idx="1062">
                  <c:v>2918586.1900818902</c:v>
                </c:pt>
                <c:pt idx="1063">
                  <c:v>2919628.7747013601</c:v>
                </c:pt>
                <c:pt idx="1064">
                  <c:v>2921771.4966745102</c:v>
                </c:pt>
                <c:pt idx="1065">
                  <c:v>2928820.4640104398</c:v>
                </c:pt>
                <c:pt idx="1066">
                  <c:v>2941869.1834992399</c:v>
                </c:pt>
                <c:pt idx="1067">
                  <c:v>2954707.1096149199</c:v>
                </c:pt>
                <c:pt idx="1068">
                  <c:v>2960564.3542255899</c:v>
                </c:pt>
                <c:pt idx="1069">
                  <c:v>2964525.6948700198</c:v>
                </c:pt>
                <c:pt idx="1070">
                  <c:v>2970828.56746255</c:v>
                </c:pt>
                <c:pt idx="1071">
                  <c:v>2982403.4080877202</c:v>
                </c:pt>
                <c:pt idx="1072">
                  <c:v>2997804.0413427502</c:v>
                </c:pt>
                <c:pt idx="1073">
                  <c:v>3017344.12256232</c:v>
                </c:pt>
                <c:pt idx="1074">
                  <c:v>3043034.3650253201</c:v>
                </c:pt>
                <c:pt idx="1075">
                  <c:v>3076920.75375607</c:v>
                </c:pt>
                <c:pt idx="1076">
                  <c:v>3113285.48948975</c:v>
                </c:pt>
                <c:pt idx="1077">
                  <c:v>3146990.1261329399</c:v>
                </c:pt>
                <c:pt idx="1078">
                  <c:v>3175927.7944286498</c:v>
                </c:pt>
                <c:pt idx="1079">
                  <c:v>3201490.0117596998</c:v>
                </c:pt>
                <c:pt idx="1080">
                  <c:v>3226514.6245083101</c:v>
                </c:pt>
                <c:pt idx="1081">
                  <c:v>3244571.4633070701</c:v>
                </c:pt>
                <c:pt idx="1082">
                  <c:v>3254249.02797822</c:v>
                </c:pt>
                <c:pt idx="1083">
                  <c:v>3256217.8044037898</c:v>
                </c:pt>
                <c:pt idx="1084">
                  <c:v>3248995.2680576998</c:v>
                </c:pt>
                <c:pt idx="1085">
                  <c:v>3241882.2568409001</c:v>
                </c:pt>
                <c:pt idx="1086">
                  <c:v>3241949.0662551299</c:v>
                </c:pt>
                <c:pt idx="1087">
                  <c:v>3247561.33655207</c:v>
                </c:pt>
                <c:pt idx="1088">
                  <c:v>3253981.5885469201</c:v>
                </c:pt>
                <c:pt idx="1089">
                  <c:v>3260417.6383189098</c:v>
                </c:pt>
                <c:pt idx="1090">
                  <c:v>3266058.7756094099</c:v>
                </c:pt>
                <c:pt idx="1091">
                  <c:v>3271699.9128999198</c:v>
                </c:pt>
                <c:pt idx="1092">
                  <c:v>3279781.4414007398</c:v>
                </c:pt>
                <c:pt idx="1093">
                  <c:v>3293737.5198596702</c:v>
                </c:pt>
                <c:pt idx="1094">
                  <c:v>3313154.4330179002</c:v>
                </c:pt>
                <c:pt idx="1095">
                  <c:v>3330497.2251890502</c:v>
                </c:pt>
                <c:pt idx="1096">
                  <c:v>3342905.5276984698</c:v>
                </c:pt>
                <c:pt idx="1097">
                  <c:v>3351044.96584279</c:v>
                </c:pt>
                <c:pt idx="1098">
                  <c:v>3353959.9799575</c:v>
                </c:pt>
                <c:pt idx="1099">
                  <c:v>3350015.9161408702</c:v>
                </c:pt>
                <c:pt idx="1100">
                  <c:v>3339572.9263992002</c:v>
                </c:pt>
                <c:pt idx="1101">
                  <c:v>3334080.83316543</c:v>
                </c:pt>
                <c:pt idx="1102">
                  <c:v>3335716.81083909</c:v>
                </c:pt>
                <c:pt idx="1103">
                  <c:v>3344537.5980555201</c:v>
                </c:pt>
                <c:pt idx="1104">
                  <c:v>3361777.3485024101</c:v>
                </c:pt>
                <c:pt idx="1105">
                  <c:v>3385626.8318061498</c:v>
                </c:pt>
                <c:pt idx="1106">
                  <c:v>3405860.2955615902</c:v>
                </c:pt>
                <c:pt idx="1107">
                  <c:v>3417598.9984007501</c:v>
                </c:pt>
                <c:pt idx="1108">
                  <c:v>3423219.33293158</c:v>
                </c:pt>
                <c:pt idx="1109">
                  <c:v>3421842.0900246901</c:v>
                </c:pt>
                <c:pt idx="1110">
                  <c:v>3415386.2349752602</c:v>
                </c:pt>
                <c:pt idx="1111">
                  <c:v>3414762.7531682998</c:v>
                </c:pt>
                <c:pt idx="1112">
                  <c:v>3421601.9232752901</c:v>
                </c:pt>
                <c:pt idx="1113">
                  <c:v>3438812.4776975201</c:v>
                </c:pt>
                <c:pt idx="1114">
                  <c:v>3469282.9731046101</c:v>
                </c:pt>
                <c:pt idx="1115">
                  <c:v>3501185.5213279901</c:v>
                </c:pt>
                <c:pt idx="1116">
                  <c:v>3521642.0310927401</c:v>
                </c:pt>
                <c:pt idx="1117">
                  <c:v>3531842.4752402799</c:v>
                </c:pt>
                <c:pt idx="1118">
                  <c:v>3535399.2464284101</c:v>
                </c:pt>
                <c:pt idx="1119">
                  <c:v>3531450.3313822099</c:v>
                </c:pt>
                <c:pt idx="1120">
                  <c:v>3527494.7584080002</c:v>
                </c:pt>
                <c:pt idx="1121">
                  <c:v>3528011.9465793399</c:v>
                </c:pt>
                <c:pt idx="1122">
                  <c:v>3530271.1331293602</c:v>
                </c:pt>
                <c:pt idx="1123">
                  <c:v>3529822.9752863799</c:v>
                </c:pt>
                <c:pt idx="1124">
                  <c:v>3521600.1738617802</c:v>
                </c:pt>
                <c:pt idx="1125">
                  <c:v>3503820.4663701099</c:v>
                </c:pt>
                <c:pt idx="1126">
                  <c:v>3475092.8261246202</c:v>
                </c:pt>
                <c:pt idx="1127">
                  <c:v>3443432.00330421</c:v>
                </c:pt>
                <c:pt idx="1128">
                  <c:v>3414932.7192233</c:v>
                </c:pt>
                <c:pt idx="1129">
                  <c:v>3390610.55876459</c:v>
                </c:pt>
                <c:pt idx="1130">
                  <c:v>3374450.73426913</c:v>
                </c:pt>
                <c:pt idx="1131">
                  <c:v>3362379.9009194798</c:v>
                </c:pt>
                <c:pt idx="1132">
                  <c:v>3352211.4210815001</c:v>
                </c:pt>
                <c:pt idx="1133">
                  <c:v>3342741.4825770701</c:v>
                </c:pt>
                <c:pt idx="1134">
                  <c:v>3333280.5579692698</c:v>
                </c:pt>
                <c:pt idx="1135">
                  <c:v>3325279.6420144401</c:v>
                </c:pt>
                <c:pt idx="1136">
                  <c:v>3319646.3245790899</c:v>
                </c:pt>
                <c:pt idx="1137">
                  <c:v>3317358.40294918</c:v>
                </c:pt>
                <c:pt idx="1138">
                  <c:v>3317627.6059006099</c:v>
                </c:pt>
                <c:pt idx="1139">
                  <c:v>3318865.5941152698</c:v>
                </c:pt>
                <c:pt idx="1140">
                  <c:v>3320525.1970532602</c:v>
                </c:pt>
                <c:pt idx="1141">
                  <c:v>3322651.4845452001</c:v>
                </c:pt>
                <c:pt idx="1142">
                  <c:v>3326739.2366391299</c:v>
                </c:pt>
                <c:pt idx="1143">
                  <c:v>3335127.8104038099</c:v>
                </c:pt>
                <c:pt idx="1144">
                  <c:v>3347161.25571563</c:v>
                </c:pt>
                <c:pt idx="1145">
                  <c:v>3355278.2297711</c:v>
                </c:pt>
                <c:pt idx="1146">
                  <c:v>3358502.6642855601</c:v>
                </c:pt>
                <c:pt idx="1147">
                  <c:v>3353766.14585217</c:v>
                </c:pt>
                <c:pt idx="1148">
                  <c:v>3342582.1610160898</c:v>
                </c:pt>
                <c:pt idx="1149">
                  <c:v>3336872.7385158902</c:v>
                </c:pt>
                <c:pt idx="1150">
                  <c:v>3334824.1895818901</c:v>
                </c:pt>
                <c:pt idx="1151">
                  <c:v>3335695.7273145602</c:v>
                </c:pt>
                <c:pt idx="1152">
                  <c:v>3336567.26504722</c:v>
                </c:pt>
                <c:pt idx="1153">
                  <c:v>3341151.9549344</c:v>
                </c:pt>
                <c:pt idx="1154">
                  <c:v>3354998.69246373</c:v>
                </c:pt>
                <c:pt idx="1155">
                  <c:v>3378284.94382182</c:v>
                </c:pt>
                <c:pt idx="1156">
                  <c:v>3399539.8410579199</c:v>
                </c:pt>
                <c:pt idx="1157">
                  <c:v>3420509.6589554399</c:v>
                </c:pt>
                <c:pt idx="1158">
                  <c:v>3446360.1006782101</c:v>
                </c:pt>
                <c:pt idx="1159">
                  <c:v>3480552.76989487</c:v>
                </c:pt>
                <c:pt idx="1160">
                  <c:v>3521236.4708041199</c:v>
                </c:pt>
                <c:pt idx="1161">
                  <c:v>3561823.4143141801</c:v>
                </c:pt>
                <c:pt idx="1162">
                  <c:v>3598576.94511104</c:v>
                </c:pt>
                <c:pt idx="1163">
                  <c:v>3635379.9430440301</c:v>
                </c:pt>
                <c:pt idx="1164">
                  <c:v>3672722.4152534199</c:v>
                </c:pt>
                <c:pt idx="1165">
                  <c:v>3711311.73770048</c:v>
                </c:pt>
                <c:pt idx="1166">
                  <c:v>3749996.1548428498</c:v>
                </c:pt>
                <c:pt idx="1167">
                  <c:v>3771777.07255519</c:v>
                </c:pt>
                <c:pt idx="1168">
                  <c:v>3793041.5037192898</c:v>
                </c:pt>
                <c:pt idx="1169">
                  <c:v>3821183.84430693</c:v>
                </c:pt>
                <c:pt idx="1170">
                  <c:v>3847991.3482008302</c:v>
                </c:pt>
                <c:pt idx="1171">
                  <c:v>3874415.5481615299</c:v>
                </c:pt>
                <c:pt idx="1172">
                  <c:v>3900380.4703501598</c:v>
                </c:pt>
                <c:pt idx="1173">
                  <c:v>3924659.8085297602</c:v>
                </c:pt>
                <c:pt idx="1174">
                  <c:v>3948281.2002763501</c:v>
                </c:pt>
                <c:pt idx="1175">
                  <c:v>3971180.1203499599</c:v>
                </c:pt>
                <c:pt idx="1176">
                  <c:v>3992102.9912463902</c:v>
                </c:pt>
                <c:pt idx="1177">
                  <c:v>4012138.3898229902</c:v>
                </c:pt>
                <c:pt idx="1178">
                  <c:v>4032444.51501281</c:v>
                </c:pt>
                <c:pt idx="1179">
                  <c:v>4055474.3934351201</c:v>
                </c:pt>
                <c:pt idx="1180">
                  <c:v>4078876.7478924501</c:v>
                </c:pt>
                <c:pt idx="1181">
                  <c:v>4102655.3392174202</c:v>
                </c:pt>
                <c:pt idx="1182">
                  <c:v>4125545.5724234702</c:v>
                </c:pt>
                <c:pt idx="1183">
                  <c:v>4146215.0157984099</c:v>
                </c:pt>
                <c:pt idx="1184">
                  <c:v>4165843.5891967402</c:v>
                </c:pt>
                <c:pt idx="1185">
                  <c:v>4184384.3569653402</c:v>
                </c:pt>
                <c:pt idx="1186">
                  <c:v>4200504.3659771001</c:v>
                </c:pt>
                <c:pt idx="1187">
                  <c:v>4212848.5407018196</c:v>
                </c:pt>
                <c:pt idx="1188">
                  <c:v>4225192.71542654</c:v>
                </c:pt>
                <c:pt idx="1189">
                  <c:v>4237536.8901512604</c:v>
                </c:pt>
                <c:pt idx="1190">
                  <c:v>4249881.0648759902</c:v>
                </c:pt>
                <c:pt idx="1191">
                  <c:v>4262225.2396007096</c:v>
                </c:pt>
                <c:pt idx="1192">
                  <c:v>4274569.4143254301</c:v>
                </c:pt>
                <c:pt idx="1193">
                  <c:v>4286913.5890501495</c:v>
                </c:pt>
                <c:pt idx="1194">
                  <c:v>4299257.76377487</c:v>
                </c:pt>
                <c:pt idx="1195">
                  <c:v>4311601.9384995904</c:v>
                </c:pt>
                <c:pt idx="1196">
                  <c:v>4325231.5503229201</c:v>
                </c:pt>
                <c:pt idx="1197">
                  <c:v>4337601.1988252597</c:v>
                </c:pt>
                <c:pt idx="1198">
                  <c:v>4351257.6756570898</c:v>
                </c:pt>
                <c:pt idx="1199">
                  <c:v>4368822.17509868</c:v>
                </c:pt>
                <c:pt idx="1200">
                  <c:v>4387816.1431849496</c:v>
                </c:pt>
                <c:pt idx="1201">
                  <c:v>4410925.46654939</c:v>
                </c:pt>
                <c:pt idx="1202">
                  <c:v>4434332.2647842905</c:v>
                </c:pt>
                <c:pt idx="1203">
                  <c:v>4455357.4185879501</c:v>
                </c:pt>
                <c:pt idx="1204">
                  <c:v>4473905.1764854304</c:v>
                </c:pt>
                <c:pt idx="1205">
                  <c:v>4489895.03484366</c:v>
                </c:pt>
                <c:pt idx="1206">
                  <c:v>4504601.9491494996</c:v>
                </c:pt>
                <c:pt idx="1207">
                  <c:v>4519337.2956040697</c:v>
                </c:pt>
                <c:pt idx="1208">
                  <c:v>4534101.1152346097</c:v>
                </c:pt>
                <c:pt idx="1209">
                  <c:v>4548893.4491106104</c:v>
                </c:pt>
                <c:pt idx="1210">
                  <c:v>4562369.0402026596</c:v>
                </c:pt>
                <c:pt idx="1211">
                  <c:v>4575844.6312947096</c:v>
                </c:pt>
                <c:pt idx="1212">
                  <c:v>4589320.2223867597</c:v>
                </c:pt>
                <c:pt idx="1213">
                  <c:v>4601453.2602333501</c:v>
                </c:pt>
                <c:pt idx="1214">
                  <c:v>4614901.6889719097</c:v>
                </c:pt>
                <c:pt idx="1215">
                  <c:v>4628350.1177104795</c:v>
                </c:pt>
                <c:pt idx="1216">
                  <c:v>4641798.5464490503</c:v>
                </c:pt>
                <c:pt idx="1217">
                  <c:v>4653905.8149036104</c:v>
                </c:pt>
                <c:pt idx="1218">
                  <c:v>4665987.3549934002</c:v>
                </c:pt>
                <c:pt idx="1219">
                  <c:v>4678043.2077034796</c:v>
                </c:pt>
                <c:pt idx="1220">
                  <c:v>4690073.4139767</c:v>
                </c:pt>
                <c:pt idx="1221">
                  <c:v>4700745.1704957699</c:v>
                </c:pt>
                <c:pt idx="1222">
                  <c:v>4710041.30952165</c:v>
                </c:pt>
                <c:pt idx="1223">
                  <c:v>4719269.4768008003</c:v>
                </c:pt>
                <c:pt idx="1224">
                  <c:v>4727113.82214846</c:v>
                </c:pt>
                <c:pt idx="1225">
                  <c:v>4737498.19683096</c:v>
                </c:pt>
                <c:pt idx="1226">
                  <c:v>4747835.2408463899</c:v>
                </c:pt>
                <c:pt idx="1227">
                  <c:v>4759435.6810478298</c:v>
                </c:pt>
                <c:pt idx="1228">
                  <c:v>4769702.0306468401</c:v>
                </c:pt>
                <c:pt idx="1229">
                  <c:v>4781227.8411785401</c:v>
                </c:pt>
                <c:pt idx="1230">
                  <c:v>4791423.8572490904</c:v>
                </c:pt>
                <c:pt idx="1231">
                  <c:v>4801573.1842312096</c:v>
                </c:pt>
                <c:pt idx="1232">
                  <c:v>4812975.4125463404</c:v>
                </c:pt>
                <c:pt idx="1233">
                  <c:v>4825653.8268861603</c:v>
                </c:pt>
                <c:pt idx="1234">
                  <c:v>4837031.4584630402</c:v>
                </c:pt>
                <c:pt idx="1235">
                  <c:v>4849683.9241726296</c:v>
                </c:pt>
                <c:pt idx="1236">
                  <c:v>4859740.3512916304</c:v>
                </c:pt>
                <c:pt idx="1237">
                  <c:v>4869750.5669606104</c:v>
                </c:pt>
                <c:pt idx="1238">
                  <c:v>4875857.9455524096</c:v>
                </c:pt>
                <c:pt idx="1239">
                  <c:v>4880598.6000370597</c:v>
                </c:pt>
                <c:pt idx="1240">
                  <c:v>4882715.2225652896</c:v>
                </c:pt>
                <c:pt idx="1241">
                  <c:v>4885967.6065121703</c:v>
                </c:pt>
                <c:pt idx="1242">
                  <c:v>4889113.8995698402</c:v>
                </c:pt>
                <c:pt idx="1243">
                  <c:v>4893387.4523231704</c:v>
                </c:pt>
                <c:pt idx="1244">
                  <c:v>4896341.67985956</c:v>
                </c:pt>
                <c:pt idx="1245">
                  <c:v>4900408.5440531</c:v>
                </c:pt>
                <c:pt idx="1246">
                  <c:v>4904382.1531914696</c:v>
                </c:pt>
                <c:pt idx="1247">
                  <c:v>4907067.1025125599</c:v>
                </c:pt>
                <c:pt idx="1248">
                  <c:v>4909656.2164944196</c:v>
                </c:pt>
                <c:pt idx="1249">
                  <c:v>4912151.2883071201</c:v>
                </c:pt>
                <c:pt idx="1250">
                  <c:v>4914554.0966429701</c:v>
                </c:pt>
                <c:pt idx="1251">
                  <c:v>4918024.2792212795</c:v>
                </c:pt>
                <c:pt idx="1252">
                  <c:v>4921409.9592276299</c:v>
                </c:pt>
                <c:pt idx="1253">
                  <c:v>4924712.4145853203</c:v>
                </c:pt>
                <c:pt idx="1254">
                  <c:v>4927932.9141005203</c:v>
                </c:pt>
                <c:pt idx="1255">
                  <c:v>4931072.7174622295</c:v>
                </c:pt>
                <c:pt idx="1256">
                  <c:v>4934133.0752422502</c:v>
                </c:pt>
                <c:pt idx="1257">
                  <c:v>4937115.2288952405</c:v>
                </c:pt>
                <c:pt idx="1258">
                  <c:v>4940020.4107586797</c:v>
                </c:pt>
                <c:pt idx="1259">
                  <c:v>4942849.8440528596</c:v>
                </c:pt>
                <c:pt idx="1260">
                  <c:v>4946690.4835945498</c:v>
                </c:pt>
                <c:pt idx="1261">
                  <c:v>4951544.5569501296</c:v>
                </c:pt>
                <c:pt idx="1262">
                  <c:v>4957417.94325177</c:v>
                </c:pt>
                <c:pt idx="1263">
                  <c:v>4966483.1465071104</c:v>
                </c:pt>
                <c:pt idx="1264">
                  <c:v>4976633.8902782099</c:v>
                </c:pt>
                <c:pt idx="1265">
                  <c:v>4988988.3314813701</c:v>
                </c:pt>
                <c:pt idx="1266">
                  <c:v>5001416.1888502203</c:v>
                </c:pt>
                <c:pt idx="1267">
                  <c:v>5012817.0518170502</c:v>
                </c:pt>
                <c:pt idx="1268">
                  <c:v>5024264.4570040898</c:v>
                </c:pt>
                <c:pt idx="1269">
                  <c:v>5033554.2425985401</c:v>
                </c:pt>
                <c:pt idx="1270">
                  <c:v>5040650.6815159796</c:v>
                </c:pt>
                <c:pt idx="1271">
                  <c:v>5046621.7313533202</c:v>
                </c:pt>
                <c:pt idx="1272">
                  <c:v>5051460.8960737996</c:v>
                </c:pt>
                <c:pt idx="1273">
                  <c:v>5056240.7588617802</c:v>
                </c:pt>
                <c:pt idx="1274">
                  <c:v>5062033.6727814795</c:v>
                </c:pt>
                <c:pt idx="1275">
                  <c:v>5067778.6997000696</c:v>
                </c:pt>
                <c:pt idx="1276">
                  <c:v>5074542.3864909504</c:v>
                </c:pt>
                <c:pt idx="1277">
                  <c:v>5083406.9134114496</c:v>
                </c:pt>
                <c:pt idx="1278">
                  <c:v>5093343.13164159</c:v>
                </c:pt>
                <c:pt idx="1279">
                  <c:v>5103300.6539552398</c:v>
                </c:pt>
                <c:pt idx="1280">
                  <c:v>5114356.7107535703</c:v>
                </c:pt>
                <c:pt idx="1281">
                  <c:v>5125458.3100490896</c:v>
                </c:pt>
                <c:pt idx="1282">
                  <c:v>5134442.8465112802</c:v>
                </c:pt>
                <c:pt idx="1283">
                  <c:v>5144507.3833002597</c:v>
                </c:pt>
                <c:pt idx="1284">
                  <c:v>5153512.0367806004</c:v>
                </c:pt>
                <c:pt idx="1285">
                  <c:v>5162516.6902609402</c:v>
                </c:pt>
                <c:pt idx="1286">
                  <c:v>5169366.7837053305</c:v>
                </c:pt>
                <c:pt idx="1287">
                  <c:v>5176182.21576118</c:v>
                </c:pt>
                <c:pt idx="1288">
                  <c:v>5181895.4824872399</c:v>
                </c:pt>
                <c:pt idx="1289">
                  <c:v>5186500.6095514903</c:v>
                </c:pt>
                <c:pt idx="1290">
                  <c:v>5191048.5390611403</c:v>
                </c:pt>
                <c:pt idx="1291">
                  <c:v>5196589.4606232103</c:v>
                </c:pt>
                <c:pt idx="1292">
                  <c:v>5201038.5424515903</c:v>
                </c:pt>
                <c:pt idx="1293">
                  <c:v>5204394.6023126999</c:v>
                </c:pt>
                <c:pt idx="1294">
                  <c:v>5207688.5806993498</c:v>
                </c:pt>
                <c:pt idx="1295">
                  <c:v>5210921.2711429903</c:v>
                </c:pt>
                <c:pt idx="1296">
                  <c:v>5216129.1827803198</c:v>
                </c:pt>
                <c:pt idx="1297">
                  <c:v>5223331.2336172601</c:v>
                </c:pt>
                <c:pt idx="1298">
                  <c:v>5232562.3757731002</c:v>
                </c:pt>
                <c:pt idx="1299">
                  <c:v>5242842.4832826797</c:v>
                </c:pt>
                <c:pt idx="1300">
                  <c:v>5254200.1307334704</c:v>
                </c:pt>
                <c:pt idx="1301">
                  <c:v>5264588.6843320299</c:v>
                </c:pt>
                <c:pt idx="1302">
                  <c:v>5275020.8379640803</c:v>
                </c:pt>
                <c:pt idx="1303">
                  <c:v>5285496.7187634604</c:v>
                </c:pt>
                <c:pt idx="1304">
                  <c:v>5297063.1635458302</c:v>
                </c:pt>
                <c:pt idx="1305">
                  <c:v>5306600.7954229498</c:v>
                </c:pt>
                <c:pt idx="1306">
                  <c:v>5316159.1146661397</c:v>
                </c:pt>
                <c:pt idx="1307">
                  <c:v>5324689.9960080897</c:v>
                </c:pt>
                <c:pt idx="1308">
                  <c:v>5333220.8773500398</c:v>
                </c:pt>
                <c:pt idx="1309">
                  <c:v>5340706.3372086501</c:v>
                </c:pt>
                <c:pt idx="1310">
                  <c:v>5349217.8830765197</c:v>
                </c:pt>
                <c:pt idx="1311">
                  <c:v>5356685.3913897397</c:v>
                </c:pt>
                <c:pt idx="1312">
                  <c:v>5364134.9801521003</c:v>
                </c:pt>
                <c:pt idx="1313">
                  <c:v>5370528.1471860502</c:v>
                </c:pt>
                <c:pt idx="1314">
                  <c:v>5375855.3711035699</c:v>
                </c:pt>
                <c:pt idx="1315">
                  <c:v>5382166.4963291399</c:v>
                </c:pt>
                <c:pt idx="1316">
                  <c:v>5387418.9133839002</c:v>
                </c:pt>
                <c:pt idx="1317">
                  <c:v>5389577.3463749504</c:v>
                </c:pt>
                <c:pt idx="1318">
                  <c:v>5393686.16480821</c:v>
                </c:pt>
                <c:pt idx="1319">
                  <c:v>5397742.3625062099</c:v>
                </c:pt>
                <c:pt idx="1320">
                  <c:v>5407786.65213555</c:v>
                </c:pt>
                <c:pt idx="1321">
                  <c:v>5420938.8631633501</c:v>
                </c:pt>
                <c:pt idx="1322">
                  <c:v>5438371.9131511804</c:v>
                </c:pt>
                <c:pt idx="1323">
                  <c:v>5459267.6395646604</c:v>
                </c:pt>
                <c:pt idx="1324">
                  <c:v>5484938.8875222001</c:v>
                </c:pt>
                <c:pt idx="1325">
                  <c:v>5510166.1486702301</c:v>
                </c:pt>
                <c:pt idx="1326">
                  <c:v>5531500.6229023803</c:v>
                </c:pt>
                <c:pt idx="1327">
                  <c:v>5546459.7530647703</c:v>
                </c:pt>
                <c:pt idx="1328">
                  <c:v>5558189.2527534002</c:v>
                </c:pt>
                <c:pt idx="1329">
                  <c:v>5567728.6874420196</c:v>
                </c:pt>
                <c:pt idx="1330">
                  <c:v>5577268.1221306501</c:v>
                </c:pt>
                <c:pt idx="1331">
                  <c:v>5586807.5568192704</c:v>
                </c:pt>
                <c:pt idx="1332">
                  <c:v>5596346.9915078999</c:v>
                </c:pt>
                <c:pt idx="1333">
                  <c:v>5604771.7544616703</c:v>
                </c:pt>
                <c:pt idx="1334">
                  <c:v>5610958.5545609202</c:v>
                </c:pt>
                <c:pt idx="1335">
                  <c:v>5617095.0592066497</c:v>
                </c:pt>
                <c:pt idx="1336">
                  <c:v>5623181.5734441802</c:v>
                </c:pt>
                <c:pt idx="1337">
                  <c:v>5631411.8151797298</c:v>
                </c:pt>
                <c:pt idx="1338">
                  <c:v>5639622.7909778804</c:v>
                </c:pt>
                <c:pt idx="1339">
                  <c:v>5648912.5765723297</c:v>
                </c:pt>
                <c:pt idx="1340">
                  <c:v>5658202.36216678</c:v>
                </c:pt>
                <c:pt idx="1341">
                  <c:v>5668592.9272788595</c:v>
                </c:pt>
                <c:pt idx="1342">
                  <c:v>5679005.4958373802</c:v>
                </c:pt>
                <c:pt idx="1343">
                  <c:v>5692767.1797211198</c:v>
                </c:pt>
                <c:pt idx="1344">
                  <c:v>5706633.9811674701</c:v>
                </c:pt>
                <c:pt idx="1345">
                  <c:v>5720606.4458559202</c:v>
                </c:pt>
                <c:pt idx="1346">
                  <c:v>5733556.7257433096</c:v>
                </c:pt>
                <c:pt idx="1347">
                  <c:v>5744325.9704992203</c:v>
                </c:pt>
                <c:pt idx="1348">
                  <c:v>5753992.0714032697</c:v>
                </c:pt>
                <c:pt idx="1349">
                  <c:v>5761414.9327793801</c:v>
                </c:pt>
                <c:pt idx="1350">
                  <c:v>5763254.6587183196</c:v>
                </c:pt>
                <c:pt idx="1351">
                  <c:v>5760666.1435246598</c:v>
                </c:pt>
                <c:pt idx="1352">
                  <c:v>5754830.0826727496</c:v>
                </c:pt>
                <c:pt idx="1353">
                  <c:v>5748981.2636759402</c:v>
                </c:pt>
                <c:pt idx="1354">
                  <c:v>5742107.8481320497</c:v>
                </c:pt>
                <c:pt idx="1355">
                  <c:v>5735255.2403583499</c:v>
                </c:pt>
                <c:pt idx="1356">
                  <c:v>5726485.2517318605</c:v>
                </c:pt>
                <c:pt idx="1357">
                  <c:v>5715914.7947078301</c:v>
                </c:pt>
                <c:pt idx="1358">
                  <c:v>5704590.6977043804</c:v>
                </c:pt>
                <c:pt idx="1359">
                  <c:v>5692590.5442848001</c:v>
                </c:pt>
                <c:pt idx="1360">
                  <c:v>5679148.8361701099</c:v>
                </c:pt>
                <c:pt idx="1361">
                  <c:v>5666883.8489267305</c:v>
                </c:pt>
                <c:pt idx="1362">
                  <c:v>5661336.1082378197</c:v>
                </c:pt>
                <c:pt idx="1363">
                  <c:v>5663889.35078244</c:v>
                </c:pt>
                <c:pt idx="1364">
                  <c:v>5674664.2828351697</c:v>
                </c:pt>
                <c:pt idx="1365">
                  <c:v>5692447.0965985404</c:v>
                </c:pt>
                <c:pt idx="1366">
                  <c:v>5705426.2291380502</c:v>
                </c:pt>
                <c:pt idx="1367">
                  <c:v>5712498.1680353899</c:v>
                </c:pt>
                <c:pt idx="1368">
                  <c:v>5711905.0782669103</c:v>
                </c:pt>
                <c:pt idx="1369">
                  <c:v>5702309.9456117302</c:v>
                </c:pt>
                <c:pt idx="1370">
                  <c:v>5695261.3692359896</c:v>
                </c:pt>
                <c:pt idx="1371">
                  <c:v>5696070.7961933501</c:v>
                </c:pt>
                <c:pt idx="1372">
                  <c:v>5701568.5845210701</c:v>
                </c:pt>
                <c:pt idx="1373">
                  <c:v>5707066.3728488004</c:v>
                </c:pt>
                <c:pt idx="1374">
                  <c:v>5708620.2337066298</c:v>
                </c:pt>
                <c:pt idx="1375">
                  <c:v>5705536.3244928401</c:v>
                </c:pt>
                <c:pt idx="1376">
                  <c:v>5696603.85748058</c:v>
                </c:pt>
                <c:pt idx="1377">
                  <c:v>5677127.5112775201</c:v>
                </c:pt>
                <c:pt idx="1378">
                  <c:v>5648447.7821916696</c:v>
                </c:pt>
                <c:pt idx="1379">
                  <c:v>5622980.3177109603</c:v>
                </c:pt>
                <c:pt idx="1380">
                  <c:v>5600772.7811338799</c:v>
                </c:pt>
                <c:pt idx="1381">
                  <c:v>5581866.5517916996</c:v>
                </c:pt>
                <c:pt idx="1382">
                  <c:v>5575476.2490656003</c:v>
                </c:pt>
                <c:pt idx="1383">
                  <c:v>5585673.6122108903</c:v>
                </c:pt>
                <c:pt idx="1384">
                  <c:v>5604292.0785927204</c:v>
                </c:pt>
                <c:pt idx="1385">
                  <c:v>5620153.36135522</c:v>
                </c:pt>
                <c:pt idx="1386">
                  <c:v>5628586.9632397797</c:v>
                </c:pt>
                <c:pt idx="1387">
                  <c:v>5636228.4487500601</c:v>
                </c:pt>
                <c:pt idx="1388">
                  <c:v>5649067.9752092902</c:v>
                </c:pt>
                <c:pt idx="1389">
                  <c:v>5670462.8297353899</c:v>
                </c:pt>
                <c:pt idx="1390">
                  <c:v>5699645.4405084103</c:v>
                </c:pt>
                <c:pt idx="1391">
                  <c:v>5729240.5125777703</c:v>
                </c:pt>
                <c:pt idx="1392">
                  <c:v>5752616.0802535797</c:v>
                </c:pt>
                <c:pt idx="1393">
                  <c:v>5768642.2428894704</c:v>
                </c:pt>
                <c:pt idx="1394">
                  <c:v>5778191.0966507103</c:v>
                </c:pt>
                <c:pt idx="1395">
                  <c:v>5783286.8182452796</c:v>
                </c:pt>
                <c:pt idx="1396">
                  <c:v>5786876.5714120101</c:v>
                </c:pt>
                <c:pt idx="1397">
                  <c:v>5787476.6099979598</c:v>
                </c:pt>
                <c:pt idx="1398">
                  <c:v>5785872.9051055303</c:v>
                </c:pt>
                <c:pt idx="1399">
                  <c:v>5782851.2345542395</c:v>
                </c:pt>
                <c:pt idx="1400">
                  <c:v>5777803.2013057396</c:v>
                </c:pt>
                <c:pt idx="1401">
                  <c:v>5771531.7616300099</c:v>
                </c:pt>
                <c:pt idx="1402">
                  <c:v>5764781.9597716099</c:v>
                </c:pt>
                <c:pt idx="1403">
                  <c:v>5755225.3860487305</c:v>
                </c:pt>
                <c:pt idx="1404">
                  <c:v>5739519.5974704204</c:v>
                </c:pt>
                <c:pt idx="1405">
                  <c:v>5716323.2839842299</c:v>
                </c:pt>
                <c:pt idx="1406">
                  <c:v>5696416.4480360197</c:v>
                </c:pt>
                <c:pt idx="1407">
                  <c:v>5685108.5316430004</c:v>
                </c:pt>
                <c:pt idx="1408">
                  <c:v>5684626.3001175802</c:v>
                </c:pt>
                <c:pt idx="1409">
                  <c:v>5688200.7931414796</c:v>
                </c:pt>
                <c:pt idx="1410">
                  <c:v>5691060.05264585</c:v>
                </c:pt>
                <c:pt idx="1411">
                  <c:v>5692796.6014143704</c:v>
                </c:pt>
                <c:pt idx="1412">
                  <c:v>5693778.2943865703</c:v>
                </c:pt>
                <c:pt idx="1413">
                  <c:v>5694380.5001539998</c:v>
                </c:pt>
                <c:pt idx="1414">
                  <c:v>5696797.5052779196</c:v>
                </c:pt>
                <c:pt idx="1415">
                  <c:v>5704312.0833256897</c:v>
                </c:pt>
                <c:pt idx="1416">
                  <c:v>5718943.6374692302</c:v>
                </c:pt>
                <c:pt idx="1417">
                  <c:v>5739139.2831228804</c:v>
                </c:pt>
                <c:pt idx="1418">
                  <c:v>5760976.1938441498</c:v>
                </c:pt>
                <c:pt idx="1419">
                  <c:v>5778209.6580247404</c:v>
                </c:pt>
                <c:pt idx="1420">
                  <c:v>5786216.0296580996</c:v>
                </c:pt>
                <c:pt idx="1421">
                  <c:v>5785203.0078479499</c:v>
                </c:pt>
                <c:pt idx="1422">
                  <c:v>5774878.9582029805</c:v>
                </c:pt>
                <c:pt idx="1423">
                  <c:v>5763399.8780490998</c:v>
                </c:pt>
                <c:pt idx="1424">
                  <c:v>5761503.1690876503</c:v>
                </c:pt>
                <c:pt idx="1425">
                  <c:v>5765675.7121404503</c:v>
                </c:pt>
                <c:pt idx="1426">
                  <c:v>5776954.3587174397</c:v>
                </c:pt>
                <c:pt idx="1427">
                  <c:v>5797304.6278779795</c:v>
                </c:pt>
                <c:pt idx="1428">
                  <c:v>5813809.0175033798</c:v>
                </c:pt>
                <c:pt idx="1429">
                  <c:v>5821414.5738813197</c:v>
                </c:pt>
                <c:pt idx="1430">
                  <c:v>5821534.0754446397</c:v>
                </c:pt>
                <c:pt idx="1431">
                  <c:v>5815101.50149519</c:v>
                </c:pt>
                <c:pt idx="1432">
                  <c:v>5800749.7829454103</c:v>
                </c:pt>
                <c:pt idx="1433">
                  <c:v>5780780.5192290302</c:v>
                </c:pt>
                <c:pt idx="1434">
                  <c:v>5764137.0856555402</c:v>
                </c:pt>
                <c:pt idx="1435">
                  <c:v>5750635.4083014801</c:v>
                </c:pt>
                <c:pt idx="1436">
                  <c:v>5748179.1046402296</c:v>
                </c:pt>
                <c:pt idx="1437">
                  <c:v>5751241.6430056002</c:v>
                </c:pt>
                <c:pt idx="1438">
                  <c:v>5756812.2959760996</c:v>
                </c:pt>
                <c:pt idx="1439">
                  <c:v>5761139.4819671595</c:v>
                </c:pt>
                <c:pt idx="1440">
                  <c:v>5763096.8775969604</c:v>
                </c:pt>
                <c:pt idx="1441">
                  <c:v>5762673.2510869103</c:v>
                </c:pt>
                <c:pt idx="1442">
                  <c:v>5759360.4018397098</c:v>
                </c:pt>
                <c:pt idx="1443">
                  <c:v>5757497.9206346804</c:v>
                </c:pt>
                <c:pt idx="1444">
                  <c:v>5758097.9984920099</c:v>
                </c:pt>
                <c:pt idx="1445">
                  <c:v>5760193.8569906903</c:v>
                </c:pt>
                <c:pt idx="1446">
                  <c:v>5762063.4788969299</c:v>
                </c:pt>
                <c:pt idx="1447">
                  <c:v>5761933.80493093</c:v>
                </c:pt>
                <c:pt idx="1448">
                  <c:v>5757151.0443510497</c:v>
                </c:pt>
                <c:pt idx="1449">
                  <c:v>5757151.0443510497</c:v>
                </c:pt>
                <c:pt idx="1450">
                  <c:v>5757151.0443510497</c:v>
                </c:pt>
                <c:pt idx="1451">
                  <c:v>5757151.0443510497</c:v>
                </c:pt>
                <c:pt idx="1452">
                  <c:v>5757151.0443510497</c:v>
                </c:pt>
                <c:pt idx="1453">
                  <c:v>5757151.0443510497</c:v>
                </c:pt>
                <c:pt idx="1454">
                  <c:v>5757151.0443510497</c:v>
                </c:pt>
                <c:pt idx="1455">
                  <c:v>5757151.0443510497</c:v>
                </c:pt>
                <c:pt idx="1456">
                  <c:v>5757151.0443510497</c:v>
                </c:pt>
                <c:pt idx="1457">
                  <c:v>5757151.0443510497</c:v>
                </c:pt>
                <c:pt idx="1458">
                  <c:v>5757151.0443510497</c:v>
                </c:pt>
                <c:pt idx="1459">
                  <c:v>5757151.0443510497</c:v>
                </c:pt>
                <c:pt idx="1460">
                  <c:v>5757151.0443510497</c:v>
                </c:pt>
                <c:pt idx="1461">
                  <c:v>5757151.0443510497</c:v>
                </c:pt>
                <c:pt idx="1462">
                  <c:v>5757151.0443510497</c:v>
                </c:pt>
                <c:pt idx="1463">
                  <c:v>5757151.0443510497</c:v>
                </c:pt>
                <c:pt idx="1464">
                  <c:v>5757151.0443510497</c:v>
                </c:pt>
                <c:pt idx="1465">
                  <c:v>5757151.0443510497</c:v>
                </c:pt>
                <c:pt idx="1466">
                  <c:v>5757151.0443510497</c:v>
                </c:pt>
                <c:pt idx="1467">
                  <c:v>5757151.0443510497</c:v>
                </c:pt>
                <c:pt idx="1468">
                  <c:v>5757151.0443510497</c:v>
                </c:pt>
                <c:pt idx="1469">
                  <c:v>5757151.0443510497</c:v>
                </c:pt>
                <c:pt idx="1470">
                  <c:v>5757151.0443510497</c:v>
                </c:pt>
                <c:pt idx="1471">
                  <c:v>5757151.0443510497</c:v>
                </c:pt>
                <c:pt idx="1472">
                  <c:v>5757151.0443510497</c:v>
                </c:pt>
                <c:pt idx="1473">
                  <c:v>5757151.0443510497</c:v>
                </c:pt>
                <c:pt idx="1474">
                  <c:v>5757151.0443510497</c:v>
                </c:pt>
                <c:pt idx="1475">
                  <c:v>5757151.0443510497</c:v>
                </c:pt>
                <c:pt idx="1476">
                  <c:v>5757151.0443510497</c:v>
                </c:pt>
                <c:pt idx="1477">
                  <c:v>5757151.0443510497</c:v>
                </c:pt>
                <c:pt idx="1478">
                  <c:v>5757151.0443510497</c:v>
                </c:pt>
                <c:pt idx="1479">
                  <c:v>5757962.9882503198</c:v>
                </c:pt>
                <c:pt idx="1480">
                  <c:v>5759587.3254915699</c:v>
                </c:pt>
                <c:pt idx="1481">
                  <c:v>5761658.4745206498</c:v>
                </c:pt>
                <c:pt idx="1482">
                  <c:v>5763936.49392597</c:v>
                </c:pt>
                <c:pt idx="1483">
                  <c:v>5766217.6938389596</c:v>
                </c:pt>
                <c:pt idx="1484">
                  <c:v>5768657.5655826703</c:v>
                </c:pt>
                <c:pt idx="1485">
                  <c:v>5771201.9820073498</c:v>
                </c:pt>
                <c:pt idx="1486">
                  <c:v>5774582.4356760997</c:v>
                </c:pt>
                <c:pt idx="1487">
                  <c:v>5779234.6305612298</c:v>
                </c:pt>
                <c:pt idx="1488">
                  <c:v>5785772.5475529199</c:v>
                </c:pt>
                <c:pt idx="1489">
                  <c:v>5794740.0234386502</c:v>
                </c:pt>
                <c:pt idx="1490">
                  <c:v>5806786.5197190503</c:v>
                </c:pt>
                <c:pt idx="1491">
                  <c:v>5821826.93178277</c:v>
                </c:pt>
                <c:pt idx="1492">
                  <c:v>5839879.2183616497</c:v>
                </c:pt>
                <c:pt idx="1493">
                  <c:v>5859196.0647776704</c:v>
                </c:pt>
                <c:pt idx="1494">
                  <c:v>5879489.2332661096</c:v>
                </c:pt>
                <c:pt idx="1495">
                  <c:v>5899882.5161829097</c:v>
                </c:pt>
                <c:pt idx="1496">
                  <c:v>5919359.5288533997</c:v>
                </c:pt>
                <c:pt idx="1497">
                  <c:v>5938131.3257721197</c:v>
                </c:pt>
                <c:pt idx="1498">
                  <c:v>5955207.9187193504</c:v>
                </c:pt>
                <c:pt idx="1499">
                  <c:v>5970245.2066505598</c:v>
                </c:pt>
                <c:pt idx="1500">
                  <c:v>5982960.23791965</c:v>
                </c:pt>
                <c:pt idx="1501">
                  <c:v>5993132.0038103601</c:v>
                </c:pt>
                <c:pt idx="1502">
                  <c:v>6003492.7119226502</c:v>
                </c:pt>
                <c:pt idx="1503">
                  <c:v>6012571.1549972696</c:v>
                </c:pt>
                <c:pt idx="1504">
                  <c:v>6022519.99527229</c:v>
                </c:pt>
                <c:pt idx="1505">
                  <c:v>6031875.07820429</c:v>
                </c:pt>
                <c:pt idx="1506">
                  <c:v>6040600.8005714295</c:v>
                </c:pt>
                <c:pt idx="1507">
                  <c:v>6049427.75913963</c:v>
                </c:pt>
                <c:pt idx="1508">
                  <c:v>6059128.6196472198</c:v>
                </c:pt>
                <c:pt idx="1509">
                  <c:v>6069743.7520285305</c:v>
                </c:pt>
                <c:pt idx="1510">
                  <c:v>6082116.2446186999</c:v>
                </c:pt>
                <c:pt idx="1511">
                  <c:v>6097995.2570139999</c:v>
                </c:pt>
                <c:pt idx="1512">
                  <c:v>6117676.5243683001</c:v>
                </c:pt>
                <c:pt idx="1513">
                  <c:v>6141526.0076720398</c:v>
                </c:pt>
                <c:pt idx="1514">
                  <c:v>6169057.0047397995</c:v>
                </c:pt>
                <c:pt idx="1515">
                  <c:v>6197758.5596270403</c:v>
                </c:pt>
                <c:pt idx="1516">
                  <c:v>6224691.1872178596</c:v>
                </c:pt>
                <c:pt idx="1517">
                  <c:v>6246577.2606441705</c:v>
                </c:pt>
                <c:pt idx="1518">
                  <c:v>6266005.3316748301</c:v>
                </c:pt>
                <c:pt idx="1519">
                  <c:v>6281777.4311969103</c:v>
                </c:pt>
                <c:pt idx="1520">
                  <c:v>6296761.9133729199</c:v>
                </c:pt>
                <c:pt idx="1521">
                  <c:v>6308865.5348769901</c:v>
                </c:pt>
                <c:pt idx="1522">
                  <c:v>6320039.7354513798</c:v>
                </c:pt>
                <c:pt idx="1523">
                  <c:v>6327189.5461088195</c:v>
                </c:pt>
                <c:pt idx="1524">
                  <c:v>6331285.1628016001</c:v>
                </c:pt>
                <c:pt idx="1525">
                  <c:v>6328376.7496386999</c:v>
                </c:pt>
                <c:pt idx="1526">
                  <c:v>6319672.3623858597</c:v>
                </c:pt>
                <c:pt idx="1527">
                  <c:v>6306453.4599774601</c:v>
                </c:pt>
                <c:pt idx="1528">
                  <c:v>6291756.4558586702</c:v>
                </c:pt>
                <c:pt idx="1529">
                  <c:v>6279149.3294867203</c:v>
                </c:pt>
                <c:pt idx="1530">
                  <c:v>6270160.88785866</c:v>
                </c:pt>
                <c:pt idx="1531">
                  <c:v>6265408.2581514604</c:v>
                </c:pt>
                <c:pt idx="1532">
                  <c:v>6265557.3902465003</c:v>
                </c:pt>
                <c:pt idx="1533">
                  <c:v>6269751.5557394596</c:v>
                </c:pt>
                <c:pt idx="1534">
                  <c:v>6278893.4022860201</c:v>
                </c:pt>
                <c:pt idx="1535">
                  <c:v>6293219.5842366898</c:v>
                </c:pt>
                <c:pt idx="1536">
                  <c:v>6314900.6333059296</c:v>
                </c:pt>
                <c:pt idx="1537">
                  <c:v>6342868.7148379097</c:v>
                </c:pt>
                <c:pt idx="1538">
                  <c:v>6375909.8726182999</c:v>
                </c:pt>
                <c:pt idx="1539">
                  <c:v>6414594.2897606799</c:v>
                </c:pt>
                <c:pt idx="1540">
                  <c:v>6456328.9498966504</c:v>
                </c:pt>
                <c:pt idx="1541">
                  <c:v>6502429.5191794597</c:v>
                </c:pt>
                <c:pt idx="1542">
                  <c:v>6549736.9368635202</c:v>
                </c:pt>
                <c:pt idx="1543">
                  <c:v>6595702.5551449703</c:v>
                </c:pt>
                <c:pt idx="1544">
                  <c:v>6636197.21923149</c:v>
                </c:pt>
                <c:pt idx="1545">
                  <c:v>6666781.2606924502</c:v>
                </c:pt>
                <c:pt idx="1546">
                  <c:v>6690522.0578902299</c:v>
                </c:pt>
                <c:pt idx="1547">
                  <c:v>6709590.9346330799</c:v>
                </c:pt>
                <c:pt idx="1548">
                  <c:v>6726330.0593514796</c:v>
                </c:pt>
                <c:pt idx="1549">
                  <c:v>6744456.8750690799</c:v>
                </c:pt>
                <c:pt idx="1550">
                  <c:v>6762742.1256219996</c:v>
                </c:pt>
                <c:pt idx="1551">
                  <c:v>6783757.2248088298</c:v>
                </c:pt>
                <c:pt idx="1552">
                  <c:v>6805016.6086598895</c:v>
                </c:pt>
                <c:pt idx="1553">
                  <c:v>6827831.0234683901</c:v>
                </c:pt>
                <c:pt idx="1554">
                  <c:v>6849620.3978766296</c:v>
                </c:pt>
                <c:pt idx="1555">
                  <c:v>6872989.87066874</c:v>
                </c:pt>
                <c:pt idx="1556">
                  <c:v>6898002.6593478303</c:v>
                </c:pt>
                <c:pt idx="1557">
                  <c:v>6926088.7673979104</c:v>
                </c:pt>
                <c:pt idx="1558">
                  <c:v>6956021.0047942298</c:v>
                </c:pt>
                <c:pt idx="1559">
                  <c:v>6990690.2663015798</c:v>
                </c:pt>
                <c:pt idx="1560">
                  <c:v>7027523.3288412802</c:v>
                </c:pt>
                <c:pt idx="1561">
                  <c:v>7065173.9145156499</c:v>
                </c:pt>
                <c:pt idx="1562">
                  <c:v>7103653.2178587401</c:v>
                </c:pt>
                <c:pt idx="1563">
                  <c:v>7142972.6062931903</c:v>
                </c:pt>
                <c:pt idx="1564">
                  <c:v>7184664.0366319902</c:v>
                </c:pt>
                <c:pt idx="1565">
                  <c:v>7227296.9235483399</c:v>
                </c:pt>
                <c:pt idx="1566">
                  <c:v>7270884.7097184798</c:v>
                </c:pt>
                <c:pt idx="1567">
                  <c:v>7317035.5493764197</c:v>
                </c:pt>
                <c:pt idx="1568">
                  <c:v>7361015.5601289598</c:v>
                </c:pt>
                <c:pt idx="1569">
                  <c:v>7404274.7854935797</c:v>
                </c:pt>
                <c:pt idx="1570">
                  <c:v>7446728.1626274902</c:v>
                </c:pt>
                <c:pt idx="1571">
                  <c:v>7488292.7180519402</c:v>
                </c:pt>
                <c:pt idx="1572">
                  <c:v>7528887.6710645799</c:v>
                </c:pt>
                <c:pt idx="1573">
                  <c:v>7568434.5453826003</c:v>
                </c:pt>
                <c:pt idx="1574">
                  <c:v>7603437.5413265303</c:v>
                </c:pt>
                <c:pt idx="1575">
                  <c:v>7635408.5988712497</c:v>
                </c:pt>
                <c:pt idx="1576">
                  <c:v>7664227.4194057602</c:v>
                </c:pt>
                <c:pt idx="1577">
                  <c:v>7688074.2053447999</c:v>
                </c:pt>
                <c:pt idx="1578">
                  <c:v>7708538.3334719101</c:v>
                </c:pt>
                <c:pt idx="1579">
                  <c:v>7725554.7776468303</c:v>
                </c:pt>
                <c:pt idx="1580">
                  <c:v>7742465.88322715</c:v>
                </c:pt>
                <c:pt idx="1581">
                  <c:v>7755890.3269251902</c:v>
                </c:pt>
                <c:pt idx="1582">
                  <c:v>7770837.55559103</c:v>
                </c:pt>
                <c:pt idx="1583">
                  <c:v>7782301.3079798296</c:v>
                </c:pt>
                <c:pt idx="1584">
                  <c:v>7791921.7922290796</c:v>
                </c:pt>
                <c:pt idx="1585">
                  <c:v>7799693.6709927898</c:v>
                </c:pt>
                <c:pt idx="1586">
                  <c:v>7805616.8601580104</c:v>
                </c:pt>
                <c:pt idx="1587">
                  <c:v>7809696.6623945804</c:v>
                </c:pt>
                <c:pt idx="1588">
                  <c:v>7813548.1659422005</c:v>
                </c:pt>
                <c:pt idx="1589">
                  <c:v>7818769.3263462698</c:v>
                </c:pt>
                <c:pt idx="1590">
                  <c:v>7826950.1209180504</c:v>
                </c:pt>
                <c:pt idx="1591">
                  <c:v>7836530.0016997997</c:v>
                </c:pt>
                <c:pt idx="1592">
                  <c:v>7849098.45295237</c:v>
                </c:pt>
                <c:pt idx="1593">
                  <c:v>7861549.6001875997</c:v>
                </c:pt>
                <c:pt idx="1594">
                  <c:v>7877021.9944663802</c:v>
                </c:pt>
                <c:pt idx="1595">
                  <c:v>7892430.8106057998</c:v>
                </c:pt>
                <c:pt idx="1596">
                  <c:v>7904649.6588140503</c:v>
                </c:pt>
                <c:pt idx="1597">
                  <c:v>7916753.5066098999</c:v>
                </c:pt>
                <c:pt idx="1598">
                  <c:v>7924107.4683528403</c:v>
                </c:pt>
                <c:pt idx="1599">
                  <c:v>7929762.8026147699</c:v>
                </c:pt>
                <c:pt idx="1600">
                  <c:v>7933723.3620007802</c:v>
                </c:pt>
                <c:pt idx="1601">
                  <c:v>7935998.2878891602</c:v>
                </c:pt>
                <c:pt idx="1602">
                  <c:v>7938086.0428112904</c:v>
                </c:pt>
                <c:pt idx="1603">
                  <c:v>7942939.33567777</c:v>
                </c:pt>
                <c:pt idx="1604">
                  <c:v>7950564.2408929998</c:v>
                </c:pt>
                <c:pt idx="1605">
                  <c:v>7959514.53736657</c:v>
                </c:pt>
                <c:pt idx="1606">
                  <c:v>7972731.3942663502</c:v>
                </c:pt>
                <c:pt idx="1607">
                  <c:v>7985891.6406973302</c:v>
                </c:pt>
                <c:pt idx="1608">
                  <c:v>8001923.3056838699</c:v>
                </c:pt>
                <c:pt idx="1609">
                  <c:v>8017954.9706704002</c:v>
                </c:pt>
                <c:pt idx="1610">
                  <c:v>8036925.4798170999</c:v>
                </c:pt>
                <c:pt idx="1611">
                  <c:v>8054490.0041570496</c:v>
                </c:pt>
                <c:pt idx="1612">
                  <c:v>8075039.7244063104</c:v>
                </c:pt>
                <c:pt idx="1613">
                  <c:v>8097180.1921633901</c:v>
                </c:pt>
                <c:pt idx="1614">
                  <c:v>8122457.0876260102</c:v>
                </c:pt>
                <c:pt idx="1615">
                  <c:v>8149480.4900327101</c:v>
                </c:pt>
                <c:pt idx="1616">
                  <c:v>8179836.9181342404</c:v>
                </c:pt>
                <c:pt idx="1617">
                  <c:v>8213674.2901745699</c:v>
                </c:pt>
                <c:pt idx="1618">
                  <c:v>8249598.7141037099</c:v>
                </c:pt>
                <c:pt idx="1619">
                  <c:v>8287701.0852616699</c:v>
                </c:pt>
                <c:pt idx="1620">
                  <c:v>8323289.8636542996</c:v>
                </c:pt>
                <c:pt idx="1621">
                  <c:v>8357820.1089504901</c:v>
                </c:pt>
                <c:pt idx="1622">
                  <c:v>8389607.3450940102</c:v>
                </c:pt>
                <c:pt idx="1623">
                  <c:v>8418523.5110396408</c:v>
                </c:pt>
                <c:pt idx="1624">
                  <c:v>8441216.9766502492</c:v>
                </c:pt>
                <c:pt idx="1625">
                  <c:v>8459142.94138835</c:v>
                </c:pt>
                <c:pt idx="1626">
                  <c:v>8472218.5941689592</c:v>
                </c:pt>
                <c:pt idx="1627">
                  <c:v>8475649.9124271702</c:v>
                </c:pt>
                <c:pt idx="1628">
                  <c:v>8472629.0568044595</c:v>
                </c:pt>
                <c:pt idx="1629">
                  <c:v>8463279.2711488605</c:v>
                </c:pt>
                <c:pt idx="1630">
                  <c:v>8452272.8178436309</c:v>
                </c:pt>
                <c:pt idx="1631">
                  <c:v>8442610.8974118792</c:v>
                </c:pt>
                <c:pt idx="1632">
                  <c:v>8440086.8963714801</c:v>
                </c:pt>
                <c:pt idx="1633">
                  <c:v>8443178.4031276703</c:v>
                </c:pt>
                <c:pt idx="1634">
                  <c:v>8454795.6644865293</c:v>
                </c:pt>
                <c:pt idx="1635">
                  <c:v>8469244.1182812396</c:v>
                </c:pt>
                <c:pt idx="1636">
                  <c:v>8485121.5218938496</c:v>
                </c:pt>
                <c:pt idx="1637">
                  <c:v>8499540.6093197092</c:v>
                </c:pt>
                <c:pt idx="1638">
                  <c:v>8511024.7804071698</c:v>
                </c:pt>
                <c:pt idx="1639">
                  <c:v>8520985.1448803302</c:v>
                </c:pt>
                <c:pt idx="1640">
                  <c:v>8529409.7996001001</c:v>
                </c:pt>
                <c:pt idx="1641">
                  <c:v>8539147.1553642005</c:v>
                </c:pt>
                <c:pt idx="1642">
                  <c:v>8551641.9653338399</c:v>
                </c:pt>
                <c:pt idx="1643">
                  <c:v>8568377.8412144296</c:v>
                </c:pt>
                <c:pt idx="1644">
                  <c:v>8590916.2481564209</c:v>
                </c:pt>
                <c:pt idx="1645">
                  <c:v>8616555.8792147003</c:v>
                </c:pt>
                <c:pt idx="1646">
                  <c:v>8646900.1763011403</c:v>
                </c:pt>
                <c:pt idx="1647">
                  <c:v>8679185.2414409406</c:v>
                </c:pt>
                <c:pt idx="1648">
                  <c:v>8715009.4606068991</c:v>
                </c:pt>
                <c:pt idx="1649">
                  <c:v>8753018.0493904296</c:v>
                </c:pt>
                <c:pt idx="1650">
                  <c:v>8791753.2970116902</c:v>
                </c:pt>
                <c:pt idx="1651">
                  <c:v>8831224.4113058709</c:v>
                </c:pt>
                <c:pt idx="1652">
                  <c:v>8868254.0750229191</c:v>
                </c:pt>
                <c:pt idx="1653">
                  <c:v>8904290.3806002904</c:v>
                </c:pt>
                <c:pt idx="1654">
                  <c:v>8939260.3565968107</c:v>
                </c:pt>
                <c:pt idx="1655">
                  <c:v>8971466.5131713003</c:v>
                </c:pt>
                <c:pt idx="1656">
                  <c:v>9004048.3949226607</c:v>
                </c:pt>
                <c:pt idx="1657">
                  <c:v>9037009.1786781102</c:v>
                </c:pt>
                <c:pt idx="1658">
                  <c:v>9070352.06287596</c:v>
                </c:pt>
                <c:pt idx="1659">
                  <c:v>9104080.2675655894</c:v>
                </c:pt>
                <c:pt idx="1660">
                  <c:v>9138197.0344074406</c:v>
                </c:pt>
                <c:pt idx="1661">
                  <c:v>9172705.6266730297</c:v>
                </c:pt>
                <c:pt idx="1662">
                  <c:v>9205906.3961901609</c:v>
                </c:pt>
                <c:pt idx="1663">
                  <c:v>9241158.53189951</c:v>
                </c:pt>
                <c:pt idx="1664">
                  <c:v>9275088.0044928007</c:v>
                </c:pt>
                <c:pt idx="1665">
                  <c:v>9307630.4887798708</c:v>
                </c:pt>
                <c:pt idx="1666">
                  <c:v>9340461.5173194204</c:v>
                </c:pt>
                <c:pt idx="1667">
                  <c:v>9370095.4182850905</c:v>
                </c:pt>
                <c:pt idx="1668">
                  <c:v>9399912.7684989497</c:v>
                </c:pt>
                <c:pt idx="1669">
                  <c:v>9428163.5272606201</c:v>
                </c:pt>
                <c:pt idx="1670">
                  <c:v>9456548.8537063506</c:v>
                </c:pt>
                <c:pt idx="1671">
                  <c:v>9483312.6633920092</c:v>
                </c:pt>
                <c:pt idx="1672">
                  <c:v>9508407.3434273303</c:v>
                </c:pt>
                <c:pt idx="1673">
                  <c:v>9533544.4425319992</c:v>
                </c:pt>
                <c:pt idx="1674">
                  <c:v>9558724.0142271891</c:v>
                </c:pt>
                <c:pt idx="1675">
                  <c:v>9582188.0350057092</c:v>
                </c:pt>
                <c:pt idx="1676">
                  <c:v>9605652.0557842292</c:v>
                </c:pt>
                <c:pt idx="1677">
                  <c:v>9627360.7568395101</c:v>
                </c:pt>
                <c:pt idx="1678">
                  <c:v>9647278.5855622105</c:v>
                </c:pt>
                <c:pt idx="1679">
                  <c:v>9665374.3654283192</c:v>
                </c:pt>
                <c:pt idx="1680">
                  <c:v>9683360.0714696497</c:v>
                </c:pt>
                <c:pt idx="1681">
                  <c:v>9701236.1823376305</c:v>
                </c:pt>
                <c:pt idx="1682">
                  <c:v>9722471.8202931508</c:v>
                </c:pt>
                <c:pt idx="1683">
                  <c:v>9745405.4345696494</c:v>
                </c:pt>
                <c:pt idx="1684">
                  <c:v>9771821.4245736301</c:v>
                </c:pt>
                <c:pt idx="1685">
                  <c:v>9801823.0736208502</c:v>
                </c:pt>
                <c:pt idx="1686">
                  <c:v>9832009.8737879992</c:v>
                </c:pt>
                <c:pt idx="1687">
                  <c:v>9862382.6800629999</c:v>
                </c:pt>
                <c:pt idx="1688">
                  <c:v>9892942.3501351904</c:v>
                </c:pt>
                <c:pt idx="1689">
                  <c:v>9920145.7462626696</c:v>
                </c:pt>
                <c:pt idx="1690">
                  <c:v>9947437.7046338804</c:v>
                </c:pt>
                <c:pt idx="1691">
                  <c:v>9973044.9551842995</c:v>
                </c:pt>
                <c:pt idx="1692">
                  <c:v>9998695.2698438596</c:v>
                </c:pt>
                <c:pt idx="1693">
                  <c:v>10024388.7026402</c:v>
                </c:pt>
                <c:pt idx="1694">
                  <c:v>10050125.3076433</c:v>
                </c:pt>
                <c:pt idx="1695">
                  <c:v>10075905.1389651</c:v>
                </c:pt>
                <c:pt idx="1696">
                  <c:v>10101728.25076</c:v>
                </c:pt>
                <c:pt idx="1697">
                  <c:v>10127594.6972245</c:v>
                </c:pt>
                <c:pt idx="1698">
                  <c:v>10153504.5325973</c:v>
                </c:pt>
                <c:pt idx="1699">
                  <c:v>10177675.8348899</c:v>
                </c:pt>
                <c:pt idx="1700">
                  <c:v>10200067.918977801</c:v>
                </c:pt>
                <c:pt idx="1701">
                  <c:v>10220644.318086701</c:v>
                </c:pt>
                <c:pt idx="1702">
                  <c:v>10241142.430021999</c:v>
                </c:pt>
                <c:pt idx="1703">
                  <c:v>10261562.4710631</c:v>
                </c:pt>
                <c:pt idx="1704">
                  <c:v>10280140.796388101</c:v>
                </c:pt>
                <c:pt idx="1705">
                  <c:v>10300366.604201101</c:v>
                </c:pt>
                <c:pt idx="1706">
                  <c:v>10320515.095439101</c:v>
                </c:pt>
                <c:pt idx="1707">
                  <c:v>10340586.4848623</c:v>
                </c:pt>
                <c:pt idx="1708">
                  <c:v>10362334.954724099</c:v>
                </c:pt>
                <c:pt idx="1709">
                  <c:v>10384043.655779401</c:v>
                </c:pt>
                <c:pt idx="1710">
                  <c:v>10405712.6415493</c:v>
                </c:pt>
                <c:pt idx="1711">
                  <c:v>10430849.740653999</c:v>
                </c:pt>
                <c:pt idx="1712">
                  <c:v>10456029.3123491</c:v>
                </c:pt>
                <c:pt idx="1713">
                  <c:v>10483012.244658301</c:v>
                </c:pt>
                <c:pt idx="1714">
                  <c:v>10511849.604354</c:v>
                </c:pt>
                <c:pt idx="1715">
                  <c:v>10540823.620705299</c:v>
                </c:pt>
                <c:pt idx="1716">
                  <c:v>10571712.3743627</c:v>
                </c:pt>
                <c:pt idx="1717">
                  <c:v>10602790.364391999</c:v>
                </c:pt>
                <c:pt idx="1718">
                  <c:v>10635850.061222101</c:v>
                </c:pt>
                <c:pt idx="1719">
                  <c:v>10669155.6449087</c:v>
                </c:pt>
                <c:pt idx="1720">
                  <c:v>10704516.9085541</c:v>
                </c:pt>
                <c:pt idx="1721">
                  <c:v>10738368.2609054</c:v>
                </c:pt>
                <c:pt idx="1722">
                  <c:v>10770648.746900201</c:v>
                </c:pt>
                <c:pt idx="1723">
                  <c:v>10799479.5522284</c:v>
                </c:pt>
                <c:pt idx="1724">
                  <c:v>10826581.5445938</c:v>
                </c:pt>
                <c:pt idx="1725">
                  <c:v>10850091.3031072</c:v>
                </c:pt>
                <c:pt idx="1726">
                  <c:v>10866323.3725808</c:v>
                </c:pt>
                <c:pt idx="1727">
                  <c:v>10875210.562998099</c:v>
                </c:pt>
                <c:pt idx="1728">
                  <c:v>10874996.235348601</c:v>
                </c:pt>
                <c:pt idx="1729">
                  <c:v>10865803.3706645</c:v>
                </c:pt>
                <c:pt idx="1730">
                  <c:v>10847871.3540144</c:v>
                </c:pt>
                <c:pt idx="1731">
                  <c:v>10828131.225094801</c:v>
                </c:pt>
                <c:pt idx="1732">
                  <c:v>10806680.7338257</c:v>
                </c:pt>
                <c:pt idx="1733">
                  <c:v>10786773.321083</c:v>
                </c:pt>
                <c:pt idx="1734">
                  <c:v>10768374.2934417</c:v>
                </c:pt>
                <c:pt idx="1735">
                  <c:v>10751448.924101699</c:v>
                </c:pt>
                <c:pt idx="1736">
                  <c:v>10734479.667721501</c:v>
                </c:pt>
                <c:pt idx="1737">
                  <c:v>10716042.7994368</c:v>
                </c:pt>
                <c:pt idx="1738">
                  <c:v>10699059.3356055</c:v>
                </c:pt>
                <c:pt idx="1739">
                  <c:v>10682104.8003207</c:v>
                </c:pt>
                <c:pt idx="1740">
                  <c:v>10667911.2782725</c:v>
                </c:pt>
                <c:pt idx="1741">
                  <c:v>10657722.657611599</c:v>
                </c:pt>
                <c:pt idx="1742">
                  <c:v>10652747.4190662</c:v>
                </c:pt>
                <c:pt idx="1743">
                  <c:v>10648965.830689499</c:v>
                </c:pt>
                <c:pt idx="1744">
                  <c:v>10647650.9089079</c:v>
                </c:pt>
                <c:pt idx="1745">
                  <c:v>10647493.4809418</c:v>
                </c:pt>
                <c:pt idx="1746">
                  <c:v>10647215.9124141</c:v>
                </c:pt>
                <c:pt idx="1747">
                  <c:v>10646822.1203312</c:v>
                </c:pt>
                <c:pt idx="1748">
                  <c:v>10648798.584679199</c:v>
                </c:pt>
                <c:pt idx="1749">
                  <c:v>10650665.6900506</c:v>
                </c:pt>
                <c:pt idx="1750">
                  <c:v>10654874.966841601</c:v>
                </c:pt>
                <c:pt idx="1751">
                  <c:v>10660209.285049001</c:v>
                </c:pt>
                <c:pt idx="1752">
                  <c:v>10665458.2896709</c:v>
                </c:pt>
                <c:pt idx="1753">
                  <c:v>10670622.915639499</c:v>
                </c:pt>
                <c:pt idx="1754">
                  <c:v>10675704.0926107</c:v>
                </c:pt>
                <c:pt idx="1755">
                  <c:v>10680702.7449641</c:v>
                </c:pt>
                <c:pt idx="1756">
                  <c:v>10685619.7918033</c:v>
                </c:pt>
                <c:pt idx="1757">
                  <c:v>10690456.1469559</c:v>
                </c:pt>
                <c:pt idx="1758">
                  <c:v>10694041.003269</c:v>
                </c:pt>
                <c:pt idx="1759">
                  <c:v>10698703.027382599</c:v>
                </c:pt>
                <c:pt idx="1760">
                  <c:v>10702130.798364701</c:v>
                </c:pt>
                <c:pt idx="1761">
                  <c:v>10705474.7068762</c:v>
                </c:pt>
                <c:pt idx="1762">
                  <c:v>10708736.0262817</c:v>
                </c:pt>
                <c:pt idx="1763">
                  <c:v>10711916.0208288</c:v>
                </c:pt>
                <c:pt idx="1764">
                  <c:v>10715015.945648</c:v>
                </c:pt>
                <c:pt idx="1765">
                  <c:v>10716924.941790801</c:v>
                </c:pt>
                <c:pt idx="1766">
                  <c:v>10716556.650748599</c:v>
                </c:pt>
                <c:pt idx="1767">
                  <c:v>10711801.547112299</c:v>
                </c:pt>
                <c:pt idx="1768">
                  <c:v>10702818.3179732</c:v>
                </c:pt>
                <c:pt idx="1769">
                  <c:v>10687825.0997354</c:v>
                </c:pt>
                <c:pt idx="1770">
                  <c:v>10668293.8758804</c:v>
                </c:pt>
                <c:pt idx="1771">
                  <c:v>10645670.520798599</c:v>
                </c:pt>
                <c:pt idx="1772">
                  <c:v>10623894.572581001</c:v>
                </c:pt>
                <c:pt idx="1773">
                  <c:v>10602994.514617199</c:v>
                </c:pt>
                <c:pt idx="1774">
                  <c:v>10584554.4015148</c:v>
                </c:pt>
                <c:pt idx="1775">
                  <c:v>10569133.651773101</c:v>
                </c:pt>
                <c:pt idx="1776">
                  <c:v>10556473.7176666</c:v>
                </c:pt>
                <c:pt idx="1777">
                  <c:v>10544276.138517199</c:v>
                </c:pt>
                <c:pt idx="1778">
                  <c:v>10531901.775496099</c:v>
                </c:pt>
                <c:pt idx="1779">
                  <c:v>10517626.5806903</c:v>
                </c:pt>
                <c:pt idx="1780">
                  <c:v>10501914.488352099</c:v>
                </c:pt>
                <c:pt idx="1781">
                  <c:v>10485800.2178487</c:v>
                </c:pt>
                <c:pt idx="1782">
                  <c:v>10471523.185388001</c:v>
                </c:pt>
                <c:pt idx="1783">
                  <c:v>10459795.743222799</c:v>
                </c:pt>
                <c:pt idx="1784">
                  <c:v>10451046.7713912</c:v>
                </c:pt>
                <c:pt idx="1785">
                  <c:v>10444816.0462723</c:v>
                </c:pt>
                <c:pt idx="1786">
                  <c:v>10439716.5464455</c:v>
                </c:pt>
                <c:pt idx="1787">
                  <c:v>10435298.778106</c:v>
                </c:pt>
                <c:pt idx="1788">
                  <c:v>10431210.9116122</c:v>
                </c:pt>
                <c:pt idx="1789">
                  <c:v>10427196.8707275</c:v>
                </c:pt>
                <c:pt idx="1790">
                  <c:v>10422883.6562951</c:v>
                </c:pt>
                <c:pt idx="1791">
                  <c:v>10418362.219738301</c:v>
                </c:pt>
                <c:pt idx="1792">
                  <c:v>10413935.1298937</c:v>
                </c:pt>
                <c:pt idx="1793">
                  <c:v>10413935.1298937</c:v>
                </c:pt>
                <c:pt idx="1794">
                  <c:v>10413935.1298937</c:v>
                </c:pt>
                <c:pt idx="1795">
                  <c:v>10413935.1298937</c:v>
                </c:pt>
                <c:pt idx="1796">
                  <c:v>10413935.1298937</c:v>
                </c:pt>
                <c:pt idx="1797">
                  <c:v>10413935.1298937</c:v>
                </c:pt>
                <c:pt idx="1798">
                  <c:v>10413935.1298937</c:v>
                </c:pt>
                <c:pt idx="1799">
                  <c:v>10413935.1298937</c:v>
                </c:pt>
                <c:pt idx="1800">
                  <c:v>10413935.1298937</c:v>
                </c:pt>
              </c:numCache>
            </c:numRef>
          </c:yVal>
          <c:smooth val="1"/>
          <c:extLst>
            <c:ext xmlns:c16="http://schemas.microsoft.com/office/drawing/2014/chart" uri="{C3380CC4-5D6E-409C-BE32-E72D297353CC}">
              <c16:uniqueId val="{00000001-28EB-471D-9CE7-D2335581B437}"/>
            </c:ext>
          </c:extLst>
        </c:ser>
        <c:dLbls>
          <c:showLegendKey val="0"/>
          <c:showVal val="0"/>
          <c:showCatName val="0"/>
          <c:showSerName val="0"/>
          <c:showPercent val="0"/>
          <c:showBubbleSize val="0"/>
        </c:dLbls>
        <c:axId val="1242210784"/>
        <c:axId val="1242195808"/>
      </c:scatterChart>
      <c:valAx>
        <c:axId val="1242210784"/>
        <c:scaling>
          <c:orientation val="minMax"/>
          <c:max val="18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(s)</a:t>
                </a:r>
              </a:p>
            </c:rich>
          </c:tx>
          <c:layout>
            <c:manualLayout>
              <c:xMode val="edge"/>
              <c:yMode val="edge"/>
              <c:x val="0.51951268591426081"/>
              <c:y val="0.8005548264800233"/>
            </c:manualLayout>
          </c:layout>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2195808"/>
        <c:crosses val="autoZero"/>
        <c:crossBetween val="midCat"/>
      </c:valAx>
      <c:valAx>
        <c:axId val="1242195808"/>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Energy (J)</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242210784"/>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scatterChart>
        <c:scatterStyle val="smoothMarker"/>
        <c:varyColors val="0"/>
        <c:ser>
          <c:idx val="0"/>
          <c:order val="0"/>
          <c:tx>
            <c:v>Electric</c:v>
          </c:tx>
          <c:spPr>
            <a:ln w="19050" cap="rnd">
              <a:solidFill>
                <a:schemeClr val="accent1"/>
              </a:solidFill>
              <a:round/>
            </a:ln>
            <a:effectLst/>
          </c:spPr>
          <c:marker>
            <c:symbol val="none"/>
          </c:marker>
          <c:xVal>
            <c:strRef>
              <c:f>Power!$C$5:$C$1806</c:f>
              <c:strCache>
                <c:ptCount val="1802"/>
                <c:pt idx="0">
                  <c:v>s</c:v>
                </c:pt>
                <c:pt idx="1">
                  <c:v>0</c:v>
                </c:pt>
                <c:pt idx="2">
                  <c:v>1</c:v>
                </c:pt>
                <c:pt idx="3">
                  <c:v>2</c:v>
                </c:pt>
                <c:pt idx="4">
                  <c:v>3</c:v>
                </c:pt>
                <c:pt idx="5">
                  <c:v>4</c:v>
                </c:pt>
                <c:pt idx="6">
                  <c:v>5</c:v>
                </c:pt>
                <c:pt idx="7">
                  <c:v>6</c:v>
                </c:pt>
                <c:pt idx="8">
                  <c:v>7</c:v>
                </c:pt>
                <c:pt idx="9">
                  <c:v>8</c:v>
                </c:pt>
                <c:pt idx="10">
                  <c:v>9</c:v>
                </c:pt>
                <c:pt idx="11">
                  <c:v>10</c:v>
                </c:pt>
                <c:pt idx="12">
                  <c:v>11</c:v>
                </c:pt>
                <c:pt idx="13">
                  <c:v>12</c:v>
                </c:pt>
                <c:pt idx="14">
                  <c:v>13</c:v>
                </c:pt>
                <c:pt idx="15">
                  <c:v>14</c:v>
                </c:pt>
                <c:pt idx="16">
                  <c:v>15</c:v>
                </c:pt>
                <c:pt idx="17">
                  <c:v>16</c:v>
                </c:pt>
                <c:pt idx="18">
                  <c:v>17</c:v>
                </c:pt>
                <c:pt idx="19">
                  <c:v>18</c:v>
                </c:pt>
                <c:pt idx="20">
                  <c:v>19</c:v>
                </c:pt>
                <c:pt idx="21">
                  <c:v>20</c:v>
                </c:pt>
                <c:pt idx="22">
                  <c:v>21</c:v>
                </c:pt>
                <c:pt idx="23">
                  <c:v>22</c:v>
                </c:pt>
                <c:pt idx="24">
                  <c:v>23</c:v>
                </c:pt>
                <c:pt idx="25">
                  <c:v>24</c:v>
                </c:pt>
                <c:pt idx="26">
                  <c:v>25</c:v>
                </c:pt>
                <c:pt idx="27">
                  <c:v>26</c:v>
                </c:pt>
                <c:pt idx="28">
                  <c:v>27</c:v>
                </c:pt>
                <c:pt idx="29">
                  <c:v>28</c:v>
                </c:pt>
                <c:pt idx="30">
                  <c:v>29</c:v>
                </c:pt>
                <c:pt idx="31">
                  <c:v>30</c:v>
                </c:pt>
                <c:pt idx="32">
                  <c:v>31</c:v>
                </c:pt>
                <c:pt idx="33">
                  <c:v>32</c:v>
                </c:pt>
                <c:pt idx="34">
                  <c:v>33</c:v>
                </c:pt>
                <c:pt idx="35">
                  <c:v>34</c:v>
                </c:pt>
                <c:pt idx="36">
                  <c:v>35</c:v>
                </c:pt>
                <c:pt idx="37">
                  <c:v>36</c:v>
                </c:pt>
                <c:pt idx="38">
                  <c:v>37</c:v>
                </c:pt>
                <c:pt idx="39">
                  <c:v>38</c:v>
                </c:pt>
                <c:pt idx="40">
                  <c:v>39</c:v>
                </c:pt>
                <c:pt idx="41">
                  <c:v>40</c:v>
                </c:pt>
                <c:pt idx="42">
                  <c:v>41</c:v>
                </c:pt>
                <c:pt idx="43">
                  <c:v>42</c:v>
                </c:pt>
                <c:pt idx="44">
                  <c:v>43</c:v>
                </c:pt>
                <c:pt idx="45">
                  <c:v>44</c:v>
                </c:pt>
                <c:pt idx="46">
                  <c:v>45</c:v>
                </c:pt>
                <c:pt idx="47">
                  <c:v>46</c:v>
                </c:pt>
                <c:pt idx="48">
                  <c:v>47</c:v>
                </c:pt>
                <c:pt idx="49">
                  <c:v>48</c:v>
                </c:pt>
                <c:pt idx="50">
                  <c:v>49</c:v>
                </c:pt>
                <c:pt idx="51">
                  <c:v>50</c:v>
                </c:pt>
                <c:pt idx="52">
                  <c:v>51</c:v>
                </c:pt>
                <c:pt idx="53">
                  <c:v>52</c:v>
                </c:pt>
                <c:pt idx="54">
                  <c:v>53</c:v>
                </c:pt>
                <c:pt idx="55">
                  <c:v>54</c:v>
                </c:pt>
                <c:pt idx="56">
                  <c:v>55</c:v>
                </c:pt>
                <c:pt idx="57">
                  <c:v>56</c:v>
                </c:pt>
                <c:pt idx="58">
                  <c:v>57</c:v>
                </c:pt>
                <c:pt idx="59">
                  <c:v>58</c:v>
                </c:pt>
                <c:pt idx="60">
                  <c:v>59</c:v>
                </c:pt>
                <c:pt idx="61">
                  <c:v>60</c:v>
                </c:pt>
                <c:pt idx="62">
                  <c:v>61</c:v>
                </c:pt>
                <c:pt idx="63">
                  <c:v>62</c:v>
                </c:pt>
                <c:pt idx="64">
                  <c:v>63</c:v>
                </c:pt>
                <c:pt idx="65">
                  <c:v>64</c:v>
                </c:pt>
                <c:pt idx="66">
                  <c:v>65</c:v>
                </c:pt>
                <c:pt idx="67">
                  <c:v>66</c:v>
                </c:pt>
                <c:pt idx="68">
                  <c:v>67</c:v>
                </c:pt>
                <c:pt idx="69">
                  <c:v>68</c:v>
                </c:pt>
                <c:pt idx="70">
                  <c:v>69</c:v>
                </c:pt>
                <c:pt idx="71">
                  <c:v>70</c:v>
                </c:pt>
                <c:pt idx="72">
                  <c:v>71</c:v>
                </c:pt>
                <c:pt idx="73">
                  <c:v>72</c:v>
                </c:pt>
                <c:pt idx="74">
                  <c:v>73</c:v>
                </c:pt>
                <c:pt idx="75">
                  <c:v>74</c:v>
                </c:pt>
                <c:pt idx="76">
                  <c:v>75</c:v>
                </c:pt>
                <c:pt idx="77">
                  <c:v>76</c:v>
                </c:pt>
                <c:pt idx="78">
                  <c:v>77</c:v>
                </c:pt>
                <c:pt idx="79">
                  <c:v>78</c:v>
                </c:pt>
                <c:pt idx="80">
                  <c:v>79</c:v>
                </c:pt>
                <c:pt idx="81">
                  <c:v>80</c:v>
                </c:pt>
                <c:pt idx="82">
                  <c:v>81</c:v>
                </c:pt>
                <c:pt idx="83">
                  <c:v>82</c:v>
                </c:pt>
                <c:pt idx="84">
                  <c:v>83</c:v>
                </c:pt>
                <c:pt idx="85">
                  <c:v>84</c:v>
                </c:pt>
                <c:pt idx="86">
                  <c:v>85</c:v>
                </c:pt>
                <c:pt idx="87">
                  <c:v>86</c:v>
                </c:pt>
                <c:pt idx="88">
                  <c:v>87</c:v>
                </c:pt>
                <c:pt idx="89">
                  <c:v>88</c:v>
                </c:pt>
                <c:pt idx="90">
                  <c:v>89</c:v>
                </c:pt>
                <c:pt idx="91">
                  <c:v>90</c:v>
                </c:pt>
                <c:pt idx="92">
                  <c:v>91</c:v>
                </c:pt>
                <c:pt idx="93">
                  <c:v>92</c:v>
                </c:pt>
                <c:pt idx="94">
                  <c:v>93</c:v>
                </c:pt>
                <c:pt idx="95">
                  <c:v>94</c:v>
                </c:pt>
                <c:pt idx="96">
                  <c:v>95</c:v>
                </c:pt>
                <c:pt idx="97">
                  <c:v>96</c:v>
                </c:pt>
                <c:pt idx="98">
                  <c:v>97</c:v>
                </c:pt>
                <c:pt idx="99">
                  <c:v>98</c:v>
                </c:pt>
                <c:pt idx="100">
                  <c:v>99</c:v>
                </c:pt>
                <c:pt idx="101">
                  <c:v>100</c:v>
                </c:pt>
                <c:pt idx="102">
                  <c:v>101</c:v>
                </c:pt>
                <c:pt idx="103">
                  <c:v>102</c:v>
                </c:pt>
                <c:pt idx="104">
                  <c:v>103</c:v>
                </c:pt>
                <c:pt idx="105">
                  <c:v>104</c:v>
                </c:pt>
                <c:pt idx="106">
                  <c:v>105</c:v>
                </c:pt>
                <c:pt idx="107">
                  <c:v>106</c:v>
                </c:pt>
                <c:pt idx="108">
                  <c:v>107</c:v>
                </c:pt>
                <c:pt idx="109">
                  <c:v>108</c:v>
                </c:pt>
                <c:pt idx="110">
                  <c:v>109</c:v>
                </c:pt>
                <c:pt idx="111">
                  <c:v>110</c:v>
                </c:pt>
                <c:pt idx="112">
                  <c:v>111</c:v>
                </c:pt>
                <c:pt idx="113">
                  <c:v>112</c:v>
                </c:pt>
                <c:pt idx="114">
                  <c:v>113</c:v>
                </c:pt>
                <c:pt idx="115">
                  <c:v>114</c:v>
                </c:pt>
                <c:pt idx="116">
                  <c:v>115</c:v>
                </c:pt>
                <c:pt idx="117">
                  <c:v>116</c:v>
                </c:pt>
                <c:pt idx="118">
                  <c:v>117</c:v>
                </c:pt>
                <c:pt idx="119">
                  <c:v>118</c:v>
                </c:pt>
                <c:pt idx="120">
                  <c:v>119</c:v>
                </c:pt>
                <c:pt idx="121">
                  <c:v>120</c:v>
                </c:pt>
                <c:pt idx="122">
                  <c:v>121</c:v>
                </c:pt>
                <c:pt idx="123">
                  <c:v>122</c:v>
                </c:pt>
                <c:pt idx="124">
                  <c:v>123</c:v>
                </c:pt>
                <c:pt idx="125">
                  <c:v>124</c:v>
                </c:pt>
                <c:pt idx="126">
                  <c:v>125</c:v>
                </c:pt>
                <c:pt idx="127">
                  <c:v>126</c:v>
                </c:pt>
                <c:pt idx="128">
                  <c:v>127</c:v>
                </c:pt>
                <c:pt idx="129">
                  <c:v>128</c:v>
                </c:pt>
                <c:pt idx="130">
                  <c:v>129</c:v>
                </c:pt>
                <c:pt idx="131">
                  <c:v>130</c:v>
                </c:pt>
                <c:pt idx="132">
                  <c:v>131</c:v>
                </c:pt>
                <c:pt idx="133">
                  <c:v>132</c:v>
                </c:pt>
                <c:pt idx="134">
                  <c:v>133</c:v>
                </c:pt>
                <c:pt idx="135">
                  <c:v>134</c:v>
                </c:pt>
                <c:pt idx="136">
                  <c:v>135</c:v>
                </c:pt>
                <c:pt idx="137">
                  <c:v>136</c:v>
                </c:pt>
                <c:pt idx="138">
                  <c:v>137</c:v>
                </c:pt>
                <c:pt idx="139">
                  <c:v>138</c:v>
                </c:pt>
                <c:pt idx="140">
                  <c:v>139</c:v>
                </c:pt>
                <c:pt idx="141">
                  <c:v>140</c:v>
                </c:pt>
                <c:pt idx="142">
                  <c:v>141</c:v>
                </c:pt>
                <c:pt idx="143">
                  <c:v>142</c:v>
                </c:pt>
                <c:pt idx="144">
                  <c:v>143</c:v>
                </c:pt>
                <c:pt idx="145">
                  <c:v>144</c:v>
                </c:pt>
                <c:pt idx="146">
                  <c:v>145</c:v>
                </c:pt>
                <c:pt idx="147">
                  <c:v>146</c:v>
                </c:pt>
                <c:pt idx="148">
                  <c:v>147</c:v>
                </c:pt>
                <c:pt idx="149">
                  <c:v>148</c:v>
                </c:pt>
                <c:pt idx="150">
                  <c:v>149</c:v>
                </c:pt>
                <c:pt idx="151">
                  <c:v>150</c:v>
                </c:pt>
                <c:pt idx="152">
                  <c:v>151</c:v>
                </c:pt>
                <c:pt idx="153">
                  <c:v>152</c:v>
                </c:pt>
                <c:pt idx="154">
                  <c:v>153</c:v>
                </c:pt>
                <c:pt idx="155">
                  <c:v>154</c:v>
                </c:pt>
                <c:pt idx="156">
                  <c:v>155</c:v>
                </c:pt>
                <c:pt idx="157">
                  <c:v>156</c:v>
                </c:pt>
                <c:pt idx="158">
                  <c:v>157</c:v>
                </c:pt>
                <c:pt idx="159">
                  <c:v>158</c:v>
                </c:pt>
                <c:pt idx="160">
                  <c:v>159</c:v>
                </c:pt>
                <c:pt idx="161">
                  <c:v>160</c:v>
                </c:pt>
                <c:pt idx="162">
                  <c:v>161</c:v>
                </c:pt>
                <c:pt idx="163">
                  <c:v>162</c:v>
                </c:pt>
                <c:pt idx="164">
                  <c:v>163</c:v>
                </c:pt>
                <c:pt idx="165">
                  <c:v>164</c:v>
                </c:pt>
                <c:pt idx="166">
                  <c:v>165</c:v>
                </c:pt>
                <c:pt idx="167">
                  <c:v>166</c:v>
                </c:pt>
                <c:pt idx="168">
                  <c:v>167</c:v>
                </c:pt>
                <c:pt idx="169">
                  <c:v>168</c:v>
                </c:pt>
                <c:pt idx="170">
                  <c:v>169</c:v>
                </c:pt>
                <c:pt idx="171">
                  <c:v>170</c:v>
                </c:pt>
                <c:pt idx="172">
                  <c:v>171</c:v>
                </c:pt>
                <c:pt idx="173">
                  <c:v>172</c:v>
                </c:pt>
                <c:pt idx="174">
                  <c:v>173</c:v>
                </c:pt>
                <c:pt idx="175">
                  <c:v>174</c:v>
                </c:pt>
                <c:pt idx="176">
                  <c:v>175</c:v>
                </c:pt>
                <c:pt idx="177">
                  <c:v>176</c:v>
                </c:pt>
                <c:pt idx="178">
                  <c:v>177</c:v>
                </c:pt>
                <c:pt idx="179">
                  <c:v>178</c:v>
                </c:pt>
                <c:pt idx="180">
                  <c:v>179</c:v>
                </c:pt>
                <c:pt idx="181">
                  <c:v>180</c:v>
                </c:pt>
                <c:pt idx="182">
                  <c:v>181</c:v>
                </c:pt>
                <c:pt idx="183">
                  <c:v>182</c:v>
                </c:pt>
                <c:pt idx="184">
                  <c:v>183</c:v>
                </c:pt>
                <c:pt idx="185">
                  <c:v>184</c:v>
                </c:pt>
                <c:pt idx="186">
                  <c:v>185</c:v>
                </c:pt>
                <c:pt idx="187">
                  <c:v>186</c:v>
                </c:pt>
                <c:pt idx="188">
                  <c:v>187</c:v>
                </c:pt>
                <c:pt idx="189">
                  <c:v>188</c:v>
                </c:pt>
                <c:pt idx="190">
                  <c:v>189</c:v>
                </c:pt>
                <c:pt idx="191">
                  <c:v>190</c:v>
                </c:pt>
                <c:pt idx="192">
                  <c:v>191</c:v>
                </c:pt>
                <c:pt idx="193">
                  <c:v>192</c:v>
                </c:pt>
                <c:pt idx="194">
                  <c:v>193</c:v>
                </c:pt>
                <c:pt idx="195">
                  <c:v>194</c:v>
                </c:pt>
                <c:pt idx="196">
                  <c:v>195</c:v>
                </c:pt>
                <c:pt idx="197">
                  <c:v>196</c:v>
                </c:pt>
                <c:pt idx="198">
                  <c:v>197</c:v>
                </c:pt>
                <c:pt idx="199">
                  <c:v>198</c:v>
                </c:pt>
                <c:pt idx="200">
                  <c:v>199</c:v>
                </c:pt>
                <c:pt idx="201">
                  <c:v>200</c:v>
                </c:pt>
                <c:pt idx="202">
                  <c:v>201</c:v>
                </c:pt>
                <c:pt idx="203">
                  <c:v>202</c:v>
                </c:pt>
                <c:pt idx="204">
                  <c:v>203</c:v>
                </c:pt>
                <c:pt idx="205">
                  <c:v>204</c:v>
                </c:pt>
                <c:pt idx="206">
                  <c:v>205</c:v>
                </c:pt>
                <c:pt idx="207">
                  <c:v>206</c:v>
                </c:pt>
                <c:pt idx="208">
                  <c:v>207</c:v>
                </c:pt>
                <c:pt idx="209">
                  <c:v>208</c:v>
                </c:pt>
                <c:pt idx="210">
                  <c:v>209</c:v>
                </c:pt>
                <c:pt idx="211">
                  <c:v>210</c:v>
                </c:pt>
                <c:pt idx="212">
                  <c:v>211</c:v>
                </c:pt>
                <c:pt idx="213">
                  <c:v>212</c:v>
                </c:pt>
                <c:pt idx="214">
                  <c:v>213</c:v>
                </c:pt>
                <c:pt idx="215">
                  <c:v>214</c:v>
                </c:pt>
                <c:pt idx="216">
                  <c:v>215</c:v>
                </c:pt>
                <c:pt idx="217">
                  <c:v>216</c:v>
                </c:pt>
                <c:pt idx="218">
                  <c:v>217</c:v>
                </c:pt>
                <c:pt idx="219">
                  <c:v>218</c:v>
                </c:pt>
                <c:pt idx="220">
                  <c:v>219</c:v>
                </c:pt>
                <c:pt idx="221">
                  <c:v>220</c:v>
                </c:pt>
                <c:pt idx="222">
                  <c:v>221</c:v>
                </c:pt>
                <c:pt idx="223">
                  <c:v>222</c:v>
                </c:pt>
                <c:pt idx="224">
                  <c:v>223</c:v>
                </c:pt>
                <c:pt idx="225">
                  <c:v>224</c:v>
                </c:pt>
                <c:pt idx="226">
                  <c:v>225</c:v>
                </c:pt>
                <c:pt idx="227">
                  <c:v>226</c:v>
                </c:pt>
                <c:pt idx="228">
                  <c:v>227</c:v>
                </c:pt>
                <c:pt idx="229">
                  <c:v>228</c:v>
                </c:pt>
                <c:pt idx="230">
                  <c:v>229</c:v>
                </c:pt>
                <c:pt idx="231">
                  <c:v>230</c:v>
                </c:pt>
                <c:pt idx="232">
                  <c:v>231</c:v>
                </c:pt>
                <c:pt idx="233">
                  <c:v>232</c:v>
                </c:pt>
                <c:pt idx="234">
                  <c:v>233</c:v>
                </c:pt>
                <c:pt idx="235">
                  <c:v>234</c:v>
                </c:pt>
                <c:pt idx="236">
                  <c:v>235</c:v>
                </c:pt>
                <c:pt idx="237">
                  <c:v>236</c:v>
                </c:pt>
                <c:pt idx="238">
                  <c:v>237</c:v>
                </c:pt>
                <c:pt idx="239">
                  <c:v>238</c:v>
                </c:pt>
                <c:pt idx="240">
                  <c:v>239</c:v>
                </c:pt>
                <c:pt idx="241">
                  <c:v>240</c:v>
                </c:pt>
                <c:pt idx="242">
                  <c:v>241</c:v>
                </c:pt>
                <c:pt idx="243">
                  <c:v>242</c:v>
                </c:pt>
                <c:pt idx="244">
                  <c:v>243</c:v>
                </c:pt>
                <c:pt idx="245">
                  <c:v>244</c:v>
                </c:pt>
                <c:pt idx="246">
                  <c:v>245</c:v>
                </c:pt>
                <c:pt idx="247">
                  <c:v>246</c:v>
                </c:pt>
                <c:pt idx="248">
                  <c:v>247</c:v>
                </c:pt>
                <c:pt idx="249">
                  <c:v>248</c:v>
                </c:pt>
                <c:pt idx="250">
                  <c:v>249</c:v>
                </c:pt>
                <c:pt idx="251">
                  <c:v>250</c:v>
                </c:pt>
                <c:pt idx="252">
                  <c:v>251</c:v>
                </c:pt>
                <c:pt idx="253">
                  <c:v>252</c:v>
                </c:pt>
                <c:pt idx="254">
                  <c:v>253</c:v>
                </c:pt>
                <c:pt idx="255">
                  <c:v>254</c:v>
                </c:pt>
                <c:pt idx="256">
                  <c:v>255</c:v>
                </c:pt>
                <c:pt idx="257">
                  <c:v>256</c:v>
                </c:pt>
                <c:pt idx="258">
                  <c:v>257</c:v>
                </c:pt>
                <c:pt idx="259">
                  <c:v>258</c:v>
                </c:pt>
                <c:pt idx="260">
                  <c:v>259</c:v>
                </c:pt>
                <c:pt idx="261">
                  <c:v>260</c:v>
                </c:pt>
                <c:pt idx="262">
                  <c:v>261</c:v>
                </c:pt>
                <c:pt idx="263">
                  <c:v>262</c:v>
                </c:pt>
                <c:pt idx="264">
                  <c:v>263</c:v>
                </c:pt>
                <c:pt idx="265">
                  <c:v>264</c:v>
                </c:pt>
                <c:pt idx="266">
                  <c:v>265</c:v>
                </c:pt>
                <c:pt idx="267">
                  <c:v>266</c:v>
                </c:pt>
                <c:pt idx="268">
                  <c:v>267</c:v>
                </c:pt>
                <c:pt idx="269">
                  <c:v>268</c:v>
                </c:pt>
                <c:pt idx="270">
                  <c:v>269</c:v>
                </c:pt>
                <c:pt idx="271">
                  <c:v>270</c:v>
                </c:pt>
                <c:pt idx="272">
                  <c:v>271</c:v>
                </c:pt>
                <c:pt idx="273">
                  <c:v>272</c:v>
                </c:pt>
                <c:pt idx="274">
                  <c:v>273</c:v>
                </c:pt>
                <c:pt idx="275">
                  <c:v>274</c:v>
                </c:pt>
                <c:pt idx="276">
                  <c:v>275</c:v>
                </c:pt>
                <c:pt idx="277">
                  <c:v>276</c:v>
                </c:pt>
                <c:pt idx="278">
                  <c:v>277</c:v>
                </c:pt>
                <c:pt idx="279">
                  <c:v>278</c:v>
                </c:pt>
                <c:pt idx="280">
                  <c:v>279</c:v>
                </c:pt>
                <c:pt idx="281">
                  <c:v>280</c:v>
                </c:pt>
                <c:pt idx="282">
                  <c:v>281</c:v>
                </c:pt>
                <c:pt idx="283">
                  <c:v>282</c:v>
                </c:pt>
                <c:pt idx="284">
                  <c:v>283</c:v>
                </c:pt>
                <c:pt idx="285">
                  <c:v>284</c:v>
                </c:pt>
                <c:pt idx="286">
                  <c:v>285</c:v>
                </c:pt>
                <c:pt idx="287">
                  <c:v>286</c:v>
                </c:pt>
                <c:pt idx="288">
                  <c:v>287</c:v>
                </c:pt>
                <c:pt idx="289">
                  <c:v>288</c:v>
                </c:pt>
                <c:pt idx="290">
                  <c:v>289</c:v>
                </c:pt>
                <c:pt idx="291">
                  <c:v>290</c:v>
                </c:pt>
                <c:pt idx="292">
                  <c:v>291</c:v>
                </c:pt>
                <c:pt idx="293">
                  <c:v>292</c:v>
                </c:pt>
                <c:pt idx="294">
                  <c:v>293</c:v>
                </c:pt>
                <c:pt idx="295">
                  <c:v>294</c:v>
                </c:pt>
                <c:pt idx="296">
                  <c:v>295</c:v>
                </c:pt>
                <c:pt idx="297">
                  <c:v>296</c:v>
                </c:pt>
                <c:pt idx="298">
                  <c:v>297</c:v>
                </c:pt>
                <c:pt idx="299">
                  <c:v>298</c:v>
                </c:pt>
                <c:pt idx="300">
                  <c:v>299</c:v>
                </c:pt>
                <c:pt idx="301">
                  <c:v>300</c:v>
                </c:pt>
                <c:pt idx="302">
                  <c:v>301</c:v>
                </c:pt>
                <c:pt idx="303">
                  <c:v>302</c:v>
                </c:pt>
                <c:pt idx="304">
                  <c:v>303</c:v>
                </c:pt>
                <c:pt idx="305">
                  <c:v>304</c:v>
                </c:pt>
                <c:pt idx="306">
                  <c:v>305</c:v>
                </c:pt>
                <c:pt idx="307">
                  <c:v>306</c:v>
                </c:pt>
                <c:pt idx="308">
                  <c:v>307</c:v>
                </c:pt>
                <c:pt idx="309">
                  <c:v>308</c:v>
                </c:pt>
                <c:pt idx="310">
                  <c:v>309</c:v>
                </c:pt>
                <c:pt idx="311">
                  <c:v>310</c:v>
                </c:pt>
                <c:pt idx="312">
                  <c:v>311</c:v>
                </c:pt>
                <c:pt idx="313">
                  <c:v>312</c:v>
                </c:pt>
                <c:pt idx="314">
                  <c:v>313</c:v>
                </c:pt>
                <c:pt idx="315">
                  <c:v>314</c:v>
                </c:pt>
                <c:pt idx="316">
                  <c:v>315</c:v>
                </c:pt>
                <c:pt idx="317">
                  <c:v>316</c:v>
                </c:pt>
                <c:pt idx="318">
                  <c:v>317</c:v>
                </c:pt>
                <c:pt idx="319">
                  <c:v>318</c:v>
                </c:pt>
                <c:pt idx="320">
                  <c:v>319</c:v>
                </c:pt>
                <c:pt idx="321">
                  <c:v>320</c:v>
                </c:pt>
                <c:pt idx="322">
                  <c:v>321</c:v>
                </c:pt>
                <c:pt idx="323">
                  <c:v>322</c:v>
                </c:pt>
                <c:pt idx="324">
                  <c:v>323</c:v>
                </c:pt>
                <c:pt idx="325">
                  <c:v>324</c:v>
                </c:pt>
                <c:pt idx="326">
                  <c:v>325</c:v>
                </c:pt>
                <c:pt idx="327">
                  <c:v>326</c:v>
                </c:pt>
                <c:pt idx="328">
                  <c:v>327</c:v>
                </c:pt>
                <c:pt idx="329">
                  <c:v>328</c:v>
                </c:pt>
                <c:pt idx="330">
                  <c:v>329</c:v>
                </c:pt>
                <c:pt idx="331">
                  <c:v>330</c:v>
                </c:pt>
                <c:pt idx="332">
                  <c:v>331</c:v>
                </c:pt>
                <c:pt idx="333">
                  <c:v>332</c:v>
                </c:pt>
                <c:pt idx="334">
                  <c:v>333</c:v>
                </c:pt>
                <c:pt idx="335">
                  <c:v>334</c:v>
                </c:pt>
                <c:pt idx="336">
                  <c:v>335</c:v>
                </c:pt>
                <c:pt idx="337">
                  <c:v>336</c:v>
                </c:pt>
                <c:pt idx="338">
                  <c:v>337</c:v>
                </c:pt>
                <c:pt idx="339">
                  <c:v>338</c:v>
                </c:pt>
                <c:pt idx="340">
                  <c:v>339</c:v>
                </c:pt>
                <c:pt idx="341">
                  <c:v>340</c:v>
                </c:pt>
                <c:pt idx="342">
                  <c:v>341</c:v>
                </c:pt>
                <c:pt idx="343">
                  <c:v>342</c:v>
                </c:pt>
                <c:pt idx="344">
                  <c:v>343</c:v>
                </c:pt>
                <c:pt idx="345">
                  <c:v>344</c:v>
                </c:pt>
                <c:pt idx="346">
                  <c:v>345</c:v>
                </c:pt>
                <c:pt idx="347">
                  <c:v>346</c:v>
                </c:pt>
                <c:pt idx="348">
                  <c:v>347</c:v>
                </c:pt>
                <c:pt idx="349">
                  <c:v>348</c:v>
                </c:pt>
                <c:pt idx="350">
                  <c:v>349</c:v>
                </c:pt>
                <c:pt idx="351">
                  <c:v>350</c:v>
                </c:pt>
                <c:pt idx="352">
                  <c:v>351</c:v>
                </c:pt>
                <c:pt idx="353">
                  <c:v>352</c:v>
                </c:pt>
                <c:pt idx="354">
                  <c:v>353</c:v>
                </c:pt>
                <c:pt idx="355">
                  <c:v>354</c:v>
                </c:pt>
                <c:pt idx="356">
                  <c:v>355</c:v>
                </c:pt>
                <c:pt idx="357">
                  <c:v>356</c:v>
                </c:pt>
                <c:pt idx="358">
                  <c:v>357</c:v>
                </c:pt>
                <c:pt idx="359">
                  <c:v>358</c:v>
                </c:pt>
                <c:pt idx="360">
                  <c:v>359</c:v>
                </c:pt>
                <c:pt idx="361">
                  <c:v>360</c:v>
                </c:pt>
                <c:pt idx="362">
                  <c:v>361</c:v>
                </c:pt>
                <c:pt idx="363">
                  <c:v>362</c:v>
                </c:pt>
                <c:pt idx="364">
                  <c:v>363</c:v>
                </c:pt>
                <c:pt idx="365">
                  <c:v>364</c:v>
                </c:pt>
                <c:pt idx="366">
                  <c:v>365</c:v>
                </c:pt>
                <c:pt idx="367">
                  <c:v>366</c:v>
                </c:pt>
                <c:pt idx="368">
                  <c:v>367</c:v>
                </c:pt>
                <c:pt idx="369">
                  <c:v>368</c:v>
                </c:pt>
                <c:pt idx="370">
                  <c:v>369</c:v>
                </c:pt>
                <c:pt idx="371">
                  <c:v>370</c:v>
                </c:pt>
                <c:pt idx="372">
                  <c:v>371</c:v>
                </c:pt>
                <c:pt idx="373">
                  <c:v>372</c:v>
                </c:pt>
                <c:pt idx="374">
                  <c:v>373</c:v>
                </c:pt>
                <c:pt idx="375">
                  <c:v>374</c:v>
                </c:pt>
                <c:pt idx="376">
                  <c:v>375</c:v>
                </c:pt>
                <c:pt idx="377">
                  <c:v>376</c:v>
                </c:pt>
                <c:pt idx="378">
                  <c:v>377</c:v>
                </c:pt>
                <c:pt idx="379">
                  <c:v>378</c:v>
                </c:pt>
                <c:pt idx="380">
                  <c:v>379</c:v>
                </c:pt>
                <c:pt idx="381">
                  <c:v>380</c:v>
                </c:pt>
                <c:pt idx="382">
                  <c:v>381</c:v>
                </c:pt>
                <c:pt idx="383">
                  <c:v>382</c:v>
                </c:pt>
                <c:pt idx="384">
                  <c:v>383</c:v>
                </c:pt>
                <c:pt idx="385">
                  <c:v>384</c:v>
                </c:pt>
                <c:pt idx="386">
                  <c:v>385</c:v>
                </c:pt>
                <c:pt idx="387">
                  <c:v>386</c:v>
                </c:pt>
                <c:pt idx="388">
                  <c:v>387</c:v>
                </c:pt>
                <c:pt idx="389">
                  <c:v>388</c:v>
                </c:pt>
                <c:pt idx="390">
                  <c:v>389</c:v>
                </c:pt>
                <c:pt idx="391">
                  <c:v>390</c:v>
                </c:pt>
                <c:pt idx="392">
                  <c:v>391</c:v>
                </c:pt>
                <c:pt idx="393">
                  <c:v>392</c:v>
                </c:pt>
                <c:pt idx="394">
                  <c:v>393</c:v>
                </c:pt>
                <c:pt idx="395">
                  <c:v>394</c:v>
                </c:pt>
                <c:pt idx="396">
                  <c:v>395</c:v>
                </c:pt>
                <c:pt idx="397">
                  <c:v>396</c:v>
                </c:pt>
                <c:pt idx="398">
                  <c:v>397</c:v>
                </c:pt>
                <c:pt idx="399">
                  <c:v>398</c:v>
                </c:pt>
                <c:pt idx="400">
                  <c:v>399</c:v>
                </c:pt>
                <c:pt idx="401">
                  <c:v>400</c:v>
                </c:pt>
                <c:pt idx="402">
                  <c:v>401</c:v>
                </c:pt>
                <c:pt idx="403">
                  <c:v>402</c:v>
                </c:pt>
                <c:pt idx="404">
                  <c:v>403</c:v>
                </c:pt>
                <c:pt idx="405">
                  <c:v>404</c:v>
                </c:pt>
                <c:pt idx="406">
                  <c:v>405</c:v>
                </c:pt>
                <c:pt idx="407">
                  <c:v>406</c:v>
                </c:pt>
                <c:pt idx="408">
                  <c:v>407</c:v>
                </c:pt>
                <c:pt idx="409">
                  <c:v>408</c:v>
                </c:pt>
                <c:pt idx="410">
                  <c:v>409</c:v>
                </c:pt>
                <c:pt idx="411">
                  <c:v>410</c:v>
                </c:pt>
                <c:pt idx="412">
                  <c:v>411</c:v>
                </c:pt>
                <c:pt idx="413">
                  <c:v>412</c:v>
                </c:pt>
                <c:pt idx="414">
                  <c:v>413</c:v>
                </c:pt>
                <c:pt idx="415">
                  <c:v>414</c:v>
                </c:pt>
                <c:pt idx="416">
                  <c:v>415</c:v>
                </c:pt>
                <c:pt idx="417">
                  <c:v>416</c:v>
                </c:pt>
                <c:pt idx="418">
                  <c:v>417</c:v>
                </c:pt>
                <c:pt idx="419">
                  <c:v>418</c:v>
                </c:pt>
                <c:pt idx="420">
                  <c:v>419</c:v>
                </c:pt>
                <c:pt idx="421">
                  <c:v>420</c:v>
                </c:pt>
                <c:pt idx="422">
                  <c:v>421</c:v>
                </c:pt>
                <c:pt idx="423">
                  <c:v>422</c:v>
                </c:pt>
                <c:pt idx="424">
                  <c:v>423</c:v>
                </c:pt>
                <c:pt idx="425">
                  <c:v>424</c:v>
                </c:pt>
                <c:pt idx="426">
                  <c:v>425</c:v>
                </c:pt>
                <c:pt idx="427">
                  <c:v>426</c:v>
                </c:pt>
                <c:pt idx="428">
                  <c:v>427</c:v>
                </c:pt>
                <c:pt idx="429">
                  <c:v>428</c:v>
                </c:pt>
                <c:pt idx="430">
                  <c:v>429</c:v>
                </c:pt>
                <c:pt idx="431">
                  <c:v>430</c:v>
                </c:pt>
                <c:pt idx="432">
                  <c:v>431</c:v>
                </c:pt>
                <c:pt idx="433">
                  <c:v>432</c:v>
                </c:pt>
                <c:pt idx="434">
                  <c:v>433</c:v>
                </c:pt>
                <c:pt idx="435">
                  <c:v>434</c:v>
                </c:pt>
                <c:pt idx="436">
                  <c:v>435</c:v>
                </c:pt>
                <c:pt idx="437">
                  <c:v>436</c:v>
                </c:pt>
                <c:pt idx="438">
                  <c:v>437</c:v>
                </c:pt>
                <c:pt idx="439">
                  <c:v>438</c:v>
                </c:pt>
                <c:pt idx="440">
                  <c:v>439</c:v>
                </c:pt>
                <c:pt idx="441">
                  <c:v>440</c:v>
                </c:pt>
                <c:pt idx="442">
                  <c:v>441</c:v>
                </c:pt>
                <c:pt idx="443">
                  <c:v>442</c:v>
                </c:pt>
                <c:pt idx="444">
                  <c:v>443</c:v>
                </c:pt>
                <c:pt idx="445">
                  <c:v>444</c:v>
                </c:pt>
                <c:pt idx="446">
                  <c:v>445</c:v>
                </c:pt>
                <c:pt idx="447">
                  <c:v>446</c:v>
                </c:pt>
                <c:pt idx="448">
                  <c:v>447</c:v>
                </c:pt>
                <c:pt idx="449">
                  <c:v>448</c:v>
                </c:pt>
                <c:pt idx="450">
                  <c:v>449</c:v>
                </c:pt>
                <c:pt idx="451">
                  <c:v>450</c:v>
                </c:pt>
                <c:pt idx="452">
                  <c:v>451</c:v>
                </c:pt>
                <c:pt idx="453">
                  <c:v>452</c:v>
                </c:pt>
                <c:pt idx="454">
                  <c:v>453</c:v>
                </c:pt>
                <c:pt idx="455">
                  <c:v>454</c:v>
                </c:pt>
                <c:pt idx="456">
                  <c:v>455</c:v>
                </c:pt>
                <c:pt idx="457">
                  <c:v>456</c:v>
                </c:pt>
                <c:pt idx="458">
                  <c:v>457</c:v>
                </c:pt>
                <c:pt idx="459">
                  <c:v>458</c:v>
                </c:pt>
                <c:pt idx="460">
                  <c:v>459</c:v>
                </c:pt>
                <c:pt idx="461">
                  <c:v>460</c:v>
                </c:pt>
                <c:pt idx="462">
                  <c:v>461</c:v>
                </c:pt>
                <c:pt idx="463">
                  <c:v>462</c:v>
                </c:pt>
                <c:pt idx="464">
                  <c:v>463</c:v>
                </c:pt>
                <c:pt idx="465">
                  <c:v>464</c:v>
                </c:pt>
                <c:pt idx="466">
                  <c:v>465</c:v>
                </c:pt>
                <c:pt idx="467">
                  <c:v>466</c:v>
                </c:pt>
                <c:pt idx="468">
                  <c:v>467</c:v>
                </c:pt>
                <c:pt idx="469">
                  <c:v>468</c:v>
                </c:pt>
                <c:pt idx="470">
                  <c:v>469</c:v>
                </c:pt>
                <c:pt idx="471">
                  <c:v>470</c:v>
                </c:pt>
                <c:pt idx="472">
                  <c:v>471</c:v>
                </c:pt>
                <c:pt idx="473">
                  <c:v>472</c:v>
                </c:pt>
                <c:pt idx="474">
                  <c:v>473</c:v>
                </c:pt>
                <c:pt idx="475">
                  <c:v>474</c:v>
                </c:pt>
                <c:pt idx="476">
                  <c:v>475</c:v>
                </c:pt>
                <c:pt idx="477">
                  <c:v>476</c:v>
                </c:pt>
                <c:pt idx="478">
                  <c:v>477</c:v>
                </c:pt>
                <c:pt idx="479">
                  <c:v>478</c:v>
                </c:pt>
                <c:pt idx="480">
                  <c:v>479</c:v>
                </c:pt>
                <c:pt idx="481">
                  <c:v>480</c:v>
                </c:pt>
                <c:pt idx="482">
                  <c:v>481</c:v>
                </c:pt>
                <c:pt idx="483">
                  <c:v>482</c:v>
                </c:pt>
                <c:pt idx="484">
                  <c:v>483</c:v>
                </c:pt>
                <c:pt idx="485">
                  <c:v>484</c:v>
                </c:pt>
                <c:pt idx="486">
                  <c:v>485</c:v>
                </c:pt>
                <c:pt idx="487">
                  <c:v>486</c:v>
                </c:pt>
                <c:pt idx="488">
                  <c:v>487</c:v>
                </c:pt>
                <c:pt idx="489">
                  <c:v>488</c:v>
                </c:pt>
                <c:pt idx="490">
                  <c:v>489</c:v>
                </c:pt>
                <c:pt idx="491">
                  <c:v>490</c:v>
                </c:pt>
                <c:pt idx="492">
                  <c:v>491</c:v>
                </c:pt>
                <c:pt idx="493">
                  <c:v>492</c:v>
                </c:pt>
                <c:pt idx="494">
                  <c:v>493</c:v>
                </c:pt>
                <c:pt idx="495">
                  <c:v>494</c:v>
                </c:pt>
                <c:pt idx="496">
                  <c:v>495</c:v>
                </c:pt>
                <c:pt idx="497">
                  <c:v>496</c:v>
                </c:pt>
                <c:pt idx="498">
                  <c:v>497</c:v>
                </c:pt>
                <c:pt idx="499">
                  <c:v>498</c:v>
                </c:pt>
                <c:pt idx="500">
                  <c:v>499</c:v>
                </c:pt>
                <c:pt idx="501">
                  <c:v>500</c:v>
                </c:pt>
                <c:pt idx="502">
                  <c:v>501</c:v>
                </c:pt>
                <c:pt idx="503">
                  <c:v>502</c:v>
                </c:pt>
                <c:pt idx="504">
                  <c:v>503</c:v>
                </c:pt>
                <c:pt idx="505">
                  <c:v>504</c:v>
                </c:pt>
                <c:pt idx="506">
                  <c:v>505</c:v>
                </c:pt>
                <c:pt idx="507">
                  <c:v>506</c:v>
                </c:pt>
                <c:pt idx="508">
                  <c:v>507</c:v>
                </c:pt>
                <c:pt idx="509">
                  <c:v>508</c:v>
                </c:pt>
                <c:pt idx="510">
                  <c:v>509</c:v>
                </c:pt>
                <c:pt idx="511">
                  <c:v>510</c:v>
                </c:pt>
                <c:pt idx="512">
                  <c:v>511</c:v>
                </c:pt>
                <c:pt idx="513">
                  <c:v>512</c:v>
                </c:pt>
                <c:pt idx="514">
                  <c:v>513</c:v>
                </c:pt>
                <c:pt idx="515">
                  <c:v>514</c:v>
                </c:pt>
                <c:pt idx="516">
                  <c:v>515</c:v>
                </c:pt>
                <c:pt idx="517">
                  <c:v>516</c:v>
                </c:pt>
                <c:pt idx="518">
                  <c:v>517</c:v>
                </c:pt>
                <c:pt idx="519">
                  <c:v>518</c:v>
                </c:pt>
                <c:pt idx="520">
                  <c:v>519</c:v>
                </c:pt>
                <c:pt idx="521">
                  <c:v>520</c:v>
                </c:pt>
                <c:pt idx="522">
                  <c:v>521</c:v>
                </c:pt>
                <c:pt idx="523">
                  <c:v>522</c:v>
                </c:pt>
                <c:pt idx="524">
                  <c:v>523</c:v>
                </c:pt>
                <c:pt idx="525">
                  <c:v>524</c:v>
                </c:pt>
                <c:pt idx="526">
                  <c:v>525</c:v>
                </c:pt>
                <c:pt idx="527">
                  <c:v>526</c:v>
                </c:pt>
                <c:pt idx="528">
                  <c:v>527</c:v>
                </c:pt>
                <c:pt idx="529">
                  <c:v>528</c:v>
                </c:pt>
                <c:pt idx="530">
                  <c:v>529</c:v>
                </c:pt>
                <c:pt idx="531">
                  <c:v>530</c:v>
                </c:pt>
                <c:pt idx="532">
                  <c:v>531</c:v>
                </c:pt>
                <c:pt idx="533">
                  <c:v>532</c:v>
                </c:pt>
                <c:pt idx="534">
                  <c:v>533</c:v>
                </c:pt>
                <c:pt idx="535">
                  <c:v>534</c:v>
                </c:pt>
                <c:pt idx="536">
                  <c:v>535</c:v>
                </c:pt>
                <c:pt idx="537">
                  <c:v>536</c:v>
                </c:pt>
                <c:pt idx="538">
                  <c:v>537</c:v>
                </c:pt>
                <c:pt idx="539">
                  <c:v>538</c:v>
                </c:pt>
                <c:pt idx="540">
                  <c:v>539</c:v>
                </c:pt>
                <c:pt idx="541">
                  <c:v>540</c:v>
                </c:pt>
                <c:pt idx="542">
                  <c:v>541</c:v>
                </c:pt>
                <c:pt idx="543">
                  <c:v>542</c:v>
                </c:pt>
                <c:pt idx="544">
                  <c:v>543</c:v>
                </c:pt>
                <c:pt idx="545">
                  <c:v>544</c:v>
                </c:pt>
                <c:pt idx="546">
                  <c:v>545</c:v>
                </c:pt>
                <c:pt idx="547">
                  <c:v>546</c:v>
                </c:pt>
                <c:pt idx="548">
                  <c:v>547</c:v>
                </c:pt>
                <c:pt idx="549">
                  <c:v>548</c:v>
                </c:pt>
                <c:pt idx="550">
                  <c:v>549</c:v>
                </c:pt>
                <c:pt idx="551">
                  <c:v>550</c:v>
                </c:pt>
                <c:pt idx="552">
                  <c:v>551</c:v>
                </c:pt>
                <c:pt idx="553">
                  <c:v>552</c:v>
                </c:pt>
                <c:pt idx="554">
                  <c:v>553</c:v>
                </c:pt>
                <c:pt idx="555">
                  <c:v>554</c:v>
                </c:pt>
                <c:pt idx="556">
                  <c:v>555</c:v>
                </c:pt>
                <c:pt idx="557">
                  <c:v>556</c:v>
                </c:pt>
                <c:pt idx="558">
                  <c:v>557</c:v>
                </c:pt>
                <c:pt idx="559">
                  <c:v>558</c:v>
                </c:pt>
                <c:pt idx="560">
                  <c:v>559</c:v>
                </c:pt>
                <c:pt idx="561">
                  <c:v>560</c:v>
                </c:pt>
                <c:pt idx="562">
                  <c:v>561</c:v>
                </c:pt>
                <c:pt idx="563">
                  <c:v>562</c:v>
                </c:pt>
                <c:pt idx="564">
                  <c:v>563</c:v>
                </c:pt>
                <c:pt idx="565">
                  <c:v>564</c:v>
                </c:pt>
                <c:pt idx="566">
                  <c:v>565</c:v>
                </c:pt>
                <c:pt idx="567">
                  <c:v>566</c:v>
                </c:pt>
                <c:pt idx="568">
                  <c:v>567</c:v>
                </c:pt>
                <c:pt idx="569">
                  <c:v>568</c:v>
                </c:pt>
                <c:pt idx="570">
                  <c:v>569</c:v>
                </c:pt>
                <c:pt idx="571">
                  <c:v>570</c:v>
                </c:pt>
                <c:pt idx="572">
                  <c:v>571</c:v>
                </c:pt>
                <c:pt idx="573">
                  <c:v>572</c:v>
                </c:pt>
                <c:pt idx="574">
                  <c:v>573</c:v>
                </c:pt>
                <c:pt idx="575">
                  <c:v>574</c:v>
                </c:pt>
                <c:pt idx="576">
                  <c:v>575</c:v>
                </c:pt>
                <c:pt idx="577">
                  <c:v>576</c:v>
                </c:pt>
                <c:pt idx="578">
                  <c:v>577</c:v>
                </c:pt>
                <c:pt idx="579">
                  <c:v>578</c:v>
                </c:pt>
                <c:pt idx="580">
                  <c:v>579</c:v>
                </c:pt>
                <c:pt idx="581">
                  <c:v>580</c:v>
                </c:pt>
                <c:pt idx="582">
                  <c:v>581</c:v>
                </c:pt>
                <c:pt idx="583">
                  <c:v>582</c:v>
                </c:pt>
                <c:pt idx="584">
                  <c:v>583</c:v>
                </c:pt>
                <c:pt idx="585">
                  <c:v>584</c:v>
                </c:pt>
                <c:pt idx="586">
                  <c:v>585</c:v>
                </c:pt>
                <c:pt idx="587">
                  <c:v>586</c:v>
                </c:pt>
                <c:pt idx="588">
                  <c:v>587</c:v>
                </c:pt>
                <c:pt idx="589">
                  <c:v>588</c:v>
                </c:pt>
                <c:pt idx="590">
                  <c:v>589</c:v>
                </c:pt>
                <c:pt idx="591">
                  <c:v>590</c:v>
                </c:pt>
                <c:pt idx="592">
                  <c:v>591</c:v>
                </c:pt>
                <c:pt idx="593">
                  <c:v>592</c:v>
                </c:pt>
                <c:pt idx="594">
                  <c:v>593</c:v>
                </c:pt>
                <c:pt idx="595">
                  <c:v>594</c:v>
                </c:pt>
                <c:pt idx="596">
                  <c:v>595</c:v>
                </c:pt>
                <c:pt idx="597">
                  <c:v>596</c:v>
                </c:pt>
                <c:pt idx="598">
                  <c:v>597</c:v>
                </c:pt>
                <c:pt idx="599">
                  <c:v>598</c:v>
                </c:pt>
                <c:pt idx="600">
                  <c:v>599</c:v>
                </c:pt>
                <c:pt idx="601">
                  <c:v>600</c:v>
                </c:pt>
                <c:pt idx="602">
                  <c:v>601</c:v>
                </c:pt>
                <c:pt idx="603">
                  <c:v>602</c:v>
                </c:pt>
                <c:pt idx="604">
                  <c:v>603</c:v>
                </c:pt>
                <c:pt idx="605">
                  <c:v>604</c:v>
                </c:pt>
                <c:pt idx="606">
                  <c:v>605</c:v>
                </c:pt>
                <c:pt idx="607">
                  <c:v>606</c:v>
                </c:pt>
                <c:pt idx="608">
                  <c:v>607</c:v>
                </c:pt>
                <c:pt idx="609">
                  <c:v>608</c:v>
                </c:pt>
                <c:pt idx="610">
                  <c:v>609</c:v>
                </c:pt>
                <c:pt idx="611">
                  <c:v>610</c:v>
                </c:pt>
                <c:pt idx="612">
                  <c:v>611</c:v>
                </c:pt>
                <c:pt idx="613">
                  <c:v>612</c:v>
                </c:pt>
                <c:pt idx="614">
                  <c:v>613</c:v>
                </c:pt>
                <c:pt idx="615">
                  <c:v>614</c:v>
                </c:pt>
                <c:pt idx="616">
                  <c:v>615</c:v>
                </c:pt>
                <c:pt idx="617">
                  <c:v>616</c:v>
                </c:pt>
                <c:pt idx="618">
                  <c:v>617</c:v>
                </c:pt>
                <c:pt idx="619">
                  <c:v>618</c:v>
                </c:pt>
                <c:pt idx="620">
                  <c:v>619</c:v>
                </c:pt>
                <c:pt idx="621">
                  <c:v>620</c:v>
                </c:pt>
                <c:pt idx="622">
                  <c:v>621</c:v>
                </c:pt>
                <c:pt idx="623">
                  <c:v>622</c:v>
                </c:pt>
                <c:pt idx="624">
                  <c:v>623</c:v>
                </c:pt>
                <c:pt idx="625">
                  <c:v>624</c:v>
                </c:pt>
                <c:pt idx="626">
                  <c:v>625</c:v>
                </c:pt>
                <c:pt idx="627">
                  <c:v>626</c:v>
                </c:pt>
                <c:pt idx="628">
                  <c:v>627</c:v>
                </c:pt>
                <c:pt idx="629">
                  <c:v>628</c:v>
                </c:pt>
                <c:pt idx="630">
                  <c:v>629</c:v>
                </c:pt>
                <c:pt idx="631">
                  <c:v>630</c:v>
                </c:pt>
                <c:pt idx="632">
                  <c:v>631</c:v>
                </c:pt>
                <c:pt idx="633">
                  <c:v>632</c:v>
                </c:pt>
                <c:pt idx="634">
                  <c:v>633</c:v>
                </c:pt>
                <c:pt idx="635">
                  <c:v>634</c:v>
                </c:pt>
                <c:pt idx="636">
                  <c:v>635</c:v>
                </c:pt>
                <c:pt idx="637">
                  <c:v>636</c:v>
                </c:pt>
                <c:pt idx="638">
                  <c:v>637</c:v>
                </c:pt>
                <c:pt idx="639">
                  <c:v>638</c:v>
                </c:pt>
                <c:pt idx="640">
                  <c:v>639</c:v>
                </c:pt>
                <c:pt idx="641">
                  <c:v>640</c:v>
                </c:pt>
                <c:pt idx="642">
                  <c:v>641</c:v>
                </c:pt>
                <c:pt idx="643">
                  <c:v>642</c:v>
                </c:pt>
                <c:pt idx="644">
                  <c:v>643</c:v>
                </c:pt>
                <c:pt idx="645">
                  <c:v>644</c:v>
                </c:pt>
                <c:pt idx="646">
                  <c:v>645</c:v>
                </c:pt>
                <c:pt idx="647">
                  <c:v>646</c:v>
                </c:pt>
                <c:pt idx="648">
                  <c:v>647</c:v>
                </c:pt>
                <c:pt idx="649">
                  <c:v>648</c:v>
                </c:pt>
                <c:pt idx="650">
                  <c:v>649</c:v>
                </c:pt>
                <c:pt idx="651">
                  <c:v>650</c:v>
                </c:pt>
                <c:pt idx="652">
                  <c:v>651</c:v>
                </c:pt>
                <c:pt idx="653">
                  <c:v>652</c:v>
                </c:pt>
                <c:pt idx="654">
                  <c:v>653</c:v>
                </c:pt>
                <c:pt idx="655">
                  <c:v>654</c:v>
                </c:pt>
                <c:pt idx="656">
                  <c:v>655</c:v>
                </c:pt>
                <c:pt idx="657">
                  <c:v>656</c:v>
                </c:pt>
                <c:pt idx="658">
                  <c:v>657</c:v>
                </c:pt>
                <c:pt idx="659">
                  <c:v>658</c:v>
                </c:pt>
                <c:pt idx="660">
                  <c:v>659</c:v>
                </c:pt>
                <c:pt idx="661">
                  <c:v>660</c:v>
                </c:pt>
                <c:pt idx="662">
                  <c:v>661</c:v>
                </c:pt>
                <c:pt idx="663">
                  <c:v>662</c:v>
                </c:pt>
                <c:pt idx="664">
                  <c:v>663</c:v>
                </c:pt>
                <c:pt idx="665">
                  <c:v>664</c:v>
                </c:pt>
                <c:pt idx="666">
                  <c:v>665</c:v>
                </c:pt>
                <c:pt idx="667">
                  <c:v>666</c:v>
                </c:pt>
                <c:pt idx="668">
                  <c:v>667</c:v>
                </c:pt>
                <c:pt idx="669">
                  <c:v>668</c:v>
                </c:pt>
                <c:pt idx="670">
                  <c:v>669</c:v>
                </c:pt>
                <c:pt idx="671">
                  <c:v>670</c:v>
                </c:pt>
                <c:pt idx="672">
                  <c:v>671</c:v>
                </c:pt>
                <c:pt idx="673">
                  <c:v>672</c:v>
                </c:pt>
                <c:pt idx="674">
                  <c:v>673</c:v>
                </c:pt>
                <c:pt idx="675">
                  <c:v>674</c:v>
                </c:pt>
                <c:pt idx="676">
                  <c:v>675</c:v>
                </c:pt>
                <c:pt idx="677">
                  <c:v>676</c:v>
                </c:pt>
                <c:pt idx="678">
                  <c:v>677</c:v>
                </c:pt>
                <c:pt idx="679">
                  <c:v>678</c:v>
                </c:pt>
                <c:pt idx="680">
                  <c:v>679</c:v>
                </c:pt>
                <c:pt idx="681">
                  <c:v>680</c:v>
                </c:pt>
                <c:pt idx="682">
                  <c:v>681</c:v>
                </c:pt>
                <c:pt idx="683">
                  <c:v>682</c:v>
                </c:pt>
                <c:pt idx="684">
                  <c:v>683</c:v>
                </c:pt>
                <c:pt idx="685">
                  <c:v>684</c:v>
                </c:pt>
                <c:pt idx="686">
                  <c:v>685</c:v>
                </c:pt>
                <c:pt idx="687">
                  <c:v>686</c:v>
                </c:pt>
                <c:pt idx="688">
                  <c:v>687</c:v>
                </c:pt>
                <c:pt idx="689">
                  <c:v>688</c:v>
                </c:pt>
                <c:pt idx="690">
                  <c:v>689</c:v>
                </c:pt>
                <c:pt idx="691">
                  <c:v>690</c:v>
                </c:pt>
                <c:pt idx="692">
                  <c:v>691</c:v>
                </c:pt>
                <c:pt idx="693">
                  <c:v>692</c:v>
                </c:pt>
                <c:pt idx="694">
                  <c:v>693</c:v>
                </c:pt>
                <c:pt idx="695">
                  <c:v>694</c:v>
                </c:pt>
                <c:pt idx="696">
                  <c:v>695</c:v>
                </c:pt>
                <c:pt idx="697">
                  <c:v>696</c:v>
                </c:pt>
                <c:pt idx="698">
                  <c:v>697</c:v>
                </c:pt>
                <c:pt idx="699">
                  <c:v>698</c:v>
                </c:pt>
                <c:pt idx="700">
                  <c:v>699</c:v>
                </c:pt>
                <c:pt idx="701">
                  <c:v>700</c:v>
                </c:pt>
                <c:pt idx="702">
                  <c:v>701</c:v>
                </c:pt>
                <c:pt idx="703">
                  <c:v>702</c:v>
                </c:pt>
                <c:pt idx="704">
                  <c:v>703</c:v>
                </c:pt>
                <c:pt idx="705">
                  <c:v>704</c:v>
                </c:pt>
                <c:pt idx="706">
                  <c:v>705</c:v>
                </c:pt>
                <c:pt idx="707">
                  <c:v>706</c:v>
                </c:pt>
                <c:pt idx="708">
                  <c:v>707</c:v>
                </c:pt>
                <c:pt idx="709">
                  <c:v>708</c:v>
                </c:pt>
                <c:pt idx="710">
                  <c:v>709</c:v>
                </c:pt>
                <c:pt idx="711">
                  <c:v>710</c:v>
                </c:pt>
                <c:pt idx="712">
                  <c:v>711</c:v>
                </c:pt>
                <c:pt idx="713">
                  <c:v>712</c:v>
                </c:pt>
                <c:pt idx="714">
                  <c:v>713</c:v>
                </c:pt>
                <c:pt idx="715">
                  <c:v>714</c:v>
                </c:pt>
                <c:pt idx="716">
                  <c:v>715</c:v>
                </c:pt>
                <c:pt idx="717">
                  <c:v>716</c:v>
                </c:pt>
                <c:pt idx="718">
                  <c:v>717</c:v>
                </c:pt>
                <c:pt idx="719">
                  <c:v>718</c:v>
                </c:pt>
                <c:pt idx="720">
                  <c:v>719</c:v>
                </c:pt>
                <c:pt idx="721">
                  <c:v>720</c:v>
                </c:pt>
                <c:pt idx="722">
                  <c:v>721</c:v>
                </c:pt>
                <c:pt idx="723">
                  <c:v>722</c:v>
                </c:pt>
                <c:pt idx="724">
                  <c:v>723</c:v>
                </c:pt>
                <c:pt idx="725">
                  <c:v>724</c:v>
                </c:pt>
                <c:pt idx="726">
                  <c:v>725</c:v>
                </c:pt>
                <c:pt idx="727">
                  <c:v>726</c:v>
                </c:pt>
                <c:pt idx="728">
                  <c:v>727</c:v>
                </c:pt>
                <c:pt idx="729">
                  <c:v>728</c:v>
                </c:pt>
                <c:pt idx="730">
                  <c:v>729</c:v>
                </c:pt>
                <c:pt idx="731">
                  <c:v>730</c:v>
                </c:pt>
                <c:pt idx="732">
                  <c:v>731</c:v>
                </c:pt>
                <c:pt idx="733">
                  <c:v>732</c:v>
                </c:pt>
                <c:pt idx="734">
                  <c:v>733</c:v>
                </c:pt>
                <c:pt idx="735">
                  <c:v>734</c:v>
                </c:pt>
                <c:pt idx="736">
                  <c:v>735</c:v>
                </c:pt>
                <c:pt idx="737">
                  <c:v>736</c:v>
                </c:pt>
                <c:pt idx="738">
                  <c:v>737</c:v>
                </c:pt>
                <c:pt idx="739">
                  <c:v>738</c:v>
                </c:pt>
                <c:pt idx="740">
                  <c:v>739</c:v>
                </c:pt>
                <c:pt idx="741">
                  <c:v>740</c:v>
                </c:pt>
                <c:pt idx="742">
                  <c:v>741</c:v>
                </c:pt>
                <c:pt idx="743">
                  <c:v>742</c:v>
                </c:pt>
                <c:pt idx="744">
                  <c:v>743</c:v>
                </c:pt>
                <c:pt idx="745">
                  <c:v>744</c:v>
                </c:pt>
                <c:pt idx="746">
                  <c:v>745</c:v>
                </c:pt>
                <c:pt idx="747">
                  <c:v>746</c:v>
                </c:pt>
                <c:pt idx="748">
                  <c:v>747</c:v>
                </c:pt>
                <c:pt idx="749">
                  <c:v>748</c:v>
                </c:pt>
                <c:pt idx="750">
                  <c:v>749</c:v>
                </c:pt>
                <c:pt idx="751">
                  <c:v>750</c:v>
                </c:pt>
                <c:pt idx="752">
                  <c:v>751</c:v>
                </c:pt>
                <c:pt idx="753">
                  <c:v>752</c:v>
                </c:pt>
                <c:pt idx="754">
                  <c:v>753</c:v>
                </c:pt>
                <c:pt idx="755">
                  <c:v>754</c:v>
                </c:pt>
                <c:pt idx="756">
                  <c:v>755</c:v>
                </c:pt>
                <c:pt idx="757">
                  <c:v>756</c:v>
                </c:pt>
                <c:pt idx="758">
                  <c:v>757</c:v>
                </c:pt>
                <c:pt idx="759">
                  <c:v>758</c:v>
                </c:pt>
                <c:pt idx="760">
                  <c:v>759</c:v>
                </c:pt>
                <c:pt idx="761">
                  <c:v>760</c:v>
                </c:pt>
                <c:pt idx="762">
                  <c:v>761</c:v>
                </c:pt>
                <c:pt idx="763">
                  <c:v>762</c:v>
                </c:pt>
                <c:pt idx="764">
                  <c:v>763</c:v>
                </c:pt>
                <c:pt idx="765">
                  <c:v>764</c:v>
                </c:pt>
                <c:pt idx="766">
                  <c:v>765</c:v>
                </c:pt>
                <c:pt idx="767">
                  <c:v>766</c:v>
                </c:pt>
                <c:pt idx="768">
                  <c:v>767</c:v>
                </c:pt>
                <c:pt idx="769">
                  <c:v>768</c:v>
                </c:pt>
                <c:pt idx="770">
                  <c:v>769</c:v>
                </c:pt>
                <c:pt idx="771">
                  <c:v>770</c:v>
                </c:pt>
                <c:pt idx="772">
                  <c:v>771</c:v>
                </c:pt>
                <c:pt idx="773">
                  <c:v>772</c:v>
                </c:pt>
                <c:pt idx="774">
                  <c:v>773</c:v>
                </c:pt>
                <c:pt idx="775">
                  <c:v>774</c:v>
                </c:pt>
                <c:pt idx="776">
                  <c:v>775</c:v>
                </c:pt>
                <c:pt idx="777">
                  <c:v>776</c:v>
                </c:pt>
                <c:pt idx="778">
                  <c:v>777</c:v>
                </c:pt>
                <c:pt idx="779">
                  <c:v>778</c:v>
                </c:pt>
                <c:pt idx="780">
                  <c:v>779</c:v>
                </c:pt>
                <c:pt idx="781">
                  <c:v>780</c:v>
                </c:pt>
                <c:pt idx="782">
                  <c:v>781</c:v>
                </c:pt>
                <c:pt idx="783">
                  <c:v>782</c:v>
                </c:pt>
                <c:pt idx="784">
                  <c:v>783</c:v>
                </c:pt>
                <c:pt idx="785">
                  <c:v>784</c:v>
                </c:pt>
                <c:pt idx="786">
                  <c:v>785</c:v>
                </c:pt>
                <c:pt idx="787">
                  <c:v>786</c:v>
                </c:pt>
                <c:pt idx="788">
                  <c:v>787</c:v>
                </c:pt>
                <c:pt idx="789">
                  <c:v>788</c:v>
                </c:pt>
                <c:pt idx="790">
                  <c:v>789</c:v>
                </c:pt>
                <c:pt idx="791">
                  <c:v>790</c:v>
                </c:pt>
                <c:pt idx="792">
                  <c:v>791</c:v>
                </c:pt>
                <c:pt idx="793">
                  <c:v>792</c:v>
                </c:pt>
                <c:pt idx="794">
                  <c:v>793</c:v>
                </c:pt>
                <c:pt idx="795">
                  <c:v>794</c:v>
                </c:pt>
                <c:pt idx="796">
                  <c:v>795</c:v>
                </c:pt>
                <c:pt idx="797">
                  <c:v>796</c:v>
                </c:pt>
                <c:pt idx="798">
                  <c:v>797</c:v>
                </c:pt>
                <c:pt idx="799">
                  <c:v>798</c:v>
                </c:pt>
                <c:pt idx="800">
                  <c:v>799</c:v>
                </c:pt>
                <c:pt idx="801">
                  <c:v>800</c:v>
                </c:pt>
                <c:pt idx="802">
                  <c:v>801</c:v>
                </c:pt>
                <c:pt idx="803">
                  <c:v>802</c:v>
                </c:pt>
                <c:pt idx="804">
                  <c:v>803</c:v>
                </c:pt>
                <c:pt idx="805">
                  <c:v>804</c:v>
                </c:pt>
                <c:pt idx="806">
                  <c:v>805</c:v>
                </c:pt>
                <c:pt idx="807">
                  <c:v>806</c:v>
                </c:pt>
                <c:pt idx="808">
                  <c:v>807</c:v>
                </c:pt>
                <c:pt idx="809">
                  <c:v>808</c:v>
                </c:pt>
                <c:pt idx="810">
                  <c:v>809</c:v>
                </c:pt>
                <c:pt idx="811">
                  <c:v>810</c:v>
                </c:pt>
                <c:pt idx="812">
                  <c:v>811</c:v>
                </c:pt>
                <c:pt idx="813">
                  <c:v>812</c:v>
                </c:pt>
                <c:pt idx="814">
                  <c:v>813</c:v>
                </c:pt>
                <c:pt idx="815">
                  <c:v>814</c:v>
                </c:pt>
                <c:pt idx="816">
                  <c:v>815</c:v>
                </c:pt>
                <c:pt idx="817">
                  <c:v>816</c:v>
                </c:pt>
                <c:pt idx="818">
                  <c:v>817</c:v>
                </c:pt>
                <c:pt idx="819">
                  <c:v>818</c:v>
                </c:pt>
                <c:pt idx="820">
                  <c:v>819</c:v>
                </c:pt>
                <c:pt idx="821">
                  <c:v>820</c:v>
                </c:pt>
                <c:pt idx="822">
                  <c:v>821</c:v>
                </c:pt>
                <c:pt idx="823">
                  <c:v>822</c:v>
                </c:pt>
                <c:pt idx="824">
                  <c:v>823</c:v>
                </c:pt>
                <c:pt idx="825">
                  <c:v>824</c:v>
                </c:pt>
                <c:pt idx="826">
                  <c:v>825</c:v>
                </c:pt>
                <c:pt idx="827">
                  <c:v>826</c:v>
                </c:pt>
                <c:pt idx="828">
                  <c:v>827</c:v>
                </c:pt>
                <c:pt idx="829">
                  <c:v>828</c:v>
                </c:pt>
                <c:pt idx="830">
                  <c:v>829</c:v>
                </c:pt>
                <c:pt idx="831">
                  <c:v>830</c:v>
                </c:pt>
                <c:pt idx="832">
                  <c:v>831</c:v>
                </c:pt>
                <c:pt idx="833">
                  <c:v>832</c:v>
                </c:pt>
                <c:pt idx="834">
                  <c:v>833</c:v>
                </c:pt>
                <c:pt idx="835">
                  <c:v>834</c:v>
                </c:pt>
                <c:pt idx="836">
                  <c:v>835</c:v>
                </c:pt>
                <c:pt idx="837">
                  <c:v>836</c:v>
                </c:pt>
                <c:pt idx="838">
                  <c:v>837</c:v>
                </c:pt>
                <c:pt idx="839">
                  <c:v>838</c:v>
                </c:pt>
                <c:pt idx="840">
                  <c:v>839</c:v>
                </c:pt>
                <c:pt idx="841">
                  <c:v>840</c:v>
                </c:pt>
                <c:pt idx="842">
                  <c:v>841</c:v>
                </c:pt>
                <c:pt idx="843">
                  <c:v>842</c:v>
                </c:pt>
                <c:pt idx="844">
                  <c:v>843</c:v>
                </c:pt>
                <c:pt idx="845">
                  <c:v>844</c:v>
                </c:pt>
                <c:pt idx="846">
                  <c:v>845</c:v>
                </c:pt>
                <c:pt idx="847">
                  <c:v>846</c:v>
                </c:pt>
                <c:pt idx="848">
                  <c:v>847</c:v>
                </c:pt>
                <c:pt idx="849">
                  <c:v>848</c:v>
                </c:pt>
                <c:pt idx="850">
                  <c:v>849</c:v>
                </c:pt>
                <c:pt idx="851">
                  <c:v>850</c:v>
                </c:pt>
                <c:pt idx="852">
                  <c:v>851</c:v>
                </c:pt>
                <c:pt idx="853">
                  <c:v>852</c:v>
                </c:pt>
                <c:pt idx="854">
                  <c:v>853</c:v>
                </c:pt>
                <c:pt idx="855">
                  <c:v>854</c:v>
                </c:pt>
                <c:pt idx="856">
                  <c:v>855</c:v>
                </c:pt>
                <c:pt idx="857">
                  <c:v>856</c:v>
                </c:pt>
                <c:pt idx="858">
                  <c:v>857</c:v>
                </c:pt>
                <c:pt idx="859">
                  <c:v>858</c:v>
                </c:pt>
                <c:pt idx="860">
                  <c:v>859</c:v>
                </c:pt>
                <c:pt idx="861">
                  <c:v>860</c:v>
                </c:pt>
                <c:pt idx="862">
                  <c:v>861</c:v>
                </c:pt>
                <c:pt idx="863">
                  <c:v>862</c:v>
                </c:pt>
                <c:pt idx="864">
                  <c:v>863</c:v>
                </c:pt>
                <c:pt idx="865">
                  <c:v>864</c:v>
                </c:pt>
                <c:pt idx="866">
                  <c:v>865</c:v>
                </c:pt>
                <c:pt idx="867">
                  <c:v>866</c:v>
                </c:pt>
                <c:pt idx="868">
                  <c:v>867</c:v>
                </c:pt>
                <c:pt idx="869">
                  <c:v>868</c:v>
                </c:pt>
                <c:pt idx="870">
                  <c:v>869</c:v>
                </c:pt>
                <c:pt idx="871">
                  <c:v>870</c:v>
                </c:pt>
                <c:pt idx="872">
                  <c:v>871</c:v>
                </c:pt>
                <c:pt idx="873">
                  <c:v>872</c:v>
                </c:pt>
                <c:pt idx="874">
                  <c:v>873</c:v>
                </c:pt>
                <c:pt idx="875">
                  <c:v>874</c:v>
                </c:pt>
                <c:pt idx="876">
                  <c:v>875</c:v>
                </c:pt>
                <c:pt idx="877">
                  <c:v>876</c:v>
                </c:pt>
                <c:pt idx="878">
                  <c:v>877</c:v>
                </c:pt>
                <c:pt idx="879">
                  <c:v>878</c:v>
                </c:pt>
                <c:pt idx="880">
                  <c:v>879</c:v>
                </c:pt>
                <c:pt idx="881">
                  <c:v>880</c:v>
                </c:pt>
                <c:pt idx="882">
                  <c:v>881</c:v>
                </c:pt>
                <c:pt idx="883">
                  <c:v>882</c:v>
                </c:pt>
                <c:pt idx="884">
                  <c:v>883</c:v>
                </c:pt>
                <c:pt idx="885">
                  <c:v>884</c:v>
                </c:pt>
                <c:pt idx="886">
                  <c:v>885</c:v>
                </c:pt>
                <c:pt idx="887">
                  <c:v>886</c:v>
                </c:pt>
                <c:pt idx="888">
                  <c:v>887</c:v>
                </c:pt>
                <c:pt idx="889">
                  <c:v>888</c:v>
                </c:pt>
                <c:pt idx="890">
                  <c:v>889</c:v>
                </c:pt>
                <c:pt idx="891">
                  <c:v>890</c:v>
                </c:pt>
                <c:pt idx="892">
                  <c:v>891</c:v>
                </c:pt>
                <c:pt idx="893">
                  <c:v>892</c:v>
                </c:pt>
                <c:pt idx="894">
                  <c:v>893</c:v>
                </c:pt>
                <c:pt idx="895">
                  <c:v>894</c:v>
                </c:pt>
                <c:pt idx="896">
                  <c:v>895</c:v>
                </c:pt>
                <c:pt idx="897">
                  <c:v>896</c:v>
                </c:pt>
                <c:pt idx="898">
                  <c:v>897</c:v>
                </c:pt>
                <c:pt idx="899">
                  <c:v>898</c:v>
                </c:pt>
                <c:pt idx="900">
                  <c:v>899</c:v>
                </c:pt>
                <c:pt idx="901">
                  <c:v>900</c:v>
                </c:pt>
                <c:pt idx="902">
                  <c:v>901</c:v>
                </c:pt>
                <c:pt idx="903">
                  <c:v>902</c:v>
                </c:pt>
                <c:pt idx="904">
                  <c:v>903</c:v>
                </c:pt>
                <c:pt idx="905">
                  <c:v>904</c:v>
                </c:pt>
                <c:pt idx="906">
                  <c:v>905</c:v>
                </c:pt>
                <c:pt idx="907">
                  <c:v>906</c:v>
                </c:pt>
                <c:pt idx="908">
                  <c:v>907</c:v>
                </c:pt>
                <c:pt idx="909">
                  <c:v>908</c:v>
                </c:pt>
                <c:pt idx="910">
                  <c:v>909</c:v>
                </c:pt>
                <c:pt idx="911">
                  <c:v>910</c:v>
                </c:pt>
                <c:pt idx="912">
                  <c:v>911</c:v>
                </c:pt>
                <c:pt idx="913">
                  <c:v>912</c:v>
                </c:pt>
                <c:pt idx="914">
                  <c:v>913</c:v>
                </c:pt>
                <c:pt idx="915">
                  <c:v>914</c:v>
                </c:pt>
                <c:pt idx="916">
                  <c:v>915</c:v>
                </c:pt>
                <c:pt idx="917">
                  <c:v>916</c:v>
                </c:pt>
                <c:pt idx="918">
                  <c:v>917</c:v>
                </c:pt>
                <c:pt idx="919">
                  <c:v>918</c:v>
                </c:pt>
                <c:pt idx="920">
                  <c:v>919</c:v>
                </c:pt>
                <c:pt idx="921">
                  <c:v>920</c:v>
                </c:pt>
                <c:pt idx="922">
                  <c:v>921</c:v>
                </c:pt>
                <c:pt idx="923">
                  <c:v>922</c:v>
                </c:pt>
                <c:pt idx="924">
                  <c:v>923</c:v>
                </c:pt>
                <c:pt idx="925">
                  <c:v>924</c:v>
                </c:pt>
                <c:pt idx="926">
                  <c:v>925</c:v>
                </c:pt>
                <c:pt idx="927">
                  <c:v>926</c:v>
                </c:pt>
                <c:pt idx="928">
                  <c:v>927</c:v>
                </c:pt>
                <c:pt idx="929">
                  <c:v>928</c:v>
                </c:pt>
                <c:pt idx="930">
                  <c:v>929</c:v>
                </c:pt>
                <c:pt idx="931">
                  <c:v>930</c:v>
                </c:pt>
                <c:pt idx="932">
                  <c:v>931</c:v>
                </c:pt>
                <c:pt idx="933">
                  <c:v>932</c:v>
                </c:pt>
                <c:pt idx="934">
                  <c:v>933</c:v>
                </c:pt>
                <c:pt idx="935">
                  <c:v>934</c:v>
                </c:pt>
                <c:pt idx="936">
                  <c:v>935</c:v>
                </c:pt>
                <c:pt idx="937">
                  <c:v>936</c:v>
                </c:pt>
                <c:pt idx="938">
                  <c:v>937</c:v>
                </c:pt>
                <c:pt idx="939">
                  <c:v>938</c:v>
                </c:pt>
                <c:pt idx="940">
                  <c:v>939</c:v>
                </c:pt>
                <c:pt idx="941">
                  <c:v>940</c:v>
                </c:pt>
                <c:pt idx="942">
                  <c:v>941</c:v>
                </c:pt>
                <c:pt idx="943">
                  <c:v>942</c:v>
                </c:pt>
                <c:pt idx="944">
                  <c:v>943</c:v>
                </c:pt>
                <c:pt idx="945">
                  <c:v>944</c:v>
                </c:pt>
                <c:pt idx="946">
                  <c:v>945</c:v>
                </c:pt>
                <c:pt idx="947">
                  <c:v>946</c:v>
                </c:pt>
                <c:pt idx="948">
                  <c:v>947</c:v>
                </c:pt>
                <c:pt idx="949">
                  <c:v>948</c:v>
                </c:pt>
                <c:pt idx="950">
                  <c:v>949</c:v>
                </c:pt>
                <c:pt idx="951">
                  <c:v>950</c:v>
                </c:pt>
                <c:pt idx="952">
                  <c:v>951</c:v>
                </c:pt>
                <c:pt idx="953">
                  <c:v>952</c:v>
                </c:pt>
                <c:pt idx="954">
                  <c:v>953</c:v>
                </c:pt>
                <c:pt idx="955">
                  <c:v>954</c:v>
                </c:pt>
                <c:pt idx="956">
                  <c:v>955</c:v>
                </c:pt>
                <c:pt idx="957">
                  <c:v>956</c:v>
                </c:pt>
                <c:pt idx="958">
                  <c:v>957</c:v>
                </c:pt>
                <c:pt idx="959">
                  <c:v>958</c:v>
                </c:pt>
                <c:pt idx="960">
                  <c:v>959</c:v>
                </c:pt>
                <c:pt idx="961">
                  <c:v>960</c:v>
                </c:pt>
                <c:pt idx="962">
                  <c:v>961</c:v>
                </c:pt>
                <c:pt idx="963">
                  <c:v>962</c:v>
                </c:pt>
                <c:pt idx="964">
                  <c:v>963</c:v>
                </c:pt>
                <c:pt idx="965">
                  <c:v>964</c:v>
                </c:pt>
                <c:pt idx="966">
                  <c:v>965</c:v>
                </c:pt>
                <c:pt idx="967">
                  <c:v>966</c:v>
                </c:pt>
                <c:pt idx="968">
                  <c:v>967</c:v>
                </c:pt>
                <c:pt idx="969">
                  <c:v>968</c:v>
                </c:pt>
                <c:pt idx="970">
                  <c:v>969</c:v>
                </c:pt>
                <c:pt idx="971">
                  <c:v>970</c:v>
                </c:pt>
                <c:pt idx="972">
                  <c:v>971</c:v>
                </c:pt>
                <c:pt idx="973">
                  <c:v>972</c:v>
                </c:pt>
                <c:pt idx="974">
                  <c:v>973</c:v>
                </c:pt>
                <c:pt idx="975">
                  <c:v>974</c:v>
                </c:pt>
                <c:pt idx="976">
                  <c:v>975</c:v>
                </c:pt>
                <c:pt idx="977">
                  <c:v>976</c:v>
                </c:pt>
                <c:pt idx="978">
                  <c:v>977</c:v>
                </c:pt>
                <c:pt idx="979">
                  <c:v>978</c:v>
                </c:pt>
                <c:pt idx="980">
                  <c:v>979</c:v>
                </c:pt>
                <c:pt idx="981">
                  <c:v>980</c:v>
                </c:pt>
                <c:pt idx="982">
                  <c:v>981</c:v>
                </c:pt>
                <c:pt idx="983">
                  <c:v>982</c:v>
                </c:pt>
                <c:pt idx="984">
                  <c:v>983</c:v>
                </c:pt>
                <c:pt idx="985">
                  <c:v>984</c:v>
                </c:pt>
                <c:pt idx="986">
                  <c:v>985</c:v>
                </c:pt>
                <c:pt idx="987">
                  <c:v>986</c:v>
                </c:pt>
                <c:pt idx="988">
                  <c:v>987</c:v>
                </c:pt>
                <c:pt idx="989">
                  <c:v>988</c:v>
                </c:pt>
                <c:pt idx="990">
                  <c:v>989</c:v>
                </c:pt>
                <c:pt idx="991">
                  <c:v>990</c:v>
                </c:pt>
                <c:pt idx="992">
                  <c:v>991</c:v>
                </c:pt>
                <c:pt idx="993">
                  <c:v>992</c:v>
                </c:pt>
                <c:pt idx="994">
                  <c:v>993</c:v>
                </c:pt>
                <c:pt idx="995">
                  <c:v>994</c:v>
                </c:pt>
                <c:pt idx="996">
                  <c:v>995</c:v>
                </c:pt>
                <c:pt idx="997">
                  <c:v>996</c:v>
                </c:pt>
                <c:pt idx="998">
                  <c:v>997</c:v>
                </c:pt>
                <c:pt idx="999">
                  <c:v>998</c:v>
                </c:pt>
                <c:pt idx="1000">
                  <c:v>999</c:v>
                </c:pt>
                <c:pt idx="1001">
                  <c:v>1000</c:v>
                </c:pt>
                <c:pt idx="1002">
                  <c:v>1001</c:v>
                </c:pt>
                <c:pt idx="1003">
                  <c:v>1002</c:v>
                </c:pt>
                <c:pt idx="1004">
                  <c:v>1003</c:v>
                </c:pt>
                <c:pt idx="1005">
                  <c:v>1004</c:v>
                </c:pt>
                <c:pt idx="1006">
                  <c:v>1005</c:v>
                </c:pt>
                <c:pt idx="1007">
                  <c:v>1006</c:v>
                </c:pt>
                <c:pt idx="1008">
                  <c:v>1007</c:v>
                </c:pt>
                <c:pt idx="1009">
                  <c:v>1008</c:v>
                </c:pt>
                <c:pt idx="1010">
                  <c:v>1009</c:v>
                </c:pt>
                <c:pt idx="1011">
                  <c:v>1010</c:v>
                </c:pt>
                <c:pt idx="1012">
                  <c:v>1011</c:v>
                </c:pt>
                <c:pt idx="1013">
                  <c:v>1012</c:v>
                </c:pt>
                <c:pt idx="1014">
                  <c:v>1013</c:v>
                </c:pt>
                <c:pt idx="1015">
                  <c:v>1014</c:v>
                </c:pt>
                <c:pt idx="1016">
                  <c:v>1015</c:v>
                </c:pt>
                <c:pt idx="1017">
                  <c:v>1016</c:v>
                </c:pt>
                <c:pt idx="1018">
                  <c:v>1017</c:v>
                </c:pt>
                <c:pt idx="1019">
                  <c:v>1018</c:v>
                </c:pt>
                <c:pt idx="1020">
                  <c:v>1019</c:v>
                </c:pt>
                <c:pt idx="1021">
                  <c:v>1020</c:v>
                </c:pt>
                <c:pt idx="1022">
                  <c:v>1021</c:v>
                </c:pt>
                <c:pt idx="1023">
                  <c:v>1022</c:v>
                </c:pt>
                <c:pt idx="1024">
                  <c:v>1023</c:v>
                </c:pt>
                <c:pt idx="1025">
                  <c:v>1024</c:v>
                </c:pt>
                <c:pt idx="1026">
                  <c:v>1025</c:v>
                </c:pt>
                <c:pt idx="1027">
                  <c:v>1026</c:v>
                </c:pt>
                <c:pt idx="1028">
                  <c:v>1027</c:v>
                </c:pt>
                <c:pt idx="1029">
                  <c:v>1028</c:v>
                </c:pt>
                <c:pt idx="1030">
                  <c:v>1029</c:v>
                </c:pt>
                <c:pt idx="1031">
                  <c:v>1030</c:v>
                </c:pt>
                <c:pt idx="1032">
                  <c:v>1031</c:v>
                </c:pt>
                <c:pt idx="1033">
                  <c:v>1032</c:v>
                </c:pt>
                <c:pt idx="1034">
                  <c:v>1033</c:v>
                </c:pt>
                <c:pt idx="1035">
                  <c:v>1034</c:v>
                </c:pt>
                <c:pt idx="1036">
                  <c:v>1035</c:v>
                </c:pt>
                <c:pt idx="1037">
                  <c:v>1036</c:v>
                </c:pt>
                <c:pt idx="1038">
                  <c:v>1037</c:v>
                </c:pt>
                <c:pt idx="1039">
                  <c:v>1038</c:v>
                </c:pt>
                <c:pt idx="1040">
                  <c:v>1039</c:v>
                </c:pt>
                <c:pt idx="1041">
                  <c:v>1040</c:v>
                </c:pt>
                <c:pt idx="1042">
                  <c:v>1041</c:v>
                </c:pt>
                <c:pt idx="1043">
                  <c:v>1042</c:v>
                </c:pt>
                <c:pt idx="1044">
                  <c:v>1043</c:v>
                </c:pt>
                <c:pt idx="1045">
                  <c:v>1044</c:v>
                </c:pt>
                <c:pt idx="1046">
                  <c:v>1045</c:v>
                </c:pt>
                <c:pt idx="1047">
                  <c:v>1046</c:v>
                </c:pt>
                <c:pt idx="1048">
                  <c:v>1047</c:v>
                </c:pt>
                <c:pt idx="1049">
                  <c:v>1048</c:v>
                </c:pt>
                <c:pt idx="1050">
                  <c:v>1049</c:v>
                </c:pt>
                <c:pt idx="1051">
                  <c:v>1050</c:v>
                </c:pt>
                <c:pt idx="1052">
                  <c:v>1051</c:v>
                </c:pt>
                <c:pt idx="1053">
                  <c:v>1052</c:v>
                </c:pt>
                <c:pt idx="1054">
                  <c:v>1053</c:v>
                </c:pt>
                <c:pt idx="1055">
                  <c:v>1054</c:v>
                </c:pt>
                <c:pt idx="1056">
                  <c:v>1055</c:v>
                </c:pt>
                <c:pt idx="1057">
                  <c:v>1056</c:v>
                </c:pt>
                <c:pt idx="1058">
                  <c:v>1057</c:v>
                </c:pt>
                <c:pt idx="1059">
                  <c:v>1058</c:v>
                </c:pt>
                <c:pt idx="1060">
                  <c:v>1059</c:v>
                </c:pt>
                <c:pt idx="1061">
                  <c:v>1060</c:v>
                </c:pt>
                <c:pt idx="1062">
                  <c:v>1061</c:v>
                </c:pt>
                <c:pt idx="1063">
                  <c:v>1062</c:v>
                </c:pt>
                <c:pt idx="1064">
                  <c:v>1063</c:v>
                </c:pt>
                <c:pt idx="1065">
                  <c:v>1064</c:v>
                </c:pt>
                <c:pt idx="1066">
                  <c:v>1065</c:v>
                </c:pt>
                <c:pt idx="1067">
                  <c:v>1066</c:v>
                </c:pt>
                <c:pt idx="1068">
                  <c:v>1067</c:v>
                </c:pt>
                <c:pt idx="1069">
                  <c:v>1068</c:v>
                </c:pt>
                <c:pt idx="1070">
                  <c:v>1069</c:v>
                </c:pt>
                <c:pt idx="1071">
                  <c:v>1070</c:v>
                </c:pt>
                <c:pt idx="1072">
                  <c:v>1071</c:v>
                </c:pt>
                <c:pt idx="1073">
                  <c:v>1072</c:v>
                </c:pt>
                <c:pt idx="1074">
                  <c:v>1073</c:v>
                </c:pt>
                <c:pt idx="1075">
                  <c:v>1074</c:v>
                </c:pt>
                <c:pt idx="1076">
                  <c:v>1075</c:v>
                </c:pt>
                <c:pt idx="1077">
                  <c:v>1076</c:v>
                </c:pt>
                <c:pt idx="1078">
                  <c:v>1077</c:v>
                </c:pt>
                <c:pt idx="1079">
                  <c:v>1078</c:v>
                </c:pt>
                <c:pt idx="1080">
                  <c:v>1079</c:v>
                </c:pt>
                <c:pt idx="1081">
                  <c:v>1080</c:v>
                </c:pt>
                <c:pt idx="1082">
                  <c:v>1081</c:v>
                </c:pt>
                <c:pt idx="1083">
                  <c:v>1082</c:v>
                </c:pt>
                <c:pt idx="1084">
                  <c:v>1083</c:v>
                </c:pt>
                <c:pt idx="1085">
                  <c:v>1084</c:v>
                </c:pt>
                <c:pt idx="1086">
                  <c:v>1085</c:v>
                </c:pt>
                <c:pt idx="1087">
                  <c:v>1086</c:v>
                </c:pt>
                <c:pt idx="1088">
                  <c:v>1087</c:v>
                </c:pt>
                <c:pt idx="1089">
                  <c:v>1088</c:v>
                </c:pt>
                <c:pt idx="1090">
                  <c:v>1089</c:v>
                </c:pt>
                <c:pt idx="1091">
                  <c:v>1090</c:v>
                </c:pt>
                <c:pt idx="1092">
                  <c:v>1091</c:v>
                </c:pt>
                <c:pt idx="1093">
                  <c:v>1092</c:v>
                </c:pt>
                <c:pt idx="1094">
                  <c:v>1093</c:v>
                </c:pt>
                <c:pt idx="1095">
                  <c:v>1094</c:v>
                </c:pt>
                <c:pt idx="1096">
                  <c:v>1095</c:v>
                </c:pt>
                <c:pt idx="1097">
                  <c:v>1096</c:v>
                </c:pt>
                <c:pt idx="1098">
                  <c:v>1097</c:v>
                </c:pt>
                <c:pt idx="1099">
                  <c:v>1098</c:v>
                </c:pt>
                <c:pt idx="1100">
                  <c:v>1099</c:v>
                </c:pt>
                <c:pt idx="1101">
                  <c:v>1100</c:v>
                </c:pt>
                <c:pt idx="1102">
                  <c:v>1101</c:v>
                </c:pt>
                <c:pt idx="1103">
                  <c:v>1102</c:v>
                </c:pt>
                <c:pt idx="1104">
                  <c:v>1103</c:v>
                </c:pt>
                <c:pt idx="1105">
                  <c:v>1104</c:v>
                </c:pt>
                <c:pt idx="1106">
                  <c:v>1105</c:v>
                </c:pt>
                <c:pt idx="1107">
                  <c:v>1106</c:v>
                </c:pt>
                <c:pt idx="1108">
                  <c:v>1107</c:v>
                </c:pt>
                <c:pt idx="1109">
                  <c:v>1108</c:v>
                </c:pt>
                <c:pt idx="1110">
                  <c:v>1109</c:v>
                </c:pt>
                <c:pt idx="1111">
                  <c:v>1110</c:v>
                </c:pt>
                <c:pt idx="1112">
                  <c:v>1111</c:v>
                </c:pt>
                <c:pt idx="1113">
                  <c:v>1112</c:v>
                </c:pt>
                <c:pt idx="1114">
                  <c:v>1113</c:v>
                </c:pt>
                <c:pt idx="1115">
                  <c:v>1114</c:v>
                </c:pt>
                <c:pt idx="1116">
                  <c:v>1115</c:v>
                </c:pt>
                <c:pt idx="1117">
                  <c:v>1116</c:v>
                </c:pt>
                <c:pt idx="1118">
                  <c:v>1117</c:v>
                </c:pt>
                <c:pt idx="1119">
                  <c:v>1118</c:v>
                </c:pt>
                <c:pt idx="1120">
                  <c:v>1119</c:v>
                </c:pt>
                <c:pt idx="1121">
                  <c:v>1120</c:v>
                </c:pt>
                <c:pt idx="1122">
                  <c:v>1121</c:v>
                </c:pt>
                <c:pt idx="1123">
                  <c:v>1122</c:v>
                </c:pt>
                <c:pt idx="1124">
                  <c:v>1123</c:v>
                </c:pt>
                <c:pt idx="1125">
                  <c:v>1124</c:v>
                </c:pt>
                <c:pt idx="1126">
                  <c:v>1125</c:v>
                </c:pt>
                <c:pt idx="1127">
                  <c:v>1126</c:v>
                </c:pt>
                <c:pt idx="1128">
                  <c:v>1127</c:v>
                </c:pt>
                <c:pt idx="1129">
                  <c:v>1128</c:v>
                </c:pt>
                <c:pt idx="1130">
                  <c:v>1129</c:v>
                </c:pt>
                <c:pt idx="1131">
                  <c:v>1130</c:v>
                </c:pt>
                <c:pt idx="1132">
                  <c:v>1131</c:v>
                </c:pt>
                <c:pt idx="1133">
                  <c:v>1132</c:v>
                </c:pt>
                <c:pt idx="1134">
                  <c:v>1133</c:v>
                </c:pt>
                <c:pt idx="1135">
                  <c:v>1134</c:v>
                </c:pt>
                <c:pt idx="1136">
                  <c:v>1135</c:v>
                </c:pt>
                <c:pt idx="1137">
                  <c:v>1136</c:v>
                </c:pt>
                <c:pt idx="1138">
                  <c:v>1137</c:v>
                </c:pt>
                <c:pt idx="1139">
                  <c:v>1138</c:v>
                </c:pt>
                <c:pt idx="1140">
                  <c:v>1139</c:v>
                </c:pt>
                <c:pt idx="1141">
                  <c:v>1140</c:v>
                </c:pt>
                <c:pt idx="1142">
                  <c:v>1141</c:v>
                </c:pt>
                <c:pt idx="1143">
                  <c:v>1142</c:v>
                </c:pt>
                <c:pt idx="1144">
                  <c:v>1143</c:v>
                </c:pt>
                <c:pt idx="1145">
                  <c:v>1144</c:v>
                </c:pt>
                <c:pt idx="1146">
                  <c:v>1145</c:v>
                </c:pt>
                <c:pt idx="1147">
                  <c:v>1146</c:v>
                </c:pt>
                <c:pt idx="1148">
                  <c:v>1147</c:v>
                </c:pt>
                <c:pt idx="1149">
                  <c:v>1148</c:v>
                </c:pt>
                <c:pt idx="1150">
                  <c:v>1149</c:v>
                </c:pt>
                <c:pt idx="1151">
                  <c:v>1150</c:v>
                </c:pt>
                <c:pt idx="1152">
                  <c:v>1151</c:v>
                </c:pt>
                <c:pt idx="1153">
                  <c:v>1152</c:v>
                </c:pt>
                <c:pt idx="1154">
                  <c:v>1153</c:v>
                </c:pt>
                <c:pt idx="1155">
                  <c:v>1154</c:v>
                </c:pt>
                <c:pt idx="1156">
                  <c:v>1155</c:v>
                </c:pt>
                <c:pt idx="1157">
                  <c:v>1156</c:v>
                </c:pt>
                <c:pt idx="1158">
                  <c:v>1157</c:v>
                </c:pt>
                <c:pt idx="1159">
                  <c:v>1158</c:v>
                </c:pt>
                <c:pt idx="1160">
                  <c:v>1159</c:v>
                </c:pt>
                <c:pt idx="1161">
                  <c:v>1160</c:v>
                </c:pt>
                <c:pt idx="1162">
                  <c:v>1161</c:v>
                </c:pt>
                <c:pt idx="1163">
                  <c:v>1162</c:v>
                </c:pt>
                <c:pt idx="1164">
                  <c:v>1163</c:v>
                </c:pt>
                <c:pt idx="1165">
                  <c:v>1164</c:v>
                </c:pt>
                <c:pt idx="1166">
                  <c:v>1165</c:v>
                </c:pt>
                <c:pt idx="1167">
                  <c:v>1166</c:v>
                </c:pt>
                <c:pt idx="1168">
                  <c:v>1167</c:v>
                </c:pt>
                <c:pt idx="1169">
                  <c:v>1168</c:v>
                </c:pt>
                <c:pt idx="1170">
                  <c:v>1169</c:v>
                </c:pt>
                <c:pt idx="1171">
                  <c:v>1170</c:v>
                </c:pt>
                <c:pt idx="1172">
                  <c:v>1171</c:v>
                </c:pt>
                <c:pt idx="1173">
                  <c:v>1172</c:v>
                </c:pt>
                <c:pt idx="1174">
                  <c:v>1173</c:v>
                </c:pt>
                <c:pt idx="1175">
                  <c:v>1174</c:v>
                </c:pt>
                <c:pt idx="1176">
                  <c:v>1175</c:v>
                </c:pt>
                <c:pt idx="1177">
                  <c:v>1176</c:v>
                </c:pt>
                <c:pt idx="1178">
                  <c:v>1177</c:v>
                </c:pt>
                <c:pt idx="1179">
                  <c:v>1178</c:v>
                </c:pt>
                <c:pt idx="1180">
                  <c:v>1179</c:v>
                </c:pt>
                <c:pt idx="1181">
                  <c:v>1180</c:v>
                </c:pt>
                <c:pt idx="1182">
                  <c:v>1181</c:v>
                </c:pt>
                <c:pt idx="1183">
                  <c:v>1182</c:v>
                </c:pt>
                <c:pt idx="1184">
                  <c:v>1183</c:v>
                </c:pt>
                <c:pt idx="1185">
                  <c:v>1184</c:v>
                </c:pt>
                <c:pt idx="1186">
                  <c:v>1185</c:v>
                </c:pt>
                <c:pt idx="1187">
                  <c:v>1186</c:v>
                </c:pt>
                <c:pt idx="1188">
                  <c:v>1187</c:v>
                </c:pt>
                <c:pt idx="1189">
                  <c:v>1188</c:v>
                </c:pt>
                <c:pt idx="1190">
                  <c:v>1189</c:v>
                </c:pt>
                <c:pt idx="1191">
                  <c:v>1190</c:v>
                </c:pt>
                <c:pt idx="1192">
                  <c:v>1191</c:v>
                </c:pt>
                <c:pt idx="1193">
                  <c:v>1192</c:v>
                </c:pt>
                <c:pt idx="1194">
                  <c:v>1193</c:v>
                </c:pt>
                <c:pt idx="1195">
                  <c:v>1194</c:v>
                </c:pt>
                <c:pt idx="1196">
                  <c:v>1195</c:v>
                </c:pt>
                <c:pt idx="1197">
                  <c:v>1196</c:v>
                </c:pt>
                <c:pt idx="1198">
                  <c:v>1197</c:v>
                </c:pt>
                <c:pt idx="1199">
                  <c:v>1198</c:v>
                </c:pt>
                <c:pt idx="1200">
                  <c:v>1199</c:v>
                </c:pt>
                <c:pt idx="1201">
                  <c:v>1200</c:v>
                </c:pt>
                <c:pt idx="1202">
                  <c:v>1201</c:v>
                </c:pt>
                <c:pt idx="1203">
                  <c:v>1202</c:v>
                </c:pt>
                <c:pt idx="1204">
                  <c:v>1203</c:v>
                </c:pt>
                <c:pt idx="1205">
                  <c:v>1204</c:v>
                </c:pt>
                <c:pt idx="1206">
                  <c:v>1205</c:v>
                </c:pt>
                <c:pt idx="1207">
                  <c:v>1206</c:v>
                </c:pt>
                <c:pt idx="1208">
                  <c:v>1207</c:v>
                </c:pt>
                <c:pt idx="1209">
                  <c:v>1208</c:v>
                </c:pt>
                <c:pt idx="1210">
                  <c:v>1209</c:v>
                </c:pt>
                <c:pt idx="1211">
                  <c:v>1210</c:v>
                </c:pt>
                <c:pt idx="1212">
                  <c:v>1211</c:v>
                </c:pt>
                <c:pt idx="1213">
                  <c:v>1212</c:v>
                </c:pt>
                <c:pt idx="1214">
                  <c:v>1213</c:v>
                </c:pt>
                <c:pt idx="1215">
                  <c:v>1214</c:v>
                </c:pt>
                <c:pt idx="1216">
                  <c:v>1215</c:v>
                </c:pt>
                <c:pt idx="1217">
                  <c:v>1216</c:v>
                </c:pt>
                <c:pt idx="1218">
                  <c:v>1217</c:v>
                </c:pt>
                <c:pt idx="1219">
                  <c:v>1218</c:v>
                </c:pt>
                <c:pt idx="1220">
                  <c:v>1219</c:v>
                </c:pt>
                <c:pt idx="1221">
                  <c:v>1220</c:v>
                </c:pt>
                <c:pt idx="1222">
                  <c:v>1221</c:v>
                </c:pt>
                <c:pt idx="1223">
                  <c:v>1222</c:v>
                </c:pt>
                <c:pt idx="1224">
                  <c:v>1223</c:v>
                </c:pt>
                <c:pt idx="1225">
                  <c:v>1224</c:v>
                </c:pt>
                <c:pt idx="1226">
                  <c:v>1225</c:v>
                </c:pt>
                <c:pt idx="1227">
                  <c:v>1226</c:v>
                </c:pt>
                <c:pt idx="1228">
                  <c:v>1227</c:v>
                </c:pt>
                <c:pt idx="1229">
                  <c:v>1228</c:v>
                </c:pt>
                <c:pt idx="1230">
                  <c:v>1229</c:v>
                </c:pt>
                <c:pt idx="1231">
                  <c:v>1230</c:v>
                </c:pt>
                <c:pt idx="1232">
                  <c:v>1231</c:v>
                </c:pt>
                <c:pt idx="1233">
                  <c:v>1232</c:v>
                </c:pt>
                <c:pt idx="1234">
                  <c:v>1233</c:v>
                </c:pt>
                <c:pt idx="1235">
                  <c:v>1234</c:v>
                </c:pt>
                <c:pt idx="1236">
                  <c:v>1235</c:v>
                </c:pt>
                <c:pt idx="1237">
                  <c:v>1236</c:v>
                </c:pt>
                <c:pt idx="1238">
                  <c:v>1237</c:v>
                </c:pt>
                <c:pt idx="1239">
                  <c:v>1238</c:v>
                </c:pt>
                <c:pt idx="1240">
                  <c:v>1239</c:v>
                </c:pt>
                <c:pt idx="1241">
                  <c:v>1240</c:v>
                </c:pt>
                <c:pt idx="1242">
                  <c:v>1241</c:v>
                </c:pt>
                <c:pt idx="1243">
                  <c:v>1242</c:v>
                </c:pt>
                <c:pt idx="1244">
                  <c:v>1243</c:v>
                </c:pt>
                <c:pt idx="1245">
                  <c:v>1244</c:v>
                </c:pt>
                <c:pt idx="1246">
                  <c:v>1245</c:v>
                </c:pt>
                <c:pt idx="1247">
                  <c:v>1246</c:v>
                </c:pt>
                <c:pt idx="1248">
                  <c:v>1247</c:v>
                </c:pt>
                <c:pt idx="1249">
                  <c:v>1248</c:v>
                </c:pt>
                <c:pt idx="1250">
                  <c:v>1249</c:v>
                </c:pt>
                <c:pt idx="1251">
                  <c:v>1250</c:v>
                </c:pt>
                <c:pt idx="1252">
                  <c:v>1251</c:v>
                </c:pt>
                <c:pt idx="1253">
                  <c:v>1252</c:v>
                </c:pt>
                <c:pt idx="1254">
                  <c:v>1253</c:v>
                </c:pt>
                <c:pt idx="1255">
                  <c:v>1254</c:v>
                </c:pt>
                <c:pt idx="1256">
                  <c:v>1255</c:v>
                </c:pt>
                <c:pt idx="1257">
                  <c:v>1256</c:v>
                </c:pt>
                <c:pt idx="1258">
                  <c:v>1257</c:v>
                </c:pt>
                <c:pt idx="1259">
                  <c:v>1258</c:v>
                </c:pt>
                <c:pt idx="1260">
                  <c:v>1259</c:v>
                </c:pt>
                <c:pt idx="1261">
                  <c:v>1260</c:v>
                </c:pt>
                <c:pt idx="1262">
                  <c:v>1261</c:v>
                </c:pt>
                <c:pt idx="1263">
                  <c:v>1262</c:v>
                </c:pt>
                <c:pt idx="1264">
                  <c:v>1263</c:v>
                </c:pt>
                <c:pt idx="1265">
                  <c:v>1264</c:v>
                </c:pt>
                <c:pt idx="1266">
                  <c:v>1265</c:v>
                </c:pt>
                <c:pt idx="1267">
                  <c:v>1266</c:v>
                </c:pt>
                <c:pt idx="1268">
                  <c:v>1267</c:v>
                </c:pt>
                <c:pt idx="1269">
                  <c:v>1268</c:v>
                </c:pt>
                <c:pt idx="1270">
                  <c:v>1269</c:v>
                </c:pt>
                <c:pt idx="1271">
                  <c:v>1270</c:v>
                </c:pt>
                <c:pt idx="1272">
                  <c:v>1271</c:v>
                </c:pt>
                <c:pt idx="1273">
                  <c:v>1272</c:v>
                </c:pt>
                <c:pt idx="1274">
                  <c:v>1273</c:v>
                </c:pt>
                <c:pt idx="1275">
                  <c:v>1274</c:v>
                </c:pt>
                <c:pt idx="1276">
                  <c:v>1275</c:v>
                </c:pt>
                <c:pt idx="1277">
                  <c:v>1276</c:v>
                </c:pt>
                <c:pt idx="1278">
                  <c:v>1277</c:v>
                </c:pt>
                <c:pt idx="1279">
                  <c:v>1278</c:v>
                </c:pt>
                <c:pt idx="1280">
                  <c:v>1279</c:v>
                </c:pt>
                <c:pt idx="1281">
                  <c:v>1280</c:v>
                </c:pt>
                <c:pt idx="1282">
                  <c:v>1281</c:v>
                </c:pt>
                <c:pt idx="1283">
                  <c:v>1282</c:v>
                </c:pt>
                <c:pt idx="1284">
                  <c:v>1283</c:v>
                </c:pt>
                <c:pt idx="1285">
                  <c:v>1284</c:v>
                </c:pt>
                <c:pt idx="1286">
                  <c:v>1285</c:v>
                </c:pt>
                <c:pt idx="1287">
                  <c:v>1286</c:v>
                </c:pt>
                <c:pt idx="1288">
                  <c:v>1287</c:v>
                </c:pt>
                <c:pt idx="1289">
                  <c:v>1288</c:v>
                </c:pt>
                <c:pt idx="1290">
                  <c:v>1289</c:v>
                </c:pt>
                <c:pt idx="1291">
                  <c:v>1290</c:v>
                </c:pt>
                <c:pt idx="1292">
                  <c:v>1291</c:v>
                </c:pt>
                <c:pt idx="1293">
                  <c:v>1292</c:v>
                </c:pt>
                <c:pt idx="1294">
                  <c:v>1293</c:v>
                </c:pt>
                <c:pt idx="1295">
                  <c:v>1294</c:v>
                </c:pt>
                <c:pt idx="1296">
                  <c:v>1295</c:v>
                </c:pt>
                <c:pt idx="1297">
                  <c:v>1296</c:v>
                </c:pt>
                <c:pt idx="1298">
                  <c:v>1297</c:v>
                </c:pt>
                <c:pt idx="1299">
                  <c:v>1298</c:v>
                </c:pt>
                <c:pt idx="1300">
                  <c:v>1299</c:v>
                </c:pt>
                <c:pt idx="1301">
                  <c:v>1300</c:v>
                </c:pt>
                <c:pt idx="1302">
                  <c:v>1301</c:v>
                </c:pt>
                <c:pt idx="1303">
                  <c:v>1302</c:v>
                </c:pt>
                <c:pt idx="1304">
                  <c:v>1303</c:v>
                </c:pt>
                <c:pt idx="1305">
                  <c:v>1304</c:v>
                </c:pt>
                <c:pt idx="1306">
                  <c:v>1305</c:v>
                </c:pt>
                <c:pt idx="1307">
                  <c:v>1306</c:v>
                </c:pt>
                <c:pt idx="1308">
                  <c:v>1307</c:v>
                </c:pt>
                <c:pt idx="1309">
                  <c:v>1308</c:v>
                </c:pt>
                <c:pt idx="1310">
                  <c:v>1309</c:v>
                </c:pt>
                <c:pt idx="1311">
                  <c:v>1310</c:v>
                </c:pt>
                <c:pt idx="1312">
                  <c:v>1311</c:v>
                </c:pt>
                <c:pt idx="1313">
                  <c:v>1312</c:v>
                </c:pt>
                <c:pt idx="1314">
                  <c:v>1313</c:v>
                </c:pt>
                <c:pt idx="1315">
                  <c:v>1314</c:v>
                </c:pt>
                <c:pt idx="1316">
                  <c:v>1315</c:v>
                </c:pt>
                <c:pt idx="1317">
                  <c:v>1316</c:v>
                </c:pt>
                <c:pt idx="1318">
                  <c:v>1317</c:v>
                </c:pt>
                <c:pt idx="1319">
                  <c:v>1318</c:v>
                </c:pt>
                <c:pt idx="1320">
                  <c:v>1319</c:v>
                </c:pt>
                <c:pt idx="1321">
                  <c:v>1320</c:v>
                </c:pt>
                <c:pt idx="1322">
                  <c:v>1321</c:v>
                </c:pt>
                <c:pt idx="1323">
                  <c:v>1322</c:v>
                </c:pt>
                <c:pt idx="1324">
                  <c:v>1323</c:v>
                </c:pt>
                <c:pt idx="1325">
                  <c:v>1324</c:v>
                </c:pt>
                <c:pt idx="1326">
                  <c:v>1325</c:v>
                </c:pt>
                <c:pt idx="1327">
                  <c:v>1326</c:v>
                </c:pt>
                <c:pt idx="1328">
                  <c:v>1327</c:v>
                </c:pt>
                <c:pt idx="1329">
                  <c:v>1328</c:v>
                </c:pt>
                <c:pt idx="1330">
                  <c:v>1329</c:v>
                </c:pt>
                <c:pt idx="1331">
                  <c:v>1330</c:v>
                </c:pt>
                <c:pt idx="1332">
                  <c:v>1331</c:v>
                </c:pt>
                <c:pt idx="1333">
                  <c:v>1332</c:v>
                </c:pt>
                <c:pt idx="1334">
                  <c:v>1333</c:v>
                </c:pt>
                <c:pt idx="1335">
                  <c:v>1334</c:v>
                </c:pt>
                <c:pt idx="1336">
                  <c:v>1335</c:v>
                </c:pt>
                <c:pt idx="1337">
                  <c:v>1336</c:v>
                </c:pt>
                <c:pt idx="1338">
                  <c:v>1337</c:v>
                </c:pt>
                <c:pt idx="1339">
                  <c:v>1338</c:v>
                </c:pt>
                <c:pt idx="1340">
                  <c:v>1339</c:v>
                </c:pt>
                <c:pt idx="1341">
                  <c:v>1340</c:v>
                </c:pt>
                <c:pt idx="1342">
                  <c:v>1341</c:v>
                </c:pt>
                <c:pt idx="1343">
                  <c:v>1342</c:v>
                </c:pt>
                <c:pt idx="1344">
                  <c:v>1343</c:v>
                </c:pt>
                <c:pt idx="1345">
                  <c:v>1344</c:v>
                </c:pt>
                <c:pt idx="1346">
                  <c:v>1345</c:v>
                </c:pt>
                <c:pt idx="1347">
                  <c:v>1346</c:v>
                </c:pt>
                <c:pt idx="1348">
                  <c:v>1347</c:v>
                </c:pt>
                <c:pt idx="1349">
                  <c:v>1348</c:v>
                </c:pt>
                <c:pt idx="1350">
                  <c:v>1349</c:v>
                </c:pt>
                <c:pt idx="1351">
                  <c:v>1350</c:v>
                </c:pt>
                <c:pt idx="1352">
                  <c:v>1351</c:v>
                </c:pt>
                <c:pt idx="1353">
                  <c:v>1352</c:v>
                </c:pt>
                <c:pt idx="1354">
                  <c:v>1353</c:v>
                </c:pt>
                <c:pt idx="1355">
                  <c:v>1354</c:v>
                </c:pt>
                <c:pt idx="1356">
                  <c:v>1355</c:v>
                </c:pt>
                <c:pt idx="1357">
                  <c:v>1356</c:v>
                </c:pt>
                <c:pt idx="1358">
                  <c:v>1357</c:v>
                </c:pt>
                <c:pt idx="1359">
                  <c:v>1358</c:v>
                </c:pt>
                <c:pt idx="1360">
                  <c:v>1359</c:v>
                </c:pt>
                <c:pt idx="1361">
                  <c:v>1360</c:v>
                </c:pt>
                <c:pt idx="1362">
                  <c:v>1361</c:v>
                </c:pt>
                <c:pt idx="1363">
                  <c:v>1362</c:v>
                </c:pt>
                <c:pt idx="1364">
                  <c:v>1363</c:v>
                </c:pt>
                <c:pt idx="1365">
                  <c:v>1364</c:v>
                </c:pt>
                <c:pt idx="1366">
                  <c:v>1365</c:v>
                </c:pt>
                <c:pt idx="1367">
                  <c:v>1366</c:v>
                </c:pt>
                <c:pt idx="1368">
                  <c:v>1367</c:v>
                </c:pt>
                <c:pt idx="1369">
                  <c:v>1368</c:v>
                </c:pt>
                <c:pt idx="1370">
                  <c:v>1369</c:v>
                </c:pt>
                <c:pt idx="1371">
                  <c:v>1370</c:v>
                </c:pt>
                <c:pt idx="1372">
                  <c:v>1371</c:v>
                </c:pt>
                <c:pt idx="1373">
                  <c:v>1372</c:v>
                </c:pt>
                <c:pt idx="1374">
                  <c:v>1373</c:v>
                </c:pt>
                <c:pt idx="1375">
                  <c:v>1374</c:v>
                </c:pt>
                <c:pt idx="1376">
                  <c:v>1375</c:v>
                </c:pt>
                <c:pt idx="1377">
                  <c:v>1376</c:v>
                </c:pt>
                <c:pt idx="1378">
                  <c:v>1377</c:v>
                </c:pt>
                <c:pt idx="1379">
                  <c:v>1378</c:v>
                </c:pt>
                <c:pt idx="1380">
                  <c:v>1379</c:v>
                </c:pt>
                <c:pt idx="1381">
                  <c:v>1380</c:v>
                </c:pt>
                <c:pt idx="1382">
                  <c:v>1381</c:v>
                </c:pt>
                <c:pt idx="1383">
                  <c:v>1382</c:v>
                </c:pt>
                <c:pt idx="1384">
                  <c:v>1383</c:v>
                </c:pt>
                <c:pt idx="1385">
                  <c:v>1384</c:v>
                </c:pt>
                <c:pt idx="1386">
                  <c:v>1385</c:v>
                </c:pt>
                <c:pt idx="1387">
                  <c:v>1386</c:v>
                </c:pt>
                <c:pt idx="1388">
                  <c:v>1387</c:v>
                </c:pt>
                <c:pt idx="1389">
                  <c:v>1388</c:v>
                </c:pt>
                <c:pt idx="1390">
                  <c:v>1389</c:v>
                </c:pt>
                <c:pt idx="1391">
                  <c:v>1390</c:v>
                </c:pt>
                <c:pt idx="1392">
                  <c:v>1391</c:v>
                </c:pt>
                <c:pt idx="1393">
                  <c:v>1392</c:v>
                </c:pt>
                <c:pt idx="1394">
                  <c:v>1393</c:v>
                </c:pt>
                <c:pt idx="1395">
                  <c:v>1394</c:v>
                </c:pt>
                <c:pt idx="1396">
                  <c:v>1395</c:v>
                </c:pt>
                <c:pt idx="1397">
                  <c:v>1396</c:v>
                </c:pt>
                <c:pt idx="1398">
                  <c:v>1397</c:v>
                </c:pt>
                <c:pt idx="1399">
                  <c:v>1398</c:v>
                </c:pt>
                <c:pt idx="1400">
                  <c:v>1399</c:v>
                </c:pt>
                <c:pt idx="1401">
                  <c:v>1400</c:v>
                </c:pt>
                <c:pt idx="1402">
                  <c:v>1401</c:v>
                </c:pt>
                <c:pt idx="1403">
                  <c:v>1402</c:v>
                </c:pt>
                <c:pt idx="1404">
                  <c:v>1403</c:v>
                </c:pt>
                <c:pt idx="1405">
                  <c:v>1404</c:v>
                </c:pt>
                <c:pt idx="1406">
                  <c:v>1405</c:v>
                </c:pt>
                <c:pt idx="1407">
                  <c:v>1406</c:v>
                </c:pt>
                <c:pt idx="1408">
                  <c:v>1407</c:v>
                </c:pt>
                <c:pt idx="1409">
                  <c:v>1408</c:v>
                </c:pt>
                <c:pt idx="1410">
                  <c:v>1409</c:v>
                </c:pt>
                <c:pt idx="1411">
                  <c:v>1410</c:v>
                </c:pt>
                <c:pt idx="1412">
                  <c:v>1411</c:v>
                </c:pt>
                <c:pt idx="1413">
                  <c:v>1412</c:v>
                </c:pt>
                <c:pt idx="1414">
                  <c:v>1413</c:v>
                </c:pt>
                <c:pt idx="1415">
                  <c:v>1414</c:v>
                </c:pt>
                <c:pt idx="1416">
                  <c:v>1415</c:v>
                </c:pt>
                <c:pt idx="1417">
                  <c:v>1416</c:v>
                </c:pt>
                <c:pt idx="1418">
                  <c:v>1417</c:v>
                </c:pt>
                <c:pt idx="1419">
                  <c:v>1418</c:v>
                </c:pt>
                <c:pt idx="1420">
                  <c:v>1419</c:v>
                </c:pt>
                <c:pt idx="1421">
                  <c:v>1420</c:v>
                </c:pt>
                <c:pt idx="1422">
                  <c:v>1421</c:v>
                </c:pt>
                <c:pt idx="1423">
                  <c:v>1422</c:v>
                </c:pt>
                <c:pt idx="1424">
                  <c:v>1423</c:v>
                </c:pt>
                <c:pt idx="1425">
                  <c:v>1424</c:v>
                </c:pt>
                <c:pt idx="1426">
                  <c:v>1425</c:v>
                </c:pt>
                <c:pt idx="1427">
                  <c:v>1426</c:v>
                </c:pt>
                <c:pt idx="1428">
                  <c:v>1427</c:v>
                </c:pt>
                <c:pt idx="1429">
                  <c:v>1428</c:v>
                </c:pt>
                <c:pt idx="1430">
                  <c:v>1429</c:v>
                </c:pt>
                <c:pt idx="1431">
                  <c:v>1430</c:v>
                </c:pt>
                <c:pt idx="1432">
                  <c:v>1431</c:v>
                </c:pt>
                <c:pt idx="1433">
                  <c:v>1432</c:v>
                </c:pt>
                <c:pt idx="1434">
                  <c:v>1433</c:v>
                </c:pt>
                <c:pt idx="1435">
                  <c:v>1434</c:v>
                </c:pt>
                <c:pt idx="1436">
                  <c:v>1435</c:v>
                </c:pt>
                <c:pt idx="1437">
                  <c:v>1436</c:v>
                </c:pt>
                <c:pt idx="1438">
                  <c:v>1437</c:v>
                </c:pt>
                <c:pt idx="1439">
                  <c:v>1438</c:v>
                </c:pt>
                <c:pt idx="1440">
                  <c:v>1439</c:v>
                </c:pt>
                <c:pt idx="1441">
                  <c:v>1440</c:v>
                </c:pt>
                <c:pt idx="1442">
                  <c:v>1441</c:v>
                </c:pt>
                <c:pt idx="1443">
                  <c:v>1442</c:v>
                </c:pt>
                <c:pt idx="1444">
                  <c:v>1443</c:v>
                </c:pt>
                <c:pt idx="1445">
                  <c:v>1444</c:v>
                </c:pt>
                <c:pt idx="1446">
                  <c:v>1445</c:v>
                </c:pt>
                <c:pt idx="1447">
                  <c:v>1446</c:v>
                </c:pt>
                <c:pt idx="1448">
                  <c:v>1447</c:v>
                </c:pt>
                <c:pt idx="1449">
                  <c:v>1448</c:v>
                </c:pt>
                <c:pt idx="1450">
                  <c:v>1449</c:v>
                </c:pt>
                <c:pt idx="1451">
                  <c:v>1450</c:v>
                </c:pt>
                <c:pt idx="1452">
                  <c:v>1451</c:v>
                </c:pt>
                <c:pt idx="1453">
                  <c:v>1452</c:v>
                </c:pt>
                <c:pt idx="1454">
                  <c:v>1453</c:v>
                </c:pt>
                <c:pt idx="1455">
                  <c:v>1454</c:v>
                </c:pt>
                <c:pt idx="1456">
                  <c:v>1455</c:v>
                </c:pt>
                <c:pt idx="1457">
                  <c:v>1456</c:v>
                </c:pt>
                <c:pt idx="1458">
                  <c:v>1457</c:v>
                </c:pt>
                <c:pt idx="1459">
                  <c:v>1458</c:v>
                </c:pt>
                <c:pt idx="1460">
                  <c:v>1459</c:v>
                </c:pt>
                <c:pt idx="1461">
                  <c:v>1460</c:v>
                </c:pt>
                <c:pt idx="1462">
                  <c:v>1461</c:v>
                </c:pt>
                <c:pt idx="1463">
                  <c:v>1462</c:v>
                </c:pt>
                <c:pt idx="1464">
                  <c:v>1463</c:v>
                </c:pt>
                <c:pt idx="1465">
                  <c:v>1464</c:v>
                </c:pt>
                <c:pt idx="1466">
                  <c:v>1465</c:v>
                </c:pt>
                <c:pt idx="1467">
                  <c:v>1466</c:v>
                </c:pt>
                <c:pt idx="1468">
                  <c:v>1467</c:v>
                </c:pt>
                <c:pt idx="1469">
                  <c:v>1468</c:v>
                </c:pt>
                <c:pt idx="1470">
                  <c:v>1469</c:v>
                </c:pt>
                <c:pt idx="1471">
                  <c:v>1470</c:v>
                </c:pt>
                <c:pt idx="1472">
                  <c:v>1471</c:v>
                </c:pt>
                <c:pt idx="1473">
                  <c:v>1472</c:v>
                </c:pt>
                <c:pt idx="1474">
                  <c:v>1473</c:v>
                </c:pt>
                <c:pt idx="1475">
                  <c:v>1474</c:v>
                </c:pt>
                <c:pt idx="1476">
                  <c:v>1475</c:v>
                </c:pt>
                <c:pt idx="1477">
                  <c:v>1476</c:v>
                </c:pt>
                <c:pt idx="1478">
                  <c:v>1477</c:v>
                </c:pt>
                <c:pt idx="1479">
                  <c:v>1478</c:v>
                </c:pt>
                <c:pt idx="1480">
                  <c:v>1479</c:v>
                </c:pt>
                <c:pt idx="1481">
                  <c:v>1480</c:v>
                </c:pt>
                <c:pt idx="1482">
                  <c:v>1481</c:v>
                </c:pt>
                <c:pt idx="1483">
                  <c:v>1482</c:v>
                </c:pt>
                <c:pt idx="1484">
                  <c:v>1483</c:v>
                </c:pt>
                <c:pt idx="1485">
                  <c:v>1484</c:v>
                </c:pt>
                <c:pt idx="1486">
                  <c:v>1485</c:v>
                </c:pt>
                <c:pt idx="1487">
                  <c:v>1486</c:v>
                </c:pt>
                <c:pt idx="1488">
                  <c:v>1487</c:v>
                </c:pt>
                <c:pt idx="1489">
                  <c:v>1488</c:v>
                </c:pt>
                <c:pt idx="1490">
                  <c:v>1489</c:v>
                </c:pt>
                <c:pt idx="1491">
                  <c:v>1490</c:v>
                </c:pt>
                <c:pt idx="1492">
                  <c:v>1491</c:v>
                </c:pt>
                <c:pt idx="1493">
                  <c:v>1492</c:v>
                </c:pt>
                <c:pt idx="1494">
                  <c:v>1493</c:v>
                </c:pt>
                <c:pt idx="1495">
                  <c:v>1494</c:v>
                </c:pt>
                <c:pt idx="1496">
                  <c:v>1495</c:v>
                </c:pt>
                <c:pt idx="1497">
                  <c:v>1496</c:v>
                </c:pt>
                <c:pt idx="1498">
                  <c:v>1497</c:v>
                </c:pt>
                <c:pt idx="1499">
                  <c:v>1498</c:v>
                </c:pt>
                <c:pt idx="1500">
                  <c:v>1499</c:v>
                </c:pt>
                <c:pt idx="1501">
                  <c:v>1500</c:v>
                </c:pt>
                <c:pt idx="1502">
                  <c:v>1501</c:v>
                </c:pt>
                <c:pt idx="1503">
                  <c:v>1502</c:v>
                </c:pt>
                <c:pt idx="1504">
                  <c:v>1503</c:v>
                </c:pt>
                <c:pt idx="1505">
                  <c:v>1504</c:v>
                </c:pt>
                <c:pt idx="1506">
                  <c:v>1505</c:v>
                </c:pt>
                <c:pt idx="1507">
                  <c:v>1506</c:v>
                </c:pt>
                <c:pt idx="1508">
                  <c:v>1507</c:v>
                </c:pt>
                <c:pt idx="1509">
                  <c:v>1508</c:v>
                </c:pt>
                <c:pt idx="1510">
                  <c:v>1509</c:v>
                </c:pt>
                <c:pt idx="1511">
                  <c:v>1510</c:v>
                </c:pt>
                <c:pt idx="1512">
                  <c:v>1511</c:v>
                </c:pt>
                <c:pt idx="1513">
                  <c:v>1512</c:v>
                </c:pt>
                <c:pt idx="1514">
                  <c:v>1513</c:v>
                </c:pt>
                <c:pt idx="1515">
                  <c:v>1514</c:v>
                </c:pt>
                <c:pt idx="1516">
                  <c:v>1515</c:v>
                </c:pt>
                <c:pt idx="1517">
                  <c:v>1516</c:v>
                </c:pt>
                <c:pt idx="1518">
                  <c:v>1517</c:v>
                </c:pt>
                <c:pt idx="1519">
                  <c:v>1518</c:v>
                </c:pt>
                <c:pt idx="1520">
                  <c:v>1519</c:v>
                </c:pt>
                <c:pt idx="1521">
                  <c:v>1520</c:v>
                </c:pt>
                <c:pt idx="1522">
                  <c:v>1521</c:v>
                </c:pt>
                <c:pt idx="1523">
                  <c:v>1522</c:v>
                </c:pt>
                <c:pt idx="1524">
                  <c:v>1523</c:v>
                </c:pt>
                <c:pt idx="1525">
                  <c:v>1524</c:v>
                </c:pt>
                <c:pt idx="1526">
                  <c:v>1525</c:v>
                </c:pt>
                <c:pt idx="1527">
                  <c:v>1526</c:v>
                </c:pt>
                <c:pt idx="1528">
                  <c:v>1527</c:v>
                </c:pt>
                <c:pt idx="1529">
                  <c:v>1528</c:v>
                </c:pt>
                <c:pt idx="1530">
                  <c:v>1529</c:v>
                </c:pt>
                <c:pt idx="1531">
                  <c:v>1530</c:v>
                </c:pt>
                <c:pt idx="1532">
                  <c:v>1531</c:v>
                </c:pt>
                <c:pt idx="1533">
                  <c:v>1532</c:v>
                </c:pt>
                <c:pt idx="1534">
                  <c:v>1533</c:v>
                </c:pt>
                <c:pt idx="1535">
                  <c:v>1534</c:v>
                </c:pt>
                <c:pt idx="1536">
                  <c:v>1535</c:v>
                </c:pt>
                <c:pt idx="1537">
                  <c:v>1536</c:v>
                </c:pt>
                <c:pt idx="1538">
                  <c:v>1537</c:v>
                </c:pt>
                <c:pt idx="1539">
                  <c:v>1538</c:v>
                </c:pt>
                <c:pt idx="1540">
                  <c:v>1539</c:v>
                </c:pt>
                <c:pt idx="1541">
                  <c:v>1540</c:v>
                </c:pt>
                <c:pt idx="1542">
                  <c:v>1541</c:v>
                </c:pt>
                <c:pt idx="1543">
                  <c:v>1542</c:v>
                </c:pt>
                <c:pt idx="1544">
                  <c:v>1543</c:v>
                </c:pt>
                <c:pt idx="1545">
                  <c:v>1544</c:v>
                </c:pt>
                <c:pt idx="1546">
                  <c:v>1545</c:v>
                </c:pt>
                <c:pt idx="1547">
                  <c:v>1546</c:v>
                </c:pt>
                <c:pt idx="1548">
                  <c:v>1547</c:v>
                </c:pt>
                <c:pt idx="1549">
                  <c:v>1548</c:v>
                </c:pt>
                <c:pt idx="1550">
                  <c:v>1549</c:v>
                </c:pt>
                <c:pt idx="1551">
                  <c:v>1550</c:v>
                </c:pt>
                <c:pt idx="1552">
                  <c:v>1551</c:v>
                </c:pt>
                <c:pt idx="1553">
                  <c:v>1552</c:v>
                </c:pt>
                <c:pt idx="1554">
                  <c:v>1553</c:v>
                </c:pt>
                <c:pt idx="1555">
                  <c:v>1554</c:v>
                </c:pt>
                <c:pt idx="1556">
                  <c:v>1555</c:v>
                </c:pt>
                <c:pt idx="1557">
                  <c:v>1556</c:v>
                </c:pt>
                <c:pt idx="1558">
                  <c:v>1557</c:v>
                </c:pt>
                <c:pt idx="1559">
                  <c:v>1558</c:v>
                </c:pt>
                <c:pt idx="1560">
                  <c:v>1559</c:v>
                </c:pt>
                <c:pt idx="1561">
                  <c:v>1560</c:v>
                </c:pt>
                <c:pt idx="1562">
                  <c:v>1561</c:v>
                </c:pt>
                <c:pt idx="1563">
                  <c:v>1562</c:v>
                </c:pt>
                <c:pt idx="1564">
                  <c:v>1563</c:v>
                </c:pt>
                <c:pt idx="1565">
                  <c:v>1564</c:v>
                </c:pt>
                <c:pt idx="1566">
                  <c:v>1565</c:v>
                </c:pt>
                <c:pt idx="1567">
                  <c:v>1566</c:v>
                </c:pt>
                <c:pt idx="1568">
                  <c:v>1567</c:v>
                </c:pt>
                <c:pt idx="1569">
                  <c:v>1568</c:v>
                </c:pt>
                <c:pt idx="1570">
                  <c:v>1569</c:v>
                </c:pt>
                <c:pt idx="1571">
                  <c:v>1570</c:v>
                </c:pt>
                <c:pt idx="1572">
                  <c:v>1571</c:v>
                </c:pt>
                <c:pt idx="1573">
                  <c:v>1572</c:v>
                </c:pt>
                <c:pt idx="1574">
                  <c:v>1573</c:v>
                </c:pt>
                <c:pt idx="1575">
                  <c:v>1574</c:v>
                </c:pt>
                <c:pt idx="1576">
                  <c:v>1575</c:v>
                </c:pt>
                <c:pt idx="1577">
                  <c:v>1576</c:v>
                </c:pt>
                <c:pt idx="1578">
                  <c:v>1577</c:v>
                </c:pt>
                <c:pt idx="1579">
                  <c:v>1578</c:v>
                </c:pt>
                <c:pt idx="1580">
                  <c:v>1579</c:v>
                </c:pt>
                <c:pt idx="1581">
                  <c:v>1580</c:v>
                </c:pt>
                <c:pt idx="1582">
                  <c:v>1581</c:v>
                </c:pt>
                <c:pt idx="1583">
                  <c:v>1582</c:v>
                </c:pt>
                <c:pt idx="1584">
                  <c:v>1583</c:v>
                </c:pt>
                <c:pt idx="1585">
                  <c:v>1584</c:v>
                </c:pt>
                <c:pt idx="1586">
                  <c:v>1585</c:v>
                </c:pt>
                <c:pt idx="1587">
                  <c:v>1586</c:v>
                </c:pt>
                <c:pt idx="1588">
                  <c:v>1587</c:v>
                </c:pt>
                <c:pt idx="1589">
                  <c:v>1588</c:v>
                </c:pt>
                <c:pt idx="1590">
                  <c:v>1589</c:v>
                </c:pt>
                <c:pt idx="1591">
                  <c:v>1590</c:v>
                </c:pt>
                <c:pt idx="1592">
                  <c:v>1591</c:v>
                </c:pt>
                <c:pt idx="1593">
                  <c:v>1592</c:v>
                </c:pt>
                <c:pt idx="1594">
                  <c:v>1593</c:v>
                </c:pt>
                <c:pt idx="1595">
                  <c:v>1594</c:v>
                </c:pt>
                <c:pt idx="1596">
                  <c:v>1595</c:v>
                </c:pt>
                <c:pt idx="1597">
                  <c:v>1596</c:v>
                </c:pt>
                <c:pt idx="1598">
                  <c:v>1597</c:v>
                </c:pt>
                <c:pt idx="1599">
                  <c:v>1598</c:v>
                </c:pt>
                <c:pt idx="1600">
                  <c:v>1599</c:v>
                </c:pt>
                <c:pt idx="1601">
                  <c:v>1600</c:v>
                </c:pt>
                <c:pt idx="1602">
                  <c:v>1601</c:v>
                </c:pt>
                <c:pt idx="1603">
                  <c:v>1602</c:v>
                </c:pt>
                <c:pt idx="1604">
                  <c:v>1603</c:v>
                </c:pt>
                <c:pt idx="1605">
                  <c:v>1604</c:v>
                </c:pt>
                <c:pt idx="1606">
                  <c:v>1605</c:v>
                </c:pt>
                <c:pt idx="1607">
                  <c:v>1606</c:v>
                </c:pt>
                <c:pt idx="1608">
                  <c:v>1607</c:v>
                </c:pt>
                <c:pt idx="1609">
                  <c:v>1608</c:v>
                </c:pt>
                <c:pt idx="1610">
                  <c:v>1609</c:v>
                </c:pt>
                <c:pt idx="1611">
                  <c:v>1610</c:v>
                </c:pt>
                <c:pt idx="1612">
                  <c:v>1611</c:v>
                </c:pt>
                <c:pt idx="1613">
                  <c:v>1612</c:v>
                </c:pt>
                <c:pt idx="1614">
                  <c:v>1613</c:v>
                </c:pt>
                <c:pt idx="1615">
                  <c:v>1614</c:v>
                </c:pt>
                <c:pt idx="1616">
                  <c:v>1615</c:v>
                </c:pt>
                <c:pt idx="1617">
                  <c:v>1616</c:v>
                </c:pt>
                <c:pt idx="1618">
                  <c:v>1617</c:v>
                </c:pt>
                <c:pt idx="1619">
                  <c:v>1618</c:v>
                </c:pt>
                <c:pt idx="1620">
                  <c:v>1619</c:v>
                </c:pt>
                <c:pt idx="1621">
                  <c:v>1620</c:v>
                </c:pt>
                <c:pt idx="1622">
                  <c:v>1621</c:v>
                </c:pt>
                <c:pt idx="1623">
                  <c:v>1622</c:v>
                </c:pt>
                <c:pt idx="1624">
                  <c:v>1623</c:v>
                </c:pt>
                <c:pt idx="1625">
                  <c:v>1624</c:v>
                </c:pt>
                <c:pt idx="1626">
                  <c:v>1625</c:v>
                </c:pt>
                <c:pt idx="1627">
                  <c:v>1626</c:v>
                </c:pt>
                <c:pt idx="1628">
                  <c:v>1627</c:v>
                </c:pt>
                <c:pt idx="1629">
                  <c:v>1628</c:v>
                </c:pt>
                <c:pt idx="1630">
                  <c:v>1629</c:v>
                </c:pt>
                <c:pt idx="1631">
                  <c:v>1630</c:v>
                </c:pt>
                <c:pt idx="1632">
                  <c:v>1631</c:v>
                </c:pt>
                <c:pt idx="1633">
                  <c:v>1632</c:v>
                </c:pt>
                <c:pt idx="1634">
                  <c:v>1633</c:v>
                </c:pt>
                <c:pt idx="1635">
                  <c:v>1634</c:v>
                </c:pt>
                <c:pt idx="1636">
                  <c:v>1635</c:v>
                </c:pt>
                <c:pt idx="1637">
                  <c:v>1636</c:v>
                </c:pt>
                <c:pt idx="1638">
                  <c:v>1637</c:v>
                </c:pt>
                <c:pt idx="1639">
                  <c:v>1638</c:v>
                </c:pt>
                <c:pt idx="1640">
                  <c:v>1639</c:v>
                </c:pt>
                <c:pt idx="1641">
                  <c:v>1640</c:v>
                </c:pt>
                <c:pt idx="1642">
                  <c:v>1641</c:v>
                </c:pt>
                <c:pt idx="1643">
                  <c:v>1642</c:v>
                </c:pt>
                <c:pt idx="1644">
                  <c:v>1643</c:v>
                </c:pt>
                <c:pt idx="1645">
                  <c:v>1644</c:v>
                </c:pt>
                <c:pt idx="1646">
                  <c:v>1645</c:v>
                </c:pt>
                <c:pt idx="1647">
                  <c:v>1646</c:v>
                </c:pt>
                <c:pt idx="1648">
                  <c:v>1647</c:v>
                </c:pt>
                <c:pt idx="1649">
                  <c:v>1648</c:v>
                </c:pt>
                <c:pt idx="1650">
                  <c:v>1649</c:v>
                </c:pt>
                <c:pt idx="1651">
                  <c:v>1650</c:v>
                </c:pt>
                <c:pt idx="1652">
                  <c:v>1651</c:v>
                </c:pt>
                <c:pt idx="1653">
                  <c:v>1652</c:v>
                </c:pt>
                <c:pt idx="1654">
                  <c:v>1653</c:v>
                </c:pt>
                <c:pt idx="1655">
                  <c:v>1654</c:v>
                </c:pt>
                <c:pt idx="1656">
                  <c:v>1655</c:v>
                </c:pt>
                <c:pt idx="1657">
                  <c:v>1656</c:v>
                </c:pt>
                <c:pt idx="1658">
                  <c:v>1657</c:v>
                </c:pt>
                <c:pt idx="1659">
                  <c:v>1658</c:v>
                </c:pt>
                <c:pt idx="1660">
                  <c:v>1659</c:v>
                </c:pt>
                <c:pt idx="1661">
                  <c:v>1660</c:v>
                </c:pt>
                <c:pt idx="1662">
                  <c:v>1661</c:v>
                </c:pt>
                <c:pt idx="1663">
                  <c:v>1662</c:v>
                </c:pt>
                <c:pt idx="1664">
                  <c:v>1663</c:v>
                </c:pt>
                <c:pt idx="1665">
                  <c:v>1664</c:v>
                </c:pt>
                <c:pt idx="1666">
                  <c:v>1665</c:v>
                </c:pt>
                <c:pt idx="1667">
                  <c:v>1666</c:v>
                </c:pt>
                <c:pt idx="1668">
                  <c:v>1667</c:v>
                </c:pt>
                <c:pt idx="1669">
                  <c:v>1668</c:v>
                </c:pt>
                <c:pt idx="1670">
                  <c:v>1669</c:v>
                </c:pt>
                <c:pt idx="1671">
                  <c:v>1670</c:v>
                </c:pt>
                <c:pt idx="1672">
                  <c:v>1671</c:v>
                </c:pt>
                <c:pt idx="1673">
                  <c:v>1672</c:v>
                </c:pt>
                <c:pt idx="1674">
                  <c:v>1673</c:v>
                </c:pt>
                <c:pt idx="1675">
                  <c:v>1674</c:v>
                </c:pt>
                <c:pt idx="1676">
                  <c:v>1675</c:v>
                </c:pt>
                <c:pt idx="1677">
                  <c:v>1676</c:v>
                </c:pt>
                <c:pt idx="1678">
                  <c:v>1677</c:v>
                </c:pt>
                <c:pt idx="1679">
                  <c:v>1678</c:v>
                </c:pt>
                <c:pt idx="1680">
                  <c:v>1679</c:v>
                </c:pt>
                <c:pt idx="1681">
                  <c:v>1680</c:v>
                </c:pt>
                <c:pt idx="1682">
                  <c:v>1681</c:v>
                </c:pt>
                <c:pt idx="1683">
                  <c:v>1682</c:v>
                </c:pt>
                <c:pt idx="1684">
                  <c:v>1683</c:v>
                </c:pt>
                <c:pt idx="1685">
                  <c:v>1684</c:v>
                </c:pt>
                <c:pt idx="1686">
                  <c:v>1685</c:v>
                </c:pt>
                <c:pt idx="1687">
                  <c:v>1686</c:v>
                </c:pt>
                <c:pt idx="1688">
                  <c:v>1687</c:v>
                </c:pt>
                <c:pt idx="1689">
                  <c:v>1688</c:v>
                </c:pt>
                <c:pt idx="1690">
                  <c:v>1689</c:v>
                </c:pt>
                <c:pt idx="1691">
                  <c:v>1690</c:v>
                </c:pt>
                <c:pt idx="1692">
                  <c:v>1691</c:v>
                </c:pt>
                <c:pt idx="1693">
                  <c:v>1692</c:v>
                </c:pt>
                <c:pt idx="1694">
                  <c:v>1693</c:v>
                </c:pt>
                <c:pt idx="1695">
                  <c:v>1694</c:v>
                </c:pt>
                <c:pt idx="1696">
                  <c:v>1695</c:v>
                </c:pt>
                <c:pt idx="1697">
                  <c:v>1696</c:v>
                </c:pt>
                <c:pt idx="1698">
                  <c:v>1697</c:v>
                </c:pt>
                <c:pt idx="1699">
                  <c:v>1698</c:v>
                </c:pt>
                <c:pt idx="1700">
                  <c:v>1699</c:v>
                </c:pt>
                <c:pt idx="1701">
                  <c:v>1700</c:v>
                </c:pt>
                <c:pt idx="1702">
                  <c:v>1701</c:v>
                </c:pt>
                <c:pt idx="1703">
                  <c:v>1702</c:v>
                </c:pt>
                <c:pt idx="1704">
                  <c:v>1703</c:v>
                </c:pt>
                <c:pt idx="1705">
                  <c:v>1704</c:v>
                </c:pt>
                <c:pt idx="1706">
                  <c:v>1705</c:v>
                </c:pt>
                <c:pt idx="1707">
                  <c:v>1706</c:v>
                </c:pt>
                <c:pt idx="1708">
                  <c:v>1707</c:v>
                </c:pt>
                <c:pt idx="1709">
                  <c:v>1708</c:v>
                </c:pt>
                <c:pt idx="1710">
                  <c:v>1709</c:v>
                </c:pt>
                <c:pt idx="1711">
                  <c:v>1710</c:v>
                </c:pt>
                <c:pt idx="1712">
                  <c:v>1711</c:v>
                </c:pt>
                <c:pt idx="1713">
                  <c:v>1712</c:v>
                </c:pt>
                <c:pt idx="1714">
                  <c:v>1713</c:v>
                </c:pt>
                <c:pt idx="1715">
                  <c:v>1714</c:v>
                </c:pt>
                <c:pt idx="1716">
                  <c:v>1715</c:v>
                </c:pt>
                <c:pt idx="1717">
                  <c:v>1716</c:v>
                </c:pt>
                <c:pt idx="1718">
                  <c:v>1717</c:v>
                </c:pt>
                <c:pt idx="1719">
                  <c:v>1718</c:v>
                </c:pt>
                <c:pt idx="1720">
                  <c:v>1719</c:v>
                </c:pt>
                <c:pt idx="1721">
                  <c:v>1720</c:v>
                </c:pt>
                <c:pt idx="1722">
                  <c:v>1721</c:v>
                </c:pt>
                <c:pt idx="1723">
                  <c:v>1722</c:v>
                </c:pt>
                <c:pt idx="1724">
                  <c:v>1723</c:v>
                </c:pt>
                <c:pt idx="1725">
                  <c:v>1724</c:v>
                </c:pt>
                <c:pt idx="1726">
                  <c:v>1725</c:v>
                </c:pt>
                <c:pt idx="1727">
                  <c:v>1726</c:v>
                </c:pt>
                <c:pt idx="1728">
                  <c:v>1727</c:v>
                </c:pt>
                <c:pt idx="1729">
                  <c:v>1728</c:v>
                </c:pt>
                <c:pt idx="1730">
                  <c:v>1729</c:v>
                </c:pt>
                <c:pt idx="1731">
                  <c:v>1730</c:v>
                </c:pt>
                <c:pt idx="1732">
                  <c:v>1731</c:v>
                </c:pt>
                <c:pt idx="1733">
                  <c:v>1732</c:v>
                </c:pt>
                <c:pt idx="1734">
                  <c:v>1733</c:v>
                </c:pt>
                <c:pt idx="1735">
                  <c:v>1734</c:v>
                </c:pt>
                <c:pt idx="1736">
                  <c:v>1735</c:v>
                </c:pt>
                <c:pt idx="1737">
                  <c:v>1736</c:v>
                </c:pt>
                <c:pt idx="1738">
                  <c:v>1737</c:v>
                </c:pt>
                <c:pt idx="1739">
                  <c:v>1738</c:v>
                </c:pt>
                <c:pt idx="1740">
                  <c:v>1739</c:v>
                </c:pt>
                <c:pt idx="1741">
                  <c:v>1740</c:v>
                </c:pt>
                <c:pt idx="1742">
                  <c:v>1741</c:v>
                </c:pt>
                <c:pt idx="1743">
                  <c:v>1742</c:v>
                </c:pt>
                <c:pt idx="1744">
                  <c:v>1743</c:v>
                </c:pt>
                <c:pt idx="1745">
                  <c:v>1744</c:v>
                </c:pt>
                <c:pt idx="1746">
                  <c:v>1745</c:v>
                </c:pt>
                <c:pt idx="1747">
                  <c:v>1746</c:v>
                </c:pt>
                <c:pt idx="1748">
                  <c:v>1747</c:v>
                </c:pt>
                <c:pt idx="1749">
                  <c:v>1748</c:v>
                </c:pt>
                <c:pt idx="1750">
                  <c:v>1749</c:v>
                </c:pt>
                <c:pt idx="1751">
                  <c:v>1750</c:v>
                </c:pt>
                <c:pt idx="1752">
                  <c:v>1751</c:v>
                </c:pt>
                <c:pt idx="1753">
                  <c:v>1752</c:v>
                </c:pt>
                <c:pt idx="1754">
                  <c:v>1753</c:v>
                </c:pt>
                <c:pt idx="1755">
                  <c:v>1754</c:v>
                </c:pt>
                <c:pt idx="1756">
                  <c:v>1755</c:v>
                </c:pt>
                <c:pt idx="1757">
                  <c:v>1756</c:v>
                </c:pt>
                <c:pt idx="1758">
                  <c:v>1757</c:v>
                </c:pt>
                <c:pt idx="1759">
                  <c:v>1758</c:v>
                </c:pt>
                <c:pt idx="1760">
                  <c:v>1759</c:v>
                </c:pt>
                <c:pt idx="1761">
                  <c:v>1760</c:v>
                </c:pt>
                <c:pt idx="1762">
                  <c:v>1761</c:v>
                </c:pt>
                <c:pt idx="1763">
                  <c:v>1762</c:v>
                </c:pt>
                <c:pt idx="1764">
                  <c:v>1763</c:v>
                </c:pt>
                <c:pt idx="1765">
                  <c:v>1764</c:v>
                </c:pt>
                <c:pt idx="1766">
                  <c:v>1765</c:v>
                </c:pt>
                <c:pt idx="1767">
                  <c:v>1766</c:v>
                </c:pt>
                <c:pt idx="1768">
                  <c:v>1767</c:v>
                </c:pt>
                <c:pt idx="1769">
                  <c:v>1768</c:v>
                </c:pt>
                <c:pt idx="1770">
                  <c:v>1769</c:v>
                </c:pt>
                <c:pt idx="1771">
                  <c:v>1770</c:v>
                </c:pt>
                <c:pt idx="1772">
                  <c:v>1771</c:v>
                </c:pt>
                <c:pt idx="1773">
                  <c:v>1772</c:v>
                </c:pt>
                <c:pt idx="1774">
                  <c:v>1773</c:v>
                </c:pt>
                <c:pt idx="1775">
                  <c:v>1774</c:v>
                </c:pt>
                <c:pt idx="1776">
                  <c:v>1775</c:v>
                </c:pt>
                <c:pt idx="1777">
                  <c:v>1776</c:v>
                </c:pt>
                <c:pt idx="1778">
                  <c:v>1777</c:v>
                </c:pt>
                <c:pt idx="1779">
                  <c:v>1778</c:v>
                </c:pt>
                <c:pt idx="1780">
                  <c:v>1779</c:v>
                </c:pt>
                <c:pt idx="1781">
                  <c:v>1780</c:v>
                </c:pt>
                <c:pt idx="1782">
                  <c:v>1781</c:v>
                </c:pt>
                <c:pt idx="1783">
                  <c:v>1782</c:v>
                </c:pt>
                <c:pt idx="1784">
                  <c:v>1783</c:v>
                </c:pt>
                <c:pt idx="1785">
                  <c:v>1784</c:v>
                </c:pt>
                <c:pt idx="1786">
                  <c:v>1785</c:v>
                </c:pt>
                <c:pt idx="1787">
                  <c:v>1786</c:v>
                </c:pt>
                <c:pt idx="1788">
                  <c:v>1787</c:v>
                </c:pt>
                <c:pt idx="1789">
                  <c:v>1788</c:v>
                </c:pt>
                <c:pt idx="1790">
                  <c:v>1789</c:v>
                </c:pt>
                <c:pt idx="1791">
                  <c:v>1790</c:v>
                </c:pt>
                <c:pt idx="1792">
                  <c:v>1791</c:v>
                </c:pt>
                <c:pt idx="1793">
                  <c:v>1792</c:v>
                </c:pt>
                <c:pt idx="1794">
                  <c:v>1793</c:v>
                </c:pt>
                <c:pt idx="1795">
                  <c:v>1794</c:v>
                </c:pt>
                <c:pt idx="1796">
                  <c:v>1795</c:v>
                </c:pt>
                <c:pt idx="1797">
                  <c:v>1796</c:v>
                </c:pt>
                <c:pt idx="1798">
                  <c:v>1797</c:v>
                </c:pt>
                <c:pt idx="1799">
                  <c:v>1798</c:v>
                </c:pt>
                <c:pt idx="1800">
                  <c:v>1799</c:v>
                </c:pt>
                <c:pt idx="1801">
                  <c:v>1800</c:v>
                </c:pt>
              </c:strCache>
            </c:strRef>
          </c:xVal>
          <c:yVal>
            <c:numRef>
              <c:f>Power!$I$5:$I$1806</c:f>
              <c:numCache>
                <c:formatCode>General</c:formatCode>
                <c:ptCount val="1802"/>
                <c:pt idx="1">
                  <c:v>0</c:v>
                </c:pt>
                <c:pt idx="2">
                  <c:v>0</c:v>
                </c:pt>
                <c:pt idx="3">
                  <c:v>0</c:v>
                </c:pt>
                <c:pt idx="4">
                  <c:v>0</c:v>
                </c:pt>
                <c:pt idx="5">
                  <c:v>0</c:v>
                </c:pt>
                <c:pt idx="6">
                  <c:v>0</c:v>
                </c:pt>
                <c:pt idx="7">
                  <c:v>0</c:v>
                </c:pt>
                <c:pt idx="8">
                  <c:v>0</c:v>
                </c:pt>
                <c:pt idx="9">
                  <c:v>0</c:v>
                </c:pt>
                <c:pt idx="10">
                  <c:v>0</c:v>
                </c:pt>
                <c:pt idx="11">
                  <c:v>0</c:v>
                </c:pt>
                <c:pt idx="12">
                  <c:v>0</c:v>
                </c:pt>
                <c:pt idx="13">
                  <c:v>22.297674710761299</c:v>
                </c:pt>
                <c:pt idx="14">
                  <c:v>527.20764146851604</c:v>
                </c:pt>
                <c:pt idx="15">
                  <c:v>3490.7873319149999</c:v>
                </c:pt>
                <c:pt idx="16">
                  <c:v>7615.19558462437</c:v>
                </c:pt>
                <c:pt idx="17">
                  <c:v>7482.5324195982903</c:v>
                </c:pt>
                <c:pt idx="18">
                  <c:v>11217.521059390099</c:v>
                </c:pt>
                <c:pt idx="19">
                  <c:v>17750.803724894999</c:v>
                </c:pt>
                <c:pt idx="20">
                  <c:v>19324.528987057602</c:v>
                </c:pt>
                <c:pt idx="21">
                  <c:v>8693.0613302549391</c:v>
                </c:pt>
                <c:pt idx="22">
                  <c:v>5026.4305391272201</c:v>
                </c:pt>
                <c:pt idx="23">
                  <c:v>3335.29921785324</c:v>
                </c:pt>
                <c:pt idx="24">
                  <c:v>4720.7635379200101</c:v>
                </c:pt>
                <c:pt idx="25">
                  <c:v>3884.7899319888302</c:v>
                </c:pt>
                <c:pt idx="26">
                  <c:v>10724.448157303499</c:v>
                </c:pt>
                <c:pt idx="27">
                  <c:v>8200.7885369051801</c:v>
                </c:pt>
                <c:pt idx="28">
                  <c:v>14536.4173820916</c:v>
                </c:pt>
                <c:pt idx="29">
                  <c:v>17331.0657961572</c:v>
                </c:pt>
                <c:pt idx="30">
                  <c:v>18573.7088585446</c:v>
                </c:pt>
                <c:pt idx="31">
                  <c:v>17783.935784882098</c:v>
                </c:pt>
                <c:pt idx="32">
                  <c:v>11841.581278895001</c:v>
                </c:pt>
                <c:pt idx="33">
                  <c:v>9441.9986817154895</c:v>
                </c:pt>
                <c:pt idx="34">
                  <c:v>8249.7056434449896</c:v>
                </c:pt>
                <c:pt idx="35">
                  <c:v>7680.9164923511198</c:v>
                </c:pt>
                <c:pt idx="36">
                  <c:v>4981.9164518283997</c:v>
                </c:pt>
                <c:pt idx="37">
                  <c:v>2237.8689506362998</c:v>
                </c:pt>
                <c:pt idx="38">
                  <c:v>-5710.6591809478596</c:v>
                </c:pt>
                <c:pt idx="39">
                  <c:v>-13334.135828702099</c:v>
                </c:pt>
                <c:pt idx="40">
                  <c:v>-12995.863920321501</c:v>
                </c:pt>
                <c:pt idx="41">
                  <c:v>-9557.1011766022293</c:v>
                </c:pt>
                <c:pt idx="42">
                  <c:v>-8467.8416118935693</c:v>
                </c:pt>
                <c:pt idx="43">
                  <c:v>-12079.899349724799</c:v>
                </c:pt>
                <c:pt idx="44">
                  <c:v>-12798.2962626397</c:v>
                </c:pt>
                <c:pt idx="45">
                  <c:v>-7952.1509801227903</c:v>
                </c:pt>
                <c:pt idx="46">
                  <c:v>-2386.90520584555</c:v>
                </c:pt>
                <c:pt idx="47">
                  <c:v>160.182124262218</c:v>
                </c:pt>
                <c:pt idx="48">
                  <c:v>-1044.11831796006</c:v>
                </c:pt>
                <c:pt idx="49">
                  <c:v>-1553.5399378028101</c:v>
                </c:pt>
                <c:pt idx="50">
                  <c:v>-146.23238486075601</c:v>
                </c:pt>
                <c:pt idx="51">
                  <c:v>1485.4342818059099</c:v>
                </c:pt>
                <c:pt idx="52">
                  <c:v>386.77272712610602</c:v>
                </c:pt>
                <c:pt idx="53">
                  <c:v>-2776.2331587471699</c:v>
                </c:pt>
                <c:pt idx="54">
                  <c:v>-4125.5231359572699</c:v>
                </c:pt>
                <c:pt idx="55">
                  <c:v>-855.24402862134195</c:v>
                </c:pt>
                <c:pt idx="56">
                  <c:v>801.59419111111197</c:v>
                </c:pt>
                <c:pt idx="57">
                  <c:v>984.92752444444397</c:v>
                </c:pt>
                <c:pt idx="58">
                  <c:v>984.92752444444397</c:v>
                </c:pt>
                <c:pt idx="59">
                  <c:v>1574.0135612849299</c:v>
                </c:pt>
                <c:pt idx="60">
                  <c:v>1613.152401735</c:v>
                </c:pt>
                <c:pt idx="61">
                  <c:v>5931.2109689588196</c:v>
                </c:pt>
                <c:pt idx="62">
                  <c:v>2669.24063054813</c:v>
                </c:pt>
                <c:pt idx="63">
                  <c:v>2776.2830222924299</c:v>
                </c:pt>
                <c:pt idx="64">
                  <c:v>2087.4059617050002</c:v>
                </c:pt>
                <c:pt idx="65">
                  <c:v>3774.9472088193802</c:v>
                </c:pt>
                <c:pt idx="66">
                  <c:v>3389.0453929170199</c:v>
                </c:pt>
                <c:pt idx="67">
                  <c:v>2341.6027650096798</c:v>
                </c:pt>
                <c:pt idx="68">
                  <c:v>2382.0156177527501</c:v>
                </c:pt>
                <c:pt idx="69">
                  <c:v>7602.07341776663</c:v>
                </c:pt>
                <c:pt idx="70">
                  <c:v>12255.795328496401</c:v>
                </c:pt>
                <c:pt idx="71">
                  <c:v>15653.073621724199</c:v>
                </c:pt>
                <c:pt idx="72">
                  <c:v>17646.339565965201</c:v>
                </c:pt>
                <c:pt idx="73">
                  <c:v>16859.389049885202</c:v>
                </c:pt>
                <c:pt idx="74">
                  <c:v>12567.7015128902</c:v>
                </c:pt>
                <c:pt idx="75">
                  <c:v>9194.7480722971304</c:v>
                </c:pt>
                <c:pt idx="76">
                  <c:v>8334.3578160416491</c:v>
                </c:pt>
                <c:pt idx="77">
                  <c:v>9156.6554123133301</c:v>
                </c:pt>
                <c:pt idx="78">
                  <c:v>10039.7173124418</c:v>
                </c:pt>
                <c:pt idx="79">
                  <c:v>8466.5306624870009</c:v>
                </c:pt>
                <c:pt idx="80">
                  <c:v>4893.73300597254</c:v>
                </c:pt>
                <c:pt idx="81">
                  <c:v>648.78428965280705</c:v>
                </c:pt>
                <c:pt idx="82">
                  <c:v>628.60620133068903</c:v>
                </c:pt>
                <c:pt idx="83">
                  <c:v>-3406.9871722599601</c:v>
                </c:pt>
                <c:pt idx="84">
                  <c:v>1701.3583019007101</c:v>
                </c:pt>
                <c:pt idx="85">
                  <c:v>1681.1126161878001</c:v>
                </c:pt>
                <c:pt idx="86">
                  <c:v>-1114.4702327749801</c:v>
                </c:pt>
                <c:pt idx="87">
                  <c:v>-29.221539482213402</c:v>
                </c:pt>
                <c:pt idx="88">
                  <c:v>-570.71228771335802</c:v>
                </c:pt>
                <c:pt idx="89">
                  <c:v>995.90317055500702</c:v>
                </c:pt>
                <c:pt idx="90">
                  <c:v>-8369.4892408725991</c:v>
                </c:pt>
                <c:pt idx="91">
                  <c:v>-16814.622957815802</c:v>
                </c:pt>
                <c:pt idx="92">
                  <c:v>-15948.722754465</c:v>
                </c:pt>
                <c:pt idx="93">
                  <c:v>-11571.200475928499</c:v>
                </c:pt>
                <c:pt idx="94">
                  <c:v>-4902.4399300396499</c:v>
                </c:pt>
                <c:pt idx="95">
                  <c:v>-3048.4058088888901</c:v>
                </c:pt>
                <c:pt idx="96">
                  <c:v>-3289.3289490549</c:v>
                </c:pt>
                <c:pt idx="97">
                  <c:v>-2453.2070347978001</c:v>
                </c:pt>
                <c:pt idx="98">
                  <c:v>-918.27208684000004</c:v>
                </c:pt>
                <c:pt idx="99">
                  <c:v>-292.41940442113201</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22.297674710761299</c:v>
                </c:pt>
                <c:pt idx="140">
                  <c:v>647.29850097231702</c:v>
                </c:pt>
                <c:pt idx="141">
                  <c:v>4409.6594056920903</c:v>
                </c:pt>
                <c:pt idx="142">
                  <c:v>10969.6430033206</c:v>
                </c:pt>
                <c:pt idx="143">
                  <c:v>13138.470923045799</c:v>
                </c:pt>
                <c:pt idx="144">
                  <c:v>8802.0465433556201</c:v>
                </c:pt>
                <c:pt idx="145">
                  <c:v>4713.4849452542703</c:v>
                </c:pt>
                <c:pt idx="146">
                  <c:v>4614.9369569290502</c:v>
                </c:pt>
                <c:pt idx="147">
                  <c:v>8906.15334683111</c:v>
                </c:pt>
                <c:pt idx="148">
                  <c:v>12275.4063867319</c:v>
                </c:pt>
                <c:pt idx="149">
                  <c:v>12144.2703102593</c:v>
                </c:pt>
                <c:pt idx="150">
                  <c:v>9252.8264276594291</c:v>
                </c:pt>
                <c:pt idx="151">
                  <c:v>5353.8395659651796</c:v>
                </c:pt>
                <c:pt idx="152">
                  <c:v>784.77458500386604</c:v>
                </c:pt>
                <c:pt idx="153">
                  <c:v>-6780.8761005142296</c:v>
                </c:pt>
                <c:pt idx="154">
                  <c:v>-13961.9355332948</c:v>
                </c:pt>
                <c:pt idx="155">
                  <c:v>-12566.899570686401</c:v>
                </c:pt>
                <c:pt idx="156">
                  <c:v>-7032.6721664951301</c:v>
                </c:pt>
                <c:pt idx="157">
                  <c:v>-1398.4058088888901</c:v>
                </c:pt>
                <c:pt idx="158">
                  <c:v>2190.6524017349998</c:v>
                </c:pt>
                <c:pt idx="159">
                  <c:v>4394.6837343811803</c:v>
                </c:pt>
                <c:pt idx="160">
                  <c:v>9578.6030502223894</c:v>
                </c:pt>
                <c:pt idx="161">
                  <c:v>10596.718339549199</c:v>
                </c:pt>
                <c:pt idx="162">
                  <c:v>13793.182526565</c:v>
                </c:pt>
                <c:pt idx="163">
                  <c:v>10376.8499562413</c:v>
                </c:pt>
                <c:pt idx="164">
                  <c:v>11255.881459915599</c:v>
                </c:pt>
                <c:pt idx="165">
                  <c:v>11154.797453188299</c:v>
                </c:pt>
                <c:pt idx="166">
                  <c:v>10358.359493435801</c:v>
                </c:pt>
                <c:pt idx="167">
                  <c:v>7765.0539503853297</c:v>
                </c:pt>
                <c:pt idx="168">
                  <c:v>8557.3270699820896</c:v>
                </c:pt>
                <c:pt idx="169">
                  <c:v>13951.110602155701</c:v>
                </c:pt>
                <c:pt idx="170">
                  <c:v>14786.610257391099</c:v>
                </c:pt>
                <c:pt idx="171">
                  <c:v>8156.1094452057396</c:v>
                </c:pt>
                <c:pt idx="172">
                  <c:v>14.4331900911071</c:v>
                </c:pt>
                <c:pt idx="173">
                  <c:v>-9149.2349103431006</c:v>
                </c:pt>
                <c:pt idx="174">
                  <c:v>-16672.310908145599</c:v>
                </c:pt>
                <c:pt idx="175">
                  <c:v>-13795.5884911063</c:v>
                </c:pt>
                <c:pt idx="176">
                  <c:v>-4781.1639559330997</c:v>
                </c:pt>
                <c:pt idx="177">
                  <c:v>1390.1759595825499</c:v>
                </c:pt>
                <c:pt idx="178">
                  <c:v>5399.8296789408196</c:v>
                </c:pt>
                <c:pt idx="179">
                  <c:v>10490.450151208201</c:v>
                </c:pt>
                <c:pt idx="180">
                  <c:v>8806.7153165482996</c:v>
                </c:pt>
                <c:pt idx="181">
                  <c:v>4410.6677261287496</c:v>
                </c:pt>
                <c:pt idx="182">
                  <c:v>2140.9085642994301</c:v>
                </c:pt>
                <c:pt idx="183">
                  <c:v>1222.82642765941</c:v>
                </c:pt>
                <c:pt idx="184">
                  <c:v>-1420.6730043689799</c:v>
                </c:pt>
                <c:pt idx="185">
                  <c:v>-6518.8148584493701</c:v>
                </c:pt>
                <c:pt idx="186">
                  <c:v>-6999.3856284120202</c:v>
                </c:pt>
                <c:pt idx="187">
                  <c:v>-6568.4596215972197</c:v>
                </c:pt>
                <c:pt idx="188">
                  <c:v>-4480.4534566443799</c:v>
                </c:pt>
                <c:pt idx="189">
                  <c:v>-3278.8027911806198</c:v>
                </c:pt>
                <c:pt idx="190">
                  <c:v>-2056.6498254138401</c:v>
                </c:pt>
                <c:pt idx="191">
                  <c:v>-1460.57564788226</c:v>
                </c:pt>
                <c:pt idx="192">
                  <c:v>-545.22705052500305</c:v>
                </c:pt>
                <c:pt idx="193">
                  <c:v>-515.57133297909502</c:v>
                </c:pt>
                <c:pt idx="194">
                  <c:v>263.294619462127</c:v>
                </c:pt>
                <c:pt idx="195">
                  <c:v>442.64574553668302</c:v>
                </c:pt>
                <c:pt idx="196">
                  <c:v>618.26085777777905</c:v>
                </c:pt>
                <c:pt idx="197">
                  <c:v>984.92752444444397</c:v>
                </c:pt>
                <c:pt idx="198">
                  <c:v>984.92752444444397</c:v>
                </c:pt>
                <c:pt idx="199">
                  <c:v>984.92752444444397</c:v>
                </c:pt>
                <c:pt idx="200">
                  <c:v>1982.04461946213</c:v>
                </c:pt>
                <c:pt idx="201">
                  <c:v>2062.6441094933102</c:v>
                </c:pt>
                <c:pt idx="202">
                  <c:v>3293.7585689094599</c:v>
                </c:pt>
                <c:pt idx="203">
                  <c:v>3532.4852690972298</c:v>
                </c:pt>
                <c:pt idx="204">
                  <c:v>5152.34844733506</c:v>
                </c:pt>
                <c:pt idx="205">
                  <c:v>8849.1906945396095</c:v>
                </c:pt>
                <c:pt idx="206">
                  <c:v>8917.0727565450197</c:v>
                </c:pt>
                <c:pt idx="207">
                  <c:v>11487.25791183</c:v>
                </c:pt>
                <c:pt idx="208">
                  <c:v>15071.969904341</c:v>
                </c:pt>
                <c:pt idx="209">
                  <c:v>14811.778837239901</c:v>
                </c:pt>
                <c:pt idx="210">
                  <c:v>14583.677500576099</c:v>
                </c:pt>
                <c:pt idx="211">
                  <c:v>20404.4439354891</c:v>
                </c:pt>
                <c:pt idx="212">
                  <c:v>16631.2880588107</c:v>
                </c:pt>
                <c:pt idx="213">
                  <c:v>13832.540966922799</c:v>
                </c:pt>
                <c:pt idx="214">
                  <c:v>11849.6328391406</c:v>
                </c:pt>
                <c:pt idx="215">
                  <c:v>10930.2307665435</c:v>
                </c:pt>
                <c:pt idx="216">
                  <c:v>14001.771361086699</c:v>
                </c:pt>
                <c:pt idx="217">
                  <c:v>17428.902265625002</c:v>
                </c:pt>
                <c:pt idx="218">
                  <c:v>19753.838713826299</c:v>
                </c:pt>
                <c:pt idx="219">
                  <c:v>19124.608016993301</c:v>
                </c:pt>
                <c:pt idx="220">
                  <c:v>17494.023741424098</c:v>
                </c:pt>
                <c:pt idx="221">
                  <c:v>14793.949153748899</c:v>
                </c:pt>
                <c:pt idx="222">
                  <c:v>12674.9736552253</c:v>
                </c:pt>
                <c:pt idx="223">
                  <c:v>8732.7934669943606</c:v>
                </c:pt>
                <c:pt idx="224">
                  <c:v>8816.7129801790707</c:v>
                </c:pt>
                <c:pt idx="225">
                  <c:v>8057.9759569503103</c:v>
                </c:pt>
                <c:pt idx="226">
                  <c:v>8964.5564600385806</c:v>
                </c:pt>
                <c:pt idx="227">
                  <c:v>10766.731544177601</c:v>
                </c:pt>
                <c:pt idx="228">
                  <c:v>10044.3088083887</c:v>
                </c:pt>
                <c:pt idx="229">
                  <c:v>10159.767743695</c:v>
                </c:pt>
                <c:pt idx="230">
                  <c:v>9394.0025907955805</c:v>
                </c:pt>
                <c:pt idx="231">
                  <c:v>8596.1405908793295</c:v>
                </c:pt>
                <c:pt idx="232">
                  <c:v>6006.5572575459701</c:v>
                </c:pt>
                <c:pt idx="233">
                  <c:v>3383.72481301774</c:v>
                </c:pt>
                <c:pt idx="234">
                  <c:v>-5145.0832504693599</c:v>
                </c:pt>
                <c:pt idx="235">
                  <c:v>-10705.6807941016</c:v>
                </c:pt>
                <c:pt idx="236">
                  <c:v>-9622.0395167360803</c:v>
                </c:pt>
                <c:pt idx="237">
                  <c:v>-4117.6942638105702</c:v>
                </c:pt>
                <c:pt idx="238">
                  <c:v>418.682922235619</c:v>
                </c:pt>
                <c:pt idx="239">
                  <c:v>-1097.05727621028</c:v>
                </c:pt>
                <c:pt idx="240">
                  <c:v>-6132.0513407880799</c:v>
                </c:pt>
                <c:pt idx="241">
                  <c:v>-13320.4789551093</c:v>
                </c:pt>
                <c:pt idx="242">
                  <c:v>-13825.868821649599</c:v>
                </c:pt>
                <c:pt idx="243">
                  <c:v>-8382.6558829163405</c:v>
                </c:pt>
                <c:pt idx="244">
                  <c:v>-10734.7528092104</c:v>
                </c:pt>
                <c:pt idx="245">
                  <c:v>-9557.1011766022293</c:v>
                </c:pt>
                <c:pt idx="246">
                  <c:v>-8467.8416118935693</c:v>
                </c:pt>
                <c:pt idx="247">
                  <c:v>-12079.899349724799</c:v>
                </c:pt>
                <c:pt idx="248">
                  <c:v>-12798.2962626397</c:v>
                </c:pt>
                <c:pt idx="249">
                  <c:v>-7952.1509801227903</c:v>
                </c:pt>
                <c:pt idx="250">
                  <c:v>-2386.90520584555</c:v>
                </c:pt>
                <c:pt idx="251">
                  <c:v>160.182124262218</c:v>
                </c:pt>
                <c:pt idx="252">
                  <c:v>-1044.11831796006</c:v>
                </c:pt>
                <c:pt idx="253">
                  <c:v>-1553.5399378028101</c:v>
                </c:pt>
                <c:pt idx="254">
                  <c:v>-146.23238486075601</c:v>
                </c:pt>
                <c:pt idx="255">
                  <c:v>1485.4342818059099</c:v>
                </c:pt>
                <c:pt idx="256">
                  <c:v>386.77272712610602</c:v>
                </c:pt>
                <c:pt idx="257">
                  <c:v>-2776.2331587471699</c:v>
                </c:pt>
                <c:pt idx="258">
                  <c:v>-1460.57564788226</c:v>
                </c:pt>
                <c:pt idx="259">
                  <c:v>3392.8958391073902</c:v>
                </c:pt>
                <c:pt idx="260">
                  <c:v>8331.0929998319807</c:v>
                </c:pt>
                <c:pt idx="261">
                  <c:v>10234.2065549704</c:v>
                </c:pt>
                <c:pt idx="262">
                  <c:v>11192.461995163099</c:v>
                </c:pt>
                <c:pt idx="263">
                  <c:v>12030.8847443704</c:v>
                </c:pt>
                <c:pt idx="264">
                  <c:v>15664.8656118789</c:v>
                </c:pt>
                <c:pt idx="265">
                  <c:v>21771.268898333001</c:v>
                </c:pt>
                <c:pt idx="266">
                  <c:v>23150.6759469028</c:v>
                </c:pt>
                <c:pt idx="267">
                  <c:v>20907.117622986101</c:v>
                </c:pt>
                <c:pt idx="268">
                  <c:v>15061.9856607644</c:v>
                </c:pt>
                <c:pt idx="269">
                  <c:v>17863.431830361202</c:v>
                </c:pt>
                <c:pt idx="270">
                  <c:v>14464.249825684399</c:v>
                </c:pt>
                <c:pt idx="271">
                  <c:v>15002.3330247994</c:v>
                </c:pt>
                <c:pt idx="272">
                  <c:v>5199.4897218312499</c:v>
                </c:pt>
                <c:pt idx="273">
                  <c:v>1657.6607746489001</c:v>
                </c:pt>
                <c:pt idx="274">
                  <c:v>2329.01761755505</c:v>
                </c:pt>
                <c:pt idx="275">
                  <c:v>-6482.0206698143202</c:v>
                </c:pt>
                <c:pt idx="276">
                  <c:v>-14234.681005902299</c:v>
                </c:pt>
                <c:pt idx="277">
                  <c:v>-12743.890554794199</c:v>
                </c:pt>
                <c:pt idx="278">
                  <c:v>-15812.2984871098</c:v>
                </c:pt>
                <c:pt idx="279">
                  <c:v>-13787.549856141601</c:v>
                </c:pt>
                <c:pt idx="280">
                  <c:v>-18841.900043758698</c:v>
                </c:pt>
                <c:pt idx="281">
                  <c:v>-11594.8544159352</c:v>
                </c:pt>
                <c:pt idx="282">
                  <c:v>-2002.97005012668</c:v>
                </c:pt>
                <c:pt idx="283">
                  <c:v>11395.0751874656</c:v>
                </c:pt>
                <c:pt idx="284">
                  <c:v>17338.820279150001</c:v>
                </c:pt>
                <c:pt idx="285">
                  <c:v>19273.1319792756</c:v>
                </c:pt>
                <c:pt idx="286">
                  <c:v>23392.9451598694</c:v>
                </c:pt>
                <c:pt idx="287">
                  <c:v>22298.599856757701</c:v>
                </c:pt>
                <c:pt idx="288">
                  <c:v>24349.515322329898</c:v>
                </c:pt>
                <c:pt idx="289">
                  <c:v>26421.5724087243</c:v>
                </c:pt>
                <c:pt idx="290">
                  <c:v>28516.4853014131</c:v>
                </c:pt>
                <c:pt idx="291">
                  <c:v>19210.3495889023</c:v>
                </c:pt>
                <c:pt idx="292">
                  <c:v>9577.3057361893807</c:v>
                </c:pt>
                <c:pt idx="293">
                  <c:v>418.682922235619</c:v>
                </c:pt>
                <c:pt idx="294">
                  <c:v>-3305.9109421130502</c:v>
                </c:pt>
                <c:pt idx="295">
                  <c:v>-1111.7091430313201</c:v>
                </c:pt>
                <c:pt idx="296">
                  <c:v>1027.5372125199899</c:v>
                </c:pt>
                <c:pt idx="297">
                  <c:v>3875.7592004164999</c:v>
                </c:pt>
                <c:pt idx="298">
                  <c:v>5317.5372125199301</c:v>
                </c:pt>
                <c:pt idx="299">
                  <c:v>6801.3387138263797</c:v>
                </c:pt>
                <c:pt idx="300">
                  <c:v>6114.6797458575402</c:v>
                </c:pt>
                <c:pt idx="301">
                  <c:v>4669.4019680798101</c:v>
                </c:pt>
                <c:pt idx="302">
                  <c:v>3203.4220471597</c:v>
                </c:pt>
                <c:pt idx="303">
                  <c:v>1016.22568631256</c:v>
                </c:pt>
                <c:pt idx="304">
                  <c:v>-1127.3017780529699</c:v>
                </c:pt>
                <c:pt idx="305">
                  <c:v>-2503.8450095302301</c:v>
                </c:pt>
                <c:pt idx="306">
                  <c:v>-5773.1402071733601</c:v>
                </c:pt>
                <c:pt idx="307">
                  <c:v>-5615.5660356533399</c:v>
                </c:pt>
                <c:pt idx="308">
                  <c:v>-2391.3476725689102</c:v>
                </c:pt>
                <c:pt idx="309">
                  <c:v>703.43874063749297</c:v>
                </c:pt>
                <c:pt idx="310">
                  <c:v>2532.7382007781898</c:v>
                </c:pt>
                <c:pt idx="311">
                  <c:v>1284.34404837691</c:v>
                </c:pt>
                <c:pt idx="312">
                  <c:v>656.98541136723395</c:v>
                </c:pt>
                <c:pt idx="313">
                  <c:v>-547.78268755819602</c:v>
                </c:pt>
                <c:pt idx="314">
                  <c:v>-2842.5112543533501</c:v>
                </c:pt>
                <c:pt idx="315">
                  <c:v>-4415.5168399999702</c:v>
                </c:pt>
                <c:pt idx="316">
                  <c:v>-5301.1873759986902</c:v>
                </c:pt>
                <c:pt idx="317">
                  <c:v>-4101.8632546527897</c:v>
                </c:pt>
                <c:pt idx="318">
                  <c:v>-3477.1660117097199</c:v>
                </c:pt>
                <c:pt idx="319">
                  <c:v>-5149.0428472222102</c:v>
                </c:pt>
                <c:pt idx="320">
                  <c:v>-6114.9281153909596</c:v>
                </c:pt>
                <c:pt idx="321">
                  <c:v>-5322.5648584493701</c:v>
                </c:pt>
                <c:pt idx="322">
                  <c:v>249.69457807276399</c:v>
                </c:pt>
                <c:pt idx="323">
                  <c:v>-524.96401214300101</c:v>
                </c:pt>
                <c:pt idx="324">
                  <c:v>2137.9526545236799</c:v>
                </c:pt>
                <c:pt idx="325">
                  <c:v>-146.767066745617</c:v>
                </c:pt>
                <c:pt idx="326">
                  <c:v>582.26335357411097</c:v>
                </c:pt>
                <c:pt idx="327">
                  <c:v>2042.8189091296699</c:v>
                </c:pt>
                <c:pt idx="328">
                  <c:v>932.83659381021005</c:v>
                </c:pt>
                <c:pt idx="329">
                  <c:v>918.37225940018595</c:v>
                </c:pt>
                <c:pt idx="330">
                  <c:v>-7041.8383273845802</c:v>
                </c:pt>
                <c:pt idx="331">
                  <c:v>-6561.90778641815</c:v>
                </c:pt>
                <c:pt idx="332">
                  <c:v>-143.03449616541701</c:v>
                </c:pt>
                <c:pt idx="333">
                  <c:v>878.32159942800797</c:v>
                </c:pt>
                <c:pt idx="334">
                  <c:v>-624.55031104089596</c:v>
                </c:pt>
                <c:pt idx="335">
                  <c:v>577.72834120443895</c:v>
                </c:pt>
                <c:pt idx="336">
                  <c:v>-134.18139756944001</c:v>
                </c:pt>
                <c:pt idx="337">
                  <c:v>90.118796562175305</c:v>
                </c:pt>
                <c:pt idx="338">
                  <c:v>743.63762334671196</c:v>
                </c:pt>
                <c:pt idx="339">
                  <c:v>1640.81324100662</c:v>
                </c:pt>
                <c:pt idx="340">
                  <c:v>3392.8958391073902</c:v>
                </c:pt>
                <c:pt idx="341">
                  <c:v>8012.1009484725801</c:v>
                </c:pt>
                <c:pt idx="342">
                  <c:v>12420.2737573738</c:v>
                </c:pt>
                <c:pt idx="343">
                  <c:v>13107.5862632518</c:v>
                </c:pt>
                <c:pt idx="344">
                  <c:v>5585.0305668081301</c:v>
                </c:pt>
                <c:pt idx="345">
                  <c:v>3335.9193774002301</c:v>
                </c:pt>
                <c:pt idx="346">
                  <c:v>2974.76662290798</c:v>
                </c:pt>
                <c:pt idx="347">
                  <c:v>5912.89516028444</c:v>
                </c:pt>
                <c:pt idx="348">
                  <c:v>3115.2091680389199</c:v>
                </c:pt>
                <c:pt idx="349">
                  <c:v>4421.6337311159205</c:v>
                </c:pt>
                <c:pt idx="350">
                  <c:v>4949.9647547037403</c:v>
                </c:pt>
                <c:pt idx="351">
                  <c:v>4167.8194280161197</c:v>
                </c:pt>
                <c:pt idx="352">
                  <c:v>2891.41370838278</c:v>
                </c:pt>
                <c:pt idx="353">
                  <c:v>2021.29165023833</c:v>
                </c:pt>
                <c:pt idx="354">
                  <c:v>2012.84966238683</c:v>
                </c:pt>
                <c:pt idx="355">
                  <c:v>2004.42103046186</c:v>
                </c:pt>
                <c:pt idx="356">
                  <c:v>2430.67103046187</c:v>
                </c:pt>
                <c:pt idx="357">
                  <c:v>3309.2083169050102</c:v>
                </c:pt>
                <c:pt idx="358">
                  <c:v>2891.41370838278</c:v>
                </c:pt>
                <c:pt idx="359">
                  <c:v>1585.0718846090599</c:v>
                </c:pt>
                <c:pt idx="360">
                  <c:v>-2188.8634289923298</c:v>
                </c:pt>
                <c:pt idx="361">
                  <c:v>-5109.4138776362997</c:v>
                </c:pt>
                <c:pt idx="362">
                  <c:v>-4403.0935603924399</c:v>
                </c:pt>
                <c:pt idx="363">
                  <c:v>-2493.6595435395102</c:v>
                </c:pt>
                <c:pt idx="364">
                  <c:v>-796.53179818174794</c:v>
                </c:pt>
                <c:pt idx="365">
                  <c:v>480.81681902686898</c:v>
                </c:pt>
                <c:pt idx="366">
                  <c:v>1745.81681902687</c:v>
                </c:pt>
                <c:pt idx="367">
                  <c:v>2072.7147347068299</c:v>
                </c:pt>
                <c:pt idx="368">
                  <c:v>3087.0727565450202</c:v>
                </c:pt>
                <c:pt idx="369">
                  <c:v>4913.16897299621</c:v>
                </c:pt>
                <c:pt idx="370">
                  <c:v>7031.4761776906398</c:v>
                </c:pt>
                <c:pt idx="371">
                  <c:v>5050.7329332543804</c:v>
                </c:pt>
                <c:pt idx="372">
                  <c:v>2848.3704118463802</c:v>
                </c:pt>
                <c:pt idx="373">
                  <c:v>-511.90875483668998</c:v>
                </c:pt>
                <c:pt idx="374">
                  <c:v>-6334.7292430504804</c:v>
                </c:pt>
                <c:pt idx="375">
                  <c:v>-8258.4103901113303</c:v>
                </c:pt>
                <c:pt idx="376">
                  <c:v>-6070.8335577600001</c:v>
                </c:pt>
                <c:pt idx="377">
                  <c:v>-3568.6451985212502</c:v>
                </c:pt>
                <c:pt idx="378">
                  <c:v>-1815.2186094672199</c:v>
                </c:pt>
                <c:pt idx="379">
                  <c:v>-1041.7351661631501</c:v>
                </c:pt>
                <c:pt idx="380">
                  <c:v>-448.46962238683102</c:v>
                </c:pt>
                <c:pt idx="381">
                  <c:v>-294.31869472</c:v>
                </c:pt>
                <c:pt idx="382">
                  <c:v>-529.64614986346999</c:v>
                </c:pt>
                <c:pt idx="383">
                  <c:v>-500.82877892745</c:v>
                </c:pt>
                <c:pt idx="384">
                  <c:v>-378.48039419809902</c:v>
                </c:pt>
                <c:pt idx="385">
                  <c:v>-305.702967326438</c:v>
                </c:pt>
                <c:pt idx="386">
                  <c:v>-119.654954481875</c:v>
                </c:pt>
                <c:pt idx="387">
                  <c:v>0</c:v>
                </c:pt>
                <c:pt idx="388">
                  <c:v>0</c:v>
                </c:pt>
                <c:pt idx="389">
                  <c:v>0</c:v>
                </c:pt>
                <c:pt idx="390">
                  <c:v>0</c:v>
                </c:pt>
                <c:pt idx="391">
                  <c:v>0</c:v>
                </c:pt>
                <c:pt idx="392">
                  <c:v>0</c:v>
                </c:pt>
                <c:pt idx="393">
                  <c:v>78.6616881889789</c:v>
                </c:pt>
                <c:pt idx="394">
                  <c:v>683.365207878403</c:v>
                </c:pt>
                <c:pt idx="395">
                  <c:v>2369.35520156444</c:v>
                </c:pt>
                <c:pt idx="396">
                  <c:v>5114.47987609347</c:v>
                </c:pt>
                <c:pt idx="397">
                  <c:v>8526.9302279515996</c:v>
                </c:pt>
                <c:pt idx="398">
                  <c:v>12285.122730970001</c:v>
                </c:pt>
                <c:pt idx="399">
                  <c:v>15494.2059052655</c:v>
                </c:pt>
                <c:pt idx="400">
                  <c:v>14272.0704932515</c:v>
                </c:pt>
                <c:pt idx="401">
                  <c:v>7680.8056891838896</c:v>
                </c:pt>
                <c:pt idx="402">
                  <c:v>2205.2501336283099</c:v>
                </c:pt>
                <c:pt idx="403">
                  <c:v>-524.96401214300101</c:v>
                </c:pt>
                <c:pt idx="404">
                  <c:v>-3709.2666294886999</c:v>
                </c:pt>
                <c:pt idx="405">
                  <c:v>-3781.7407574399999</c:v>
                </c:pt>
                <c:pt idx="406">
                  <c:v>-2620.1922723489101</c:v>
                </c:pt>
                <c:pt idx="407">
                  <c:v>-2719.9925387386102</c:v>
                </c:pt>
                <c:pt idx="408">
                  <c:v>-3000.3671425951602</c:v>
                </c:pt>
                <c:pt idx="409">
                  <c:v>-2707.00936945188</c:v>
                </c:pt>
                <c:pt idx="410">
                  <c:v>-1214.3843744840999</c:v>
                </c:pt>
                <c:pt idx="411">
                  <c:v>509.22897028991201</c:v>
                </c:pt>
                <c:pt idx="412">
                  <c:v>1368.7585689094601</c:v>
                </c:pt>
                <c:pt idx="413">
                  <c:v>1605.89340329368</c:v>
                </c:pt>
                <c:pt idx="414">
                  <c:v>1862.3410187843999</c:v>
                </c:pt>
                <c:pt idx="415">
                  <c:v>2142.7478554678701</c:v>
                </c:pt>
                <c:pt idx="416">
                  <c:v>3747.9496889591001</c:v>
                </c:pt>
                <c:pt idx="417">
                  <c:v>5437.6060604594404</c:v>
                </c:pt>
                <c:pt idx="418">
                  <c:v>5279.4519057058296</c:v>
                </c:pt>
                <c:pt idx="419">
                  <c:v>2768.4272420071002</c:v>
                </c:pt>
                <c:pt idx="420">
                  <c:v>712.68918519982901</c:v>
                </c:pt>
                <c:pt idx="421">
                  <c:v>-1758.9132858416399</c:v>
                </c:pt>
                <c:pt idx="422">
                  <c:v>-1156.26615791891</c:v>
                </c:pt>
                <c:pt idx="423">
                  <c:v>354.90596170499498</c:v>
                </c:pt>
                <c:pt idx="424">
                  <c:v>1863.4709230457599</c:v>
                </c:pt>
                <c:pt idx="425">
                  <c:v>3534.7141613335002</c:v>
                </c:pt>
                <c:pt idx="426">
                  <c:v>7145.5105753404196</c:v>
                </c:pt>
                <c:pt idx="427">
                  <c:v>14005.5644667052</c:v>
                </c:pt>
                <c:pt idx="428">
                  <c:v>22474.420984688899</c:v>
                </c:pt>
                <c:pt idx="429">
                  <c:v>23084.9905301691</c:v>
                </c:pt>
                <c:pt idx="430">
                  <c:v>12184.3585176462</c:v>
                </c:pt>
                <c:pt idx="431">
                  <c:v>3521.9258929748698</c:v>
                </c:pt>
                <c:pt idx="432">
                  <c:v>-572.65728230058005</c:v>
                </c:pt>
                <c:pt idx="433">
                  <c:v>-1546.43368531703</c:v>
                </c:pt>
                <c:pt idx="434">
                  <c:v>-92.199596290959306</c:v>
                </c:pt>
                <c:pt idx="435">
                  <c:v>1805.85949343579</c:v>
                </c:pt>
                <c:pt idx="436">
                  <c:v>366.82154438499299</c:v>
                </c:pt>
                <c:pt idx="437">
                  <c:v>-3684.3957945628099</c:v>
                </c:pt>
                <c:pt idx="438">
                  <c:v>-7885.6981530717403</c:v>
                </c:pt>
                <c:pt idx="439">
                  <c:v>-11043.214270882199</c:v>
                </c:pt>
                <c:pt idx="440">
                  <c:v>-11825.7683146615</c:v>
                </c:pt>
                <c:pt idx="441">
                  <c:v>-9384.3213329790906</c:v>
                </c:pt>
                <c:pt idx="442">
                  <c:v>-5490.4125548337997</c:v>
                </c:pt>
                <c:pt idx="443">
                  <c:v>-1956.18693666591</c:v>
                </c:pt>
                <c:pt idx="444">
                  <c:v>-391.29806172384002</c:v>
                </c:pt>
                <c:pt idx="445">
                  <c:v>-17.424547511460901</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c:v>
                </c:pt>
                <c:pt idx="513">
                  <c:v>78.6616881889789</c:v>
                </c:pt>
                <c:pt idx="514">
                  <c:v>966.34435695569698</c:v>
                </c:pt>
                <c:pt idx="515">
                  <c:v>4670.6067472961104</c:v>
                </c:pt>
                <c:pt idx="516">
                  <c:v>10342.5099770041</c:v>
                </c:pt>
                <c:pt idx="517">
                  <c:v>14230.695100408901</c:v>
                </c:pt>
                <c:pt idx="518">
                  <c:v>13315.8005615043</c:v>
                </c:pt>
                <c:pt idx="519">
                  <c:v>6540.0904564604798</c:v>
                </c:pt>
                <c:pt idx="520">
                  <c:v>1855.9237897938201</c:v>
                </c:pt>
                <c:pt idx="521">
                  <c:v>-151.812576383813</c:v>
                </c:pt>
                <c:pt idx="522">
                  <c:v>-1391.9543600111599</c:v>
                </c:pt>
                <c:pt idx="523">
                  <c:v>-1616.4937665422301</c:v>
                </c:pt>
                <c:pt idx="524">
                  <c:v>-2321.78794041631</c:v>
                </c:pt>
                <c:pt idx="525">
                  <c:v>-4162.4693843515297</c:v>
                </c:pt>
                <c:pt idx="526">
                  <c:v>-5568.5063096323602</c:v>
                </c:pt>
                <c:pt idx="527">
                  <c:v>-4374.2009377716904</c:v>
                </c:pt>
                <c:pt idx="528">
                  <c:v>-1875.76120279835</c:v>
                </c:pt>
                <c:pt idx="529">
                  <c:v>-449.182511460905</c:v>
                </c:pt>
                <c:pt idx="530">
                  <c:v>-71.8373278215021</c:v>
                </c:pt>
                <c:pt idx="531">
                  <c:v>0</c:v>
                </c:pt>
                <c:pt idx="532">
                  <c:v>0</c:v>
                </c:pt>
                <c:pt idx="533">
                  <c:v>0</c:v>
                </c:pt>
                <c:pt idx="534">
                  <c:v>22.297674710761299</c:v>
                </c:pt>
                <c:pt idx="535">
                  <c:v>280.46607085777799</c:v>
                </c:pt>
                <c:pt idx="536">
                  <c:v>1237.02228194502</c:v>
                </c:pt>
                <c:pt idx="537">
                  <c:v>2010.8557163409</c:v>
                </c:pt>
                <c:pt idx="538">
                  <c:v>4426.3631848251598</c:v>
                </c:pt>
                <c:pt idx="539">
                  <c:v>10602.921887271101</c:v>
                </c:pt>
                <c:pt idx="540">
                  <c:v>18233.244740755399</c:v>
                </c:pt>
                <c:pt idx="541">
                  <c:v>17142.951686154101</c:v>
                </c:pt>
                <c:pt idx="542">
                  <c:v>7340.0370785130499</c:v>
                </c:pt>
                <c:pt idx="543">
                  <c:v>2099.7593007352798</c:v>
                </c:pt>
                <c:pt idx="544">
                  <c:v>1338.23293325438</c:v>
                </c:pt>
                <c:pt idx="545">
                  <c:v>-509.385628412019</c:v>
                </c:pt>
                <c:pt idx="546">
                  <c:v>-2536.0714550111002</c:v>
                </c:pt>
                <c:pt idx="547">
                  <c:v>-5064.5316604507598</c:v>
                </c:pt>
                <c:pt idx="548">
                  <c:v>-2974.6348303179798</c:v>
                </c:pt>
                <c:pt idx="549">
                  <c:v>-1983.6191719998301</c:v>
                </c:pt>
                <c:pt idx="550">
                  <c:v>-887.62100070879399</c:v>
                </c:pt>
                <c:pt idx="551">
                  <c:v>-842.10416089261298</c:v>
                </c:pt>
                <c:pt idx="552">
                  <c:v>-357.122364374516</c:v>
                </c:pt>
                <c:pt idx="553">
                  <c:v>306.69317890226898</c:v>
                </c:pt>
                <c:pt idx="554">
                  <c:v>-126.615939413894</c:v>
                </c:pt>
                <c:pt idx="555">
                  <c:v>282.32783350486699</c:v>
                </c:pt>
                <c:pt idx="556">
                  <c:v>677.81019737606005</c:v>
                </c:pt>
                <c:pt idx="557">
                  <c:v>1078.08797515384</c:v>
                </c:pt>
                <c:pt idx="558">
                  <c:v>1501.49450017153</c:v>
                </c:pt>
                <c:pt idx="559">
                  <c:v>2191.92822415611</c:v>
                </c:pt>
                <c:pt idx="560">
                  <c:v>2748.4521298955101</c:v>
                </c:pt>
                <c:pt idx="561">
                  <c:v>6412.7651140017297</c:v>
                </c:pt>
                <c:pt idx="562">
                  <c:v>2713.5217462937298</c:v>
                </c:pt>
                <c:pt idx="563">
                  <c:v>1414.9106351826099</c:v>
                </c:pt>
                <c:pt idx="564">
                  <c:v>1414.9106351826099</c:v>
                </c:pt>
                <c:pt idx="565">
                  <c:v>-2489.0486053370601</c:v>
                </c:pt>
                <c:pt idx="566">
                  <c:v>-7352.5853465436103</c:v>
                </c:pt>
                <c:pt idx="567">
                  <c:v>-3497.3114651022202</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c:v>
                </c:pt>
                <c:pt idx="602">
                  <c:v>233.71822773405401</c:v>
                </c:pt>
                <c:pt idx="603">
                  <c:v>522.94854121173603</c:v>
                </c:pt>
                <c:pt idx="604">
                  <c:v>2369.35520156444</c:v>
                </c:pt>
                <c:pt idx="605">
                  <c:v>6720.6710509451004</c:v>
                </c:pt>
                <c:pt idx="606">
                  <c:v>12236.171181071501</c:v>
                </c:pt>
                <c:pt idx="607">
                  <c:v>18604.174176994999</c:v>
                </c:pt>
                <c:pt idx="608">
                  <c:v>24401.849956241302</c:v>
                </c:pt>
                <c:pt idx="609">
                  <c:v>25992.613489288498</c:v>
                </c:pt>
                <c:pt idx="610">
                  <c:v>26013.162150342199</c:v>
                </c:pt>
                <c:pt idx="611">
                  <c:v>27315.657579529001</c:v>
                </c:pt>
                <c:pt idx="612">
                  <c:v>30971.765163694501</c:v>
                </c:pt>
                <c:pt idx="613">
                  <c:v>29360.558627971699</c:v>
                </c:pt>
                <c:pt idx="614">
                  <c:v>18825.2462565266</c:v>
                </c:pt>
                <c:pt idx="615">
                  <c:v>7835.75416974986</c:v>
                </c:pt>
                <c:pt idx="616">
                  <c:v>3350.2456110593098</c:v>
                </c:pt>
                <c:pt idx="617">
                  <c:v>4079.0538349008798</c:v>
                </c:pt>
                <c:pt idx="618">
                  <c:v>3318.4061615700698</c:v>
                </c:pt>
                <c:pt idx="619">
                  <c:v>1815.71966192624</c:v>
                </c:pt>
                <c:pt idx="620">
                  <c:v>-1115.2286340303301</c:v>
                </c:pt>
                <c:pt idx="621">
                  <c:v>-3230.1669752006201</c:v>
                </c:pt>
                <c:pt idx="622">
                  <c:v>-2506.2320805437298</c:v>
                </c:pt>
                <c:pt idx="623">
                  <c:v>897.583159017767</c:v>
                </c:pt>
                <c:pt idx="624">
                  <c:v>3599.6599337795601</c:v>
                </c:pt>
                <c:pt idx="625">
                  <c:v>5661.7775629395301</c:v>
                </c:pt>
                <c:pt idx="626">
                  <c:v>8513.50252112013</c:v>
                </c:pt>
                <c:pt idx="627">
                  <c:v>8646.5574877967902</c:v>
                </c:pt>
                <c:pt idx="628">
                  <c:v>6605.0452773868001</c:v>
                </c:pt>
                <c:pt idx="629">
                  <c:v>4496.7119440534998</c:v>
                </c:pt>
                <c:pt idx="630">
                  <c:v>4496.7119440534998</c:v>
                </c:pt>
                <c:pt idx="631">
                  <c:v>5214.1683607425202</c:v>
                </c:pt>
                <c:pt idx="632">
                  <c:v>8870.0647559720201</c:v>
                </c:pt>
                <c:pt idx="633">
                  <c:v>12010.7996018956</c:v>
                </c:pt>
                <c:pt idx="634">
                  <c:v>13852.1889808625</c:v>
                </c:pt>
                <c:pt idx="635">
                  <c:v>15841.255336255101</c:v>
                </c:pt>
                <c:pt idx="636">
                  <c:v>15516.6796893378</c:v>
                </c:pt>
                <c:pt idx="637">
                  <c:v>13450.1302770477</c:v>
                </c:pt>
                <c:pt idx="638">
                  <c:v>8711.8770293492707</c:v>
                </c:pt>
                <c:pt idx="639">
                  <c:v>5472.9881404603902</c:v>
                </c:pt>
                <c:pt idx="640">
                  <c:v>4650.0136503429003</c:v>
                </c:pt>
                <c:pt idx="641">
                  <c:v>3818.4458774475102</c:v>
                </c:pt>
                <c:pt idx="642">
                  <c:v>4610.4080548255097</c:v>
                </c:pt>
                <c:pt idx="643">
                  <c:v>9544.0434669943897</c:v>
                </c:pt>
                <c:pt idx="644">
                  <c:v>15622.446655261299</c:v>
                </c:pt>
                <c:pt idx="645">
                  <c:v>13394.6296793245</c:v>
                </c:pt>
                <c:pt idx="646">
                  <c:v>8394.5795814149005</c:v>
                </c:pt>
                <c:pt idx="647">
                  <c:v>9328.9114115403609</c:v>
                </c:pt>
                <c:pt idx="648">
                  <c:v>9415.7532014527205</c:v>
                </c:pt>
                <c:pt idx="649">
                  <c:v>9503.0246706019207</c:v>
                </c:pt>
                <c:pt idx="650">
                  <c:v>7808.2113777738796</c:v>
                </c:pt>
                <c:pt idx="651">
                  <c:v>5186.0211441290303</c:v>
                </c:pt>
                <c:pt idx="652">
                  <c:v>-916.08492312754697</c:v>
                </c:pt>
                <c:pt idx="653">
                  <c:v>-9252.6657621836803</c:v>
                </c:pt>
                <c:pt idx="654">
                  <c:v>-11374.544550237601</c:v>
                </c:pt>
                <c:pt idx="655">
                  <c:v>-10253.896148777099</c:v>
                </c:pt>
                <c:pt idx="656">
                  <c:v>-16256.2381384072</c:v>
                </c:pt>
                <c:pt idx="657">
                  <c:v>-22262.778059519998</c:v>
                </c:pt>
                <c:pt idx="658">
                  <c:v>-20304.125699743901</c:v>
                </c:pt>
                <c:pt idx="659">
                  <c:v>-11715.630232436</c:v>
                </c:pt>
                <c:pt idx="660">
                  <c:v>-8431.8169498935404</c:v>
                </c:pt>
                <c:pt idx="661">
                  <c:v>-12883.422019256701</c:v>
                </c:pt>
                <c:pt idx="662">
                  <c:v>-17617.137679609001</c:v>
                </c:pt>
                <c:pt idx="663">
                  <c:v>-15015.433180973099</c:v>
                </c:pt>
                <c:pt idx="664">
                  <c:v>-11194.3263831148</c:v>
                </c:pt>
                <c:pt idx="665">
                  <c:v>-3525.1064692906002</c:v>
                </c:pt>
                <c:pt idx="666">
                  <c:v>-1031.7391422222199</c:v>
                </c:pt>
                <c:pt idx="667">
                  <c:v>1982.04461946213</c:v>
                </c:pt>
                <c:pt idx="668">
                  <c:v>4363.2030133539101</c:v>
                </c:pt>
                <c:pt idx="669">
                  <c:v>16106.1351389841</c:v>
                </c:pt>
                <c:pt idx="670">
                  <c:v>16863.573106274202</c:v>
                </c:pt>
                <c:pt idx="671">
                  <c:v>22973.960773498002</c:v>
                </c:pt>
                <c:pt idx="672">
                  <c:v>22405.8997227984</c:v>
                </c:pt>
                <c:pt idx="673">
                  <c:v>13453.058970349801</c:v>
                </c:pt>
                <c:pt idx="674">
                  <c:v>14284.48316</c:v>
                </c:pt>
                <c:pt idx="675">
                  <c:v>15122.776111872399</c:v>
                </c:pt>
                <c:pt idx="676">
                  <c:v>15968.319423868301</c:v>
                </c:pt>
                <c:pt idx="677">
                  <c:v>5628.9942961930301</c:v>
                </c:pt>
                <c:pt idx="678">
                  <c:v>5043.3828391406596</c:v>
                </c:pt>
                <c:pt idx="679">
                  <c:v>-5309.5490436805403</c:v>
                </c:pt>
                <c:pt idx="680">
                  <c:v>-14747.7423600738</c:v>
                </c:pt>
                <c:pt idx="681">
                  <c:v>-16118.1963216606</c:v>
                </c:pt>
                <c:pt idx="682">
                  <c:v>-17107.810713328501</c:v>
                </c:pt>
                <c:pt idx="683">
                  <c:v>-13038.846653168899</c:v>
                </c:pt>
                <c:pt idx="684">
                  <c:v>-3697.7817981817502</c:v>
                </c:pt>
                <c:pt idx="685">
                  <c:v>-4769.2034566443899</c:v>
                </c:pt>
                <c:pt idx="686">
                  <c:v>1583.2965433556201</c:v>
                </c:pt>
                <c:pt idx="687">
                  <c:v>9610.6874236162002</c:v>
                </c:pt>
                <c:pt idx="688">
                  <c:v>11536.430020240799</c:v>
                </c:pt>
                <c:pt idx="689">
                  <c:v>10148.163012274201</c:v>
                </c:pt>
                <c:pt idx="690">
                  <c:v>13327.8093374606</c:v>
                </c:pt>
                <c:pt idx="691">
                  <c:v>11468.824309989101</c:v>
                </c:pt>
                <c:pt idx="692">
                  <c:v>5567.8668105250599</c:v>
                </c:pt>
                <c:pt idx="693">
                  <c:v>3706.41504899137</c:v>
                </c:pt>
                <c:pt idx="694">
                  <c:v>6230.1370116727803</c:v>
                </c:pt>
                <c:pt idx="695">
                  <c:v>7420.7191959963202</c:v>
                </c:pt>
                <c:pt idx="696">
                  <c:v>5513.9937366487302</c:v>
                </c:pt>
                <c:pt idx="697">
                  <c:v>-1067.3913063600201</c:v>
                </c:pt>
                <c:pt idx="698">
                  <c:v>-15256.228559924501</c:v>
                </c:pt>
                <c:pt idx="699">
                  <c:v>-7629.5794971660998</c:v>
                </c:pt>
                <c:pt idx="700">
                  <c:v>-7561.21498051257</c:v>
                </c:pt>
                <c:pt idx="701">
                  <c:v>-2483.03033081591</c:v>
                </c:pt>
                <c:pt idx="702">
                  <c:v>-151.816132343872</c:v>
                </c:pt>
                <c:pt idx="703">
                  <c:v>1131.5403784027801</c:v>
                </c:pt>
                <c:pt idx="704">
                  <c:v>1773.20704506944</c:v>
                </c:pt>
                <c:pt idx="705">
                  <c:v>1444.7614608211099</c:v>
                </c:pt>
                <c:pt idx="706">
                  <c:v>-1367.0706103012899</c:v>
                </c:pt>
                <c:pt idx="707">
                  <c:v>-3975.1570001680202</c:v>
                </c:pt>
                <c:pt idx="708">
                  <c:v>-5209.9923845349904</c:v>
                </c:pt>
                <c:pt idx="709">
                  <c:v>-3445.1695110742398</c:v>
                </c:pt>
                <c:pt idx="710">
                  <c:v>-481.73914222222601</c:v>
                </c:pt>
                <c:pt idx="711">
                  <c:v>3506.5936450355598</c:v>
                </c:pt>
                <c:pt idx="712">
                  <c:v>11612.4472088194</c:v>
                </c:pt>
                <c:pt idx="713">
                  <c:v>14676.801535151601</c:v>
                </c:pt>
                <c:pt idx="714">
                  <c:v>4178.0807802952004</c:v>
                </c:pt>
                <c:pt idx="715">
                  <c:v>-151.816132343872</c:v>
                </c:pt>
                <c:pt idx="716">
                  <c:v>-6083.6626080957403</c:v>
                </c:pt>
                <c:pt idx="717">
                  <c:v>-8622.2988074878704</c:v>
                </c:pt>
                <c:pt idx="718">
                  <c:v>-2498.4058088888901</c:v>
                </c:pt>
                <c:pt idx="719">
                  <c:v>984.92752444444397</c:v>
                </c:pt>
                <c:pt idx="720">
                  <c:v>3055.69966504887</c:v>
                </c:pt>
                <c:pt idx="721">
                  <c:v>8660.8163542386901</c:v>
                </c:pt>
                <c:pt idx="722">
                  <c:v>8613.5596141264705</c:v>
                </c:pt>
                <c:pt idx="723">
                  <c:v>8345.8732216370609</c:v>
                </c:pt>
                <c:pt idx="724">
                  <c:v>8442.7862207031303</c:v>
                </c:pt>
                <c:pt idx="725">
                  <c:v>7552.2801955555497</c:v>
                </c:pt>
                <c:pt idx="726">
                  <c:v>12868.5425013723</c:v>
                </c:pt>
                <c:pt idx="727">
                  <c:v>17706.974561594001</c:v>
                </c:pt>
                <c:pt idx="728">
                  <c:v>29203.162150342199</c:v>
                </c:pt>
                <c:pt idx="729">
                  <c:v>20813.626846845</c:v>
                </c:pt>
                <c:pt idx="730">
                  <c:v>18509.9538830606</c:v>
                </c:pt>
                <c:pt idx="731">
                  <c:v>12836.897433210201</c:v>
                </c:pt>
                <c:pt idx="732">
                  <c:v>5896.2876693560302</c:v>
                </c:pt>
                <c:pt idx="733">
                  <c:v>4629.8280272222401</c:v>
                </c:pt>
                <c:pt idx="734">
                  <c:v>5302.2466701015401</c:v>
                </c:pt>
                <c:pt idx="735">
                  <c:v>5333.0791634712295</c:v>
                </c:pt>
                <c:pt idx="736">
                  <c:v>6031.8408190521905</c:v>
                </c:pt>
                <c:pt idx="737">
                  <c:v>6758.5769166422597</c:v>
                </c:pt>
                <c:pt idx="738">
                  <c:v>8206.03488574119</c:v>
                </c:pt>
                <c:pt idx="739">
                  <c:v>6254.90574205759</c:v>
                </c:pt>
                <c:pt idx="740">
                  <c:v>4924.7101618881397</c:v>
                </c:pt>
                <c:pt idx="741">
                  <c:v>12710.267617555</c:v>
                </c:pt>
                <c:pt idx="742">
                  <c:v>12347.2252946383</c:v>
                </c:pt>
                <c:pt idx="743">
                  <c:v>10424.872972703901</c:v>
                </c:pt>
                <c:pt idx="744">
                  <c:v>5392.0408569686797</c:v>
                </c:pt>
                <c:pt idx="745">
                  <c:v>5407.0090809872399</c:v>
                </c:pt>
                <c:pt idx="746">
                  <c:v>4682.8424143205602</c:v>
                </c:pt>
                <c:pt idx="747">
                  <c:v>5421.9999146814098</c:v>
                </c:pt>
                <c:pt idx="748">
                  <c:v>7677.6069668759601</c:v>
                </c:pt>
                <c:pt idx="749">
                  <c:v>10043.404966034999</c:v>
                </c:pt>
                <c:pt idx="750">
                  <c:v>10994.240589450401</c:v>
                </c:pt>
                <c:pt idx="751">
                  <c:v>8055.6390695227701</c:v>
                </c:pt>
                <c:pt idx="752">
                  <c:v>5012.3057361894398</c:v>
                </c:pt>
                <c:pt idx="753">
                  <c:v>4239.0039370500199</c:v>
                </c:pt>
                <c:pt idx="754">
                  <c:v>1929.7833311909401</c:v>
                </c:pt>
                <c:pt idx="755">
                  <c:v>-1095.58772227396</c:v>
                </c:pt>
                <c:pt idx="756">
                  <c:v>-1835.20881647128</c:v>
                </c:pt>
                <c:pt idx="757">
                  <c:v>-4659.4639005536901</c:v>
                </c:pt>
                <c:pt idx="758">
                  <c:v>-13158.409558703201</c:v>
                </c:pt>
                <c:pt idx="759">
                  <c:v>-22755.136004179702</c:v>
                </c:pt>
                <c:pt idx="760">
                  <c:v>-24015.527062352801</c:v>
                </c:pt>
                <c:pt idx="761">
                  <c:v>-20054.899349724801</c:v>
                </c:pt>
                <c:pt idx="762">
                  <c:v>-17166.486177376599</c:v>
                </c:pt>
                <c:pt idx="763">
                  <c:v>-13360.2066044695</c:v>
                </c:pt>
                <c:pt idx="764">
                  <c:v>-7776.7790433199498</c:v>
                </c:pt>
                <c:pt idx="765">
                  <c:v>-3231.7391422222199</c:v>
                </c:pt>
                <c:pt idx="766">
                  <c:v>2617.0527111479901</c:v>
                </c:pt>
                <c:pt idx="767">
                  <c:v>9149.7052431275697</c:v>
                </c:pt>
                <c:pt idx="768">
                  <c:v>10647.177242007099</c:v>
                </c:pt>
                <c:pt idx="769">
                  <c:v>13195.574262697601</c:v>
                </c:pt>
                <c:pt idx="770">
                  <c:v>14720.805689183901</c:v>
                </c:pt>
                <c:pt idx="771">
                  <c:v>23346.620720549501</c:v>
                </c:pt>
                <c:pt idx="772">
                  <c:v>31250.500682739999</c:v>
                </c:pt>
                <c:pt idx="773">
                  <c:v>31775.030837964601</c:v>
                </c:pt>
                <c:pt idx="774">
                  <c:v>35575.666451828401</c:v>
                </c:pt>
                <c:pt idx="775">
                  <c:v>26467.138803570298</c:v>
                </c:pt>
                <c:pt idx="776">
                  <c:v>31607.564926753901</c:v>
                </c:pt>
                <c:pt idx="777">
                  <c:v>32086.136562518099</c:v>
                </c:pt>
                <c:pt idx="778">
                  <c:v>24898.253201452699</c:v>
                </c:pt>
                <c:pt idx="779">
                  <c:v>22238.847055615701</c:v>
                </c:pt>
                <c:pt idx="780">
                  <c:v>22071.228214974399</c:v>
                </c:pt>
                <c:pt idx="781">
                  <c:v>18893.4927568686</c:v>
                </c:pt>
                <c:pt idx="782">
                  <c:v>16417.288113725699</c:v>
                </c:pt>
                <c:pt idx="783">
                  <c:v>13767.662840180799</c:v>
                </c:pt>
                <c:pt idx="784">
                  <c:v>11974.8401157592</c:v>
                </c:pt>
                <c:pt idx="785">
                  <c:v>10107.5084267156</c:v>
                </c:pt>
                <c:pt idx="786">
                  <c:v>11174.8244490535</c:v>
                </c:pt>
                <c:pt idx="787">
                  <c:v>14308.804646120499</c:v>
                </c:pt>
                <c:pt idx="788">
                  <c:v>12460.826510192799</c:v>
                </c:pt>
                <c:pt idx="789">
                  <c:v>8496.1573262284492</c:v>
                </c:pt>
                <c:pt idx="790">
                  <c:v>7498.5184373395396</c:v>
                </c:pt>
                <c:pt idx="791">
                  <c:v>8515.9637346372492</c:v>
                </c:pt>
                <c:pt idx="792">
                  <c:v>10583.0703244331</c:v>
                </c:pt>
                <c:pt idx="793">
                  <c:v>10652.125629444399</c:v>
                </c:pt>
                <c:pt idx="794">
                  <c:v>3544.5590749287398</c:v>
                </c:pt>
                <c:pt idx="795">
                  <c:v>-13198.1335059256</c:v>
                </c:pt>
                <c:pt idx="796">
                  <c:v>-28135.935144801599</c:v>
                </c:pt>
                <c:pt idx="797">
                  <c:v>-36829.560495859398</c:v>
                </c:pt>
                <c:pt idx="798">
                  <c:v>-34976.744446586803</c:v>
                </c:pt>
                <c:pt idx="799">
                  <c:v>-25829.287636099201</c:v>
                </c:pt>
                <c:pt idx="800">
                  <c:v>-12777.347171708099</c:v>
                </c:pt>
                <c:pt idx="801">
                  <c:v>-1777.78194778496</c:v>
                </c:pt>
                <c:pt idx="802">
                  <c:v>3271.5746737710001</c:v>
                </c:pt>
                <c:pt idx="803">
                  <c:v>9146.0273078671107</c:v>
                </c:pt>
                <c:pt idx="804">
                  <c:v>22083.563430965802</c:v>
                </c:pt>
                <c:pt idx="805">
                  <c:v>32177.9427237897</c:v>
                </c:pt>
                <c:pt idx="806">
                  <c:v>28797.8420105185</c:v>
                </c:pt>
                <c:pt idx="807">
                  <c:v>15895.5292107808</c:v>
                </c:pt>
                <c:pt idx="808">
                  <c:v>7902.1548071270199</c:v>
                </c:pt>
                <c:pt idx="809">
                  <c:v>1388.9231000433899</c:v>
                </c:pt>
                <c:pt idx="810">
                  <c:v>-4179.8733618768902</c:v>
                </c:pt>
                <c:pt idx="811">
                  <c:v>-7150.5793962832904</c:v>
                </c:pt>
                <c:pt idx="812">
                  <c:v>-11972.9909190128</c:v>
                </c:pt>
                <c:pt idx="813">
                  <c:v>-20502.437336481002</c:v>
                </c:pt>
                <c:pt idx="814">
                  <c:v>-20550.655951623099</c:v>
                </c:pt>
                <c:pt idx="815">
                  <c:v>-19550.3908165918</c:v>
                </c:pt>
                <c:pt idx="816">
                  <c:v>-18149.973839897499</c:v>
                </c:pt>
                <c:pt idx="817">
                  <c:v>-17013.520708424599</c:v>
                </c:pt>
                <c:pt idx="818">
                  <c:v>-12865.7428768728</c:v>
                </c:pt>
                <c:pt idx="819">
                  <c:v>-9221.8508550000006</c:v>
                </c:pt>
                <c:pt idx="820">
                  <c:v>-1182.31158703961</c:v>
                </c:pt>
                <c:pt idx="821">
                  <c:v>4253.1491450000003</c:v>
                </c:pt>
                <c:pt idx="822">
                  <c:v>12925.978917398101</c:v>
                </c:pt>
                <c:pt idx="823">
                  <c:v>15010.608841696099</c:v>
                </c:pt>
                <c:pt idx="824">
                  <c:v>15644.421030461899</c:v>
                </c:pt>
                <c:pt idx="825">
                  <c:v>16371.1148239702</c:v>
                </c:pt>
                <c:pt idx="826">
                  <c:v>14048.136745347199</c:v>
                </c:pt>
                <c:pt idx="827">
                  <c:v>14445.765089656899</c:v>
                </c:pt>
                <c:pt idx="828">
                  <c:v>14744.669875789001</c:v>
                </c:pt>
                <c:pt idx="829">
                  <c:v>14313.739434769701</c:v>
                </c:pt>
                <c:pt idx="830">
                  <c:v>19727.218052215001</c:v>
                </c:pt>
                <c:pt idx="831">
                  <c:v>21716.016853168701</c:v>
                </c:pt>
                <c:pt idx="832">
                  <c:v>20805.536099446301</c:v>
                </c:pt>
                <c:pt idx="833">
                  <c:v>14925.7996018956</c:v>
                </c:pt>
                <c:pt idx="834">
                  <c:v>8473.1283837922492</c:v>
                </c:pt>
                <c:pt idx="835">
                  <c:v>8579.7819475276101</c:v>
                </c:pt>
                <c:pt idx="836">
                  <c:v>9461.7277756353506</c:v>
                </c:pt>
                <c:pt idx="837">
                  <c:v>8816.4724028561195</c:v>
                </c:pt>
                <c:pt idx="838">
                  <c:v>8136.3065099937203</c:v>
                </c:pt>
                <c:pt idx="839">
                  <c:v>10611.314926753899</c:v>
                </c:pt>
                <c:pt idx="840">
                  <c:v>12419.782487082201</c:v>
                </c:pt>
                <c:pt idx="841">
                  <c:v>11013.923100043399</c:v>
                </c:pt>
                <c:pt idx="842">
                  <c:v>12031.924597888599</c:v>
                </c:pt>
                <c:pt idx="843">
                  <c:v>15689.415907390399</c:v>
                </c:pt>
                <c:pt idx="844">
                  <c:v>16093.428470081</c:v>
                </c:pt>
                <c:pt idx="845">
                  <c:v>12912.112813101499</c:v>
                </c:pt>
                <c:pt idx="846">
                  <c:v>8657.1322552401307</c:v>
                </c:pt>
                <c:pt idx="847">
                  <c:v>7827.0954192360996</c:v>
                </c:pt>
                <c:pt idx="848">
                  <c:v>7864.9451164117399</c:v>
                </c:pt>
                <c:pt idx="849">
                  <c:v>10604.6310018033</c:v>
                </c:pt>
                <c:pt idx="850">
                  <c:v>15326.7673856452</c:v>
                </c:pt>
                <c:pt idx="851">
                  <c:v>19444.556298426702</c:v>
                </c:pt>
                <c:pt idx="852">
                  <c:v>16093.076090201999</c:v>
                </c:pt>
                <c:pt idx="853">
                  <c:v>12516.694961501</c:v>
                </c:pt>
                <c:pt idx="854">
                  <c:v>12675.262228261399</c:v>
                </c:pt>
                <c:pt idx="855">
                  <c:v>12834.899304738299</c:v>
                </c:pt>
                <c:pt idx="856">
                  <c:v>11007.7567824259</c:v>
                </c:pt>
                <c:pt idx="857">
                  <c:v>8125.6992952111204</c:v>
                </c:pt>
                <c:pt idx="858">
                  <c:v>8144.9220496299804</c:v>
                </c:pt>
                <c:pt idx="859">
                  <c:v>17207.573377612898</c:v>
                </c:pt>
                <c:pt idx="860">
                  <c:v>20658.835134887198</c:v>
                </c:pt>
                <c:pt idx="861">
                  <c:v>17981.550696725801</c:v>
                </c:pt>
                <c:pt idx="862">
                  <c:v>14067.317536545001</c:v>
                </c:pt>
                <c:pt idx="863">
                  <c:v>22872.699658677098</c:v>
                </c:pt>
                <c:pt idx="864">
                  <c:v>33595.467210831703</c:v>
                </c:pt>
                <c:pt idx="865">
                  <c:v>22110.971107798901</c:v>
                </c:pt>
                <c:pt idx="866">
                  <c:v>14520.315639444299</c:v>
                </c:pt>
                <c:pt idx="867">
                  <c:v>15812.564429502299</c:v>
                </c:pt>
                <c:pt idx="868">
                  <c:v>23014.742455253701</c:v>
                </c:pt>
                <c:pt idx="869">
                  <c:v>25896.265561646102</c:v>
                </c:pt>
                <c:pt idx="870">
                  <c:v>16794.244527766201</c:v>
                </c:pt>
                <c:pt idx="871">
                  <c:v>8581.7588185157401</c:v>
                </c:pt>
                <c:pt idx="872">
                  <c:v>6192.0204417606101</c:v>
                </c:pt>
                <c:pt idx="873">
                  <c:v>4964.8223554006299</c:v>
                </c:pt>
                <c:pt idx="874">
                  <c:v>4902.3694381260702</c:v>
                </c:pt>
                <c:pt idx="875">
                  <c:v>2524.21252072886</c:v>
                </c:pt>
                <c:pt idx="876">
                  <c:v>-971.86771534420404</c:v>
                </c:pt>
                <c:pt idx="877">
                  <c:v>-4389.8447491260604</c:v>
                </c:pt>
                <c:pt idx="878">
                  <c:v>-6598.19295524072</c:v>
                </c:pt>
                <c:pt idx="879">
                  <c:v>-1208.50362719855</c:v>
                </c:pt>
                <c:pt idx="880">
                  <c:v>4114.3322247941196</c:v>
                </c:pt>
                <c:pt idx="881">
                  <c:v>8392.1100025720207</c:v>
                </c:pt>
                <c:pt idx="882">
                  <c:v>-2345.6919804860099</c:v>
                </c:pt>
                <c:pt idx="883">
                  <c:v>-2385.75823720168</c:v>
                </c:pt>
                <c:pt idx="884">
                  <c:v>8003.1306516872401</c:v>
                </c:pt>
                <c:pt idx="885">
                  <c:v>8003.1306516872401</c:v>
                </c:pt>
                <c:pt idx="886">
                  <c:v>9062.6849735602409</c:v>
                </c:pt>
                <c:pt idx="887">
                  <c:v>11214.876364440101</c:v>
                </c:pt>
                <c:pt idx="888">
                  <c:v>10214.555900851799</c:v>
                </c:pt>
                <c:pt idx="889">
                  <c:v>9187.3613949046794</c:v>
                </c:pt>
                <c:pt idx="890">
                  <c:v>6006.0886843747503</c:v>
                </c:pt>
                <c:pt idx="891">
                  <c:v>3860.6016402268901</c:v>
                </c:pt>
                <c:pt idx="892">
                  <c:v>-355.48295849371902</c:v>
                </c:pt>
                <c:pt idx="893">
                  <c:v>-3461.1246153576899</c:v>
                </c:pt>
                <c:pt idx="894">
                  <c:v>-6452.4084508800097</c:v>
                </c:pt>
                <c:pt idx="895">
                  <c:v>-4467.4915732844001</c:v>
                </c:pt>
                <c:pt idx="896">
                  <c:v>-2547.2758258833401</c:v>
                </c:pt>
                <c:pt idx="897">
                  <c:v>2186.0381137256099</c:v>
                </c:pt>
                <c:pt idx="898">
                  <c:v>5003.8769297824501</c:v>
                </c:pt>
                <c:pt idx="899">
                  <c:v>6895.2658186713898</c:v>
                </c:pt>
                <c:pt idx="900">
                  <c:v>5933.8823175338603</c:v>
                </c:pt>
                <c:pt idx="901">
                  <c:v>4007.8251606163599</c:v>
                </c:pt>
                <c:pt idx="902">
                  <c:v>1141.9182796986399</c:v>
                </c:pt>
                <c:pt idx="903">
                  <c:v>-4421.7684781348898</c:v>
                </c:pt>
                <c:pt idx="904">
                  <c:v>-36829.560495859398</c:v>
                </c:pt>
                <c:pt idx="905">
                  <c:v>-34976.744446586803</c:v>
                </c:pt>
                <c:pt idx="906">
                  <c:v>-25829.287636099201</c:v>
                </c:pt>
                <c:pt idx="907">
                  <c:v>-12777.347171708099</c:v>
                </c:pt>
                <c:pt idx="908">
                  <c:v>-1777.78194778496</c:v>
                </c:pt>
                <c:pt idx="909">
                  <c:v>3271.5746737710001</c:v>
                </c:pt>
                <c:pt idx="910">
                  <c:v>9146.0273078671107</c:v>
                </c:pt>
                <c:pt idx="911">
                  <c:v>22083.563430965802</c:v>
                </c:pt>
                <c:pt idx="912">
                  <c:v>32177.9427237897</c:v>
                </c:pt>
                <c:pt idx="913">
                  <c:v>28797.8420105185</c:v>
                </c:pt>
                <c:pt idx="914">
                  <c:v>15895.5292107808</c:v>
                </c:pt>
                <c:pt idx="915">
                  <c:v>16347.186915</c:v>
                </c:pt>
                <c:pt idx="916">
                  <c:v>32210.428752569402</c:v>
                </c:pt>
                <c:pt idx="917">
                  <c:v>16025.3748333935</c:v>
                </c:pt>
                <c:pt idx="918">
                  <c:v>16389.507586807598</c:v>
                </c:pt>
                <c:pt idx="919">
                  <c:v>4604.9937921732999</c:v>
                </c:pt>
                <c:pt idx="920">
                  <c:v>7327.0977053291199</c:v>
                </c:pt>
                <c:pt idx="921">
                  <c:v>10126.212407065599</c:v>
                </c:pt>
                <c:pt idx="922">
                  <c:v>15899.9508667768</c:v>
                </c:pt>
                <c:pt idx="923">
                  <c:v>24096.928894928202</c:v>
                </c:pt>
                <c:pt idx="924">
                  <c:v>22865.866437636902</c:v>
                </c:pt>
                <c:pt idx="925">
                  <c:v>19397.054572163801</c:v>
                </c:pt>
                <c:pt idx="926">
                  <c:v>-2511.4647894755899</c:v>
                </c:pt>
                <c:pt idx="927">
                  <c:v>-6376.7658911632898</c:v>
                </c:pt>
                <c:pt idx="928">
                  <c:v>281.95662372421202</c:v>
                </c:pt>
                <c:pt idx="929">
                  <c:v>236.71158997516699</c:v>
                </c:pt>
                <c:pt idx="930">
                  <c:v>3002.75161303203</c:v>
                </c:pt>
                <c:pt idx="931">
                  <c:v>2959.67308899918</c:v>
                </c:pt>
                <c:pt idx="932">
                  <c:v>3847.38959772932</c:v>
                </c:pt>
                <c:pt idx="933">
                  <c:v>2885.3948816410998</c:v>
                </c:pt>
                <c:pt idx="934">
                  <c:v>2843.57877886501</c:v>
                </c:pt>
                <c:pt idx="935">
                  <c:v>-819.80757566147702</c:v>
                </c:pt>
                <c:pt idx="936">
                  <c:v>-3498.2144755900099</c:v>
                </c:pt>
                <c:pt idx="937">
                  <c:v>-1760.2225349518301</c:v>
                </c:pt>
                <c:pt idx="938">
                  <c:v>795.02618798355797</c:v>
                </c:pt>
                <c:pt idx="939">
                  <c:v>1611.24624808158</c:v>
                </c:pt>
                <c:pt idx="940">
                  <c:v>1572.5725864840399</c:v>
                </c:pt>
                <c:pt idx="941">
                  <c:v>695.91830699721902</c:v>
                </c:pt>
                <c:pt idx="942">
                  <c:v>3157.6643402958198</c:v>
                </c:pt>
                <c:pt idx="943">
                  <c:v>4797.1869149999802</c:v>
                </c:pt>
                <c:pt idx="944">
                  <c:v>4783.6796920069601</c:v>
                </c:pt>
                <c:pt idx="945">
                  <c:v>5607.15191422921</c:v>
                </c:pt>
                <c:pt idx="946">
                  <c:v>6447.1869150000202</c:v>
                </c:pt>
                <c:pt idx="947">
                  <c:v>7308.4453489274201</c:v>
                </c:pt>
                <c:pt idx="948">
                  <c:v>12496.183697595099</c:v>
                </c:pt>
                <c:pt idx="949">
                  <c:v>12717.267743695</c:v>
                </c:pt>
                <c:pt idx="950">
                  <c:v>9394.0025907955805</c:v>
                </c:pt>
                <c:pt idx="951">
                  <c:v>5086.8621207242704</c:v>
                </c:pt>
                <c:pt idx="952">
                  <c:v>-2628.7731194846101</c:v>
                </c:pt>
                <c:pt idx="953">
                  <c:v>-13894.6096781081</c:v>
                </c:pt>
                <c:pt idx="954">
                  <c:v>-26977.6128317658</c:v>
                </c:pt>
                <c:pt idx="955">
                  <c:v>-30774.339750024301</c:v>
                </c:pt>
                <c:pt idx="956">
                  <c:v>-27118.873153155098</c:v>
                </c:pt>
                <c:pt idx="957">
                  <c:v>-23412.758879444798</c:v>
                </c:pt>
                <c:pt idx="958">
                  <c:v>-19663.0983227365</c:v>
                </c:pt>
                <c:pt idx="959">
                  <c:v>-5895.7962626396702</c:v>
                </c:pt>
                <c:pt idx="960">
                  <c:v>5818.9734315020596</c:v>
                </c:pt>
                <c:pt idx="961">
                  <c:v>17343.3768516534</c:v>
                </c:pt>
                <c:pt idx="962">
                  <c:v>31145.954378953302</c:v>
                </c:pt>
                <c:pt idx="963">
                  <c:v>39592.776154542</c:v>
                </c:pt>
                <c:pt idx="964">
                  <c:v>38317.350950888402</c:v>
                </c:pt>
                <c:pt idx="965">
                  <c:v>32599.608016993301</c:v>
                </c:pt>
                <c:pt idx="966">
                  <c:v>21591.0192555289</c:v>
                </c:pt>
                <c:pt idx="967">
                  <c:v>13300.594338651301</c:v>
                </c:pt>
                <c:pt idx="968">
                  <c:v>6152.9516324050201</c:v>
                </c:pt>
                <c:pt idx="969">
                  <c:v>4544.8998942068301</c:v>
                </c:pt>
                <c:pt idx="970">
                  <c:v>2123.35764671673</c:v>
                </c:pt>
                <c:pt idx="971">
                  <c:v>-1053.2684065793801</c:v>
                </c:pt>
                <c:pt idx="972">
                  <c:v>-7849.6504110977103</c:v>
                </c:pt>
                <c:pt idx="973">
                  <c:v>-18657.6669752007</c:v>
                </c:pt>
                <c:pt idx="974">
                  <c:v>-29056.824491200401</c:v>
                </c:pt>
                <c:pt idx="975">
                  <c:v>-25376.582650593398</c:v>
                </c:pt>
                <c:pt idx="976">
                  <c:v>-21649.042847222201</c:v>
                </c:pt>
                <c:pt idx="977">
                  <c:v>-17881.306474929799</c:v>
                </c:pt>
                <c:pt idx="978">
                  <c:v>-14303.3500611863</c:v>
                </c:pt>
                <c:pt idx="979">
                  <c:v>-6739.1836457613199</c:v>
                </c:pt>
                <c:pt idx="980">
                  <c:v>-4560.0730216311104</c:v>
                </c:pt>
                <c:pt idx="981">
                  <c:v>-3211.0887672696799</c:v>
                </c:pt>
                <c:pt idx="982">
                  <c:v>-1836.82077184131</c:v>
                </c:pt>
                <c:pt idx="983">
                  <c:v>-1174.3186947199999</c:v>
                </c:pt>
                <c:pt idx="984">
                  <c:v>-982.02079824684995</c:v>
                </c:pt>
                <c:pt idx="985">
                  <c:v>-865.19994027720202</c:v>
                </c:pt>
                <c:pt idx="986">
                  <c:v>-263.88033527486402</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0</c:v>
                </c:pt>
                <c:pt idx="1028">
                  <c:v>162.52784815539101</c:v>
                </c:pt>
                <c:pt idx="1029">
                  <c:v>1831.7279131600001</c:v>
                </c:pt>
                <c:pt idx="1030">
                  <c:v>7270.5205618333503</c:v>
                </c:pt>
                <c:pt idx="1031">
                  <c:v>14589.6891784574</c:v>
                </c:pt>
                <c:pt idx="1032">
                  <c:v>18182.249650205798</c:v>
                </c:pt>
                <c:pt idx="1033">
                  <c:v>18492.462519848999</c:v>
                </c:pt>
                <c:pt idx="1034">
                  <c:v>18832.247041716098</c:v>
                </c:pt>
                <c:pt idx="1035">
                  <c:v>19769.500654956901</c:v>
                </c:pt>
                <c:pt idx="1036">
                  <c:v>20819.325208654798</c:v>
                </c:pt>
                <c:pt idx="1037">
                  <c:v>18401.2163704876</c:v>
                </c:pt>
                <c:pt idx="1038">
                  <c:v>16447.538492821401</c:v>
                </c:pt>
                <c:pt idx="1039">
                  <c:v>15339.4089561281</c:v>
                </c:pt>
                <c:pt idx="1040">
                  <c:v>18175.897464583901</c:v>
                </c:pt>
                <c:pt idx="1041">
                  <c:v>21363.3786107202</c:v>
                </c:pt>
                <c:pt idx="1042">
                  <c:v>22565.164946011999</c:v>
                </c:pt>
                <c:pt idx="1043">
                  <c:v>21313.030570937201</c:v>
                </c:pt>
                <c:pt idx="1044">
                  <c:v>16412.620924800802</c:v>
                </c:pt>
                <c:pt idx="1045">
                  <c:v>11039.2969437144</c:v>
                </c:pt>
                <c:pt idx="1046">
                  <c:v>7056.7866156088803</c:v>
                </c:pt>
                <c:pt idx="1047">
                  <c:v>6266.4025392317799</c:v>
                </c:pt>
                <c:pt idx="1048">
                  <c:v>7110.2934669944198</c:v>
                </c:pt>
                <c:pt idx="1049">
                  <c:v>7146.0912645552198</c:v>
                </c:pt>
                <c:pt idx="1050">
                  <c:v>3865.2934669944302</c:v>
                </c:pt>
                <c:pt idx="1051">
                  <c:v>-1022.16617457827</c:v>
                </c:pt>
                <c:pt idx="1052">
                  <c:v>-7253.9867297994697</c:v>
                </c:pt>
                <c:pt idx="1053">
                  <c:v>-9292.1511745409698</c:v>
                </c:pt>
                <c:pt idx="1054">
                  <c:v>-11776.8967108246</c:v>
                </c:pt>
                <c:pt idx="1055">
                  <c:v>-13854.6401816494</c:v>
                </c:pt>
                <c:pt idx="1056">
                  <c:v>-17767.394592695899</c:v>
                </c:pt>
                <c:pt idx="1057">
                  <c:v>-20365.51684</c:v>
                </c:pt>
                <c:pt idx="1058">
                  <c:v>-22143.816915509899</c:v>
                </c:pt>
                <c:pt idx="1059">
                  <c:v>-18380.982502157</c:v>
                </c:pt>
                <c:pt idx="1060">
                  <c:v>-12343.4596215972</c:v>
                </c:pt>
                <c:pt idx="1061">
                  <c:v>-9582.3728450164399</c:v>
                </c:pt>
                <c:pt idx="1062">
                  <c:v>-5652.2094117384904</c:v>
                </c:pt>
                <c:pt idx="1063">
                  <c:v>-1581.7391422222199</c:v>
                </c:pt>
                <c:pt idx="1064">
                  <c:v>1178.2281936008801</c:v>
                </c:pt>
                <c:pt idx="1065">
                  <c:v>2421.4971555924299</c:v>
                </c:pt>
                <c:pt idx="1066">
                  <c:v>7966.0616745377702</c:v>
                </c:pt>
                <c:pt idx="1067">
                  <c:v>14746.401611920901</c:v>
                </c:pt>
                <c:pt idx="1068">
                  <c:v>14508.182526565</c:v>
                </c:pt>
                <c:pt idx="1069">
                  <c:v>6619.2899902794697</c:v>
                </c:pt>
                <c:pt idx="1070">
                  <c:v>4476.7222138799898</c:v>
                </c:pt>
                <c:pt idx="1071">
                  <c:v>7122.89516028444</c:v>
                </c:pt>
                <c:pt idx="1072">
                  <c:v>13080.76353792</c:v>
                </c:pt>
                <c:pt idx="1073">
                  <c:v>17404.3036783395</c:v>
                </c:pt>
                <c:pt idx="1074">
                  <c:v>22082.306238295499</c:v>
                </c:pt>
                <c:pt idx="1075">
                  <c:v>29032.621894861401</c:v>
                </c:pt>
                <c:pt idx="1076">
                  <c:v>38295.110896272803</c:v>
                </c:pt>
                <c:pt idx="1077">
                  <c:v>41095.894442302102</c:v>
                </c:pt>
                <c:pt idx="1078">
                  <c:v>38089.702375666398</c:v>
                </c:pt>
                <c:pt idx="1079">
                  <c:v>32702.530667062299</c:v>
                </c:pt>
                <c:pt idx="1080">
                  <c:v>28887.918021862799</c:v>
                </c:pt>
                <c:pt idx="1081">
                  <c:v>28280.365355080001</c:v>
                </c:pt>
                <c:pt idx="1082">
                  <c:v>20406.057507450001</c:v>
                </c:pt>
                <c:pt idx="1083">
                  <c:v>10936.610216875</c:v>
                </c:pt>
                <c:pt idx="1084">
                  <c:v>2224.8829883214198</c:v>
                </c:pt>
                <c:pt idx="1085">
                  <c:v>-8162.24838696805</c:v>
                </c:pt>
                <c:pt idx="1086">
                  <c:v>-8038.47096013588</c:v>
                </c:pt>
                <c:pt idx="1087">
                  <c:v>75.470202116326206</c:v>
                </c:pt>
                <c:pt idx="1088">
                  <c:v>6342.41464656072</c:v>
                </c:pt>
                <c:pt idx="1089">
                  <c:v>7255.5173856451602</c:v>
                </c:pt>
                <c:pt idx="1090">
                  <c:v>7273.3703466976904</c:v>
                </c:pt>
                <c:pt idx="1091">
                  <c:v>6375.0370133644401</c:v>
                </c:pt>
                <c:pt idx="1092">
                  <c:v>6375.0370133644401</c:v>
                </c:pt>
                <c:pt idx="1093">
                  <c:v>9132.9310386625093</c:v>
                </c:pt>
                <c:pt idx="1094">
                  <c:v>15771.778520648901</c:v>
                </c:pt>
                <c:pt idx="1095">
                  <c:v>21943.083850389899</c:v>
                </c:pt>
                <c:pt idx="1096">
                  <c:v>19599.110216875</c:v>
                </c:pt>
                <c:pt idx="1097">
                  <c:v>14022.6251408344</c:v>
                </c:pt>
                <c:pt idx="1098">
                  <c:v>9198.3664376368106</c:v>
                </c:pt>
                <c:pt idx="1099">
                  <c:v>3294.2276051855201</c:v>
                </c:pt>
                <c:pt idx="1100">
                  <c:v>-4457.2377717385598</c:v>
                </c:pt>
                <c:pt idx="1101">
                  <c:v>-11801.6928321706</c:v>
                </c:pt>
                <c:pt idx="1102">
                  <c:v>-6206.6653114705196</c:v>
                </c:pt>
                <c:pt idx="1103">
                  <c:v>1848.79297683093</c:v>
                </c:pt>
                <c:pt idx="1104">
                  <c:v>9968.3703466977604</c:v>
                </c:pt>
                <c:pt idx="1105">
                  <c:v>19482.667375507099</c:v>
                </c:pt>
                <c:pt idx="1106">
                  <c:v>26952.345561594801</c:v>
                </c:pt>
                <c:pt idx="1107">
                  <c:v>22865.866437636902</c:v>
                </c:pt>
                <c:pt idx="1108">
                  <c:v>13265.906710946199</c:v>
                </c:pt>
                <c:pt idx="1109">
                  <c:v>6351.5178055938804</c:v>
                </c:pt>
                <c:pt idx="1110">
                  <c:v>-1556.4668392589399</c:v>
                </c:pt>
                <c:pt idx="1111">
                  <c:v>-7295.8211540535403</c:v>
                </c:pt>
                <c:pt idx="1112">
                  <c:v>-704.63464491997297</c:v>
                </c:pt>
                <c:pt idx="1113">
                  <c:v>7728.9338121973597</c:v>
                </c:pt>
                <c:pt idx="1114">
                  <c:v>19449.668618561202</c:v>
                </c:pt>
                <c:pt idx="1115">
                  <c:v>34434.768437339502</c:v>
                </c:pt>
                <c:pt idx="1116">
                  <c:v>36053.130651687199</c:v>
                </c:pt>
                <c:pt idx="1117">
                  <c:v>23117.920076613002</c:v>
                </c:pt>
                <c:pt idx="1118">
                  <c:v>11527.504318254199</c:v>
                </c:pt>
                <c:pt idx="1119">
                  <c:v>4019.4675261606399</c:v>
                </c:pt>
                <c:pt idx="1120">
                  <c:v>-4462.7316931064097</c:v>
                </c:pt>
                <c:pt idx="1121">
                  <c:v>-4470.2532852997601</c:v>
                </c:pt>
                <c:pt idx="1122">
                  <c:v>584.43094019772604</c:v>
                </c:pt>
                <c:pt idx="1123">
                  <c:v>2553.0703244331098</c:v>
                </c:pt>
                <c:pt idx="1124">
                  <c:v>-506.50730511723799</c:v>
                </c:pt>
                <c:pt idx="1125">
                  <c:v>-9292.65553642532</c:v>
                </c:pt>
                <c:pt idx="1126">
                  <c:v>-20092.942832170698</c:v>
                </c:pt>
                <c:pt idx="1127">
                  <c:v>-32465.232256305098</c:v>
                </c:pt>
                <c:pt idx="1128">
                  <c:v>-35780.024984618402</c:v>
                </c:pt>
                <c:pt idx="1129">
                  <c:v>-32207.153488580901</c:v>
                </c:pt>
                <c:pt idx="1130">
                  <c:v>-27486.567354777399</c:v>
                </c:pt>
                <c:pt idx="1131">
                  <c:v>-18262.280713255899</c:v>
                </c:pt>
                <c:pt idx="1132">
                  <c:v>-13641.295892861301</c:v>
                </c:pt>
                <c:pt idx="1133">
                  <c:v>-11491.4382118126</c:v>
                </c:pt>
                <c:pt idx="1134">
                  <c:v>-10702.0130541833</c:v>
                </c:pt>
                <c:pt idx="1135">
                  <c:v>-10691.8253819933</c:v>
                </c:pt>
                <c:pt idx="1136">
                  <c:v>-9041.8638164477597</c:v>
                </c:pt>
                <c:pt idx="1137">
                  <c:v>-6366.2321118198997</c:v>
                </c:pt>
                <c:pt idx="1138">
                  <c:v>-2585.5885993203501</c:v>
                </c:pt>
                <c:pt idx="1139">
                  <c:v>304.22673662701601</c:v>
                </c:pt>
                <c:pt idx="1140">
                  <c:v>1399.0542900133801</c:v>
                </c:pt>
                <c:pt idx="1141">
                  <c:v>1875.5225117907601</c:v>
                </c:pt>
                <c:pt idx="1142">
                  <c:v>2402.9242821316702</c:v>
                </c:pt>
                <c:pt idx="1143">
                  <c:v>4619.5820341568697</c:v>
                </c:pt>
                <c:pt idx="1144">
                  <c:v>9479.9550197848694</c:v>
                </c:pt>
                <c:pt idx="1145">
                  <c:v>13599.036220703099</c:v>
                </c:pt>
                <c:pt idx="1146">
                  <c:v>9173.0180754045905</c:v>
                </c:pt>
                <c:pt idx="1147">
                  <c:v>3643.94217502948</c:v>
                </c:pt>
                <c:pt idx="1148">
                  <c:v>-5352.7576182632001</c:v>
                </c:pt>
                <c:pt idx="1149">
                  <c:v>-12639.0606062072</c:v>
                </c:pt>
                <c:pt idx="1150">
                  <c:v>-6452.2384425105502</c:v>
                </c:pt>
                <c:pt idx="1151">
                  <c:v>-2315.0724755555598</c:v>
                </c:pt>
                <c:pt idx="1152">
                  <c:v>984.92752444444397</c:v>
                </c:pt>
                <c:pt idx="1153">
                  <c:v>984.92752444444397</c:v>
                </c:pt>
                <c:pt idx="1154">
                  <c:v>5181.1734147343604</c:v>
                </c:pt>
                <c:pt idx="1155">
                  <c:v>15648.244740755399</c:v>
                </c:pt>
                <c:pt idx="1156">
                  <c:v>26315.870404026999</c:v>
                </c:pt>
                <c:pt idx="1157">
                  <c:v>24020.228454854099</c:v>
                </c:pt>
                <c:pt idx="1158">
                  <c:v>23698.057419565499</c:v>
                </c:pt>
                <c:pt idx="1159">
                  <c:v>29213.664547167798</c:v>
                </c:pt>
                <c:pt idx="1160">
                  <c:v>38641.240521381798</c:v>
                </c:pt>
                <c:pt idx="1161">
                  <c:v>45976.7723141959</c:v>
                </c:pt>
                <c:pt idx="1162">
                  <c:v>45867.420401394796</c:v>
                </c:pt>
                <c:pt idx="1163">
                  <c:v>41535.261667439598</c:v>
                </c:pt>
                <c:pt idx="1164">
                  <c:v>41591.158493949697</c:v>
                </c:pt>
                <c:pt idx="1165">
                  <c:v>42200.8136866641</c:v>
                </c:pt>
                <c:pt idx="1166">
                  <c:v>43609.876364440097</c:v>
                </c:pt>
                <c:pt idx="1167">
                  <c:v>43717.335878136</c:v>
                </c:pt>
                <c:pt idx="1168">
                  <c:v>24614.6295294009</c:v>
                </c:pt>
                <c:pt idx="1169">
                  <c:v>24030.943006712401</c:v>
                </c:pt>
                <c:pt idx="1170">
                  <c:v>31803.687108427301</c:v>
                </c:pt>
                <c:pt idx="1171">
                  <c:v>30295.178846419902</c:v>
                </c:pt>
                <c:pt idx="1172">
                  <c:v>29862.0011198871</c:v>
                </c:pt>
                <c:pt idx="1173">
                  <c:v>29342.965213125099</c:v>
                </c:pt>
                <c:pt idx="1174">
                  <c:v>27438.076868354601</c:v>
                </c:pt>
                <c:pt idx="1175">
                  <c:v>26694.525484056299</c:v>
                </c:pt>
                <c:pt idx="1176">
                  <c:v>25878.054126334901</c:v>
                </c:pt>
                <c:pt idx="1177">
                  <c:v>23644.911102422</c:v>
                </c:pt>
                <c:pt idx="1178">
                  <c:v>22641.9728182744</c:v>
                </c:pt>
                <c:pt idx="1179">
                  <c:v>22947.9190860372</c:v>
                </c:pt>
                <c:pt idx="1180">
                  <c:v>26026.038409604102</c:v>
                </c:pt>
                <c:pt idx="1181">
                  <c:v>26446.971191169199</c:v>
                </c:pt>
                <c:pt idx="1182">
                  <c:v>26872.154019359699</c:v>
                </c:pt>
                <c:pt idx="1183">
                  <c:v>25868.2140006509</c:v>
                </c:pt>
                <c:pt idx="1184">
                  <c:v>23358.489033322599</c:v>
                </c:pt>
                <c:pt idx="1185">
                  <c:v>22182.195914249802</c:v>
                </c:pt>
                <c:pt idx="1186">
                  <c:v>20952.861023773501</c:v>
                </c:pt>
                <c:pt idx="1187">
                  <c:v>18217.152003279301</c:v>
                </c:pt>
                <c:pt idx="1188">
                  <c:v>13950.068669946</c:v>
                </c:pt>
                <c:pt idx="1189">
                  <c:v>13950.068669946</c:v>
                </c:pt>
                <c:pt idx="1190">
                  <c:v>13950.068669946</c:v>
                </c:pt>
                <c:pt idx="1191">
                  <c:v>13950.068669946</c:v>
                </c:pt>
                <c:pt idx="1192">
                  <c:v>13950.068669946</c:v>
                </c:pt>
                <c:pt idx="1193">
                  <c:v>13950.068669946</c:v>
                </c:pt>
                <c:pt idx="1194">
                  <c:v>13950.068669946</c:v>
                </c:pt>
                <c:pt idx="1195">
                  <c:v>13950.068669946</c:v>
                </c:pt>
                <c:pt idx="1196">
                  <c:v>13950.068669946</c:v>
                </c:pt>
                <c:pt idx="1197">
                  <c:v>15402.745157167499</c:v>
                </c:pt>
                <c:pt idx="1198">
                  <c:v>13978.8562682784</c:v>
                </c:pt>
                <c:pt idx="1199">
                  <c:v>15433.104989432701</c:v>
                </c:pt>
                <c:pt idx="1200">
                  <c:v>19849.573167378501</c:v>
                </c:pt>
                <c:pt idx="1201">
                  <c:v>21465.018543943901</c:v>
                </c:pt>
                <c:pt idx="1202">
                  <c:v>26115.7923730066</c:v>
                </c:pt>
                <c:pt idx="1203">
                  <c:v>26451.966346118799</c:v>
                </c:pt>
                <c:pt idx="1204">
                  <c:v>23760.4591814491</c:v>
                </c:pt>
                <c:pt idx="1205">
                  <c:v>20960.743790318102</c:v>
                </c:pt>
                <c:pt idx="1206">
                  <c:v>18070.0518329193</c:v>
                </c:pt>
                <c:pt idx="1207">
                  <c:v>16620.191900154801</c:v>
                </c:pt>
                <c:pt idx="1208">
                  <c:v>16652.32272828</c:v>
                </c:pt>
                <c:pt idx="1209">
                  <c:v>16684.499920550101</c:v>
                </c:pt>
                <c:pt idx="1210">
                  <c:v>16716.723524665402</c:v>
                </c:pt>
                <c:pt idx="1211">
                  <c:v>15228.6679691096</c:v>
                </c:pt>
                <c:pt idx="1212">
                  <c:v>15228.6679691096</c:v>
                </c:pt>
                <c:pt idx="1213">
                  <c:v>15228.6679691096</c:v>
                </c:pt>
                <c:pt idx="1214">
                  <c:v>13711.444364994401</c:v>
                </c:pt>
                <c:pt idx="1215">
                  <c:v>15197.9721427725</c:v>
                </c:pt>
                <c:pt idx="1216">
                  <c:v>15197.9721427725</c:v>
                </c:pt>
                <c:pt idx="1217">
                  <c:v>15197.9721427725</c:v>
                </c:pt>
                <c:pt idx="1218">
                  <c:v>13682.3227282801</c:v>
                </c:pt>
                <c:pt idx="1219">
                  <c:v>13653.2474557103</c:v>
                </c:pt>
                <c:pt idx="1220">
                  <c:v>13624.218499585901</c:v>
                </c:pt>
                <c:pt idx="1221">
                  <c:v>13595.2358122072</c:v>
                </c:pt>
                <c:pt idx="1222">
                  <c:v>12060.0479417757</c:v>
                </c:pt>
                <c:pt idx="1223">
                  <c:v>10505.4591814491</c:v>
                </c:pt>
                <c:pt idx="1224">
                  <c:v>10428.645375157201</c:v>
                </c:pt>
                <c:pt idx="1225">
                  <c:v>8864.7851631067606</c:v>
                </c:pt>
                <c:pt idx="1226">
                  <c:v>11735.2819175519</c:v>
                </c:pt>
                <c:pt idx="1227">
                  <c:v>11681.794218327899</c:v>
                </c:pt>
                <c:pt idx="1228">
                  <c:v>13109.5630237853</c:v>
                </c:pt>
                <c:pt idx="1229">
                  <c:v>11601.9034841179</c:v>
                </c:pt>
                <c:pt idx="1230">
                  <c:v>13025.2250435933</c:v>
                </c:pt>
                <c:pt idx="1231">
                  <c:v>11522.420582664699</c:v>
                </c:pt>
                <c:pt idx="1232">
                  <c:v>11469.657919453</c:v>
                </c:pt>
                <c:pt idx="1233">
                  <c:v>12885.566448297601</c:v>
                </c:pt>
                <c:pt idx="1234">
                  <c:v>14327.7886705198</c:v>
                </c:pt>
                <c:pt idx="1235">
                  <c:v>12857.7700056944</c:v>
                </c:pt>
                <c:pt idx="1236">
                  <c:v>14298.464450138899</c:v>
                </c:pt>
                <c:pt idx="1237">
                  <c:v>11364.673126457201</c:v>
                </c:pt>
                <c:pt idx="1238">
                  <c:v>11312.450233477401</c:v>
                </c:pt>
                <c:pt idx="1239">
                  <c:v>6901.8426588869997</c:v>
                </c:pt>
                <c:pt idx="1240">
                  <c:v>5357.3054682176999</c:v>
                </c:pt>
                <c:pt idx="1241">
                  <c:v>2391.88110798358</c:v>
                </c:pt>
                <c:pt idx="1242">
                  <c:v>3675.4117470748502</c:v>
                </c:pt>
                <c:pt idx="1243">
                  <c:v>3555.5207737737901</c:v>
                </c:pt>
                <c:pt idx="1244">
                  <c:v>4829.4431250001198</c:v>
                </c:pt>
                <c:pt idx="1245">
                  <c:v>3338.4717822412899</c:v>
                </c:pt>
                <c:pt idx="1246">
                  <c:v>4595.8685219114504</c:v>
                </c:pt>
                <c:pt idx="1247">
                  <c:v>4490.4828540484596</c:v>
                </c:pt>
                <c:pt idx="1248">
                  <c:v>3034.1664748185699</c:v>
                </c:pt>
                <c:pt idx="1249">
                  <c:v>2925.8651067753899</c:v>
                </c:pt>
                <c:pt idx="1250">
                  <c:v>2819.5901666873201</c:v>
                </c:pt>
                <c:pt idx="1251">
                  <c:v>2715.3252935436599</c:v>
                </c:pt>
                <c:pt idx="1252">
                  <c:v>3921.5706273249298</c:v>
                </c:pt>
                <c:pt idx="1253">
                  <c:v>3826.0759770619402</c:v>
                </c:pt>
                <c:pt idx="1254">
                  <c:v>3732.0254840563398</c:v>
                </c:pt>
                <c:pt idx="1255">
                  <c:v>3639.4088451647899</c:v>
                </c:pt>
                <c:pt idx="1256">
                  <c:v>3548.2157572434699</c:v>
                </c:pt>
                <c:pt idx="1257">
                  <c:v>3458.4359171496899</c:v>
                </c:pt>
                <c:pt idx="1258">
                  <c:v>3370.0590217393301</c:v>
                </c:pt>
                <c:pt idx="1259">
                  <c:v>3283.07476787015</c:v>
                </c:pt>
                <c:pt idx="1260">
                  <c:v>3197.4728523978802</c:v>
                </c:pt>
                <c:pt idx="1261">
                  <c:v>4340.2419981263001</c:v>
                </c:pt>
                <c:pt idx="1262">
                  <c:v>5485.5282144468802</c:v>
                </c:pt>
                <c:pt idx="1263">
                  <c:v>6637.4581574049598</c:v>
                </c:pt>
                <c:pt idx="1264">
                  <c:v>10244.5414907382</c:v>
                </c:pt>
                <c:pt idx="1265">
                  <c:v>11471.3142768295</c:v>
                </c:pt>
                <c:pt idx="1266">
                  <c:v>13961.719461372801</c:v>
                </c:pt>
                <c:pt idx="1267">
                  <c:v>14044.686442570901</c:v>
                </c:pt>
                <c:pt idx="1268">
                  <c:v>12884.075940717101</c:v>
                </c:pt>
                <c:pt idx="1269">
                  <c:v>12936.6728703838</c:v>
                </c:pt>
                <c:pt idx="1270">
                  <c:v>10498.3395370506</c:v>
                </c:pt>
                <c:pt idx="1271">
                  <c:v>8019.6314962728402</c:v>
                </c:pt>
                <c:pt idx="1272">
                  <c:v>6747.8263055126299</c:v>
                </c:pt>
                <c:pt idx="1273">
                  <c:v>5468.6802058696903</c:v>
                </c:pt>
                <c:pt idx="1274">
                  <c:v>5401.6640454920798</c:v>
                </c:pt>
                <c:pt idx="1275">
                  <c:v>6546.5174794682198</c:v>
                </c:pt>
                <c:pt idx="1276">
                  <c:v>6492.4010686422198</c:v>
                </c:pt>
                <c:pt idx="1277">
                  <c:v>7643.5926647358301</c:v>
                </c:pt>
                <c:pt idx="1278">
                  <c:v>10017.7593314026</c:v>
                </c:pt>
                <c:pt idx="1279">
                  <c:v>11228.8810892689</c:v>
                </c:pt>
                <c:pt idx="1280">
                  <c:v>11252.956624197799</c:v>
                </c:pt>
                <c:pt idx="1281">
                  <c:v>12494.4136604864</c:v>
                </c:pt>
                <c:pt idx="1282">
                  <c:v>12545.8808218669</c:v>
                </c:pt>
                <c:pt idx="1283">
                  <c:v>10153.3808218669</c:v>
                </c:pt>
                <c:pt idx="1284">
                  <c:v>11373.892624271301</c:v>
                </c:pt>
                <c:pt idx="1285">
                  <c:v>10176.114846493499</c:v>
                </c:pt>
                <c:pt idx="1286">
                  <c:v>10176.114846493499</c:v>
                </c:pt>
                <c:pt idx="1287">
                  <c:v>7741.2397016903196</c:v>
                </c:pt>
                <c:pt idx="1288">
                  <c:v>7702.06931722231</c:v>
                </c:pt>
                <c:pt idx="1289">
                  <c:v>6456.5093314024698</c:v>
                </c:pt>
                <c:pt idx="1290">
                  <c:v>5204.1980054571404</c:v>
                </c:pt>
                <c:pt idx="1291">
                  <c:v>5139.5599632003396</c:v>
                </c:pt>
                <c:pt idx="1292">
                  <c:v>6261.74452776617</c:v>
                </c:pt>
                <c:pt idx="1293">
                  <c:v>5027.8537750940604</c:v>
                </c:pt>
                <c:pt idx="1294">
                  <c:v>3792.6272329518802</c:v>
                </c:pt>
                <c:pt idx="1295">
                  <c:v>3722.4700750116699</c:v>
                </c:pt>
                <c:pt idx="1296">
                  <c:v>3653.20967213936</c:v>
                </c:pt>
                <c:pt idx="1297">
                  <c:v>5885.4147257956101</c:v>
                </c:pt>
                <c:pt idx="1298">
                  <c:v>8138.9985622679696</c:v>
                </c:pt>
                <c:pt idx="1299">
                  <c:v>10432.0813924623</c:v>
                </c:pt>
                <c:pt idx="1300">
                  <c:v>11617.5202330314</c:v>
                </c:pt>
                <c:pt idx="1301">
                  <c:v>12835.251048722601</c:v>
                </c:pt>
                <c:pt idx="1302">
                  <c:v>11740.0742226084</c:v>
                </c:pt>
                <c:pt idx="1303">
                  <c:v>11789.3462420619</c:v>
                </c:pt>
                <c:pt idx="1304">
                  <c:v>11838.761933125401</c:v>
                </c:pt>
                <c:pt idx="1305">
                  <c:v>13071.2112442896</c:v>
                </c:pt>
                <c:pt idx="1306">
                  <c:v>10778.4425231398</c:v>
                </c:pt>
                <c:pt idx="1307">
                  <c:v>10801.8211172015</c:v>
                </c:pt>
                <c:pt idx="1308">
                  <c:v>9640.7100060905304</c:v>
                </c:pt>
                <c:pt idx="1309">
                  <c:v>9640.7100060905304</c:v>
                </c:pt>
                <c:pt idx="1310">
                  <c:v>8459.2758564730993</c:v>
                </c:pt>
                <c:pt idx="1311">
                  <c:v>9618.8591898063205</c:v>
                </c:pt>
                <c:pt idx="1312">
                  <c:v>8438.9890220672496</c:v>
                </c:pt>
                <c:pt idx="1313">
                  <c:v>8418.7383440631293</c:v>
                </c:pt>
                <c:pt idx="1314">
                  <c:v>7224.8730442363703</c:v>
                </c:pt>
                <c:pt idx="1315">
                  <c:v>6020.24785278951</c:v>
                </c:pt>
                <c:pt idx="1316">
                  <c:v>7132.1586371527101</c:v>
                </c:pt>
                <c:pt idx="1317">
                  <c:v>5935.70967213942</c:v>
                </c:pt>
                <c:pt idx="1318">
                  <c:v>2439.18917689502</c:v>
                </c:pt>
                <c:pt idx="1319">
                  <c:v>4643.3275039518703</c:v>
                </c:pt>
                <c:pt idx="1320">
                  <c:v>4583.8616396484003</c:v>
                </c:pt>
                <c:pt idx="1321">
                  <c:v>11351.024453185801</c:v>
                </c:pt>
                <c:pt idx="1322">
                  <c:v>14863.295859650099</c:v>
                </c:pt>
                <c:pt idx="1323">
                  <c:v>19701.084382056</c:v>
                </c:pt>
                <c:pt idx="1324">
                  <c:v>23614.263740841801</c:v>
                </c:pt>
                <c:pt idx="1325">
                  <c:v>29011.092664735999</c:v>
                </c:pt>
                <c:pt idx="1326">
                  <c:v>28509.337327680099</c:v>
                </c:pt>
                <c:pt idx="1327">
                  <c:v>24110.082156132299</c:v>
                </c:pt>
                <c:pt idx="1328">
                  <c:v>16905.282347447599</c:v>
                </c:pt>
                <c:pt idx="1329">
                  <c:v>13255.4652131251</c:v>
                </c:pt>
                <c:pt idx="1330">
                  <c:v>10780.465213125</c:v>
                </c:pt>
                <c:pt idx="1331">
                  <c:v>10780.465213125</c:v>
                </c:pt>
                <c:pt idx="1332">
                  <c:v>10780.465213125</c:v>
                </c:pt>
                <c:pt idx="1333">
                  <c:v>10780.465213125</c:v>
                </c:pt>
                <c:pt idx="1334">
                  <c:v>9520.7711524091992</c:v>
                </c:pt>
                <c:pt idx="1335">
                  <c:v>6991.6425362108703</c:v>
                </c:pt>
                <c:pt idx="1336">
                  <c:v>6934.80437835463</c:v>
                </c:pt>
                <c:pt idx="1337">
                  <c:v>6878.3109465021098</c:v>
                </c:pt>
                <c:pt idx="1338">
                  <c:v>9300.9450746201292</c:v>
                </c:pt>
                <c:pt idx="1339">
                  <c:v>9279.1728703836998</c:v>
                </c:pt>
                <c:pt idx="1340">
                  <c:v>10498.3395370506</c:v>
                </c:pt>
                <c:pt idx="1341">
                  <c:v>10498.3395370506</c:v>
                </c:pt>
                <c:pt idx="1342">
                  <c:v>11742.3339635091</c:v>
                </c:pt>
                <c:pt idx="1343">
                  <c:v>11767.1998353908</c:v>
                </c:pt>
                <c:pt idx="1344">
                  <c:v>15552.045397817899</c:v>
                </c:pt>
                <c:pt idx="1345">
                  <c:v>15670.837903002999</c:v>
                </c:pt>
                <c:pt idx="1346">
                  <c:v>15790.247070396999</c:v>
                </c:pt>
                <c:pt idx="1347">
                  <c:v>14635.0715780674</c:v>
                </c:pt>
                <c:pt idx="1348">
                  <c:v>12170.2759527821</c:v>
                </c:pt>
                <c:pt idx="1349">
                  <c:v>10923.609286115599</c:v>
                </c:pt>
                <c:pt idx="1350">
                  <c:v>8388.5171897500695</c:v>
                </c:pt>
                <c:pt idx="1351">
                  <c:v>2078.9987505408299</c:v>
                </c:pt>
                <c:pt idx="1352">
                  <c:v>-2925.3685037273099</c:v>
                </c:pt>
                <c:pt idx="1353">
                  <c:v>-6595.42696497629</c:v>
                </c:pt>
                <c:pt idx="1354">
                  <c:v>-6609.8410587022399</c:v>
                </c:pt>
                <c:pt idx="1355">
                  <c:v>-7767.7370912713704</c:v>
                </c:pt>
                <c:pt idx="1356">
                  <c:v>-7744.2182624549096</c:v>
                </c:pt>
                <c:pt idx="1357">
                  <c:v>-9911.0527403668202</c:v>
                </c:pt>
                <c:pt idx="1358">
                  <c:v>-11945.7637827449</c:v>
                </c:pt>
                <c:pt idx="1359">
                  <c:v>-12797.4504432674</c:v>
                </c:pt>
                <c:pt idx="1360">
                  <c:v>-13561.4597021645</c:v>
                </c:pt>
                <c:pt idx="1361">
                  <c:v>-15190.5610936474</c:v>
                </c:pt>
                <c:pt idx="1362">
                  <c:v>-13860.740741571701</c:v>
                </c:pt>
                <c:pt idx="1363">
                  <c:v>-6269.5548467151802</c:v>
                </c:pt>
                <c:pt idx="1364">
                  <c:v>2885.3948816410998</c:v>
                </c:pt>
                <c:pt idx="1365">
                  <c:v>12176.7535008713</c:v>
                </c:pt>
                <c:pt idx="1366">
                  <c:v>20096.3823175338</c:v>
                </c:pt>
                <c:pt idx="1367">
                  <c:v>14667.7241741168</c:v>
                </c:pt>
                <c:pt idx="1368">
                  <c:v>7991.9841088366302</c:v>
                </c:pt>
                <c:pt idx="1369">
                  <c:v>-670.28973688425799</c:v>
                </c:pt>
                <c:pt idx="1370">
                  <c:v>-10843.526111110999</c:v>
                </c:pt>
                <c:pt idx="1371">
                  <c:v>-7965.6514676135603</c:v>
                </c:pt>
                <c:pt idx="1372">
                  <c:v>914.70611188405599</c:v>
                </c:pt>
                <c:pt idx="1373">
                  <c:v>6213.0394452174296</c:v>
                </c:pt>
                <c:pt idx="1374">
                  <c:v>6213.0394452174296</c:v>
                </c:pt>
                <c:pt idx="1375">
                  <c:v>1755.9942008578901</c:v>
                </c:pt>
                <c:pt idx="1376">
                  <c:v>-3485.1640758711301</c:v>
                </c:pt>
                <c:pt idx="1377">
                  <c:v>-10094.636678072</c:v>
                </c:pt>
                <c:pt idx="1378">
                  <c:v>-22010.306350589399</c:v>
                </c:pt>
                <c:pt idx="1379">
                  <c:v>-32411.075298529799</c:v>
                </c:pt>
                <c:pt idx="1380">
                  <c:v>-28780.879450272801</c:v>
                </c:pt>
                <c:pt idx="1381">
                  <c:v>-25096.820199661299</c:v>
                </c:pt>
                <c:pt idx="1382">
                  <c:v>-21365.998940537898</c:v>
                </c:pt>
                <c:pt idx="1383">
                  <c:v>-7221.7062911491203</c:v>
                </c:pt>
                <c:pt idx="1384">
                  <c:v>11524.0712960979</c:v>
                </c:pt>
                <c:pt idx="1385">
                  <c:v>21040.787440471999</c:v>
                </c:pt>
                <c:pt idx="1386">
                  <c:v>17924.883254447301</c:v>
                </c:pt>
                <c:pt idx="1387">
                  <c:v>9530.8348384100009</c:v>
                </c:pt>
                <c:pt idx="1388">
                  <c:v>8635.66081493202</c:v>
                </c:pt>
                <c:pt idx="1389">
                  <c:v>14509.983548492601</c:v>
                </c:pt>
                <c:pt idx="1390">
                  <c:v>24178.386834450499</c:v>
                </c:pt>
                <c:pt idx="1391">
                  <c:v>32979.353289175298</c:v>
                </c:pt>
                <c:pt idx="1392">
                  <c:v>33445.473176660402</c:v>
                </c:pt>
                <c:pt idx="1393">
                  <c:v>26416.7866156089</c:v>
                </c:pt>
                <c:pt idx="1394">
                  <c:v>18111.196655261301</c:v>
                </c:pt>
                <c:pt idx="1395">
                  <c:v>10791.166749530699</c:v>
                </c:pt>
                <c:pt idx="1396">
                  <c:v>5758.6667495306301</c:v>
                </c:pt>
                <c:pt idx="1397">
                  <c:v>4056.76692272529</c:v>
                </c:pt>
                <c:pt idx="1398">
                  <c:v>678.08100696247402</c:v>
                </c:pt>
                <c:pt idx="1399">
                  <c:v>-1812.3758779109501</c:v>
                </c:pt>
                <c:pt idx="1400">
                  <c:v>-3414.8223280154202</c:v>
                </c:pt>
                <c:pt idx="1401">
                  <c:v>-5704.82006313281</c:v>
                </c:pt>
                <c:pt idx="1402">
                  <c:v>-7087.3940184489402</c:v>
                </c:pt>
                <c:pt idx="1403">
                  <c:v>-7627.9909190128001</c:v>
                </c:pt>
                <c:pt idx="1404">
                  <c:v>-10799.931266358701</c:v>
                </c:pt>
                <c:pt idx="1405">
                  <c:v>-17749.177146764501</c:v>
                </c:pt>
                <c:pt idx="1406">
                  <c:v>-26214.241343547099</c:v>
                </c:pt>
                <c:pt idx="1407">
                  <c:v>-22496.788603697802</c:v>
                </c:pt>
                <c:pt idx="1408">
                  <c:v>-12779.118540084401</c:v>
                </c:pt>
                <c:pt idx="1409">
                  <c:v>-544.97454010344495</c:v>
                </c:pt>
                <c:pt idx="1410">
                  <c:v>4039.5437088509102</c:v>
                </c:pt>
                <c:pt idx="1411">
                  <c:v>3231.2557746993898</c:v>
                </c:pt>
                <c:pt idx="1412">
                  <c:v>1962.47654024442</c:v>
                </c:pt>
                <c:pt idx="1413">
                  <c:v>1109.4115088937101</c:v>
                </c:pt>
                <c:pt idx="1414">
                  <c:v>680.55184692825696</c:v>
                </c:pt>
                <c:pt idx="1415">
                  <c:v>2731.4628172031398</c:v>
                </c:pt>
                <c:pt idx="1416">
                  <c:v>8492.2470417161003</c:v>
                </c:pt>
                <c:pt idx="1417">
                  <c:v>16535.165048991399</c:v>
                </c:pt>
                <c:pt idx="1418">
                  <c:v>22823.162150342199</c:v>
                </c:pt>
                <c:pt idx="1419">
                  <c:v>24677.9592009956</c:v>
                </c:pt>
                <c:pt idx="1420">
                  <c:v>19475.586571803098</c:v>
                </c:pt>
                <c:pt idx="1421">
                  <c:v>9048.0168644942605</c:v>
                </c:pt>
                <c:pt idx="1422">
                  <c:v>-1144.8300948635799</c:v>
                </c:pt>
                <c:pt idx="1423">
                  <c:v>-11667.252815973699</c:v>
                </c:pt>
                <c:pt idx="1424">
                  <c:v>-12972.554872815501</c:v>
                </c:pt>
                <c:pt idx="1425">
                  <c:v>-2143.4836165602001</c:v>
                </c:pt>
                <c:pt idx="1426">
                  <c:v>4715.3988233977698</c:v>
                </c:pt>
                <c:pt idx="1427">
                  <c:v>12746.0298938905</c:v>
                </c:pt>
                <c:pt idx="1428">
                  <c:v>22997.8996726392</c:v>
                </c:pt>
                <c:pt idx="1429">
                  <c:v>18651.6561865689</c:v>
                </c:pt>
                <c:pt idx="1430">
                  <c:v>8595.0535011172196</c:v>
                </c:pt>
                <c:pt idx="1431">
                  <c:v>135.037669356034</c:v>
                </c:pt>
                <c:pt idx="1432">
                  <c:v>-7269.4840214440401</c:v>
                </c:pt>
                <c:pt idx="1433">
                  <c:v>-16218.9342038428</c:v>
                </c:pt>
                <c:pt idx="1434">
                  <c:v>-22567.3384851798</c:v>
                </c:pt>
                <c:pt idx="1435">
                  <c:v>-18808.804346275701</c:v>
                </c:pt>
                <c:pt idx="1436">
                  <c:v>-15258.2934450296</c:v>
                </c:pt>
                <c:pt idx="1437">
                  <c:v>-2775.87831354847</c:v>
                </c:pt>
                <c:pt idx="1438">
                  <c:v>3460.9839643948999</c:v>
                </c:pt>
                <c:pt idx="1439">
                  <c:v>6295.41264626269</c:v>
                </c:pt>
                <c:pt idx="1440">
                  <c:v>4890.1661344238601</c:v>
                </c:pt>
                <c:pt idx="1441">
                  <c:v>2212.0578618851</c:v>
                </c:pt>
                <c:pt idx="1442">
                  <c:v>-478.74330482410801</c:v>
                </c:pt>
                <c:pt idx="1443">
                  <c:v>-3743.8635180235301</c:v>
                </c:pt>
                <c:pt idx="1444">
                  <c:v>-2104.7973796470201</c:v>
                </c:pt>
                <c:pt idx="1445">
                  <c:v>678.14914500000305</c:v>
                </c:pt>
                <c:pt idx="1446">
                  <c:v>2368.5359536863202</c:v>
                </c:pt>
                <c:pt idx="1447">
                  <c:v>2112.8651696820298</c:v>
                </c:pt>
                <c:pt idx="1448">
                  <c:v>-146.545889056904</c:v>
                </c:pt>
                <c:pt idx="1449">
                  <c:v>-5405.0147309027698</c:v>
                </c:pt>
                <c:pt idx="1450">
                  <c:v>-6904.80441537563</c:v>
                </c:pt>
                <c:pt idx="1451">
                  <c:v>-3351.6589052781701</c:v>
                </c:pt>
                <c:pt idx="1452">
                  <c:v>-526.20059580888903</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0</c:v>
                </c:pt>
                <c:pt idx="1480">
                  <c:v>917.58059557886895</c:v>
                </c:pt>
                <c:pt idx="1481">
                  <c:v>1835.6690979642799</c:v>
                </c:pt>
                <c:pt idx="1482">
                  <c:v>2340.61261271687</c:v>
                </c:pt>
                <c:pt idx="1483">
                  <c:v>2574.3974996033398</c:v>
                </c:pt>
                <c:pt idx="1484">
                  <c:v>2577.9917577746501</c:v>
                </c:pt>
                <c:pt idx="1485">
                  <c:v>2757.3072862827999</c:v>
                </c:pt>
                <c:pt idx="1486">
                  <c:v>2875.4535286397199</c:v>
                </c:pt>
                <c:pt idx="1487">
                  <c:v>3820.2620003542402</c:v>
                </c:pt>
                <c:pt idx="1488">
                  <c:v>5257.4609689588196</c:v>
                </c:pt>
                <c:pt idx="1489">
                  <c:v>7388.5217462937298</c:v>
                </c:pt>
                <c:pt idx="1490">
                  <c:v>10134.174176995</c:v>
                </c:pt>
                <c:pt idx="1491">
                  <c:v>13613.785019487401</c:v>
                </c:pt>
                <c:pt idx="1492">
                  <c:v>16997.2185135949</c:v>
                </c:pt>
                <c:pt idx="1493">
                  <c:v>20400.946822621801</c:v>
                </c:pt>
                <c:pt idx="1494">
                  <c:v>21830.028493202699</c:v>
                </c:pt>
                <c:pt idx="1495">
                  <c:v>22933.371392144101</c:v>
                </c:pt>
                <c:pt idx="1496">
                  <c:v>23046.508842133</c:v>
                </c:pt>
                <c:pt idx="1497">
                  <c:v>22011.026459493201</c:v>
                </c:pt>
                <c:pt idx="1498">
                  <c:v>21214.057487796799</c:v>
                </c:pt>
                <c:pt idx="1499">
                  <c:v>19298.2996018956</c:v>
                </c:pt>
                <c:pt idx="1500">
                  <c:v>16993.672220079799</c:v>
                </c:pt>
                <c:pt idx="1501">
                  <c:v>14369.280570937201</c:v>
                </c:pt>
                <c:pt idx="1502">
                  <c:v>11495.1266381231</c:v>
                </c:pt>
                <c:pt idx="1503">
                  <c:v>11708.649894206899</c:v>
                </c:pt>
                <c:pt idx="1504">
                  <c:v>10259.556988558599</c:v>
                </c:pt>
                <c:pt idx="1505">
                  <c:v>11243.194942092699</c:v>
                </c:pt>
                <c:pt idx="1506">
                  <c:v>10572.186915</c:v>
                </c:pt>
                <c:pt idx="1507">
                  <c:v>9860.9436851681603</c:v>
                </c:pt>
                <c:pt idx="1508">
                  <c:v>9975.3503642617907</c:v>
                </c:pt>
                <c:pt idx="1509">
                  <c:v>10962.9490985543</c:v>
                </c:pt>
                <c:pt idx="1510">
                  <c:v>11996.169868119299</c:v>
                </c:pt>
                <c:pt idx="1511">
                  <c:v>13982.167338634001</c:v>
                </c:pt>
                <c:pt idx="1512">
                  <c:v>17944.895415078099</c:v>
                </c:pt>
                <c:pt idx="1513">
                  <c:v>22241.834042173701</c:v>
                </c:pt>
                <c:pt idx="1514">
                  <c:v>26952.345561594801</c:v>
                </c:pt>
                <c:pt idx="1515">
                  <c:v>31112.832423898399</c:v>
                </c:pt>
                <c:pt idx="1516">
                  <c:v>32435.6789761662</c:v>
                </c:pt>
                <c:pt idx="1517">
                  <c:v>30436.6035871821</c:v>
                </c:pt>
                <c:pt idx="1518">
                  <c:v>24733.471913318299</c:v>
                </c:pt>
                <c:pt idx="1519">
                  <c:v>21955.672088622399</c:v>
                </c:pt>
                <c:pt idx="1520">
                  <c:v>17824.044139762798</c:v>
                </c:pt>
                <c:pt idx="1521">
                  <c:v>16933.953318391101</c:v>
                </c:pt>
                <c:pt idx="1522">
                  <c:v>13678.281737544999</c:v>
                </c:pt>
                <c:pt idx="1523">
                  <c:v>12627.939176895001</c:v>
                </c:pt>
                <c:pt idx="1524">
                  <c:v>8079.96252631684</c:v>
                </c:pt>
                <c:pt idx="1525">
                  <c:v>4628.4084250653696</c:v>
                </c:pt>
                <c:pt idx="1526">
                  <c:v>-3286.86709639428</c:v>
                </c:pt>
                <c:pt idx="1527">
                  <c:v>-9836.9133004578907</c:v>
                </c:pt>
                <c:pt idx="1528">
                  <c:v>-14938.7774324814</c:v>
                </c:pt>
                <c:pt idx="1529">
                  <c:v>-16609.180170913201</c:v>
                </c:pt>
                <c:pt idx="1530">
                  <c:v>-14247.397773168699</c:v>
                </c:pt>
                <c:pt idx="1531">
                  <c:v>-10157.9063302915</c:v>
                </c:pt>
                <c:pt idx="1532">
                  <c:v>-5370.99838696809</c:v>
                </c:pt>
                <c:pt idx="1533">
                  <c:v>168.500708840443</c:v>
                </c:pt>
                <c:pt idx="1534">
                  <c:v>4739.80722222229</c:v>
                </c:pt>
                <c:pt idx="1535">
                  <c:v>10331.1979453157</c:v>
                </c:pt>
                <c:pt idx="1536">
                  <c:v>16190.031509254</c:v>
                </c:pt>
                <c:pt idx="1537">
                  <c:v>24501.7889080192</c:v>
                </c:pt>
                <c:pt idx="1538">
                  <c:v>31606.781297150901</c:v>
                </c:pt>
                <c:pt idx="1539">
                  <c:v>37339.876364440002</c:v>
                </c:pt>
                <c:pt idx="1540">
                  <c:v>43717.335878136</c:v>
                </c:pt>
                <c:pt idx="1541">
                  <c:v>47164.417715389398</c:v>
                </c:pt>
                <c:pt idx="1542">
                  <c:v>52098.3370687157</c:v>
                </c:pt>
                <c:pt idx="1543">
                  <c:v>53462.190407758098</c:v>
                </c:pt>
                <c:pt idx="1544">
                  <c:v>51945.8082153711</c:v>
                </c:pt>
                <c:pt idx="1545">
                  <c:v>45763.055363707303</c:v>
                </c:pt>
                <c:pt idx="1546">
                  <c:v>34563.020781293599</c:v>
                </c:pt>
                <c:pt idx="1547">
                  <c:v>26829.443125000002</c:v>
                </c:pt>
                <c:pt idx="1548">
                  <c:v>21549.687440440401</c:v>
                </c:pt>
                <c:pt idx="1549">
                  <c:v>18916.825111761998</c:v>
                </c:pt>
                <c:pt idx="1550">
                  <c:v>20485.057544123101</c:v>
                </c:pt>
                <c:pt idx="1551">
                  <c:v>20664.103330205799</c:v>
                </c:pt>
                <c:pt idx="1552">
                  <c:v>23749.111884177</c:v>
                </c:pt>
                <c:pt idx="1553">
                  <c:v>24025.175992220498</c:v>
                </c:pt>
                <c:pt idx="1554">
                  <c:v>25782.518543943799</c:v>
                </c:pt>
                <c:pt idx="1555">
                  <c:v>24624.1139324822</c:v>
                </c:pt>
                <c:pt idx="1556">
                  <c:v>26409.785163106699</c:v>
                </c:pt>
                <c:pt idx="1557">
                  <c:v>28266.8982188794</c:v>
                </c:pt>
                <c:pt idx="1558">
                  <c:v>31740.0621739649</c:v>
                </c:pt>
                <c:pt idx="1559">
                  <c:v>33826.373888024304</c:v>
                </c:pt>
                <c:pt idx="1560">
                  <c:v>39179.694191060698</c:v>
                </c:pt>
                <c:pt idx="1561">
                  <c:v>41625.005532777701</c:v>
                </c:pt>
                <c:pt idx="1562">
                  <c:v>42548.883341102301</c:v>
                </c:pt>
                <c:pt idx="1563">
                  <c:v>43485.411883048801</c:v>
                </c:pt>
                <c:pt idx="1564">
                  <c:v>44434.786536742104</c:v>
                </c:pt>
                <c:pt idx="1565">
                  <c:v>47115.430056314101</c:v>
                </c:pt>
                <c:pt idx="1566">
                  <c:v>48179.363877456599</c:v>
                </c:pt>
                <c:pt idx="1567">
                  <c:v>49258.4890156482</c:v>
                </c:pt>
                <c:pt idx="1568">
                  <c:v>52154.993886977398</c:v>
                </c:pt>
                <c:pt idx="1569">
                  <c:v>49701.7228606434</c:v>
                </c:pt>
                <c:pt idx="1570">
                  <c:v>48887.151370202999</c:v>
                </c:pt>
                <c:pt idx="1571">
                  <c:v>47976.450475966398</c:v>
                </c:pt>
                <c:pt idx="1572">
                  <c:v>46971.981418986703</c:v>
                </c:pt>
                <c:pt idx="1573">
                  <c:v>45876.222304677802</c:v>
                </c:pt>
                <c:pt idx="1574">
                  <c:v>44691.777404255699</c:v>
                </c:pt>
                <c:pt idx="1575">
                  <c:v>39556.719219801802</c:v>
                </c:pt>
                <c:pt idx="1576">
                  <c:v>36130.310956315698</c:v>
                </c:pt>
                <c:pt idx="1577">
                  <c:v>32567.954206937498</c:v>
                </c:pt>
                <c:pt idx="1578">
                  <c:v>26949.040070311701</c:v>
                </c:pt>
                <c:pt idx="1579">
                  <c:v>23126.287540270601</c:v>
                </c:pt>
                <c:pt idx="1580">
                  <c:v>19230.050167273501</c:v>
                </c:pt>
                <c:pt idx="1581">
                  <c:v>19111.0087849304</c:v>
                </c:pt>
                <c:pt idx="1582">
                  <c:v>15170.7237030207</c:v>
                </c:pt>
                <c:pt idx="1583">
                  <c:v>16891.631036239301</c:v>
                </c:pt>
                <c:pt idx="1584">
                  <c:v>12954.946656796999</c:v>
                </c:pt>
                <c:pt idx="1585">
                  <c:v>10871.867784748099</c:v>
                </c:pt>
                <c:pt idx="1586">
                  <c:v>8782.7577777778297</c:v>
                </c:pt>
                <c:pt idx="1587">
                  <c:v>6693.5533061758497</c:v>
                </c:pt>
                <c:pt idx="1588">
                  <c:v>4610.3419622035499</c:v>
                </c:pt>
                <c:pt idx="1589">
                  <c:v>4352.3472905816097</c:v>
                </c:pt>
                <c:pt idx="1590">
                  <c:v>5900.2069449251703</c:v>
                </c:pt>
                <c:pt idx="1591">
                  <c:v>9244.9041025955903</c:v>
                </c:pt>
                <c:pt idx="1592">
                  <c:v>10826.0199687111</c:v>
                </c:pt>
                <c:pt idx="1593">
                  <c:v>14203.416210978099</c:v>
                </c:pt>
                <c:pt idx="1594">
                  <c:v>14070.852979105999</c:v>
                </c:pt>
                <c:pt idx="1595">
                  <c:v>17485.175884150602</c:v>
                </c:pt>
                <c:pt idx="1596">
                  <c:v>17413.327220310799</c:v>
                </c:pt>
                <c:pt idx="1597">
                  <c:v>13808.3358818099</c:v>
                </c:pt>
                <c:pt idx="1598">
                  <c:v>13678.375910819799</c:v>
                </c:pt>
                <c:pt idx="1599">
                  <c:v>8310.5174657939897</c:v>
                </c:pt>
                <c:pt idx="1600">
                  <c:v>6390.8973717592899</c:v>
                </c:pt>
                <c:pt idx="1601">
                  <c:v>4475.63162452492</c:v>
                </c:pt>
                <c:pt idx="1602">
                  <c:v>2570.6970575607202</c:v>
                </c:pt>
                <c:pt idx="1603">
                  <c:v>2359.1800563141401</c:v>
                </c:pt>
                <c:pt idx="1604">
                  <c:v>5484.5283817428999</c:v>
                </c:pt>
                <c:pt idx="1605">
                  <c:v>8616.7402780065895</c:v>
                </c:pt>
                <c:pt idx="1606">
                  <c:v>10114.572171997699</c:v>
                </c:pt>
                <c:pt idx="1607">
                  <c:v>14936.227865601601</c:v>
                </c:pt>
                <c:pt idx="1608">
                  <c:v>14872.2532359549</c:v>
                </c:pt>
                <c:pt idx="1609">
                  <c:v>18117.253235954999</c:v>
                </c:pt>
                <c:pt idx="1610">
                  <c:v>18117.253235954999</c:v>
                </c:pt>
                <c:pt idx="1611">
                  <c:v>21438.450087823599</c:v>
                </c:pt>
                <c:pt idx="1612">
                  <c:v>19849.541285355699</c:v>
                </c:pt>
                <c:pt idx="1613">
                  <c:v>23223.119870075501</c:v>
                </c:pt>
                <c:pt idx="1614">
                  <c:v>25020.826967666999</c:v>
                </c:pt>
                <c:pt idx="1615">
                  <c:v>28565.311480500201</c:v>
                </c:pt>
                <c:pt idx="1616">
                  <c:v>30539.041167425199</c:v>
                </c:pt>
                <c:pt idx="1617">
                  <c:v>34305.699992913404</c:v>
                </c:pt>
                <c:pt idx="1618">
                  <c:v>38239.520513413903</c:v>
                </c:pt>
                <c:pt idx="1619">
                  <c:v>40598.098119527</c:v>
                </c:pt>
                <c:pt idx="1620">
                  <c:v>43059.3961159233</c:v>
                </c:pt>
                <c:pt idx="1621">
                  <c:v>40218.769645772503</c:v>
                </c:pt>
                <c:pt idx="1622">
                  <c:v>39022.5116098812</c:v>
                </c:pt>
                <c:pt idx="1623">
                  <c:v>35922.622530906097</c:v>
                </c:pt>
                <c:pt idx="1624">
                  <c:v>32678.012425022702</c:v>
                </c:pt>
                <c:pt idx="1625">
                  <c:v>25645.716072115902</c:v>
                </c:pt>
                <c:pt idx="1626">
                  <c:v>20257.947550733301</c:v>
                </c:pt>
                <c:pt idx="1627">
                  <c:v>14776.595833814299</c:v>
                </c:pt>
                <c:pt idx="1628">
                  <c:v>3877.5064268799501</c:v>
                </c:pt>
                <c:pt idx="1629">
                  <c:v>-3414.1089222533801</c:v>
                </c:pt>
                <c:pt idx="1630">
                  <c:v>-10566.443829465001</c:v>
                </c:pt>
                <c:pt idx="1631">
                  <c:v>-12438.638696263301</c:v>
                </c:pt>
                <c:pt idx="1632">
                  <c:v>-10919.1674336262</c:v>
                </c:pt>
                <c:pt idx="1633">
                  <c:v>-2852.57310301181</c:v>
                </c:pt>
                <c:pt idx="1634">
                  <c:v>3493.53637510824</c:v>
                </c:pt>
                <c:pt idx="1635">
                  <c:v>13128.5225916321</c:v>
                </c:pt>
                <c:pt idx="1636">
                  <c:v>16328.0634378294</c:v>
                </c:pt>
                <c:pt idx="1637">
                  <c:v>17942.9245489403</c:v>
                </c:pt>
                <c:pt idx="1638">
                  <c:v>16294.8769248711</c:v>
                </c:pt>
                <c:pt idx="1639">
                  <c:v>12978.1194207357</c:v>
                </c:pt>
                <c:pt idx="1640">
                  <c:v>11256.0623821554</c:v>
                </c:pt>
                <c:pt idx="1641">
                  <c:v>9520.5540592399793</c:v>
                </c:pt>
                <c:pt idx="1642">
                  <c:v>11004.0440605762</c:v>
                </c:pt>
                <c:pt idx="1643">
                  <c:v>14120.2535650727</c:v>
                </c:pt>
                <c:pt idx="1644">
                  <c:v>18913.096255033</c:v>
                </c:pt>
                <c:pt idx="1645">
                  <c:v>25470.554059239999</c:v>
                </c:pt>
                <c:pt idx="1646">
                  <c:v>28975.2545254857</c:v>
                </c:pt>
                <c:pt idx="1647">
                  <c:v>34292.008597330503</c:v>
                </c:pt>
                <c:pt idx="1648">
                  <c:v>36485.271412111397</c:v>
                </c:pt>
                <c:pt idx="1649">
                  <c:v>40484.8745007584</c:v>
                </c:pt>
                <c:pt idx="1650">
                  <c:v>42953.430327497299</c:v>
                </c:pt>
                <c:pt idx="1651">
                  <c:v>43774.621979636802</c:v>
                </c:pt>
                <c:pt idx="1652">
                  <c:v>44606.219234146804</c:v>
                </c:pt>
                <c:pt idx="1653">
                  <c:v>41847.120328594901</c:v>
                </c:pt>
                <c:pt idx="1654">
                  <c:v>40724.516139724699</c:v>
                </c:pt>
                <c:pt idx="1655">
                  <c:v>39519.447173168803</c:v>
                </c:pt>
                <c:pt idx="1656">
                  <c:v>36396.040259091998</c:v>
                </c:pt>
                <c:pt idx="1657">
                  <c:v>36820.643440248801</c:v>
                </c:pt>
                <c:pt idx="1658">
                  <c:v>37248.836694461002</c:v>
                </c:pt>
                <c:pt idx="1659">
                  <c:v>37680.6444439927</c:v>
                </c:pt>
                <c:pt idx="1660">
                  <c:v>38116.091111111098</c:v>
                </c:pt>
                <c:pt idx="1661">
                  <c:v>38555.201118081299</c:v>
                </c:pt>
                <c:pt idx="1662">
                  <c:v>38997.998887169</c:v>
                </c:pt>
                <c:pt idx="1663">
                  <c:v>37520.019029404903</c:v>
                </c:pt>
                <c:pt idx="1664">
                  <c:v>39838.269400323297</c:v>
                </c:pt>
                <c:pt idx="1665">
                  <c:v>38343.518271593202</c:v>
                </c:pt>
                <c:pt idx="1666">
                  <c:v>36776.073691001598</c:v>
                </c:pt>
                <c:pt idx="1667">
                  <c:v>37102.1541843491</c:v>
                </c:pt>
                <c:pt idx="1668">
                  <c:v>33489.066370692999</c:v>
                </c:pt>
                <c:pt idx="1669">
                  <c:v>33696.380049016698</c:v>
                </c:pt>
                <c:pt idx="1670">
                  <c:v>31925.9674288682</c:v>
                </c:pt>
                <c:pt idx="1671">
                  <c:v>32078.040597486299</c:v>
                </c:pt>
                <c:pt idx="1672">
                  <c:v>30245.557426073501</c:v>
                </c:pt>
                <c:pt idx="1673">
                  <c:v>28359.267509430902</c:v>
                </c:pt>
                <c:pt idx="1674">
                  <c:v>28407.204695022101</c:v>
                </c:pt>
                <c:pt idx="1675">
                  <c:v>28455.2023638807</c:v>
                </c:pt>
                <c:pt idx="1676">
                  <c:v>26516.452363880599</c:v>
                </c:pt>
                <c:pt idx="1677">
                  <c:v>26516.452363880599</c:v>
                </c:pt>
                <c:pt idx="1678">
                  <c:v>24532.760250577601</c:v>
                </c:pt>
                <c:pt idx="1679">
                  <c:v>22508.890759407099</c:v>
                </c:pt>
                <c:pt idx="1680">
                  <c:v>20449.789312411202</c:v>
                </c:pt>
                <c:pt idx="1681">
                  <c:v>20325.3967350003</c:v>
                </c:pt>
                <c:pt idx="1682">
                  <c:v>20201.545072613499</c:v>
                </c:pt>
                <c:pt idx="1683">
                  <c:v>23998.158943669401</c:v>
                </c:pt>
                <c:pt idx="1684">
                  <c:v>25917.047832558401</c:v>
                </c:pt>
                <c:pt idx="1685">
                  <c:v>29852.4911601282</c:v>
                </c:pt>
                <c:pt idx="1686">
                  <c:v>33904.653827661001</c:v>
                </c:pt>
                <c:pt idx="1687">
                  <c:v>34113.890759406902</c:v>
                </c:pt>
                <c:pt idx="1688">
                  <c:v>34324.093897039798</c:v>
                </c:pt>
                <c:pt idx="1689">
                  <c:v>34535.266293341403</c:v>
                </c:pt>
                <c:pt idx="1690">
                  <c:v>30742.328028598298</c:v>
                </c:pt>
                <c:pt idx="1691">
                  <c:v>30842.411001095101</c:v>
                </c:pt>
                <c:pt idx="1692">
                  <c:v>28938.5161261127</c:v>
                </c:pt>
                <c:pt idx="1693">
                  <c:v>28987.182259094701</c:v>
                </c:pt>
                <c:pt idx="1694">
                  <c:v>29035.909447740501</c:v>
                </c:pt>
                <c:pt idx="1695">
                  <c:v>29084.6977397511</c:v>
                </c:pt>
                <c:pt idx="1696">
                  <c:v>29133.547182825499</c:v>
                </c:pt>
                <c:pt idx="1697">
                  <c:v>29182.4578246618</c:v>
                </c:pt>
                <c:pt idx="1698">
                  <c:v>29231.429712962701</c:v>
                </c:pt>
                <c:pt idx="1699">
                  <c:v>29280.462895426001</c:v>
                </c:pt>
                <c:pt idx="1700">
                  <c:v>27315.740673203702</c:v>
                </c:pt>
                <c:pt idx="1701">
                  <c:v>25305.040824073702</c:v>
                </c:pt>
                <c:pt idx="1702">
                  <c:v>23253.130516158701</c:v>
                </c:pt>
                <c:pt idx="1703">
                  <c:v>23164.659447740301</c:v>
                </c:pt>
                <c:pt idx="1704">
                  <c:v>23076.432792779699</c:v>
                </c:pt>
                <c:pt idx="1705">
                  <c:v>20995.105806376301</c:v>
                </c:pt>
                <c:pt idx="1706">
                  <c:v>22856.932960008198</c:v>
                </c:pt>
                <c:pt idx="1707">
                  <c:v>22769.558747057701</c:v>
                </c:pt>
                <c:pt idx="1708">
                  <c:v>22682.427230372799</c:v>
                </c:pt>
                <c:pt idx="1709">
                  <c:v>24577.702363880599</c:v>
                </c:pt>
                <c:pt idx="1710">
                  <c:v>24532.760250577601</c:v>
                </c:pt>
                <c:pt idx="1711">
                  <c:v>24487.878620541898</c:v>
                </c:pt>
                <c:pt idx="1712">
                  <c:v>28407.204695022101</c:v>
                </c:pt>
                <c:pt idx="1713">
                  <c:v>28455.2023638807</c:v>
                </c:pt>
                <c:pt idx="1714">
                  <c:v>30493.184897753901</c:v>
                </c:pt>
                <c:pt idx="1715">
                  <c:v>32588.877404452898</c:v>
                </c:pt>
                <c:pt idx="1716">
                  <c:v>32743.311280786202</c:v>
                </c:pt>
                <c:pt idx="1717">
                  <c:v>34907.159447740603</c:v>
                </c:pt>
                <c:pt idx="1718">
                  <c:v>35121.013046296197</c:v>
                </c:pt>
                <c:pt idx="1719">
                  <c:v>37360.542854236402</c:v>
                </c:pt>
                <c:pt idx="1720">
                  <c:v>37638.416534270902</c:v>
                </c:pt>
                <c:pt idx="1721">
                  <c:v>39961.542812187698</c:v>
                </c:pt>
                <c:pt idx="1722">
                  <c:v>38255.182887605501</c:v>
                </c:pt>
                <c:pt idx="1723">
                  <c:v>36479.938209395303</c:v>
                </c:pt>
                <c:pt idx="1724">
                  <c:v>32581.440599429901</c:v>
                </c:pt>
                <c:pt idx="1725">
                  <c:v>30627.7023103475</c:v>
                </c:pt>
                <c:pt idx="1726">
                  <c:v>26568.107266096398</c:v>
                </c:pt>
                <c:pt idx="1727">
                  <c:v>18343.569821683701</c:v>
                </c:pt>
                <c:pt idx="1728">
                  <c:v>10043.103836840201</c:v>
                </c:pt>
                <c:pt idx="1729">
                  <c:v>-242.54217533806101</c:v>
                </c:pt>
                <c:pt idx="1730">
                  <c:v>-10389.2033805264</c:v>
                </c:pt>
                <c:pt idx="1731">
                  <c:v>-20265.331508998501</c:v>
                </c:pt>
                <c:pt idx="1732">
                  <c:v>-22308.6677794975</c:v>
                </c:pt>
                <c:pt idx="1733">
                  <c:v>-24241.536576808099</c:v>
                </c:pt>
                <c:pt idx="1734">
                  <c:v>-22497.682019422002</c:v>
                </c:pt>
                <c:pt idx="1735">
                  <c:v>-20793.0359097828</c:v>
                </c:pt>
                <c:pt idx="1736">
                  <c:v>-19127.635874343701</c:v>
                </c:pt>
                <c:pt idx="1737">
                  <c:v>-19177.219609105901</c:v>
                </c:pt>
                <c:pt idx="1738">
                  <c:v>-20835.759721993199</c:v>
                </c:pt>
                <c:pt idx="1739">
                  <c:v>-19193.250276789298</c:v>
                </c:pt>
                <c:pt idx="1740">
                  <c:v>-19160.546478628199</c:v>
                </c:pt>
                <c:pt idx="1741">
                  <c:v>-16040.3058089394</c:v>
                </c:pt>
                <c:pt idx="1742">
                  <c:v>-11514.344628250199</c:v>
                </c:pt>
                <c:pt idx="1743">
                  <c:v>-5622.6772717198301</c:v>
                </c:pt>
                <c:pt idx="1744">
                  <c:v>-4273.7234411869704</c:v>
                </c:pt>
                <c:pt idx="1745">
                  <c:v>-1486.1303521023101</c:v>
                </c:pt>
                <c:pt idx="1746">
                  <c:v>-178.03844852706001</c:v>
                </c:pt>
                <c:pt idx="1747">
                  <c:v>-313.80564289321001</c:v>
                </c:pt>
                <c:pt idx="1748">
                  <c:v>-445.14630160486098</c:v>
                </c:pt>
                <c:pt idx="1749">
                  <c:v>2233.4917784285399</c:v>
                </c:pt>
                <c:pt idx="1750">
                  <c:v>2109.9078911830202</c:v>
                </c:pt>
                <c:pt idx="1751">
                  <c:v>4756.8061459803403</c:v>
                </c:pt>
                <c:pt idx="1752">
                  <c:v>6028.2211911693503</c:v>
                </c:pt>
                <c:pt idx="1753">
                  <c:v>5931.8098591255102</c:v>
                </c:pt>
                <c:pt idx="1754">
                  <c:v>5836.4550762708895</c:v>
                </c:pt>
                <c:pt idx="1755">
                  <c:v>5742.1508801377604</c:v>
                </c:pt>
                <c:pt idx="1756">
                  <c:v>5648.8913082594299</c:v>
                </c:pt>
                <c:pt idx="1757">
                  <c:v>5556.6703981685196</c:v>
                </c:pt>
                <c:pt idx="1758">
                  <c:v>5465.4821873978299</c:v>
                </c:pt>
                <c:pt idx="1759">
                  <c:v>4051.1611024219901</c:v>
                </c:pt>
                <c:pt idx="1760">
                  <c:v>5268.4738422710698</c:v>
                </c:pt>
                <c:pt idx="1761">
                  <c:v>3873.6421385898998</c:v>
                </c:pt>
                <c:pt idx="1762">
                  <c:v>3778.87085484828</c:v>
                </c:pt>
                <c:pt idx="1763">
                  <c:v>3685.5385767928601</c:v>
                </c:pt>
                <c:pt idx="1764">
                  <c:v>3593.63500127918</c:v>
                </c:pt>
                <c:pt idx="1765">
                  <c:v>3503.1498251647199</c:v>
                </c:pt>
                <c:pt idx="1766">
                  <c:v>2157.2794067966502</c:v>
                </c:pt>
                <c:pt idx="1767">
                  <c:v>-416.28793551539701</c:v>
                </c:pt>
                <c:pt idx="1768">
                  <c:v>-5373.8360941828696</c:v>
                </c:pt>
                <c:pt idx="1769">
                  <c:v>-10152.050423485</c:v>
                </c:pt>
                <c:pt idx="1770">
                  <c:v>-16943.953555169301</c:v>
                </c:pt>
                <c:pt idx="1771">
                  <c:v>-22072.3622255345</c:v>
                </c:pt>
                <c:pt idx="1772">
                  <c:v>-25566.782899133599</c:v>
                </c:pt>
                <c:pt idx="1773">
                  <c:v>-24609.118668230902</c:v>
                </c:pt>
                <c:pt idx="1774">
                  <c:v>-23619.265891163399</c:v>
                </c:pt>
                <c:pt idx="1775">
                  <c:v>-20839.268478135</c:v>
                </c:pt>
                <c:pt idx="1776">
                  <c:v>-17427.071247430598</c:v>
                </c:pt>
                <c:pt idx="1777">
                  <c:v>-14307.060495859399</c:v>
                </c:pt>
                <c:pt idx="1778">
                  <c:v>-13784.548367595</c:v>
                </c:pt>
                <c:pt idx="1779">
                  <c:v>-13984.3293962833</c:v>
                </c:pt>
                <c:pt idx="1780">
                  <c:v>-16132.462787480001</c:v>
                </c:pt>
                <c:pt idx="1781">
                  <c:v>-17756.3024928212</c:v>
                </c:pt>
                <c:pt idx="1782">
                  <c:v>-18210.802495368702</c:v>
                </c:pt>
                <c:pt idx="1783">
                  <c:v>-16134.5310728472</c:v>
                </c:pt>
                <c:pt idx="1784">
                  <c:v>-13253.2284855735</c:v>
                </c:pt>
                <c:pt idx="1785">
                  <c:v>-9887.2476218226202</c:v>
                </c:pt>
                <c:pt idx="1786">
                  <c:v>-7041.3674488134202</c:v>
                </c:pt>
                <c:pt idx="1787">
                  <c:v>-5762.9651528690301</c:v>
                </c:pt>
                <c:pt idx="1788">
                  <c:v>-4992.5374801509597</c:v>
                </c:pt>
                <c:pt idx="1789">
                  <c:v>-4619.7137792968597</c:v>
                </c:pt>
                <c:pt idx="1790">
                  <c:v>-4536.28277182902</c:v>
                </c:pt>
                <c:pt idx="1791">
                  <c:v>-4874.3794257725804</c:v>
                </c:pt>
                <c:pt idx="1792">
                  <c:v>-5109.6916065737496</c:v>
                </c:pt>
                <c:pt idx="1793">
                  <c:v>-5003.0697720484004</c:v>
                </c:pt>
                <c:pt idx="1794">
                  <c:v>-4075.65217994257</c:v>
                </c:pt>
                <c:pt idx="1795">
                  <c:v>-2358.5887281035398</c:v>
                </c:pt>
                <c:pt idx="1796">
                  <c:v>0</c:v>
                </c:pt>
                <c:pt idx="1797">
                  <c:v>0</c:v>
                </c:pt>
                <c:pt idx="1798">
                  <c:v>0</c:v>
                </c:pt>
                <c:pt idx="1799">
                  <c:v>0</c:v>
                </c:pt>
                <c:pt idx="1800">
                  <c:v>0</c:v>
                </c:pt>
                <c:pt idx="1801">
                  <c:v>0</c:v>
                </c:pt>
              </c:numCache>
            </c:numRef>
          </c:yVal>
          <c:smooth val="1"/>
          <c:extLst>
            <c:ext xmlns:c16="http://schemas.microsoft.com/office/drawing/2014/chart" uri="{C3380CC4-5D6E-409C-BE32-E72D297353CC}">
              <c16:uniqueId val="{00000000-287D-48DB-AE0C-8B18372B01E0}"/>
            </c:ext>
          </c:extLst>
        </c:ser>
        <c:ser>
          <c:idx val="1"/>
          <c:order val="1"/>
          <c:tx>
            <c:v>Electric-Fuel Cell Hybrid</c:v>
          </c:tx>
          <c:spPr>
            <a:ln w="19050" cap="rnd">
              <a:solidFill>
                <a:schemeClr val="accent2"/>
              </a:solidFill>
              <a:round/>
            </a:ln>
            <a:effectLst/>
          </c:spPr>
          <c:marker>
            <c:symbol val="none"/>
          </c:marker>
          <c:xVal>
            <c:numRef>
              <c:f>Power!$C$6:$C$1806</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Power!$J$6:$J$1806</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19.730649280061701</c:v>
                </c:pt>
                <c:pt idx="13">
                  <c:v>466.512729288434</c:v>
                </c:pt>
                <c:pt idx="14">
                  <c:v>3088.9095805216698</c:v>
                </c:pt>
                <c:pt idx="15">
                  <c:v>6738.4944036643801</c:v>
                </c:pt>
                <c:pt idx="16">
                  <c:v>6621.1042951475902</c:v>
                </c:pt>
                <c:pt idx="17">
                  <c:v>9926.1017800630598</c:v>
                </c:pt>
                <c:pt idx="18">
                  <c:v>15707.2393720647</c:v>
                </c:pt>
                <c:pt idx="19">
                  <c:v>17099.790130222202</c:v>
                </c:pt>
                <c:pt idx="20">
                  <c:v>7692.2733160985599</c:v>
                </c:pt>
                <c:pt idx="21">
                  <c:v>4447.7645124789897</c:v>
                </c:pt>
                <c:pt idx="22">
                  <c:v>2951.3251773913498</c:v>
                </c:pt>
                <c:pt idx="23">
                  <c:v>4177.2877362844501</c:v>
                </c:pt>
                <c:pt idx="24">
                  <c:v>3437.5559068154898</c:v>
                </c:pt>
                <c:pt idx="25">
                  <c:v>9489.79738251653</c:v>
                </c:pt>
                <c:pt idx="26">
                  <c:v>7256.6751603188504</c:v>
                </c:pt>
                <c:pt idx="27">
                  <c:v>12862.9141258977</c:v>
                </c:pt>
                <c:pt idx="28">
                  <c:v>15335.8292280024</c:v>
                </c:pt>
                <c:pt idx="29">
                  <c:v>16435.414175651102</c:v>
                </c:pt>
                <c:pt idx="30">
                  <c:v>15736.5653971149</c:v>
                </c:pt>
                <c:pt idx="31">
                  <c:v>10478.3268254794</c:v>
                </c:pt>
                <c:pt idx="32">
                  <c:v>8354.9973896239699</c:v>
                </c:pt>
                <c:pt idx="33">
                  <c:v>7299.96786013766</c:v>
                </c:pt>
                <c:pt idx="34">
                  <c:v>6796.6611067318599</c:v>
                </c:pt>
                <c:pt idx="35">
                  <c:v>4408.3842091452698</c:v>
                </c:pt>
                <c:pt idx="36">
                  <c:v>1980.2456254541601</c:v>
                </c:pt>
                <c:pt idx="37">
                  <c:v>-5053.2073689485096</c:v>
                </c:pt>
                <c:pt idx="38">
                  <c:v>-11799.0313182547</c:v>
                </c:pt>
                <c:pt idx="39">
                  <c:v>-11499.7048225417</c:v>
                </c:pt>
                <c:pt idx="40">
                  <c:v>-8456.8317805339993</c:v>
                </c:pt>
                <c:pt idx="41">
                  <c:v>-7492.9745629052604</c:v>
                </c:pt>
                <c:pt idx="42">
                  <c:v>-10689.1945247515</c:v>
                </c:pt>
                <c:pt idx="43">
                  <c:v>-11324.886993762</c:v>
                </c:pt>
                <c:pt idx="44">
                  <c:v>-7036.6560822687097</c:v>
                </c:pt>
                <c:pt idx="45">
                  <c:v>-2112.1108828532901</c:v>
                </c:pt>
                <c:pt idx="46">
                  <c:v>141.742286998515</c:v>
                </c:pt>
                <c:pt idx="47">
                  <c:v>-923.91291084894999</c:v>
                </c:pt>
                <c:pt idx="48">
                  <c:v>-1374.6874014607499</c:v>
                </c:pt>
                <c:pt idx="49">
                  <c:v>-129.39656722511799</c:v>
                </c:pt>
                <c:pt idx="50">
                  <c:v>1314.4240624045101</c:v>
                </c:pt>
                <c:pt idx="51">
                  <c:v>342.24614540684797</c:v>
                </c:pt>
                <c:pt idx="52">
                  <c:v>-2456.6180818391899</c:v>
                </c:pt>
                <c:pt idx="53">
                  <c:v>-3650.5709332474698</c:v>
                </c:pt>
                <c:pt idx="54">
                  <c:v>-756.78359965804998</c:v>
                </c:pt>
                <c:pt idx="55">
                  <c:v>709.31069562963</c:v>
                </c:pt>
                <c:pt idx="56">
                  <c:v>871.53773266666701</c:v>
                </c:pt>
                <c:pt idx="57">
                  <c:v>871.53773266666701</c:v>
                </c:pt>
                <c:pt idx="58">
                  <c:v>1392.8051090716001</c:v>
                </c:pt>
                <c:pt idx="59">
                  <c:v>1427.43809986167</c:v>
                </c:pt>
                <c:pt idx="60">
                  <c:v>5248.3792462388201</c:v>
                </c:pt>
                <c:pt idx="61">
                  <c:v>2361.9441226014601</c:v>
                </c:pt>
                <c:pt idx="62">
                  <c:v>2456.6632923546599</c:v>
                </c:pt>
                <c:pt idx="63">
                  <c:v>1847.093409285</c:v>
                </c:pt>
                <c:pt idx="64">
                  <c:v>3340.3561473793802</c:v>
                </c:pt>
                <c:pt idx="65">
                  <c:v>2998.8814636390798</c:v>
                </c:pt>
                <c:pt idx="66">
                  <c:v>2072.0259727482799</c:v>
                </c:pt>
                <c:pt idx="67">
                  <c:v>2107.7863269343202</c:v>
                </c:pt>
                <c:pt idx="68">
                  <c:v>6726.8839489475304</c:v>
                </c:pt>
                <c:pt idx="69">
                  <c:v>10844.845517676</c:v>
                </c:pt>
                <c:pt idx="70">
                  <c:v>13851.012133436199</c:v>
                </c:pt>
                <c:pt idx="71">
                  <c:v>15614.803915111899</c:v>
                </c:pt>
                <c:pt idx="72">
                  <c:v>14918.452403806101</c:v>
                </c:pt>
                <c:pt idx="73">
                  <c:v>11120.8473138183</c:v>
                </c:pt>
                <c:pt idx="74">
                  <c:v>8136.2065455152397</c:v>
                </c:pt>
                <c:pt idx="75">
                  <c:v>7374.8694158083899</c:v>
                </c:pt>
                <c:pt idx="76">
                  <c:v>8102.50035675869</c:v>
                </c:pt>
                <c:pt idx="77">
                  <c:v>8883.9001878080908</c:v>
                </c:pt>
                <c:pt idx="78">
                  <c:v>7491.8275488218096</c:v>
                </c:pt>
                <c:pt idx="79">
                  <c:v>4330.3492531248003</c:v>
                </c:pt>
                <c:pt idx="80">
                  <c:v>574.10101118984198</c:v>
                </c:pt>
                <c:pt idx="81">
                  <c:v>556.24561990682196</c:v>
                </c:pt>
                <c:pt idx="82">
                  <c:v>-3014.7497603169199</c:v>
                </c:pt>
                <c:pt idx="83">
                  <c:v>1505.49597992746</c:v>
                </c:pt>
                <c:pt idx="84">
                  <c:v>1487.58091543159</c:v>
                </c:pt>
                <c:pt idx="85">
                  <c:v>-986.16018802962299</c:v>
                </c:pt>
                <c:pt idx="86">
                  <c:v>-25.851339066740799</c:v>
                </c:pt>
                <c:pt idx="87">
                  <c:v>-505.00318176858298</c:v>
                </c:pt>
                <c:pt idx="88">
                  <c:v>881.25508051278496</c:v>
                </c:pt>
                <c:pt idx="89">
                  <c:v>-7405.9452038786903</c:v>
                </c:pt>
                <c:pt idx="90">
                  <c:v>-14878.8324390661</c:v>
                </c:pt>
                <c:pt idx="91">
                  <c:v>-14112.620552148101</c:v>
                </c:pt>
                <c:pt idx="92">
                  <c:v>-10239.062421893501</c:v>
                </c:pt>
                <c:pt idx="93">
                  <c:v>-4338.0449004193197</c:v>
                </c:pt>
                <c:pt idx="94">
                  <c:v>-2697.4570821481502</c:v>
                </c:pt>
                <c:pt idx="95">
                  <c:v>-2910.6440192817299</c:v>
                </c:pt>
                <c:pt idx="96">
                  <c:v>-2170.7809285251201</c:v>
                </c:pt>
                <c:pt idx="97">
                  <c:v>-812.55577452444402</c:v>
                </c:pt>
                <c:pt idx="98">
                  <c:v>-258.75454517611098</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19.730649280061701</c:v>
                </c:pt>
                <c:pt idx="139">
                  <c:v>572.77809853412805</c:v>
                </c:pt>
                <c:pt idx="140">
                  <c:v>3901.9962843491999</c:v>
                </c:pt>
                <c:pt idx="141">
                  <c:v>9706.7603032228508</c:v>
                </c:pt>
                <c:pt idx="142">
                  <c:v>11625.9017482528</c:v>
                </c:pt>
                <c:pt idx="143">
                  <c:v>7788.7096429289504</c:v>
                </c:pt>
                <c:pt idx="144">
                  <c:v>4170.8448869444801</c:v>
                </c:pt>
                <c:pt idx="145">
                  <c:v>4083.6424148128399</c:v>
                </c:pt>
                <c:pt idx="146">
                  <c:v>7880.83182751407</c:v>
                </c:pt>
                <c:pt idx="147">
                  <c:v>10862.1993854538</c:v>
                </c:pt>
                <c:pt idx="148">
                  <c:v>10746.161053764799</c:v>
                </c:pt>
                <c:pt idx="149">
                  <c:v>8187.59588049581</c:v>
                </c:pt>
                <c:pt idx="150">
                  <c:v>4737.4810817786001</c:v>
                </c:pt>
                <c:pt idx="151">
                  <c:v>694.43071562535101</c:v>
                </c:pt>
                <c:pt idx="152">
                  <c:v>-6000.2232531930804</c:v>
                </c:pt>
                <c:pt idx="153">
                  <c:v>-12354.562588135201</c:v>
                </c:pt>
                <c:pt idx="154">
                  <c:v>-11120.131370438799</c:v>
                </c:pt>
                <c:pt idx="155">
                  <c:v>-6223.03368310517</c:v>
                </c:pt>
                <c:pt idx="156">
                  <c:v>-1237.4137488148201</c:v>
                </c:pt>
                <c:pt idx="157">
                  <c:v>1938.45326652834</c:v>
                </c:pt>
                <c:pt idx="158">
                  <c:v>3888.7450460967402</c:v>
                </c:pt>
                <c:pt idx="159">
                  <c:v>8475.8646566340703</c:v>
                </c:pt>
                <c:pt idx="160">
                  <c:v>9376.7695841388704</c:v>
                </c:pt>
                <c:pt idx="161">
                  <c:v>12205.2406712383</c:v>
                </c:pt>
                <c:pt idx="162">
                  <c:v>9182.2147702413295</c:v>
                </c:pt>
                <c:pt idx="163">
                  <c:v>9960.0481625422308</c:v>
                </c:pt>
                <c:pt idx="164">
                  <c:v>9870.60211828299</c:v>
                </c:pt>
                <c:pt idx="165">
                  <c:v>9165.8548873603995</c:v>
                </c:pt>
                <c:pt idx="166">
                  <c:v>6871.1047127971797</c:v>
                </c:pt>
                <c:pt idx="167">
                  <c:v>7572.1676743921298</c:v>
                </c:pt>
                <c:pt idx="168">
                  <c:v>12344.991482994599</c:v>
                </c:pt>
                <c:pt idx="169">
                  <c:v>13084.305113523</c:v>
                </c:pt>
                <c:pt idx="170">
                  <c:v>7217.1428494320799</c:v>
                </c:pt>
                <c:pt idx="171">
                  <c:v>12.7787765117692</c:v>
                </c:pt>
                <c:pt idx="172">
                  <c:v>-8095.9209700497704</c:v>
                </c:pt>
                <c:pt idx="173">
                  <c:v>-14752.902798180599</c:v>
                </c:pt>
                <c:pt idx="174">
                  <c:v>-12207.365138908401</c:v>
                </c:pt>
                <c:pt idx="175">
                  <c:v>-4230.7290158715396</c:v>
                </c:pt>
                <c:pt idx="176">
                  <c:v>1230.13378092938</c:v>
                </c:pt>
                <c:pt idx="177">
                  <c:v>4778.1753184433801</c:v>
                </c:pt>
                <c:pt idx="178">
                  <c:v>9282.7373900002003</c:v>
                </c:pt>
                <c:pt idx="179">
                  <c:v>7792.8434237056699</c:v>
                </c:pt>
                <c:pt idx="180">
                  <c:v>3902.8920652237198</c:v>
                </c:pt>
                <c:pt idx="181">
                  <c:v>1894.43946396199</c:v>
                </c:pt>
                <c:pt idx="182">
                  <c:v>1082.05165827357</c:v>
                </c:pt>
                <c:pt idx="183">
                  <c:v>-1257.11454174445</c:v>
                </c:pt>
                <c:pt idx="184">
                  <c:v>-5768.33220091159</c:v>
                </c:pt>
                <c:pt idx="185">
                  <c:v>-6193.5777785738301</c:v>
                </c:pt>
                <c:pt idx="186">
                  <c:v>-5812.2627723935202</c:v>
                </c:pt>
                <c:pt idx="187">
                  <c:v>-3964.6391904043799</c:v>
                </c:pt>
                <c:pt idx="188">
                  <c:v>-2901.3291026206198</c:v>
                </c:pt>
                <c:pt idx="189">
                  <c:v>-1819.8769614688199</c:v>
                </c:pt>
                <c:pt idx="190">
                  <c:v>-1292.4260873555099</c:v>
                </c:pt>
                <c:pt idx="191">
                  <c:v>-482.45729420632</c:v>
                </c:pt>
                <c:pt idx="192">
                  <c:v>-456.21575716872502</c:v>
                </c:pt>
                <c:pt idx="193">
                  <c:v>232.983029132909</c:v>
                </c:pt>
                <c:pt idx="194">
                  <c:v>391.68629260475001</c:v>
                </c:pt>
                <c:pt idx="195">
                  <c:v>547.08365859259402</c:v>
                </c:pt>
                <c:pt idx="196">
                  <c:v>871.53773266666701</c:v>
                </c:pt>
                <c:pt idx="197">
                  <c:v>871.53773266666701</c:v>
                </c:pt>
                <c:pt idx="198">
                  <c:v>871.53773266666701</c:v>
                </c:pt>
                <c:pt idx="199">
                  <c:v>1753.86150135513</c:v>
                </c:pt>
                <c:pt idx="200">
                  <c:v>1825.1819883595699</c:v>
                </c:pt>
                <c:pt idx="201">
                  <c:v>2914.5641601481502</c:v>
                </c:pt>
                <c:pt idx="202">
                  <c:v>3125.8074756712999</c:v>
                </c:pt>
                <c:pt idx="203">
                  <c:v>4559.1836504461799</c:v>
                </c:pt>
                <c:pt idx="204">
                  <c:v>7830.4263266527796</c:v>
                </c:pt>
                <c:pt idx="205">
                  <c:v>7890.4938170488904</c:v>
                </c:pt>
                <c:pt idx="206">
                  <c:v>10164.7863022088</c:v>
                </c:pt>
                <c:pt idx="207">
                  <c:v>13336.8082461827</c:v>
                </c:pt>
                <c:pt idx="208">
                  <c:v>13106.572633125001</c:v>
                </c:pt>
                <c:pt idx="209">
                  <c:v>12904.732462419701</c:v>
                </c:pt>
                <c:pt idx="210">
                  <c:v>18055.383186698298</c:v>
                </c:pt>
                <c:pt idx="211">
                  <c:v>14716.6140902922</c:v>
                </c:pt>
                <c:pt idx="212">
                  <c:v>12240.074498199499</c:v>
                </c:pt>
                <c:pt idx="213">
                  <c:v>10485.4500231406</c:v>
                </c:pt>
                <c:pt idx="214">
                  <c:v>9671.8951128928402</c:v>
                </c:pt>
                <c:pt idx="215">
                  <c:v>12389.8249334755</c:v>
                </c:pt>
                <c:pt idx="216">
                  <c:v>15422.4080520139</c:v>
                </c:pt>
                <c:pt idx="217">
                  <c:v>17479.687446386299</c:v>
                </c:pt>
                <c:pt idx="218">
                  <c:v>16922.898906699102</c:v>
                </c:pt>
                <c:pt idx="219">
                  <c:v>15480.0376986709</c:v>
                </c:pt>
                <c:pt idx="220">
                  <c:v>13090.8111806495</c:v>
                </c:pt>
                <c:pt idx="221">
                  <c:v>11215.784287578501</c:v>
                </c:pt>
                <c:pt idx="222">
                  <c:v>7727.4490519099199</c:v>
                </c:pt>
                <c:pt idx="223">
                  <c:v>7801.7077798663104</c:v>
                </c:pt>
                <c:pt idx="224">
                  <c:v>7130.3209051192898</c:v>
                </c:pt>
                <c:pt idx="225">
                  <c:v>7932.5315811979999</c:v>
                </c:pt>
                <c:pt idx="226">
                  <c:v>9527.2315406597409</c:v>
                </c:pt>
                <c:pt idx="227">
                  <c:v>8887.9785313638204</c:v>
                </c:pt>
                <c:pt idx="228">
                  <c:v>8990.1458656260693</c:v>
                </c:pt>
                <c:pt idx="229">
                  <c:v>8312.5401380628191</c:v>
                </c:pt>
                <c:pt idx="230">
                  <c:v>7606.5325962949601</c:v>
                </c:pt>
                <c:pt idx="231">
                  <c:v>5315.0756981468003</c:v>
                </c:pt>
                <c:pt idx="232">
                  <c:v>2994.1971071985599</c:v>
                </c:pt>
                <c:pt idx="233">
                  <c:v>-4552.7314332071401</c:v>
                </c:pt>
                <c:pt idx="234">
                  <c:v>-9473.16618349284</c:v>
                </c:pt>
                <c:pt idx="235">
                  <c:v>-8514.2815025323798</c:v>
                </c:pt>
                <c:pt idx="236">
                  <c:v>-3643.6266474127901</c:v>
                </c:pt>
                <c:pt idx="237">
                  <c:v>370.49836158227998</c:v>
                </c:pt>
                <c:pt idx="238">
                  <c:v>-970.742651608953</c:v>
                </c:pt>
                <c:pt idx="239">
                  <c:v>-5426.0831615472598</c:v>
                </c:pt>
                <c:pt idx="240">
                  <c:v>-11786.943467795099</c:v>
                </c:pt>
                <c:pt idx="241">
                  <c:v>-12234.152330061101</c:v>
                </c:pt>
                <c:pt idx="242">
                  <c:v>-7417.5920123072901</c:v>
                </c:pt>
                <c:pt idx="243">
                  <c:v>-9498.9046990848801</c:v>
                </c:pt>
                <c:pt idx="244">
                  <c:v>-8456.8317805339993</c:v>
                </c:pt>
                <c:pt idx="245">
                  <c:v>-7492.9745629052604</c:v>
                </c:pt>
                <c:pt idx="246">
                  <c:v>-10689.1945247515</c:v>
                </c:pt>
                <c:pt idx="247">
                  <c:v>-11324.886993762</c:v>
                </c:pt>
                <c:pt idx="248">
                  <c:v>-7036.6560822687097</c:v>
                </c:pt>
                <c:pt idx="249">
                  <c:v>-2112.1108828532901</c:v>
                </c:pt>
                <c:pt idx="250">
                  <c:v>141.742286998515</c:v>
                </c:pt>
                <c:pt idx="251">
                  <c:v>-923.91291084894999</c:v>
                </c:pt>
                <c:pt idx="252">
                  <c:v>-1374.6874014607499</c:v>
                </c:pt>
                <c:pt idx="253">
                  <c:v>-129.39656722511799</c:v>
                </c:pt>
                <c:pt idx="254">
                  <c:v>1314.4240624045101</c:v>
                </c:pt>
                <c:pt idx="255">
                  <c:v>342.24614540684797</c:v>
                </c:pt>
                <c:pt idx="256">
                  <c:v>-2456.6180818391899</c:v>
                </c:pt>
                <c:pt idx="257">
                  <c:v>-1292.4260873555099</c:v>
                </c:pt>
                <c:pt idx="258">
                  <c:v>3002.2883522778402</c:v>
                </c:pt>
                <c:pt idx="259">
                  <c:v>7371.9746049921396</c:v>
                </c:pt>
                <c:pt idx="260">
                  <c:v>9055.99214593328</c:v>
                </c:pt>
                <c:pt idx="261">
                  <c:v>9903.9287028612307</c:v>
                </c:pt>
                <c:pt idx="262">
                  <c:v>10645.8284399039</c:v>
                </c:pt>
                <c:pt idx="263">
                  <c:v>13861.4472611359</c:v>
                </c:pt>
                <c:pt idx="264">
                  <c:v>19264.850800514101</c:v>
                </c:pt>
                <c:pt idx="265">
                  <c:v>20485.455017337699</c:v>
                </c:pt>
                <c:pt idx="266">
                  <c:v>18500.188603782401</c:v>
                </c:pt>
                <c:pt idx="267">
                  <c:v>13327.980119973299</c:v>
                </c:pt>
                <c:pt idx="268">
                  <c:v>15806.9106131345</c:v>
                </c:pt>
                <c:pt idx="269">
                  <c:v>12799.061477102199</c:v>
                </c:pt>
                <c:pt idx="270">
                  <c:v>13275.1989766394</c:v>
                </c:pt>
                <c:pt idx="271">
                  <c:v>4600.91057170368</c:v>
                </c:pt>
                <c:pt idx="272">
                  <c:v>1466.83522949038</c:v>
                </c:pt>
                <c:pt idx="273">
                  <c:v>2060.90169005283</c:v>
                </c:pt>
                <c:pt idx="274">
                  <c:v>-5735.7648998413197</c:v>
                </c:pt>
                <c:pt idx="275">
                  <c:v>-12595.9003985452</c:v>
                </c:pt>
                <c:pt idx="276">
                  <c:v>-11276.7393727901</c:v>
                </c:pt>
                <c:pt idx="277">
                  <c:v>-13991.8980195151</c:v>
                </c:pt>
                <c:pt idx="278">
                  <c:v>-12200.2506303757</c:v>
                </c:pt>
                <c:pt idx="279">
                  <c:v>-16672.719257536399</c:v>
                </c:pt>
                <c:pt idx="280">
                  <c:v>-10259.9925223969</c:v>
                </c:pt>
                <c:pt idx="281">
                  <c:v>-1772.37648114586</c:v>
                </c:pt>
                <c:pt idx="282">
                  <c:v>10083.215934321201</c:v>
                </c:pt>
                <c:pt idx="283">
                  <c:v>15342.686810382</c:v>
                </c:pt>
                <c:pt idx="284">
                  <c:v>17054.3115899066</c:v>
                </c:pt>
                <c:pt idx="285">
                  <c:v>20699.831906761901</c:v>
                </c:pt>
                <c:pt idx="286">
                  <c:v>19731.4751283636</c:v>
                </c:pt>
                <c:pt idx="287">
                  <c:v>21546.280515246101</c:v>
                </c:pt>
                <c:pt idx="288">
                  <c:v>23379.793955086399</c:v>
                </c:pt>
                <c:pt idx="289">
                  <c:v>25233.532317043399</c:v>
                </c:pt>
                <c:pt idx="290">
                  <c:v>16998.769657878602</c:v>
                </c:pt>
                <c:pt idx="291">
                  <c:v>8474.7330192538302</c:v>
                </c:pt>
                <c:pt idx="292">
                  <c:v>370.49836158227998</c:v>
                </c:pt>
                <c:pt idx="293">
                  <c:v>-2925.3017702509901</c:v>
                </c:pt>
                <c:pt idx="294">
                  <c:v>-983.70876011708197</c:v>
                </c:pt>
                <c:pt idx="295">
                  <c:v>909.25586081776896</c:v>
                </c:pt>
                <c:pt idx="296">
                  <c:v>3429.5754827302399</c:v>
                </c:pt>
                <c:pt idx="297">
                  <c:v>4705.3685274843801</c:v>
                </c:pt>
                <c:pt idx="298">
                  <c:v>6018.3472797197101</c:v>
                </c:pt>
                <c:pt idx="299">
                  <c:v>5410.7402830927704</c:v>
                </c:pt>
                <c:pt idx="300">
                  <c:v>4131.85047445084</c:v>
                </c:pt>
                <c:pt idx="301">
                  <c:v>2834.6416778678499</c:v>
                </c:pt>
                <c:pt idx="302">
                  <c:v>899.246396548696</c:v>
                </c:pt>
                <c:pt idx="303">
                  <c:v>-997.50763332761403</c:v>
                </c:pt>
                <c:pt idx="304">
                  <c:v>-2215.5768263032301</c:v>
                </c:pt>
                <c:pt idx="305">
                  <c:v>-5108.4947924747603</c:v>
                </c:pt>
                <c:pt idx="306">
                  <c:v>-4969.0625104028904</c:v>
                </c:pt>
                <c:pt idx="307">
                  <c:v>-2116.0338059526098</c:v>
                </c:pt>
                <c:pt idx="308">
                  <c:v>622.46419993362701</c:v>
                </c:pt>
                <c:pt idx="309">
                  <c:v>2241.1649641250201</c:v>
                </c:pt>
                <c:pt idx="310">
                  <c:v>1136.4922404305701</c:v>
                </c:pt>
                <c:pt idx="311">
                  <c:v>581.35810313777097</c:v>
                </c:pt>
                <c:pt idx="312">
                  <c:v>-484.71120108082903</c:v>
                </c:pt>
                <c:pt idx="313">
                  <c:v>-2515.2592173153998</c:v>
                </c:pt>
                <c:pt idx="314">
                  <c:v>-3907.1729175555301</c:v>
                </c:pt>
                <c:pt idx="315">
                  <c:v>-4690.8812293916098</c:v>
                </c:pt>
                <c:pt idx="316">
                  <c:v>-3629.6302579675998</c:v>
                </c:pt>
                <c:pt idx="317">
                  <c:v>-3076.8520055441199</c:v>
                </c:pt>
                <c:pt idx="318">
                  <c:v>-4556.2542674074002</c:v>
                </c:pt>
                <c:pt idx="319">
                  <c:v>-5410.94244600001</c:v>
                </c:pt>
                <c:pt idx="320">
                  <c:v>-4709.8007842449297</c:v>
                </c:pt>
                <c:pt idx="321">
                  <c:v>220.95073934222901</c:v>
                </c:pt>
                <c:pt idx="322">
                  <c:v>-464.525269621517</c:v>
                </c:pt>
                <c:pt idx="323">
                  <c:v>1891.82244334146</c:v>
                </c:pt>
                <c:pt idx="324">
                  <c:v>-129.86849322561699</c:v>
                </c:pt>
                <c:pt idx="325">
                  <c:v>515.23201978119096</c:v>
                </c:pt>
                <c:pt idx="326">
                  <c:v>1807.6407481762601</c:v>
                </c:pt>
                <c:pt idx="327">
                  <c:v>825.445357228646</c:v>
                </c:pt>
                <c:pt idx="328">
                  <c:v>812.64616474899299</c:v>
                </c:pt>
                <c:pt idx="329">
                  <c:v>-6231.1437241664698</c:v>
                </c:pt>
                <c:pt idx="330">
                  <c:v>-5806.4657567062204</c:v>
                </c:pt>
                <c:pt idx="331">
                  <c:v>-126.566948332001</c:v>
                </c:pt>
                <c:pt idx="332">
                  <c:v>777.20524549484003</c:v>
                </c:pt>
                <c:pt idx="333">
                  <c:v>-552.64824468237805</c:v>
                </c:pt>
                <c:pt idx="334">
                  <c:v>511.217743342218</c:v>
                </c:pt>
                <c:pt idx="335">
                  <c:v>-118.73326506943999</c:v>
                </c:pt>
                <c:pt idx="336">
                  <c:v>79.744267582752101</c:v>
                </c:pt>
                <c:pt idx="337">
                  <c:v>658.02655725354305</c:v>
                </c:pt>
                <c:pt idx="338">
                  <c:v>1451.91462252103</c:v>
                </c:pt>
                <c:pt idx="339">
                  <c:v>3002.2883522778402</c:v>
                </c:pt>
                <c:pt idx="340">
                  <c:v>7089.7065809230298</c:v>
                </c:pt>
                <c:pt idx="341">
                  <c:v>10990.3878995124</c:v>
                </c:pt>
                <c:pt idx="342">
                  <c:v>11598.5740141608</c:v>
                </c:pt>
                <c:pt idx="343">
                  <c:v>4942.0546662422803</c:v>
                </c:pt>
                <c:pt idx="344">
                  <c:v>2951.8730489432801</c:v>
                </c:pt>
                <c:pt idx="345">
                  <c:v>2632.2981498709501</c:v>
                </c:pt>
                <c:pt idx="346">
                  <c:v>5232.1741480800001</c:v>
                </c:pt>
                <c:pt idx="347">
                  <c:v>2756.57252025859</c:v>
                </c:pt>
                <c:pt idx="348">
                  <c:v>3912.5947746718098</c:v>
                </c:pt>
                <c:pt idx="349">
                  <c:v>4380.1017420364196</c:v>
                </c:pt>
                <c:pt idx="350">
                  <c:v>3688.00122235554</c:v>
                </c:pt>
                <c:pt idx="351">
                  <c:v>2558.5420662887</c:v>
                </c:pt>
                <c:pt idx="352">
                  <c:v>1788.5929970468901</c:v>
                </c:pt>
                <c:pt idx="353">
                  <c:v>1781.12286264198</c:v>
                </c:pt>
                <c:pt idx="354">
                  <c:v>1773.6645467907499</c:v>
                </c:pt>
                <c:pt idx="355">
                  <c:v>2150.8424079018801</c:v>
                </c:pt>
                <c:pt idx="356">
                  <c:v>2928.2379322320899</c:v>
                </c:pt>
                <c:pt idx="357">
                  <c:v>2558.5420662887</c:v>
                </c:pt>
                <c:pt idx="358">
                  <c:v>1402.59310955556</c:v>
                </c:pt>
                <c:pt idx="359">
                  <c:v>-1936.8672908543799</c:v>
                </c:pt>
                <c:pt idx="360">
                  <c:v>-4521.1891609182003</c:v>
                </c:pt>
                <c:pt idx="361">
                  <c:v>-3896.1845810893901</c:v>
                </c:pt>
                <c:pt idx="362">
                  <c:v>-2206.57491104766</c:v>
                </c:pt>
                <c:pt idx="363">
                  <c:v>-704.829578882654</c:v>
                </c:pt>
                <c:pt idx="364">
                  <c:v>425.46388395131498</c:v>
                </c:pt>
                <c:pt idx="365">
                  <c:v>1544.8304395068801</c:v>
                </c:pt>
                <c:pt idx="366">
                  <c:v>1834.0941678992599</c:v>
                </c:pt>
                <c:pt idx="367">
                  <c:v>2731.6740392711099</c:v>
                </c:pt>
                <c:pt idx="368">
                  <c:v>4347.5406421405696</c:v>
                </c:pt>
                <c:pt idx="369">
                  <c:v>6221.9774960198602</c:v>
                </c:pt>
                <c:pt idx="370">
                  <c:v>4469.2680067743804</c:v>
                </c:pt>
                <c:pt idx="371">
                  <c:v>2520.4530760356802</c:v>
                </c:pt>
                <c:pt idx="372">
                  <c:v>-452.97327186524899</c:v>
                </c:pt>
                <c:pt idx="373">
                  <c:v>-5605.4406072045504</c:v>
                </c:pt>
                <c:pt idx="374">
                  <c:v>-7307.6580441202204</c:v>
                </c:pt>
                <c:pt idx="375">
                  <c:v>-5371.9268997866602</c:v>
                </c:pt>
                <c:pt idx="376">
                  <c:v>-3157.8037865808401</c:v>
                </c:pt>
                <c:pt idx="377">
                  <c:v>-1606.2409623835199</c:v>
                </c:pt>
                <c:pt idx="378">
                  <c:v>-921.805044919034</c:v>
                </c:pt>
                <c:pt idx="379">
                  <c:v>-396.83937328395098</c:v>
                </c:pt>
                <c:pt idx="380">
                  <c:v>-260.43512921777801</c:v>
                </c:pt>
                <c:pt idx="381">
                  <c:v>-468.67047182363501</c:v>
                </c:pt>
                <c:pt idx="382">
                  <c:v>-443.17072306440502</c:v>
                </c:pt>
                <c:pt idx="383">
                  <c:v>-334.907736258017</c:v>
                </c:pt>
                <c:pt idx="384">
                  <c:v>-270.50883433812498</c:v>
                </c:pt>
                <c:pt idx="385">
                  <c:v>-105.879647530764</c:v>
                </c:pt>
                <c:pt idx="386">
                  <c:v>0</c:v>
                </c:pt>
                <c:pt idx="387">
                  <c:v>0</c:v>
                </c:pt>
                <c:pt idx="388">
                  <c:v>0</c:v>
                </c:pt>
                <c:pt idx="389">
                  <c:v>0</c:v>
                </c:pt>
                <c:pt idx="390">
                  <c:v>0</c:v>
                </c:pt>
                <c:pt idx="391">
                  <c:v>0</c:v>
                </c:pt>
                <c:pt idx="392">
                  <c:v>69.605741489390397</c:v>
                </c:pt>
                <c:pt idx="393">
                  <c:v>604.69261703099505</c:v>
                </c:pt>
                <c:pt idx="394">
                  <c:v>2096.58260090667</c:v>
                </c:pt>
                <c:pt idx="395">
                  <c:v>4525.6741676398096</c:v>
                </c:pt>
                <c:pt idx="396">
                  <c:v>7545.2654887012304</c:v>
                </c:pt>
                <c:pt idx="397">
                  <c:v>10870.7955047987</c:v>
                </c:pt>
                <c:pt idx="398">
                  <c:v>13710.432796159001</c:v>
                </c:pt>
                <c:pt idx="399">
                  <c:v>12628.9967272381</c:v>
                </c:pt>
                <c:pt idx="400">
                  <c:v>6796.55330724347</c:v>
                </c:pt>
                <c:pt idx="401">
                  <c:v>1951.37246773728</c:v>
                </c:pt>
                <c:pt idx="402">
                  <c:v>-464.525269621517</c:v>
                </c:pt>
                <c:pt idx="403">
                  <c:v>-3282.2346284608798</c:v>
                </c:pt>
                <c:pt idx="404">
                  <c:v>-3346.3655086133299</c:v>
                </c:pt>
                <c:pt idx="405">
                  <c:v>-2318.54083917056</c:v>
                </c:pt>
                <c:pt idx="406">
                  <c:v>-2406.8518094651999</c:v>
                </c:pt>
                <c:pt idx="407">
                  <c:v>-2654.9484404120299</c:v>
                </c:pt>
                <c:pt idx="408">
                  <c:v>-2395.3637385096499</c:v>
                </c:pt>
                <c:pt idx="409">
                  <c:v>-1074.57767202426</c:v>
                </c:pt>
                <c:pt idx="410">
                  <c:v>450.60422668629099</c:v>
                </c:pt>
                <c:pt idx="411">
                  <c:v>1211.1802712592601</c:v>
                </c:pt>
                <c:pt idx="412">
                  <c:v>1421.01491439549</c:v>
                </c:pt>
                <c:pt idx="413">
                  <c:v>1647.9389589407799</c:v>
                </c:pt>
                <c:pt idx="414">
                  <c:v>1896.0639234872999</c:v>
                </c:pt>
                <c:pt idx="415">
                  <c:v>3316.4665886509501</c:v>
                </c:pt>
                <c:pt idx="416">
                  <c:v>4811.6010157772198</c:v>
                </c:pt>
                <c:pt idx="417">
                  <c:v>4671.6545732508503</c:v>
                </c:pt>
                <c:pt idx="418">
                  <c:v>2449.71231714652</c:v>
                </c:pt>
                <c:pt idx="419">
                  <c:v>630.64157870419206</c:v>
                </c:pt>
                <c:pt idx="420">
                  <c:v>-1556.4171981491299</c:v>
                </c:pt>
                <c:pt idx="421">
                  <c:v>-1023.15009396673</c:v>
                </c:pt>
                <c:pt idx="422">
                  <c:v>314.04790928499602</c:v>
                </c:pt>
                <c:pt idx="423">
                  <c:v>1648.9389704750599</c:v>
                </c:pt>
                <c:pt idx="424">
                  <c:v>3127.7800023130899</c:v>
                </c:pt>
                <c:pt idx="425">
                  <c:v>6322.8828264057702</c:v>
                </c:pt>
                <c:pt idx="426">
                  <c:v>12393.1719118647</c:v>
                </c:pt>
                <c:pt idx="427">
                  <c:v>19887.0504290149</c:v>
                </c:pt>
                <c:pt idx="428">
                  <c:v>20427.329515411398</c:v>
                </c:pt>
                <c:pt idx="429">
                  <c:v>10781.636302438899</c:v>
                </c:pt>
                <c:pt idx="430">
                  <c:v>3116.46846743578</c:v>
                </c:pt>
                <c:pt idx="431">
                  <c:v>-506.72510391802803</c:v>
                </c:pt>
                <c:pt idx="432">
                  <c:v>-1368.3956421502801</c:v>
                </c:pt>
                <c:pt idx="433">
                  <c:v>-81.580867621988702</c:v>
                </c:pt>
                <c:pt idx="434">
                  <c:v>1597.9636095826199</c:v>
                </c:pt>
                <c:pt idx="435">
                  <c:v>324.595071022772</c:v>
                </c:pt>
                <c:pt idx="436">
                  <c:v>-3260.2253664177802</c:v>
                </c:pt>
                <c:pt idx="437">
                  <c:v>-6977.8525381324798</c:v>
                </c:pt>
                <c:pt idx="438">
                  <c:v>-9771.8597621188292</c:v>
                </c:pt>
                <c:pt idx="439">
                  <c:v>-10464.3229201341</c:v>
                </c:pt>
                <c:pt idx="440">
                  <c:v>-8303.9486738353899</c:v>
                </c:pt>
                <c:pt idx="441">
                  <c:v>-4858.3273600607899</c:v>
                </c:pt>
                <c:pt idx="442">
                  <c:v>-1730.98041403191</c:v>
                </c:pt>
                <c:pt idx="443">
                  <c:v>-346.24977325240002</c:v>
                </c:pt>
                <c:pt idx="444">
                  <c:v>-15.418542077963</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69.605741489390397</c:v>
                </c:pt>
                <c:pt idx="513">
                  <c:v>855.093720988619</c:v>
                </c:pt>
                <c:pt idx="514">
                  <c:v>4132.9020056968502</c:v>
                </c:pt>
                <c:pt idx="515">
                  <c:v>9151.8261306372206</c:v>
                </c:pt>
                <c:pt idx="516">
                  <c:v>12592.383386965899</c:v>
                </c:pt>
                <c:pt idx="517">
                  <c:v>11782.816846821201</c:v>
                </c:pt>
                <c:pt idx="518">
                  <c:v>5787.1623389523302</c:v>
                </c:pt>
                <c:pt idx="519">
                  <c:v>1642.2615426560401</c:v>
                </c:pt>
                <c:pt idx="520">
                  <c:v>-134.33378313047899</c:v>
                </c:pt>
                <c:pt idx="521">
                  <c:v>-1231.7041096944499</c:v>
                </c:pt>
                <c:pt idx="522">
                  <c:v>-1430.3935378251899</c:v>
                </c:pt>
                <c:pt idx="523">
                  <c:v>-2054.4907400646298</c:v>
                </c:pt>
                <c:pt idx="524">
                  <c:v>-3683.2635320387799</c:v>
                </c:pt>
                <c:pt idx="525">
                  <c:v>-4927.4303822598504</c:v>
                </c:pt>
                <c:pt idx="526">
                  <c:v>-3870.6198897046902</c:v>
                </c:pt>
                <c:pt idx="527">
                  <c:v>-1659.81371182716</c:v>
                </c:pt>
                <c:pt idx="528">
                  <c:v>-397.47026029629598</c:v>
                </c:pt>
                <c:pt idx="529">
                  <c:v>-63.567037177469103</c:v>
                </c:pt>
                <c:pt idx="530">
                  <c:v>0</c:v>
                </c:pt>
                <c:pt idx="531">
                  <c:v>0</c:v>
                </c:pt>
                <c:pt idx="532">
                  <c:v>0</c:v>
                </c:pt>
                <c:pt idx="533">
                  <c:v>19.730649280061701</c:v>
                </c:pt>
                <c:pt idx="534">
                  <c:v>248.17734386370401</c:v>
                </c:pt>
                <c:pt idx="535">
                  <c:v>1094.60978387358</c:v>
                </c:pt>
                <c:pt idx="536">
                  <c:v>1779.3554635871601</c:v>
                </c:pt>
                <c:pt idx="537">
                  <c:v>3916.77708140599</c:v>
                </c:pt>
                <c:pt idx="538">
                  <c:v>9382.2581303348798</c:v>
                </c:pt>
                <c:pt idx="539">
                  <c:v>16134.1387515437</c:v>
                </c:pt>
                <c:pt idx="540">
                  <c:v>15169.366743365999</c:v>
                </c:pt>
                <c:pt idx="541">
                  <c:v>6495.0154834430896</c:v>
                </c:pt>
                <c:pt idx="542">
                  <c:v>1858.02600813445</c:v>
                </c:pt>
                <c:pt idx="543">
                  <c:v>1184.1705067743801</c:v>
                </c:pt>
                <c:pt idx="544">
                  <c:v>-450.74066746271802</c:v>
                </c:pt>
                <c:pt idx="545">
                  <c:v>-2244.10405971003</c:v>
                </c:pt>
                <c:pt idx="546">
                  <c:v>-4481.4750547500198</c:v>
                </c:pt>
                <c:pt idx="547">
                  <c:v>-2632.1783715360798</c:v>
                </c:pt>
                <c:pt idx="548">
                  <c:v>-1755.25381250173</c:v>
                </c:pt>
                <c:pt idx="549">
                  <c:v>-785.43281189167396</c:v>
                </c:pt>
                <c:pt idx="550">
                  <c:v>-745.15620327771603</c:v>
                </c:pt>
                <c:pt idx="551">
                  <c:v>-316.00812413155199</c:v>
                </c:pt>
                <c:pt idx="552">
                  <c:v>271.38545231527303</c:v>
                </c:pt>
                <c:pt idx="553">
                  <c:v>-112.038892971753</c:v>
                </c:pt>
                <c:pt idx="554">
                  <c:v>249.825094672603</c:v>
                </c:pt>
                <c:pt idx="555">
                  <c:v>599.77743712289202</c:v>
                </c:pt>
                <c:pt idx="556">
                  <c:v>953.97313465375805</c:v>
                </c:pt>
                <c:pt idx="557">
                  <c:v>1328.6348909689</c:v>
                </c:pt>
                <c:pt idx="558">
                  <c:v>1939.58229609463</c:v>
                </c:pt>
                <c:pt idx="559">
                  <c:v>2432.0363046197899</c:v>
                </c:pt>
                <c:pt idx="560">
                  <c:v>5674.49453007581</c:v>
                </c:pt>
                <c:pt idx="561">
                  <c:v>2401.1275472422899</c:v>
                </c:pt>
                <c:pt idx="562">
                  <c:v>1252.01936822994</c:v>
                </c:pt>
                <c:pt idx="563">
                  <c:v>1252.01936822994</c:v>
                </c:pt>
                <c:pt idx="564">
                  <c:v>-2202.4957526604298</c:v>
                </c:pt>
                <c:pt idx="565">
                  <c:v>-6506.1169597893804</c:v>
                </c:pt>
                <c:pt idx="566">
                  <c:v>-3094.6825842785202</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206.811357884259</c:v>
                </c:pt>
                <c:pt idx="602">
                  <c:v>462.74395962358801</c:v>
                </c:pt>
                <c:pt idx="603">
                  <c:v>2096.58260090667</c:v>
                </c:pt>
                <c:pt idx="604">
                  <c:v>5946.9522029404898</c:v>
                </c:pt>
                <c:pt idx="605">
                  <c:v>10827.479278593</c:v>
                </c:pt>
                <c:pt idx="606">
                  <c:v>16462.364996837201</c:v>
                </c:pt>
                <c:pt idx="607">
                  <c:v>21592.5831035747</c:v>
                </c:pt>
                <c:pt idx="608">
                  <c:v>23000.2112085148</c:v>
                </c:pt>
                <c:pt idx="609">
                  <c:v>23018.3960980919</c:v>
                </c:pt>
                <c:pt idx="610">
                  <c:v>24170.9436543585</c:v>
                </c:pt>
                <c:pt idx="611">
                  <c:v>27406.143761282699</c:v>
                </c:pt>
                <c:pt idx="612">
                  <c:v>25980.430671808401</c:v>
                </c:pt>
                <c:pt idx="613">
                  <c:v>16658.0005593651</c:v>
                </c:pt>
                <c:pt idx="614">
                  <c:v>6933.6769132948702</c:v>
                </c:pt>
                <c:pt idx="615">
                  <c:v>2964.56346477948</c:v>
                </c:pt>
                <c:pt idx="616">
                  <c:v>3609.4673607367699</c:v>
                </c:pt>
                <c:pt idx="617">
                  <c:v>2936.3892499368999</c:v>
                </c:pt>
                <c:pt idx="618">
                  <c:v>1606.69953191991</c:v>
                </c:pt>
                <c:pt idx="619">
                  <c:v>-986.82334462498204</c:v>
                </c:pt>
                <c:pt idx="620">
                  <c:v>-2858.27985669395</c:v>
                </c:pt>
                <c:pt idx="621">
                  <c:v>-2217.6890019810899</c:v>
                </c:pt>
                <c:pt idx="622">
                  <c:v>794.26073636147396</c:v>
                </c:pt>
                <c:pt idx="623">
                  <c:v>3185.2601587481199</c:v>
                </c:pt>
                <c:pt idx="624">
                  <c:v>5009.97613815763</c:v>
                </c:pt>
                <c:pt idx="625">
                  <c:v>7533.3960383846497</c:v>
                </c:pt>
                <c:pt idx="626">
                  <c:v>7651.1335298405802</c:v>
                </c:pt>
                <c:pt idx="627">
                  <c:v>5844.6511889876301</c:v>
                </c:pt>
                <c:pt idx="628">
                  <c:v>3979.04026306173</c:v>
                </c:pt>
                <c:pt idx="629">
                  <c:v>3979.04026306173</c:v>
                </c:pt>
                <c:pt idx="630">
                  <c:v>4613.8994162967501</c:v>
                </c:pt>
                <c:pt idx="631">
                  <c:v>7848.91035001416</c:v>
                </c:pt>
                <c:pt idx="632">
                  <c:v>10628.0682249978</c:v>
                </c:pt>
                <c:pt idx="633">
                  <c:v>12257.4683444359</c:v>
                </c:pt>
                <c:pt idx="634">
                  <c:v>14017.5443577569</c:v>
                </c:pt>
                <c:pt idx="635">
                  <c:v>13730.3369597571</c:v>
                </c:pt>
                <c:pt idx="636">
                  <c:v>11901.700692935699</c:v>
                </c:pt>
                <c:pt idx="637">
                  <c:v>7708.9405080509196</c:v>
                </c:pt>
                <c:pt idx="638">
                  <c:v>4842.9295203966103</c:v>
                </c:pt>
                <c:pt idx="639">
                  <c:v>4114.7000603343404</c:v>
                </c:pt>
                <c:pt idx="640">
                  <c:v>3378.8665067143302</c:v>
                </c:pt>
                <c:pt idx="641">
                  <c:v>4079.65372379992</c:v>
                </c:pt>
                <c:pt idx="642">
                  <c:v>8445.3036907988298</c:v>
                </c:pt>
                <c:pt idx="643">
                  <c:v>13823.930608114601</c:v>
                </c:pt>
                <c:pt idx="644">
                  <c:v>11852.592739760101</c:v>
                </c:pt>
                <c:pt idx="645">
                  <c:v>7428.1750520815704</c:v>
                </c:pt>
                <c:pt idx="646">
                  <c:v>8254.9422075120492</c:v>
                </c:pt>
                <c:pt idx="647">
                  <c:v>8331.7868350188091</c:v>
                </c:pt>
                <c:pt idx="648">
                  <c:v>8409.0116822819109</c:v>
                </c:pt>
                <c:pt idx="649">
                  <c:v>6909.3144646031797</c:v>
                </c:pt>
                <c:pt idx="650">
                  <c:v>4589.0044101264002</c:v>
                </c:pt>
                <c:pt idx="651">
                  <c:v>-810.59620755553306</c:v>
                </c:pt>
                <c:pt idx="652">
                  <c:v>-8187.4283323822801</c:v>
                </c:pt>
                <c:pt idx="653">
                  <c:v>-10065.027742648799</c:v>
                </c:pt>
                <c:pt idx="654">
                  <c:v>-9073.39643129863</c:v>
                </c:pt>
                <c:pt idx="655">
                  <c:v>-14384.7201228474</c:v>
                </c:pt>
                <c:pt idx="656">
                  <c:v>-19699.759000373298</c:v>
                </c:pt>
                <c:pt idx="657">
                  <c:v>-17966.599798096799</c:v>
                </c:pt>
                <c:pt idx="658">
                  <c:v>-10366.8586405183</c:v>
                </c:pt>
                <c:pt idx="659">
                  <c:v>-7461.0963318221002</c:v>
                </c:pt>
                <c:pt idx="660">
                  <c:v>-11400.2106994151</c:v>
                </c:pt>
                <c:pt idx="661">
                  <c:v>-15588.9578327407</c:v>
                </c:pt>
                <c:pt idx="662">
                  <c:v>-13286.7764216042</c:v>
                </c:pt>
                <c:pt idx="663">
                  <c:v>-9905.5762279690698</c:v>
                </c:pt>
                <c:pt idx="664">
                  <c:v>-3119.2773869511798</c:v>
                </c:pt>
                <c:pt idx="665">
                  <c:v>-912.959674740742</c:v>
                </c:pt>
                <c:pt idx="666">
                  <c:v>1753.86150135513</c:v>
                </c:pt>
                <c:pt idx="667">
                  <c:v>3860.8885428642002</c:v>
                </c:pt>
                <c:pt idx="668">
                  <c:v>14251.9132093688</c:v>
                </c:pt>
                <c:pt idx="669">
                  <c:v>14922.151715206899</c:v>
                </c:pt>
                <c:pt idx="670">
                  <c:v>20329.080763876598</c:v>
                </c:pt>
                <c:pt idx="671">
                  <c:v>19826.419376000002</c:v>
                </c:pt>
                <c:pt idx="672">
                  <c:v>11904.277576938301</c:v>
                </c:pt>
                <c:pt idx="673">
                  <c:v>12639.984860222199</c:v>
                </c:pt>
                <c:pt idx="674">
                  <c:v>13381.7702568395</c:v>
                </c:pt>
                <c:pt idx="675">
                  <c:v>14129.971439753101</c:v>
                </c:pt>
                <c:pt idx="676">
                  <c:v>4980.9639283286697</c:v>
                </c:pt>
                <c:pt idx="677">
                  <c:v>4462.77127314066</c:v>
                </c:pt>
                <c:pt idx="678">
                  <c:v>-4698.2776925138796</c:v>
                </c:pt>
                <c:pt idx="679">
                  <c:v>-13049.898524927101</c:v>
                </c:pt>
                <c:pt idx="680">
                  <c:v>-14262.5804671961</c:v>
                </c:pt>
                <c:pt idx="681">
                  <c:v>-15138.2669413776</c:v>
                </c:pt>
                <c:pt idx="682">
                  <c:v>-11537.744505819301</c:v>
                </c:pt>
                <c:pt idx="683">
                  <c:v>-3272.0724399937699</c:v>
                </c:pt>
                <c:pt idx="684">
                  <c:v>-4220.1467737377197</c:v>
                </c:pt>
                <c:pt idx="685">
                  <c:v>1401.0200595956201</c:v>
                </c:pt>
                <c:pt idx="686">
                  <c:v>8504.2559390917504</c:v>
                </c:pt>
                <c:pt idx="687">
                  <c:v>10208.297482744099</c:v>
                </c:pt>
                <c:pt idx="688">
                  <c:v>8979.8555777026395</c:v>
                </c:pt>
                <c:pt idx="689">
                  <c:v>11793.4450793541</c:v>
                </c:pt>
                <c:pt idx="690">
                  <c:v>10148.476849672101</c:v>
                </c:pt>
                <c:pt idx="691">
                  <c:v>4926.8688048095</c:v>
                </c:pt>
                <c:pt idx="692">
                  <c:v>3279.71722686659</c:v>
                </c:pt>
                <c:pt idx="693">
                  <c:v>5512.8953476187098</c:v>
                </c:pt>
                <c:pt idx="694">
                  <c:v>6566.4118444318801</c:v>
                </c:pt>
                <c:pt idx="695">
                  <c:v>4879.19885957729</c:v>
                </c:pt>
                <c:pt idx="696">
                  <c:v>-944.50292432001504</c:v>
                </c:pt>
                <c:pt idx="697">
                  <c:v>-13499.848270139501</c:v>
                </c:pt>
                <c:pt idx="698">
                  <c:v>-6751.2198636424</c:v>
                </c:pt>
                <c:pt idx="699">
                  <c:v>-6690.7264973747897</c:v>
                </c:pt>
                <c:pt idx="700">
                  <c:v>-2197.1694088658701</c:v>
                </c:pt>
                <c:pt idx="701">
                  <c:v>-134.33694838321301</c:v>
                </c:pt>
                <c:pt idx="702">
                  <c:v>1001.27278316204</c:v>
                </c:pt>
                <c:pt idx="703">
                  <c:v>1569.06741279167</c:v>
                </c:pt>
                <c:pt idx="704">
                  <c:v>1278.4341912207799</c:v>
                </c:pt>
                <c:pt idx="705">
                  <c:v>-1209.6851747839301</c:v>
                </c:pt>
                <c:pt idx="706">
                  <c:v>-3517.5152561189602</c:v>
                </c:pt>
                <c:pt idx="707">
                  <c:v>-4610.1902210235503</c:v>
                </c:pt>
                <c:pt idx="708">
                  <c:v>-3048.5432120414798</c:v>
                </c:pt>
                <c:pt idx="709">
                  <c:v>-426.27856362963303</c:v>
                </c:pt>
                <c:pt idx="710">
                  <c:v>3102.89648318222</c:v>
                </c:pt>
                <c:pt idx="711">
                  <c:v>10275.5619807127</c:v>
                </c:pt>
                <c:pt idx="712">
                  <c:v>12987.1323470433</c:v>
                </c:pt>
                <c:pt idx="713">
                  <c:v>3697.07960347981</c:v>
                </c:pt>
                <c:pt idx="714">
                  <c:v>-134.33694838321301</c:v>
                </c:pt>
                <c:pt idx="715">
                  <c:v>-5383.2785412891599</c:v>
                </c:pt>
                <c:pt idx="716">
                  <c:v>-7629.6541097334602</c:v>
                </c:pt>
                <c:pt idx="717">
                  <c:v>-2210.7759710370401</c:v>
                </c:pt>
                <c:pt idx="718">
                  <c:v>871.53773266666701</c:v>
                </c:pt>
                <c:pt idx="719">
                  <c:v>2703.9117723101899</c:v>
                </c:pt>
                <c:pt idx="720">
                  <c:v>7663.73824898766</c:v>
                </c:pt>
                <c:pt idx="721">
                  <c:v>7621.9222611799696</c:v>
                </c:pt>
                <c:pt idx="722">
                  <c:v>7385.0536644517997</c:v>
                </c:pt>
                <c:pt idx="723">
                  <c:v>7470.8098951475704</c:v>
                </c:pt>
                <c:pt idx="724">
                  <c:v>6682.8239364444398</c:v>
                </c:pt>
                <c:pt idx="725">
                  <c:v>11387.050890629</c:v>
                </c:pt>
                <c:pt idx="726">
                  <c:v>15668.4583284036</c:v>
                </c:pt>
                <c:pt idx="727">
                  <c:v>25841.146542536299</c:v>
                </c:pt>
                <c:pt idx="728">
                  <c:v>18417.460245065002</c:v>
                </c:pt>
                <c:pt idx="729">
                  <c:v>16378.999722996199</c:v>
                </c:pt>
                <c:pt idx="730">
                  <c:v>11359.056298078</c:v>
                </c:pt>
                <c:pt idx="731">
                  <c:v>5217.4862022100297</c:v>
                </c:pt>
                <c:pt idx="732">
                  <c:v>4096.8281189629797</c:v>
                </c:pt>
                <c:pt idx="733">
                  <c:v>4691.8345423671299</c:v>
                </c:pt>
                <c:pt idx="734">
                  <c:v>4719.1175851367498</c:v>
                </c:pt>
                <c:pt idx="735">
                  <c:v>5337.4343532737503</c:v>
                </c:pt>
                <c:pt idx="736">
                  <c:v>5980.5050785372396</c:v>
                </c:pt>
                <c:pt idx="737">
                  <c:v>7261.3245507759202</c:v>
                </c:pt>
                <c:pt idx="738">
                  <c:v>5534.8198810123204</c:v>
                </c:pt>
                <c:pt idx="739">
                  <c:v>4357.7634831592504</c:v>
                </c:pt>
                <c:pt idx="740">
                  <c:v>11247.007662275</c:v>
                </c:pt>
                <c:pt idx="741">
                  <c:v>10925.761634771399</c:v>
                </c:pt>
                <c:pt idx="742">
                  <c:v>9224.7213339427399</c:v>
                </c:pt>
                <c:pt idx="743">
                  <c:v>4771.2953787718097</c:v>
                </c:pt>
                <c:pt idx="744">
                  <c:v>4784.5404749346499</c:v>
                </c:pt>
                <c:pt idx="745">
                  <c:v>4143.7436786383296</c:v>
                </c:pt>
                <c:pt idx="746">
                  <c:v>4797.8055782205001</c:v>
                </c:pt>
                <c:pt idx="747">
                  <c:v>6793.7356752953901</c:v>
                </c:pt>
                <c:pt idx="748">
                  <c:v>8887.1712562950106</c:v>
                </c:pt>
                <c:pt idx="749">
                  <c:v>9728.5424827796705</c:v>
                </c:pt>
                <c:pt idx="750">
                  <c:v>7128.2486118464703</c:v>
                </c:pt>
                <c:pt idx="751">
                  <c:v>4435.2797970316697</c:v>
                </c:pt>
                <c:pt idx="752">
                  <c:v>3751.0044604452501</c:v>
                </c:pt>
                <c:pt idx="753">
                  <c:v>1707.63305466979</c:v>
                </c:pt>
                <c:pt idx="754">
                  <c:v>-969.44218336861502</c:v>
                </c:pt>
                <c:pt idx="755">
                  <c:v>-1623.9150716306201</c:v>
                </c:pt>
                <c:pt idx="756">
                  <c:v>-4123.0282610452196</c:v>
                </c:pt>
                <c:pt idx="757">
                  <c:v>-11643.5328319401</c:v>
                </c:pt>
                <c:pt idx="758">
                  <c:v>-20135.436858585599</c:v>
                </c:pt>
                <c:pt idx="759">
                  <c:v>-21250.727979040599</c:v>
                </c:pt>
                <c:pt idx="760">
                  <c:v>-17746.070635862699</c:v>
                </c:pt>
                <c:pt idx="761">
                  <c:v>-15190.188286259599</c:v>
                </c:pt>
                <c:pt idx="762">
                  <c:v>-11822.1085866459</c:v>
                </c:pt>
                <c:pt idx="763">
                  <c:v>-6881.4749890427502</c:v>
                </c:pt>
                <c:pt idx="764">
                  <c:v>-2859.68411918519</c:v>
                </c:pt>
                <c:pt idx="765">
                  <c:v>2315.7641459832098</c:v>
                </c:pt>
                <c:pt idx="766">
                  <c:v>8096.3436810864196</c:v>
                </c:pt>
                <c:pt idx="767">
                  <c:v>9421.4192338131797</c:v>
                </c:pt>
                <c:pt idx="768">
                  <c:v>11676.4319927664</c:v>
                </c:pt>
                <c:pt idx="769">
                  <c:v>13026.0715294657</c:v>
                </c:pt>
                <c:pt idx="770">
                  <c:v>20658.838873591802</c:v>
                </c:pt>
                <c:pt idx="771">
                  <c:v>27652.784963402399</c:v>
                </c:pt>
                <c:pt idx="772">
                  <c:v>28116.931144708298</c:v>
                </c:pt>
                <c:pt idx="773">
                  <c:v>31480.0210147008</c:v>
                </c:pt>
                <c:pt idx="774">
                  <c:v>23420.117538097002</c:v>
                </c:pt>
                <c:pt idx="775">
                  <c:v>27968.754210536299</c:v>
                </c:pt>
                <c:pt idx="776">
                  <c:v>28392.233814340601</c:v>
                </c:pt>
                <c:pt idx="777">
                  <c:v>22031.860112796501</c:v>
                </c:pt>
                <c:pt idx="778">
                  <c:v>19678.6212066712</c:v>
                </c:pt>
                <c:pt idx="779">
                  <c:v>19530.301970553199</c:v>
                </c:pt>
                <c:pt idx="780">
                  <c:v>16718.406074052498</c:v>
                </c:pt>
                <c:pt idx="781">
                  <c:v>14527.2766849523</c:v>
                </c:pt>
                <c:pt idx="782">
                  <c:v>12182.6913190696</c:v>
                </c:pt>
                <c:pt idx="783">
                  <c:v>10596.2685854867</c:v>
                </c:pt>
                <c:pt idx="784">
                  <c:v>8943.9144281422996</c:v>
                </c:pt>
                <c:pt idx="785">
                  <c:v>9888.3560971851693</c:v>
                </c:pt>
                <c:pt idx="786">
                  <c:v>12661.5372313429</c:v>
                </c:pt>
                <c:pt idx="787">
                  <c:v>11026.3089172168</c:v>
                </c:pt>
                <c:pt idx="788">
                  <c:v>7518.0734502982395</c:v>
                </c:pt>
                <c:pt idx="789">
                  <c:v>6635.2879904216798</c:v>
                </c:pt>
                <c:pt idx="790">
                  <c:v>7535.5998175402101</c:v>
                </c:pt>
                <c:pt idx="791">
                  <c:v>9364.7307722464193</c:v>
                </c:pt>
                <c:pt idx="792">
                  <c:v>9425.8366057777403</c:v>
                </c:pt>
                <c:pt idx="793">
                  <c:v>3136.5297295150799</c:v>
                </c:pt>
                <c:pt idx="794">
                  <c:v>-11678.659758748599</c:v>
                </c:pt>
                <c:pt idx="795">
                  <c:v>-24896.749176484602</c:v>
                </c:pt>
                <c:pt idx="796">
                  <c:v>-32589.525606466101</c:v>
                </c:pt>
                <c:pt idx="797">
                  <c:v>-30950.021392861101</c:v>
                </c:pt>
                <c:pt idx="798">
                  <c:v>-22855.671897042801</c:v>
                </c:pt>
                <c:pt idx="799">
                  <c:v>-11306.3414190326</c:v>
                </c:pt>
                <c:pt idx="800">
                  <c:v>-1573.10457104496</c:v>
                </c:pt>
                <c:pt idx="801">
                  <c:v>2894.9435236580798</c:v>
                </c:pt>
                <c:pt idx="802">
                  <c:v>8093.09889008966</c:v>
                </c:pt>
                <c:pt idx="803">
                  <c:v>19541.199925727298</c:v>
                </c:pt>
                <c:pt idx="804">
                  <c:v>28473.464570613301</c:v>
                </c:pt>
                <c:pt idx="805">
                  <c:v>25482.501895525998</c:v>
                </c:pt>
                <c:pt idx="806">
                  <c:v>14065.572571529099</c:v>
                </c:pt>
                <c:pt idx="807">
                  <c:v>6992.4377611373202</c:v>
                </c:pt>
                <c:pt idx="808">
                  <c:v>1229.0429237471001</c:v>
                </c:pt>
                <c:pt idx="809">
                  <c:v>-3698.6457759568898</c:v>
                </c:pt>
                <c:pt idx="810">
                  <c:v>-6327.3502154806602</c:v>
                </c:pt>
                <c:pt idx="811">
                  <c:v>-10594.582636176499</c:v>
                </c:pt>
                <c:pt idx="812">
                  <c:v>-18142.0775572487</c:v>
                </c:pt>
                <c:pt idx="813">
                  <c:v>-18184.747870680501</c:v>
                </c:pt>
                <c:pt idx="814">
                  <c:v>-17299.640969916902</c:v>
                </c:pt>
                <c:pt idx="815">
                  <c:v>-16060.4493718989</c:v>
                </c:pt>
                <c:pt idx="816">
                  <c:v>-15054.8323329573</c:v>
                </c:pt>
                <c:pt idx="817">
                  <c:v>-11384.569531417999</c:v>
                </c:pt>
                <c:pt idx="818">
                  <c:v>-8160.1821426666602</c:v>
                </c:pt>
                <c:pt idx="819">
                  <c:v>-1046.1969897947499</c:v>
                </c:pt>
                <c:pt idx="820">
                  <c:v>3763.5050795555599</c:v>
                </c:pt>
                <c:pt idx="821">
                  <c:v>11437.873681306801</c:v>
                </c:pt>
                <c:pt idx="822">
                  <c:v>13282.5108107585</c:v>
                </c:pt>
                <c:pt idx="823">
                  <c:v>13843.356102346301</c:v>
                </c:pt>
                <c:pt idx="824">
                  <c:v>14486.390123257301</c:v>
                </c:pt>
                <c:pt idx="825">
                  <c:v>12430.846408699101</c:v>
                </c:pt>
                <c:pt idx="826">
                  <c:v>12782.698696616901</c:v>
                </c:pt>
                <c:pt idx="827">
                  <c:v>13047.193071871699</c:v>
                </c:pt>
                <c:pt idx="828">
                  <c:v>12665.8746817422</c:v>
                </c:pt>
                <c:pt idx="829">
                  <c:v>17456.1268733994</c:v>
                </c:pt>
                <c:pt idx="830">
                  <c:v>19215.9666711358</c:v>
                </c:pt>
                <c:pt idx="831">
                  <c:v>18410.3071833992</c:v>
                </c:pt>
                <c:pt idx="832">
                  <c:v>13207.4781138867</c:v>
                </c:pt>
                <c:pt idx="833">
                  <c:v>7497.6727746282204</c:v>
                </c:pt>
                <c:pt idx="834">
                  <c:v>7592.0483052701602</c:v>
                </c:pt>
                <c:pt idx="835">
                  <c:v>8372.4604929413708</c:v>
                </c:pt>
                <c:pt idx="836">
                  <c:v>7801.4908155501898</c:v>
                </c:pt>
                <c:pt idx="837">
                  <c:v>7199.6296063943</c:v>
                </c:pt>
                <c:pt idx="838">
                  <c:v>9389.7027938696592</c:v>
                </c:pt>
                <c:pt idx="839">
                  <c:v>10989.9710510199</c:v>
                </c:pt>
                <c:pt idx="840">
                  <c:v>9745.96236819156</c:v>
                </c:pt>
                <c:pt idx="841">
                  <c:v>10646.7671123238</c:v>
                </c:pt>
                <c:pt idx="842">
                  <c:v>13883.1902529378</c:v>
                </c:pt>
                <c:pt idx="843">
                  <c:v>14240.6922739602</c:v>
                </c:pt>
                <c:pt idx="844">
                  <c:v>11425.6274265418</c:v>
                </c:pt>
                <c:pt idx="845">
                  <c:v>7660.50297802762</c:v>
                </c:pt>
                <c:pt idx="846">
                  <c:v>6926.0246101435096</c:v>
                </c:pt>
                <c:pt idx="847">
                  <c:v>6959.5171210291801</c:v>
                </c:pt>
                <c:pt idx="848">
                  <c:v>9383.7966594569607</c:v>
                </c:pt>
                <c:pt idx="849">
                  <c:v>13562.2973004083</c:v>
                </c:pt>
                <c:pt idx="850">
                  <c:v>17206.026767567801</c:v>
                </c:pt>
                <c:pt idx="851">
                  <c:v>14240.3880833118</c:v>
                </c:pt>
                <c:pt idx="852">
                  <c:v>11075.7396705801</c:v>
                </c:pt>
                <c:pt idx="853">
                  <c:v>11216.0527944843</c:v>
                </c:pt>
                <c:pt idx="854">
                  <c:v>11357.312584540399</c:v>
                </c:pt>
                <c:pt idx="855">
                  <c:v>9740.5209651162604</c:v>
                </c:pt>
                <c:pt idx="856">
                  <c:v>7190.2612398679903</c:v>
                </c:pt>
                <c:pt idx="857">
                  <c:v>7207.2711363131002</c:v>
                </c:pt>
                <c:pt idx="858">
                  <c:v>15226.5841354647</c:v>
                </c:pt>
                <c:pt idx="859">
                  <c:v>18280.520793283398</c:v>
                </c:pt>
                <c:pt idx="860">
                  <c:v>15911.4612199289</c:v>
                </c:pt>
                <c:pt idx="861">
                  <c:v>12447.856257891601</c:v>
                </c:pt>
                <c:pt idx="862">
                  <c:v>20239.519224629999</c:v>
                </c:pt>
                <c:pt idx="863">
                  <c:v>29727.830108814</c:v>
                </c:pt>
                <c:pt idx="864">
                  <c:v>19565.492070918899</c:v>
                </c:pt>
                <c:pt idx="865">
                  <c:v>12848.713818501699</c:v>
                </c:pt>
                <c:pt idx="866">
                  <c:v>13992.1934661304</c:v>
                </c:pt>
                <c:pt idx="867">
                  <c:v>20365.221645379501</c:v>
                </c:pt>
                <c:pt idx="868">
                  <c:v>22915.011959234602</c:v>
                </c:pt>
                <c:pt idx="869">
                  <c:v>14860.864839841801</c:v>
                </c:pt>
                <c:pt idx="870">
                  <c:v>7593.8433794046196</c:v>
                </c:pt>
                <c:pt idx="871">
                  <c:v>5479.2235135628198</c:v>
                </c:pt>
                <c:pt idx="872">
                  <c:v>4393.3059613729101</c:v>
                </c:pt>
                <c:pt idx="873">
                  <c:v>4338.0420065804601</c:v>
                </c:pt>
                <c:pt idx="874">
                  <c:v>2233.6696054497002</c:v>
                </c:pt>
                <c:pt idx="875">
                  <c:v>-859.92556798487794</c:v>
                </c:pt>
                <c:pt idx="876">
                  <c:v>-3884.4097989044999</c:v>
                </c:pt>
                <c:pt idx="877">
                  <c:v>-5838.5243614523797</c:v>
                </c:pt>
                <c:pt idx="878">
                  <c:v>-1069.3262465815999</c:v>
                </c:pt>
                <c:pt idx="879">
                  <c:v>3640.7159686418699</c:v>
                </c:pt>
                <c:pt idx="880">
                  <c:v>7426.0134995061699</c:v>
                </c:pt>
                <c:pt idx="881">
                  <c:v>-2075.5983161712002</c:v>
                </c:pt>
                <c:pt idx="882">
                  <c:v>-2111.05387538274</c:v>
                </c:pt>
                <c:pt idx="883">
                  <c:v>7081.8115567160503</c:v>
                </c:pt>
                <c:pt idx="884">
                  <c:v>7081.8115567160503</c:v>
                </c:pt>
                <c:pt idx="885">
                  <c:v>8019.3846112165502</c:v>
                </c:pt>
                <c:pt idx="886">
                  <c:v>9923.8050026134097</c:v>
                </c:pt>
                <c:pt idx="887">
                  <c:v>9038.6470730788806</c:v>
                </c:pt>
                <c:pt idx="888">
                  <c:v>8129.7087889106097</c:v>
                </c:pt>
                <c:pt idx="889">
                  <c:v>5314.6805133212501</c:v>
                </c:pt>
                <c:pt idx="890">
                  <c:v>3416.1924352906099</c:v>
                </c:pt>
                <c:pt idx="891">
                  <c:v>-314.51587561240501</c:v>
                </c:pt>
                <c:pt idx="892">
                  <c:v>-3062.6217792797502</c:v>
                </c:pt>
                <c:pt idx="893">
                  <c:v>-5709.5357917600104</c:v>
                </c:pt>
                <c:pt idx="894">
                  <c:v>-3953.1350163021798</c:v>
                </c:pt>
                <c:pt idx="895">
                  <c:v>-2253.9862382710699</c:v>
                </c:pt>
                <c:pt idx="896">
                  <c:v>1934.40293495228</c:v>
                </c:pt>
                <c:pt idx="897">
                  <c:v>4427.8370278133998</c:v>
                </c:pt>
                <c:pt idx="898">
                  <c:v>6101.4792932455503</c:v>
                </c:pt>
                <c:pt idx="899">
                  <c:v>5250.77515225757</c:v>
                </c:pt>
                <c:pt idx="900">
                  <c:v>3546.45534039413</c:v>
                </c:pt>
                <c:pt idx="901">
                  <c:v>1010.48578353865</c:v>
                </c:pt>
                <c:pt idx="902">
                  <c:v>-3912.6819357437798</c:v>
                </c:pt>
                <c:pt idx="903">
                  <c:v>-32589.525606466101</c:v>
                </c:pt>
                <c:pt idx="904">
                  <c:v>-30950.021392861101</c:v>
                </c:pt>
                <c:pt idx="905">
                  <c:v>-22855.671897042801</c:v>
                </c:pt>
                <c:pt idx="906">
                  <c:v>-11306.3414190326</c:v>
                </c:pt>
                <c:pt idx="907">
                  <c:v>-1573.10457104496</c:v>
                </c:pt>
                <c:pt idx="908">
                  <c:v>2894.9435236580798</c:v>
                </c:pt>
                <c:pt idx="909">
                  <c:v>8093.09889008966</c:v>
                </c:pt>
                <c:pt idx="910">
                  <c:v>19541.199925727298</c:v>
                </c:pt>
                <c:pt idx="911">
                  <c:v>28473.464570613301</c:v>
                </c:pt>
                <c:pt idx="912">
                  <c:v>25482.501895525998</c:v>
                </c:pt>
                <c:pt idx="913">
                  <c:v>14065.572571529099</c:v>
                </c:pt>
                <c:pt idx="914">
                  <c:v>14465.234598666701</c:v>
                </c:pt>
                <c:pt idx="915">
                  <c:v>28502.220536069399</c:v>
                </c:pt>
                <c:pt idx="916">
                  <c:v>14180.476543090899</c:v>
                </c:pt>
                <c:pt idx="917">
                  <c:v>14502.6899860761</c:v>
                </c:pt>
                <c:pt idx="918">
                  <c:v>4074.8710290601398</c:v>
                </c:pt>
                <c:pt idx="919">
                  <c:v>6483.5921860076396</c:v>
                </c:pt>
                <c:pt idx="920">
                  <c:v>8960.4586825306596</c:v>
                </c:pt>
                <c:pt idx="921">
                  <c:v>14069.4955327933</c:v>
                </c:pt>
                <c:pt idx="922">
                  <c:v>21322.797201891801</c:v>
                </c:pt>
                <c:pt idx="923">
                  <c:v>20233.463755432502</c:v>
                </c:pt>
                <c:pt idx="924">
                  <c:v>17164.001796457102</c:v>
                </c:pt>
                <c:pt idx="925">
                  <c:v>-2222.2954669781302</c:v>
                </c:pt>
                <c:pt idx="926">
                  <c:v>-5642.6051304314497</c:v>
                </c:pt>
                <c:pt idx="927">
                  <c:v>249.529148098707</c:v>
                </c:pt>
                <c:pt idx="928">
                  <c:v>209.491860076244</c:v>
                </c:pt>
                <c:pt idx="929">
                  <c:v>2657.0902094646199</c:v>
                </c:pt>
                <c:pt idx="930">
                  <c:v>2618.9705019292201</c:v>
                </c:pt>
                <c:pt idx="931">
                  <c:v>3404.48797158257</c:v>
                </c:pt>
                <c:pt idx="932">
                  <c:v>2553.2425446273601</c:v>
                </c:pt>
                <c:pt idx="933">
                  <c:v>2516.2399436716801</c:v>
                </c:pt>
                <c:pt idx="934">
                  <c:v>-725.39928330682994</c:v>
                </c:pt>
                <c:pt idx="935">
                  <c:v>-3095.4554454253898</c:v>
                </c:pt>
                <c:pt idx="936">
                  <c:v>-1557.55147718895</c:v>
                </c:pt>
                <c:pt idx="937">
                  <c:v>703.52280479014098</c:v>
                </c:pt>
                <c:pt idx="938">
                  <c:v>1425.77468171122</c:v>
                </c:pt>
                <c:pt idx="939">
                  <c:v>1391.55270400462</c:v>
                </c:pt>
                <c:pt idx="940">
                  <c:v>615.82272742322596</c:v>
                </c:pt>
                <c:pt idx="941">
                  <c:v>2794.1592618714599</c:v>
                </c:pt>
                <c:pt idx="942">
                  <c:v>4244.93126533331</c:v>
                </c:pt>
                <c:pt idx="943">
                  <c:v>4232.9789444362696</c:v>
                </c:pt>
                <c:pt idx="944">
                  <c:v>4961.6487191276501</c:v>
                </c:pt>
                <c:pt idx="945">
                  <c:v>5704.9745986666903</c:v>
                </c:pt>
                <c:pt idx="946">
                  <c:v>6467.0806799633901</c:v>
                </c:pt>
                <c:pt idx="947">
                  <c:v>11057.580327461401</c:v>
                </c:pt>
                <c:pt idx="948">
                  <c:v>11253.213032292801</c:v>
                </c:pt>
                <c:pt idx="949">
                  <c:v>8312.5401380628191</c:v>
                </c:pt>
                <c:pt idx="950">
                  <c:v>4501.2601718916703</c:v>
                </c:pt>
                <c:pt idx="951">
                  <c:v>-2326.1118912982702</c:v>
                </c:pt>
                <c:pt idx="952">
                  <c:v>-12294.9690550141</c:v>
                </c:pt>
                <c:pt idx="953">
                  <c:v>-23871.792713337301</c:v>
                </c:pt>
                <c:pt idx="954">
                  <c:v>-27231.425078870099</c:v>
                </c:pt>
                <c:pt idx="955">
                  <c:v>-23996.798588268401</c:v>
                </c:pt>
                <c:pt idx="956">
                  <c:v>-20717.354369239001</c:v>
                </c:pt>
                <c:pt idx="957">
                  <c:v>-17399.376388995501</c:v>
                </c:pt>
                <c:pt idx="958">
                  <c:v>-5217.03904931754</c:v>
                </c:pt>
                <c:pt idx="959">
                  <c:v>5149.06506849383</c:v>
                </c:pt>
                <c:pt idx="960">
                  <c:v>15346.719679239301</c:v>
                </c:pt>
                <c:pt idx="961">
                  <c:v>27560.274225638801</c:v>
                </c:pt>
                <c:pt idx="962">
                  <c:v>35034.656890850398</c:v>
                </c:pt>
                <c:pt idx="963">
                  <c:v>33906.0690604232</c:v>
                </c:pt>
                <c:pt idx="964">
                  <c:v>28846.586128921299</c:v>
                </c:pt>
                <c:pt idx="965">
                  <c:v>19105.366104260102</c:v>
                </c:pt>
                <c:pt idx="966">
                  <c:v>11769.3795505611</c:v>
                </c:pt>
                <c:pt idx="967">
                  <c:v>5444.6111282961301</c:v>
                </c:pt>
                <c:pt idx="968">
                  <c:v>4021.6866400672402</c:v>
                </c:pt>
                <c:pt idx="969">
                  <c:v>1878.92460976298</c:v>
                </c:pt>
                <c:pt idx="970">
                  <c:v>-931.99243761180605</c:v>
                </c:pt>
                <c:pt idx="971">
                  <c:v>-6945.9410087880897</c:v>
                </c:pt>
                <c:pt idx="972">
                  <c:v>-16509.6850233607</c:v>
                </c:pt>
                <c:pt idx="973">
                  <c:v>-25711.641009134601</c:v>
                </c:pt>
                <c:pt idx="974">
                  <c:v>-22455.091101412399</c:v>
                </c:pt>
                <c:pt idx="975">
                  <c:v>-19156.687600740701</c:v>
                </c:pt>
                <c:pt idx="976">
                  <c:v>-15822.714474333001</c:v>
                </c:pt>
                <c:pt idx="977">
                  <c:v>-12656.6722824729</c:v>
                </c:pt>
                <c:pt idx="978">
                  <c:v>-5963.3328621234596</c:v>
                </c:pt>
                <c:pt idx="979">
                  <c:v>-4035.0931464474102</c:v>
                </c:pt>
                <c:pt idx="980">
                  <c:v>-2841.4111931929701</c:v>
                </c:pt>
                <c:pt idx="981">
                  <c:v>-1625.3562227032101</c:v>
                </c:pt>
                <c:pt idx="982">
                  <c:v>-1039.12490699556</c:v>
                </c:pt>
                <c:pt idx="983">
                  <c:v>-868.96538292997695</c:v>
                </c:pt>
                <c:pt idx="984">
                  <c:v>-765.59357415111106</c:v>
                </c:pt>
                <c:pt idx="985">
                  <c:v>-233.501044856427</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143.81678866469099</c:v>
                </c:pt>
                <c:pt idx="1028">
                  <c:v>1620.8497810311101</c:v>
                </c:pt>
                <c:pt idx="1029">
                  <c:v>6433.5001338382099</c:v>
                </c:pt>
                <c:pt idx="1030">
                  <c:v>12910.047956509199</c:v>
                </c:pt>
                <c:pt idx="1031">
                  <c:v>16089.0146704938</c:v>
                </c:pt>
                <c:pt idx="1032">
                  <c:v>16363.5151048553</c:v>
                </c:pt>
                <c:pt idx="1033">
                  <c:v>16664.182936659101</c:v>
                </c:pt>
                <c:pt idx="1034">
                  <c:v>17493.536290752199</c:v>
                </c:pt>
                <c:pt idx="1035">
                  <c:v>18422.501046628098</c:v>
                </c:pt>
                <c:pt idx="1036">
                  <c:v>16282.779016443499</c:v>
                </c:pt>
                <c:pt idx="1037">
                  <c:v>14554.0200953688</c:v>
                </c:pt>
                <c:pt idx="1038">
                  <c:v>13573.4654785808</c:v>
                </c:pt>
                <c:pt idx="1039">
                  <c:v>16083.4041037966</c:v>
                </c:pt>
                <c:pt idx="1040">
                  <c:v>18903.9276704691</c:v>
                </c:pt>
                <c:pt idx="1041">
                  <c:v>19967.360261971298</c:v>
                </c:pt>
                <c:pt idx="1042">
                  <c:v>18859.380296871299</c:v>
                </c:pt>
                <c:pt idx="1043">
                  <c:v>14523.1330664778</c:v>
                </c:pt>
                <c:pt idx="1044">
                  <c:v>9768.4151558987105</c:v>
                </c:pt>
                <c:pt idx="1045">
                  <c:v>6244.3925646992502</c:v>
                </c:pt>
                <c:pt idx="1046">
                  <c:v>5545.0017702108798</c:v>
                </c:pt>
                <c:pt idx="1047">
                  <c:v>6291.7397741321902</c:v>
                </c:pt>
                <c:pt idx="1048">
                  <c:v>6323.4165752867502</c:v>
                </c:pt>
                <c:pt idx="1049">
                  <c:v>3420.3212185766502</c:v>
                </c:pt>
                <c:pt idx="1050">
                  <c:v>-904.46931636361205</c:v>
                </c:pt>
                <c:pt idx="1051">
                  <c:v>-6418.8517114676197</c:v>
                </c:pt>
                <c:pt idx="1052">
                  <c:v>-8222.3739047279596</c:v>
                </c:pt>
                <c:pt idx="1053">
                  <c:v>-10421.0646436394</c:v>
                </c:pt>
                <c:pt idx="1054">
                  <c:v>-12259.609649451701</c:v>
                </c:pt>
                <c:pt idx="1055">
                  <c:v>-15721.9097815479</c:v>
                </c:pt>
                <c:pt idx="1056">
                  <c:v>-18020.925139777799</c:v>
                </c:pt>
                <c:pt idx="1057">
                  <c:v>-19594.5004128242</c:v>
                </c:pt>
                <c:pt idx="1058">
                  <c:v>-16264.8649910894</c:v>
                </c:pt>
                <c:pt idx="1059">
                  <c:v>-10922.4144390602</c:v>
                </c:pt>
                <c:pt idx="1060">
                  <c:v>-8479.1991094434306</c:v>
                </c:pt>
                <c:pt idx="1061">
                  <c:v>-5001.4970442215399</c:v>
                </c:pt>
                <c:pt idx="1062">
                  <c:v>-1399.6407858518501</c:v>
                </c:pt>
                <c:pt idx="1063">
                  <c:v>1042.58461947775</c:v>
                </c:pt>
                <c:pt idx="1064">
                  <c:v>2142.7219731437099</c:v>
                </c:pt>
                <c:pt idx="1065">
                  <c:v>7048.9673359348099</c:v>
                </c:pt>
                <c:pt idx="1066">
                  <c:v>13048.7194887963</c:v>
                </c:pt>
                <c:pt idx="1067">
                  <c:v>12837.9261156828</c:v>
                </c:pt>
                <c:pt idx="1068">
                  <c:v>5857.2446106728003</c:v>
                </c:pt>
                <c:pt idx="1069">
                  <c:v>3961.3406444266602</c:v>
                </c:pt>
                <c:pt idx="1070">
                  <c:v>6302.8725925244398</c:v>
                </c:pt>
                <c:pt idx="1071">
                  <c:v>11574.840625173299</c:v>
                </c:pt>
                <c:pt idx="1072">
                  <c:v>15400.6332550261</c:v>
                </c:pt>
                <c:pt idx="1073">
                  <c:v>19540.081219575201</c:v>
                </c:pt>
                <c:pt idx="1074">
                  <c:v>25690.242463001301</c:v>
                </c:pt>
                <c:pt idx="1075">
                  <c:v>33886.388730750201</c:v>
                </c:pt>
                <c:pt idx="1076">
                  <c:v>36364.735733682101</c:v>
                </c:pt>
                <c:pt idx="1077">
                  <c:v>33704.636643188001</c:v>
                </c:pt>
                <c:pt idx="1078">
                  <c:v>28937.6682957097</c:v>
                </c:pt>
                <c:pt idx="1079">
                  <c:v>25562.217331049302</c:v>
                </c:pt>
                <c:pt idx="1080">
                  <c:v>25024.612748604501</c:v>
                </c:pt>
                <c:pt idx="1081">
                  <c:v>18056.838798765999</c:v>
                </c:pt>
                <c:pt idx="1082">
                  <c:v>9677.5646711527697</c:v>
                </c:pt>
                <c:pt idx="1083">
                  <c:v>1968.7764255642201</c:v>
                </c:pt>
                <c:pt idx="1084">
                  <c:v>-7222.5363460910103</c:v>
                </c:pt>
                <c:pt idx="1085">
                  <c:v>-7113.0112167969501</c:v>
                </c:pt>
                <c:pt idx="1086">
                  <c:v>66.809414224057704</c:v>
                </c:pt>
                <c:pt idx="1087">
                  <c:v>5612.2702969400598</c:v>
                </c:pt>
                <c:pt idx="1088">
                  <c:v>6420.2519948527297</c:v>
                </c:pt>
                <c:pt idx="1089">
                  <c:v>6436.0497719880696</c:v>
                </c:pt>
                <c:pt idx="1090">
                  <c:v>5641.1372905066701</c:v>
                </c:pt>
                <c:pt idx="1091">
                  <c:v>5641.1372905066701</c:v>
                </c:pt>
                <c:pt idx="1092">
                  <c:v>8081.5285008225001</c:v>
                </c:pt>
                <c:pt idx="1093">
                  <c:v>13956.0784589258</c:v>
                </c:pt>
                <c:pt idx="1094">
                  <c:v>19416.9131582345</c:v>
                </c:pt>
                <c:pt idx="1095">
                  <c:v>17342.7921711528</c:v>
                </c:pt>
                <c:pt idx="1096">
                  <c:v>12408.3025094164</c:v>
                </c:pt>
                <c:pt idx="1097">
                  <c:v>8139.4381443212596</c:v>
                </c:pt>
                <c:pt idx="1098">
                  <c:v>2915.0141147081499</c:v>
                </c:pt>
                <c:pt idx="1099">
                  <c:v>-3944.06381662678</c:v>
                </c:pt>
                <c:pt idx="1100">
                  <c:v>-10442.9897416728</c:v>
                </c:pt>
                <c:pt idx="1101">
                  <c:v>-5492.0932337655004</c:v>
                </c:pt>
                <c:pt idx="1102">
                  <c:v>1635.97767365036</c:v>
                </c:pt>
                <c:pt idx="1103">
                  <c:v>8820.78721643258</c:v>
                </c:pt>
                <c:pt idx="1104">
                  <c:v>17239.750446891201</c:v>
                </c:pt>
                <c:pt idx="1105">
                  <c:v>23849.4833037436</c:v>
                </c:pt>
                <c:pt idx="1106">
                  <c:v>20233.463755432502</c:v>
                </c:pt>
                <c:pt idx="1107">
                  <c:v>11738.7028391684</c:v>
                </c:pt>
                <c:pt idx="1108">
                  <c:v>5620.3345308305898</c:v>
                </c:pt>
                <c:pt idx="1109">
                  <c:v>-1377.2429068967999</c:v>
                </c:pt>
                <c:pt idx="1110">
                  <c:v>-6455.8550494321298</c:v>
                </c:pt>
                <c:pt idx="1111">
                  <c:v>-623.48180695108704</c:v>
                </c:pt>
                <c:pt idx="1112">
                  <c:v>6839.1701069897999</c:v>
                </c:pt>
                <c:pt idx="1113">
                  <c:v>17210.5544222229</c:v>
                </c:pt>
                <c:pt idx="1114">
                  <c:v>30470.4954070883</c:v>
                </c:pt>
                <c:pt idx="1115">
                  <c:v>31902.548223382699</c:v>
                </c:pt>
                <c:pt idx="1116">
                  <c:v>20456.5097647488</c:v>
                </c:pt>
                <c:pt idx="1117">
                  <c:v>10200.444147542399</c:v>
                </c:pt>
                <c:pt idx="1118">
                  <c:v>3556.7711881250798</c:v>
                </c:pt>
                <c:pt idx="1119">
                  <c:v>-3948.9150461908398</c:v>
                </c:pt>
                <c:pt idx="1120">
                  <c:v>-3955.5729742153299</c:v>
                </c:pt>
                <c:pt idx="1121">
                  <c:v>517.18817133740595</c:v>
                </c:pt>
                <c:pt idx="1122">
                  <c:v>2259.1865500242202</c:v>
                </c:pt>
                <c:pt idx="1123">
                  <c:v>-448.15784298259098</c:v>
                </c:pt>
                <c:pt idx="1124">
                  <c:v>-8222.8014245955292</c:v>
                </c:pt>
                <c:pt idx="1125">
                  <c:v>-17779.7074916729</c:v>
                </c:pt>
                <c:pt idx="1126">
                  <c:v>-28727.640245484999</c:v>
                </c:pt>
                <c:pt idx="1127">
                  <c:v>-31660.822820412599</c:v>
                </c:pt>
                <c:pt idx="1128">
                  <c:v>-28499.284080906698</c:v>
                </c:pt>
                <c:pt idx="1129">
                  <c:v>-24322.160458714501</c:v>
                </c:pt>
                <c:pt idx="1130">
                  <c:v>-16159.8244954619</c:v>
                </c:pt>
                <c:pt idx="1131">
                  <c:v>-12070.833349651801</c:v>
                </c:pt>
                <c:pt idx="1132">
                  <c:v>-10168.479837974501</c:v>
                </c:pt>
                <c:pt idx="1133">
                  <c:v>-9469.9385044327792</c:v>
                </c:pt>
                <c:pt idx="1134">
                  <c:v>-9460.9246077978496</c:v>
                </c:pt>
                <c:pt idx="1135">
                  <c:v>-8000.9159548345096</c:v>
                </c:pt>
                <c:pt idx="1136">
                  <c:v>-5633.3174353484601</c:v>
                </c:pt>
                <c:pt idx="1137">
                  <c:v>-2287.9216299105601</c:v>
                </c:pt>
                <c:pt idx="1138">
                  <c:v>269.20295143253099</c:v>
                </c:pt>
                <c:pt idx="1139">
                  <c:v>1237.98821466095</c:v>
                </c:pt>
                <c:pt idx="1140">
                  <c:v>1659.6029379906799</c:v>
                </c:pt>
                <c:pt idx="1141">
                  <c:v>2126.2874919394098</c:v>
                </c:pt>
                <c:pt idx="1142">
                  <c:v>4087.7520939318501</c:v>
                </c:pt>
                <c:pt idx="1143">
                  <c:v>8388.5737646773796</c:v>
                </c:pt>
                <c:pt idx="1144">
                  <c:v>12033.445311814199</c:v>
                </c:pt>
                <c:pt idx="1145">
                  <c:v>8116.9740554725804</c:v>
                </c:pt>
                <c:pt idx="1146">
                  <c:v>3224.4345144622398</c:v>
                </c:pt>
                <c:pt idx="1147">
                  <c:v>-4736.5184333914303</c:v>
                </c:pt>
                <c:pt idx="1148">
                  <c:v>-11183.9848360746</c:v>
                </c:pt>
                <c:pt idx="1149">
                  <c:v>-5709.4225002016601</c:v>
                </c:pt>
                <c:pt idx="1150">
                  <c:v>-2048.5489339999999</c:v>
                </c:pt>
                <c:pt idx="1151">
                  <c:v>871.53773266666701</c:v>
                </c:pt>
                <c:pt idx="1152">
                  <c:v>871.53773266666701</c:v>
                </c:pt>
                <c:pt idx="1153">
                  <c:v>4584.6898871801204</c:v>
                </c:pt>
                <c:pt idx="1154">
                  <c:v>13846.737529321499</c:v>
                </c:pt>
                <c:pt idx="1155">
                  <c:v>23286.251358089899</c:v>
                </c:pt>
                <c:pt idx="1156">
                  <c:v>21254.897236099601</c:v>
                </c:pt>
                <c:pt idx="1157">
                  <c:v>20969.817897520501</c:v>
                </c:pt>
                <c:pt idx="1158">
                  <c:v>25850.441722773299</c:v>
                </c:pt>
                <c:pt idx="1159">
                  <c:v>34192.669216664202</c:v>
                </c:pt>
                <c:pt idx="1160">
                  <c:v>40683.7009092507</c:v>
                </c:pt>
                <c:pt idx="1161">
                  <c:v>40586.943510057601</c:v>
                </c:pt>
                <c:pt idx="1162">
                  <c:v>36753.530796861298</c:v>
                </c:pt>
                <c:pt idx="1163">
                  <c:v>36802.997932986698</c:v>
                </c:pt>
                <c:pt idx="1164">
                  <c:v>37342.472209390398</c:v>
                </c:pt>
                <c:pt idx="1165">
                  <c:v>38589.322447057799</c:v>
                </c:pt>
                <c:pt idx="1166">
                  <c:v>38684.417142374201</c:v>
                </c:pt>
                <c:pt idx="1167">
                  <c:v>21780.917712341201</c:v>
                </c:pt>
                <c:pt idx="1168">
                  <c:v>21264.431164100701</c:v>
                </c:pt>
                <c:pt idx="1169">
                  <c:v>28142.3405876369</c:v>
                </c:pt>
                <c:pt idx="1170">
                  <c:v>26807.503893901099</c:v>
                </c:pt>
                <c:pt idx="1171">
                  <c:v>26424.199960701899</c:v>
                </c:pt>
                <c:pt idx="1172">
                  <c:v>25964.922188625002</c:v>
                </c:pt>
                <c:pt idx="1173">
                  <c:v>24279.3381796063</c:v>
                </c:pt>
                <c:pt idx="1174">
                  <c:v>23621.3917465831</c:v>
                </c:pt>
                <c:pt idx="1175">
                  <c:v>22898.920073617101</c:v>
                </c:pt>
                <c:pt idx="1176">
                  <c:v>20922.870896421999</c:v>
                </c:pt>
                <c:pt idx="1177">
                  <c:v>20035.398576606</c:v>
                </c:pt>
                <c:pt idx="1178">
                  <c:v>20306.125189815299</c:v>
                </c:pt>
                <c:pt idx="1179">
                  <c:v>23029.878422313901</c:v>
                </c:pt>
                <c:pt idx="1180">
                  <c:v>23402.3544573293</c:v>
                </c:pt>
                <c:pt idx="1181">
                  <c:v>23778.591324969901</c:v>
                </c:pt>
                <c:pt idx="1182">
                  <c:v>22890.233206048</c:v>
                </c:pt>
                <c:pt idx="1183">
                  <c:v>20669.443374945</c:v>
                </c:pt>
                <c:pt idx="1184">
                  <c:v>19628.573398324599</c:v>
                </c:pt>
                <c:pt idx="1185">
                  <c:v>18540.767768600501</c:v>
                </c:pt>
                <c:pt idx="1186">
                  <c:v>16120.009011758601</c:v>
                </c:pt>
                <c:pt idx="1187">
                  <c:v>12344.174724721701</c:v>
                </c:pt>
                <c:pt idx="1188">
                  <c:v>12344.174724721701</c:v>
                </c:pt>
                <c:pt idx="1189">
                  <c:v>12344.174724721701</c:v>
                </c:pt>
                <c:pt idx="1190">
                  <c:v>12344.174724721701</c:v>
                </c:pt>
                <c:pt idx="1191">
                  <c:v>12344.174724721701</c:v>
                </c:pt>
                <c:pt idx="1192">
                  <c:v>12344.174724721701</c:v>
                </c:pt>
                <c:pt idx="1193">
                  <c:v>12344.174724721701</c:v>
                </c:pt>
                <c:pt idx="1194">
                  <c:v>12344.174724721701</c:v>
                </c:pt>
                <c:pt idx="1195">
                  <c:v>12344.174724721701</c:v>
                </c:pt>
                <c:pt idx="1196">
                  <c:v>13629.611823330601</c:v>
                </c:pt>
                <c:pt idx="1197">
                  <c:v>12369.648502342699</c:v>
                </c:pt>
                <c:pt idx="1198">
                  <c:v>13656.4768318268</c:v>
                </c:pt>
                <c:pt idx="1199">
                  <c:v>17564.499441590098</c:v>
                </c:pt>
                <c:pt idx="1200">
                  <c:v>18993.9680862721</c:v>
                </c:pt>
                <c:pt idx="1201">
                  <c:v>23109.323364436699</c:v>
                </c:pt>
                <c:pt idx="1202">
                  <c:v>23406.798234897698</c:v>
                </c:pt>
                <c:pt idx="1203">
                  <c:v>21025.153803660301</c:v>
                </c:pt>
                <c:pt idx="1204">
                  <c:v>18547.757897484302</c:v>
                </c:pt>
                <c:pt idx="1205">
                  <c:v>15989.85835823</c:v>
                </c:pt>
                <c:pt idx="1206">
                  <c:v>14706.9143058424</c:v>
                </c:pt>
                <c:pt idx="1207">
                  <c:v>14735.34645456</c:v>
                </c:pt>
                <c:pt idx="1208">
                  <c:v>14763.819630542501</c:v>
                </c:pt>
                <c:pt idx="1209">
                  <c:v>14792.3338759997</c:v>
                </c:pt>
                <c:pt idx="1210">
                  <c:v>13475.5910920488</c:v>
                </c:pt>
                <c:pt idx="1211">
                  <c:v>13475.5910920488</c:v>
                </c:pt>
                <c:pt idx="1212">
                  <c:v>13475.5910920488</c:v>
                </c:pt>
                <c:pt idx="1213">
                  <c:v>12133.0378465918</c:v>
                </c:pt>
                <c:pt idx="1214">
                  <c:v>13448.4287385674</c:v>
                </c:pt>
                <c:pt idx="1215">
                  <c:v>13448.4287385674</c:v>
                </c:pt>
                <c:pt idx="1216">
                  <c:v>13448.4287385674</c:v>
                </c:pt>
                <c:pt idx="1217">
                  <c:v>12107.268454560101</c:v>
                </c:pt>
                <c:pt idx="1218">
                  <c:v>12081.540089792899</c:v>
                </c:pt>
                <c:pt idx="1219">
                  <c:v>12055.852710081799</c:v>
                </c:pt>
                <c:pt idx="1220">
                  <c:v>12030.2062732175</c:v>
                </c:pt>
                <c:pt idx="1221">
                  <c:v>10671.7565190688</c:v>
                </c:pt>
                <c:pt idx="1222">
                  <c:v>9296.1390258825304</c:v>
                </c:pt>
                <c:pt idx="1223">
                  <c:v>9228.1672791477104</c:v>
                </c:pt>
                <c:pt idx="1224">
                  <c:v>7844.3453476608302</c:v>
                </c:pt>
                <c:pt idx="1225">
                  <c:v>10384.374682498399</c:v>
                </c:pt>
                <c:pt idx="1226">
                  <c:v>10337.0440154347</c:v>
                </c:pt>
                <c:pt idx="1227">
                  <c:v>11600.440201439</c:v>
                </c:pt>
                <c:pt idx="1228">
                  <c:v>10266.349599004699</c:v>
                </c:pt>
                <c:pt idx="1229">
                  <c:v>11525.810531703301</c:v>
                </c:pt>
                <c:pt idx="1230">
                  <c:v>10196.0160705537</c:v>
                </c:pt>
                <c:pt idx="1231">
                  <c:v>10149.326982119699</c:v>
                </c:pt>
                <c:pt idx="1232">
                  <c:v>11402.2283151269</c:v>
                </c:pt>
                <c:pt idx="1233">
                  <c:v>12678.414339818301</c:v>
                </c:pt>
                <c:pt idx="1234">
                  <c:v>11377.631576877</c:v>
                </c:pt>
                <c:pt idx="1235">
                  <c:v>12652.465709593</c:v>
                </c:pt>
                <c:pt idx="1236">
                  <c:v>10056.4271190041</c:v>
                </c:pt>
                <c:pt idx="1237">
                  <c:v>10010.2156689767</c:v>
                </c:pt>
                <c:pt idx="1238">
                  <c:v>6107.3785918031299</c:v>
                </c:pt>
                <c:pt idx="1239">
                  <c:v>4740.6544846496599</c:v>
                </c:pt>
                <c:pt idx="1240">
                  <c:v>2116.6225282222599</c:v>
                </c:pt>
                <c:pt idx="1241">
                  <c:v>3252.38394687962</c:v>
                </c:pt>
                <c:pt idx="1242">
                  <c:v>3146.29305767084</c:v>
                </c:pt>
                <c:pt idx="1243">
                  <c:v>4273.5527533334398</c:v>
                </c:pt>
                <c:pt idx="1244">
                  <c:v>2954.2275363950498</c:v>
                </c:pt>
                <c:pt idx="1245">
                  <c:v>4066.86419353877</c:v>
                </c:pt>
                <c:pt idx="1246">
                  <c:v>3973.6091383632001</c:v>
                </c:pt>
                <c:pt idx="1247">
                  <c:v>2684.94932109519</c:v>
                </c:pt>
                <c:pt idx="1248">
                  <c:v>2589.1139818628099</c:v>
                </c:pt>
                <c:pt idx="1249">
                  <c:v>2495.0718126914298</c:v>
                </c:pt>
                <c:pt idx="1250">
                  <c:v>2402.8083358521499</c:v>
                </c:pt>
                <c:pt idx="1251">
                  <c:v>3470.1825783168501</c:v>
                </c:pt>
                <c:pt idx="1252">
                  <c:v>3385.6800063412902</c:v>
                </c:pt>
                <c:pt idx="1253">
                  <c:v>3302.4553576941998</c:v>
                </c:pt>
                <c:pt idx="1254">
                  <c:v>3220.4995152055999</c:v>
                </c:pt>
                <c:pt idx="1255">
                  <c:v>3139.8033617050401</c:v>
                </c:pt>
                <c:pt idx="1256">
                  <c:v>3060.3577800231001</c:v>
                </c:pt>
                <c:pt idx="1257">
                  <c:v>2982.15365298906</c:v>
                </c:pt>
                <c:pt idx="1258">
                  <c:v>2905.1818634339302</c:v>
                </c:pt>
                <c:pt idx="1259">
                  <c:v>2829.4332941868402</c:v>
                </c:pt>
                <c:pt idx="1260">
                  <c:v>3840.6395416901701</c:v>
                </c:pt>
                <c:pt idx="1261">
                  <c:v>4854.07335557241</c:v>
                </c:pt>
                <c:pt idx="1262">
                  <c:v>5873.3863016413297</c:v>
                </c:pt>
                <c:pt idx="1263">
                  <c:v>9065.2032553449899</c:v>
                </c:pt>
                <c:pt idx="1264">
                  <c:v>10150.7437710993</c:v>
                </c:pt>
                <c:pt idx="1265">
                  <c:v>12354.4412031542</c:v>
                </c:pt>
                <c:pt idx="1266">
                  <c:v>12427.8573688508</c:v>
                </c:pt>
                <c:pt idx="1267">
                  <c:v>11400.862966828599</c:v>
                </c:pt>
                <c:pt idx="1268">
                  <c:v>11447.4051870408</c:v>
                </c:pt>
                <c:pt idx="1269">
                  <c:v>9289.7855944483308</c:v>
                </c:pt>
                <c:pt idx="1270">
                  <c:v>7096.4389174460002</c:v>
                </c:pt>
                <c:pt idx="1271">
                  <c:v>5971.0498373371702</c:v>
                </c:pt>
                <c:pt idx="1272">
                  <c:v>4839.1647204800402</c:v>
                </c:pt>
                <c:pt idx="1273">
                  <c:v>4779.8627879776996</c:v>
                </c:pt>
                <c:pt idx="1274">
                  <c:v>5792.9139196992401</c:v>
                </c:pt>
                <c:pt idx="1275">
                  <c:v>5745.0269185925099</c:v>
                </c:pt>
                <c:pt idx="1276">
                  <c:v>6763.6867908751001</c:v>
                </c:pt>
                <c:pt idx="1277">
                  <c:v>8864.5269205047898</c:v>
                </c:pt>
                <c:pt idx="1278">
                  <c:v>9936.2182301391094</c:v>
                </c:pt>
                <c:pt idx="1279">
                  <c:v>9957.5223136542209</c:v>
                </c:pt>
                <c:pt idx="1280">
                  <c:v>11056.0567983238</c:v>
                </c:pt>
                <c:pt idx="1281">
                  <c:v>11101.5992955203</c:v>
                </c:pt>
                <c:pt idx="1282">
                  <c:v>8984.5364621868794</c:v>
                </c:pt>
                <c:pt idx="1283">
                  <c:v>10064.5367889837</c:v>
                </c:pt>
                <c:pt idx="1284">
                  <c:v>9004.6534803417308</c:v>
                </c:pt>
                <c:pt idx="1285">
                  <c:v>9004.6534803417308</c:v>
                </c:pt>
                <c:pt idx="1286">
                  <c:v>6850.0934443904998</c:v>
                </c:pt>
                <c:pt idx="1287">
                  <c:v>6815.4320558519303</c:v>
                </c:pt>
                <c:pt idx="1288">
                  <c:v>5713.2667260602602</c:v>
                </c:pt>
                <c:pt idx="1289">
                  <c:v>4605.1270642479203</c:v>
                </c:pt>
                <c:pt idx="1290">
                  <c:v>4547.9295096510396</c:v>
                </c:pt>
                <c:pt idx="1291">
                  <c:v>5540.9215620640498</c:v>
                </c:pt>
                <c:pt idx="1292">
                  <c:v>4449.0818283777398</c:v>
                </c:pt>
                <c:pt idx="1293">
                  <c:v>3356.0598611191299</c:v>
                </c:pt>
                <c:pt idx="1294">
                  <c:v>3293.9783866488801</c:v>
                </c:pt>
                <c:pt idx="1295">
                  <c:v>3232.6904436415798</c:v>
                </c:pt>
                <c:pt idx="1296">
                  <c:v>5207.9116373244897</c:v>
                </c:pt>
                <c:pt idx="1297">
                  <c:v>7202.0508369402396</c:v>
                </c:pt>
                <c:pt idx="1298">
                  <c:v>9231.1421558429902</c:v>
                </c:pt>
                <c:pt idx="1299">
                  <c:v>10280.107509576999</c:v>
                </c:pt>
                <c:pt idx="1300">
                  <c:v>11357.647450791401</c:v>
                </c:pt>
                <c:pt idx="1301">
                  <c:v>10388.5535985643</c:v>
                </c:pt>
                <c:pt idx="1302">
                  <c:v>10432.1536320412</c:v>
                </c:pt>
                <c:pt idx="1303">
                  <c:v>10475.8807993888</c:v>
                </c:pt>
                <c:pt idx="1304">
                  <c:v>11566.444782360601</c:v>
                </c:pt>
                <c:pt idx="1305">
                  <c:v>9537.6318771279603</c:v>
                </c:pt>
                <c:pt idx="1306">
                  <c:v>9558.3192431850803</c:v>
                </c:pt>
                <c:pt idx="1307">
                  <c:v>8530.8813419506205</c:v>
                </c:pt>
                <c:pt idx="1308">
                  <c:v>8530.8813419506205</c:v>
                </c:pt>
                <c:pt idx="1309">
                  <c:v>7485.4598586093898</c:v>
                </c:pt>
                <c:pt idx="1310">
                  <c:v>8511.54586786855</c:v>
                </c:pt>
                <c:pt idx="1311">
                  <c:v>7467.50831322472</c:v>
                </c:pt>
                <c:pt idx="1312">
                  <c:v>7449.5887623538101</c:v>
                </c:pt>
                <c:pt idx="1313">
                  <c:v>6393.1670339565399</c:v>
                </c:pt>
                <c:pt idx="1314">
                  <c:v>5327.2239175131299</c:v>
                </c:pt>
                <c:pt idx="1315">
                  <c:v>6311.1252255786503</c:v>
                </c:pt>
                <c:pt idx="1316">
                  <c:v>5252.4170547527501</c:v>
                </c:pt>
                <c:pt idx="1317">
                  <c:v>2158.43299105503</c:v>
                </c:pt>
                <c:pt idx="1318">
                  <c:v>4108.8184332581995</c:v>
                </c:pt>
                <c:pt idx="1319">
                  <c:v>4056.1976980013201</c:v>
                </c:pt>
                <c:pt idx="1320">
                  <c:v>10044.289629334</c:v>
                </c:pt>
                <c:pt idx="1321">
                  <c:v>13152.211027802399</c:v>
                </c:pt>
                <c:pt idx="1322">
                  <c:v>17433.049987828501</c:v>
                </c:pt>
                <c:pt idx="1323">
                  <c:v>20895.726413482502</c:v>
                </c:pt>
                <c:pt idx="1324">
                  <c:v>25671.247957541898</c:v>
                </c:pt>
                <c:pt idx="1325">
                  <c:v>25227.261148026701</c:v>
                </c:pt>
                <c:pt idx="1326">
                  <c:v>21334.474232152701</c:v>
                </c:pt>
                <c:pt idx="1327">
                  <c:v>14959.130162393099</c:v>
                </c:pt>
                <c:pt idx="1328">
                  <c:v>11729.499688625099</c:v>
                </c:pt>
                <c:pt idx="1329">
                  <c:v>9539.4346886250005</c:v>
                </c:pt>
                <c:pt idx="1330">
                  <c:v>9539.4346886250005</c:v>
                </c:pt>
                <c:pt idx="1331">
                  <c:v>9539.4346886250005</c:v>
                </c:pt>
                <c:pt idx="1332">
                  <c:v>9539.4346886250005</c:v>
                </c:pt>
                <c:pt idx="1333">
                  <c:v>8424.7629537718203</c:v>
                </c:pt>
                <c:pt idx="1334">
                  <c:v>6186.8000992478501</c:v>
                </c:pt>
                <c:pt idx="1335">
                  <c:v>6136.50464573306</c:v>
                </c:pt>
                <c:pt idx="1336">
                  <c:v>6086.5142375309097</c:v>
                </c:pt>
                <c:pt idx="1337">
                  <c:v>8230.2417355448906</c:v>
                </c:pt>
                <c:pt idx="1338">
                  <c:v>8210.9757981518705</c:v>
                </c:pt>
                <c:pt idx="1339">
                  <c:v>9289.7855944483308</c:v>
                </c:pt>
                <c:pt idx="1340">
                  <c:v>9289.7855944483308</c:v>
                </c:pt>
                <c:pt idx="1341">
                  <c:v>10390.565112088199</c:v>
                </c:pt>
                <c:pt idx="1342">
                  <c:v>10412.5685585184</c:v>
                </c:pt>
                <c:pt idx="1343">
                  <c:v>13761.683883739401</c:v>
                </c:pt>
                <c:pt idx="1344">
                  <c:v>13866.801446343499</c:v>
                </c:pt>
                <c:pt idx="1345">
                  <c:v>13972.464688456401</c:v>
                </c:pt>
                <c:pt idx="1346">
                  <c:v>12950.2798873925</c:v>
                </c:pt>
                <c:pt idx="1347">
                  <c:v>10769.2447559051</c:v>
                </c:pt>
                <c:pt idx="1348">
                  <c:v>9666.1009040533299</c:v>
                </c:pt>
                <c:pt idx="1349">
                  <c:v>7422.8613761032302</c:v>
                </c:pt>
                <c:pt idx="1350">
                  <c:v>1839.7259389467499</c:v>
                </c:pt>
                <c:pt idx="1351">
                  <c:v>-2588.5151936652501</c:v>
                </c:pt>
                <c:pt idx="1352">
                  <c:v>-5836.0608519057596</c:v>
                </c:pt>
                <c:pt idx="1353">
                  <c:v>-5848.8189968118704</c:v>
                </c:pt>
                <c:pt idx="1354">
                  <c:v>-6873.4155438847001</c:v>
                </c:pt>
                <c:pt idx="1355">
                  <c:v>-6852.6077737015803</c:v>
                </c:pt>
                <c:pt idx="1356">
                  <c:v>-8769.9886264899305</c:v>
                </c:pt>
                <c:pt idx="1357">
                  <c:v>-10570.457024031601</c:v>
                </c:pt>
                <c:pt idx="1358">
                  <c:v>-11324.097003452</c:v>
                </c:pt>
                <c:pt idx="1359">
                  <c:v>-12000.1534195814</c:v>
                </c:pt>
                <c:pt idx="1360">
                  <c:v>-13441.708114692399</c:v>
                </c:pt>
                <c:pt idx="1361">
                  <c:v>-12264.9872433788</c:v>
                </c:pt>
                <c:pt idx="1362">
                  <c:v>-5547.7406889113099</c:v>
                </c:pt>
                <c:pt idx="1363">
                  <c:v>2553.2425446273601</c:v>
                </c:pt>
                <c:pt idx="1364">
                  <c:v>10774.932052726999</c:v>
                </c:pt>
                <c:pt idx="1365">
                  <c:v>17782.813763368598</c:v>
                </c:pt>
                <c:pt idx="1366">
                  <c:v>12979.1325395068</c:v>
                </c:pt>
                <c:pt idx="1367">
                  <c:v>7071.9388973462501</c:v>
                </c:pt>
                <c:pt idx="1368">
                  <c:v>-593.08976848293003</c:v>
                </c:pt>
                <c:pt idx="1369">
                  <c:v>-9595.1326551850998</c:v>
                </c:pt>
                <c:pt idx="1370">
                  <c:v>-7048.5763757324003</c:v>
                </c:pt>
                <c:pt idx="1371">
                  <c:v>809.42695735509005</c:v>
                </c:pt>
                <c:pt idx="1372">
                  <c:v>5497.7883277254896</c:v>
                </c:pt>
                <c:pt idx="1373">
                  <c:v>5497.7883277254896</c:v>
                </c:pt>
                <c:pt idx="1374">
                  <c:v>1553.8608578297401</c:v>
                </c:pt>
                <c:pt idx="1375">
                  <c:v>-3083.9092137890698</c:v>
                </c:pt>
                <c:pt idx="1376">
                  <c:v>-8932.46701225574</c:v>
                </c:pt>
                <c:pt idx="1377">
                  <c:v>-19476.346203063698</c:v>
                </c:pt>
                <c:pt idx="1378">
                  <c:v>-28679.7290858466</c:v>
                </c:pt>
                <c:pt idx="1379">
                  <c:v>-25467.4644807076</c:v>
                </c:pt>
                <c:pt idx="1380">
                  <c:v>-22207.536577082199</c:v>
                </c:pt>
                <c:pt idx="1381">
                  <c:v>-18906.229342183698</c:v>
                </c:pt>
                <c:pt idx="1382">
                  <c:v>-6390.3027261031903</c:v>
                </c:pt>
                <c:pt idx="1383">
                  <c:v>10197.3631452887</c:v>
                </c:pt>
                <c:pt idx="1384">
                  <c:v>18618.466381829701</c:v>
                </c:pt>
                <c:pt idx="1385">
                  <c:v>15861.2827625027</c:v>
                </c:pt>
                <c:pt idx="1386">
                  <c:v>8433.6018845673698</c:v>
                </c:pt>
                <c:pt idx="1387">
                  <c:v>7641.4855102706197</c:v>
                </c:pt>
                <c:pt idx="1388">
                  <c:v>12839.526459233401</c:v>
                </c:pt>
                <c:pt idx="1389">
                  <c:v>21394.854526096598</c:v>
                </c:pt>
                <c:pt idx="1390">
                  <c:v>29182.610773027202</c:v>
                </c:pt>
                <c:pt idx="1391">
                  <c:v>29595.0720693572</c:v>
                </c:pt>
                <c:pt idx="1392">
                  <c:v>23375.567675810398</c:v>
                </c:pt>
                <c:pt idx="1393">
                  <c:v>16026.1626358924</c:v>
                </c:pt>
                <c:pt idx="1394">
                  <c:v>9548.8537612373202</c:v>
                </c:pt>
                <c:pt idx="1395">
                  <c:v>5095.7215945706303</c:v>
                </c:pt>
                <c:pt idx="1396">
                  <c:v>3589.7531667295698</c:v>
                </c:pt>
                <c:pt idx="1397">
                  <c:v>600.038585945519</c:v>
                </c:pt>
                <c:pt idx="1398">
                  <c:v>-1603.7048924227199</c:v>
                </c:pt>
                <c:pt idx="1399">
                  <c:v>-3021.6705512908002</c:v>
                </c:pt>
                <c:pt idx="1400">
                  <c:v>-5048.0332485046602</c:v>
                </c:pt>
                <c:pt idx="1401">
                  <c:v>-6271.4396757292698</c:v>
                </c:pt>
                <c:pt idx="1402">
                  <c:v>-6749.8018583987296</c:v>
                </c:pt>
                <c:pt idx="1403">
                  <c:v>-9556.5737228819708</c:v>
                </c:pt>
                <c:pt idx="1404">
                  <c:v>-15705.7885783041</c:v>
                </c:pt>
                <c:pt idx="1405">
                  <c:v>-23196.313486197301</c:v>
                </c:pt>
                <c:pt idx="1406">
                  <c:v>-19906.835948210399</c:v>
                </c:pt>
                <c:pt idx="1407">
                  <c:v>-11307.9163930133</c:v>
                </c:pt>
                <c:pt idx="1408">
                  <c:v>-482.23152542229002</c:v>
                </c:pt>
                <c:pt idx="1409">
                  <c:v>3574.49302389684</c:v>
                </c:pt>
                <c:pt idx="1410">
                  <c:v>2859.2595043701699</c:v>
                </c:pt>
                <c:pt idx="1411">
                  <c:v>1736.5487685210501</c:v>
                </c:pt>
                <c:pt idx="1412">
                  <c:v>981.69297220268197</c:v>
                </c:pt>
                <c:pt idx="1413">
                  <c:v>602.20576742307298</c:v>
                </c:pt>
                <c:pt idx="1414">
                  <c:v>2417.0051239289</c:v>
                </c:pt>
                <c:pt idx="1415">
                  <c:v>7514.5780477701801</c:v>
                </c:pt>
                <c:pt idx="1416">
                  <c:v>14631.5541435332</c:v>
                </c:pt>
                <c:pt idx="1417">
                  <c:v>20195.6456536474</c:v>
                </c:pt>
                <c:pt idx="1418">
                  <c:v>21836.910721280001</c:v>
                </c:pt>
                <c:pt idx="1419">
                  <c:v>17233.464180589599</c:v>
                </c:pt>
                <c:pt idx="1420">
                  <c:v>8006.3716333594402</c:v>
                </c:pt>
                <c:pt idx="1421">
                  <c:v>-1013.02181015115</c:v>
                </c:pt>
                <c:pt idx="1422">
                  <c:v>-10324.049644970501</c:v>
                </c:pt>
                <c:pt idx="1423">
                  <c:v>-11479.080153881499</c:v>
                </c:pt>
                <c:pt idx="1424">
                  <c:v>-1896.7089614517199</c:v>
                </c:pt>
                <c:pt idx="1425">
                  <c:v>4172.5430527993303</c:v>
                </c:pt>
                <c:pt idx="1426">
                  <c:v>11278.646576995699</c:v>
                </c:pt>
                <c:pt idx="1427">
                  <c:v>20350.2691605322</c:v>
                </c:pt>
                <c:pt idx="1428">
                  <c:v>16504.389625399599</c:v>
                </c:pt>
                <c:pt idx="1429">
                  <c:v>7605.5563779485001</c:v>
                </c:pt>
                <c:pt idx="1430">
                  <c:v>119.501563321142</c:v>
                </c:pt>
                <c:pt idx="1431">
                  <c:v>-6432.5739494552399</c:v>
                </c:pt>
                <c:pt idx="1432">
                  <c:v>-14351.7185497754</c:v>
                </c:pt>
                <c:pt idx="1433">
                  <c:v>-19969.263716387399</c:v>
                </c:pt>
                <c:pt idx="1434">
                  <c:v>-16643.433573481499</c:v>
                </c:pt>
                <c:pt idx="1435">
                  <c:v>-13501.6773540667</c:v>
                </c:pt>
                <c:pt idx="1436">
                  <c:v>-2456.3036612485498</c:v>
                </c:pt>
                <c:pt idx="1437">
                  <c:v>3062.5383653703698</c:v>
                </c:pt>
                <c:pt idx="1438">
                  <c:v>5570.6529705000603</c:v>
                </c:pt>
                <c:pt idx="1439">
                  <c:v>4327.1859910617204</c:v>
                </c:pt>
                <c:pt idx="1440">
                  <c:v>1957.3956297948901</c:v>
                </c:pt>
                <c:pt idx="1441">
                  <c:v>-423.62651005118403</c:v>
                </c:pt>
                <c:pt idx="1442">
                  <c:v>-3312.8492471960399</c:v>
                </c:pt>
                <c:pt idx="1443">
                  <c:v>-1862.48120503072</c:v>
                </c:pt>
                <c:pt idx="1444">
                  <c:v>600.07785733333606</c:v>
                </c:pt>
                <c:pt idx="1445">
                  <c:v>2095.8584986729802</c:v>
                </c:pt>
                <c:pt idx="1446">
                  <c:v>1869.6219062416999</c:v>
                </c:pt>
                <c:pt idx="1447">
                  <c:v>-129.67396599550401</c:v>
                </c:pt>
                <c:pt idx="1448">
                  <c:v>-4782.7605798842496</c:v>
                </c:pt>
                <c:pt idx="1449">
                  <c:v>-6109.88692966896</c:v>
                </c:pt>
                <c:pt idx="1450">
                  <c:v>-2965.7983140124102</c:v>
                </c:pt>
                <c:pt idx="1451">
                  <c:v>-465.62161909925902</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811.94389926833298</c:v>
                </c:pt>
                <c:pt idx="1480">
                  <c:v>1624.33724125037</c:v>
                </c:pt>
                <c:pt idx="1481">
                  <c:v>2071.1490290813199</c:v>
                </c:pt>
                <c:pt idx="1482">
                  <c:v>2278.0194053231698</c:v>
                </c:pt>
                <c:pt idx="1483">
                  <c:v>2281.1999129896299</c:v>
                </c:pt>
                <c:pt idx="1484">
                  <c:v>2439.8717437145701</c:v>
                </c:pt>
                <c:pt idx="1485">
                  <c:v>2544.41642467265</c:v>
                </c:pt>
                <c:pt idx="1486">
                  <c:v>3380.4536687571999</c:v>
                </c:pt>
                <c:pt idx="1487">
                  <c:v>4652.1948851277102</c:v>
                </c:pt>
                <c:pt idx="1488">
                  <c:v>6537.9169916867304</c:v>
                </c:pt>
                <c:pt idx="1489">
                  <c:v>8967.4758857261095</c:v>
                </c:pt>
                <c:pt idx="1490">
                  <c:v>12046.496280403</c:v>
                </c:pt>
                <c:pt idx="1491">
                  <c:v>15040.412063719399</c:v>
                </c:pt>
                <c:pt idx="1492">
                  <c:v>18052.2865788852</c:v>
                </c:pt>
                <c:pt idx="1493">
                  <c:v>19316.846416021199</c:v>
                </c:pt>
                <c:pt idx="1494">
                  <c:v>20293.168488440399</c:v>
                </c:pt>
                <c:pt idx="1495">
                  <c:v>20393.282916791301</c:v>
                </c:pt>
                <c:pt idx="1496">
                  <c:v>19477.0126704881</c:v>
                </c:pt>
                <c:pt idx="1497">
                  <c:v>18771.796918729498</c:v>
                </c:pt>
                <c:pt idx="1498">
                  <c:v>17076.592947220099</c:v>
                </c:pt>
                <c:pt idx="1499">
                  <c:v>15037.287931213001</c:v>
                </c:pt>
                <c:pt idx="1500">
                  <c:v>12715.031269093601</c:v>
                </c:pt>
                <c:pt idx="1501">
                  <c:v>10171.765890709799</c:v>
                </c:pt>
                <c:pt idx="1502">
                  <c:v>10360.7081122895</c:v>
                </c:pt>
                <c:pt idx="1503">
                  <c:v>9078.4430746155504</c:v>
                </c:pt>
                <c:pt idx="1504">
                  <c:v>9948.8402750253299</c:v>
                </c:pt>
                <c:pt idx="1505">
                  <c:v>9355.0829320000303</c:v>
                </c:pt>
                <c:pt idx="1506">
                  <c:v>8725.7223671352403</c:v>
                </c:pt>
                <c:pt idx="1507">
                  <c:v>8826.9585682021207</c:v>
                </c:pt>
                <c:pt idx="1508">
                  <c:v>9700.8605075891701</c:v>
                </c:pt>
                <c:pt idx="1509">
                  <c:v>10615.132381315099</c:v>
                </c:pt>
                <c:pt idx="1510">
                  <c:v>12372.492590165</c:v>
                </c:pt>
                <c:pt idx="1511">
                  <c:v>15879.0123953003</c:v>
                </c:pt>
                <c:pt idx="1512">
                  <c:v>19681.267354298601</c:v>
                </c:pt>
                <c:pt idx="1513">
                  <c:v>23849.4833037436</c:v>
                </c:pt>
                <c:pt idx="1514">
                  <c:v>27530.997067762801</c:v>
                </c:pt>
                <c:pt idx="1515">
                  <c:v>28701.5548872365</c:v>
                </c:pt>
                <c:pt idx="1516">
                  <c:v>26932.627590816901</c:v>
                </c:pt>
                <c:pt idx="1517">
                  <c:v>21886.073426308601</c:v>
                </c:pt>
                <c:pt idx="1518">
                  <c:v>19428.0710306615</c:v>
                </c:pt>
                <c:pt idx="1519">
                  <c:v>15772.099522083099</c:v>
                </c:pt>
                <c:pt idx="1520">
                  <c:v>14984.482176006801</c:v>
                </c:pt>
                <c:pt idx="1521">
                  <c:v>12103.6215040761</c:v>
                </c:pt>
                <c:pt idx="1522">
                  <c:v>11174.2005743884</c:v>
                </c:pt>
                <c:pt idx="1523">
                  <c:v>7149.81065743207</c:v>
                </c:pt>
                <c:pt idx="1524">
                  <c:v>4095.61669278421</c:v>
                </c:pt>
                <c:pt idx="1525">
                  <c:v>-2908.4131628963401</c:v>
                </c:pt>
                <c:pt idx="1526">
                  <c:v>-8704.3872528415795</c:v>
                </c:pt>
                <c:pt idx="1527">
                  <c:v>-13218.9024084025</c:v>
                </c:pt>
                <c:pt idx="1528">
                  <c:v>-14697.004118785901</c:v>
                </c:pt>
                <c:pt idx="1529">
                  <c:v>-12607.126371950601</c:v>
                </c:pt>
                <c:pt idx="1530">
                  <c:v>-8988.4416280588302</c:v>
                </c:pt>
                <c:pt idx="1531">
                  <c:v>-4752.6297072021498</c:v>
                </c:pt>
                <c:pt idx="1532">
                  <c:v>149.13209503936801</c:v>
                </c:pt>
                <c:pt idx="1533">
                  <c:v>4194.1654929630204</c:v>
                </c:pt>
                <c:pt idx="1534">
                  <c:v>9141.8465465540703</c:v>
                </c:pt>
                <c:pt idx="1535">
                  <c:v>14326.181950677101</c:v>
                </c:pt>
                <c:pt idx="1536">
                  <c:v>21681.0490692317</c:v>
                </c:pt>
                <c:pt idx="1537">
                  <c:v>27968.081531984099</c:v>
                </c:pt>
                <c:pt idx="1538">
                  <c:v>33041.157780391099</c:v>
                </c:pt>
                <c:pt idx="1539">
                  <c:v>38684.417142374201</c:v>
                </c:pt>
                <c:pt idx="1540">
                  <c:v>41734.660135976701</c:v>
                </c:pt>
                <c:pt idx="1541">
                  <c:v>46100.5692828108</c:v>
                </c:pt>
                <c:pt idx="1542">
                  <c:v>47307.417684053798</c:v>
                </c:pt>
                <c:pt idx="1543">
                  <c:v>45965.6182814481</c:v>
                </c:pt>
                <c:pt idx="1544">
                  <c:v>40494.664086527198</c:v>
                </c:pt>
                <c:pt idx="1545">
                  <c:v>30584.041460958299</c:v>
                </c:pt>
                <c:pt idx="1546">
                  <c:v>23740.7971977778</c:v>
                </c:pt>
                <c:pt idx="1547">
                  <c:v>19068.876742855999</c:v>
                </c:pt>
                <c:pt idx="1548">
                  <c:v>16739.124718393701</c:v>
                </c:pt>
                <c:pt idx="1549">
                  <c:v>18126.815717604601</c:v>
                </c:pt>
                <c:pt idx="1550">
                  <c:v>18285.2505529136</c:v>
                </c:pt>
                <c:pt idx="1551">
                  <c:v>21015.099186834701</c:v>
                </c:pt>
                <c:pt idx="1552">
                  <c:v>21259.383851062499</c:v>
                </c:pt>
                <c:pt idx="1553">
                  <c:v>22814.414808494199</c:v>
                </c:pt>
                <c:pt idx="1554">
                  <c:v>21789.374408246498</c:v>
                </c:pt>
                <c:pt idx="1555">
                  <c:v>23369.4727921052</c:v>
                </c:pt>
                <c:pt idx="1556">
                  <c:v>25012.788679095</c:v>
                </c:pt>
                <c:pt idx="1557">
                  <c:v>28086.108050071201</c:v>
                </c:pt>
                <c:pt idx="1558">
                  <c:v>29932.2373963301</c:v>
                </c:pt>
                <c:pt idx="1559">
                  <c:v>34669.261507344301</c:v>
                </c:pt>
                <c:pt idx="1560">
                  <c:v>36833.062539703598</c:v>
                </c:pt>
                <c:pt idx="1561">
                  <c:v>37650.585674364404</c:v>
                </c:pt>
                <c:pt idx="1562">
                  <c:v>38479.303343093401</c:v>
                </c:pt>
                <c:pt idx="1563">
                  <c:v>39319.388434447297</c:v>
                </c:pt>
                <c:pt idx="1564">
                  <c:v>41691.430338799699</c:v>
                </c:pt>
                <c:pt idx="1565">
                  <c:v>42632.886916351003</c:v>
                </c:pt>
                <c:pt idx="1566">
                  <c:v>43587.786170140003</c:v>
                </c:pt>
                <c:pt idx="1567">
                  <c:v>46150.839657946301</c:v>
                </c:pt>
                <c:pt idx="1568">
                  <c:v>43980.0107525321</c:v>
                </c:pt>
                <c:pt idx="1569">
                  <c:v>43259.225364620099</c:v>
                </c:pt>
                <c:pt idx="1570">
                  <c:v>42453.3771339093</c:v>
                </c:pt>
                <c:pt idx="1571">
                  <c:v>41564.555424451697</c:v>
                </c:pt>
                <c:pt idx="1572">
                  <c:v>40594.9530126475</c:v>
                </c:pt>
                <c:pt idx="1573">
                  <c:v>39546.874318016497</c:v>
                </c:pt>
                <c:pt idx="1574">
                  <c:v>35002.995943932598</c:v>
                </c:pt>
                <c:pt idx="1575">
                  <c:v>31971.0575447134</c:v>
                </c:pt>
                <c:pt idx="1576">
                  <c:v>28818.820534512401</c:v>
                </c:pt>
                <c:pt idx="1577">
                  <c:v>23846.7859390419</c:v>
                </c:pt>
                <c:pt idx="1578">
                  <c:v>20464.128127104701</c:v>
                </c:pt>
                <c:pt idx="1579">
                  <c:v>17016.444174926699</c:v>
                </c:pt>
                <c:pt idx="1580">
                  <c:v>16911.105580319301</c:v>
                </c:pt>
                <c:pt idx="1581">
                  <c:v>13424.443698041299</c:v>
                </c:pt>
                <c:pt idx="1582">
                  <c:v>14947.228665836399</c:v>
                </c:pt>
                <c:pt idx="1583">
                  <c:v>11463.752388797</c:v>
                </c:pt>
                <c:pt idx="1584">
                  <c:v>9620.4842492573807</c:v>
                </c:pt>
                <c:pt idx="1585">
                  <c:v>7771.8787637037503</c:v>
                </c:pt>
                <c:pt idx="1586">
                  <c:v>5923.1891652247996</c:v>
                </c:pt>
                <c:pt idx="1587">
                  <c:v>4079.8022365676802</c:v>
                </c:pt>
                <c:pt idx="1588">
                  <c:v>3851.50354761894</c:v>
                </c:pt>
                <c:pt idx="1589">
                  <c:v>5221.1604040689499</c:v>
                </c:pt>
                <c:pt idx="1590">
                  <c:v>8180.7945717807597</c:v>
                </c:pt>
                <c:pt idx="1591">
                  <c:v>9579.8807817511206</c:v>
                </c:pt>
                <c:pt idx="1592">
                  <c:v>12568.4512525749</c:v>
                </c:pt>
                <c:pt idx="1593">
                  <c:v>12451.1472352248</c:v>
                </c:pt>
                <c:pt idx="1594">
                  <c:v>15472.394278777399</c:v>
                </c:pt>
                <c:pt idx="1595">
                  <c:v>15408.8161394279</c:v>
                </c:pt>
                <c:pt idx="1596">
                  <c:v>12218.848208245199</c:v>
                </c:pt>
                <c:pt idx="1597">
                  <c:v>12103.8477958483</c:v>
                </c:pt>
                <c:pt idx="1598">
                  <c:v>7353.9617429443497</c:v>
                </c:pt>
                <c:pt idx="1599">
                  <c:v>5655.3342619272698</c:v>
                </c:pt>
                <c:pt idx="1600">
                  <c:v>3960.55938601466</c:v>
                </c:pt>
                <c:pt idx="1601">
                  <c:v>2274.9258883755401</c:v>
                </c:pt>
                <c:pt idx="1602">
                  <c:v>2087.7549221330601</c:v>
                </c:pt>
                <c:pt idx="1603">
                  <c:v>4853.2928664747396</c:v>
                </c:pt>
                <c:pt idx="1604">
                  <c:v>7624.9052152332897</c:v>
                </c:pt>
                <c:pt idx="1605">
                  <c:v>8950.2964735671994</c:v>
                </c:pt>
                <c:pt idx="1606">
                  <c:v>13216.856899783999</c:v>
                </c:pt>
                <c:pt idx="1607">
                  <c:v>13160.2464309794</c:v>
                </c:pt>
                <c:pt idx="1608">
                  <c:v>16031.664986534999</c:v>
                </c:pt>
                <c:pt idx="1609">
                  <c:v>16031.664986534999</c:v>
                </c:pt>
                <c:pt idx="1610">
                  <c:v>18970.509146697401</c:v>
                </c:pt>
                <c:pt idx="1611">
                  <c:v>17564.524339948399</c:v>
                </c:pt>
                <c:pt idx="1612">
                  <c:v>20549.720249262198</c:v>
                </c:pt>
                <c:pt idx="1613">
                  <c:v>22140.467757078699</c:v>
                </c:pt>
                <c:pt idx="1614">
                  <c:v>25276.8954626173</c:v>
                </c:pt>
                <c:pt idx="1615">
                  <c:v>27023.402406700901</c:v>
                </c:pt>
                <c:pt idx="1616">
                  <c:v>30356.428101526599</c:v>
                </c:pt>
                <c:pt idx="1617">
                  <c:v>33837.3720403357</c:v>
                </c:pt>
                <c:pt idx="1618">
                  <c:v>35924.423929141201</c:v>
                </c:pt>
                <c:pt idx="1619">
                  <c:v>38102.371157958303</c:v>
                </c:pt>
                <c:pt idx="1620">
                  <c:v>35588.778392632099</c:v>
                </c:pt>
                <c:pt idx="1621">
                  <c:v>34530.245296191002</c:v>
                </c:pt>
                <c:pt idx="1622">
                  <c:v>31787.236143519702</c:v>
                </c:pt>
                <c:pt idx="1623">
                  <c:v>28916.165945623499</c:v>
                </c:pt>
                <c:pt idx="1624">
                  <c:v>22693.4656106107</c:v>
                </c:pt>
                <c:pt idx="1625">
                  <c:v>17925.964738101098</c:v>
                </c:pt>
                <c:pt idx="1626">
                  <c:v>13075.6527806124</c:v>
                </c:pt>
                <c:pt idx="1627">
                  <c:v>3431.3182582044001</c:v>
                </c:pt>
                <c:pt idx="1628">
                  <c:v>-3020.8556227016902</c:v>
                </c:pt>
                <c:pt idx="1629">
                  <c:v>-9349.7856556049392</c:v>
                </c:pt>
                <c:pt idx="1630">
                  <c:v>-11006.453305229201</c:v>
                </c:pt>
                <c:pt idx="1631">
                  <c:v>-9661.9204317506192</c:v>
                </c:pt>
                <c:pt idx="1632">
                  <c:v>-2524.0010403965798</c:v>
                </c:pt>
                <c:pt idx="1633">
                  <c:v>3091.5067561933402</c:v>
                </c:pt>
                <c:pt idx="1634">
                  <c:v>11617.2613588513</c:v>
                </c:pt>
                <c:pt idx="1635">
                  <c:v>14448.453794712599</c:v>
                </c:pt>
                <c:pt idx="1636">
                  <c:v>15877.4036126137</c:v>
                </c:pt>
                <c:pt idx="1637">
                  <c:v>14419.0874258607</c:v>
                </c:pt>
                <c:pt idx="1638">
                  <c:v>11484.171087455699</c:v>
                </c:pt>
                <c:pt idx="1639">
                  <c:v>9960.3644731624699</c:v>
                </c:pt>
                <c:pt idx="1640">
                  <c:v>8424.6547197688706</c:v>
                </c:pt>
                <c:pt idx="1641">
                  <c:v>9737.3557640987892</c:v>
                </c:pt>
                <c:pt idx="1642">
                  <c:v>12494.809969640801</c:v>
                </c:pt>
                <c:pt idx="1643">
                  <c:v>16735.875880589901</c:v>
                </c:pt>
                <c:pt idx="1644">
                  <c:v>22538.406941991099</c:v>
                </c:pt>
                <c:pt idx="1645">
                  <c:v>25639.631058281098</c:v>
                </c:pt>
                <c:pt idx="1646">
                  <c:v>30344.2970864403</c:v>
                </c:pt>
                <c:pt idx="1647">
                  <c:v>32285.065139794599</c:v>
                </c:pt>
                <c:pt idx="1648">
                  <c:v>35824.219165960101</c:v>
                </c:pt>
                <c:pt idx="1649">
                  <c:v>38008.588783533203</c:v>
                </c:pt>
                <c:pt idx="1650">
                  <c:v>38735.247621260503</c:v>
                </c:pt>
                <c:pt idx="1651">
                  <c:v>39471.114294179002</c:v>
                </c:pt>
                <c:pt idx="1652">
                  <c:v>37029.663717048898</c:v>
                </c:pt>
                <c:pt idx="1653">
                  <c:v>36036.305577368701</c:v>
                </c:pt>
                <c:pt idx="1654">
                  <c:v>34969.975996518602</c:v>
                </c:pt>
                <c:pt idx="1655">
                  <c:v>32206.156574496701</c:v>
                </c:pt>
                <c:pt idx="1656">
                  <c:v>32581.881751356999</c:v>
                </c:pt>
                <c:pt idx="1657">
                  <c:v>32960.783755453202</c:v>
                </c:pt>
                <c:pt idx="1658">
                  <c:v>33342.884197853797</c:v>
                </c:pt>
                <c:pt idx="1659">
                  <c:v>33728.204689629601</c:v>
                </c:pt>
                <c:pt idx="1660">
                  <c:v>34116.7668418498</c:v>
                </c:pt>
                <c:pt idx="1661">
                  <c:v>34508.592265584201</c:v>
                </c:pt>
                <c:pt idx="1662">
                  <c:v>33200.769517134002</c:v>
                </c:pt>
                <c:pt idx="1663">
                  <c:v>35252.135709345799</c:v>
                </c:pt>
                <c:pt idx="1664">
                  <c:v>33929.472593289</c:v>
                </c:pt>
                <c:pt idx="1665">
                  <c:v>32542.484287077801</c:v>
                </c:pt>
                <c:pt idx="1666">
                  <c:v>32831.028539544597</c:v>
                </c:pt>
                <c:pt idx="1667">
                  <c:v>29633.90096567</c:v>
                </c:pt>
                <c:pt idx="1668">
                  <c:v>29817.3502138574</c:v>
                </c:pt>
                <c:pt idx="1669">
                  <c:v>28250.758761673402</c:v>
                </c:pt>
                <c:pt idx="1670">
                  <c:v>28385.326445734499</c:v>
                </c:pt>
                <c:pt idx="1671">
                  <c:v>26763.8096856595</c:v>
                </c:pt>
                <c:pt idx="1672">
                  <c:v>25094.6800353166</c:v>
                </c:pt>
                <c:pt idx="1673">
                  <c:v>25137.099104669702</c:v>
                </c:pt>
                <c:pt idx="1674">
                  <c:v>25179.5716951873</c:v>
                </c:pt>
                <c:pt idx="1675">
                  <c:v>23464.0207785206</c:v>
                </c:pt>
                <c:pt idx="1676">
                  <c:v>23464.0207785206</c:v>
                </c:pt>
                <c:pt idx="1677">
                  <c:v>21708.7010552869</c:v>
                </c:pt>
                <c:pt idx="1678">
                  <c:v>19917.828722696799</c:v>
                </c:pt>
                <c:pt idx="1679">
                  <c:v>18095.7798661089</c:v>
                </c:pt>
                <c:pt idx="1680">
                  <c:v>17985.7060413336</c:v>
                </c:pt>
                <c:pt idx="1681">
                  <c:v>17876.110867982399</c:v>
                </c:pt>
                <c:pt idx="1682">
                  <c:v>21235.637955515002</c:v>
                </c:pt>
                <c:pt idx="1683">
                  <c:v>22933.6142765027</c:v>
                </c:pt>
                <c:pt idx="1684">
                  <c:v>26415.9900039811</c:v>
                </c:pt>
                <c:pt idx="1685">
                  <c:v>30001.649047220399</c:v>
                </c:pt>
                <c:pt idx="1686">
                  <c:v>30186.8001671411</c:v>
                </c:pt>
                <c:pt idx="1687">
                  <c:v>30372.806275004801</c:v>
                </c:pt>
                <c:pt idx="1688">
                  <c:v>30559.670072194102</c:v>
                </c:pt>
                <c:pt idx="1689">
                  <c:v>27203.3961274801</c:v>
                </c:pt>
                <c:pt idx="1690">
                  <c:v>27291.958371204</c:v>
                </c:pt>
                <c:pt idx="1691">
                  <c:v>25607.250550425098</c:v>
                </c:pt>
                <c:pt idx="1692">
                  <c:v>25650.314659555599</c:v>
                </c:pt>
                <c:pt idx="1693">
                  <c:v>25693.432796359801</c:v>
                </c:pt>
                <c:pt idx="1694">
                  <c:v>25736.605003048</c:v>
                </c:pt>
                <c:pt idx="1695">
                  <c:v>25779.831321828598</c:v>
                </c:pt>
                <c:pt idx="1696">
                  <c:v>25823.1117949092</c:v>
                </c:pt>
                <c:pt idx="1697">
                  <c:v>25866.446464501802</c:v>
                </c:pt>
                <c:pt idx="1698">
                  <c:v>25909.835372813599</c:v>
                </c:pt>
                <c:pt idx="1699">
                  <c:v>24171.302292566601</c:v>
                </c:pt>
                <c:pt idx="1700">
                  <c:v>22392.084087958501</c:v>
                </c:pt>
                <c:pt idx="1701">
                  <c:v>20576.399108865498</c:v>
                </c:pt>
                <c:pt idx="1702">
                  <c:v>20498.1119352485</c:v>
                </c:pt>
                <c:pt idx="1703">
                  <c:v>20420.0410411661</c:v>
                </c:pt>
                <c:pt idx="1704">
                  <c:v>18578.325325011199</c:v>
                </c:pt>
                <c:pt idx="1705">
                  <c:v>20225.807812935</c:v>
                </c:pt>
                <c:pt idx="1706">
                  <c:v>20148.491238041399</c:v>
                </c:pt>
                <c:pt idx="1707">
                  <c:v>20071.389423152701</c:v>
                </c:pt>
                <c:pt idx="1708">
                  <c:v>21748.469861853901</c:v>
                </c:pt>
                <c:pt idx="1709">
                  <c:v>21708.7010552869</c:v>
                </c:pt>
                <c:pt idx="1710">
                  <c:v>21668.985769884501</c:v>
                </c:pt>
                <c:pt idx="1711">
                  <c:v>25137.099104669702</c:v>
                </c:pt>
                <c:pt idx="1712">
                  <c:v>25179.5716951873</c:v>
                </c:pt>
                <c:pt idx="1713">
                  <c:v>26982.932309169901</c:v>
                </c:pt>
                <c:pt idx="1714">
                  <c:v>28837.359695651299</c:v>
                </c:pt>
                <c:pt idx="1715">
                  <c:v>28974.016351287701</c:v>
                </c:pt>
                <c:pt idx="1716">
                  <c:v>30888.753657470999</c:v>
                </c:pt>
                <c:pt idx="1717">
                  <c:v>31077.990029316799</c:v>
                </c:pt>
                <c:pt idx="1718">
                  <c:v>33059.696830032699</c:v>
                </c:pt>
                <c:pt idx="1719">
                  <c:v>33305.583686608399</c:v>
                </c:pt>
                <c:pt idx="1720">
                  <c:v>35361.2636454358</c:v>
                </c:pt>
                <c:pt idx="1721">
                  <c:v>33851.352351239097</c:v>
                </c:pt>
                <c:pt idx="1722">
                  <c:v>32280.4859948747</c:v>
                </c:pt>
                <c:pt idx="1723">
                  <c:v>28830.805328209499</c:v>
                </c:pt>
                <c:pt idx="1724">
                  <c:v>27101.992365394999</c:v>
                </c:pt>
                <c:pt idx="1725">
                  <c:v>23509.758513394499</c:v>
                </c:pt>
                <c:pt idx="1726">
                  <c:v>16232.0694735876</c:v>
                </c:pt>
                <c:pt idx="1727">
                  <c:v>8887.1904173037292</c:v>
                </c:pt>
                <c:pt idx="1728">
                  <c:v>-214.327649535061</c:v>
                </c:pt>
                <c:pt idx="1729">
                  <c:v>-9192.8646840407491</c:v>
                </c:pt>
                <c:pt idx="1730">
                  <c:v>-17932.016650106099</c:v>
                </c:pt>
                <c:pt idx="1731">
                  <c:v>-19740.128919600898</c:v>
                </c:pt>
                <c:pt idx="1732">
                  <c:v>-21450.4912691805</c:v>
                </c:pt>
                <c:pt idx="1733">
                  <c:v>-19907.412742648299</c:v>
                </c:pt>
                <c:pt idx="1734">
                  <c:v>-18399.027641318298</c:v>
                </c:pt>
                <c:pt idx="1735">
                  <c:v>-16925.3693400109</c:v>
                </c:pt>
                <c:pt idx="1736">
                  <c:v>-16969.256380143001</c:v>
                </c:pt>
                <c:pt idx="1737">
                  <c:v>-18436.8682847665</c:v>
                </c:pt>
                <c:pt idx="1738">
                  <c:v>-16983.463831315399</c:v>
                </c:pt>
                <c:pt idx="1739">
                  <c:v>-16954.535284759899</c:v>
                </c:pt>
                <c:pt idx="1740">
                  <c:v>-14193.5220482113</c:v>
                </c:pt>
                <c:pt idx="1741">
                  <c:v>-10188.6206608502</c:v>
                </c:pt>
                <c:pt idx="1742">
                  <c:v>-4975.23854543985</c:v>
                </c:pt>
                <c:pt idx="1743">
                  <c:v>-3781.58837671323</c:v>
                </c:pt>
                <c:pt idx="1744">
                  <c:v>-1314.9217816119201</c:v>
                </c:pt>
                <c:pt idx="1745">
                  <c:v>-157.42796610293499</c:v>
                </c:pt>
                <c:pt idx="1746">
                  <c:v>-277.56852769583799</c:v>
                </c:pt>
                <c:pt idx="1747">
                  <c:v>-393.792082918208</c:v>
                </c:pt>
                <c:pt idx="1748">
                  <c:v>1976.46434802318</c:v>
                </c:pt>
                <c:pt idx="1749">
                  <c:v>1867.1053714683701</c:v>
                </c:pt>
                <c:pt idx="1750">
                  <c:v>4209.2767909765798</c:v>
                </c:pt>
                <c:pt idx="1751">
                  <c:v>5334.3182073293601</c:v>
                </c:pt>
                <c:pt idx="1752">
                  <c:v>5249.0046219616497</c:v>
                </c:pt>
                <c:pt idx="1753">
                  <c:v>5164.6259686103003</c:v>
                </c:pt>
                <c:pt idx="1754">
                  <c:v>5081.1769711347997</c:v>
                </c:pt>
                <c:pt idx="1755">
                  <c:v>4998.6523533955597</c:v>
                </c:pt>
                <c:pt idx="1756">
                  <c:v>4917.0468392523899</c:v>
                </c:pt>
                <c:pt idx="1757">
                  <c:v>4836.3551525652401</c:v>
                </c:pt>
                <c:pt idx="1758">
                  <c:v>3584.85631308864</c:v>
                </c:pt>
                <c:pt idx="1759">
                  <c:v>4662.0241136805398</c:v>
                </c:pt>
                <c:pt idx="1760">
                  <c:v>3427.77098208998</c:v>
                </c:pt>
                <c:pt idx="1761">
                  <c:v>3343.90851142468</c:v>
                </c:pt>
                <c:pt idx="1762">
                  <c:v>3261.31940550331</c:v>
                </c:pt>
                <c:pt idx="1763">
                  <c:v>3179.9945471548299</c:v>
                </c:pt>
                <c:pt idx="1764">
                  <c:v>3099.9248192099699</c:v>
                </c:pt>
                <c:pt idx="1765">
                  <c:v>1908.9961427907299</c:v>
                </c:pt>
                <c:pt idx="1766">
                  <c:v>-368.29104218652498</c:v>
                </c:pt>
                <c:pt idx="1767">
                  <c:v>-4755.1036363520698</c:v>
                </c:pt>
                <c:pt idx="1768">
                  <c:v>-8983.2291390560804</c:v>
                </c:pt>
                <c:pt idx="1769">
                  <c:v>-14993.218237855401</c:v>
                </c:pt>
                <c:pt idx="1770">
                  <c:v>-19531.223855007102</c:v>
                </c:pt>
                <c:pt idx="1771">
                  <c:v>-22623.355081730799</c:v>
                </c:pt>
                <c:pt idx="1772">
                  <c:v>-21775.948217633701</c:v>
                </c:pt>
                <c:pt idx="1773">
                  <c:v>-20900.057963764899</c:v>
                </c:pt>
                <c:pt idx="1774">
                  <c:v>-18440.1131024106</c:v>
                </c:pt>
                <c:pt idx="1775">
                  <c:v>-15420.7497417083</c:v>
                </c:pt>
                <c:pt idx="1776">
                  <c:v>-12659.9341064661</c:v>
                </c:pt>
                <c:pt idx="1777">
                  <c:v>-12197.5791494817</c:v>
                </c:pt>
                <c:pt idx="1778">
                  <c:v>-12374.363021036301</c:v>
                </c:pt>
                <c:pt idx="1779">
                  <c:v>-14275.1948058489</c:v>
                </c:pt>
                <c:pt idx="1780">
                  <c:v>-15712.0923381545</c:v>
                </c:pt>
                <c:pt idx="1781">
                  <c:v>-16114.2705034398</c:v>
                </c:pt>
                <c:pt idx="1782">
                  <c:v>-14277.032460734799</c:v>
                </c:pt>
                <c:pt idx="1783">
                  <c:v>-11727.4421651141</c:v>
                </c:pt>
                <c:pt idx="1784">
                  <c:v>-8748.9718316086291</c:v>
                </c:pt>
                <c:pt idx="1785">
                  <c:v>-6230.7251189049402</c:v>
                </c:pt>
                <c:pt idx="1786">
                  <c:v>-5099.4998267844203</c:v>
                </c:pt>
                <c:pt idx="1787">
                  <c:v>-4417.7683395891399</c:v>
                </c:pt>
                <c:pt idx="1788">
                  <c:v>-4087.86649374131</c:v>
                </c:pt>
                <c:pt idx="1789">
                  <c:v>-4014.0408846603</c:v>
                </c:pt>
                <c:pt idx="1790">
                  <c:v>-4313.2144324798201</c:v>
                </c:pt>
                <c:pt idx="1791">
                  <c:v>-4521.4365567301302</c:v>
                </c:pt>
                <c:pt idx="1792">
                  <c:v>-4427.0898446320998</c:v>
                </c:pt>
                <c:pt idx="1793">
                  <c:v>-3606.4416027514599</c:v>
                </c:pt>
                <c:pt idx="1794">
                  <c:v>-2087.0555857955601</c:v>
                </c:pt>
                <c:pt idx="1795">
                  <c:v>0</c:v>
                </c:pt>
                <c:pt idx="1796">
                  <c:v>0</c:v>
                </c:pt>
                <c:pt idx="1797">
                  <c:v>0</c:v>
                </c:pt>
                <c:pt idx="1798">
                  <c:v>0</c:v>
                </c:pt>
                <c:pt idx="1799">
                  <c:v>0</c:v>
                </c:pt>
                <c:pt idx="1800">
                  <c:v>0</c:v>
                </c:pt>
              </c:numCache>
            </c:numRef>
          </c:yVal>
          <c:smooth val="1"/>
          <c:extLst>
            <c:ext xmlns:c16="http://schemas.microsoft.com/office/drawing/2014/chart" uri="{C3380CC4-5D6E-409C-BE32-E72D297353CC}">
              <c16:uniqueId val="{00000001-287D-48DB-AE0C-8B18372B01E0}"/>
            </c:ext>
          </c:extLst>
        </c:ser>
        <c:dLbls>
          <c:showLegendKey val="0"/>
          <c:showVal val="0"/>
          <c:showCatName val="0"/>
          <c:showSerName val="0"/>
          <c:showPercent val="0"/>
          <c:showBubbleSize val="0"/>
        </c:dLbls>
        <c:axId val="1158986512"/>
        <c:axId val="1158987344"/>
      </c:scatterChart>
      <c:valAx>
        <c:axId val="1158986512"/>
        <c:scaling>
          <c:orientation val="minMax"/>
          <c:max val="18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58987344"/>
        <c:crosses val="autoZero"/>
        <c:crossBetween val="midCat"/>
      </c:valAx>
      <c:valAx>
        <c:axId val="11589873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Power (W)</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58986512"/>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0"/>
    <c:plotArea>
      <c:layout/>
      <c:scatterChart>
        <c:scatterStyle val="smoothMarker"/>
        <c:varyColors val="0"/>
        <c:ser>
          <c:idx val="0"/>
          <c:order val="0"/>
          <c:tx>
            <c:v>Electric</c:v>
          </c:tx>
          <c:spPr>
            <a:ln w="19050" cap="rnd">
              <a:solidFill>
                <a:schemeClr val="accent1"/>
              </a:solidFill>
              <a:round/>
            </a:ln>
            <a:effectLst/>
          </c:spPr>
          <c:marker>
            <c:symbol val="none"/>
          </c:marker>
          <c:xVal>
            <c:numRef>
              <c:f>Regen!$C$6:$C$1806</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Regen!$I$6:$I$1806</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-5710.6591809478596</c:v>
                </c:pt>
                <c:pt idx="38">
                  <c:v>-13334.135828702099</c:v>
                </c:pt>
                <c:pt idx="39">
                  <c:v>-12995.863920321501</c:v>
                </c:pt>
                <c:pt idx="40">
                  <c:v>-9557.1011766022293</c:v>
                </c:pt>
                <c:pt idx="41">
                  <c:v>-8467.8416118935693</c:v>
                </c:pt>
                <c:pt idx="42">
                  <c:v>-12079.899349724799</c:v>
                </c:pt>
                <c:pt idx="43">
                  <c:v>-12798.2962626397</c:v>
                </c:pt>
                <c:pt idx="44">
                  <c:v>-7952.1509801227903</c:v>
                </c:pt>
                <c:pt idx="45">
                  <c:v>-2386.90520584555</c:v>
                </c:pt>
                <c:pt idx="46">
                  <c:v>0</c:v>
                </c:pt>
                <c:pt idx="47">
                  <c:v>-1044.11831796006</c:v>
                </c:pt>
                <c:pt idx="48">
                  <c:v>-1553.5399378028101</c:v>
                </c:pt>
                <c:pt idx="49">
                  <c:v>-146.23238486075601</c:v>
                </c:pt>
                <c:pt idx="50">
                  <c:v>0</c:v>
                </c:pt>
                <c:pt idx="51">
                  <c:v>0</c:v>
                </c:pt>
                <c:pt idx="52">
                  <c:v>-2776.2331587471699</c:v>
                </c:pt>
                <c:pt idx="53">
                  <c:v>-4125.5231359572699</c:v>
                </c:pt>
                <c:pt idx="54">
                  <c:v>-855.24402862134195</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-3406.9871722599601</c:v>
                </c:pt>
                <c:pt idx="83">
                  <c:v>0</c:v>
                </c:pt>
                <c:pt idx="84">
                  <c:v>0</c:v>
                </c:pt>
                <c:pt idx="85">
                  <c:v>-1114.4702327749801</c:v>
                </c:pt>
                <c:pt idx="86">
                  <c:v>-29.221539482213402</c:v>
                </c:pt>
                <c:pt idx="87">
                  <c:v>-570.71228771335802</c:v>
                </c:pt>
                <c:pt idx="88">
                  <c:v>0</c:v>
                </c:pt>
                <c:pt idx="89">
                  <c:v>-8369.4892408725991</c:v>
                </c:pt>
                <c:pt idx="90">
                  <c:v>-16814.622957815802</c:v>
                </c:pt>
                <c:pt idx="91">
                  <c:v>-15948.722754465</c:v>
                </c:pt>
                <c:pt idx="92">
                  <c:v>-11571.200475928499</c:v>
                </c:pt>
                <c:pt idx="93">
                  <c:v>-4902.4399300396499</c:v>
                </c:pt>
                <c:pt idx="94">
                  <c:v>-3048.4058088888901</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-6780.8761005142296</c:v>
                </c:pt>
                <c:pt idx="153">
                  <c:v>-13961.9355332948</c:v>
                </c:pt>
                <c:pt idx="154">
                  <c:v>-12566.899570686401</c:v>
                </c:pt>
                <c:pt idx="155">
                  <c:v>-7032.6721664951301</c:v>
                </c:pt>
                <c:pt idx="156">
                  <c:v>-1398.4058088888901</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-9149.2349103431006</c:v>
                </c:pt>
                <c:pt idx="173">
                  <c:v>-16672.310908145599</c:v>
                </c:pt>
                <c:pt idx="174">
                  <c:v>-13795.5884911063</c:v>
                </c:pt>
                <c:pt idx="175">
                  <c:v>-4781.1639559330997</c:v>
                </c:pt>
                <c:pt idx="176">
                  <c:v>0</c:v>
                </c:pt>
                <c:pt idx="177">
                  <c:v>0</c:v>
                </c:pt>
                <c:pt idx="178">
                  <c:v>0</c:v>
                </c:pt>
                <c:pt idx="179">
                  <c:v>0</c:v>
                </c:pt>
                <c:pt idx="180">
                  <c:v>0</c:v>
                </c:pt>
                <c:pt idx="181">
                  <c:v>0</c:v>
                </c:pt>
                <c:pt idx="182">
                  <c:v>0</c:v>
                </c:pt>
                <c:pt idx="183">
                  <c:v>-1420.6730043689799</c:v>
                </c:pt>
                <c:pt idx="184">
                  <c:v>-6518.8148584493701</c:v>
                </c:pt>
                <c:pt idx="185">
                  <c:v>-6999.3856284120202</c:v>
                </c:pt>
                <c:pt idx="186">
                  <c:v>-6568.4596215972197</c:v>
                </c:pt>
                <c:pt idx="187">
                  <c:v>-4480.4534566443799</c:v>
                </c:pt>
                <c:pt idx="188">
                  <c:v>-3278.8027911806198</c:v>
                </c:pt>
                <c:pt idx="189">
                  <c:v>-2056.6498254138401</c:v>
                </c:pt>
                <c:pt idx="190">
                  <c:v>-1460.57564788226</c:v>
                </c:pt>
                <c:pt idx="191">
                  <c:v>-545.22705052500305</c:v>
                </c:pt>
                <c:pt idx="192">
                  <c:v>-515.57133297909502</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-5145.0832504693599</c:v>
                </c:pt>
                <c:pt idx="234">
                  <c:v>-10705.6807941016</c:v>
                </c:pt>
                <c:pt idx="235">
                  <c:v>-9622.0395167360803</c:v>
                </c:pt>
                <c:pt idx="236">
                  <c:v>-4117.6942638105702</c:v>
                </c:pt>
                <c:pt idx="237">
                  <c:v>0</c:v>
                </c:pt>
                <c:pt idx="238">
                  <c:v>-1097.05727621028</c:v>
                </c:pt>
                <c:pt idx="239">
                  <c:v>-6132.0513407880799</c:v>
                </c:pt>
                <c:pt idx="240">
                  <c:v>-13320.4789551093</c:v>
                </c:pt>
                <c:pt idx="241">
                  <c:v>-13825.868821649599</c:v>
                </c:pt>
                <c:pt idx="242">
                  <c:v>-8382.6558829163405</c:v>
                </c:pt>
                <c:pt idx="243">
                  <c:v>-10734.7528092104</c:v>
                </c:pt>
                <c:pt idx="244">
                  <c:v>-9557.1011766022293</c:v>
                </c:pt>
                <c:pt idx="245">
                  <c:v>-8467.8416118935693</c:v>
                </c:pt>
                <c:pt idx="246">
                  <c:v>-12079.899349724799</c:v>
                </c:pt>
                <c:pt idx="247">
                  <c:v>-12798.2962626397</c:v>
                </c:pt>
                <c:pt idx="248">
                  <c:v>-7952.1509801227903</c:v>
                </c:pt>
                <c:pt idx="249">
                  <c:v>-2386.90520584555</c:v>
                </c:pt>
                <c:pt idx="250">
                  <c:v>0</c:v>
                </c:pt>
                <c:pt idx="251">
                  <c:v>-1044.11831796006</c:v>
                </c:pt>
                <c:pt idx="252">
                  <c:v>-1553.5399378028101</c:v>
                </c:pt>
                <c:pt idx="253">
                  <c:v>-146.23238486075601</c:v>
                </c:pt>
                <c:pt idx="254">
                  <c:v>0</c:v>
                </c:pt>
                <c:pt idx="255">
                  <c:v>0</c:v>
                </c:pt>
                <c:pt idx="256">
                  <c:v>-2776.2331587471699</c:v>
                </c:pt>
                <c:pt idx="257">
                  <c:v>-1460.57564788226</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-6482.0206698143202</c:v>
                </c:pt>
                <c:pt idx="275">
                  <c:v>-14234.681005902299</c:v>
                </c:pt>
                <c:pt idx="276">
                  <c:v>-12743.890554794199</c:v>
                </c:pt>
                <c:pt idx="277">
                  <c:v>-15812.2984871098</c:v>
                </c:pt>
                <c:pt idx="278">
                  <c:v>-13787.549856141601</c:v>
                </c:pt>
                <c:pt idx="279">
                  <c:v>-18841.900043758698</c:v>
                </c:pt>
                <c:pt idx="280">
                  <c:v>-11594.8544159352</c:v>
                </c:pt>
                <c:pt idx="281">
                  <c:v>-2002.97005012668</c:v>
                </c:pt>
                <c:pt idx="282">
                  <c:v>0</c:v>
                </c:pt>
                <c:pt idx="283">
                  <c:v>0</c:v>
                </c:pt>
                <c:pt idx="284">
                  <c:v>0</c:v>
                </c:pt>
                <c:pt idx="285">
                  <c:v>0</c:v>
                </c:pt>
                <c:pt idx="286">
                  <c:v>0</c:v>
                </c:pt>
                <c:pt idx="287">
                  <c:v>0</c:v>
                </c:pt>
                <c:pt idx="288">
                  <c:v>0</c:v>
                </c:pt>
                <c:pt idx="289">
                  <c:v>0</c:v>
                </c:pt>
                <c:pt idx="290">
                  <c:v>0</c:v>
                </c:pt>
                <c:pt idx="291">
                  <c:v>0</c:v>
                </c:pt>
                <c:pt idx="292">
                  <c:v>0</c:v>
                </c:pt>
                <c:pt idx="293">
                  <c:v>-3305.9109421130502</c:v>
                </c:pt>
                <c:pt idx="294">
                  <c:v>-1111.7091430313201</c:v>
                </c:pt>
                <c:pt idx="295">
                  <c:v>0</c:v>
                </c:pt>
                <c:pt idx="296">
                  <c:v>0</c:v>
                </c:pt>
                <c:pt idx="297">
                  <c:v>0</c:v>
                </c:pt>
                <c:pt idx="298">
                  <c:v>0</c:v>
                </c:pt>
                <c:pt idx="299">
                  <c:v>0</c:v>
                </c:pt>
                <c:pt idx="300">
                  <c:v>0</c:v>
                </c:pt>
                <c:pt idx="301">
                  <c:v>0</c:v>
                </c:pt>
                <c:pt idx="302">
                  <c:v>0</c:v>
                </c:pt>
                <c:pt idx="303">
                  <c:v>-1127.3017780529699</c:v>
                </c:pt>
                <c:pt idx="304">
                  <c:v>-2503.8450095302301</c:v>
                </c:pt>
                <c:pt idx="305">
                  <c:v>-5773.1402071733601</c:v>
                </c:pt>
                <c:pt idx="306">
                  <c:v>-5615.5660356533399</c:v>
                </c:pt>
                <c:pt idx="307">
                  <c:v>-2391.3476725689102</c:v>
                </c:pt>
                <c:pt idx="308">
                  <c:v>0</c:v>
                </c:pt>
                <c:pt idx="309">
                  <c:v>0</c:v>
                </c:pt>
                <c:pt idx="310">
                  <c:v>0</c:v>
                </c:pt>
                <c:pt idx="311">
                  <c:v>0</c:v>
                </c:pt>
                <c:pt idx="312">
                  <c:v>-547.78268755819602</c:v>
                </c:pt>
                <c:pt idx="313">
                  <c:v>-2842.5112543533501</c:v>
                </c:pt>
                <c:pt idx="314">
                  <c:v>-4415.5168399999702</c:v>
                </c:pt>
                <c:pt idx="315">
                  <c:v>-5301.1873759986902</c:v>
                </c:pt>
                <c:pt idx="316">
                  <c:v>-4101.8632546527897</c:v>
                </c:pt>
                <c:pt idx="317">
                  <c:v>-3477.1660117097199</c:v>
                </c:pt>
                <c:pt idx="318">
                  <c:v>-5149.0428472222102</c:v>
                </c:pt>
                <c:pt idx="319">
                  <c:v>-6114.9281153909596</c:v>
                </c:pt>
                <c:pt idx="320">
                  <c:v>-5322.5648584493701</c:v>
                </c:pt>
                <c:pt idx="321">
                  <c:v>0</c:v>
                </c:pt>
                <c:pt idx="322">
                  <c:v>-524.96401214300101</c:v>
                </c:pt>
                <c:pt idx="323">
                  <c:v>0</c:v>
                </c:pt>
                <c:pt idx="324">
                  <c:v>-146.767066745617</c:v>
                </c:pt>
                <c:pt idx="325">
                  <c:v>0</c:v>
                </c:pt>
                <c:pt idx="326">
                  <c:v>0</c:v>
                </c:pt>
                <c:pt idx="327">
                  <c:v>0</c:v>
                </c:pt>
                <c:pt idx="328">
                  <c:v>0</c:v>
                </c:pt>
                <c:pt idx="329">
                  <c:v>-7041.8383273845802</c:v>
                </c:pt>
                <c:pt idx="330">
                  <c:v>-6561.90778641815</c:v>
                </c:pt>
                <c:pt idx="331">
                  <c:v>-143.03449616541701</c:v>
                </c:pt>
                <c:pt idx="332">
                  <c:v>0</c:v>
                </c:pt>
                <c:pt idx="333">
                  <c:v>-624.55031104089596</c:v>
                </c:pt>
                <c:pt idx="334">
                  <c:v>0</c:v>
                </c:pt>
                <c:pt idx="335">
                  <c:v>-134.18139756944001</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-2188.8634289923298</c:v>
                </c:pt>
                <c:pt idx="360">
                  <c:v>-5109.4138776362997</c:v>
                </c:pt>
                <c:pt idx="361">
                  <c:v>-4403.0935603924399</c:v>
                </c:pt>
                <c:pt idx="362">
                  <c:v>-2493.6595435395102</c:v>
                </c:pt>
                <c:pt idx="363">
                  <c:v>-796.53179818174794</c:v>
                </c:pt>
                <c:pt idx="364">
                  <c:v>0</c:v>
                </c:pt>
                <c:pt idx="365">
                  <c:v>0</c:v>
                </c:pt>
                <c:pt idx="366">
                  <c:v>0</c:v>
                </c:pt>
                <c:pt idx="367">
                  <c:v>0</c:v>
                </c:pt>
                <c:pt idx="368">
                  <c:v>0</c:v>
                </c:pt>
                <c:pt idx="369">
                  <c:v>0</c:v>
                </c:pt>
                <c:pt idx="370">
                  <c:v>0</c:v>
                </c:pt>
                <c:pt idx="371">
                  <c:v>0</c:v>
                </c:pt>
                <c:pt idx="372">
                  <c:v>-511.90875483668998</c:v>
                </c:pt>
                <c:pt idx="373">
                  <c:v>-6334.7292430504804</c:v>
                </c:pt>
                <c:pt idx="374">
                  <c:v>-8258.4103901113303</c:v>
                </c:pt>
                <c:pt idx="375">
                  <c:v>-6070.8335577600001</c:v>
                </c:pt>
                <c:pt idx="376">
                  <c:v>-3568.6451985212502</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0</c:v>
                </c:pt>
                <c:pt idx="401">
                  <c:v>0</c:v>
                </c:pt>
                <c:pt idx="402">
                  <c:v>-524.96401214300101</c:v>
                </c:pt>
                <c:pt idx="403">
                  <c:v>-3709.2666294886999</c:v>
                </c:pt>
                <c:pt idx="404">
                  <c:v>-3781.7407574399999</c:v>
                </c:pt>
                <c:pt idx="405">
                  <c:v>-2620.1922723489101</c:v>
                </c:pt>
                <c:pt idx="406">
                  <c:v>-2719.9925387386102</c:v>
                </c:pt>
                <c:pt idx="407">
                  <c:v>-3000.3671425951602</c:v>
                </c:pt>
                <c:pt idx="408">
                  <c:v>-2707.00936945188</c:v>
                </c:pt>
                <c:pt idx="409">
                  <c:v>-1214.3843744840999</c:v>
                </c:pt>
                <c:pt idx="410">
                  <c:v>0</c:v>
                </c:pt>
                <c:pt idx="411">
                  <c:v>0</c:v>
                </c:pt>
                <c:pt idx="412">
                  <c:v>0</c:v>
                </c:pt>
                <c:pt idx="413">
                  <c:v>0</c:v>
                </c:pt>
                <c:pt idx="414">
                  <c:v>0</c:v>
                </c:pt>
                <c:pt idx="415">
                  <c:v>0</c:v>
                </c:pt>
                <c:pt idx="416">
                  <c:v>0</c:v>
                </c:pt>
                <c:pt idx="417">
                  <c:v>0</c:v>
                </c:pt>
                <c:pt idx="418">
                  <c:v>0</c:v>
                </c:pt>
                <c:pt idx="419">
                  <c:v>0</c:v>
                </c:pt>
                <c:pt idx="420">
                  <c:v>-1758.9132858416399</c:v>
                </c:pt>
                <c:pt idx="421">
                  <c:v>-1156.26615791891</c:v>
                </c:pt>
                <c:pt idx="422">
                  <c:v>0</c:v>
                </c:pt>
                <c:pt idx="423">
                  <c:v>0</c:v>
                </c:pt>
                <c:pt idx="424">
                  <c:v>0</c:v>
                </c:pt>
                <c:pt idx="425">
                  <c:v>0</c:v>
                </c:pt>
                <c:pt idx="426">
                  <c:v>0</c:v>
                </c:pt>
                <c:pt idx="427">
                  <c:v>0</c:v>
                </c:pt>
                <c:pt idx="428">
                  <c:v>0</c:v>
                </c:pt>
                <c:pt idx="429">
                  <c:v>0</c:v>
                </c:pt>
                <c:pt idx="430">
                  <c:v>0</c:v>
                </c:pt>
                <c:pt idx="431">
                  <c:v>-572.65728230058005</c:v>
                </c:pt>
                <c:pt idx="432">
                  <c:v>-1546.43368531703</c:v>
                </c:pt>
                <c:pt idx="433">
                  <c:v>-92.199596290959306</c:v>
                </c:pt>
                <c:pt idx="434">
                  <c:v>0</c:v>
                </c:pt>
                <c:pt idx="435">
                  <c:v>0</c:v>
                </c:pt>
                <c:pt idx="436">
                  <c:v>-3684.3957945628099</c:v>
                </c:pt>
                <c:pt idx="437">
                  <c:v>-7885.6981530717403</c:v>
                </c:pt>
                <c:pt idx="438">
                  <c:v>-11043.214270882199</c:v>
                </c:pt>
                <c:pt idx="439">
                  <c:v>-11825.7683146615</c:v>
                </c:pt>
                <c:pt idx="440">
                  <c:v>-9384.3213329790906</c:v>
                </c:pt>
                <c:pt idx="441">
                  <c:v>0</c:v>
                </c:pt>
                <c:pt idx="442">
                  <c:v>0</c:v>
                </c:pt>
                <c:pt idx="443">
                  <c:v>0</c:v>
                </c:pt>
                <c:pt idx="444">
                  <c:v>0</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c:v>
                </c:pt>
                <c:pt idx="513">
                  <c:v>0</c:v>
                </c:pt>
                <c:pt idx="514">
                  <c:v>0</c:v>
                </c:pt>
                <c:pt idx="515">
                  <c:v>0</c:v>
                </c:pt>
                <c:pt idx="516">
                  <c:v>0</c:v>
                </c:pt>
                <c:pt idx="517">
                  <c:v>0</c:v>
                </c:pt>
                <c:pt idx="518">
                  <c:v>0</c:v>
                </c:pt>
                <c:pt idx="519">
                  <c:v>0</c:v>
                </c:pt>
                <c:pt idx="520">
                  <c:v>-151.812576383813</c:v>
                </c:pt>
                <c:pt idx="521">
                  <c:v>-1391.9543600111599</c:v>
                </c:pt>
                <c:pt idx="522">
                  <c:v>-1616.4937665422301</c:v>
                </c:pt>
                <c:pt idx="523">
                  <c:v>-2321.78794041631</c:v>
                </c:pt>
                <c:pt idx="524">
                  <c:v>-4162.4693843515297</c:v>
                </c:pt>
                <c:pt idx="525">
                  <c:v>-5568.5063096323602</c:v>
                </c:pt>
                <c:pt idx="526">
                  <c:v>0</c:v>
                </c:pt>
                <c:pt idx="527">
                  <c:v>0</c:v>
                </c:pt>
                <c:pt idx="528">
                  <c:v>0</c:v>
                </c:pt>
                <c:pt idx="529">
                  <c:v>0</c:v>
                </c:pt>
                <c:pt idx="530">
                  <c:v>0</c:v>
                </c:pt>
                <c:pt idx="531">
                  <c:v>0</c:v>
                </c:pt>
                <c:pt idx="532">
                  <c:v>0</c:v>
                </c:pt>
                <c:pt idx="533">
                  <c:v>0</c:v>
                </c:pt>
                <c:pt idx="534">
                  <c:v>0</c:v>
                </c:pt>
                <c:pt idx="535">
                  <c:v>0</c:v>
                </c:pt>
                <c:pt idx="536">
                  <c:v>0</c:v>
                </c:pt>
                <c:pt idx="537">
                  <c:v>0</c:v>
                </c:pt>
                <c:pt idx="538">
                  <c:v>0</c:v>
                </c:pt>
                <c:pt idx="539">
                  <c:v>0</c:v>
                </c:pt>
                <c:pt idx="540">
                  <c:v>0</c:v>
                </c:pt>
                <c:pt idx="541">
                  <c:v>0</c:v>
                </c:pt>
                <c:pt idx="542">
                  <c:v>0</c:v>
                </c:pt>
                <c:pt idx="543">
                  <c:v>0</c:v>
                </c:pt>
                <c:pt idx="544">
                  <c:v>-509.385628412019</c:v>
                </c:pt>
                <c:pt idx="545">
                  <c:v>-2536.0714550111002</c:v>
                </c:pt>
                <c:pt idx="546">
                  <c:v>-5064.5316604507598</c:v>
                </c:pt>
                <c:pt idx="547">
                  <c:v>-2974.6348303179798</c:v>
                </c:pt>
                <c:pt idx="548">
                  <c:v>-1983.6191719998301</c:v>
                </c:pt>
                <c:pt idx="549">
                  <c:v>-887.62100070879399</c:v>
                </c:pt>
                <c:pt idx="550">
                  <c:v>-842.10416089261298</c:v>
                </c:pt>
                <c:pt idx="551">
                  <c:v>-357.122364374516</c:v>
                </c:pt>
                <c:pt idx="552">
                  <c:v>0</c:v>
                </c:pt>
                <c:pt idx="553">
                  <c:v>-126.615939413894</c:v>
                </c:pt>
                <c:pt idx="554">
                  <c:v>0</c:v>
                </c:pt>
                <c:pt idx="555">
                  <c:v>0</c:v>
                </c:pt>
                <c:pt idx="556">
                  <c:v>0</c:v>
                </c:pt>
                <c:pt idx="557">
                  <c:v>0</c:v>
                </c:pt>
                <c:pt idx="558">
                  <c:v>0</c:v>
                </c:pt>
                <c:pt idx="559">
                  <c:v>0</c:v>
                </c:pt>
                <c:pt idx="560">
                  <c:v>0</c:v>
                </c:pt>
                <c:pt idx="561">
                  <c:v>0</c:v>
                </c:pt>
                <c:pt idx="562">
                  <c:v>0</c:v>
                </c:pt>
                <c:pt idx="563">
                  <c:v>0</c:v>
                </c:pt>
                <c:pt idx="564">
                  <c:v>-2489.0486053370601</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c:v>
                </c:pt>
                <c:pt idx="602">
                  <c:v>0</c:v>
                </c:pt>
                <c:pt idx="603">
                  <c:v>0</c:v>
                </c:pt>
                <c:pt idx="604">
                  <c:v>0</c:v>
                </c:pt>
                <c:pt idx="605">
                  <c:v>0</c:v>
                </c:pt>
                <c:pt idx="606">
                  <c:v>0</c:v>
                </c:pt>
                <c:pt idx="607">
                  <c:v>0</c:v>
                </c:pt>
                <c:pt idx="608">
                  <c:v>0</c:v>
                </c:pt>
                <c:pt idx="609">
                  <c:v>0</c:v>
                </c:pt>
                <c:pt idx="610">
                  <c:v>0</c:v>
                </c:pt>
                <c:pt idx="611">
                  <c:v>0</c:v>
                </c:pt>
                <c:pt idx="612">
                  <c:v>0</c:v>
                </c:pt>
                <c:pt idx="613">
                  <c:v>0</c:v>
                </c:pt>
                <c:pt idx="614">
                  <c:v>0</c:v>
                </c:pt>
                <c:pt idx="615">
                  <c:v>0</c:v>
                </c:pt>
                <c:pt idx="616">
                  <c:v>0</c:v>
                </c:pt>
                <c:pt idx="617">
                  <c:v>0</c:v>
                </c:pt>
                <c:pt idx="618">
                  <c:v>0</c:v>
                </c:pt>
                <c:pt idx="619">
                  <c:v>-1115.2286340303301</c:v>
                </c:pt>
                <c:pt idx="620">
                  <c:v>-3230.1669752006201</c:v>
                </c:pt>
                <c:pt idx="621">
                  <c:v>-2506.2320805437298</c:v>
                </c:pt>
                <c:pt idx="622">
                  <c:v>0</c:v>
                </c:pt>
                <c:pt idx="623">
                  <c:v>0</c:v>
                </c:pt>
                <c:pt idx="624">
                  <c:v>0</c:v>
                </c:pt>
                <c:pt idx="625">
                  <c:v>0</c:v>
                </c:pt>
                <c:pt idx="626">
                  <c:v>0</c:v>
                </c:pt>
                <c:pt idx="627">
                  <c:v>0</c:v>
                </c:pt>
                <c:pt idx="628">
                  <c:v>0</c:v>
                </c:pt>
                <c:pt idx="629">
                  <c:v>0</c:v>
                </c:pt>
                <c:pt idx="630">
                  <c:v>0</c:v>
                </c:pt>
                <c:pt idx="631">
                  <c:v>0</c:v>
                </c:pt>
                <c:pt idx="632">
                  <c:v>0</c:v>
                </c:pt>
                <c:pt idx="633">
                  <c:v>0</c:v>
                </c:pt>
                <c:pt idx="634">
                  <c:v>0</c:v>
                </c:pt>
                <c:pt idx="635">
                  <c:v>0</c:v>
                </c:pt>
                <c:pt idx="636">
                  <c:v>0</c:v>
                </c:pt>
                <c:pt idx="637">
                  <c:v>0</c:v>
                </c:pt>
                <c:pt idx="638">
                  <c:v>0</c:v>
                </c:pt>
                <c:pt idx="639">
                  <c:v>0</c:v>
                </c:pt>
                <c:pt idx="640">
                  <c:v>0</c:v>
                </c:pt>
                <c:pt idx="641">
                  <c:v>0</c:v>
                </c:pt>
                <c:pt idx="642">
                  <c:v>0</c:v>
                </c:pt>
                <c:pt idx="643">
                  <c:v>0</c:v>
                </c:pt>
                <c:pt idx="644">
                  <c:v>0</c:v>
                </c:pt>
                <c:pt idx="645">
                  <c:v>0</c:v>
                </c:pt>
                <c:pt idx="646">
                  <c:v>0</c:v>
                </c:pt>
                <c:pt idx="647">
                  <c:v>0</c:v>
                </c:pt>
                <c:pt idx="648">
                  <c:v>0</c:v>
                </c:pt>
                <c:pt idx="649">
                  <c:v>0</c:v>
                </c:pt>
                <c:pt idx="650">
                  <c:v>0</c:v>
                </c:pt>
                <c:pt idx="651">
                  <c:v>-916.08492312754697</c:v>
                </c:pt>
                <c:pt idx="652">
                  <c:v>-9252.6657621836803</c:v>
                </c:pt>
                <c:pt idx="653">
                  <c:v>-11374.544550237601</c:v>
                </c:pt>
                <c:pt idx="654">
                  <c:v>-10253.896148777099</c:v>
                </c:pt>
                <c:pt idx="655">
                  <c:v>-16256.2381384072</c:v>
                </c:pt>
                <c:pt idx="656">
                  <c:v>-22262.778059519998</c:v>
                </c:pt>
                <c:pt idx="657">
                  <c:v>-20304.125699743901</c:v>
                </c:pt>
                <c:pt idx="658">
                  <c:v>-11715.630232436</c:v>
                </c:pt>
                <c:pt idx="659">
                  <c:v>-8431.8169498935404</c:v>
                </c:pt>
                <c:pt idx="660">
                  <c:v>-12883.422019256701</c:v>
                </c:pt>
                <c:pt idx="661">
                  <c:v>-17617.137679609001</c:v>
                </c:pt>
                <c:pt idx="662">
                  <c:v>-15015.433180973099</c:v>
                </c:pt>
                <c:pt idx="663">
                  <c:v>-11194.3263831148</c:v>
                </c:pt>
                <c:pt idx="664">
                  <c:v>-3525.1064692906002</c:v>
                </c:pt>
                <c:pt idx="665">
                  <c:v>-1031.7391422222199</c:v>
                </c:pt>
                <c:pt idx="666">
                  <c:v>0</c:v>
                </c:pt>
                <c:pt idx="667">
                  <c:v>0</c:v>
                </c:pt>
                <c:pt idx="668">
                  <c:v>0</c:v>
                </c:pt>
                <c:pt idx="669">
                  <c:v>0</c:v>
                </c:pt>
                <c:pt idx="670">
                  <c:v>0</c:v>
                </c:pt>
                <c:pt idx="671">
                  <c:v>0</c:v>
                </c:pt>
                <c:pt idx="672">
                  <c:v>0</c:v>
                </c:pt>
                <c:pt idx="673">
                  <c:v>0</c:v>
                </c:pt>
                <c:pt idx="674">
                  <c:v>0</c:v>
                </c:pt>
                <c:pt idx="675">
                  <c:v>0</c:v>
                </c:pt>
                <c:pt idx="676">
                  <c:v>0</c:v>
                </c:pt>
                <c:pt idx="677">
                  <c:v>0</c:v>
                </c:pt>
                <c:pt idx="678">
                  <c:v>-5309.5490436805403</c:v>
                </c:pt>
                <c:pt idx="679">
                  <c:v>-14747.7423600738</c:v>
                </c:pt>
                <c:pt idx="680">
                  <c:v>-16118.1963216606</c:v>
                </c:pt>
                <c:pt idx="681">
                  <c:v>-17107.810713328501</c:v>
                </c:pt>
                <c:pt idx="682">
                  <c:v>-13038.846653168899</c:v>
                </c:pt>
                <c:pt idx="683">
                  <c:v>-3697.7817981817502</c:v>
                </c:pt>
                <c:pt idx="684">
                  <c:v>-4769.2034566443899</c:v>
                </c:pt>
                <c:pt idx="685">
                  <c:v>0</c:v>
                </c:pt>
                <c:pt idx="686">
                  <c:v>0</c:v>
                </c:pt>
                <c:pt idx="687">
                  <c:v>0</c:v>
                </c:pt>
                <c:pt idx="688">
                  <c:v>0</c:v>
                </c:pt>
                <c:pt idx="689">
                  <c:v>0</c:v>
                </c:pt>
                <c:pt idx="690">
                  <c:v>0</c:v>
                </c:pt>
                <c:pt idx="691">
                  <c:v>0</c:v>
                </c:pt>
                <c:pt idx="692">
                  <c:v>0</c:v>
                </c:pt>
                <c:pt idx="693">
                  <c:v>0</c:v>
                </c:pt>
                <c:pt idx="694">
                  <c:v>0</c:v>
                </c:pt>
                <c:pt idx="695">
                  <c:v>0</c:v>
                </c:pt>
                <c:pt idx="696">
                  <c:v>-1067.3913063600201</c:v>
                </c:pt>
                <c:pt idx="697">
                  <c:v>-15256.228559924501</c:v>
                </c:pt>
                <c:pt idx="698">
                  <c:v>-7629.5794971660998</c:v>
                </c:pt>
                <c:pt idx="699">
                  <c:v>-7561.21498051257</c:v>
                </c:pt>
                <c:pt idx="700">
                  <c:v>-2483.03033081591</c:v>
                </c:pt>
                <c:pt idx="701">
                  <c:v>-151.816132343872</c:v>
                </c:pt>
                <c:pt idx="702">
                  <c:v>0</c:v>
                </c:pt>
                <c:pt idx="703">
                  <c:v>0</c:v>
                </c:pt>
                <c:pt idx="704">
                  <c:v>0</c:v>
                </c:pt>
                <c:pt idx="705">
                  <c:v>-1367.0706103012899</c:v>
                </c:pt>
                <c:pt idx="706">
                  <c:v>-3975.1570001680202</c:v>
                </c:pt>
                <c:pt idx="707">
                  <c:v>-5209.9923845349904</c:v>
                </c:pt>
                <c:pt idx="708">
                  <c:v>-3445.1695110742398</c:v>
                </c:pt>
                <c:pt idx="709">
                  <c:v>-481.73914222222601</c:v>
                </c:pt>
                <c:pt idx="710">
                  <c:v>0</c:v>
                </c:pt>
                <c:pt idx="711">
                  <c:v>0</c:v>
                </c:pt>
                <c:pt idx="712">
                  <c:v>0</c:v>
                </c:pt>
                <c:pt idx="713">
                  <c:v>0</c:v>
                </c:pt>
                <c:pt idx="714">
                  <c:v>-151.816132343872</c:v>
                </c:pt>
                <c:pt idx="715">
                  <c:v>-6083.6626080957403</c:v>
                </c:pt>
                <c:pt idx="716">
                  <c:v>-8622.2988074878704</c:v>
                </c:pt>
                <c:pt idx="717">
                  <c:v>-2498.4058088888901</c:v>
                </c:pt>
                <c:pt idx="718">
                  <c:v>0</c:v>
                </c:pt>
                <c:pt idx="719">
                  <c:v>0</c:v>
                </c:pt>
                <c:pt idx="720">
                  <c:v>0</c:v>
                </c:pt>
                <c:pt idx="721">
                  <c:v>0</c:v>
                </c:pt>
                <c:pt idx="722">
                  <c:v>0</c:v>
                </c:pt>
                <c:pt idx="723">
                  <c:v>0</c:v>
                </c:pt>
                <c:pt idx="724">
                  <c:v>0</c:v>
                </c:pt>
                <c:pt idx="725">
                  <c:v>0</c:v>
                </c:pt>
                <c:pt idx="726">
                  <c:v>0</c:v>
                </c:pt>
                <c:pt idx="727">
                  <c:v>0</c:v>
                </c:pt>
                <c:pt idx="728">
                  <c:v>0</c:v>
                </c:pt>
                <c:pt idx="729">
                  <c:v>0</c:v>
                </c:pt>
                <c:pt idx="730">
                  <c:v>0</c:v>
                </c:pt>
                <c:pt idx="731">
                  <c:v>0</c:v>
                </c:pt>
                <c:pt idx="732">
                  <c:v>0</c:v>
                </c:pt>
                <c:pt idx="733">
                  <c:v>0</c:v>
                </c:pt>
                <c:pt idx="734">
                  <c:v>0</c:v>
                </c:pt>
                <c:pt idx="735">
                  <c:v>0</c:v>
                </c:pt>
                <c:pt idx="736">
                  <c:v>0</c:v>
                </c:pt>
                <c:pt idx="737">
                  <c:v>0</c:v>
                </c:pt>
                <c:pt idx="738">
                  <c:v>0</c:v>
                </c:pt>
                <c:pt idx="739">
                  <c:v>0</c:v>
                </c:pt>
                <c:pt idx="740">
                  <c:v>0</c:v>
                </c:pt>
                <c:pt idx="741">
                  <c:v>0</c:v>
                </c:pt>
                <c:pt idx="742">
                  <c:v>0</c:v>
                </c:pt>
                <c:pt idx="743">
                  <c:v>0</c:v>
                </c:pt>
                <c:pt idx="744">
                  <c:v>0</c:v>
                </c:pt>
                <c:pt idx="745">
                  <c:v>0</c:v>
                </c:pt>
                <c:pt idx="746">
                  <c:v>0</c:v>
                </c:pt>
                <c:pt idx="747">
                  <c:v>0</c:v>
                </c:pt>
                <c:pt idx="748">
                  <c:v>0</c:v>
                </c:pt>
                <c:pt idx="749">
                  <c:v>0</c:v>
                </c:pt>
                <c:pt idx="750">
                  <c:v>0</c:v>
                </c:pt>
                <c:pt idx="751">
                  <c:v>0</c:v>
                </c:pt>
                <c:pt idx="752">
                  <c:v>0</c:v>
                </c:pt>
                <c:pt idx="753">
                  <c:v>0</c:v>
                </c:pt>
                <c:pt idx="754">
                  <c:v>-1095.58772227396</c:v>
                </c:pt>
                <c:pt idx="755">
                  <c:v>-1835.20881647128</c:v>
                </c:pt>
                <c:pt idx="756">
                  <c:v>-4659.4639005536901</c:v>
                </c:pt>
                <c:pt idx="757">
                  <c:v>-13158.409558703201</c:v>
                </c:pt>
                <c:pt idx="758">
                  <c:v>-22755.136004179702</c:v>
                </c:pt>
                <c:pt idx="759">
                  <c:v>-24015.527062352801</c:v>
                </c:pt>
                <c:pt idx="760">
                  <c:v>-20054.899349724801</c:v>
                </c:pt>
                <c:pt idx="761">
                  <c:v>-17166.486177376599</c:v>
                </c:pt>
                <c:pt idx="762">
                  <c:v>-13360.2066044695</c:v>
                </c:pt>
                <c:pt idx="763">
                  <c:v>-7776.7790433199498</c:v>
                </c:pt>
                <c:pt idx="764">
                  <c:v>-3231.7391422222199</c:v>
                </c:pt>
                <c:pt idx="765">
                  <c:v>0</c:v>
                </c:pt>
                <c:pt idx="766">
                  <c:v>0</c:v>
                </c:pt>
                <c:pt idx="767">
                  <c:v>0</c:v>
                </c:pt>
                <c:pt idx="768">
                  <c:v>0</c:v>
                </c:pt>
                <c:pt idx="769">
                  <c:v>0</c:v>
                </c:pt>
                <c:pt idx="770">
                  <c:v>0</c:v>
                </c:pt>
                <c:pt idx="771">
                  <c:v>0</c:v>
                </c:pt>
                <c:pt idx="772">
                  <c:v>0</c:v>
                </c:pt>
                <c:pt idx="773">
                  <c:v>0</c:v>
                </c:pt>
                <c:pt idx="774">
                  <c:v>0</c:v>
                </c:pt>
                <c:pt idx="775">
                  <c:v>0</c:v>
                </c:pt>
                <c:pt idx="776">
                  <c:v>0</c:v>
                </c:pt>
                <c:pt idx="777">
                  <c:v>0</c:v>
                </c:pt>
                <c:pt idx="778">
                  <c:v>0</c:v>
                </c:pt>
                <c:pt idx="779">
                  <c:v>0</c:v>
                </c:pt>
                <c:pt idx="780">
                  <c:v>0</c:v>
                </c:pt>
                <c:pt idx="781">
                  <c:v>0</c:v>
                </c:pt>
                <c:pt idx="782">
                  <c:v>0</c:v>
                </c:pt>
                <c:pt idx="783">
                  <c:v>0</c:v>
                </c:pt>
                <c:pt idx="784">
                  <c:v>0</c:v>
                </c:pt>
                <c:pt idx="785">
                  <c:v>0</c:v>
                </c:pt>
                <c:pt idx="786">
                  <c:v>0</c:v>
                </c:pt>
                <c:pt idx="787">
                  <c:v>0</c:v>
                </c:pt>
                <c:pt idx="788">
                  <c:v>0</c:v>
                </c:pt>
                <c:pt idx="789">
                  <c:v>0</c:v>
                </c:pt>
                <c:pt idx="790">
                  <c:v>0</c:v>
                </c:pt>
                <c:pt idx="791">
                  <c:v>0</c:v>
                </c:pt>
                <c:pt idx="792">
                  <c:v>0</c:v>
                </c:pt>
                <c:pt idx="793">
                  <c:v>0</c:v>
                </c:pt>
                <c:pt idx="794">
                  <c:v>-13198.1335059256</c:v>
                </c:pt>
                <c:pt idx="795">
                  <c:v>-28135.935144801599</c:v>
                </c:pt>
                <c:pt idx="796">
                  <c:v>-36829.560495859398</c:v>
                </c:pt>
                <c:pt idx="797">
                  <c:v>-34976.744446586803</c:v>
                </c:pt>
                <c:pt idx="798">
                  <c:v>-25829.287636099201</c:v>
                </c:pt>
                <c:pt idx="799">
                  <c:v>-12777.347171708099</c:v>
                </c:pt>
                <c:pt idx="800">
                  <c:v>-1777.78194778496</c:v>
                </c:pt>
                <c:pt idx="801">
                  <c:v>0</c:v>
                </c:pt>
                <c:pt idx="802">
                  <c:v>0</c:v>
                </c:pt>
                <c:pt idx="803">
                  <c:v>0</c:v>
                </c:pt>
                <c:pt idx="804">
                  <c:v>0</c:v>
                </c:pt>
                <c:pt idx="805">
                  <c:v>0</c:v>
                </c:pt>
                <c:pt idx="806">
                  <c:v>0</c:v>
                </c:pt>
                <c:pt idx="807">
                  <c:v>0</c:v>
                </c:pt>
                <c:pt idx="808">
                  <c:v>0</c:v>
                </c:pt>
                <c:pt idx="809">
                  <c:v>-4179.8733618768902</c:v>
                </c:pt>
                <c:pt idx="810">
                  <c:v>-7150.5793962832904</c:v>
                </c:pt>
                <c:pt idx="811">
                  <c:v>-11972.9909190128</c:v>
                </c:pt>
                <c:pt idx="812">
                  <c:v>-20502.437336481002</c:v>
                </c:pt>
                <c:pt idx="813">
                  <c:v>-20550.655951623099</c:v>
                </c:pt>
                <c:pt idx="814">
                  <c:v>-19550.3908165918</c:v>
                </c:pt>
                <c:pt idx="815">
                  <c:v>-18149.973839897499</c:v>
                </c:pt>
                <c:pt idx="816">
                  <c:v>-17013.520708424599</c:v>
                </c:pt>
                <c:pt idx="817">
                  <c:v>-12865.7428768728</c:v>
                </c:pt>
                <c:pt idx="818">
                  <c:v>-9221.8508550000006</c:v>
                </c:pt>
                <c:pt idx="819">
                  <c:v>-1182.31158703961</c:v>
                </c:pt>
                <c:pt idx="820">
                  <c:v>0</c:v>
                </c:pt>
                <c:pt idx="821">
                  <c:v>0</c:v>
                </c:pt>
                <c:pt idx="822">
                  <c:v>0</c:v>
                </c:pt>
                <c:pt idx="823">
                  <c:v>0</c:v>
                </c:pt>
                <c:pt idx="824">
                  <c:v>0</c:v>
                </c:pt>
                <c:pt idx="825">
                  <c:v>0</c:v>
                </c:pt>
                <c:pt idx="826">
                  <c:v>0</c:v>
                </c:pt>
                <c:pt idx="827">
                  <c:v>0</c:v>
                </c:pt>
                <c:pt idx="828">
                  <c:v>0</c:v>
                </c:pt>
                <c:pt idx="829">
                  <c:v>0</c:v>
                </c:pt>
                <c:pt idx="830">
                  <c:v>0</c:v>
                </c:pt>
                <c:pt idx="831">
                  <c:v>0</c:v>
                </c:pt>
                <c:pt idx="832">
                  <c:v>0</c:v>
                </c:pt>
                <c:pt idx="833">
                  <c:v>0</c:v>
                </c:pt>
                <c:pt idx="834">
                  <c:v>0</c:v>
                </c:pt>
                <c:pt idx="835">
                  <c:v>0</c:v>
                </c:pt>
                <c:pt idx="836">
                  <c:v>0</c:v>
                </c:pt>
                <c:pt idx="837">
                  <c:v>0</c:v>
                </c:pt>
                <c:pt idx="838">
                  <c:v>0</c:v>
                </c:pt>
                <c:pt idx="839">
                  <c:v>0</c:v>
                </c:pt>
                <c:pt idx="840">
                  <c:v>0</c:v>
                </c:pt>
                <c:pt idx="841">
                  <c:v>0</c:v>
                </c:pt>
                <c:pt idx="842">
                  <c:v>0</c:v>
                </c:pt>
                <c:pt idx="843">
                  <c:v>0</c:v>
                </c:pt>
                <c:pt idx="844">
                  <c:v>0</c:v>
                </c:pt>
                <c:pt idx="845">
                  <c:v>0</c:v>
                </c:pt>
                <c:pt idx="846">
                  <c:v>0</c:v>
                </c:pt>
                <c:pt idx="847">
                  <c:v>0</c:v>
                </c:pt>
                <c:pt idx="848">
                  <c:v>0</c:v>
                </c:pt>
                <c:pt idx="849">
                  <c:v>0</c:v>
                </c:pt>
                <c:pt idx="850">
                  <c:v>0</c:v>
                </c:pt>
                <c:pt idx="851">
                  <c:v>0</c:v>
                </c:pt>
                <c:pt idx="852">
                  <c:v>0</c:v>
                </c:pt>
                <c:pt idx="853">
                  <c:v>0</c:v>
                </c:pt>
                <c:pt idx="854">
                  <c:v>0</c:v>
                </c:pt>
                <c:pt idx="855">
                  <c:v>0</c:v>
                </c:pt>
                <c:pt idx="856">
                  <c:v>0</c:v>
                </c:pt>
                <c:pt idx="857">
                  <c:v>0</c:v>
                </c:pt>
                <c:pt idx="858">
                  <c:v>0</c:v>
                </c:pt>
                <c:pt idx="859">
                  <c:v>0</c:v>
                </c:pt>
                <c:pt idx="860">
                  <c:v>0</c:v>
                </c:pt>
                <c:pt idx="861">
                  <c:v>0</c:v>
                </c:pt>
                <c:pt idx="862">
                  <c:v>0</c:v>
                </c:pt>
                <c:pt idx="863">
                  <c:v>0</c:v>
                </c:pt>
                <c:pt idx="864">
                  <c:v>0</c:v>
                </c:pt>
                <c:pt idx="865">
                  <c:v>0</c:v>
                </c:pt>
                <c:pt idx="866">
                  <c:v>0</c:v>
                </c:pt>
                <c:pt idx="867">
                  <c:v>0</c:v>
                </c:pt>
                <c:pt idx="868">
                  <c:v>0</c:v>
                </c:pt>
                <c:pt idx="869">
                  <c:v>0</c:v>
                </c:pt>
                <c:pt idx="870">
                  <c:v>0</c:v>
                </c:pt>
                <c:pt idx="871">
                  <c:v>0</c:v>
                </c:pt>
                <c:pt idx="872">
                  <c:v>0</c:v>
                </c:pt>
                <c:pt idx="873">
                  <c:v>0</c:v>
                </c:pt>
                <c:pt idx="874">
                  <c:v>0</c:v>
                </c:pt>
                <c:pt idx="875">
                  <c:v>-971.86771534420404</c:v>
                </c:pt>
                <c:pt idx="876">
                  <c:v>-4389.8447491260604</c:v>
                </c:pt>
                <c:pt idx="877">
                  <c:v>-6598.19295524072</c:v>
                </c:pt>
                <c:pt idx="878">
                  <c:v>-1208.50362719855</c:v>
                </c:pt>
                <c:pt idx="879">
                  <c:v>0</c:v>
                </c:pt>
                <c:pt idx="880">
                  <c:v>0</c:v>
                </c:pt>
                <c:pt idx="881">
                  <c:v>-2345.6919804860099</c:v>
                </c:pt>
                <c:pt idx="882">
                  <c:v>-2385.75823720168</c:v>
                </c:pt>
                <c:pt idx="883">
                  <c:v>0</c:v>
                </c:pt>
                <c:pt idx="884">
                  <c:v>0</c:v>
                </c:pt>
                <c:pt idx="885">
                  <c:v>0</c:v>
                </c:pt>
                <c:pt idx="886">
                  <c:v>0</c:v>
                </c:pt>
                <c:pt idx="887">
                  <c:v>0</c:v>
                </c:pt>
                <c:pt idx="888">
                  <c:v>0</c:v>
                </c:pt>
                <c:pt idx="889">
                  <c:v>0</c:v>
                </c:pt>
                <c:pt idx="890">
                  <c:v>0</c:v>
                </c:pt>
                <c:pt idx="891">
                  <c:v>-355.48295849371902</c:v>
                </c:pt>
                <c:pt idx="892">
                  <c:v>-3461.1246153576899</c:v>
                </c:pt>
                <c:pt idx="893">
                  <c:v>-6452.4084508800097</c:v>
                </c:pt>
                <c:pt idx="894">
                  <c:v>-4467.4915732844001</c:v>
                </c:pt>
                <c:pt idx="895">
                  <c:v>-2547.2758258833401</c:v>
                </c:pt>
                <c:pt idx="896">
                  <c:v>0</c:v>
                </c:pt>
                <c:pt idx="897">
                  <c:v>0</c:v>
                </c:pt>
                <c:pt idx="898">
                  <c:v>0</c:v>
                </c:pt>
                <c:pt idx="899">
                  <c:v>0</c:v>
                </c:pt>
                <c:pt idx="900">
                  <c:v>0</c:v>
                </c:pt>
                <c:pt idx="901">
                  <c:v>0</c:v>
                </c:pt>
                <c:pt idx="902">
                  <c:v>-4421.7684781348898</c:v>
                </c:pt>
                <c:pt idx="903">
                  <c:v>-36829.560495859398</c:v>
                </c:pt>
                <c:pt idx="904">
                  <c:v>-34976.744446586803</c:v>
                </c:pt>
                <c:pt idx="905">
                  <c:v>-25829.287636099201</c:v>
                </c:pt>
                <c:pt idx="906">
                  <c:v>-12777.347171708099</c:v>
                </c:pt>
                <c:pt idx="907">
                  <c:v>-1777.78194778496</c:v>
                </c:pt>
                <c:pt idx="908">
                  <c:v>0</c:v>
                </c:pt>
                <c:pt idx="909">
                  <c:v>0</c:v>
                </c:pt>
                <c:pt idx="910">
                  <c:v>0</c:v>
                </c:pt>
                <c:pt idx="911">
                  <c:v>0</c:v>
                </c:pt>
                <c:pt idx="912">
                  <c:v>0</c:v>
                </c:pt>
                <c:pt idx="913">
                  <c:v>0</c:v>
                </c:pt>
                <c:pt idx="914">
                  <c:v>0</c:v>
                </c:pt>
                <c:pt idx="915">
                  <c:v>0</c:v>
                </c:pt>
                <c:pt idx="916">
                  <c:v>0</c:v>
                </c:pt>
                <c:pt idx="917">
                  <c:v>0</c:v>
                </c:pt>
                <c:pt idx="918">
                  <c:v>0</c:v>
                </c:pt>
                <c:pt idx="919">
                  <c:v>0</c:v>
                </c:pt>
                <c:pt idx="920">
                  <c:v>0</c:v>
                </c:pt>
                <c:pt idx="921">
                  <c:v>0</c:v>
                </c:pt>
                <c:pt idx="922">
                  <c:v>0</c:v>
                </c:pt>
                <c:pt idx="923">
                  <c:v>0</c:v>
                </c:pt>
                <c:pt idx="924">
                  <c:v>0</c:v>
                </c:pt>
                <c:pt idx="925">
                  <c:v>-2511.4647894755899</c:v>
                </c:pt>
                <c:pt idx="926">
                  <c:v>-6376.7658911632898</c:v>
                </c:pt>
                <c:pt idx="927">
                  <c:v>0</c:v>
                </c:pt>
                <c:pt idx="928">
                  <c:v>0</c:v>
                </c:pt>
                <c:pt idx="929">
                  <c:v>0</c:v>
                </c:pt>
                <c:pt idx="930">
                  <c:v>0</c:v>
                </c:pt>
                <c:pt idx="931">
                  <c:v>0</c:v>
                </c:pt>
                <c:pt idx="932">
                  <c:v>0</c:v>
                </c:pt>
                <c:pt idx="933">
                  <c:v>0</c:v>
                </c:pt>
                <c:pt idx="934">
                  <c:v>-819.80757566147702</c:v>
                </c:pt>
                <c:pt idx="935">
                  <c:v>-3498.2144755900099</c:v>
                </c:pt>
                <c:pt idx="936">
                  <c:v>-1760.2225349518301</c:v>
                </c:pt>
                <c:pt idx="937">
                  <c:v>0</c:v>
                </c:pt>
                <c:pt idx="938">
                  <c:v>0</c:v>
                </c:pt>
                <c:pt idx="939">
                  <c:v>0</c:v>
                </c:pt>
                <c:pt idx="940">
                  <c:v>0</c:v>
                </c:pt>
                <c:pt idx="941">
                  <c:v>0</c:v>
                </c:pt>
                <c:pt idx="942">
                  <c:v>0</c:v>
                </c:pt>
                <c:pt idx="943">
                  <c:v>0</c:v>
                </c:pt>
                <c:pt idx="944">
                  <c:v>0</c:v>
                </c:pt>
                <c:pt idx="945">
                  <c:v>0</c:v>
                </c:pt>
                <c:pt idx="946">
                  <c:v>0</c:v>
                </c:pt>
                <c:pt idx="947">
                  <c:v>0</c:v>
                </c:pt>
                <c:pt idx="948">
                  <c:v>0</c:v>
                </c:pt>
                <c:pt idx="949">
                  <c:v>0</c:v>
                </c:pt>
                <c:pt idx="950">
                  <c:v>0</c:v>
                </c:pt>
                <c:pt idx="951">
                  <c:v>-2628.7731194846101</c:v>
                </c:pt>
                <c:pt idx="952">
                  <c:v>-13894.6096781081</c:v>
                </c:pt>
                <c:pt idx="953">
                  <c:v>-26977.6128317658</c:v>
                </c:pt>
                <c:pt idx="954">
                  <c:v>-30774.339750024301</c:v>
                </c:pt>
                <c:pt idx="955">
                  <c:v>-27118.873153155098</c:v>
                </c:pt>
                <c:pt idx="956">
                  <c:v>-23412.758879444798</c:v>
                </c:pt>
                <c:pt idx="957">
                  <c:v>-19663.0983227365</c:v>
                </c:pt>
                <c:pt idx="958">
                  <c:v>-5895.7962626396702</c:v>
                </c:pt>
                <c:pt idx="959">
                  <c:v>0</c:v>
                </c:pt>
                <c:pt idx="960">
                  <c:v>0</c:v>
                </c:pt>
                <c:pt idx="961">
                  <c:v>0</c:v>
                </c:pt>
                <c:pt idx="962">
                  <c:v>0</c:v>
                </c:pt>
                <c:pt idx="963">
                  <c:v>0</c:v>
                </c:pt>
                <c:pt idx="964">
                  <c:v>0</c:v>
                </c:pt>
                <c:pt idx="965">
                  <c:v>0</c:v>
                </c:pt>
                <c:pt idx="966">
                  <c:v>0</c:v>
                </c:pt>
                <c:pt idx="967">
                  <c:v>0</c:v>
                </c:pt>
                <c:pt idx="968">
                  <c:v>0</c:v>
                </c:pt>
                <c:pt idx="969">
                  <c:v>0</c:v>
                </c:pt>
                <c:pt idx="970">
                  <c:v>-1053.2684065793801</c:v>
                </c:pt>
                <c:pt idx="971">
                  <c:v>-7849.6504110977103</c:v>
                </c:pt>
                <c:pt idx="972">
                  <c:v>-18657.6669752007</c:v>
                </c:pt>
                <c:pt idx="973">
                  <c:v>-29056.824491200401</c:v>
                </c:pt>
                <c:pt idx="974">
                  <c:v>-25376.582650593398</c:v>
                </c:pt>
                <c:pt idx="975">
                  <c:v>-21649.042847222201</c:v>
                </c:pt>
                <c:pt idx="976">
                  <c:v>-17881.306474929799</c:v>
                </c:pt>
                <c:pt idx="977">
                  <c:v>-14303.3500611863</c:v>
                </c:pt>
                <c:pt idx="978">
                  <c:v>-6739.1836457613199</c:v>
                </c:pt>
                <c:pt idx="979">
                  <c:v>-4560.0730216311104</c:v>
                </c:pt>
                <c:pt idx="980">
                  <c:v>0</c:v>
                </c:pt>
                <c:pt idx="981">
                  <c:v>0</c:v>
                </c:pt>
                <c:pt idx="982">
                  <c:v>0</c:v>
                </c:pt>
                <c:pt idx="983">
                  <c:v>0</c:v>
                </c:pt>
                <c:pt idx="984">
                  <c:v>0</c:v>
                </c:pt>
                <c:pt idx="985">
                  <c:v>0</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0</c:v>
                </c:pt>
                <c:pt idx="1028">
                  <c:v>0</c:v>
                </c:pt>
                <c:pt idx="1029">
                  <c:v>0</c:v>
                </c:pt>
                <c:pt idx="1030">
                  <c:v>0</c:v>
                </c:pt>
                <c:pt idx="1031">
                  <c:v>0</c:v>
                </c:pt>
                <c:pt idx="1032">
                  <c:v>0</c:v>
                </c:pt>
                <c:pt idx="1033">
                  <c:v>0</c:v>
                </c:pt>
                <c:pt idx="1034">
                  <c:v>0</c:v>
                </c:pt>
                <c:pt idx="1035">
                  <c:v>0</c:v>
                </c:pt>
                <c:pt idx="1036">
                  <c:v>0</c:v>
                </c:pt>
                <c:pt idx="1037">
                  <c:v>0</c:v>
                </c:pt>
                <c:pt idx="1038">
                  <c:v>0</c:v>
                </c:pt>
                <c:pt idx="1039">
                  <c:v>0</c:v>
                </c:pt>
                <c:pt idx="1040">
                  <c:v>0</c:v>
                </c:pt>
                <c:pt idx="1041">
                  <c:v>0</c:v>
                </c:pt>
                <c:pt idx="1042">
                  <c:v>0</c:v>
                </c:pt>
                <c:pt idx="1043">
                  <c:v>0</c:v>
                </c:pt>
                <c:pt idx="1044">
                  <c:v>0</c:v>
                </c:pt>
                <c:pt idx="1045">
                  <c:v>0</c:v>
                </c:pt>
                <c:pt idx="1046">
                  <c:v>0</c:v>
                </c:pt>
                <c:pt idx="1047">
                  <c:v>0</c:v>
                </c:pt>
                <c:pt idx="1048">
                  <c:v>0</c:v>
                </c:pt>
                <c:pt idx="1049">
                  <c:v>0</c:v>
                </c:pt>
                <c:pt idx="1050">
                  <c:v>-1022.16617457827</c:v>
                </c:pt>
                <c:pt idx="1051">
                  <c:v>-7253.9867297994697</c:v>
                </c:pt>
                <c:pt idx="1052">
                  <c:v>-9292.1511745409698</c:v>
                </c:pt>
                <c:pt idx="1053">
                  <c:v>-11776.8967108246</c:v>
                </c:pt>
                <c:pt idx="1054">
                  <c:v>-13854.6401816494</c:v>
                </c:pt>
                <c:pt idx="1055">
                  <c:v>-17767.394592695899</c:v>
                </c:pt>
                <c:pt idx="1056">
                  <c:v>-20365.51684</c:v>
                </c:pt>
                <c:pt idx="1057">
                  <c:v>-22143.816915509899</c:v>
                </c:pt>
                <c:pt idx="1058">
                  <c:v>-18380.982502157</c:v>
                </c:pt>
                <c:pt idx="1059">
                  <c:v>-12343.4596215972</c:v>
                </c:pt>
                <c:pt idx="1060">
                  <c:v>-9582.3728450164399</c:v>
                </c:pt>
                <c:pt idx="1061">
                  <c:v>-5652.2094117384904</c:v>
                </c:pt>
                <c:pt idx="1062">
                  <c:v>-1581.7391422222199</c:v>
                </c:pt>
                <c:pt idx="1063">
                  <c:v>0</c:v>
                </c:pt>
                <c:pt idx="1064">
                  <c:v>0</c:v>
                </c:pt>
                <c:pt idx="1065">
                  <c:v>0</c:v>
                </c:pt>
                <c:pt idx="1066">
                  <c:v>0</c:v>
                </c:pt>
                <c:pt idx="1067">
                  <c:v>0</c:v>
                </c:pt>
                <c:pt idx="1068">
                  <c:v>0</c:v>
                </c:pt>
                <c:pt idx="1069">
                  <c:v>0</c:v>
                </c:pt>
                <c:pt idx="1070">
                  <c:v>0</c:v>
                </c:pt>
                <c:pt idx="1071">
                  <c:v>0</c:v>
                </c:pt>
                <c:pt idx="1072">
                  <c:v>0</c:v>
                </c:pt>
                <c:pt idx="1073">
                  <c:v>0</c:v>
                </c:pt>
                <c:pt idx="1074">
                  <c:v>0</c:v>
                </c:pt>
                <c:pt idx="1075">
                  <c:v>0</c:v>
                </c:pt>
                <c:pt idx="1076">
                  <c:v>0</c:v>
                </c:pt>
                <c:pt idx="1077">
                  <c:v>0</c:v>
                </c:pt>
                <c:pt idx="1078">
                  <c:v>0</c:v>
                </c:pt>
                <c:pt idx="1079">
                  <c:v>0</c:v>
                </c:pt>
                <c:pt idx="1080">
                  <c:v>0</c:v>
                </c:pt>
                <c:pt idx="1081">
                  <c:v>0</c:v>
                </c:pt>
                <c:pt idx="1082">
                  <c:v>0</c:v>
                </c:pt>
                <c:pt idx="1083">
                  <c:v>0</c:v>
                </c:pt>
                <c:pt idx="1084">
                  <c:v>-8162.24838696805</c:v>
                </c:pt>
                <c:pt idx="1085">
                  <c:v>-8038.47096013588</c:v>
                </c:pt>
                <c:pt idx="1086">
                  <c:v>0</c:v>
                </c:pt>
                <c:pt idx="1087">
                  <c:v>0</c:v>
                </c:pt>
                <c:pt idx="1088">
                  <c:v>0</c:v>
                </c:pt>
                <c:pt idx="1089">
                  <c:v>0</c:v>
                </c:pt>
                <c:pt idx="1090">
                  <c:v>0</c:v>
                </c:pt>
                <c:pt idx="1091">
                  <c:v>0</c:v>
                </c:pt>
                <c:pt idx="1092">
                  <c:v>0</c:v>
                </c:pt>
                <c:pt idx="1093">
                  <c:v>0</c:v>
                </c:pt>
                <c:pt idx="1094">
                  <c:v>0</c:v>
                </c:pt>
                <c:pt idx="1095">
                  <c:v>0</c:v>
                </c:pt>
                <c:pt idx="1096">
                  <c:v>0</c:v>
                </c:pt>
                <c:pt idx="1097">
                  <c:v>0</c:v>
                </c:pt>
                <c:pt idx="1098">
                  <c:v>0</c:v>
                </c:pt>
                <c:pt idx="1099">
                  <c:v>-4457.2377717385598</c:v>
                </c:pt>
                <c:pt idx="1100">
                  <c:v>-11801.6928321706</c:v>
                </c:pt>
                <c:pt idx="1101">
                  <c:v>-6206.6653114705196</c:v>
                </c:pt>
                <c:pt idx="1102">
                  <c:v>0</c:v>
                </c:pt>
                <c:pt idx="1103">
                  <c:v>0</c:v>
                </c:pt>
                <c:pt idx="1104">
                  <c:v>0</c:v>
                </c:pt>
                <c:pt idx="1105">
                  <c:v>0</c:v>
                </c:pt>
                <c:pt idx="1106">
                  <c:v>0</c:v>
                </c:pt>
                <c:pt idx="1107">
                  <c:v>0</c:v>
                </c:pt>
                <c:pt idx="1108">
                  <c:v>0</c:v>
                </c:pt>
                <c:pt idx="1109">
                  <c:v>-1556.4668392589399</c:v>
                </c:pt>
                <c:pt idx="1110">
                  <c:v>-7295.8211540535403</c:v>
                </c:pt>
                <c:pt idx="1111">
                  <c:v>-704.63464491997297</c:v>
                </c:pt>
                <c:pt idx="1112">
                  <c:v>0</c:v>
                </c:pt>
                <c:pt idx="1113">
                  <c:v>0</c:v>
                </c:pt>
                <c:pt idx="1114">
                  <c:v>0</c:v>
                </c:pt>
                <c:pt idx="1115">
                  <c:v>0</c:v>
                </c:pt>
                <c:pt idx="1116">
                  <c:v>0</c:v>
                </c:pt>
                <c:pt idx="1117">
                  <c:v>0</c:v>
                </c:pt>
                <c:pt idx="1118">
                  <c:v>0</c:v>
                </c:pt>
                <c:pt idx="1119">
                  <c:v>-4462.7316931064097</c:v>
                </c:pt>
                <c:pt idx="1120">
                  <c:v>-4470.2532852997601</c:v>
                </c:pt>
                <c:pt idx="1121">
                  <c:v>0</c:v>
                </c:pt>
                <c:pt idx="1122">
                  <c:v>0</c:v>
                </c:pt>
                <c:pt idx="1123">
                  <c:v>-506.50730511723799</c:v>
                </c:pt>
                <c:pt idx="1124">
                  <c:v>-9292.65553642532</c:v>
                </c:pt>
                <c:pt idx="1125">
                  <c:v>-20092.942832170698</c:v>
                </c:pt>
                <c:pt idx="1126">
                  <c:v>-32465.232256305098</c:v>
                </c:pt>
                <c:pt idx="1127">
                  <c:v>-35780.024984618402</c:v>
                </c:pt>
                <c:pt idx="1128">
                  <c:v>-32207.153488580901</c:v>
                </c:pt>
                <c:pt idx="1129">
                  <c:v>-27486.567354777399</c:v>
                </c:pt>
                <c:pt idx="1130">
                  <c:v>-18262.280713255899</c:v>
                </c:pt>
                <c:pt idx="1131">
                  <c:v>-13641.295892861301</c:v>
                </c:pt>
                <c:pt idx="1132">
                  <c:v>-11491.4382118126</c:v>
                </c:pt>
                <c:pt idx="1133">
                  <c:v>-10702.0130541833</c:v>
                </c:pt>
                <c:pt idx="1134">
                  <c:v>-10691.8253819933</c:v>
                </c:pt>
                <c:pt idx="1135">
                  <c:v>-9041.8638164477597</c:v>
                </c:pt>
                <c:pt idx="1136">
                  <c:v>-6366.2321118198997</c:v>
                </c:pt>
                <c:pt idx="1137">
                  <c:v>-2585.5885993203501</c:v>
                </c:pt>
                <c:pt idx="1138">
                  <c:v>0</c:v>
                </c:pt>
                <c:pt idx="1139">
                  <c:v>0</c:v>
                </c:pt>
                <c:pt idx="1140">
                  <c:v>0</c:v>
                </c:pt>
                <c:pt idx="1141">
                  <c:v>0</c:v>
                </c:pt>
                <c:pt idx="1142">
                  <c:v>0</c:v>
                </c:pt>
                <c:pt idx="1143">
                  <c:v>0</c:v>
                </c:pt>
                <c:pt idx="1144">
                  <c:v>0</c:v>
                </c:pt>
                <c:pt idx="1145">
                  <c:v>0</c:v>
                </c:pt>
                <c:pt idx="1146">
                  <c:v>0</c:v>
                </c:pt>
                <c:pt idx="1147">
                  <c:v>-5352.7576182632001</c:v>
                </c:pt>
                <c:pt idx="1148">
                  <c:v>-12639.0606062072</c:v>
                </c:pt>
                <c:pt idx="1149">
                  <c:v>-6452.2384425105502</c:v>
                </c:pt>
                <c:pt idx="1150">
                  <c:v>-2315.0724755555598</c:v>
                </c:pt>
                <c:pt idx="1151">
                  <c:v>0</c:v>
                </c:pt>
                <c:pt idx="1152">
                  <c:v>0</c:v>
                </c:pt>
                <c:pt idx="1153">
                  <c:v>0</c:v>
                </c:pt>
                <c:pt idx="1154">
                  <c:v>0</c:v>
                </c:pt>
                <c:pt idx="1155">
                  <c:v>0</c:v>
                </c:pt>
                <c:pt idx="1156">
                  <c:v>0</c:v>
                </c:pt>
                <c:pt idx="1157">
                  <c:v>0</c:v>
                </c:pt>
                <c:pt idx="1158">
                  <c:v>0</c:v>
                </c:pt>
                <c:pt idx="1159">
                  <c:v>0</c:v>
                </c:pt>
                <c:pt idx="1160">
                  <c:v>0</c:v>
                </c:pt>
                <c:pt idx="1161">
                  <c:v>0</c:v>
                </c:pt>
                <c:pt idx="1162">
                  <c:v>0</c:v>
                </c:pt>
                <c:pt idx="1163">
                  <c:v>0</c:v>
                </c:pt>
                <c:pt idx="1164">
                  <c:v>0</c:v>
                </c:pt>
                <c:pt idx="1165">
                  <c:v>0</c:v>
                </c:pt>
                <c:pt idx="1166">
                  <c:v>0</c:v>
                </c:pt>
                <c:pt idx="1167">
                  <c:v>0</c:v>
                </c:pt>
                <c:pt idx="1168">
                  <c:v>0</c:v>
                </c:pt>
                <c:pt idx="1169">
                  <c:v>0</c:v>
                </c:pt>
                <c:pt idx="1170">
                  <c:v>0</c:v>
                </c:pt>
                <c:pt idx="1171">
                  <c:v>0</c:v>
                </c:pt>
                <c:pt idx="1172">
                  <c:v>0</c:v>
                </c:pt>
                <c:pt idx="1173">
                  <c:v>0</c:v>
                </c:pt>
                <c:pt idx="1174">
                  <c:v>0</c:v>
                </c:pt>
                <c:pt idx="1175">
                  <c:v>0</c:v>
                </c:pt>
                <c:pt idx="1176">
                  <c:v>0</c:v>
                </c:pt>
                <c:pt idx="1177">
                  <c:v>0</c:v>
                </c:pt>
                <c:pt idx="1178">
                  <c:v>0</c:v>
                </c:pt>
                <c:pt idx="1179">
                  <c:v>0</c:v>
                </c:pt>
                <c:pt idx="1180">
                  <c:v>0</c:v>
                </c:pt>
                <c:pt idx="1181">
                  <c:v>0</c:v>
                </c:pt>
                <c:pt idx="1182">
                  <c:v>0</c:v>
                </c:pt>
                <c:pt idx="1183">
                  <c:v>0</c:v>
                </c:pt>
                <c:pt idx="1184">
                  <c:v>0</c:v>
                </c:pt>
                <c:pt idx="1185">
                  <c:v>0</c:v>
                </c:pt>
                <c:pt idx="1186">
                  <c:v>0</c:v>
                </c:pt>
                <c:pt idx="1187">
                  <c:v>0</c:v>
                </c:pt>
                <c:pt idx="1188">
                  <c:v>0</c:v>
                </c:pt>
                <c:pt idx="1189">
                  <c:v>0</c:v>
                </c:pt>
                <c:pt idx="1190">
                  <c:v>0</c:v>
                </c:pt>
                <c:pt idx="1191">
                  <c:v>0</c:v>
                </c:pt>
                <c:pt idx="1192">
                  <c:v>0</c:v>
                </c:pt>
                <c:pt idx="1193">
                  <c:v>0</c:v>
                </c:pt>
                <c:pt idx="1194">
                  <c:v>0</c:v>
                </c:pt>
                <c:pt idx="1195">
                  <c:v>0</c:v>
                </c:pt>
                <c:pt idx="1196">
                  <c:v>0</c:v>
                </c:pt>
                <c:pt idx="1197">
                  <c:v>0</c:v>
                </c:pt>
                <c:pt idx="1198">
                  <c:v>0</c:v>
                </c:pt>
                <c:pt idx="1199">
                  <c:v>0</c:v>
                </c:pt>
                <c:pt idx="1200">
                  <c:v>0</c:v>
                </c:pt>
                <c:pt idx="1201">
                  <c:v>0</c:v>
                </c:pt>
                <c:pt idx="1202">
                  <c:v>0</c:v>
                </c:pt>
                <c:pt idx="1203">
                  <c:v>0</c:v>
                </c:pt>
                <c:pt idx="1204">
                  <c:v>0</c:v>
                </c:pt>
                <c:pt idx="1205">
                  <c:v>0</c:v>
                </c:pt>
                <c:pt idx="1206">
                  <c:v>0</c:v>
                </c:pt>
                <c:pt idx="1207">
                  <c:v>0</c:v>
                </c:pt>
                <c:pt idx="1208">
                  <c:v>0</c:v>
                </c:pt>
                <c:pt idx="1209">
                  <c:v>0</c:v>
                </c:pt>
                <c:pt idx="1210">
                  <c:v>0</c:v>
                </c:pt>
                <c:pt idx="1211">
                  <c:v>0</c:v>
                </c:pt>
                <c:pt idx="1212">
                  <c:v>0</c:v>
                </c:pt>
                <c:pt idx="1213">
                  <c:v>0</c:v>
                </c:pt>
                <c:pt idx="1214">
                  <c:v>0</c:v>
                </c:pt>
                <c:pt idx="1215">
                  <c:v>0</c:v>
                </c:pt>
                <c:pt idx="1216">
                  <c:v>0</c:v>
                </c:pt>
                <c:pt idx="1217">
                  <c:v>0</c:v>
                </c:pt>
                <c:pt idx="1218">
                  <c:v>0</c:v>
                </c:pt>
                <c:pt idx="1219">
                  <c:v>0</c:v>
                </c:pt>
                <c:pt idx="1220">
                  <c:v>0</c:v>
                </c:pt>
                <c:pt idx="1221">
                  <c:v>0</c:v>
                </c:pt>
                <c:pt idx="1222">
                  <c:v>0</c:v>
                </c:pt>
                <c:pt idx="1223">
                  <c:v>0</c:v>
                </c:pt>
                <c:pt idx="1224">
                  <c:v>0</c:v>
                </c:pt>
                <c:pt idx="1225">
                  <c:v>0</c:v>
                </c:pt>
                <c:pt idx="1226">
                  <c:v>0</c:v>
                </c:pt>
                <c:pt idx="1227">
                  <c:v>0</c:v>
                </c:pt>
                <c:pt idx="1228">
                  <c:v>0</c:v>
                </c:pt>
                <c:pt idx="1229">
                  <c:v>0</c:v>
                </c:pt>
                <c:pt idx="1230">
                  <c:v>0</c:v>
                </c:pt>
                <c:pt idx="1231">
                  <c:v>0</c:v>
                </c:pt>
                <c:pt idx="1232">
                  <c:v>0</c:v>
                </c:pt>
                <c:pt idx="1233">
                  <c:v>0</c:v>
                </c:pt>
                <c:pt idx="1234">
                  <c:v>0</c:v>
                </c:pt>
                <c:pt idx="1235">
                  <c:v>0</c:v>
                </c:pt>
                <c:pt idx="1236">
                  <c:v>0</c:v>
                </c:pt>
                <c:pt idx="1237">
                  <c:v>0</c:v>
                </c:pt>
                <c:pt idx="1238">
                  <c:v>0</c:v>
                </c:pt>
                <c:pt idx="1239">
                  <c:v>0</c:v>
                </c:pt>
                <c:pt idx="1240">
                  <c:v>0</c:v>
                </c:pt>
                <c:pt idx="1241">
                  <c:v>0</c:v>
                </c:pt>
                <c:pt idx="1242">
                  <c:v>0</c:v>
                </c:pt>
                <c:pt idx="1243">
                  <c:v>0</c:v>
                </c:pt>
                <c:pt idx="1244">
                  <c:v>0</c:v>
                </c:pt>
                <c:pt idx="1245">
                  <c:v>0</c:v>
                </c:pt>
                <c:pt idx="1246">
                  <c:v>0</c:v>
                </c:pt>
                <c:pt idx="1247">
                  <c:v>0</c:v>
                </c:pt>
                <c:pt idx="1248">
                  <c:v>0</c:v>
                </c:pt>
                <c:pt idx="1249">
                  <c:v>0</c:v>
                </c:pt>
                <c:pt idx="1250">
                  <c:v>0</c:v>
                </c:pt>
                <c:pt idx="1251">
                  <c:v>0</c:v>
                </c:pt>
                <c:pt idx="1252">
                  <c:v>0</c:v>
                </c:pt>
                <c:pt idx="1253">
                  <c:v>0</c:v>
                </c:pt>
                <c:pt idx="1254">
                  <c:v>0</c:v>
                </c:pt>
                <c:pt idx="1255">
                  <c:v>0</c:v>
                </c:pt>
                <c:pt idx="1256">
                  <c:v>0</c:v>
                </c:pt>
                <c:pt idx="1257">
                  <c:v>0</c:v>
                </c:pt>
                <c:pt idx="1258">
                  <c:v>0</c:v>
                </c:pt>
                <c:pt idx="1259">
                  <c:v>0</c:v>
                </c:pt>
                <c:pt idx="1260">
                  <c:v>0</c:v>
                </c:pt>
                <c:pt idx="1261">
                  <c:v>0</c:v>
                </c:pt>
                <c:pt idx="1262">
                  <c:v>0</c:v>
                </c:pt>
                <c:pt idx="1263">
                  <c:v>0</c:v>
                </c:pt>
                <c:pt idx="1264">
                  <c:v>0</c:v>
                </c:pt>
                <c:pt idx="1265">
                  <c:v>0</c:v>
                </c:pt>
                <c:pt idx="1266">
                  <c:v>0</c:v>
                </c:pt>
                <c:pt idx="1267">
                  <c:v>0</c:v>
                </c:pt>
                <c:pt idx="1268">
                  <c:v>0</c:v>
                </c:pt>
                <c:pt idx="1269">
                  <c:v>0</c:v>
                </c:pt>
                <c:pt idx="1270">
                  <c:v>0</c:v>
                </c:pt>
                <c:pt idx="1271">
                  <c:v>0</c:v>
                </c:pt>
                <c:pt idx="1272">
                  <c:v>0</c:v>
                </c:pt>
                <c:pt idx="1273">
                  <c:v>0</c:v>
                </c:pt>
                <c:pt idx="1274">
                  <c:v>0</c:v>
                </c:pt>
                <c:pt idx="1275">
                  <c:v>0</c:v>
                </c:pt>
                <c:pt idx="1276">
                  <c:v>0</c:v>
                </c:pt>
                <c:pt idx="1277">
                  <c:v>0</c:v>
                </c:pt>
                <c:pt idx="1278">
                  <c:v>0</c:v>
                </c:pt>
                <c:pt idx="1279">
                  <c:v>0</c:v>
                </c:pt>
                <c:pt idx="1280">
                  <c:v>0</c:v>
                </c:pt>
                <c:pt idx="1281">
                  <c:v>0</c:v>
                </c:pt>
                <c:pt idx="1282">
                  <c:v>0</c:v>
                </c:pt>
                <c:pt idx="1283">
                  <c:v>0</c:v>
                </c:pt>
                <c:pt idx="1284">
                  <c:v>0</c:v>
                </c:pt>
                <c:pt idx="1285">
                  <c:v>0</c:v>
                </c:pt>
                <c:pt idx="1286">
                  <c:v>0</c:v>
                </c:pt>
                <c:pt idx="1287">
                  <c:v>0</c:v>
                </c:pt>
                <c:pt idx="1288">
                  <c:v>0</c:v>
                </c:pt>
                <c:pt idx="1289">
                  <c:v>0</c:v>
                </c:pt>
                <c:pt idx="1290">
                  <c:v>0</c:v>
                </c:pt>
                <c:pt idx="1291">
                  <c:v>0</c:v>
                </c:pt>
                <c:pt idx="1292">
                  <c:v>0</c:v>
                </c:pt>
                <c:pt idx="1293">
                  <c:v>0</c:v>
                </c:pt>
                <c:pt idx="1294">
                  <c:v>0</c:v>
                </c:pt>
                <c:pt idx="1295">
                  <c:v>0</c:v>
                </c:pt>
                <c:pt idx="1296">
                  <c:v>0</c:v>
                </c:pt>
                <c:pt idx="1297">
                  <c:v>0</c:v>
                </c:pt>
                <c:pt idx="1298">
                  <c:v>0</c:v>
                </c:pt>
                <c:pt idx="1299">
                  <c:v>0</c:v>
                </c:pt>
                <c:pt idx="1300">
                  <c:v>0</c:v>
                </c:pt>
                <c:pt idx="1301">
                  <c:v>0</c:v>
                </c:pt>
                <c:pt idx="1302">
                  <c:v>0</c:v>
                </c:pt>
                <c:pt idx="1303">
                  <c:v>0</c:v>
                </c:pt>
                <c:pt idx="1304">
                  <c:v>0</c:v>
                </c:pt>
                <c:pt idx="1305">
                  <c:v>0</c:v>
                </c:pt>
                <c:pt idx="1306">
                  <c:v>0</c:v>
                </c:pt>
                <c:pt idx="1307">
                  <c:v>0</c:v>
                </c:pt>
                <c:pt idx="1308">
                  <c:v>0</c:v>
                </c:pt>
                <c:pt idx="1309">
                  <c:v>0</c:v>
                </c:pt>
                <c:pt idx="1310">
                  <c:v>0</c:v>
                </c:pt>
                <c:pt idx="1311">
                  <c:v>0</c:v>
                </c:pt>
                <c:pt idx="1312">
                  <c:v>0</c:v>
                </c:pt>
                <c:pt idx="1313">
                  <c:v>0</c:v>
                </c:pt>
                <c:pt idx="1314">
                  <c:v>0</c:v>
                </c:pt>
                <c:pt idx="1315">
                  <c:v>0</c:v>
                </c:pt>
                <c:pt idx="1316">
                  <c:v>0</c:v>
                </c:pt>
                <c:pt idx="1317">
                  <c:v>0</c:v>
                </c:pt>
                <c:pt idx="1318">
                  <c:v>0</c:v>
                </c:pt>
                <c:pt idx="1319">
                  <c:v>0</c:v>
                </c:pt>
                <c:pt idx="1320">
                  <c:v>0</c:v>
                </c:pt>
                <c:pt idx="1321">
                  <c:v>0</c:v>
                </c:pt>
                <c:pt idx="1322">
                  <c:v>0</c:v>
                </c:pt>
                <c:pt idx="1323">
                  <c:v>0</c:v>
                </c:pt>
                <c:pt idx="1324">
                  <c:v>0</c:v>
                </c:pt>
                <c:pt idx="1325">
                  <c:v>0</c:v>
                </c:pt>
                <c:pt idx="1326">
                  <c:v>0</c:v>
                </c:pt>
                <c:pt idx="1327">
                  <c:v>0</c:v>
                </c:pt>
                <c:pt idx="1328">
                  <c:v>0</c:v>
                </c:pt>
                <c:pt idx="1329">
                  <c:v>0</c:v>
                </c:pt>
                <c:pt idx="1330">
                  <c:v>0</c:v>
                </c:pt>
                <c:pt idx="1331">
                  <c:v>0</c:v>
                </c:pt>
                <c:pt idx="1332">
                  <c:v>0</c:v>
                </c:pt>
                <c:pt idx="1333">
                  <c:v>0</c:v>
                </c:pt>
                <c:pt idx="1334">
                  <c:v>0</c:v>
                </c:pt>
                <c:pt idx="1335">
                  <c:v>0</c:v>
                </c:pt>
                <c:pt idx="1336">
                  <c:v>0</c:v>
                </c:pt>
                <c:pt idx="1337">
                  <c:v>0</c:v>
                </c:pt>
                <c:pt idx="1338">
                  <c:v>0</c:v>
                </c:pt>
                <c:pt idx="1339">
                  <c:v>0</c:v>
                </c:pt>
                <c:pt idx="1340">
                  <c:v>0</c:v>
                </c:pt>
                <c:pt idx="1341">
                  <c:v>0</c:v>
                </c:pt>
                <c:pt idx="1342">
                  <c:v>0</c:v>
                </c:pt>
                <c:pt idx="1343">
                  <c:v>0</c:v>
                </c:pt>
                <c:pt idx="1344">
                  <c:v>0</c:v>
                </c:pt>
                <c:pt idx="1345">
                  <c:v>0</c:v>
                </c:pt>
                <c:pt idx="1346">
                  <c:v>0</c:v>
                </c:pt>
                <c:pt idx="1347">
                  <c:v>0</c:v>
                </c:pt>
                <c:pt idx="1348">
                  <c:v>0</c:v>
                </c:pt>
                <c:pt idx="1349">
                  <c:v>0</c:v>
                </c:pt>
                <c:pt idx="1350">
                  <c:v>0</c:v>
                </c:pt>
                <c:pt idx="1351">
                  <c:v>-2925.3685037273099</c:v>
                </c:pt>
                <c:pt idx="1352">
                  <c:v>-6595.42696497629</c:v>
                </c:pt>
                <c:pt idx="1353">
                  <c:v>-6609.8410587022399</c:v>
                </c:pt>
                <c:pt idx="1354">
                  <c:v>-7767.7370912713704</c:v>
                </c:pt>
                <c:pt idx="1355">
                  <c:v>-7744.2182624549096</c:v>
                </c:pt>
                <c:pt idx="1356">
                  <c:v>-9911.0527403668202</c:v>
                </c:pt>
                <c:pt idx="1357">
                  <c:v>-11945.7637827449</c:v>
                </c:pt>
                <c:pt idx="1358">
                  <c:v>-12797.4504432674</c:v>
                </c:pt>
                <c:pt idx="1359">
                  <c:v>-13561.4597021645</c:v>
                </c:pt>
                <c:pt idx="1360">
                  <c:v>-15190.5610936474</c:v>
                </c:pt>
                <c:pt idx="1361">
                  <c:v>-13860.740741571701</c:v>
                </c:pt>
                <c:pt idx="1362">
                  <c:v>-6269.5548467151802</c:v>
                </c:pt>
                <c:pt idx="1363">
                  <c:v>0</c:v>
                </c:pt>
                <c:pt idx="1364">
                  <c:v>0</c:v>
                </c:pt>
                <c:pt idx="1365">
                  <c:v>0</c:v>
                </c:pt>
                <c:pt idx="1366">
                  <c:v>0</c:v>
                </c:pt>
                <c:pt idx="1367">
                  <c:v>0</c:v>
                </c:pt>
                <c:pt idx="1368">
                  <c:v>-670.28973688425799</c:v>
                </c:pt>
                <c:pt idx="1369">
                  <c:v>-10843.526111110999</c:v>
                </c:pt>
                <c:pt idx="1370">
                  <c:v>-7965.6514676135603</c:v>
                </c:pt>
                <c:pt idx="1371">
                  <c:v>0</c:v>
                </c:pt>
                <c:pt idx="1372">
                  <c:v>0</c:v>
                </c:pt>
                <c:pt idx="1373">
                  <c:v>0</c:v>
                </c:pt>
                <c:pt idx="1374">
                  <c:v>0</c:v>
                </c:pt>
                <c:pt idx="1375">
                  <c:v>-3485.1640758711301</c:v>
                </c:pt>
                <c:pt idx="1376">
                  <c:v>-10094.636678072</c:v>
                </c:pt>
                <c:pt idx="1377">
                  <c:v>-22010.306350589399</c:v>
                </c:pt>
                <c:pt idx="1378">
                  <c:v>-32411.075298529799</c:v>
                </c:pt>
                <c:pt idx="1379">
                  <c:v>-28780.879450272801</c:v>
                </c:pt>
                <c:pt idx="1380">
                  <c:v>-25096.820199661299</c:v>
                </c:pt>
                <c:pt idx="1381">
                  <c:v>-21365.998940537898</c:v>
                </c:pt>
                <c:pt idx="1382">
                  <c:v>-7221.7062911491203</c:v>
                </c:pt>
                <c:pt idx="1383">
                  <c:v>0</c:v>
                </c:pt>
                <c:pt idx="1384">
                  <c:v>0</c:v>
                </c:pt>
                <c:pt idx="1385">
                  <c:v>0</c:v>
                </c:pt>
                <c:pt idx="1386">
                  <c:v>0</c:v>
                </c:pt>
                <c:pt idx="1387">
                  <c:v>0</c:v>
                </c:pt>
                <c:pt idx="1388">
                  <c:v>0</c:v>
                </c:pt>
                <c:pt idx="1389">
                  <c:v>0</c:v>
                </c:pt>
                <c:pt idx="1390">
                  <c:v>0</c:v>
                </c:pt>
                <c:pt idx="1391">
                  <c:v>0</c:v>
                </c:pt>
                <c:pt idx="1392">
                  <c:v>0</c:v>
                </c:pt>
                <c:pt idx="1393">
                  <c:v>0</c:v>
                </c:pt>
                <c:pt idx="1394">
                  <c:v>0</c:v>
                </c:pt>
                <c:pt idx="1395">
                  <c:v>0</c:v>
                </c:pt>
                <c:pt idx="1396">
                  <c:v>0</c:v>
                </c:pt>
                <c:pt idx="1397">
                  <c:v>0</c:v>
                </c:pt>
                <c:pt idx="1398">
                  <c:v>-1812.3758779109501</c:v>
                </c:pt>
                <c:pt idx="1399">
                  <c:v>-3414.8223280154202</c:v>
                </c:pt>
                <c:pt idx="1400">
                  <c:v>-5704.82006313281</c:v>
                </c:pt>
                <c:pt idx="1401">
                  <c:v>-7087.3940184489402</c:v>
                </c:pt>
                <c:pt idx="1402">
                  <c:v>-7627.9909190128001</c:v>
                </c:pt>
                <c:pt idx="1403">
                  <c:v>-10799.931266358701</c:v>
                </c:pt>
                <c:pt idx="1404">
                  <c:v>-17749.177146764501</c:v>
                </c:pt>
                <c:pt idx="1405">
                  <c:v>-26214.241343547099</c:v>
                </c:pt>
                <c:pt idx="1406">
                  <c:v>-22496.788603697802</c:v>
                </c:pt>
                <c:pt idx="1407">
                  <c:v>-12779.118540084401</c:v>
                </c:pt>
                <c:pt idx="1408">
                  <c:v>-544.97454010344495</c:v>
                </c:pt>
                <c:pt idx="1409">
                  <c:v>0</c:v>
                </c:pt>
                <c:pt idx="1410">
                  <c:v>0</c:v>
                </c:pt>
                <c:pt idx="1411">
                  <c:v>0</c:v>
                </c:pt>
                <c:pt idx="1412">
                  <c:v>0</c:v>
                </c:pt>
                <c:pt idx="1413">
                  <c:v>0</c:v>
                </c:pt>
                <c:pt idx="1414">
                  <c:v>0</c:v>
                </c:pt>
                <c:pt idx="1415">
                  <c:v>0</c:v>
                </c:pt>
                <c:pt idx="1416">
                  <c:v>0</c:v>
                </c:pt>
                <c:pt idx="1417">
                  <c:v>0</c:v>
                </c:pt>
                <c:pt idx="1418">
                  <c:v>0</c:v>
                </c:pt>
                <c:pt idx="1419">
                  <c:v>0</c:v>
                </c:pt>
                <c:pt idx="1420">
                  <c:v>0</c:v>
                </c:pt>
                <c:pt idx="1421">
                  <c:v>-1144.8300948635799</c:v>
                </c:pt>
                <c:pt idx="1422">
                  <c:v>-11667.252815973699</c:v>
                </c:pt>
                <c:pt idx="1423">
                  <c:v>-12972.554872815501</c:v>
                </c:pt>
                <c:pt idx="1424">
                  <c:v>-2143.4836165602001</c:v>
                </c:pt>
                <c:pt idx="1425">
                  <c:v>0</c:v>
                </c:pt>
                <c:pt idx="1426">
                  <c:v>0</c:v>
                </c:pt>
                <c:pt idx="1427">
                  <c:v>0</c:v>
                </c:pt>
                <c:pt idx="1428">
                  <c:v>0</c:v>
                </c:pt>
                <c:pt idx="1429">
                  <c:v>0</c:v>
                </c:pt>
                <c:pt idx="1430">
                  <c:v>0</c:v>
                </c:pt>
                <c:pt idx="1431">
                  <c:v>-7269.4840214440401</c:v>
                </c:pt>
                <c:pt idx="1432">
                  <c:v>-16218.9342038428</c:v>
                </c:pt>
                <c:pt idx="1433">
                  <c:v>-22567.3384851798</c:v>
                </c:pt>
                <c:pt idx="1434">
                  <c:v>-18808.804346275701</c:v>
                </c:pt>
                <c:pt idx="1435">
                  <c:v>-15258.2934450296</c:v>
                </c:pt>
                <c:pt idx="1436">
                  <c:v>-2775.87831354847</c:v>
                </c:pt>
                <c:pt idx="1437">
                  <c:v>0</c:v>
                </c:pt>
                <c:pt idx="1438">
                  <c:v>0</c:v>
                </c:pt>
                <c:pt idx="1439">
                  <c:v>0</c:v>
                </c:pt>
                <c:pt idx="1440">
                  <c:v>0</c:v>
                </c:pt>
                <c:pt idx="1441">
                  <c:v>-478.74330482410801</c:v>
                </c:pt>
                <c:pt idx="1442">
                  <c:v>-3743.8635180235301</c:v>
                </c:pt>
                <c:pt idx="1443">
                  <c:v>-2104.7973796470201</c:v>
                </c:pt>
                <c:pt idx="1444">
                  <c:v>0</c:v>
                </c:pt>
                <c:pt idx="1445">
                  <c:v>0</c:v>
                </c:pt>
                <c:pt idx="1446">
                  <c:v>0</c:v>
                </c:pt>
                <c:pt idx="1447">
                  <c:v>-146.545889056904</c:v>
                </c:pt>
                <c:pt idx="1448">
                  <c:v>-5405.0147309027698</c:v>
                </c:pt>
                <c:pt idx="1449">
                  <c:v>0</c:v>
                </c:pt>
                <c:pt idx="1450">
                  <c:v>0</c:v>
                </c:pt>
                <c:pt idx="1451">
                  <c:v>0</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0</c:v>
                </c:pt>
                <c:pt idx="1480">
                  <c:v>0</c:v>
                </c:pt>
                <c:pt idx="1481">
                  <c:v>0</c:v>
                </c:pt>
                <c:pt idx="1482">
                  <c:v>0</c:v>
                </c:pt>
                <c:pt idx="1483">
                  <c:v>0</c:v>
                </c:pt>
                <c:pt idx="1484">
                  <c:v>0</c:v>
                </c:pt>
                <c:pt idx="1485">
                  <c:v>0</c:v>
                </c:pt>
                <c:pt idx="1486">
                  <c:v>0</c:v>
                </c:pt>
                <c:pt idx="1487">
                  <c:v>0</c:v>
                </c:pt>
                <c:pt idx="1488">
                  <c:v>0</c:v>
                </c:pt>
                <c:pt idx="1489">
                  <c:v>0</c:v>
                </c:pt>
                <c:pt idx="1490">
                  <c:v>0</c:v>
                </c:pt>
                <c:pt idx="1491">
                  <c:v>0</c:v>
                </c:pt>
                <c:pt idx="1492">
                  <c:v>0</c:v>
                </c:pt>
                <c:pt idx="1493">
                  <c:v>0</c:v>
                </c:pt>
                <c:pt idx="1494">
                  <c:v>0</c:v>
                </c:pt>
                <c:pt idx="1495">
                  <c:v>0</c:v>
                </c:pt>
                <c:pt idx="1496">
                  <c:v>0</c:v>
                </c:pt>
                <c:pt idx="1497">
                  <c:v>0</c:v>
                </c:pt>
                <c:pt idx="1498">
                  <c:v>0</c:v>
                </c:pt>
                <c:pt idx="1499">
                  <c:v>0</c:v>
                </c:pt>
                <c:pt idx="1500">
                  <c:v>0</c:v>
                </c:pt>
                <c:pt idx="1501">
                  <c:v>0</c:v>
                </c:pt>
                <c:pt idx="1502">
                  <c:v>0</c:v>
                </c:pt>
                <c:pt idx="1503">
                  <c:v>0</c:v>
                </c:pt>
                <c:pt idx="1504">
                  <c:v>0</c:v>
                </c:pt>
                <c:pt idx="1505">
                  <c:v>0</c:v>
                </c:pt>
                <c:pt idx="1506">
                  <c:v>0</c:v>
                </c:pt>
                <c:pt idx="1507">
                  <c:v>0</c:v>
                </c:pt>
                <c:pt idx="1508">
                  <c:v>0</c:v>
                </c:pt>
                <c:pt idx="1509">
                  <c:v>0</c:v>
                </c:pt>
                <c:pt idx="1510">
                  <c:v>0</c:v>
                </c:pt>
                <c:pt idx="1511">
                  <c:v>0</c:v>
                </c:pt>
                <c:pt idx="1512">
                  <c:v>0</c:v>
                </c:pt>
                <c:pt idx="1513">
                  <c:v>0</c:v>
                </c:pt>
                <c:pt idx="1514">
                  <c:v>0</c:v>
                </c:pt>
                <c:pt idx="1515">
                  <c:v>0</c:v>
                </c:pt>
                <c:pt idx="1516">
                  <c:v>0</c:v>
                </c:pt>
                <c:pt idx="1517">
                  <c:v>0</c:v>
                </c:pt>
                <c:pt idx="1518">
                  <c:v>0</c:v>
                </c:pt>
                <c:pt idx="1519">
                  <c:v>0</c:v>
                </c:pt>
                <c:pt idx="1520">
                  <c:v>0</c:v>
                </c:pt>
                <c:pt idx="1521">
                  <c:v>0</c:v>
                </c:pt>
                <c:pt idx="1522">
                  <c:v>0</c:v>
                </c:pt>
                <c:pt idx="1523">
                  <c:v>0</c:v>
                </c:pt>
                <c:pt idx="1524">
                  <c:v>0</c:v>
                </c:pt>
                <c:pt idx="1525">
                  <c:v>-3286.86709639428</c:v>
                </c:pt>
                <c:pt idx="1526">
                  <c:v>-9836.9133004578907</c:v>
                </c:pt>
                <c:pt idx="1527">
                  <c:v>-14938.7774324814</c:v>
                </c:pt>
                <c:pt idx="1528">
                  <c:v>-16609.180170913201</c:v>
                </c:pt>
                <c:pt idx="1529">
                  <c:v>-14247.397773168699</c:v>
                </c:pt>
                <c:pt idx="1530">
                  <c:v>-10157.9063302915</c:v>
                </c:pt>
                <c:pt idx="1531">
                  <c:v>-5370.99838696809</c:v>
                </c:pt>
                <c:pt idx="1532">
                  <c:v>0</c:v>
                </c:pt>
                <c:pt idx="1533">
                  <c:v>0</c:v>
                </c:pt>
                <c:pt idx="1534">
                  <c:v>0</c:v>
                </c:pt>
                <c:pt idx="1535">
                  <c:v>0</c:v>
                </c:pt>
                <c:pt idx="1536">
                  <c:v>0</c:v>
                </c:pt>
                <c:pt idx="1537">
                  <c:v>0</c:v>
                </c:pt>
                <c:pt idx="1538">
                  <c:v>0</c:v>
                </c:pt>
                <c:pt idx="1539">
                  <c:v>0</c:v>
                </c:pt>
                <c:pt idx="1540">
                  <c:v>0</c:v>
                </c:pt>
                <c:pt idx="1541">
                  <c:v>0</c:v>
                </c:pt>
                <c:pt idx="1542">
                  <c:v>0</c:v>
                </c:pt>
                <c:pt idx="1543">
                  <c:v>0</c:v>
                </c:pt>
                <c:pt idx="1544">
                  <c:v>0</c:v>
                </c:pt>
                <c:pt idx="1545">
                  <c:v>0</c:v>
                </c:pt>
                <c:pt idx="1546">
                  <c:v>0</c:v>
                </c:pt>
                <c:pt idx="1547">
                  <c:v>0</c:v>
                </c:pt>
                <c:pt idx="1548">
                  <c:v>0</c:v>
                </c:pt>
                <c:pt idx="1549">
                  <c:v>0</c:v>
                </c:pt>
                <c:pt idx="1550">
                  <c:v>0</c:v>
                </c:pt>
                <c:pt idx="1551">
                  <c:v>0</c:v>
                </c:pt>
                <c:pt idx="1552">
                  <c:v>0</c:v>
                </c:pt>
                <c:pt idx="1553">
                  <c:v>0</c:v>
                </c:pt>
                <c:pt idx="1554">
                  <c:v>0</c:v>
                </c:pt>
                <c:pt idx="1555">
                  <c:v>0</c:v>
                </c:pt>
                <c:pt idx="1556">
                  <c:v>0</c:v>
                </c:pt>
                <c:pt idx="1557">
                  <c:v>0</c:v>
                </c:pt>
                <c:pt idx="1558">
                  <c:v>0</c:v>
                </c:pt>
                <c:pt idx="1559">
                  <c:v>0</c:v>
                </c:pt>
                <c:pt idx="1560">
                  <c:v>0</c:v>
                </c:pt>
                <c:pt idx="1561">
                  <c:v>0</c:v>
                </c:pt>
                <c:pt idx="1562">
                  <c:v>0</c:v>
                </c:pt>
                <c:pt idx="1563">
                  <c:v>0</c:v>
                </c:pt>
                <c:pt idx="1564">
                  <c:v>0</c:v>
                </c:pt>
                <c:pt idx="1565">
                  <c:v>0</c:v>
                </c:pt>
                <c:pt idx="1566">
                  <c:v>0</c:v>
                </c:pt>
                <c:pt idx="1567">
                  <c:v>0</c:v>
                </c:pt>
                <c:pt idx="1568">
                  <c:v>0</c:v>
                </c:pt>
                <c:pt idx="1569">
                  <c:v>0</c:v>
                </c:pt>
                <c:pt idx="1570">
                  <c:v>0</c:v>
                </c:pt>
                <c:pt idx="1571">
                  <c:v>0</c:v>
                </c:pt>
                <c:pt idx="1572">
                  <c:v>0</c:v>
                </c:pt>
                <c:pt idx="1573">
                  <c:v>0</c:v>
                </c:pt>
                <c:pt idx="1574">
                  <c:v>0</c:v>
                </c:pt>
                <c:pt idx="1575">
                  <c:v>0</c:v>
                </c:pt>
                <c:pt idx="1576">
                  <c:v>0</c:v>
                </c:pt>
                <c:pt idx="1577">
                  <c:v>0</c:v>
                </c:pt>
                <c:pt idx="1578">
                  <c:v>0</c:v>
                </c:pt>
                <c:pt idx="1579">
                  <c:v>0</c:v>
                </c:pt>
                <c:pt idx="1580">
                  <c:v>0</c:v>
                </c:pt>
                <c:pt idx="1581">
                  <c:v>0</c:v>
                </c:pt>
                <c:pt idx="1582">
                  <c:v>0</c:v>
                </c:pt>
                <c:pt idx="1583">
                  <c:v>0</c:v>
                </c:pt>
                <c:pt idx="1584">
                  <c:v>0</c:v>
                </c:pt>
                <c:pt idx="1585">
                  <c:v>0</c:v>
                </c:pt>
                <c:pt idx="1586">
                  <c:v>0</c:v>
                </c:pt>
                <c:pt idx="1587">
                  <c:v>0</c:v>
                </c:pt>
                <c:pt idx="1588">
                  <c:v>0</c:v>
                </c:pt>
                <c:pt idx="1589">
                  <c:v>0</c:v>
                </c:pt>
                <c:pt idx="1590">
                  <c:v>0</c:v>
                </c:pt>
                <c:pt idx="1591">
                  <c:v>0</c:v>
                </c:pt>
                <c:pt idx="1592">
                  <c:v>0</c:v>
                </c:pt>
                <c:pt idx="1593">
                  <c:v>0</c:v>
                </c:pt>
                <c:pt idx="1594">
                  <c:v>0</c:v>
                </c:pt>
                <c:pt idx="1595">
                  <c:v>0</c:v>
                </c:pt>
                <c:pt idx="1596">
                  <c:v>0</c:v>
                </c:pt>
                <c:pt idx="1597">
                  <c:v>0</c:v>
                </c:pt>
                <c:pt idx="1598">
                  <c:v>0</c:v>
                </c:pt>
                <c:pt idx="1599">
                  <c:v>0</c:v>
                </c:pt>
                <c:pt idx="1600">
                  <c:v>0</c:v>
                </c:pt>
                <c:pt idx="1601">
                  <c:v>0</c:v>
                </c:pt>
                <c:pt idx="1602">
                  <c:v>0</c:v>
                </c:pt>
                <c:pt idx="1603">
                  <c:v>0</c:v>
                </c:pt>
                <c:pt idx="1604">
                  <c:v>0</c:v>
                </c:pt>
                <c:pt idx="1605">
                  <c:v>0</c:v>
                </c:pt>
                <c:pt idx="1606">
                  <c:v>0</c:v>
                </c:pt>
                <c:pt idx="1607">
                  <c:v>0</c:v>
                </c:pt>
                <c:pt idx="1608">
                  <c:v>0</c:v>
                </c:pt>
                <c:pt idx="1609">
                  <c:v>0</c:v>
                </c:pt>
                <c:pt idx="1610">
                  <c:v>0</c:v>
                </c:pt>
                <c:pt idx="1611">
                  <c:v>0</c:v>
                </c:pt>
                <c:pt idx="1612">
                  <c:v>0</c:v>
                </c:pt>
                <c:pt idx="1613">
                  <c:v>0</c:v>
                </c:pt>
                <c:pt idx="1614">
                  <c:v>0</c:v>
                </c:pt>
                <c:pt idx="1615">
                  <c:v>0</c:v>
                </c:pt>
                <c:pt idx="1616">
                  <c:v>0</c:v>
                </c:pt>
                <c:pt idx="1617">
                  <c:v>0</c:v>
                </c:pt>
                <c:pt idx="1618">
                  <c:v>0</c:v>
                </c:pt>
                <c:pt idx="1619">
                  <c:v>0</c:v>
                </c:pt>
                <c:pt idx="1620">
                  <c:v>0</c:v>
                </c:pt>
                <c:pt idx="1621">
                  <c:v>0</c:v>
                </c:pt>
                <c:pt idx="1622">
                  <c:v>0</c:v>
                </c:pt>
                <c:pt idx="1623">
                  <c:v>0</c:v>
                </c:pt>
                <c:pt idx="1624">
                  <c:v>0</c:v>
                </c:pt>
                <c:pt idx="1625">
                  <c:v>0</c:v>
                </c:pt>
                <c:pt idx="1626">
                  <c:v>0</c:v>
                </c:pt>
                <c:pt idx="1627">
                  <c:v>0</c:v>
                </c:pt>
                <c:pt idx="1628">
                  <c:v>-3414.1089222533801</c:v>
                </c:pt>
                <c:pt idx="1629">
                  <c:v>-10566.443829465001</c:v>
                </c:pt>
                <c:pt idx="1630">
                  <c:v>-12438.638696263301</c:v>
                </c:pt>
                <c:pt idx="1631">
                  <c:v>-10919.1674336262</c:v>
                </c:pt>
                <c:pt idx="1632">
                  <c:v>-2852.57310301181</c:v>
                </c:pt>
                <c:pt idx="1633">
                  <c:v>0</c:v>
                </c:pt>
                <c:pt idx="1634">
                  <c:v>0</c:v>
                </c:pt>
                <c:pt idx="1635">
                  <c:v>0</c:v>
                </c:pt>
                <c:pt idx="1636">
                  <c:v>0</c:v>
                </c:pt>
                <c:pt idx="1637">
                  <c:v>0</c:v>
                </c:pt>
                <c:pt idx="1638">
                  <c:v>0</c:v>
                </c:pt>
                <c:pt idx="1639">
                  <c:v>0</c:v>
                </c:pt>
                <c:pt idx="1640">
                  <c:v>0</c:v>
                </c:pt>
                <c:pt idx="1641">
                  <c:v>0</c:v>
                </c:pt>
                <c:pt idx="1642">
                  <c:v>0</c:v>
                </c:pt>
                <c:pt idx="1643">
                  <c:v>0</c:v>
                </c:pt>
                <c:pt idx="1644">
                  <c:v>0</c:v>
                </c:pt>
                <c:pt idx="1645">
                  <c:v>0</c:v>
                </c:pt>
                <c:pt idx="1646">
                  <c:v>0</c:v>
                </c:pt>
                <c:pt idx="1647">
                  <c:v>0</c:v>
                </c:pt>
                <c:pt idx="1648">
                  <c:v>0</c:v>
                </c:pt>
                <c:pt idx="1649">
                  <c:v>0</c:v>
                </c:pt>
                <c:pt idx="1650">
                  <c:v>0</c:v>
                </c:pt>
                <c:pt idx="1651">
                  <c:v>0</c:v>
                </c:pt>
                <c:pt idx="1652">
                  <c:v>0</c:v>
                </c:pt>
                <c:pt idx="1653">
                  <c:v>0</c:v>
                </c:pt>
                <c:pt idx="1654">
                  <c:v>0</c:v>
                </c:pt>
                <c:pt idx="1655">
                  <c:v>0</c:v>
                </c:pt>
                <c:pt idx="1656">
                  <c:v>0</c:v>
                </c:pt>
                <c:pt idx="1657">
                  <c:v>0</c:v>
                </c:pt>
                <c:pt idx="1658">
                  <c:v>0</c:v>
                </c:pt>
                <c:pt idx="1659">
                  <c:v>0</c:v>
                </c:pt>
                <c:pt idx="1660">
                  <c:v>0</c:v>
                </c:pt>
                <c:pt idx="1661">
                  <c:v>0</c:v>
                </c:pt>
                <c:pt idx="1662">
                  <c:v>0</c:v>
                </c:pt>
                <c:pt idx="1663">
                  <c:v>0</c:v>
                </c:pt>
                <c:pt idx="1664">
                  <c:v>0</c:v>
                </c:pt>
                <c:pt idx="1665">
                  <c:v>0</c:v>
                </c:pt>
                <c:pt idx="1666">
                  <c:v>0</c:v>
                </c:pt>
                <c:pt idx="1667">
                  <c:v>0</c:v>
                </c:pt>
                <c:pt idx="1668">
                  <c:v>0</c:v>
                </c:pt>
                <c:pt idx="1669">
                  <c:v>0</c:v>
                </c:pt>
                <c:pt idx="1670">
                  <c:v>0</c:v>
                </c:pt>
                <c:pt idx="1671">
                  <c:v>0</c:v>
                </c:pt>
                <c:pt idx="1672">
                  <c:v>0</c:v>
                </c:pt>
                <c:pt idx="1673">
                  <c:v>0</c:v>
                </c:pt>
                <c:pt idx="1674">
                  <c:v>0</c:v>
                </c:pt>
                <c:pt idx="1675">
                  <c:v>0</c:v>
                </c:pt>
                <c:pt idx="1676">
                  <c:v>0</c:v>
                </c:pt>
                <c:pt idx="1677">
                  <c:v>0</c:v>
                </c:pt>
                <c:pt idx="1678">
                  <c:v>0</c:v>
                </c:pt>
                <c:pt idx="1679">
                  <c:v>0</c:v>
                </c:pt>
                <c:pt idx="1680">
                  <c:v>0</c:v>
                </c:pt>
                <c:pt idx="1681">
                  <c:v>0</c:v>
                </c:pt>
                <c:pt idx="1682">
                  <c:v>0</c:v>
                </c:pt>
                <c:pt idx="1683">
                  <c:v>0</c:v>
                </c:pt>
                <c:pt idx="1684">
                  <c:v>0</c:v>
                </c:pt>
                <c:pt idx="1685">
                  <c:v>0</c:v>
                </c:pt>
                <c:pt idx="1686">
                  <c:v>0</c:v>
                </c:pt>
                <c:pt idx="1687">
                  <c:v>0</c:v>
                </c:pt>
                <c:pt idx="1688">
                  <c:v>0</c:v>
                </c:pt>
                <c:pt idx="1689">
                  <c:v>0</c:v>
                </c:pt>
                <c:pt idx="1690">
                  <c:v>0</c:v>
                </c:pt>
                <c:pt idx="1691">
                  <c:v>0</c:v>
                </c:pt>
                <c:pt idx="1692">
                  <c:v>0</c:v>
                </c:pt>
                <c:pt idx="1693">
                  <c:v>0</c:v>
                </c:pt>
                <c:pt idx="1694">
                  <c:v>0</c:v>
                </c:pt>
                <c:pt idx="1695">
                  <c:v>0</c:v>
                </c:pt>
                <c:pt idx="1696">
                  <c:v>0</c:v>
                </c:pt>
                <c:pt idx="1697">
                  <c:v>0</c:v>
                </c:pt>
                <c:pt idx="1698">
                  <c:v>0</c:v>
                </c:pt>
                <c:pt idx="1699">
                  <c:v>0</c:v>
                </c:pt>
                <c:pt idx="1700">
                  <c:v>0</c:v>
                </c:pt>
                <c:pt idx="1701">
                  <c:v>0</c:v>
                </c:pt>
                <c:pt idx="1702">
                  <c:v>0</c:v>
                </c:pt>
                <c:pt idx="1703">
                  <c:v>0</c:v>
                </c:pt>
                <c:pt idx="1704">
                  <c:v>0</c:v>
                </c:pt>
                <c:pt idx="1705">
                  <c:v>0</c:v>
                </c:pt>
                <c:pt idx="1706">
                  <c:v>0</c:v>
                </c:pt>
                <c:pt idx="1707">
                  <c:v>0</c:v>
                </c:pt>
                <c:pt idx="1708">
                  <c:v>0</c:v>
                </c:pt>
                <c:pt idx="1709">
                  <c:v>0</c:v>
                </c:pt>
                <c:pt idx="1710">
                  <c:v>0</c:v>
                </c:pt>
                <c:pt idx="1711">
                  <c:v>0</c:v>
                </c:pt>
                <c:pt idx="1712">
                  <c:v>0</c:v>
                </c:pt>
                <c:pt idx="1713">
                  <c:v>0</c:v>
                </c:pt>
                <c:pt idx="1714">
                  <c:v>0</c:v>
                </c:pt>
                <c:pt idx="1715">
                  <c:v>0</c:v>
                </c:pt>
                <c:pt idx="1716">
                  <c:v>0</c:v>
                </c:pt>
                <c:pt idx="1717">
                  <c:v>0</c:v>
                </c:pt>
                <c:pt idx="1718">
                  <c:v>0</c:v>
                </c:pt>
                <c:pt idx="1719">
                  <c:v>0</c:v>
                </c:pt>
                <c:pt idx="1720">
                  <c:v>0</c:v>
                </c:pt>
                <c:pt idx="1721">
                  <c:v>0</c:v>
                </c:pt>
                <c:pt idx="1722">
                  <c:v>0</c:v>
                </c:pt>
                <c:pt idx="1723">
                  <c:v>0</c:v>
                </c:pt>
                <c:pt idx="1724">
                  <c:v>0</c:v>
                </c:pt>
                <c:pt idx="1725">
                  <c:v>0</c:v>
                </c:pt>
                <c:pt idx="1726">
                  <c:v>0</c:v>
                </c:pt>
                <c:pt idx="1727">
                  <c:v>0</c:v>
                </c:pt>
                <c:pt idx="1728">
                  <c:v>-242.54217533806101</c:v>
                </c:pt>
                <c:pt idx="1729">
                  <c:v>-10389.2033805264</c:v>
                </c:pt>
                <c:pt idx="1730">
                  <c:v>-20265.331508998501</c:v>
                </c:pt>
                <c:pt idx="1731">
                  <c:v>-22308.6677794975</c:v>
                </c:pt>
                <c:pt idx="1732">
                  <c:v>-24241.536576808099</c:v>
                </c:pt>
                <c:pt idx="1733">
                  <c:v>-22497.682019422002</c:v>
                </c:pt>
                <c:pt idx="1734">
                  <c:v>-20793.0359097828</c:v>
                </c:pt>
                <c:pt idx="1735">
                  <c:v>-19127.635874343701</c:v>
                </c:pt>
                <c:pt idx="1736">
                  <c:v>-19177.219609105901</c:v>
                </c:pt>
                <c:pt idx="1737">
                  <c:v>-20835.759721993199</c:v>
                </c:pt>
                <c:pt idx="1738">
                  <c:v>-19193.250276789298</c:v>
                </c:pt>
                <c:pt idx="1739">
                  <c:v>-19160.546478628199</c:v>
                </c:pt>
                <c:pt idx="1740">
                  <c:v>-16040.3058089394</c:v>
                </c:pt>
                <c:pt idx="1741">
                  <c:v>-11514.344628250199</c:v>
                </c:pt>
                <c:pt idx="1742">
                  <c:v>-5622.6772717198301</c:v>
                </c:pt>
                <c:pt idx="1743">
                  <c:v>-4273.7234411869704</c:v>
                </c:pt>
                <c:pt idx="1744">
                  <c:v>-1486.1303521023101</c:v>
                </c:pt>
                <c:pt idx="1745">
                  <c:v>-178.03844852706001</c:v>
                </c:pt>
                <c:pt idx="1746">
                  <c:v>-313.80564289321001</c:v>
                </c:pt>
                <c:pt idx="1747">
                  <c:v>-445.14630160486098</c:v>
                </c:pt>
                <c:pt idx="1748">
                  <c:v>0</c:v>
                </c:pt>
                <c:pt idx="1749">
                  <c:v>0</c:v>
                </c:pt>
                <c:pt idx="1750">
                  <c:v>0</c:v>
                </c:pt>
                <c:pt idx="1751">
                  <c:v>0</c:v>
                </c:pt>
                <c:pt idx="1752">
                  <c:v>0</c:v>
                </c:pt>
                <c:pt idx="1753">
                  <c:v>0</c:v>
                </c:pt>
                <c:pt idx="1754">
                  <c:v>0</c:v>
                </c:pt>
                <c:pt idx="1755">
                  <c:v>0</c:v>
                </c:pt>
                <c:pt idx="1756">
                  <c:v>0</c:v>
                </c:pt>
                <c:pt idx="1757">
                  <c:v>0</c:v>
                </c:pt>
                <c:pt idx="1758">
                  <c:v>0</c:v>
                </c:pt>
                <c:pt idx="1759">
                  <c:v>0</c:v>
                </c:pt>
                <c:pt idx="1760">
                  <c:v>0</c:v>
                </c:pt>
                <c:pt idx="1761">
                  <c:v>0</c:v>
                </c:pt>
                <c:pt idx="1762">
                  <c:v>0</c:v>
                </c:pt>
                <c:pt idx="1763">
                  <c:v>0</c:v>
                </c:pt>
                <c:pt idx="1764">
                  <c:v>0</c:v>
                </c:pt>
                <c:pt idx="1765">
                  <c:v>0</c:v>
                </c:pt>
                <c:pt idx="1766">
                  <c:v>-416.28793551539701</c:v>
                </c:pt>
                <c:pt idx="1767">
                  <c:v>-5373.8360941828696</c:v>
                </c:pt>
                <c:pt idx="1768">
                  <c:v>-10152.050423485</c:v>
                </c:pt>
                <c:pt idx="1769">
                  <c:v>-16943.953555169301</c:v>
                </c:pt>
                <c:pt idx="1770">
                  <c:v>-22072.3622255345</c:v>
                </c:pt>
                <c:pt idx="1771">
                  <c:v>-25566.782899133599</c:v>
                </c:pt>
                <c:pt idx="1772">
                  <c:v>-24609.118668230902</c:v>
                </c:pt>
                <c:pt idx="1773">
                  <c:v>-23619.265891163399</c:v>
                </c:pt>
                <c:pt idx="1774">
                  <c:v>-20839.268478135</c:v>
                </c:pt>
                <c:pt idx="1775">
                  <c:v>-17427.071247430598</c:v>
                </c:pt>
                <c:pt idx="1776">
                  <c:v>-14307.060495859399</c:v>
                </c:pt>
                <c:pt idx="1777">
                  <c:v>-13784.548367595</c:v>
                </c:pt>
                <c:pt idx="1778">
                  <c:v>-13984.3293962833</c:v>
                </c:pt>
                <c:pt idx="1779">
                  <c:v>-16132.462787480001</c:v>
                </c:pt>
                <c:pt idx="1780">
                  <c:v>-17756.3024928212</c:v>
                </c:pt>
                <c:pt idx="1781">
                  <c:v>-18210.802495368702</c:v>
                </c:pt>
                <c:pt idx="1782">
                  <c:v>-16134.5310728472</c:v>
                </c:pt>
                <c:pt idx="1783">
                  <c:v>-13253.2284855735</c:v>
                </c:pt>
                <c:pt idx="1784">
                  <c:v>-9887.2476218226202</c:v>
                </c:pt>
                <c:pt idx="1785">
                  <c:v>-7041.3674488134202</c:v>
                </c:pt>
                <c:pt idx="1786">
                  <c:v>-5762.9651528690301</c:v>
                </c:pt>
                <c:pt idx="1787">
                  <c:v>-4992.5374801509597</c:v>
                </c:pt>
                <c:pt idx="1788">
                  <c:v>-4619.7137792968597</c:v>
                </c:pt>
                <c:pt idx="1789">
                  <c:v>-4536.28277182902</c:v>
                </c:pt>
                <c:pt idx="1790">
                  <c:v>-4874.3794257725804</c:v>
                </c:pt>
                <c:pt idx="1791">
                  <c:v>-5109.6916065737496</c:v>
                </c:pt>
                <c:pt idx="1792">
                  <c:v>-5003.0697720484004</c:v>
                </c:pt>
                <c:pt idx="1793">
                  <c:v>0</c:v>
                </c:pt>
                <c:pt idx="1794">
                  <c:v>0</c:v>
                </c:pt>
                <c:pt idx="1795">
                  <c:v>0</c:v>
                </c:pt>
                <c:pt idx="1796">
                  <c:v>0</c:v>
                </c:pt>
                <c:pt idx="1797">
                  <c:v>0</c:v>
                </c:pt>
                <c:pt idx="1798">
                  <c:v>0</c:v>
                </c:pt>
                <c:pt idx="1799">
                  <c:v>0</c:v>
                </c:pt>
                <c:pt idx="1800">
                  <c:v>0</c:v>
                </c:pt>
              </c:numCache>
            </c:numRef>
          </c:yVal>
          <c:smooth val="1"/>
          <c:extLst>
            <c:ext xmlns:c16="http://schemas.microsoft.com/office/drawing/2014/chart" uri="{C3380CC4-5D6E-409C-BE32-E72D297353CC}">
              <c16:uniqueId val="{00000000-659F-4B34-B33E-D1E091FB8380}"/>
            </c:ext>
          </c:extLst>
        </c:ser>
        <c:ser>
          <c:idx val="1"/>
          <c:order val="1"/>
          <c:tx>
            <c:v>Electric-Fuel Cell Hybrid</c:v>
          </c:tx>
          <c:spPr>
            <a:ln w="19050" cap="rnd">
              <a:solidFill>
                <a:schemeClr val="accent2"/>
              </a:solidFill>
              <a:round/>
            </a:ln>
            <a:effectLst/>
          </c:spPr>
          <c:marker>
            <c:symbol val="none"/>
          </c:marker>
          <c:xVal>
            <c:numRef>
              <c:f>Regen!$C$6:$C$1806</c:f>
              <c:numCache>
                <c:formatCode>General</c:formatCode>
                <c:ptCount val="180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pt idx="221">
                  <c:v>221</c:v>
                </c:pt>
                <c:pt idx="222">
                  <c:v>222</c:v>
                </c:pt>
                <c:pt idx="223">
                  <c:v>223</c:v>
                </c:pt>
                <c:pt idx="224">
                  <c:v>224</c:v>
                </c:pt>
                <c:pt idx="225">
                  <c:v>225</c:v>
                </c:pt>
                <c:pt idx="226">
                  <c:v>226</c:v>
                </c:pt>
                <c:pt idx="227">
                  <c:v>227</c:v>
                </c:pt>
                <c:pt idx="228">
                  <c:v>228</c:v>
                </c:pt>
                <c:pt idx="229">
                  <c:v>229</c:v>
                </c:pt>
                <c:pt idx="230">
                  <c:v>230</c:v>
                </c:pt>
                <c:pt idx="231">
                  <c:v>231</c:v>
                </c:pt>
                <c:pt idx="232">
                  <c:v>232</c:v>
                </c:pt>
                <c:pt idx="233">
                  <c:v>233</c:v>
                </c:pt>
                <c:pt idx="234">
                  <c:v>234</c:v>
                </c:pt>
                <c:pt idx="235">
                  <c:v>235</c:v>
                </c:pt>
                <c:pt idx="236">
                  <c:v>236</c:v>
                </c:pt>
                <c:pt idx="237">
                  <c:v>237</c:v>
                </c:pt>
                <c:pt idx="238">
                  <c:v>238</c:v>
                </c:pt>
                <c:pt idx="239">
                  <c:v>239</c:v>
                </c:pt>
                <c:pt idx="240">
                  <c:v>240</c:v>
                </c:pt>
                <c:pt idx="241">
                  <c:v>241</c:v>
                </c:pt>
                <c:pt idx="242">
                  <c:v>242</c:v>
                </c:pt>
                <c:pt idx="243">
                  <c:v>243</c:v>
                </c:pt>
                <c:pt idx="244">
                  <c:v>244</c:v>
                </c:pt>
                <c:pt idx="245">
                  <c:v>245</c:v>
                </c:pt>
                <c:pt idx="246">
                  <c:v>246</c:v>
                </c:pt>
                <c:pt idx="247">
                  <c:v>247</c:v>
                </c:pt>
                <c:pt idx="248">
                  <c:v>248</c:v>
                </c:pt>
                <c:pt idx="249">
                  <c:v>249</c:v>
                </c:pt>
                <c:pt idx="250">
                  <c:v>250</c:v>
                </c:pt>
                <c:pt idx="251">
                  <c:v>251</c:v>
                </c:pt>
                <c:pt idx="252">
                  <c:v>252</c:v>
                </c:pt>
                <c:pt idx="253">
                  <c:v>253</c:v>
                </c:pt>
                <c:pt idx="254">
                  <c:v>254</c:v>
                </c:pt>
                <c:pt idx="255">
                  <c:v>255</c:v>
                </c:pt>
                <c:pt idx="256">
                  <c:v>256</c:v>
                </c:pt>
                <c:pt idx="257">
                  <c:v>257</c:v>
                </c:pt>
                <c:pt idx="258">
                  <c:v>258</c:v>
                </c:pt>
                <c:pt idx="259">
                  <c:v>259</c:v>
                </c:pt>
                <c:pt idx="260">
                  <c:v>260</c:v>
                </c:pt>
                <c:pt idx="261">
                  <c:v>261</c:v>
                </c:pt>
                <c:pt idx="262">
                  <c:v>262</c:v>
                </c:pt>
                <c:pt idx="263">
                  <c:v>263</c:v>
                </c:pt>
                <c:pt idx="264">
                  <c:v>264</c:v>
                </c:pt>
                <c:pt idx="265">
                  <c:v>265</c:v>
                </c:pt>
                <c:pt idx="266">
                  <c:v>266</c:v>
                </c:pt>
                <c:pt idx="267">
                  <c:v>267</c:v>
                </c:pt>
                <c:pt idx="268">
                  <c:v>268</c:v>
                </c:pt>
                <c:pt idx="269">
                  <c:v>269</c:v>
                </c:pt>
                <c:pt idx="270">
                  <c:v>270</c:v>
                </c:pt>
                <c:pt idx="271">
                  <c:v>271</c:v>
                </c:pt>
                <c:pt idx="272">
                  <c:v>272</c:v>
                </c:pt>
                <c:pt idx="273">
                  <c:v>273</c:v>
                </c:pt>
                <c:pt idx="274">
                  <c:v>274</c:v>
                </c:pt>
                <c:pt idx="275">
                  <c:v>275</c:v>
                </c:pt>
                <c:pt idx="276">
                  <c:v>276</c:v>
                </c:pt>
                <c:pt idx="277">
                  <c:v>277</c:v>
                </c:pt>
                <c:pt idx="278">
                  <c:v>278</c:v>
                </c:pt>
                <c:pt idx="279">
                  <c:v>279</c:v>
                </c:pt>
                <c:pt idx="280">
                  <c:v>280</c:v>
                </c:pt>
                <c:pt idx="281">
                  <c:v>281</c:v>
                </c:pt>
                <c:pt idx="282">
                  <c:v>282</c:v>
                </c:pt>
                <c:pt idx="283">
                  <c:v>283</c:v>
                </c:pt>
                <c:pt idx="284">
                  <c:v>284</c:v>
                </c:pt>
                <c:pt idx="285">
                  <c:v>285</c:v>
                </c:pt>
                <c:pt idx="286">
                  <c:v>286</c:v>
                </c:pt>
                <c:pt idx="287">
                  <c:v>287</c:v>
                </c:pt>
                <c:pt idx="288">
                  <c:v>288</c:v>
                </c:pt>
                <c:pt idx="289">
                  <c:v>289</c:v>
                </c:pt>
                <c:pt idx="290">
                  <c:v>290</c:v>
                </c:pt>
                <c:pt idx="291">
                  <c:v>291</c:v>
                </c:pt>
                <c:pt idx="292">
                  <c:v>292</c:v>
                </c:pt>
                <c:pt idx="293">
                  <c:v>293</c:v>
                </c:pt>
                <c:pt idx="294">
                  <c:v>294</c:v>
                </c:pt>
                <c:pt idx="295">
                  <c:v>295</c:v>
                </c:pt>
                <c:pt idx="296">
                  <c:v>296</c:v>
                </c:pt>
                <c:pt idx="297">
                  <c:v>297</c:v>
                </c:pt>
                <c:pt idx="298">
                  <c:v>298</c:v>
                </c:pt>
                <c:pt idx="299">
                  <c:v>299</c:v>
                </c:pt>
                <c:pt idx="300">
                  <c:v>300</c:v>
                </c:pt>
                <c:pt idx="301">
                  <c:v>301</c:v>
                </c:pt>
                <c:pt idx="302">
                  <c:v>302</c:v>
                </c:pt>
                <c:pt idx="303">
                  <c:v>303</c:v>
                </c:pt>
                <c:pt idx="304">
                  <c:v>304</c:v>
                </c:pt>
                <c:pt idx="305">
                  <c:v>305</c:v>
                </c:pt>
                <c:pt idx="306">
                  <c:v>306</c:v>
                </c:pt>
                <c:pt idx="307">
                  <c:v>307</c:v>
                </c:pt>
                <c:pt idx="308">
                  <c:v>308</c:v>
                </c:pt>
                <c:pt idx="309">
                  <c:v>309</c:v>
                </c:pt>
                <c:pt idx="310">
                  <c:v>310</c:v>
                </c:pt>
                <c:pt idx="311">
                  <c:v>311</c:v>
                </c:pt>
                <c:pt idx="312">
                  <c:v>312</c:v>
                </c:pt>
                <c:pt idx="313">
                  <c:v>313</c:v>
                </c:pt>
                <c:pt idx="314">
                  <c:v>314</c:v>
                </c:pt>
                <c:pt idx="315">
                  <c:v>315</c:v>
                </c:pt>
                <c:pt idx="316">
                  <c:v>316</c:v>
                </c:pt>
                <c:pt idx="317">
                  <c:v>317</c:v>
                </c:pt>
                <c:pt idx="318">
                  <c:v>318</c:v>
                </c:pt>
                <c:pt idx="319">
                  <c:v>319</c:v>
                </c:pt>
                <c:pt idx="320">
                  <c:v>320</c:v>
                </c:pt>
                <c:pt idx="321">
                  <c:v>321</c:v>
                </c:pt>
                <c:pt idx="322">
                  <c:v>322</c:v>
                </c:pt>
                <c:pt idx="323">
                  <c:v>323</c:v>
                </c:pt>
                <c:pt idx="324">
                  <c:v>324</c:v>
                </c:pt>
                <c:pt idx="325">
                  <c:v>325</c:v>
                </c:pt>
                <c:pt idx="326">
                  <c:v>326</c:v>
                </c:pt>
                <c:pt idx="327">
                  <c:v>327</c:v>
                </c:pt>
                <c:pt idx="328">
                  <c:v>328</c:v>
                </c:pt>
                <c:pt idx="329">
                  <c:v>329</c:v>
                </c:pt>
                <c:pt idx="330">
                  <c:v>330</c:v>
                </c:pt>
                <c:pt idx="331">
                  <c:v>331</c:v>
                </c:pt>
                <c:pt idx="332">
                  <c:v>332</c:v>
                </c:pt>
                <c:pt idx="333">
                  <c:v>333</c:v>
                </c:pt>
                <c:pt idx="334">
                  <c:v>334</c:v>
                </c:pt>
                <c:pt idx="335">
                  <c:v>335</c:v>
                </c:pt>
                <c:pt idx="336">
                  <c:v>336</c:v>
                </c:pt>
                <c:pt idx="337">
                  <c:v>337</c:v>
                </c:pt>
                <c:pt idx="338">
                  <c:v>338</c:v>
                </c:pt>
                <c:pt idx="339">
                  <c:v>339</c:v>
                </c:pt>
                <c:pt idx="340">
                  <c:v>340</c:v>
                </c:pt>
                <c:pt idx="341">
                  <c:v>341</c:v>
                </c:pt>
                <c:pt idx="342">
                  <c:v>342</c:v>
                </c:pt>
                <c:pt idx="343">
                  <c:v>343</c:v>
                </c:pt>
                <c:pt idx="344">
                  <c:v>344</c:v>
                </c:pt>
                <c:pt idx="345">
                  <c:v>345</c:v>
                </c:pt>
                <c:pt idx="346">
                  <c:v>346</c:v>
                </c:pt>
                <c:pt idx="347">
                  <c:v>347</c:v>
                </c:pt>
                <c:pt idx="348">
                  <c:v>348</c:v>
                </c:pt>
                <c:pt idx="349">
                  <c:v>349</c:v>
                </c:pt>
                <c:pt idx="350">
                  <c:v>350</c:v>
                </c:pt>
                <c:pt idx="351">
                  <c:v>351</c:v>
                </c:pt>
                <c:pt idx="352">
                  <c:v>352</c:v>
                </c:pt>
                <c:pt idx="353">
                  <c:v>353</c:v>
                </c:pt>
                <c:pt idx="354">
                  <c:v>354</c:v>
                </c:pt>
                <c:pt idx="355">
                  <c:v>355</c:v>
                </c:pt>
                <c:pt idx="356">
                  <c:v>356</c:v>
                </c:pt>
                <c:pt idx="357">
                  <c:v>357</c:v>
                </c:pt>
                <c:pt idx="358">
                  <c:v>358</c:v>
                </c:pt>
                <c:pt idx="359">
                  <c:v>359</c:v>
                </c:pt>
                <c:pt idx="360">
                  <c:v>360</c:v>
                </c:pt>
                <c:pt idx="361">
                  <c:v>361</c:v>
                </c:pt>
                <c:pt idx="362">
                  <c:v>362</c:v>
                </c:pt>
                <c:pt idx="363">
                  <c:v>363</c:v>
                </c:pt>
                <c:pt idx="364">
                  <c:v>364</c:v>
                </c:pt>
                <c:pt idx="365">
                  <c:v>365</c:v>
                </c:pt>
                <c:pt idx="366">
                  <c:v>366</c:v>
                </c:pt>
                <c:pt idx="367">
                  <c:v>367</c:v>
                </c:pt>
                <c:pt idx="368">
                  <c:v>368</c:v>
                </c:pt>
                <c:pt idx="369">
                  <c:v>369</c:v>
                </c:pt>
                <c:pt idx="370">
                  <c:v>370</c:v>
                </c:pt>
                <c:pt idx="371">
                  <c:v>371</c:v>
                </c:pt>
                <c:pt idx="372">
                  <c:v>372</c:v>
                </c:pt>
                <c:pt idx="373">
                  <c:v>373</c:v>
                </c:pt>
                <c:pt idx="374">
                  <c:v>374</c:v>
                </c:pt>
                <c:pt idx="375">
                  <c:v>375</c:v>
                </c:pt>
                <c:pt idx="376">
                  <c:v>376</c:v>
                </c:pt>
                <c:pt idx="377">
                  <c:v>377</c:v>
                </c:pt>
                <c:pt idx="378">
                  <c:v>378</c:v>
                </c:pt>
                <c:pt idx="379">
                  <c:v>379</c:v>
                </c:pt>
                <c:pt idx="380">
                  <c:v>380</c:v>
                </c:pt>
                <c:pt idx="381">
                  <c:v>381</c:v>
                </c:pt>
                <c:pt idx="382">
                  <c:v>382</c:v>
                </c:pt>
                <c:pt idx="383">
                  <c:v>383</c:v>
                </c:pt>
                <c:pt idx="384">
                  <c:v>384</c:v>
                </c:pt>
                <c:pt idx="385">
                  <c:v>385</c:v>
                </c:pt>
                <c:pt idx="386">
                  <c:v>386</c:v>
                </c:pt>
                <c:pt idx="387">
                  <c:v>387</c:v>
                </c:pt>
                <c:pt idx="388">
                  <c:v>388</c:v>
                </c:pt>
                <c:pt idx="389">
                  <c:v>389</c:v>
                </c:pt>
                <c:pt idx="390">
                  <c:v>390</c:v>
                </c:pt>
                <c:pt idx="391">
                  <c:v>391</c:v>
                </c:pt>
                <c:pt idx="392">
                  <c:v>392</c:v>
                </c:pt>
                <c:pt idx="393">
                  <c:v>393</c:v>
                </c:pt>
                <c:pt idx="394">
                  <c:v>394</c:v>
                </c:pt>
                <c:pt idx="395">
                  <c:v>395</c:v>
                </c:pt>
                <c:pt idx="396">
                  <c:v>396</c:v>
                </c:pt>
                <c:pt idx="397">
                  <c:v>397</c:v>
                </c:pt>
                <c:pt idx="398">
                  <c:v>398</c:v>
                </c:pt>
                <c:pt idx="399">
                  <c:v>399</c:v>
                </c:pt>
                <c:pt idx="400">
                  <c:v>400</c:v>
                </c:pt>
                <c:pt idx="401">
                  <c:v>401</c:v>
                </c:pt>
                <c:pt idx="402">
                  <c:v>402</c:v>
                </c:pt>
                <c:pt idx="403">
                  <c:v>403</c:v>
                </c:pt>
                <c:pt idx="404">
                  <c:v>404</c:v>
                </c:pt>
                <c:pt idx="405">
                  <c:v>405</c:v>
                </c:pt>
                <c:pt idx="406">
                  <c:v>406</c:v>
                </c:pt>
                <c:pt idx="407">
                  <c:v>407</c:v>
                </c:pt>
                <c:pt idx="408">
                  <c:v>408</c:v>
                </c:pt>
                <c:pt idx="409">
                  <c:v>409</c:v>
                </c:pt>
                <c:pt idx="410">
                  <c:v>410</c:v>
                </c:pt>
                <c:pt idx="411">
                  <c:v>411</c:v>
                </c:pt>
                <c:pt idx="412">
                  <c:v>412</c:v>
                </c:pt>
                <c:pt idx="413">
                  <c:v>413</c:v>
                </c:pt>
                <c:pt idx="414">
                  <c:v>414</c:v>
                </c:pt>
                <c:pt idx="415">
                  <c:v>415</c:v>
                </c:pt>
                <c:pt idx="416">
                  <c:v>416</c:v>
                </c:pt>
                <c:pt idx="417">
                  <c:v>417</c:v>
                </c:pt>
                <c:pt idx="418">
                  <c:v>418</c:v>
                </c:pt>
                <c:pt idx="419">
                  <c:v>419</c:v>
                </c:pt>
                <c:pt idx="420">
                  <c:v>420</c:v>
                </c:pt>
                <c:pt idx="421">
                  <c:v>421</c:v>
                </c:pt>
                <c:pt idx="422">
                  <c:v>422</c:v>
                </c:pt>
                <c:pt idx="423">
                  <c:v>423</c:v>
                </c:pt>
                <c:pt idx="424">
                  <c:v>424</c:v>
                </c:pt>
                <c:pt idx="425">
                  <c:v>425</c:v>
                </c:pt>
                <c:pt idx="426">
                  <c:v>426</c:v>
                </c:pt>
                <c:pt idx="427">
                  <c:v>427</c:v>
                </c:pt>
                <c:pt idx="428">
                  <c:v>428</c:v>
                </c:pt>
                <c:pt idx="429">
                  <c:v>429</c:v>
                </c:pt>
                <c:pt idx="430">
                  <c:v>430</c:v>
                </c:pt>
                <c:pt idx="431">
                  <c:v>431</c:v>
                </c:pt>
                <c:pt idx="432">
                  <c:v>432</c:v>
                </c:pt>
                <c:pt idx="433">
                  <c:v>433</c:v>
                </c:pt>
                <c:pt idx="434">
                  <c:v>434</c:v>
                </c:pt>
                <c:pt idx="435">
                  <c:v>435</c:v>
                </c:pt>
                <c:pt idx="436">
                  <c:v>436</c:v>
                </c:pt>
                <c:pt idx="437">
                  <c:v>437</c:v>
                </c:pt>
                <c:pt idx="438">
                  <c:v>438</c:v>
                </c:pt>
                <c:pt idx="439">
                  <c:v>439</c:v>
                </c:pt>
                <c:pt idx="440">
                  <c:v>440</c:v>
                </c:pt>
                <c:pt idx="441">
                  <c:v>441</c:v>
                </c:pt>
                <c:pt idx="442">
                  <c:v>442</c:v>
                </c:pt>
                <c:pt idx="443">
                  <c:v>443</c:v>
                </c:pt>
                <c:pt idx="444">
                  <c:v>444</c:v>
                </c:pt>
                <c:pt idx="445">
                  <c:v>445</c:v>
                </c:pt>
                <c:pt idx="446">
                  <c:v>446</c:v>
                </c:pt>
                <c:pt idx="447">
                  <c:v>447</c:v>
                </c:pt>
                <c:pt idx="448">
                  <c:v>448</c:v>
                </c:pt>
                <c:pt idx="449">
                  <c:v>449</c:v>
                </c:pt>
                <c:pt idx="450">
                  <c:v>450</c:v>
                </c:pt>
                <c:pt idx="451">
                  <c:v>451</c:v>
                </c:pt>
                <c:pt idx="452">
                  <c:v>452</c:v>
                </c:pt>
                <c:pt idx="453">
                  <c:v>453</c:v>
                </c:pt>
                <c:pt idx="454">
                  <c:v>454</c:v>
                </c:pt>
                <c:pt idx="455">
                  <c:v>455</c:v>
                </c:pt>
                <c:pt idx="456">
                  <c:v>456</c:v>
                </c:pt>
                <c:pt idx="457">
                  <c:v>457</c:v>
                </c:pt>
                <c:pt idx="458">
                  <c:v>458</c:v>
                </c:pt>
                <c:pt idx="459">
                  <c:v>459</c:v>
                </c:pt>
                <c:pt idx="460">
                  <c:v>460</c:v>
                </c:pt>
                <c:pt idx="461">
                  <c:v>461</c:v>
                </c:pt>
                <c:pt idx="462">
                  <c:v>462</c:v>
                </c:pt>
                <c:pt idx="463">
                  <c:v>463</c:v>
                </c:pt>
                <c:pt idx="464">
                  <c:v>464</c:v>
                </c:pt>
                <c:pt idx="465">
                  <c:v>465</c:v>
                </c:pt>
                <c:pt idx="466">
                  <c:v>466</c:v>
                </c:pt>
                <c:pt idx="467">
                  <c:v>467</c:v>
                </c:pt>
                <c:pt idx="468">
                  <c:v>468</c:v>
                </c:pt>
                <c:pt idx="469">
                  <c:v>469</c:v>
                </c:pt>
                <c:pt idx="470">
                  <c:v>470</c:v>
                </c:pt>
                <c:pt idx="471">
                  <c:v>471</c:v>
                </c:pt>
                <c:pt idx="472">
                  <c:v>472</c:v>
                </c:pt>
                <c:pt idx="473">
                  <c:v>473</c:v>
                </c:pt>
                <c:pt idx="474">
                  <c:v>474</c:v>
                </c:pt>
                <c:pt idx="475">
                  <c:v>475</c:v>
                </c:pt>
                <c:pt idx="476">
                  <c:v>476</c:v>
                </c:pt>
                <c:pt idx="477">
                  <c:v>477</c:v>
                </c:pt>
                <c:pt idx="478">
                  <c:v>478</c:v>
                </c:pt>
                <c:pt idx="479">
                  <c:v>479</c:v>
                </c:pt>
                <c:pt idx="480">
                  <c:v>480</c:v>
                </c:pt>
                <c:pt idx="481">
                  <c:v>481</c:v>
                </c:pt>
                <c:pt idx="482">
                  <c:v>482</c:v>
                </c:pt>
                <c:pt idx="483">
                  <c:v>483</c:v>
                </c:pt>
                <c:pt idx="484">
                  <c:v>484</c:v>
                </c:pt>
                <c:pt idx="485">
                  <c:v>485</c:v>
                </c:pt>
                <c:pt idx="486">
                  <c:v>486</c:v>
                </c:pt>
                <c:pt idx="487">
                  <c:v>487</c:v>
                </c:pt>
                <c:pt idx="488">
                  <c:v>488</c:v>
                </c:pt>
                <c:pt idx="489">
                  <c:v>489</c:v>
                </c:pt>
                <c:pt idx="490">
                  <c:v>490</c:v>
                </c:pt>
                <c:pt idx="491">
                  <c:v>491</c:v>
                </c:pt>
                <c:pt idx="492">
                  <c:v>492</c:v>
                </c:pt>
                <c:pt idx="493">
                  <c:v>493</c:v>
                </c:pt>
                <c:pt idx="494">
                  <c:v>494</c:v>
                </c:pt>
                <c:pt idx="495">
                  <c:v>495</c:v>
                </c:pt>
                <c:pt idx="496">
                  <c:v>496</c:v>
                </c:pt>
                <c:pt idx="497">
                  <c:v>497</c:v>
                </c:pt>
                <c:pt idx="498">
                  <c:v>498</c:v>
                </c:pt>
                <c:pt idx="499">
                  <c:v>499</c:v>
                </c:pt>
                <c:pt idx="500">
                  <c:v>500</c:v>
                </c:pt>
                <c:pt idx="501">
                  <c:v>501</c:v>
                </c:pt>
                <c:pt idx="502">
                  <c:v>502</c:v>
                </c:pt>
                <c:pt idx="503">
                  <c:v>503</c:v>
                </c:pt>
                <c:pt idx="504">
                  <c:v>504</c:v>
                </c:pt>
                <c:pt idx="505">
                  <c:v>505</c:v>
                </c:pt>
                <c:pt idx="506">
                  <c:v>506</c:v>
                </c:pt>
                <c:pt idx="507">
                  <c:v>507</c:v>
                </c:pt>
                <c:pt idx="508">
                  <c:v>508</c:v>
                </c:pt>
                <c:pt idx="509">
                  <c:v>509</c:v>
                </c:pt>
                <c:pt idx="510">
                  <c:v>510</c:v>
                </c:pt>
                <c:pt idx="511">
                  <c:v>511</c:v>
                </c:pt>
                <c:pt idx="512">
                  <c:v>512</c:v>
                </c:pt>
                <c:pt idx="513">
                  <c:v>513</c:v>
                </c:pt>
                <c:pt idx="514">
                  <c:v>514</c:v>
                </c:pt>
                <c:pt idx="515">
                  <c:v>515</c:v>
                </c:pt>
                <c:pt idx="516">
                  <c:v>516</c:v>
                </c:pt>
                <c:pt idx="517">
                  <c:v>517</c:v>
                </c:pt>
                <c:pt idx="518">
                  <c:v>518</c:v>
                </c:pt>
                <c:pt idx="519">
                  <c:v>519</c:v>
                </c:pt>
                <c:pt idx="520">
                  <c:v>520</c:v>
                </c:pt>
                <c:pt idx="521">
                  <c:v>521</c:v>
                </c:pt>
                <c:pt idx="522">
                  <c:v>522</c:v>
                </c:pt>
                <c:pt idx="523">
                  <c:v>523</c:v>
                </c:pt>
                <c:pt idx="524">
                  <c:v>524</c:v>
                </c:pt>
                <c:pt idx="525">
                  <c:v>525</c:v>
                </c:pt>
                <c:pt idx="526">
                  <c:v>526</c:v>
                </c:pt>
                <c:pt idx="527">
                  <c:v>527</c:v>
                </c:pt>
                <c:pt idx="528">
                  <c:v>528</c:v>
                </c:pt>
                <c:pt idx="529">
                  <c:v>529</c:v>
                </c:pt>
                <c:pt idx="530">
                  <c:v>530</c:v>
                </c:pt>
                <c:pt idx="531">
                  <c:v>531</c:v>
                </c:pt>
                <c:pt idx="532">
                  <c:v>532</c:v>
                </c:pt>
                <c:pt idx="533">
                  <c:v>533</c:v>
                </c:pt>
                <c:pt idx="534">
                  <c:v>534</c:v>
                </c:pt>
                <c:pt idx="535">
                  <c:v>535</c:v>
                </c:pt>
                <c:pt idx="536">
                  <c:v>536</c:v>
                </c:pt>
                <c:pt idx="537">
                  <c:v>537</c:v>
                </c:pt>
                <c:pt idx="538">
                  <c:v>538</c:v>
                </c:pt>
                <c:pt idx="539">
                  <c:v>539</c:v>
                </c:pt>
                <c:pt idx="540">
                  <c:v>540</c:v>
                </c:pt>
                <c:pt idx="541">
                  <c:v>541</c:v>
                </c:pt>
                <c:pt idx="542">
                  <c:v>542</c:v>
                </c:pt>
                <c:pt idx="543">
                  <c:v>543</c:v>
                </c:pt>
                <c:pt idx="544">
                  <c:v>544</c:v>
                </c:pt>
                <c:pt idx="545">
                  <c:v>545</c:v>
                </c:pt>
                <c:pt idx="546">
                  <c:v>546</c:v>
                </c:pt>
                <c:pt idx="547">
                  <c:v>547</c:v>
                </c:pt>
                <c:pt idx="548">
                  <c:v>548</c:v>
                </c:pt>
                <c:pt idx="549">
                  <c:v>549</c:v>
                </c:pt>
                <c:pt idx="550">
                  <c:v>550</c:v>
                </c:pt>
                <c:pt idx="551">
                  <c:v>551</c:v>
                </c:pt>
                <c:pt idx="552">
                  <c:v>552</c:v>
                </c:pt>
                <c:pt idx="553">
                  <c:v>553</c:v>
                </c:pt>
                <c:pt idx="554">
                  <c:v>554</c:v>
                </c:pt>
                <c:pt idx="555">
                  <c:v>555</c:v>
                </c:pt>
                <c:pt idx="556">
                  <c:v>556</c:v>
                </c:pt>
                <c:pt idx="557">
                  <c:v>557</c:v>
                </c:pt>
                <c:pt idx="558">
                  <c:v>558</c:v>
                </c:pt>
                <c:pt idx="559">
                  <c:v>559</c:v>
                </c:pt>
                <c:pt idx="560">
                  <c:v>560</c:v>
                </c:pt>
                <c:pt idx="561">
                  <c:v>561</c:v>
                </c:pt>
                <c:pt idx="562">
                  <c:v>562</c:v>
                </c:pt>
                <c:pt idx="563">
                  <c:v>563</c:v>
                </c:pt>
                <c:pt idx="564">
                  <c:v>564</c:v>
                </c:pt>
                <c:pt idx="565">
                  <c:v>565</c:v>
                </c:pt>
                <c:pt idx="566">
                  <c:v>566</c:v>
                </c:pt>
                <c:pt idx="567">
                  <c:v>567</c:v>
                </c:pt>
                <c:pt idx="568">
                  <c:v>568</c:v>
                </c:pt>
                <c:pt idx="569">
                  <c:v>569</c:v>
                </c:pt>
                <c:pt idx="570">
                  <c:v>570</c:v>
                </c:pt>
                <c:pt idx="571">
                  <c:v>571</c:v>
                </c:pt>
                <c:pt idx="572">
                  <c:v>572</c:v>
                </c:pt>
                <c:pt idx="573">
                  <c:v>573</c:v>
                </c:pt>
                <c:pt idx="574">
                  <c:v>574</c:v>
                </c:pt>
                <c:pt idx="575">
                  <c:v>575</c:v>
                </c:pt>
                <c:pt idx="576">
                  <c:v>576</c:v>
                </c:pt>
                <c:pt idx="577">
                  <c:v>577</c:v>
                </c:pt>
                <c:pt idx="578">
                  <c:v>578</c:v>
                </c:pt>
                <c:pt idx="579">
                  <c:v>579</c:v>
                </c:pt>
                <c:pt idx="580">
                  <c:v>580</c:v>
                </c:pt>
                <c:pt idx="581">
                  <c:v>581</c:v>
                </c:pt>
                <c:pt idx="582">
                  <c:v>582</c:v>
                </c:pt>
                <c:pt idx="583">
                  <c:v>583</c:v>
                </c:pt>
                <c:pt idx="584">
                  <c:v>584</c:v>
                </c:pt>
                <c:pt idx="585">
                  <c:v>585</c:v>
                </c:pt>
                <c:pt idx="586">
                  <c:v>586</c:v>
                </c:pt>
                <c:pt idx="587">
                  <c:v>587</c:v>
                </c:pt>
                <c:pt idx="588">
                  <c:v>588</c:v>
                </c:pt>
                <c:pt idx="589">
                  <c:v>589</c:v>
                </c:pt>
                <c:pt idx="590">
                  <c:v>590</c:v>
                </c:pt>
                <c:pt idx="591">
                  <c:v>591</c:v>
                </c:pt>
                <c:pt idx="592">
                  <c:v>592</c:v>
                </c:pt>
                <c:pt idx="593">
                  <c:v>593</c:v>
                </c:pt>
                <c:pt idx="594">
                  <c:v>594</c:v>
                </c:pt>
                <c:pt idx="595">
                  <c:v>595</c:v>
                </c:pt>
                <c:pt idx="596">
                  <c:v>596</c:v>
                </c:pt>
                <c:pt idx="597">
                  <c:v>597</c:v>
                </c:pt>
                <c:pt idx="598">
                  <c:v>598</c:v>
                </c:pt>
                <c:pt idx="599">
                  <c:v>599</c:v>
                </c:pt>
                <c:pt idx="600">
                  <c:v>600</c:v>
                </c:pt>
                <c:pt idx="601">
                  <c:v>601</c:v>
                </c:pt>
                <c:pt idx="602">
                  <c:v>602</c:v>
                </c:pt>
                <c:pt idx="603">
                  <c:v>603</c:v>
                </c:pt>
                <c:pt idx="604">
                  <c:v>604</c:v>
                </c:pt>
                <c:pt idx="605">
                  <c:v>605</c:v>
                </c:pt>
                <c:pt idx="606">
                  <c:v>606</c:v>
                </c:pt>
                <c:pt idx="607">
                  <c:v>607</c:v>
                </c:pt>
                <c:pt idx="608">
                  <c:v>608</c:v>
                </c:pt>
                <c:pt idx="609">
                  <c:v>609</c:v>
                </c:pt>
                <c:pt idx="610">
                  <c:v>610</c:v>
                </c:pt>
                <c:pt idx="611">
                  <c:v>611</c:v>
                </c:pt>
                <c:pt idx="612">
                  <c:v>612</c:v>
                </c:pt>
                <c:pt idx="613">
                  <c:v>613</c:v>
                </c:pt>
                <c:pt idx="614">
                  <c:v>614</c:v>
                </c:pt>
                <c:pt idx="615">
                  <c:v>615</c:v>
                </c:pt>
                <c:pt idx="616">
                  <c:v>616</c:v>
                </c:pt>
                <c:pt idx="617">
                  <c:v>617</c:v>
                </c:pt>
                <c:pt idx="618">
                  <c:v>618</c:v>
                </c:pt>
                <c:pt idx="619">
                  <c:v>619</c:v>
                </c:pt>
                <c:pt idx="620">
                  <c:v>620</c:v>
                </c:pt>
                <c:pt idx="621">
                  <c:v>621</c:v>
                </c:pt>
                <c:pt idx="622">
                  <c:v>622</c:v>
                </c:pt>
                <c:pt idx="623">
                  <c:v>623</c:v>
                </c:pt>
                <c:pt idx="624">
                  <c:v>624</c:v>
                </c:pt>
                <c:pt idx="625">
                  <c:v>625</c:v>
                </c:pt>
                <c:pt idx="626">
                  <c:v>626</c:v>
                </c:pt>
                <c:pt idx="627">
                  <c:v>627</c:v>
                </c:pt>
                <c:pt idx="628">
                  <c:v>628</c:v>
                </c:pt>
                <c:pt idx="629">
                  <c:v>629</c:v>
                </c:pt>
                <c:pt idx="630">
                  <c:v>630</c:v>
                </c:pt>
                <c:pt idx="631">
                  <c:v>631</c:v>
                </c:pt>
                <c:pt idx="632">
                  <c:v>632</c:v>
                </c:pt>
                <c:pt idx="633">
                  <c:v>633</c:v>
                </c:pt>
                <c:pt idx="634">
                  <c:v>634</c:v>
                </c:pt>
                <c:pt idx="635">
                  <c:v>635</c:v>
                </c:pt>
                <c:pt idx="636">
                  <c:v>636</c:v>
                </c:pt>
                <c:pt idx="637">
                  <c:v>637</c:v>
                </c:pt>
                <c:pt idx="638">
                  <c:v>638</c:v>
                </c:pt>
                <c:pt idx="639">
                  <c:v>639</c:v>
                </c:pt>
                <c:pt idx="640">
                  <c:v>640</c:v>
                </c:pt>
                <c:pt idx="641">
                  <c:v>641</c:v>
                </c:pt>
                <c:pt idx="642">
                  <c:v>642</c:v>
                </c:pt>
                <c:pt idx="643">
                  <c:v>643</c:v>
                </c:pt>
                <c:pt idx="644">
                  <c:v>644</c:v>
                </c:pt>
                <c:pt idx="645">
                  <c:v>645</c:v>
                </c:pt>
                <c:pt idx="646">
                  <c:v>646</c:v>
                </c:pt>
                <c:pt idx="647">
                  <c:v>647</c:v>
                </c:pt>
                <c:pt idx="648">
                  <c:v>648</c:v>
                </c:pt>
                <c:pt idx="649">
                  <c:v>649</c:v>
                </c:pt>
                <c:pt idx="650">
                  <c:v>650</c:v>
                </c:pt>
                <c:pt idx="651">
                  <c:v>651</c:v>
                </c:pt>
                <c:pt idx="652">
                  <c:v>652</c:v>
                </c:pt>
                <c:pt idx="653">
                  <c:v>653</c:v>
                </c:pt>
                <c:pt idx="654">
                  <c:v>654</c:v>
                </c:pt>
                <c:pt idx="655">
                  <c:v>655</c:v>
                </c:pt>
                <c:pt idx="656">
                  <c:v>656</c:v>
                </c:pt>
                <c:pt idx="657">
                  <c:v>657</c:v>
                </c:pt>
                <c:pt idx="658">
                  <c:v>658</c:v>
                </c:pt>
                <c:pt idx="659">
                  <c:v>659</c:v>
                </c:pt>
                <c:pt idx="660">
                  <c:v>660</c:v>
                </c:pt>
                <c:pt idx="661">
                  <c:v>661</c:v>
                </c:pt>
                <c:pt idx="662">
                  <c:v>662</c:v>
                </c:pt>
                <c:pt idx="663">
                  <c:v>663</c:v>
                </c:pt>
                <c:pt idx="664">
                  <c:v>664</c:v>
                </c:pt>
                <c:pt idx="665">
                  <c:v>665</c:v>
                </c:pt>
                <c:pt idx="666">
                  <c:v>666</c:v>
                </c:pt>
                <c:pt idx="667">
                  <c:v>667</c:v>
                </c:pt>
                <c:pt idx="668">
                  <c:v>668</c:v>
                </c:pt>
                <c:pt idx="669">
                  <c:v>669</c:v>
                </c:pt>
                <c:pt idx="670">
                  <c:v>670</c:v>
                </c:pt>
                <c:pt idx="671">
                  <c:v>671</c:v>
                </c:pt>
                <c:pt idx="672">
                  <c:v>672</c:v>
                </c:pt>
                <c:pt idx="673">
                  <c:v>673</c:v>
                </c:pt>
                <c:pt idx="674">
                  <c:v>674</c:v>
                </c:pt>
                <c:pt idx="675">
                  <c:v>675</c:v>
                </c:pt>
                <c:pt idx="676">
                  <c:v>676</c:v>
                </c:pt>
                <c:pt idx="677">
                  <c:v>677</c:v>
                </c:pt>
                <c:pt idx="678">
                  <c:v>678</c:v>
                </c:pt>
                <c:pt idx="679">
                  <c:v>679</c:v>
                </c:pt>
                <c:pt idx="680">
                  <c:v>680</c:v>
                </c:pt>
                <c:pt idx="681">
                  <c:v>681</c:v>
                </c:pt>
                <c:pt idx="682">
                  <c:v>682</c:v>
                </c:pt>
                <c:pt idx="683">
                  <c:v>683</c:v>
                </c:pt>
                <c:pt idx="684">
                  <c:v>684</c:v>
                </c:pt>
                <c:pt idx="685">
                  <c:v>685</c:v>
                </c:pt>
                <c:pt idx="686">
                  <c:v>686</c:v>
                </c:pt>
                <c:pt idx="687">
                  <c:v>687</c:v>
                </c:pt>
                <c:pt idx="688">
                  <c:v>688</c:v>
                </c:pt>
                <c:pt idx="689">
                  <c:v>689</c:v>
                </c:pt>
                <c:pt idx="690">
                  <c:v>690</c:v>
                </c:pt>
                <c:pt idx="691">
                  <c:v>691</c:v>
                </c:pt>
                <c:pt idx="692">
                  <c:v>692</c:v>
                </c:pt>
                <c:pt idx="693">
                  <c:v>693</c:v>
                </c:pt>
                <c:pt idx="694">
                  <c:v>694</c:v>
                </c:pt>
                <c:pt idx="695">
                  <c:v>695</c:v>
                </c:pt>
                <c:pt idx="696">
                  <c:v>696</c:v>
                </c:pt>
                <c:pt idx="697">
                  <c:v>697</c:v>
                </c:pt>
                <c:pt idx="698">
                  <c:v>698</c:v>
                </c:pt>
                <c:pt idx="699">
                  <c:v>699</c:v>
                </c:pt>
                <c:pt idx="700">
                  <c:v>700</c:v>
                </c:pt>
                <c:pt idx="701">
                  <c:v>701</c:v>
                </c:pt>
                <c:pt idx="702">
                  <c:v>702</c:v>
                </c:pt>
                <c:pt idx="703">
                  <c:v>703</c:v>
                </c:pt>
                <c:pt idx="704">
                  <c:v>704</c:v>
                </c:pt>
                <c:pt idx="705">
                  <c:v>705</c:v>
                </c:pt>
                <c:pt idx="706">
                  <c:v>706</c:v>
                </c:pt>
                <c:pt idx="707">
                  <c:v>707</c:v>
                </c:pt>
                <c:pt idx="708">
                  <c:v>708</c:v>
                </c:pt>
                <c:pt idx="709">
                  <c:v>709</c:v>
                </c:pt>
                <c:pt idx="710">
                  <c:v>710</c:v>
                </c:pt>
                <c:pt idx="711">
                  <c:v>711</c:v>
                </c:pt>
                <c:pt idx="712">
                  <c:v>712</c:v>
                </c:pt>
                <c:pt idx="713">
                  <c:v>713</c:v>
                </c:pt>
                <c:pt idx="714">
                  <c:v>714</c:v>
                </c:pt>
                <c:pt idx="715">
                  <c:v>715</c:v>
                </c:pt>
                <c:pt idx="716">
                  <c:v>716</c:v>
                </c:pt>
                <c:pt idx="717">
                  <c:v>717</c:v>
                </c:pt>
                <c:pt idx="718">
                  <c:v>718</c:v>
                </c:pt>
                <c:pt idx="719">
                  <c:v>719</c:v>
                </c:pt>
                <c:pt idx="720">
                  <c:v>720</c:v>
                </c:pt>
                <c:pt idx="721">
                  <c:v>721</c:v>
                </c:pt>
                <c:pt idx="722">
                  <c:v>722</c:v>
                </c:pt>
                <c:pt idx="723">
                  <c:v>723</c:v>
                </c:pt>
                <c:pt idx="724">
                  <c:v>724</c:v>
                </c:pt>
                <c:pt idx="725">
                  <c:v>725</c:v>
                </c:pt>
                <c:pt idx="726">
                  <c:v>726</c:v>
                </c:pt>
                <c:pt idx="727">
                  <c:v>727</c:v>
                </c:pt>
                <c:pt idx="728">
                  <c:v>728</c:v>
                </c:pt>
                <c:pt idx="729">
                  <c:v>729</c:v>
                </c:pt>
                <c:pt idx="730">
                  <c:v>730</c:v>
                </c:pt>
                <c:pt idx="731">
                  <c:v>731</c:v>
                </c:pt>
                <c:pt idx="732">
                  <c:v>732</c:v>
                </c:pt>
                <c:pt idx="733">
                  <c:v>733</c:v>
                </c:pt>
                <c:pt idx="734">
                  <c:v>734</c:v>
                </c:pt>
                <c:pt idx="735">
                  <c:v>735</c:v>
                </c:pt>
                <c:pt idx="736">
                  <c:v>736</c:v>
                </c:pt>
                <c:pt idx="737">
                  <c:v>737</c:v>
                </c:pt>
                <c:pt idx="738">
                  <c:v>738</c:v>
                </c:pt>
                <c:pt idx="739">
                  <c:v>739</c:v>
                </c:pt>
                <c:pt idx="740">
                  <c:v>740</c:v>
                </c:pt>
                <c:pt idx="741">
                  <c:v>741</c:v>
                </c:pt>
                <c:pt idx="742">
                  <c:v>742</c:v>
                </c:pt>
                <c:pt idx="743">
                  <c:v>743</c:v>
                </c:pt>
                <c:pt idx="744">
                  <c:v>744</c:v>
                </c:pt>
                <c:pt idx="745">
                  <c:v>745</c:v>
                </c:pt>
                <c:pt idx="746">
                  <c:v>746</c:v>
                </c:pt>
                <c:pt idx="747">
                  <c:v>747</c:v>
                </c:pt>
                <c:pt idx="748">
                  <c:v>748</c:v>
                </c:pt>
                <c:pt idx="749">
                  <c:v>749</c:v>
                </c:pt>
                <c:pt idx="750">
                  <c:v>750</c:v>
                </c:pt>
                <c:pt idx="751">
                  <c:v>751</c:v>
                </c:pt>
                <c:pt idx="752">
                  <c:v>752</c:v>
                </c:pt>
                <c:pt idx="753">
                  <c:v>753</c:v>
                </c:pt>
                <c:pt idx="754">
                  <c:v>754</c:v>
                </c:pt>
                <c:pt idx="755">
                  <c:v>755</c:v>
                </c:pt>
                <c:pt idx="756">
                  <c:v>756</c:v>
                </c:pt>
                <c:pt idx="757">
                  <c:v>757</c:v>
                </c:pt>
                <c:pt idx="758">
                  <c:v>758</c:v>
                </c:pt>
                <c:pt idx="759">
                  <c:v>759</c:v>
                </c:pt>
                <c:pt idx="760">
                  <c:v>760</c:v>
                </c:pt>
                <c:pt idx="761">
                  <c:v>761</c:v>
                </c:pt>
                <c:pt idx="762">
                  <c:v>762</c:v>
                </c:pt>
                <c:pt idx="763">
                  <c:v>763</c:v>
                </c:pt>
                <c:pt idx="764">
                  <c:v>764</c:v>
                </c:pt>
                <c:pt idx="765">
                  <c:v>765</c:v>
                </c:pt>
                <c:pt idx="766">
                  <c:v>766</c:v>
                </c:pt>
                <c:pt idx="767">
                  <c:v>767</c:v>
                </c:pt>
                <c:pt idx="768">
                  <c:v>768</c:v>
                </c:pt>
                <c:pt idx="769">
                  <c:v>769</c:v>
                </c:pt>
                <c:pt idx="770">
                  <c:v>770</c:v>
                </c:pt>
                <c:pt idx="771">
                  <c:v>771</c:v>
                </c:pt>
                <c:pt idx="772">
                  <c:v>772</c:v>
                </c:pt>
                <c:pt idx="773">
                  <c:v>773</c:v>
                </c:pt>
                <c:pt idx="774">
                  <c:v>774</c:v>
                </c:pt>
                <c:pt idx="775">
                  <c:v>775</c:v>
                </c:pt>
                <c:pt idx="776">
                  <c:v>776</c:v>
                </c:pt>
                <c:pt idx="777">
                  <c:v>777</c:v>
                </c:pt>
                <c:pt idx="778">
                  <c:v>778</c:v>
                </c:pt>
                <c:pt idx="779">
                  <c:v>779</c:v>
                </c:pt>
                <c:pt idx="780">
                  <c:v>780</c:v>
                </c:pt>
                <c:pt idx="781">
                  <c:v>781</c:v>
                </c:pt>
                <c:pt idx="782">
                  <c:v>782</c:v>
                </c:pt>
                <c:pt idx="783">
                  <c:v>783</c:v>
                </c:pt>
                <c:pt idx="784">
                  <c:v>784</c:v>
                </c:pt>
                <c:pt idx="785">
                  <c:v>785</c:v>
                </c:pt>
                <c:pt idx="786">
                  <c:v>786</c:v>
                </c:pt>
                <c:pt idx="787">
                  <c:v>787</c:v>
                </c:pt>
                <c:pt idx="788">
                  <c:v>788</c:v>
                </c:pt>
                <c:pt idx="789">
                  <c:v>789</c:v>
                </c:pt>
                <c:pt idx="790">
                  <c:v>790</c:v>
                </c:pt>
                <c:pt idx="791">
                  <c:v>791</c:v>
                </c:pt>
                <c:pt idx="792">
                  <c:v>792</c:v>
                </c:pt>
                <c:pt idx="793">
                  <c:v>793</c:v>
                </c:pt>
                <c:pt idx="794">
                  <c:v>794</c:v>
                </c:pt>
                <c:pt idx="795">
                  <c:v>795</c:v>
                </c:pt>
                <c:pt idx="796">
                  <c:v>796</c:v>
                </c:pt>
                <c:pt idx="797">
                  <c:v>797</c:v>
                </c:pt>
                <c:pt idx="798">
                  <c:v>798</c:v>
                </c:pt>
                <c:pt idx="799">
                  <c:v>799</c:v>
                </c:pt>
                <c:pt idx="800">
                  <c:v>800</c:v>
                </c:pt>
                <c:pt idx="801">
                  <c:v>801</c:v>
                </c:pt>
                <c:pt idx="802">
                  <c:v>802</c:v>
                </c:pt>
                <c:pt idx="803">
                  <c:v>803</c:v>
                </c:pt>
                <c:pt idx="804">
                  <c:v>804</c:v>
                </c:pt>
                <c:pt idx="805">
                  <c:v>805</c:v>
                </c:pt>
                <c:pt idx="806">
                  <c:v>806</c:v>
                </c:pt>
                <c:pt idx="807">
                  <c:v>807</c:v>
                </c:pt>
                <c:pt idx="808">
                  <c:v>808</c:v>
                </c:pt>
                <c:pt idx="809">
                  <c:v>809</c:v>
                </c:pt>
                <c:pt idx="810">
                  <c:v>810</c:v>
                </c:pt>
                <c:pt idx="811">
                  <c:v>811</c:v>
                </c:pt>
                <c:pt idx="812">
                  <c:v>812</c:v>
                </c:pt>
                <c:pt idx="813">
                  <c:v>813</c:v>
                </c:pt>
                <c:pt idx="814">
                  <c:v>814</c:v>
                </c:pt>
                <c:pt idx="815">
                  <c:v>815</c:v>
                </c:pt>
                <c:pt idx="816">
                  <c:v>816</c:v>
                </c:pt>
                <c:pt idx="817">
                  <c:v>817</c:v>
                </c:pt>
                <c:pt idx="818">
                  <c:v>818</c:v>
                </c:pt>
                <c:pt idx="819">
                  <c:v>819</c:v>
                </c:pt>
                <c:pt idx="820">
                  <c:v>820</c:v>
                </c:pt>
                <c:pt idx="821">
                  <c:v>821</c:v>
                </c:pt>
                <c:pt idx="822">
                  <c:v>822</c:v>
                </c:pt>
                <c:pt idx="823">
                  <c:v>823</c:v>
                </c:pt>
                <c:pt idx="824">
                  <c:v>824</c:v>
                </c:pt>
                <c:pt idx="825">
                  <c:v>825</c:v>
                </c:pt>
                <c:pt idx="826">
                  <c:v>826</c:v>
                </c:pt>
                <c:pt idx="827">
                  <c:v>827</c:v>
                </c:pt>
                <c:pt idx="828">
                  <c:v>828</c:v>
                </c:pt>
                <c:pt idx="829">
                  <c:v>829</c:v>
                </c:pt>
                <c:pt idx="830">
                  <c:v>830</c:v>
                </c:pt>
                <c:pt idx="831">
                  <c:v>831</c:v>
                </c:pt>
                <c:pt idx="832">
                  <c:v>832</c:v>
                </c:pt>
                <c:pt idx="833">
                  <c:v>833</c:v>
                </c:pt>
                <c:pt idx="834">
                  <c:v>834</c:v>
                </c:pt>
                <c:pt idx="835">
                  <c:v>835</c:v>
                </c:pt>
                <c:pt idx="836">
                  <c:v>836</c:v>
                </c:pt>
                <c:pt idx="837">
                  <c:v>837</c:v>
                </c:pt>
                <c:pt idx="838">
                  <c:v>838</c:v>
                </c:pt>
                <c:pt idx="839">
                  <c:v>839</c:v>
                </c:pt>
                <c:pt idx="840">
                  <c:v>840</c:v>
                </c:pt>
                <c:pt idx="841">
                  <c:v>841</c:v>
                </c:pt>
                <c:pt idx="842">
                  <c:v>842</c:v>
                </c:pt>
                <c:pt idx="843">
                  <c:v>843</c:v>
                </c:pt>
                <c:pt idx="844">
                  <c:v>844</c:v>
                </c:pt>
                <c:pt idx="845">
                  <c:v>845</c:v>
                </c:pt>
                <c:pt idx="846">
                  <c:v>846</c:v>
                </c:pt>
                <c:pt idx="847">
                  <c:v>847</c:v>
                </c:pt>
                <c:pt idx="848">
                  <c:v>848</c:v>
                </c:pt>
                <c:pt idx="849">
                  <c:v>849</c:v>
                </c:pt>
                <c:pt idx="850">
                  <c:v>850</c:v>
                </c:pt>
                <c:pt idx="851">
                  <c:v>851</c:v>
                </c:pt>
                <c:pt idx="852">
                  <c:v>852</c:v>
                </c:pt>
                <c:pt idx="853">
                  <c:v>853</c:v>
                </c:pt>
                <c:pt idx="854">
                  <c:v>854</c:v>
                </c:pt>
                <c:pt idx="855">
                  <c:v>855</c:v>
                </c:pt>
                <c:pt idx="856">
                  <c:v>856</c:v>
                </c:pt>
                <c:pt idx="857">
                  <c:v>857</c:v>
                </c:pt>
                <c:pt idx="858">
                  <c:v>858</c:v>
                </c:pt>
                <c:pt idx="859">
                  <c:v>859</c:v>
                </c:pt>
                <c:pt idx="860">
                  <c:v>860</c:v>
                </c:pt>
                <c:pt idx="861">
                  <c:v>861</c:v>
                </c:pt>
                <c:pt idx="862">
                  <c:v>862</c:v>
                </c:pt>
                <c:pt idx="863">
                  <c:v>863</c:v>
                </c:pt>
                <c:pt idx="864">
                  <c:v>864</c:v>
                </c:pt>
                <c:pt idx="865">
                  <c:v>865</c:v>
                </c:pt>
                <c:pt idx="866">
                  <c:v>866</c:v>
                </c:pt>
                <c:pt idx="867">
                  <c:v>867</c:v>
                </c:pt>
                <c:pt idx="868">
                  <c:v>868</c:v>
                </c:pt>
                <c:pt idx="869">
                  <c:v>869</c:v>
                </c:pt>
                <c:pt idx="870">
                  <c:v>870</c:v>
                </c:pt>
                <c:pt idx="871">
                  <c:v>871</c:v>
                </c:pt>
                <c:pt idx="872">
                  <c:v>872</c:v>
                </c:pt>
                <c:pt idx="873">
                  <c:v>873</c:v>
                </c:pt>
                <c:pt idx="874">
                  <c:v>874</c:v>
                </c:pt>
                <c:pt idx="875">
                  <c:v>875</c:v>
                </c:pt>
                <c:pt idx="876">
                  <c:v>876</c:v>
                </c:pt>
                <c:pt idx="877">
                  <c:v>877</c:v>
                </c:pt>
                <c:pt idx="878">
                  <c:v>878</c:v>
                </c:pt>
                <c:pt idx="879">
                  <c:v>879</c:v>
                </c:pt>
                <c:pt idx="880">
                  <c:v>880</c:v>
                </c:pt>
                <c:pt idx="881">
                  <c:v>881</c:v>
                </c:pt>
                <c:pt idx="882">
                  <c:v>882</c:v>
                </c:pt>
                <c:pt idx="883">
                  <c:v>883</c:v>
                </c:pt>
                <c:pt idx="884">
                  <c:v>884</c:v>
                </c:pt>
                <c:pt idx="885">
                  <c:v>885</c:v>
                </c:pt>
                <c:pt idx="886">
                  <c:v>886</c:v>
                </c:pt>
                <c:pt idx="887">
                  <c:v>887</c:v>
                </c:pt>
                <c:pt idx="888">
                  <c:v>888</c:v>
                </c:pt>
                <c:pt idx="889">
                  <c:v>889</c:v>
                </c:pt>
                <c:pt idx="890">
                  <c:v>890</c:v>
                </c:pt>
                <c:pt idx="891">
                  <c:v>891</c:v>
                </c:pt>
                <c:pt idx="892">
                  <c:v>892</c:v>
                </c:pt>
                <c:pt idx="893">
                  <c:v>893</c:v>
                </c:pt>
                <c:pt idx="894">
                  <c:v>894</c:v>
                </c:pt>
                <c:pt idx="895">
                  <c:v>895</c:v>
                </c:pt>
                <c:pt idx="896">
                  <c:v>896</c:v>
                </c:pt>
                <c:pt idx="897">
                  <c:v>897</c:v>
                </c:pt>
                <c:pt idx="898">
                  <c:v>898</c:v>
                </c:pt>
                <c:pt idx="899">
                  <c:v>899</c:v>
                </c:pt>
                <c:pt idx="900">
                  <c:v>900</c:v>
                </c:pt>
                <c:pt idx="901">
                  <c:v>901</c:v>
                </c:pt>
                <c:pt idx="902">
                  <c:v>902</c:v>
                </c:pt>
                <c:pt idx="903">
                  <c:v>903</c:v>
                </c:pt>
                <c:pt idx="904">
                  <c:v>904</c:v>
                </c:pt>
                <c:pt idx="905">
                  <c:v>905</c:v>
                </c:pt>
                <c:pt idx="906">
                  <c:v>906</c:v>
                </c:pt>
                <c:pt idx="907">
                  <c:v>907</c:v>
                </c:pt>
                <c:pt idx="908">
                  <c:v>908</c:v>
                </c:pt>
                <c:pt idx="909">
                  <c:v>909</c:v>
                </c:pt>
                <c:pt idx="910">
                  <c:v>910</c:v>
                </c:pt>
                <c:pt idx="911">
                  <c:v>911</c:v>
                </c:pt>
                <c:pt idx="912">
                  <c:v>912</c:v>
                </c:pt>
                <c:pt idx="913">
                  <c:v>913</c:v>
                </c:pt>
                <c:pt idx="914">
                  <c:v>914</c:v>
                </c:pt>
                <c:pt idx="915">
                  <c:v>915</c:v>
                </c:pt>
                <c:pt idx="916">
                  <c:v>916</c:v>
                </c:pt>
                <c:pt idx="917">
                  <c:v>917</c:v>
                </c:pt>
                <c:pt idx="918">
                  <c:v>918</c:v>
                </c:pt>
                <c:pt idx="919">
                  <c:v>919</c:v>
                </c:pt>
                <c:pt idx="920">
                  <c:v>920</c:v>
                </c:pt>
                <c:pt idx="921">
                  <c:v>921</c:v>
                </c:pt>
                <c:pt idx="922">
                  <c:v>922</c:v>
                </c:pt>
                <c:pt idx="923">
                  <c:v>923</c:v>
                </c:pt>
                <c:pt idx="924">
                  <c:v>924</c:v>
                </c:pt>
                <c:pt idx="925">
                  <c:v>925</c:v>
                </c:pt>
                <c:pt idx="926">
                  <c:v>926</c:v>
                </c:pt>
                <c:pt idx="927">
                  <c:v>927</c:v>
                </c:pt>
                <c:pt idx="928">
                  <c:v>928</c:v>
                </c:pt>
                <c:pt idx="929">
                  <c:v>929</c:v>
                </c:pt>
                <c:pt idx="930">
                  <c:v>930</c:v>
                </c:pt>
                <c:pt idx="931">
                  <c:v>931</c:v>
                </c:pt>
                <c:pt idx="932">
                  <c:v>932</c:v>
                </c:pt>
                <c:pt idx="933">
                  <c:v>933</c:v>
                </c:pt>
                <c:pt idx="934">
                  <c:v>934</c:v>
                </c:pt>
                <c:pt idx="935">
                  <c:v>935</c:v>
                </c:pt>
                <c:pt idx="936">
                  <c:v>936</c:v>
                </c:pt>
                <c:pt idx="937">
                  <c:v>937</c:v>
                </c:pt>
                <c:pt idx="938">
                  <c:v>938</c:v>
                </c:pt>
                <c:pt idx="939">
                  <c:v>939</c:v>
                </c:pt>
                <c:pt idx="940">
                  <c:v>940</c:v>
                </c:pt>
                <c:pt idx="941">
                  <c:v>941</c:v>
                </c:pt>
                <c:pt idx="942">
                  <c:v>942</c:v>
                </c:pt>
                <c:pt idx="943">
                  <c:v>943</c:v>
                </c:pt>
                <c:pt idx="944">
                  <c:v>944</c:v>
                </c:pt>
                <c:pt idx="945">
                  <c:v>945</c:v>
                </c:pt>
                <c:pt idx="946">
                  <c:v>946</c:v>
                </c:pt>
                <c:pt idx="947">
                  <c:v>947</c:v>
                </c:pt>
                <c:pt idx="948">
                  <c:v>948</c:v>
                </c:pt>
                <c:pt idx="949">
                  <c:v>949</c:v>
                </c:pt>
                <c:pt idx="950">
                  <c:v>950</c:v>
                </c:pt>
                <c:pt idx="951">
                  <c:v>951</c:v>
                </c:pt>
                <c:pt idx="952">
                  <c:v>952</c:v>
                </c:pt>
                <c:pt idx="953">
                  <c:v>953</c:v>
                </c:pt>
                <c:pt idx="954">
                  <c:v>954</c:v>
                </c:pt>
                <c:pt idx="955">
                  <c:v>955</c:v>
                </c:pt>
                <c:pt idx="956">
                  <c:v>956</c:v>
                </c:pt>
                <c:pt idx="957">
                  <c:v>957</c:v>
                </c:pt>
                <c:pt idx="958">
                  <c:v>958</c:v>
                </c:pt>
                <c:pt idx="959">
                  <c:v>959</c:v>
                </c:pt>
                <c:pt idx="960">
                  <c:v>960</c:v>
                </c:pt>
                <c:pt idx="961">
                  <c:v>961</c:v>
                </c:pt>
                <c:pt idx="962">
                  <c:v>962</c:v>
                </c:pt>
                <c:pt idx="963">
                  <c:v>963</c:v>
                </c:pt>
                <c:pt idx="964">
                  <c:v>964</c:v>
                </c:pt>
                <c:pt idx="965">
                  <c:v>965</c:v>
                </c:pt>
                <c:pt idx="966">
                  <c:v>966</c:v>
                </c:pt>
                <c:pt idx="967">
                  <c:v>967</c:v>
                </c:pt>
                <c:pt idx="968">
                  <c:v>968</c:v>
                </c:pt>
                <c:pt idx="969">
                  <c:v>969</c:v>
                </c:pt>
                <c:pt idx="970">
                  <c:v>970</c:v>
                </c:pt>
                <c:pt idx="971">
                  <c:v>971</c:v>
                </c:pt>
                <c:pt idx="972">
                  <c:v>972</c:v>
                </c:pt>
                <c:pt idx="973">
                  <c:v>973</c:v>
                </c:pt>
                <c:pt idx="974">
                  <c:v>974</c:v>
                </c:pt>
                <c:pt idx="975">
                  <c:v>975</c:v>
                </c:pt>
                <c:pt idx="976">
                  <c:v>976</c:v>
                </c:pt>
                <c:pt idx="977">
                  <c:v>977</c:v>
                </c:pt>
                <c:pt idx="978">
                  <c:v>978</c:v>
                </c:pt>
                <c:pt idx="979">
                  <c:v>979</c:v>
                </c:pt>
                <c:pt idx="980">
                  <c:v>980</c:v>
                </c:pt>
                <c:pt idx="981">
                  <c:v>981</c:v>
                </c:pt>
                <c:pt idx="982">
                  <c:v>982</c:v>
                </c:pt>
                <c:pt idx="983">
                  <c:v>983</c:v>
                </c:pt>
                <c:pt idx="984">
                  <c:v>984</c:v>
                </c:pt>
                <c:pt idx="985">
                  <c:v>985</c:v>
                </c:pt>
                <c:pt idx="986">
                  <c:v>986</c:v>
                </c:pt>
                <c:pt idx="987">
                  <c:v>987</c:v>
                </c:pt>
                <c:pt idx="988">
                  <c:v>988</c:v>
                </c:pt>
                <c:pt idx="989">
                  <c:v>989</c:v>
                </c:pt>
                <c:pt idx="990">
                  <c:v>990</c:v>
                </c:pt>
                <c:pt idx="991">
                  <c:v>991</c:v>
                </c:pt>
                <c:pt idx="992">
                  <c:v>992</c:v>
                </c:pt>
                <c:pt idx="993">
                  <c:v>993</c:v>
                </c:pt>
                <c:pt idx="994">
                  <c:v>994</c:v>
                </c:pt>
                <c:pt idx="995">
                  <c:v>995</c:v>
                </c:pt>
                <c:pt idx="996">
                  <c:v>996</c:v>
                </c:pt>
                <c:pt idx="997">
                  <c:v>997</c:v>
                </c:pt>
                <c:pt idx="998">
                  <c:v>998</c:v>
                </c:pt>
                <c:pt idx="999">
                  <c:v>999</c:v>
                </c:pt>
                <c:pt idx="1000">
                  <c:v>1000</c:v>
                </c:pt>
                <c:pt idx="1001">
                  <c:v>1001</c:v>
                </c:pt>
                <c:pt idx="1002">
                  <c:v>1002</c:v>
                </c:pt>
                <c:pt idx="1003">
                  <c:v>1003</c:v>
                </c:pt>
                <c:pt idx="1004">
                  <c:v>1004</c:v>
                </c:pt>
                <c:pt idx="1005">
                  <c:v>1005</c:v>
                </c:pt>
                <c:pt idx="1006">
                  <c:v>1006</c:v>
                </c:pt>
                <c:pt idx="1007">
                  <c:v>1007</c:v>
                </c:pt>
                <c:pt idx="1008">
                  <c:v>1008</c:v>
                </c:pt>
                <c:pt idx="1009">
                  <c:v>1009</c:v>
                </c:pt>
                <c:pt idx="1010">
                  <c:v>1010</c:v>
                </c:pt>
                <c:pt idx="1011">
                  <c:v>1011</c:v>
                </c:pt>
                <c:pt idx="1012">
                  <c:v>1012</c:v>
                </c:pt>
                <c:pt idx="1013">
                  <c:v>1013</c:v>
                </c:pt>
                <c:pt idx="1014">
                  <c:v>1014</c:v>
                </c:pt>
                <c:pt idx="1015">
                  <c:v>1015</c:v>
                </c:pt>
                <c:pt idx="1016">
                  <c:v>1016</c:v>
                </c:pt>
                <c:pt idx="1017">
                  <c:v>1017</c:v>
                </c:pt>
                <c:pt idx="1018">
                  <c:v>1018</c:v>
                </c:pt>
                <c:pt idx="1019">
                  <c:v>1019</c:v>
                </c:pt>
                <c:pt idx="1020">
                  <c:v>1020</c:v>
                </c:pt>
                <c:pt idx="1021">
                  <c:v>1021</c:v>
                </c:pt>
                <c:pt idx="1022">
                  <c:v>1022</c:v>
                </c:pt>
                <c:pt idx="1023">
                  <c:v>1023</c:v>
                </c:pt>
                <c:pt idx="1024">
                  <c:v>1024</c:v>
                </c:pt>
                <c:pt idx="1025">
                  <c:v>1025</c:v>
                </c:pt>
                <c:pt idx="1026">
                  <c:v>1026</c:v>
                </c:pt>
                <c:pt idx="1027">
                  <c:v>1027</c:v>
                </c:pt>
                <c:pt idx="1028">
                  <c:v>1028</c:v>
                </c:pt>
                <c:pt idx="1029">
                  <c:v>1029</c:v>
                </c:pt>
                <c:pt idx="1030">
                  <c:v>1030</c:v>
                </c:pt>
                <c:pt idx="1031">
                  <c:v>1031</c:v>
                </c:pt>
                <c:pt idx="1032">
                  <c:v>1032</c:v>
                </c:pt>
                <c:pt idx="1033">
                  <c:v>1033</c:v>
                </c:pt>
                <c:pt idx="1034">
                  <c:v>1034</c:v>
                </c:pt>
                <c:pt idx="1035">
                  <c:v>1035</c:v>
                </c:pt>
                <c:pt idx="1036">
                  <c:v>1036</c:v>
                </c:pt>
                <c:pt idx="1037">
                  <c:v>1037</c:v>
                </c:pt>
                <c:pt idx="1038">
                  <c:v>1038</c:v>
                </c:pt>
                <c:pt idx="1039">
                  <c:v>1039</c:v>
                </c:pt>
                <c:pt idx="1040">
                  <c:v>1040</c:v>
                </c:pt>
                <c:pt idx="1041">
                  <c:v>1041</c:v>
                </c:pt>
                <c:pt idx="1042">
                  <c:v>1042</c:v>
                </c:pt>
                <c:pt idx="1043">
                  <c:v>1043</c:v>
                </c:pt>
                <c:pt idx="1044">
                  <c:v>1044</c:v>
                </c:pt>
                <c:pt idx="1045">
                  <c:v>1045</c:v>
                </c:pt>
                <c:pt idx="1046">
                  <c:v>1046</c:v>
                </c:pt>
                <c:pt idx="1047">
                  <c:v>1047</c:v>
                </c:pt>
                <c:pt idx="1048">
                  <c:v>1048</c:v>
                </c:pt>
                <c:pt idx="1049">
                  <c:v>1049</c:v>
                </c:pt>
                <c:pt idx="1050">
                  <c:v>1050</c:v>
                </c:pt>
                <c:pt idx="1051">
                  <c:v>1051</c:v>
                </c:pt>
                <c:pt idx="1052">
                  <c:v>1052</c:v>
                </c:pt>
                <c:pt idx="1053">
                  <c:v>1053</c:v>
                </c:pt>
                <c:pt idx="1054">
                  <c:v>1054</c:v>
                </c:pt>
                <c:pt idx="1055">
                  <c:v>1055</c:v>
                </c:pt>
                <c:pt idx="1056">
                  <c:v>1056</c:v>
                </c:pt>
                <c:pt idx="1057">
                  <c:v>1057</c:v>
                </c:pt>
                <c:pt idx="1058">
                  <c:v>1058</c:v>
                </c:pt>
                <c:pt idx="1059">
                  <c:v>1059</c:v>
                </c:pt>
                <c:pt idx="1060">
                  <c:v>1060</c:v>
                </c:pt>
                <c:pt idx="1061">
                  <c:v>1061</c:v>
                </c:pt>
                <c:pt idx="1062">
                  <c:v>1062</c:v>
                </c:pt>
                <c:pt idx="1063">
                  <c:v>1063</c:v>
                </c:pt>
                <c:pt idx="1064">
                  <c:v>1064</c:v>
                </c:pt>
                <c:pt idx="1065">
                  <c:v>1065</c:v>
                </c:pt>
                <c:pt idx="1066">
                  <c:v>1066</c:v>
                </c:pt>
                <c:pt idx="1067">
                  <c:v>1067</c:v>
                </c:pt>
                <c:pt idx="1068">
                  <c:v>1068</c:v>
                </c:pt>
                <c:pt idx="1069">
                  <c:v>1069</c:v>
                </c:pt>
                <c:pt idx="1070">
                  <c:v>1070</c:v>
                </c:pt>
                <c:pt idx="1071">
                  <c:v>1071</c:v>
                </c:pt>
                <c:pt idx="1072">
                  <c:v>1072</c:v>
                </c:pt>
                <c:pt idx="1073">
                  <c:v>1073</c:v>
                </c:pt>
                <c:pt idx="1074">
                  <c:v>1074</c:v>
                </c:pt>
                <c:pt idx="1075">
                  <c:v>1075</c:v>
                </c:pt>
                <c:pt idx="1076">
                  <c:v>1076</c:v>
                </c:pt>
                <c:pt idx="1077">
                  <c:v>1077</c:v>
                </c:pt>
                <c:pt idx="1078">
                  <c:v>1078</c:v>
                </c:pt>
                <c:pt idx="1079">
                  <c:v>1079</c:v>
                </c:pt>
                <c:pt idx="1080">
                  <c:v>1080</c:v>
                </c:pt>
                <c:pt idx="1081">
                  <c:v>1081</c:v>
                </c:pt>
                <c:pt idx="1082">
                  <c:v>1082</c:v>
                </c:pt>
                <c:pt idx="1083">
                  <c:v>1083</c:v>
                </c:pt>
                <c:pt idx="1084">
                  <c:v>1084</c:v>
                </c:pt>
                <c:pt idx="1085">
                  <c:v>1085</c:v>
                </c:pt>
                <c:pt idx="1086">
                  <c:v>1086</c:v>
                </c:pt>
                <c:pt idx="1087">
                  <c:v>1087</c:v>
                </c:pt>
                <c:pt idx="1088">
                  <c:v>1088</c:v>
                </c:pt>
                <c:pt idx="1089">
                  <c:v>1089</c:v>
                </c:pt>
                <c:pt idx="1090">
                  <c:v>1090</c:v>
                </c:pt>
                <c:pt idx="1091">
                  <c:v>1091</c:v>
                </c:pt>
                <c:pt idx="1092">
                  <c:v>1092</c:v>
                </c:pt>
                <c:pt idx="1093">
                  <c:v>1093</c:v>
                </c:pt>
                <c:pt idx="1094">
                  <c:v>1094</c:v>
                </c:pt>
                <c:pt idx="1095">
                  <c:v>1095</c:v>
                </c:pt>
                <c:pt idx="1096">
                  <c:v>1096</c:v>
                </c:pt>
                <c:pt idx="1097">
                  <c:v>1097</c:v>
                </c:pt>
                <c:pt idx="1098">
                  <c:v>1098</c:v>
                </c:pt>
                <c:pt idx="1099">
                  <c:v>1099</c:v>
                </c:pt>
                <c:pt idx="1100">
                  <c:v>1100</c:v>
                </c:pt>
                <c:pt idx="1101">
                  <c:v>1101</c:v>
                </c:pt>
                <c:pt idx="1102">
                  <c:v>1102</c:v>
                </c:pt>
                <c:pt idx="1103">
                  <c:v>1103</c:v>
                </c:pt>
                <c:pt idx="1104">
                  <c:v>1104</c:v>
                </c:pt>
                <c:pt idx="1105">
                  <c:v>1105</c:v>
                </c:pt>
                <c:pt idx="1106">
                  <c:v>1106</c:v>
                </c:pt>
                <c:pt idx="1107">
                  <c:v>1107</c:v>
                </c:pt>
                <c:pt idx="1108">
                  <c:v>1108</c:v>
                </c:pt>
                <c:pt idx="1109">
                  <c:v>1109</c:v>
                </c:pt>
                <c:pt idx="1110">
                  <c:v>1110</c:v>
                </c:pt>
                <c:pt idx="1111">
                  <c:v>1111</c:v>
                </c:pt>
                <c:pt idx="1112">
                  <c:v>1112</c:v>
                </c:pt>
                <c:pt idx="1113">
                  <c:v>1113</c:v>
                </c:pt>
                <c:pt idx="1114">
                  <c:v>1114</c:v>
                </c:pt>
                <c:pt idx="1115">
                  <c:v>1115</c:v>
                </c:pt>
                <c:pt idx="1116">
                  <c:v>1116</c:v>
                </c:pt>
                <c:pt idx="1117">
                  <c:v>1117</c:v>
                </c:pt>
                <c:pt idx="1118">
                  <c:v>1118</c:v>
                </c:pt>
                <c:pt idx="1119">
                  <c:v>1119</c:v>
                </c:pt>
                <c:pt idx="1120">
                  <c:v>1120</c:v>
                </c:pt>
                <c:pt idx="1121">
                  <c:v>1121</c:v>
                </c:pt>
                <c:pt idx="1122">
                  <c:v>1122</c:v>
                </c:pt>
                <c:pt idx="1123">
                  <c:v>1123</c:v>
                </c:pt>
                <c:pt idx="1124">
                  <c:v>1124</c:v>
                </c:pt>
                <c:pt idx="1125">
                  <c:v>1125</c:v>
                </c:pt>
                <c:pt idx="1126">
                  <c:v>1126</c:v>
                </c:pt>
                <c:pt idx="1127">
                  <c:v>1127</c:v>
                </c:pt>
                <c:pt idx="1128">
                  <c:v>1128</c:v>
                </c:pt>
                <c:pt idx="1129">
                  <c:v>1129</c:v>
                </c:pt>
                <c:pt idx="1130">
                  <c:v>1130</c:v>
                </c:pt>
                <c:pt idx="1131">
                  <c:v>1131</c:v>
                </c:pt>
                <c:pt idx="1132">
                  <c:v>1132</c:v>
                </c:pt>
                <c:pt idx="1133">
                  <c:v>1133</c:v>
                </c:pt>
                <c:pt idx="1134">
                  <c:v>1134</c:v>
                </c:pt>
                <c:pt idx="1135">
                  <c:v>1135</c:v>
                </c:pt>
                <c:pt idx="1136">
                  <c:v>1136</c:v>
                </c:pt>
                <c:pt idx="1137">
                  <c:v>1137</c:v>
                </c:pt>
                <c:pt idx="1138">
                  <c:v>1138</c:v>
                </c:pt>
                <c:pt idx="1139">
                  <c:v>1139</c:v>
                </c:pt>
                <c:pt idx="1140">
                  <c:v>1140</c:v>
                </c:pt>
                <c:pt idx="1141">
                  <c:v>1141</c:v>
                </c:pt>
                <c:pt idx="1142">
                  <c:v>1142</c:v>
                </c:pt>
                <c:pt idx="1143">
                  <c:v>1143</c:v>
                </c:pt>
                <c:pt idx="1144">
                  <c:v>1144</c:v>
                </c:pt>
                <c:pt idx="1145">
                  <c:v>1145</c:v>
                </c:pt>
                <c:pt idx="1146">
                  <c:v>1146</c:v>
                </c:pt>
                <c:pt idx="1147">
                  <c:v>1147</c:v>
                </c:pt>
                <c:pt idx="1148">
                  <c:v>1148</c:v>
                </c:pt>
                <c:pt idx="1149">
                  <c:v>1149</c:v>
                </c:pt>
                <c:pt idx="1150">
                  <c:v>1150</c:v>
                </c:pt>
                <c:pt idx="1151">
                  <c:v>1151</c:v>
                </c:pt>
                <c:pt idx="1152">
                  <c:v>1152</c:v>
                </c:pt>
                <c:pt idx="1153">
                  <c:v>1153</c:v>
                </c:pt>
                <c:pt idx="1154">
                  <c:v>1154</c:v>
                </c:pt>
                <c:pt idx="1155">
                  <c:v>1155</c:v>
                </c:pt>
                <c:pt idx="1156">
                  <c:v>1156</c:v>
                </c:pt>
                <c:pt idx="1157">
                  <c:v>1157</c:v>
                </c:pt>
                <c:pt idx="1158">
                  <c:v>1158</c:v>
                </c:pt>
                <c:pt idx="1159">
                  <c:v>1159</c:v>
                </c:pt>
                <c:pt idx="1160">
                  <c:v>1160</c:v>
                </c:pt>
                <c:pt idx="1161">
                  <c:v>1161</c:v>
                </c:pt>
                <c:pt idx="1162">
                  <c:v>1162</c:v>
                </c:pt>
                <c:pt idx="1163">
                  <c:v>1163</c:v>
                </c:pt>
                <c:pt idx="1164">
                  <c:v>1164</c:v>
                </c:pt>
                <c:pt idx="1165">
                  <c:v>1165</c:v>
                </c:pt>
                <c:pt idx="1166">
                  <c:v>1166</c:v>
                </c:pt>
                <c:pt idx="1167">
                  <c:v>1167</c:v>
                </c:pt>
                <c:pt idx="1168">
                  <c:v>1168</c:v>
                </c:pt>
                <c:pt idx="1169">
                  <c:v>1169</c:v>
                </c:pt>
                <c:pt idx="1170">
                  <c:v>1170</c:v>
                </c:pt>
                <c:pt idx="1171">
                  <c:v>1171</c:v>
                </c:pt>
                <c:pt idx="1172">
                  <c:v>1172</c:v>
                </c:pt>
                <c:pt idx="1173">
                  <c:v>1173</c:v>
                </c:pt>
                <c:pt idx="1174">
                  <c:v>1174</c:v>
                </c:pt>
                <c:pt idx="1175">
                  <c:v>1175</c:v>
                </c:pt>
                <c:pt idx="1176">
                  <c:v>1176</c:v>
                </c:pt>
                <c:pt idx="1177">
                  <c:v>1177</c:v>
                </c:pt>
                <c:pt idx="1178">
                  <c:v>1178</c:v>
                </c:pt>
                <c:pt idx="1179">
                  <c:v>1179</c:v>
                </c:pt>
                <c:pt idx="1180">
                  <c:v>1180</c:v>
                </c:pt>
                <c:pt idx="1181">
                  <c:v>1181</c:v>
                </c:pt>
                <c:pt idx="1182">
                  <c:v>1182</c:v>
                </c:pt>
                <c:pt idx="1183">
                  <c:v>1183</c:v>
                </c:pt>
                <c:pt idx="1184">
                  <c:v>1184</c:v>
                </c:pt>
                <c:pt idx="1185">
                  <c:v>1185</c:v>
                </c:pt>
                <c:pt idx="1186">
                  <c:v>1186</c:v>
                </c:pt>
                <c:pt idx="1187">
                  <c:v>1187</c:v>
                </c:pt>
                <c:pt idx="1188">
                  <c:v>1188</c:v>
                </c:pt>
                <c:pt idx="1189">
                  <c:v>1189</c:v>
                </c:pt>
                <c:pt idx="1190">
                  <c:v>1190</c:v>
                </c:pt>
                <c:pt idx="1191">
                  <c:v>1191</c:v>
                </c:pt>
                <c:pt idx="1192">
                  <c:v>1192</c:v>
                </c:pt>
                <c:pt idx="1193">
                  <c:v>1193</c:v>
                </c:pt>
                <c:pt idx="1194">
                  <c:v>1194</c:v>
                </c:pt>
                <c:pt idx="1195">
                  <c:v>1195</c:v>
                </c:pt>
                <c:pt idx="1196">
                  <c:v>1196</c:v>
                </c:pt>
                <c:pt idx="1197">
                  <c:v>1197</c:v>
                </c:pt>
                <c:pt idx="1198">
                  <c:v>1198</c:v>
                </c:pt>
                <c:pt idx="1199">
                  <c:v>1199</c:v>
                </c:pt>
                <c:pt idx="1200">
                  <c:v>1200</c:v>
                </c:pt>
                <c:pt idx="1201">
                  <c:v>1201</c:v>
                </c:pt>
                <c:pt idx="1202">
                  <c:v>1202</c:v>
                </c:pt>
                <c:pt idx="1203">
                  <c:v>1203</c:v>
                </c:pt>
                <c:pt idx="1204">
                  <c:v>1204</c:v>
                </c:pt>
                <c:pt idx="1205">
                  <c:v>1205</c:v>
                </c:pt>
                <c:pt idx="1206">
                  <c:v>1206</c:v>
                </c:pt>
                <c:pt idx="1207">
                  <c:v>1207</c:v>
                </c:pt>
                <c:pt idx="1208">
                  <c:v>1208</c:v>
                </c:pt>
                <c:pt idx="1209">
                  <c:v>1209</c:v>
                </c:pt>
                <c:pt idx="1210">
                  <c:v>1210</c:v>
                </c:pt>
                <c:pt idx="1211">
                  <c:v>1211</c:v>
                </c:pt>
                <c:pt idx="1212">
                  <c:v>1212</c:v>
                </c:pt>
                <c:pt idx="1213">
                  <c:v>1213</c:v>
                </c:pt>
                <c:pt idx="1214">
                  <c:v>1214</c:v>
                </c:pt>
                <c:pt idx="1215">
                  <c:v>1215</c:v>
                </c:pt>
                <c:pt idx="1216">
                  <c:v>1216</c:v>
                </c:pt>
                <c:pt idx="1217">
                  <c:v>1217</c:v>
                </c:pt>
                <c:pt idx="1218">
                  <c:v>1218</c:v>
                </c:pt>
                <c:pt idx="1219">
                  <c:v>1219</c:v>
                </c:pt>
                <c:pt idx="1220">
                  <c:v>1220</c:v>
                </c:pt>
                <c:pt idx="1221">
                  <c:v>1221</c:v>
                </c:pt>
                <c:pt idx="1222">
                  <c:v>1222</c:v>
                </c:pt>
                <c:pt idx="1223">
                  <c:v>1223</c:v>
                </c:pt>
                <c:pt idx="1224">
                  <c:v>1224</c:v>
                </c:pt>
                <c:pt idx="1225">
                  <c:v>1225</c:v>
                </c:pt>
                <c:pt idx="1226">
                  <c:v>1226</c:v>
                </c:pt>
                <c:pt idx="1227">
                  <c:v>1227</c:v>
                </c:pt>
                <c:pt idx="1228">
                  <c:v>1228</c:v>
                </c:pt>
                <c:pt idx="1229">
                  <c:v>1229</c:v>
                </c:pt>
                <c:pt idx="1230">
                  <c:v>1230</c:v>
                </c:pt>
                <c:pt idx="1231">
                  <c:v>1231</c:v>
                </c:pt>
                <c:pt idx="1232">
                  <c:v>1232</c:v>
                </c:pt>
                <c:pt idx="1233">
                  <c:v>1233</c:v>
                </c:pt>
                <c:pt idx="1234">
                  <c:v>1234</c:v>
                </c:pt>
                <c:pt idx="1235">
                  <c:v>1235</c:v>
                </c:pt>
                <c:pt idx="1236">
                  <c:v>1236</c:v>
                </c:pt>
                <c:pt idx="1237">
                  <c:v>1237</c:v>
                </c:pt>
                <c:pt idx="1238">
                  <c:v>1238</c:v>
                </c:pt>
                <c:pt idx="1239">
                  <c:v>1239</c:v>
                </c:pt>
                <c:pt idx="1240">
                  <c:v>1240</c:v>
                </c:pt>
                <c:pt idx="1241">
                  <c:v>1241</c:v>
                </c:pt>
                <c:pt idx="1242">
                  <c:v>1242</c:v>
                </c:pt>
                <c:pt idx="1243">
                  <c:v>1243</c:v>
                </c:pt>
                <c:pt idx="1244">
                  <c:v>1244</c:v>
                </c:pt>
                <c:pt idx="1245">
                  <c:v>1245</c:v>
                </c:pt>
                <c:pt idx="1246">
                  <c:v>1246</c:v>
                </c:pt>
                <c:pt idx="1247">
                  <c:v>1247</c:v>
                </c:pt>
                <c:pt idx="1248">
                  <c:v>1248</c:v>
                </c:pt>
                <c:pt idx="1249">
                  <c:v>1249</c:v>
                </c:pt>
                <c:pt idx="1250">
                  <c:v>1250</c:v>
                </c:pt>
                <c:pt idx="1251">
                  <c:v>1251</c:v>
                </c:pt>
                <c:pt idx="1252">
                  <c:v>1252</c:v>
                </c:pt>
                <c:pt idx="1253">
                  <c:v>1253</c:v>
                </c:pt>
                <c:pt idx="1254">
                  <c:v>1254</c:v>
                </c:pt>
                <c:pt idx="1255">
                  <c:v>1255</c:v>
                </c:pt>
                <c:pt idx="1256">
                  <c:v>1256</c:v>
                </c:pt>
                <c:pt idx="1257">
                  <c:v>1257</c:v>
                </c:pt>
                <c:pt idx="1258">
                  <c:v>1258</c:v>
                </c:pt>
                <c:pt idx="1259">
                  <c:v>1259</c:v>
                </c:pt>
                <c:pt idx="1260">
                  <c:v>1260</c:v>
                </c:pt>
                <c:pt idx="1261">
                  <c:v>1261</c:v>
                </c:pt>
                <c:pt idx="1262">
                  <c:v>1262</c:v>
                </c:pt>
                <c:pt idx="1263">
                  <c:v>1263</c:v>
                </c:pt>
                <c:pt idx="1264">
                  <c:v>1264</c:v>
                </c:pt>
                <c:pt idx="1265">
                  <c:v>1265</c:v>
                </c:pt>
                <c:pt idx="1266">
                  <c:v>1266</c:v>
                </c:pt>
                <c:pt idx="1267">
                  <c:v>1267</c:v>
                </c:pt>
                <c:pt idx="1268">
                  <c:v>1268</c:v>
                </c:pt>
                <c:pt idx="1269">
                  <c:v>1269</c:v>
                </c:pt>
                <c:pt idx="1270">
                  <c:v>1270</c:v>
                </c:pt>
                <c:pt idx="1271">
                  <c:v>1271</c:v>
                </c:pt>
                <c:pt idx="1272">
                  <c:v>1272</c:v>
                </c:pt>
                <c:pt idx="1273">
                  <c:v>1273</c:v>
                </c:pt>
                <c:pt idx="1274">
                  <c:v>1274</c:v>
                </c:pt>
                <c:pt idx="1275">
                  <c:v>1275</c:v>
                </c:pt>
                <c:pt idx="1276">
                  <c:v>1276</c:v>
                </c:pt>
                <c:pt idx="1277">
                  <c:v>1277</c:v>
                </c:pt>
                <c:pt idx="1278">
                  <c:v>1278</c:v>
                </c:pt>
                <c:pt idx="1279">
                  <c:v>1279</c:v>
                </c:pt>
                <c:pt idx="1280">
                  <c:v>1280</c:v>
                </c:pt>
                <c:pt idx="1281">
                  <c:v>1281</c:v>
                </c:pt>
                <c:pt idx="1282">
                  <c:v>1282</c:v>
                </c:pt>
                <c:pt idx="1283">
                  <c:v>1283</c:v>
                </c:pt>
                <c:pt idx="1284">
                  <c:v>1284</c:v>
                </c:pt>
                <c:pt idx="1285">
                  <c:v>1285</c:v>
                </c:pt>
                <c:pt idx="1286">
                  <c:v>1286</c:v>
                </c:pt>
                <c:pt idx="1287">
                  <c:v>1287</c:v>
                </c:pt>
                <c:pt idx="1288">
                  <c:v>1288</c:v>
                </c:pt>
                <c:pt idx="1289">
                  <c:v>1289</c:v>
                </c:pt>
                <c:pt idx="1290">
                  <c:v>1290</c:v>
                </c:pt>
                <c:pt idx="1291">
                  <c:v>1291</c:v>
                </c:pt>
                <c:pt idx="1292">
                  <c:v>1292</c:v>
                </c:pt>
                <c:pt idx="1293">
                  <c:v>1293</c:v>
                </c:pt>
                <c:pt idx="1294">
                  <c:v>1294</c:v>
                </c:pt>
                <c:pt idx="1295">
                  <c:v>1295</c:v>
                </c:pt>
                <c:pt idx="1296">
                  <c:v>1296</c:v>
                </c:pt>
                <c:pt idx="1297">
                  <c:v>1297</c:v>
                </c:pt>
                <c:pt idx="1298">
                  <c:v>1298</c:v>
                </c:pt>
                <c:pt idx="1299">
                  <c:v>1299</c:v>
                </c:pt>
                <c:pt idx="1300">
                  <c:v>1300</c:v>
                </c:pt>
                <c:pt idx="1301">
                  <c:v>1301</c:v>
                </c:pt>
                <c:pt idx="1302">
                  <c:v>1302</c:v>
                </c:pt>
                <c:pt idx="1303">
                  <c:v>1303</c:v>
                </c:pt>
                <c:pt idx="1304">
                  <c:v>1304</c:v>
                </c:pt>
                <c:pt idx="1305">
                  <c:v>1305</c:v>
                </c:pt>
                <c:pt idx="1306">
                  <c:v>1306</c:v>
                </c:pt>
                <c:pt idx="1307">
                  <c:v>1307</c:v>
                </c:pt>
                <c:pt idx="1308">
                  <c:v>1308</c:v>
                </c:pt>
                <c:pt idx="1309">
                  <c:v>1309</c:v>
                </c:pt>
                <c:pt idx="1310">
                  <c:v>1310</c:v>
                </c:pt>
                <c:pt idx="1311">
                  <c:v>1311</c:v>
                </c:pt>
                <c:pt idx="1312">
                  <c:v>1312</c:v>
                </c:pt>
                <c:pt idx="1313">
                  <c:v>1313</c:v>
                </c:pt>
                <c:pt idx="1314">
                  <c:v>1314</c:v>
                </c:pt>
                <c:pt idx="1315">
                  <c:v>1315</c:v>
                </c:pt>
                <c:pt idx="1316">
                  <c:v>1316</c:v>
                </c:pt>
                <c:pt idx="1317">
                  <c:v>1317</c:v>
                </c:pt>
                <c:pt idx="1318">
                  <c:v>1318</c:v>
                </c:pt>
                <c:pt idx="1319">
                  <c:v>1319</c:v>
                </c:pt>
                <c:pt idx="1320">
                  <c:v>1320</c:v>
                </c:pt>
                <c:pt idx="1321">
                  <c:v>1321</c:v>
                </c:pt>
                <c:pt idx="1322">
                  <c:v>1322</c:v>
                </c:pt>
                <c:pt idx="1323">
                  <c:v>1323</c:v>
                </c:pt>
                <c:pt idx="1324">
                  <c:v>1324</c:v>
                </c:pt>
                <c:pt idx="1325">
                  <c:v>1325</c:v>
                </c:pt>
                <c:pt idx="1326">
                  <c:v>1326</c:v>
                </c:pt>
                <c:pt idx="1327">
                  <c:v>1327</c:v>
                </c:pt>
                <c:pt idx="1328">
                  <c:v>1328</c:v>
                </c:pt>
                <c:pt idx="1329">
                  <c:v>1329</c:v>
                </c:pt>
                <c:pt idx="1330">
                  <c:v>1330</c:v>
                </c:pt>
                <c:pt idx="1331">
                  <c:v>1331</c:v>
                </c:pt>
                <c:pt idx="1332">
                  <c:v>1332</c:v>
                </c:pt>
                <c:pt idx="1333">
                  <c:v>1333</c:v>
                </c:pt>
                <c:pt idx="1334">
                  <c:v>1334</c:v>
                </c:pt>
                <c:pt idx="1335">
                  <c:v>1335</c:v>
                </c:pt>
                <c:pt idx="1336">
                  <c:v>1336</c:v>
                </c:pt>
                <c:pt idx="1337">
                  <c:v>1337</c:v>
                </c:pt>
                <c:pt idx="1338">
                  <c:v>1338</c:v>
                </c:pt>
                <c:pt idx="1339">
                  <c:v>1339</c:v>
                </c:pt>
                <c:pt idx="1340">
                  <c:v>1340</c:v>
                </c:pt>
                <c:pt idx="1341">
                  <c:v>1341</c:v>
                </c:pt>
                <c:pt idx="1342">
                  <c:v>1342</c:v>
                </c:pt>
                <c:pt idx="1343">
                  <c:v>1343</c:v>
                </c:pt>
                <c:pt idx="1344">
                  <c:v>1344</c:v>
                </c:pt>
                <c:pt idx="1345">
                  <c:v>1345</c:v>
                </c:pt>
                <c:pt idx="1346">
                  <c:v>1346</c:v>
                </c:pt>
                <c:pt idx="1347">
                  <c:v>1347</c:v>
                </c:pt>
                <c:pt idx="1348">
                  <c:v>1348</c:v>
                </c:pt>
                <c:pt idx="1349">
                  <c:v>1349</c:v>
                </c:pt>
                <c:pt idx="1350">
                  <c:v>1350</c:v>
                </c:pt>
                <c:pt idx="1351">
                  <c:v>1351</c:v>
                </c:pt>
                <c:pt idx="1352">
                  <c:v>1352</c:v>
                </c:pt>
                <c:pt idx="1353">
                  <c:v>1353</c:v>
                </c:pt>
                <c:pt idx="1354">
                  <c:v>1354</c:v>
                </c:pt>
                <c:pt idx="1355">
                  <c:v>1355</c:v>
                </c:pt>
                <c:pt idx="1356">
                  <c:v>1356</c:v>
                </c:pt>
                <c:pt idx="1357">
                  <c:v>1357</c:v>
                </c:pt>
                <c:pt idx="1358">
                  <c:v>1358</c:v>
                </c:pt>
                <c:pt idx="1359">
                  <c:v>1359</c:v>
                </c:pt>
                <c:pt idx="1360">
                  <c:v>1360</c:v>
                </c:pt>
                <c:pt idx="1361">
                  <c:v>1361</c:v>
                </c:pt>
                <c:pt idx="1362">
                  <c:v>1362</c:v>
                </c:pt>
                <c:pt idx="1363">
                  <c:v>1363</c:v>
                </c:pt>
                <c:pt idx="1364">
                  <c:v>1364</c:v>
                </c:pt>
                <c:pt idx="1365">
                  <c:v>1365</c:v>
                </c:pt>
                <c:pt idx="1366">
                  <c:v>1366</c:v>
                </c:pt>
                <c:pt idx="1367">
                  <c:v>1367</c:v>
                </c:pt>
                <c:pt idx="1368">
                  <c:v>1368</c:v>
                </c:pt>
                <c:pt idx="1369">
                  <c:v>1369</c:v>
                </c:pt>
                <c:pt idx="1370">
                  <c:v>1370</c:v>
                </c:pt>
                <c:pt idx="1371">
                  <c:v>1371</c:v>
                </c:pt>
                <c:pt idx="1372">
                  <c:v>1372</c:v>
                </c:pt>
                <c:pt idx="1373">
                  <c:v>1373</c:v>
                </c:pt>
                <c:pt idx="1374">
                  <c:v>1374</c:v>
                </c:pt>
                <c:pt idx="1375">
                  <c:v>1375</c:v>
                </c:pt>
                <c:pt idx="1376">
                  <c:v>1376</c:v>
                </c:pt>
                <c:pt idx="1377">
                  <c:v>1377</c:v>
                </c:pt>
                <c:pt idx="1378">
                  <c:v>1378</c:v>
                </c:pt>
                <c:pt idx="1379">
                  <c:v>1379</c:v>
                </c:pt>
                <c:pt idx="1380">
                  <c:v>1380</c:v>
                </c:pt>
                <c:pt idx="1381">
                  <c:v>1381</c:v>
                </c:pt>
                <c:pt idx="1382">
                  <c:v>1382</c:v>
                </c:pt>
                <c:pt idx="1383">
                  <c:v>1383</c:v>
                </c:pt>
                <c:pt idx="1384">
                  <c:v>1384</c:v>
                </c:pt>
                <c:pt idx="1385">
                  <c:v>1385</c:v>
                </c:pt>
                <c:pt idx="1386">
                  <c:v>1386</c:v>
                </c:pt>
                <c:pt idx="1387">
                  <c:v>1387</c:v>
                </c:pt>
                <c:pt idx="1388">
                  <c:v>1388</c:v>
                </c:pt>
                <c:pt idx="1389">
                  <c:v>1389</c:v>
                </c:pt>
                <c:pt idx="1390">
                  <c:v>1390</c:v>
                </c:pt>
                <c:pt idx="1391">
                  <c:v>1391</c:v>
                </c:pt>
                <c:pt idx="1392">
                  <c:v>1392</c:v>
                </c:pt>
                <c:pt idx="1393">
                  <c:v>1393</c:v>
                </c:pt>
                <c:pt idx="1394">
                  <c:v>1394</c:v>
                </c:pt>
                <c:pt idx="1395">
                  <c:v>1395</c:v>
                </c:pt>
                <c:pt idx="1396">
                  <c:v>1396</c:v>
                </c:pt>
                <c:pt idx="1397">
                  <c:v>1397</c:v>
                </c:pt>
                <c:pt idx="1398">
                  <c:v>1398</c:v>
                </c:pt>
                <c:pt idx="1399">
                  <c:v>1399</c:v>
                </c:pt>
                <c:pt idx="1400">
                  <c:v>1400</c:v>
                </c:pt>
                <c:pt idx="1401">
                  <c:v>1401</c:v>
                </c:pt>
                <c:pt idx="1402">
                  <c:v>1402</c:v>
                </c:pt>
                <c:pt idx="1403">
                  <c:v>1403</c:v>
                </c:pt>
                <c:pt idx="1404">
                  <c:v>1404</c:v>
                </c:pt>
                <c:pt idx="1405">
                  <c:v>1405</c:v>
                </c:pt>
                <c:pt idx="1406">
                  <c:v>1406</c:v>
                </c:pt>
                <c:pt idx="1407">
                  <c:v>1407</c:v>
                </c:pt>
                <c:pt idx="1408">
                  <c:v>1408</c:v>
                </c:pt>
                <c:pt idx="1409">
                  <c:v>1409</c:v>
                </c:pt>
                <c:pt idx="1410">
                  <c:v>1410</c:v>
                </c:pt>
                <c:pt idx="1411">
                  <c:v>1411</c:v>
                </c:pt>
                <c:pt idx="1412">
                  <c:v>1412</c:v>
                </c:pt>
                <c:pt idx="1413">
                  <c:v>1413</c:v>
                </c:pt>
                <c:pt idx="1414">
                  <c:v>1414</c:v>
                </c:pt>
                <c:pt idx="1415">
                  <c:v>1415</c:v>
                </c:pt>
                <c:pt idx="1416">
                  <c:v>1416</c:v>
                </c:pt>
                <c:pt idx="1417">
                  <c:v>1417</c:v>
                </c:pt>
                <c:pt idx="1418">
                  <c:v>1418</c:v>
                </c:pt>
                <c:pt idx="1419">
                  <c:v>1419</c:v>
                </c:pt>
                <c:pt idx="1420">
                  <c:v>1420</c:v>
                </c:pt>
                <c:pt idx="1421">
                  <c:v>1421</c:v>
                </c:pt>
                <c:pt idx="1422">
                  <c:v>1422</c:v>
                </c:pt>
                <c:pt idx="1423">
                  <c:v>1423</c:v>
                </c:pt>
                <c:pt idx="1424">
                  <c:v>1424</c:v>
                </c:pt>
                <c:pt idx="1425">
                  <c:v>1425</c:v>
                </c:pt>
                <c:pt idx="1426">
                  <c:v>1426</c:v>
                </c:pt>
                <c:pt idx="1427">
                  <c:v>1427</c:v>
                </c:pt>
                <c:pt idx="1428">
                  <c:v>1428</c:v>
                </c:pt>
                <c:pt idx="1429">
                  <c:v>1429</c:v>
                </c:pt>
                <c:pt idx="1430">
                  <c:v>1430</c:v>
                </c:pt>
                <c:pt idx="1431">
                  <c:v>1431</c:v>
                </c:pt>
                <c:pt idx="1432">
                  <c:v>1432</c:v>
                </c:pt>
                <c:pt idx="1433">
                  <c:v>1433</c:v>
                </c:pt>
                <c:pt idx="1434">
                  <c:v>1434</c:v>
                </c:pt>
                <c:pt idx="1435">
                  <c:v>1435</c:v>
                </c:pt>
                <c:pt idx="1436">
                  <c:v>1436</c:v>
                </c:pt>
                <c:pt idx="1437">
                  <c:v>1437</c:v>
                </c:pt>
                <c:pt idx="1438">
                  <c:v>1438</c:v>
                </c:pt>
                <c:pt idx="1439">
                  <c:v>1439</c:v>
                </c:pt>
                <c:pt idx="1440">
                  <c:v>1440</c:v>
                </c:pt>
                <c:pt idx="1441">
                  <c:v>1441</c:v>
                </c:pt>
                <c:pt idx="1442">
                  <c:v>1442</c:v>
                </c:pt>
                <c:pt idx="1443">
                  <c:v>1443</c:v>
                </c:pt>
                <c:pt idx="1444">
                  <c:v>1444</c:v>
                </c:pt>
                <c:pt idx="1445">
                  <c:v>1445</c:v>
                </c:pt>
                <c:pt idx="1446">
                  <c:v>1446</c:v>
                </c:pt>
                <c:pt idx="1447">
                  <c:v>1447</c:v>
                </c:pt>
                <c:pt idx="1448">
                  <c:v>1448</c:v>
                </c:pt>
                <c:pt idx="1449">
                  <c:v>1449</c:v>
                </c:pt>
                <c:pt idx="1450">
                  <c:v>1450</c:v>
                </c:pt>
                <c:pt idx="1451">
                  <c:v>1451</c:v>
                </c:pt>
                <c:pt idx="1452">
                  <c:v>1452</c:v>
                </c:pt>
                <c:pt idx="1453">
                  <c:v>1453</c:v>
                </c:pt>
                <c:pt idx="1454">
                  <c:v>1454</c:v>
                </c:pt>
                <c:pt idx="1455">
                  <c:v>1455</c:v>
                </c:pt>
                <c:pt idx="1456">
                  <c:v>1456</c:v>
                </c:pt>
                <c:pt idx="1457">
                  <c:v>1457</c:v>
                </c:pt>
                <c:pt idx="1458">
                  <c:v>1458</c:v>
                </c:pt>
                <c:pt idx="1459">
                  <c:v>1459</c:v>
                </c:pt>
                <c:pt idx="1460">
                  <c:v>1460</c:v>
                </c:pt>
                <c:pt idx="1461">
                  <c:v>1461</c:v>
                </c:pt>
                <c:pt idx="1462">
                  <c:v>1462</c:v>
                </c:pt>
                <c:pt idx="1463">
                  <c:v>1463</c:v>
                </c:pt>
                <c:pt idx="1464">
                  <c:v>1464</c:v>
                </c:pt>
                <c:pt idx="1465">
                  <c:v>1465</c:v>
                </c:pt>
                <c:pt idx="1466">
                  <c:v>1466</c:v>
                </c:pt>
                <c:pt idx="1467">
                  <c:v>1467</c:v>
                </c:pt>
                <c:pt idx="1468">
                  <c:v>1468</c:v>
                </c:pt>
                <c:pt idx="1469">
                  <c:v>1469</c:v>
                </c:pt>
                <c:pt idx="1470">
                  <c:v>1470</c:v>
                </c:pt>
                <c:pt idx="1471">
                  <c:v>1471</c:v>
                </c:pt>
                <c:pt idx="1472">
                  <c:v>1472</c:v>
                </c:pt>
                <c:pt idx="1473">
                  <c:v>1473</c:v>
                </c:pt>
                <c:pt idx="1474">
                  <c:v>1474</c:v>
                </c:pt>
                <c:pt idx="1475">
                  <c:v>1475</c:v>
                </c:pt>
                <c:pt idx="1476">
                  <c:v>1476</c:v>
                </c:pt>
                <c:pt idx="1477">
                  <c:v>1477</c:v>
                </c:pt>
                <c:pt idx="1478">
                  <c:v>1478</c:v>
                </c:pt>
                <c:pt idx="1479">
                  <c:v>1479</c:v>
                </c:pt>
                <c:pt idx="1480">
                  <c:v>1480</c:v>
                </c:pt>
                <c:pt idx="1481">
                  <c:v>1481</c:v>
                </c:pt>
                <c:pt idx="1482">
                  <c:v>1482</c:v>
                </c:pt>
                <c:pt idx="1483">
                  <c:v>1483</c:v>
                </c:pt>
                <c:pt idx="1484">
                  <c:v>1484</c:v>
                </c:pt>
                <c:pt idx="1485">
                  <c:v>1485</c:v>
                </c:pt>
                <c:pt idx="1486">
                  <c:v>1486</c:v>
                </c:pt>
                <c:pt idx="1487">
                  <c:v>1487</c:v>
                </c:pt>
                <c:pt idx="1488">
                  <c:v>1488</c:v>
                </c:pt>
                <c:pt idx="1489">
                  <c:v>1489</c:v>
                </c:pt>
                <c:pt idx="1490">
                  <c:v>1490</c:v>
                </c:pt>
                <c:pt idx="1491">
                  <c:v>1491</c:v>
                </c:pt>
                <c:pt idx="1492">
                  <c:v>1492</c:v>
                </c:pt>
                <c:pt idx="1493">
                  <c:v>1493</c:v>
                </c:pt>
                <c:pt idx="1494">
                  <c:v>1494</c:v>
                </c:pt>
                <c:pt idx="1495">
                  <c:v>1495</c:v>
                </c:pt>
                <c:pt idx="1496">
                  <c:v>1496</c:v>
                </c:pt>
                <c:pt idx="1497">
                  <c:v>1497</c:v>
                </c:pt>
                <c:pt idx="1498">
                  <c:v>1498</c:v>
                </c:pt>
                <c:pt idx="1499">
                  <c:v>1499</c:v>
                </c:pt>
                <c:pt idx="1500">
                  <c:v>1500</c:v>
                </c:pt>
                <c:pt idx="1501">
                  <c:v>1501</c:v>
                </c:pt>
                <c:pt idx="1502">
                  <c:v>1502</c:v>
                </c:pt>
                <c:pt idx="1503">
                  <c:v>1503</c:v>
                </c:pt>
                <c:pt idx="1504">
                  <c:v>1504</c:v>
                </c:pt>
                <c:pt idx="1505">
                  <c:v>1505</c:v>
                </c:pt>
                <c:pt idx="1506">
                  <c:v>1506</c:v>
                </c:pt>
                <c:pt idx="1507">
                  <c:v>1507</c:v>
                </c:pt>
                <c:pt idx="1508">
                  <c:v>1508</c:v>
                </c:pt>
                <c:pt idx="1509">
                  <c:v>1509</c:v>
                </c:pt>
                <c:pt idx="1510">
                  <c:v>1510</c:v>
                </c:pt>
                <c:pt idx="1511">
                  <c:v>1511</c:v>
                </c:pt>
                <c:pt idx="1512">
                  <c:v>1512</c:v>
                </c:pt>
                <c:pt idx="1513">
                  <c:v>1513</c:v>
                </c:pt>
                <c:pt idx="1514">
                  <c:v>1514</c:v>
                </c:pt>
                <c:pt idx="1515">
                  <c:v>1515</c:v>
                </c:pt>
                <c:pt idx="1516">
                  <c:v>1516</c:v>
                </c:pt>
                <c:pt idx="1517">
                  <c:v>1517</c:v>
                </c:pt>
                <c:pt idx="1518">
                  <c:v>1518</c:v>
                </c:pt>
                <c:pt idx="1519">
                  <c:v>1519</c:v>
                </c:pt>
                <c:pt idx="1520">
                  <c:v>1520</c:v>
                </c:pt>
                <c:pt idx="1521">
                  <c:v>1521</c:v>
                </c:pt>
                <c:pt idx="1522">
                  <c:v>1522</c:v>
                </c:pt>
                <c:pt idx="1523">
                  <c:v>1523</c:v>
                </c:pt>
                <c:pt idx="1524">
                  <c:v>1524</c:v>
                </c:pt>
                <c:pt idx="1525">
                  <c:v>1525</c:v>
                </c:pt>
                <c:pt idx="1526">
                  <c:v>1526</c:v>
                </c:pt>
                <c:pt idx="1527">
                  <c:v>1527</c:v>
                </c:pt>
                <c:pt idx="1528">
                  <c:v>1528</c:v>
                </c:pt>
                <c:pt idx="1529">
                  <c:v>1529</c:v>
                </c:pt>
                <c:pt idx="1530">
                  <c:v>1530</c:v>
                </c:pt>
                <c:pt idx="1531">
                  <c:v>1531</c:v>
                </c:pt>
                <c:pt idx="1532">
                  <c:v>1532</c:v>
                </c:pt>
                <c:pt idx="1533">
                  <c:v>1533</c:v>
                </c:pt>
                <c:pt idx="1534">
                  <c:v>1534</c:v>
                </c:pt>
                <c:pt idx="1535">
                  <c:v>1535</c:v>
                </c:pt>
                <c:pt idx="1536">
                  <c:v>1536</c:v>
                </c:pt>
                <c:pt idx="1537">
                  <c:v>1537</c:v>
                </c:pt>
                <c:pt idx="1538">
                  <c:v>1538</c:v>
                </c:pt>
                <c:pt idx="1539">
                  <c:v>1539</c:v>
                </c:pt>
                <c:pt idx="1540">
                  <c:v>1540</c:v>
                </c:pt>
                <c:pt idx="1541">
                  <c:v>1541</c:v>
                </c:pt>
                <c:pt idx="1542">
                  <c:v>1542</c:v>
                </c:pt>
                <c:pt idx="1543">
                  <c:v>1543</c:v>
                </c:pt>
                <c:pt idx="1544">
                  <c:v>1544</c:v>
                </c:pt>
                <c:pt idx="1545">
                  <c:v>1545</c:v>
                </c:pt>
                <c:pt idx="1546">
                  <c:v>1546</c:v>
                </c:pt>
                <c:pt idx="1547">
                  <c:v>1547</c:v>
                </c:pt>
                <c:pt idx="1548">
                  <c:v>1548</c:v>
                </c:pt>
                <c:pt idx="1549">
                  <c:v>1549</c:v>
                </c:pt>
                <c:pt idx="1550">
                  <c:v>1550</c:v>
                </c:pt>
                <c:pt idx="1551">
                  <c:v>1551</c:v>
                </c:pt>
                <c:pt idx="1552">
                  <c:v>1552</c:v>
                </c:pt>
                <c:pt idx="1553">
                  <c:v>1553</c:v>
                </c:pt>
                <c:pt idx="1554">
                  <c:v>1554</c:v>
                </c:pt>
                <c:pt idx="1555">
                  <c:v>1555</c:v>
                </c:pt>
                <c:pt idx="1556">
                  <c:v>1556</c:v>
                </c:pt>
                <c:pt idx="1557">
                  <c:v>1557</c:v>
                </c:pt>
                <c:pt idx="1558">
                  <c:v>1558</c:v>
                </c:pt>
                <c:pt idx="1559">
                  <c:v>1559</c:v>
                </c:pt>
                <c:pt idx="1560">
                  <c:v>1560</c:v>
                </c:pt>
                <c:pt idx="1561">
                  <c:v>1561</c:v>
                </c:pt>
                <c:pt idx="1562">
                  <c:v>1562</c:v>
                </c:pt>
                <c:pt idx="1563">
                  <c:v>1563</c:v>
                </c:pt>
                <c:pt idx="1564">
                  <c:v>1564</c:v>
                </c:pt>
                <c:pt idx="1565">
                  <c:v>1565</c:v>
                </c:pt>
                <c:pt idx="1566">
                  <c:v>1566</c:v>
                </c:pt>
                <c:pt idx="1567">
                  <c:v>1567</c:v>
                </c:pt>
                <c:pt idx="1568">
                  <c:v>1568</c:v>
                </c:pt>
                <c:pt idx="1569">
                  <c:v>1569</c:v>
                </c:pt>
                <c:pt idx="1570">
                  <c:v>1570</c:v>
                </c:pt>
                <c:pt idx="1571">
                  <c:v>1571</c:v>
                </c:pt>
                <c:pt idx="1572">
                  <c:v>1572</c:v>
                </c:pt>
                <c:pt idx="1573">
                  <c:v>1573</c:v>
                </c:pt>
                <c:pt idx="1574">
                  <c:v>1574</c:v>
                </c:pt>
                <c:pt idx="1575">
                  <c:v>1575</c:v>
                </c:pt>
                <c:pt idx="1576">
                  <c:v>1576</c:v>
                </c:pt>
                <c:pt idx="1577">
                  <c:v>1577</c:v>
                </c:pt>
                <c:pt idx="1578">
                  <c:v>1578</c:v>
                </c:pt>
                <c:pt idx="1579">
                  <c:v>1579</c:v>
                </c:pt>
                <c:pt idx="1580">
                  <c:v>1580</c:v>
                </c:pt>
                <c:pt idx="1581">
                  <c:v>1581</c:v>
                </c:pt>
                <c:pt idx="1582">
                  <c:v>1582</c:v>
                </c:pt>
                <c:pt idx="1583">
                  <c:v>1583</c:v>
                </c:pt>
                <c:pt idx="1584">
                  <c:v>1584</c:v>
                </c:pt>
                <c:pt idx="1585">
                  <c:v>1585</c:v>
                </c:pt>
                <c:pt idx="1586">
                  <c:v>1586</c:v>
                </c:pt>
                <c:pt idx="1587">
                  <c:v>1587</c:v>
                </c:pt>
                <c:pt idx="1588">
                  <c:v>1588</c:v>
                </c:pt>
                <c:pt idx="1589">
                  <c:v>1589</c:v>
                </c:pt>
                <c:pt idx="1590">
                  <c:v>1590</c:v>
                </c:pt>
                <c:pt idx="1591">
                  <c:v>1591</c:v>
                </c:pt>
                <c:pt idx="1592">
                  <c:v>1592</c:v>
                </c:pt>
                <c:pt idx="1593">
                  <c:v>1593</c:v>
                </c:pt>
                <c:pt idx="1594">
                  <c:v>1594</c:v>
                </c:pt>
                <c:pt idx="1595">
                  <c:v>1595</c:v>
                </c:pt>
                <c:pt idx="1596">
                  <c:v>1596</c:v>
                </c:pt>
                <c:pt idx="1597">
                  <c:v>1597</c:v>
                </c:pt>
                <c:pt idx="1598">
                  <c:v>1598</c:v>
                </c:pt>
                <c:pt idx="1599">
                  <c:v>1599</c:v>
                </c:pt>
                <c:pt idx="1600">
                  <c:v>1600</c:v>
                </c:pt>
                <c:pt idx="1601">
                  <c:v>1601</c:v>
                </c:pt>
                <c:pt idx="1602">
                  <c:v>1602</c:v>
                </c:pt>
                <c:pt idx="1603">
                  <c:v>1603</c:v>
                </c:pt>
                <c:pt idx="1604">
                  <c:v>1604</c:v>
                </c:pt>
                <c:pt idx="1605">
                  <c:v>1605</c:v>
                </c:pt>
                <c:pt idx="1606">
                  <c:v>1606</c:v>
                </c:pt>
                <c:pt idx="1607">
                  <c:v>1607</c:v>
                </c:pt>
                <c:pt idx="1608">
                  <c:v>1608</c:v>
                </c:pt>
                <c:pt idx="1609">
                  <c:v>1609</c:v>
                </c:pt>
                <c:pt idx="1610">
                  <c:v>1610</c:v>
                </c:pt>
                <c:pt idx="1611">
                  <c:v>1611</c:v>
                </c:pt>
                <c:pt idx="1612">
                  <c:v>1612</c:v>
                </c:pt>
                <c:pt idx="1613">
                  <c:v>1613</c:v>
                </c:pt>
                <c:pt idx="1614">
                  <c:v>1614</c:v>
                </c:pt>
                <c:pt idx="1615">
                  <c:v>1615</c:v>
                </c:pt>
                <c:pt idx="1616">
                  <c:v>1616</c:v>
                </c:pt>
                <c:pt idx="1617">
                  <c:v>1617</c:v>
                </c:pt>
                <c:pt idx="1618">
                  <c:v>1618</c:v>
                </c:pt>
                <c:pt idx="1619">
                  <c:v>1619</c:v>
                </c:pt>
                <c:pt idx="1620">
                  <c:v>1620</c:v>
                </c:pt>
                <c:pt idx="1621">
                  <c:v>1621</c:v>
                </c:pt>
                <c:pt idx="1622">
                  <c:v>1622</c:v>
                </c:pt>
                <c:pt idx="1623">
                  <c:v>1623</c:v>
                </c:pt>
                <c:pt idx="1624">
                  <c:v>1624</c:v>
                </c:pt>
                <c:pt idx="1625">
                  <c:v>1625</c:v>
                </c:pt>
                <c:pt idx="1626">
                  <c:v>1626</c:v>
                </c:pt>
                <c:pt idx="1627">
                  <c:v>1627</c:v>
                </c:pt>
                <c:pt idx="1628">
                  <c:v>1628</c:v>
                </c:pt>
                <c:pt idx="1629">
                  <c:v>1629</c:v>
                </c:pt>
                <c:pt idx="1630">
                  <c:v>1630</c:v>
                </c:pt>
                <c:pt idx="1631">
                  <c:v>1631</c:v>
                </c:pt>
                <c:pt idx="1632">
                  <c:v>1632</c:v>
                </c:pt>
                <c:pt idx="1633">
                  <c:v>1633</c:v>
                </c:pt>
                <c:pt idx="1634">
                  <c:v>1634</c:v>
                </c:pt>
                <c:pt idx="1635">
                  <c:v>1635</c:v>
                </c:pt>
                <c:pt idx="1636">
                  <c:v>1636</c:v>
                </c:pt>
                <c:pt idx="1637">
                  <c:v>1637</c:v>
                </c:pt>
                <c:pt idx="1638">
                  <c:v>1638</c:v>
                </c:pt>
                <c:pt idx="1639">
                  <c:v>1639</c:v>
                </c:pt>
                <c:pt idx="1640">
                  <c:v>1640</c:v>
                </c:pt>
                <c:pt idx="1641">
                  <c:v>1641</c:v>
                </c:pt>
                <c:pt idx="1642">
                  <c:v>1642</c:v>
                </c:pt>
                <c:pt idx="1643">
                  <c:v>1643</c:v>
                </c:pt>
                <c:pt idx="1644">
                  <c:v>1644</c:v>
                </c:pt>
                <c:pt idx="1645">
                  <c:v>1645</c:v>
                </c:pt>
                <c:pt idx="1646">
                  <c:v>1646</c:v>
                </c:pt>
                <c:pt idx="1647">
                  <c:v>1647</c:v>
                </c:pt>
                <c:pt idx="1648">
                  <c:v>1648</c:v>
                </c:pt>
                <c:pt idx="1649">
                  <c:v>1649</c:v>
                </c:pt>
                <c:pt idx="1650">
                  <c:v>1650</c:v>
                </c:pt>
                <c:pt idx="1651">
                  <c:v>1651</c:v>
                </c:pt>
                <c:pt idx="1652">
                  <c:v>1652</c:v>
                </c:pt>
                <c:pt idx="1653">
                  <c:v>1653</c:v>
                </c:pt>
                <c:pt idx="1654">
                  <c:v>1654</c:v>
                </c:pt>
                <c:pt idx="1655">
                  <c:v>1655</c:v>
                </c:pt>
                <c:pt idx="1656">
                  <c:v>1656</c:v>
                </c:pt>
                <c:pt idx="1657">
                  <c:v>1657</c:v>
                </c:pt>
                <c:pt idx="1658">
                  <c:v>1658</c:v>
                </c:pt>
                <c:pt idx="1659">
                  <c:v>1659</c:v>
                </c:pt>
                <c:pt idx="1660">
                  <c:v>1660</c:v>
                </c:pt>
                <c:pt idx="1661">
                  <c:v>1661</c:v>
                </c:pt>
                <c:pt idx="1662">
                  <c:v>1662</c:v>
                </c:pt>
                <c:pt idx="1663">
                  <c:v>1663</c:v>
                </c:pt>
                <c:pt idx="1664">
                  <c:v>1664</c:v>
                </c:pt>
                <c:pt idx="1665">
                  <c:v>1665</c:v>
                </c:pt>
                <c:pt idx="1666">
                  <c:v>1666</c:v>
                </c:pt>
                <c:pt idx="1667">
                  <c:v>1667</c:v>
                </c:pt>
                <c:pt idx="1668">
                  <c:v>1668</c:v>
                </c:pt>
                <c:pt idx="1669">
                  <c:v>1669</c:v>
                </c:pt>
                <c:pt idx="1670">
                  <c:v>1670</c:v>
                </c:pt>
                <c:pt idx="1671">
                  <c:v>1671</c:v>
                </c:pt>
                <c:pt idx="1672">
                  <c:v>1672</c:v>
                </c:pt>
                <c:pt idx="1673">
                  <c:v>1673</c:v>
                </c:pt>
                <c:pt idx="1674">
                  <c:v>1674</c:v>
                </c:pt>
                <c:pt idx="1675">
                  <c:v>1675</c:v>
                </c:pt>
                <c:pt idx="1676">
                  <c:v>1676</c:v>
                </c:pt>
                <c:pt idx="1677">
                  <c:v>1677</c:v>
                </c:pt>
                <c:pt idx="1678">
                  <c:v>1678</c:v>
                </c:pt>
                <c:pt idx="1679">
                  <c:v>1679</c:v>
                </c:pt>
                <c:pt idx="1680">
                  <c:v>1680</c:v>
                </c:pt>
                <c:pt idx="1681">
                  <c:v>1681</c:v>
                </c:pt>
                <c:pt idx="1682">
                  <c:v>1682</c:v>
                </c:pt>
                <c:pt idx="1683">
                  <c:v>1683</c:v>
                </c:pt>
                <c:pt idx="1684">
                  <c:v>1684</c:v>
                </c:pt>
                <c:pt idx="1685">
                  <c:v>1685</c:v>
                </c:pt>
                <c:pt idx="1686">
                  <c:v>1686</c:v>
                </c:pt>
                <c:pt idx="1687">
                  <c:v>1687</c:v>
                </c:pt>
                <c:pt idx="1688">
                  <c:v>1688</c:v>
                </c:pt>
                <c:pt idx="1689">
                  <c:v>1689</c:v>
                </c:pt>
                <c:pt idx="1690">
                  <c:v>1690</c:v>
                </c:pt>
                <c:pt idx="1691">
                  <c:v>1691</c:v>
                </c:pt>
                <c:pt idx="1692">
                  <c:v>1692</c:v>
                </c:pt>
                <c:pt idx="1693">
                  <c:v>1693</c:v>
                </c:pt>
                <c:pt idx="1694">
                  <c:v>1694</c:v>
                </c:pt>
                <c:pt idx="1695">
                  <c:v>1695</c:v>
                </c:pt>
                <c:pt idx="1696">
                  <c:v>1696</c:v>
                </c:pt>
                <c:pt idx="1697">
                  <c:v>1697</c:v>
                </c:pt>
                <c:pt idx="1698">
                  <c:v>1698</c:v>
                </c:pt>
                <c:pt idx="1699">
                  <c:v>1699</c:v>
                </c:pt>
                <c:pt idx="1700">
                  <c:v>1700</c:v>
                </c:pt>
                <c:pt idx="1701">
                  <c:v>1701</c:v>
                </c:pt>
                <c:pt idx="1702">
                  <c:v>1702</c:v>
                </c:pt>
                <c:pt idx="1703">
                  <c:v>1703</c:v>
                </c:pt>
                <c:pt idx="1704">
                  <c:v>1704</c:v>
                </c:pt>
                <c:pt idx="1705">
                  <c:v>1705</c:v>
                </c:pt>
                <c:pt idx="1706">
                  <c:v>1706</c:v>
                </c:pt>
                <c:pt idx="1707">
                  <c:v>1707</c:v>
                </c:pt>
                <c:pt idx="1708">
                  <c:v>1708</c:v>
                </c:pt>
                <c:pt idx="1709">
                  <c:v>1709</c:v>
                </c:pt>
                <c:pt idx="1710">
                  <c:v>1710</c:v>
                </c:pt>
                <c:pt idx="1711">
                  <c:v>1711</c:v>
                </c:pt>
                <c:pt idx="1712">
                  <c:v>1712</c:v>
                </c:pt>
                <c:pt idx="1713">
                  <c:v>1713</c:v>
                </c:pt>
                <c:pt idx="1714">
                  <c:v>1714</c:v>
                </c:pt>
                <c:pt idx="1715">
                  <c:v>1715</c:v>
                </c:pt>
                <c:pt idx="1716">
                  <c:v>1716</c:v>
                </c:pt>
                <c:pt idx="1717">
                  <c:v>1717</c:v>
                </c:pt>
                <c:pt idx="1718">
                  <c:v>1718</c:v>
                </c:pt>
                <c:pt idx="1719">
                  <c:v>1719</c:v>
                </c:pt>
                <c:pt idx="1720">
                  <c:v>1720</c:v>
                </c:pt>
                <c:pt idx="1721">
                  <c:v>1721</c:v>
                </c:pt>
                <c:pt idx="1722">
                  <c:v>1722</c:v>
                </c:pt>
                <c:pt idx="1723">
                  <c:v>1723</c:v>
                </c:pt>
                <c:pt idx="1724">
                  <c:v>1724</c:v>
                </c:pt>
                <c:pt idx="1725">
                  <c:v>1725</c:v>
                </c:pt>
                <c:pt idx="1726">
                  <c:v>1726</c:v>
                </c:pt>
                <c:pt idx="1727">
                  <c:v>1727</c:v>
                </c:pt>
                <c:pt idx="1728">
                  <c:v>1728</c:v>
                </c:pt>
                <c:pt idx="1729">
                  <c:v>1729</c:v>
                </c:pt>
                <c:pt idx="1730">
                  <c:v>1730</c:v>
                </c:pt>
                <c:pt idx="1731">
                  <c:v>1731</c:v>
                </c:pt>
                <c:pt idx="1732">
                  <c:v>1732</c:v>
                </c:pt>
                <c:pt idx="1733">
                  <c:v>1733</c:v>
                </c:pt>
                <c:pt idx="1734">
                  <c:v>1734</c:v>
                </c:pt>
                <c:pt idx="1735">
                  <c:v>1735</c:v>
                </c:pt>
                <c:pt idx="1736">
                  <c:v>1736</c:v>
                </c:pt>
                <c:pt idx="1737">
                  <c:v>1737</c:v>
                </c:pt>
                <c:pt idx="1738">
                  <c:v>1738</c:v>
                </c:pt>
                <c:pt idx="1739">
                  <c:v>1739</c:v>
                </c:pt>
                <c:pt idx="1740">
                  <c:v>1740</c:v>
                </c:pt>
                <c:pt idx="1741">
                  <c:v>1741</c:v>
                </c:pt>
                <c:pt idx="1742">
                  <c:v>1742</c:v>
                </c:pt>
                <c:pt idx="1743">
                  <c:v>1743</c:v>
                </c:pt>
                <c:pt idx="1744">
                  <c:v>1744</c:v>
                </c:pt>
                <c:pt idx="1745">
                  <c:v>1745</c:v>
                </c:pt>
                <c:pt idx="1746">
                  <c:v>1746</c:v>
                </c:pt>
                <c:pt idx="1747">
                  <c:v>1747</c:v>
                </c:pt>
                <c:pt idx="1748">
                  <c:v>1748</c:v>
                </c:pt>
                <c:pt idx="1749">
                  <c:v>1749</c:v>
                </c:pt>
                <c:pt idx="1750">
                  <c:v>1750</c:v>
                </c:pt>
                <c:pt idx="1751">
                  <c:v>1751</c:v>
                </c:pt>
                <c:pt idx="1752">
                  <c:v>1752</c:v>
                </c:pt>
                <c:pt idx="1753">
                  <c:v>1753</c:v>
                </c:pt>
                <c:pt idx="1754">
                  <c:v>1754</c:v>
                </c:pt>
                <c:pt idx="1755">
                  <c:v>1755</c:v>
                </c:pt>
                <c:pt idx="1756">
                  <c:v>1756</c:v>
                </c:pt>
                <c:pt idx="1757">
                  <c:v>1757</c:v>
                </c:pt>
                <c:pt idx="1758">
                  <c:v>1758</c:v>
                </c:pt>
                <c:pt idx="1759">
                  <c:v>1759</c:v>
                </c:pt>
                <c:pt idx="1760">
                  <c:v>1760</c:v>
                </c:pt>
                <c:pt idx="1761">
                  <c:v>1761</c:v>
                </c:pt>
                <c:pt idx="1762">
                  <c:v>1762</c:v>
                </c:pt>
                <c:pt idx="1763">
                  <c:v>1763</c:v>
                </c:pt>
                <c:pt idx="1764">
                  <c:v>1764</c:v>
                </c:pt>
                <c:pt idx="1765">
                  <c:v>1765</c:v>
                </c:pt>
                <c:pt idx="1766">
                  <c:v>1766</c:v>
                </c:pt>
                <c:pt idx="1767">
                  <c:v>1767</c:v>
                </c:pt>
                <c:pt idx="1768">
                  <c:v>1768</c:v>
                </c:pt>
                <c:pt idx="1769">
                  <c:v>1769</c:v>
                </c:pt>
                <c:pt idx="1770">
                  <c:v>1770</c:v>
                </c:pt>
                <c:pt idx="1771">
                  <c:v>1771</c:v>
                </c:pt>
                <c:pt idx="1772">
                  <c:v>1772</c:v>
                </c:pt>
                <c:pt idx="1773">
                  <c:v>1773</c:v>
                </c:pt>
                <c:pt idx="1774">
                  <c:v>1774</c:v>
                </c:pt>
                <c:pt idx="1775">
                  <c:v>1775</c:v>
                </c:pt>
                <c:pt idx="1776">
                  <c:v>1776</c:v>
                </c:pt>
                <c:pt idx="1777">
                  <c:v>1777</c:v>
                </c:pt>
                <c:pt idx="1778">
                  <c:v>1778</c:v>
                </c:pt>
                <c:pt idx="1779">
                  <c:v>1779</c:v>
                </c:pt>
                <c:pt idx="1780">
                  <c:v>1780</c:v>
                </c:pt>
                <c:pt idx="1781">
                  <c:v>1781</c:v>
                </c:pt>
                <c:pt idx="1782">
                  <c:v>1782</c:v>
                </c:pt>
                <c:pt idx="1783">
                  <c:v>1783</c:v>
                </c:pt>
                <c:pt idx="1784">
                  <c:v>1784</c:v>
                </c:pt>
                <c:pt idx="1785">
                  <c:v>1785</c:v>
                </c:pt>
                <c:pt idx="1786">
                  <c:v>1786</c:v>
                </c:pt>
                <c:pt idx="1787">
                  <c:v>1787</c:v>
                </c:pt>
                <c:pt idx="1788">
                  <c:v>1788</c:v>
                </c:pt>
                <c:pt idx="1789">
                  <c:v>1789</c:v>
                </c:pt>
                <c:pt idx="1790">
                  <c:v>1790</c:v>
                </c:pt>
                <c:pt idx="1791">
                  <c:v>1791</c:v>
                </c:pt>
                <c:pt idx="1792">
                  <c:v>1792</c:v>
                </c:pt>
                <c:pt idx="1793">
                  <c:v>1793</c:v>
                </c:pt>
                <c:pt idx="1794">
                  <c:v>1794</c:v>
                </c:pt>
                <c:pt idx="1795">
                  <c:v>1795</c:v>
                </c:pt>
                <c:pt idx="1796">
                  <c:v>1796</c:v>
                </c:pt>
                <c:pt idx="1797">
                  <c:v>1797</c:v>
                </c:pt>
                <c:pt idx="1798">
                  <c:v>1798</c:v>
                </c:pt>
                <c:pt idx="1799">
                  <c:v>1799</c:v>
                </c:pt>
                <c:pt idx="1800">
                  <c:v>1800</c:v>
                </c:pt>
              </c:numCache>
            </c:numRef>
          </c:xVal>
          <c:yVal>
            <c:numRef>
              <c:f>Regen!$J$6:$J$1806</c:f>
              <c:numCache>
                <c:formatCode>General</c:formatCode>
                <c:ptCount val="1801"/>
                <c:pt idx="0">
                  <c:v>0</c:v>
                </c:pt>
                <c:pt idx="1">
                  <c:v>0</c:v>
                </c:pt>
                <c:pt idx="2">
                  <c:v>0</c:v>
                </c:pt>
                <c:pt idx="3">
                  <c:v>0</c:v>
                </c:pt>
                <c:pt idx="4">
                  <c:v>0</c:v>
                </c:pt>
                <c:pt idx="5">
                  <c:v>0</c:v>
                </c:pt>
                <c:pt idx="6">
                  <c:v>0</c:v>
                </c:pt>
                <c:pt idx="7">
                  <c:v>0</c:v>
                </c:pt>
                <c:pt idx="8">
                  <c:v>0</c:v>
                </c:pt>
                <c:pt idx="9">
                  <c:v>0</c:v>
                </c:pt>
                <c:pt idx="10">
                  <c:v>0</c:v>
                </c:pt>
                <c:pt idx="11">
                  <c:v>0</c:v>
                </c:pt>
                <c:pt idx="12">
                  <c:v>0</c:v>
                </c:pt>
                <c:pt idx="13">
                  <c:v>0</c:v>
                </c:pt>
                <c:pt idx="14">
                  <c:v>0</c:v>
                </c:pt>
                <c:pt idx="15">
                  <c:v>0</c:v>
                </c:pt>
                <c:pt idx="16">
                  <c:v>0</c:v>
                </c:pt>
                <c:pt idx="17">
                  <c:v>0</c:v>
                </c:pt>
                <c:pt idx="18">
                  <c:v>0</c:v>
                </c:pt>
                <c:pt idx="19">
                  <c:v>0</c:v>
                </c:pt>
                <c:pt idx="20">
                  <c:v>0</c:v>
                </c:pt>
                <c:pt idx="21">
                  <c:v>0</c:v>
                </c:pt>
                <c:pt idx="22">
                  <c:v>0</c:v>
                </c:pt>
                <c:pt idx="23">
                  <c:v>0</c:v>
                </c:pt>
                <c:pt idx="24">
                  <c:v>0</c:v>
                </c:pt>
                <c:pt idx="25">
                  <c:v>0</c:v>
                </c:pt>
                <c:pt idx="26">
                  <c:v>0</c:v>
                </c:pt>
                <c:pt idx="27">
                  <c:v>0</c:v>
                </c:pt>
                <c:pt idx="28">
                  <c:v>0</c:v>
                </c:pt>
                <c:pt idx="29">
                  <c:v>0</c:v>
                </c:pt>
                <c:pt idx="30">
                  <c:v>0</c:v>
                </c:pt>
                <c:pt idx="31">
                  <c:v>0</c:v>
                </c:pt>
                <c:pt idx="32">
                  <c:v>0</c:v>
                </c:pt>
                <c:pt idx="33">
                  <c:v>0</c:v>
                </c:pt>
                <c:pt idx="34">
                  <c:v>0</c:v>
                </c:pt>
                <c:pt idx="35">
                  <c:v>0</c:v>
                </c:pt>
                <c:pt idx="36">
                  <c:v>0</c:v>
                </c:pt>
                <c:pt idx="37">
                  <c:v>-5053.2073689485096</c:v>
                </c:pt>
                <c:pt idx="38">
                  <c:v>-11799.0313182547</c:v>
                </c:pt>
                <c:pt idx="39">
                  <c:v>-11499.7048225417</c:v>
                </c:pt>
                <c:pt idx="40">
                  <c:v>-8456.8317805339993</c:v>
                </c:pt>
                <c:pt idx="41">
                  <c:v>-7492.9745629052604</c:v>
                </c:pt>
                <c:pt idx="42">
                  <c:v>-10689.1945247515</c:v>
                </c:pt>
                <c:pt idx="43">
                  <c:v>-11324.886993762</c:v>
                </c:pt>
                <c:pt idx="44">
                  <c:v>-7036.6560822687097</c:v>
                </c:pt>
                <c:pt idx="45">
                  <c:v>-2112.1108828532901</c:v>
                </c:pt>
                <c:pt idx="46">
                  <c:v>0</c:v>
                </c:pt>
                <c:pt idx="47">
                  <c:v>-923.91291084894999</c:v>
                </c:pt>
                <c:pt idx="48">
                  <c:v>-1374.6874014607499</c:v>
                </c:pt>
                <c:pt idx="49">
                  <c:v>-129.39656722511799</c:v>
                </c:pt>
                <c:pt idx="50">
                  <c:v>0</c:v>
                </c:pt>
                <c:pt idx="51">
                  <c:v>0</c:v>
                </c:pt>
                <c:pt idx="52">
                  <c:v>-2456.6180818391899</c:v>
                </c:pt>
                <c:pt idx="53">
                  <c:v>-3650.5709332474698</c:v>
                </c:pt>
                <c:pt idx="54">
                  <c:v>-756.78359965804998</c:v>
                </c:pt>
                <c:pt idx="55">
                  <c:v>0</c:v>
                </c:pt>
                <c:pt idx="56">
                  <c:v>0</c:v>
                </c:pt>
                <c:pt idx="57">
                  <c:v>0</c:v>
                </c:pt>
                <c:pt idx="58">
                  <c:v>0</c:v>
                </c:pt>
                <c:pt idx="59">
                  <c:v>0</c:v>
                </c:pt>
                <c:pt idx="60">
                  <c:v>0</c:v>
                </c:pt>
                <c:pt idx="61">
                  <c:v>0</c:v>
                </c:pt>
                <c:pt idx="62">
                  <c:v>0</c:v>
                </c:pt>
                <c:pt idx="63">
                  <c:v>0</c:v>
                </c:pt>
                <c:pt idx="64">
                  <c:v>0</c:v>
                </c:pt>
                <c:pt idx="65">
                  <c:v>0</c:v>
                </c:pt>
                <c:pt idx="66">
                  <c:v>0</c:v>
                </c:pt>
                <c:pt idx="67">
                  <c:v>0</c:v>
                </c:pt>
                <c:pt idx="68">
                  <c:v>0</c:v>
                </c:pt>
                <c:pt idx="69">
                  <c:v>0</c:v>
                </c:pt>
                <c:pt idx="70">
                  <c:v>0</c:v>
                </c:pt>
                <c:pt idx="71">
                  <c:v>0</c:v>
                </c:pt>
                <c:pt idx="72">
                  <c:v>0</c:v>
                </c:pt>
                <c:pt idx="73">
                  <c:v>0</c:v>
                </c:pt>
                <c:pt idx="74">
                  <c:v>0</c:v>
                </c:pt>
                <c:pt idx="75">
                  <c:v>0</c:v>
                </c:pt>
                <c:pt idx="76">
                  <c:v>0</c:v>
                </c:pt>
                <c:pt idx="77">
                  <c:v>0</c:v>
                </c:pt>
                <c:pt idx="78">
                  <c:v>0</c:v>
                </c:pt>
                <c:pt idx="79">
                  <c:v>0</c:v>
                </c:pt>
                <c:pt idx="80">
                  <c:v>0</c:v>
                </c:pt>
                <c:pt idx="81">
                  <c:v>0</c:v>
                </c:pt>
                <c:pt idx="82">
                  <c:v>-3014.7497603169199</c:v>
                </c:pt>
                <c:pt idx="83">
                  <c:v>0</c:v>
                </c:pt>
                <c:pt idx="84">
                  <c:v>0</c:v>
                </c:pt>
                <c:pt idx="85">
                  <c:v>-986.16018802962299</c:v>
                </c:pt>
                <c:pt idx="86">
                  <c:v>-25.851339066740799</c:v>
                </c:pt>
                <c:pt idx="87">
                  <c:v>-505.00318176858298</c:v>
                </c:pt>
                <c:pt idx="88">
                  <c:v>0</c:v>
                </c:pt>
                <c:pt idx="89">
                  <c:v>-7405.9452038786903</c:v>
                </c:pt>
                <c:pt idx="90">
                  <c:v>-14878.8324390661</c:v>
                </c:pt>
                <c:pt idx="91">
                  <c:v>-14112.620552148101</c:v>
                </c:pt>
                <c:pt idx="92">
                  <c:v>-10239.062421893501</c:v>
                </c:pt>
                <c:pt idx="93">
                  <c:v>-4338.0449004193197</c:v>
                </c:pt>
                <c:pt idx="94">
                  <c:v>-2697.4570821481502</c:v>
                </c:pt>
                <c:pt idx="95">
                  <c:v>0</c:v>
                </c:pt>
                <c:pt idx="96">
                  <c:v>0</c:v>
                </c:pt>
                <c:pt idx="97">
                  <c:v>0</c:v>
                </c:pt>
                <c:pt idx="98">
                  <c:v>0</c:v>
                </c:pt>
                <c:pt idx="99">
                  <c:v>0</c:v>
                </c:pt>
                <c:pt idx="100">
                  <c:v>0</c:v>
                </c:pt>
                <c:pt idx="101">
                  <c:v>0</c:v>
                </c:pt>
                <c:pt idx="102">
                  <c:v>0</c:v>
                </c:pt>
                <c:pt idx="103">
                  <c:v>0</c:v>
                </c:pt>
                <c:pt idx="104">
                  <c:v>0</c:v>
                </c:pt>
                <c:pt idx="105">
                  <c:v>0</c:v>
                </c:pt>
                <c:pt idx="106">
                  <c:v>0</c:v>
                </c:pt>
                <c:pt idx="107">
                  <c:v>0</c:v>
                </c:pt>
                <c:pt idx="108">
                  <c:v>0</c:v>
                </c:pt>
                <c:pt idx="109">
                  <c:v>0</c:v>
                </c:pt>
                <c:pt idx="110">
                  <c:v>0</c:v>
                </c:pt>
                <c:pt idx="111">
                  <c:v>0</c:v>
                </c:pt>
                <c:pt idx="112">
                  <c:v>0</c:v>
                </c:pt>
                <c:pt idx="113">
                  <c:v>0</c:v>
                </c:pt>
                <c:pt idx="114">
                  <c:v>0</c:v>
                </c:pt>
                <c:pt idx="115">
                  <c:v>0</c:v>
                </c:pt>
                <c:pt idx="116">
                  <c:v>0</c:v>
                </c:pt>
                <c:pt idx="117">
                  <c:v>0</c:v>
                </c:pt>
                <c:pt idx="118">
                  <c:v>0</c:v>
                </c:pt>
                <c:pt idx="119">
                  <c:v>0</c:v>
                </c:pt>
                <c:pt idx="120">
                  <c:v>0</c:v>
                </c:pt>
                <c:pt idx="121">
                  <c:v>0</c:v>
                </c:pt>
                <c:pt idx="122">
                  <c:v>0</c:v>
                </c:pt>
                <c:pt idx="123">
                  <c:v>0</c:v>
                </c:pt>
                <c:pt idx="124">
                  <c:v>0</c:v>
                </c:pt>
                <c:pt idx="125">
                  <c:v>0</c:v>
                </c:pt>
                <c:pt idx="126">
                  <c:v>0</c:v>
                </c:pt>
                <c:pt idx="127">
                  <c:v>0</c:v>
                </c:pt>
                <c:pt idx="128">
                  <c:v>0</c:v>
                </c:pt>
                <c:pt idx="129">
                  <c:v>0</c:v>
                </c:pt>
                <c:pt idx="130">
                  <c:v>0</c:v>
                </c:pt>
                <c:pt idx="131">
                  <c:v>0</c:v>
                </c:pt>
                <c:pt idx="132">
                  <c:v>0</c:v>
                </c:pt>
                <c:pt idx="133">
                  <c:v>0</c:v>
                </c:pt>
                <c:pt idx="134">
                  <c:v>0</c:v>
                </c:pt>
                <c:pt idx="135">
                  <c:v>0</c:v>
                </c:pt>
                <c:pt idx="136">
                  <c:v>0</c:v>
                </c:pt>
                <c:pt idx="137">
                  <c:v>0</c:v>
                </c:pt>
                <c:pt idx="138">
                  <c:v>0</c:v>
                </c:pt>
                <c:pt idx="139">
                  <c:v>0</c:v>
                </c:pt>
                <c:pt idx="140">
                  <c:v>0</c:v>
                </c:pt>
                <c:pt idx="141">
                  <c:v>0</c:v>
                </c:pt>
                <c:pt idx="142">
                  <c:v>0</c:v>
                </c:pt>
                <c:pt idx="143">
                  <c:v>0</c:v>
                </c:pt>
                <c:pt idx="144">
                  <c:v>0</c:v>
                </c:pt>
                <c:pt idx="145">
                  <c:v>0</c:v>
                </c:pt>
                <c:pt idx="146">
                  <c:v>0</c:v>
                </c:pt>
                <c:pt idx="147">
                  <c:v>0</c:v>
                </c:pt>
                <c:pt idx="148">
                  <c:v>0</c:v>
                </c:pt>
                <c:pt idx="149">
                  <c:v>0</c:v>
                </c:pt>
                <c:pt idx="150">
                  <c:v>0</c:v>
                </c:pt>
                <c:pt idx="151">
                  <c:v>0</c:v>
                </c:pt>
                <c:pt idx="152">
                  <c:v>-6000.2232531930804</c:v>
                </c:pt>
                <c:pt idx="153">
                  <c:v>-12354.562588135201</c:v>
                </c:pt>
                <c:pt idx="154">
                  <c:v>-11120.131370438799</c:v>
                </c:pt>
                <c:pt idx="155">
                  <c:v>-6223.03368310517</c:v>
                </c:pt>
                <c:pt idx="156">
                  <c:v>-1237.4137488148201</c:v>
                </c:pt>
                <c:pt idx="157">
                  <c:v>0</c:v>
                </c:pt>
                <c:pt idx="158">
                  <c:v>0</c:v>
                </c:pt>
                <c:pt idx="159">
                  <c:v>0</c:v>
                </c:pt>
                <c:pt idx="160">
                  <c:v>0</c:v>
                </c:pt>
                <c:pt idx="161">
                  <c:v>0</c:v>
                </c:pt>
                <c:pt idx="162">
                  <c:v>0</c:v>
                </c:pt>
                <c:pt idx="163">
                  <c:v>0</c:v>
                </c:pt>
                <c:pt idx="164">
                  <c:v>0</c:v>
                </c:pt>
                <c:pt idx="165">
                  <c:v>0</c:v>
                </c:pt>
                <c:pt idx="166">
                  <c:v>0</c:v>
                </c:pt>
                <c:pt idx="167">
                  <c:v>0</c:v>
                </c:pt>
                <c:pt idx="168">
                  <c:v>0</c:v>
                </c:pt>
                <c:pt idx="169">
                  <c:v>0</c:v>
                </c:pt>
                <c:pt idx="170">
                  <c:v>0</c:v>
                </c:pt>
                <c:pt idx="171">
                  <c:v>0</c:v>
                </c:pt>
                <c:pt idx="172">
                  <c:v>-8095.9209700497704</c:v>
                </c:pt>
                <c:pt idx="173">
                  <c:v>-14752.902798180599</c:v>
                </c:pt>
                <c:pt idx="174">
                  <c:v>-12207.365138908401</c:v>
                </c:pt>
                <c:pt idx="175">
                  <c:v>-4230.7290158715396</c:v>
                </c:pt>
                <c:pt idx="176">
                  <c:v>0</c:v>
                </c:pt>
                <c:pt idx="177">
                  <c:v>0</c:v>
                </c:pt>
                <c:pt idx="178">
                  <c:v>0</c:v>
                </c:pt>
                <c:pt idx="179">
                  <c:v>0</c:v>
                </c:pt>
                <c:pt idx="180">
                  <c:v>0</c:v>
                </c:pt>
                <c:pt idx="181">
                  <c:v>0</c:v>
                </c:pt>
                <c:pt idx="182">
                  <c:v>0</c:v>
                </c:pt>
                <c:pt idx="183">
                  <c:v>-1257.11454174445</c:v>
                </c:pt>
                <c:pt idx="184">
                  <c:v>-5768.33220091159</c:v>
                </c:pt>
                <c:pt idx="185">
                  <c:v>-6193.5777785738301</c:v>
                </c:pt>
                <c:pt idx="186">
                  <c:v>-5812.2627723935202</c:v>
                </c:pt>
                <c:pt idx="187">
                  <c:v>-3964.6391904043799</c:v>
                </c:pt>
                <c:pt idx="188">
                  <c:v>-2901.3291026206198</c:v>
                </c:pt>
                <c:pt idx="189">
                  <c:v>-1819.8769614688199</c:v>
                </c:pt>
                <c:pt idx="190">
                  <c:v>-1292.4260873555099</c:v>
                </c:pt>
                <c:pt idx="191">
                  <c:v>-482.45729420632</c:v>
                </c:pt>
                <c:pt idx="192">
                  <c:v>-456.21575716872502</c:v>
                </c:pt>
                <c:pt idx="193">
                  <c:v>0</c:v>
                </c:pt>
                <c:pt idx="194">
                  <c:v>0</c:v>
                </c:pt>
                <c:pt idx="195">
                  <c:v>0</c:v>
                </c:pt>
                <c:pt idx="196">
                  <c:v>0</c:v>
                </c:pt>
                <c:pt idx="197">
                  <c:v>0</c:v>
                </c:pt>
                <c:pt idx="198">
                  <c:v>0</c:v>
                </c:pt>
                <c:pt idx="199">
                  <c:v>0</c:v>
                </c:pt>
                <c:pt idx="200">
                  <c:v>0</c:v>
                </c:pt>
                <c:pt idx="201">
                  <c:v>0</c:v>
                </c:pt>
                <c:pt idx="202">
                  <c:v>0</c:v>
                </c:pt>
                <c:pt idx="203">
                  <c:v>0</c:v>
                </c:pt>
                <c:pt idx="204">
                  <c:v>0</c:v>
                </c:pt>
                <c:pt idx="205">
                  <c:v>0</c:v>
                </c:pt>
                <c:pt idx="206">
                  <c:v>0</c:v>
                </c:pt>
                <c:pt idx="207">
                  <c:v>0</c:v>
                </c:pt>
                <c:pt idx="208">
                  <c:v>0</c:v>
                </c:pt>
                <c:pt idx="209">
                  <c:v>0</c:v>
                </c:pt>
                <c:pt idx="210">
                  <c:v>0</c:v>
                </c:pt>
                <c:pt idx="211">
                  <c:v>0</c:v>
                </c:pt>
                <c:pt idx="212">
                  <c:v>0</c:v>
                </c:pt>
                <c:pt idx="213">
                  <c:v>0</c:v>
                </c:pt>
                <c:pt idx="214">
                  <c:v>0</c:v>
                </c:pt>
                <c:pt idx="215">
                  <c:v>0</c:v>
                </c:pt>
                <c:pt idx="216">
                  <c:v>0</c:v>
                </c:pt>
                <c:pt idx="217">
                  <c:v>0</c:v>
                </c:pt>
                <c:pt idx="218">
                  <c:v>0</c:v>
                </c:pt>
                <c:pt idx="219">
                  <c:v>0</c:v>
                </c:pt>
                <c:pt idx="220">
                  <c:v>0</c:v>
                </c:pt>
                <c:pt idx="221">
                  <c:v>0</c:v>
                </c:pt>
                <c:pt idx="222">
                  <c:v>0</c:v>
                </c:pt>
                <c:pt idx="223">
                  <c:v>0</c:v>
                </c:pt>
                <c:pt idx="224">
                  <c:v>0</c:v>
                </c:pt>
                <c:pt idx="225">
                  <c:v>0</c:v>
                </c:pt>
                <c:pt idx="226">
                  <c:v>0</c:v>
                </c:pt>
                <c:pt idx="227">
                  <c:v>0</c:v>
                </c:pt>
                <c:pt idx="228">
                  <c:v>0</c:v>
                </c:pt>
                <c:pt idx="229">
                  <c:v>0</c:v>
                </c:pt>
                <c:pt idx="230">
                  <c:v>0</c:v>
                </c:pt>
                <c:pt idx="231">
                  <c:v>0</c:v>
                </c:pt>
                <c:pt idx="232">
                  <c:v>0</c:v>
                </c:pt>
                <c:pt idx="233">
                  <c:v>-4552.7314332071401</c:v>
                </c:pt>
                <c:pt idx="234">
                  <c:v>-9473.16618349284</c:v>
                </c:pt>
                <c:pt idx="235">
                  <c:v>-8514.2815025323798</c:v>
                </c:pt>
                <c:pt idx="236">
                  <c:v>-3643.6266474127901</c:v>
                </c:pt>
                <c:pt idx="237">
                  <c:v>0</c:v>
                </c:pt>
                <c:pt idx="238">
                  <c:v>-970.742651608953</c:v>
                </c:pt>
                <c:pt idx="239">
                  <c:v>-5426.0831615472598</c:v>
                </c:pt>
                <c:pt idx="240">
                  <c:v>-11786.943467795099</c:v>
                </c:pt>
                <c:pt idx="241">
                  <c:v>-12234.152330061101</c:v>
                </c:pt>
                <c:pt idx="242">
                  <c:v>-7417.5920123072901</c:v>
                </c:pt>
                <c:pt idx="243">
                  <c:v>-9498.9046990848801</c:v>
                </c:pt>
                <c:pt idx="244">
                  <c:v>-8456.8317805339993</c:v>
                </c:pt>
                <c:pt idx="245">
                  <c:v>-7492.9745629052604</c:v>
                </c:pt>
                <c:pt idx="246">
                  <c:v>-10689.1945247515</c:v>
                </c:pt>
                <c:pt idx="247">
                  <c:v>-11324.886993762</c:v>
                </c:pt>
                <c:pt idx="248">
                  <c:v>-7036.6560822687097</c:v>
                </c:pt>
                <c:pt idx="249">
                  <c:v>-2112.1108828532901</c:v>
                </c:pt>
                <c:pt idx="250">
                  <c:v>0</c:v>
                </c:pt>
                <c:pt idx="251">
                  <c:v>-923.91291084894999</c:v>
                </c:pt>
                <c:pt idx="252">
                  <c:v>-1374.6874014607499</c:v>
                </c:pt>
                <c:pt idx="253">
                  <c:v>-129.39656722511799</c:v>
                </c:pt>
                <c:pt idx="254">
                  <c:v>0</c:v>
                </c:pt>
                <c:pt idx="255">
                  <c:v>0</c:v>
                </c:pt>
                <c:pt idx="256">
                  <c:v>-2456.6180818391899</c:v>
                </c:pt>
                <c:pt idx="257">
                  <c:v>-1292.4260873555099</c:v>
                </c:pt>
                <c:pt idx="258">
                  <c:v>0</c:v>
                </c:pt>
                <c:pt idx="259">
                  <c:v>0</c:v>
                </c:pt>
                <c:pt idx="260">
                  <c:v>0</c:v>
                </c:pt>
                <c:pt idx="261">
                  <c:v>0</c:v>
                </c:pt>
                <c:pt idx="262">
                  <c:v>0</c:v>
                </c:pt>
                <c:pt idx="263">
                  <c:v>0</c:v>
                </c:pt>
                <c:pt idx="264">
                  <c:v>0</c:v>
                </c:pt>
                <c:pt idx="265">
                  <c:v>0</c:v>
                </c:pt>
                <c:pt idx="266">
                  <c:v>0</c:v>
                </c:pt>
                <c:pt idx="267">
                  <c:v>0</c:v>
                </c:pt>
                <c:pt idx="268">
                  <c:v>0</c:v>
                </c:pt>
                <c:pt idx="269">
                  <c:v>0</c:v>
                </c:pt>
                <c:pt idx="270">
                  <c:v>0</c:v>
                </c:pt>
                <c:pt idx="271">
                  <c:v>0</c:v>
                </c:pt>
                <c:pt idx="272">
                  <c:v>0</c:v>
                </c:pt>
                <c:pt idx="273">
                  <c:v>0</c:v>
                </c:pt>
                <c:pt idx="274">
                  <c:v>-5735.7648998413197</c:v>
                </c:pt>
                <c:pt idx="275">
                  <c:v>-12595.9003985452</c:v>
                </c:pt>
                <c:pt idx="276">
                  <c:v>-11276.7393727901</c:v>
                </c:pt>
                <c:pt idx="277">
                  <c:v>-13991.8980195151</c:v>
                </c:pt>
                <c:pt idx="278">
                  <c:v>-12200.2506303757</c:v>
                </c:pt>
                <c:pt idx="279">
                  <c:v>-16672.719257536399</c:v>
                </c:pt>
                <c:pt idx="280">
                  <c:v>-10259.9925223969</c:v>
                </c:pt>
                <c:pt idx="281">
                  <c:v>-1772.37648114586</c:v>
                </c:pt>
                <c:pt idx="282">
                  <c:v>0</c:v>
                </c:pt>
                <c:pt idx="283">
                  <c:v>0</c:v>
                </c:pt>
                <c:pt idx="284">
                  <c:v>0</c:v>
                </c:pt>
                <c:pt idx="285">
                  <c:v>0</c:v>
                </c:pt>
                <c:pt idx="286">
                  <c:v>0</c:v>
                </c:pt>
                <c:pt idx="287">
                  <c:v>0</c:v>
                </c:pt>
                <c:pt idx="288">
                  <c:v>0</c:v>
                </c:pt>
                <c:pt idx="289">
                  <c:v>0</c:v>
                </c:pt>
                <c:pt idx="290">
                  <c:v>0</c:v>
                </c:pt>
                <c:pt idx="291">
                  <c:v>0</c:v>
                </c:pt>
                <c:pt idx="292">
                  <c:v>0</c:v>
                </c:pt>
                <c:pt idx="293">
                  <c:v>-2925.3017702509901</c:v>
                </c:pt>
                <c:pt idx="294">
                  <c:v>-983.70876011708197</c:v>
                </c:pt>
                <c:pt idx="295">
                  <c:v>0</c:v>
                </c:pt>
                <c:pt idx="296">
                  <c:v>0</c:v>
                </c:pt>
                <c:pt idx="297">
                  <c:v>0</c:v>
                </c:pt>
                <c:pt idx="298">
                  <c:v>0</c:v>
                </c:pt>
                <c:pt idx="299">
                  <c:v>0</c:v>
                </c:pt>
                <c:pt idx="300">
                  <c:v>0</c:v>
                </c:pt>
                <c:pt idx="301">
                  <c:v>0</c:v>
                </c:pt>
                <c:pt idx="302">
                  <c:v>0</c:v>
                </c:pt>
                <c:pt idx="303">
                  <c:v>-997.50763332761403</c:v>
                </c:pt>
                <c:pt idx="304">
                  <c:v>-2215.5768263032301</c:v>
                </c:pt>
                <c:pt idx="305">
                  <c:v>-5108.4947924747603</c:v>
                </c:pt>
                <c:pt idx="306">
                  <c:v>-4969.0625104028904</c:v>
                </c:pt>
                <c:pt idx="307">
                  <c:v>-2116.0338059526098</c:v>
                </c:pt>
                <c:pt idx="308">
                  <c:v>0</c:v>
                </c:pt>
                <c:pt idx="309">
                  <c:v>0</c:v>
                </c:pt>
                <c:pt idx="310">
                  <c:v>0</c:v>
                </c:pt>
                <c:pt idx="311">
                  <c:v>0</c:v>
                </c:pt>
                <c:pt idx="312">
                  <c:v>-484.71120108082903</c:v>
                </c:pt>
                <c:pt idx="313">
                  <c:v>-2515.2592173153998</c:v>
                </c:pt>
                <c:pt idx="314">
                  <c:v>-3907.1729175555301</c:v>
                </c:pt>
                <c:pt idx="315">
                  <c:v>-4690.8812293916098</c:v>
                </c:pt>
                <c:pt idx="316">
                  <c:v>-3629.6302579675998</c:v>
                </c:pt>
                <c:pt idx="317">
                  <c:v>-3076.8520055441199</c:v>
                </c:pt>
                <c:pt idx="318">
                  <c:v>-4556.2542674074002</c:v>
                </c:pt>
                <c:pt idx="319">
                  <c:v>-5410.94244600001</c:v>
                </c:pt>
                <c:pt idx="320">
                  <c:v>-4709.8007842449297</c:v>
                </c:pt>
                <c:pt idx="321">
                  <c:v>0</c:v>
                </c:pt>
                <c:pt idx="322">
                  <c:v>-464.525269621517</c:v>
                </c:pt>
                <c:pt idx="323">
                  <c:v>0</c:v>
                </c:pt>
                <c:pt idx="324">
                  <c:v>-129.86849322561699</c:v>
                </c:pt>
                <c:pt idx="325">
                  <c:v>0</c:v>
                </c:pt>
                <c:pt idx="326">
                  <c:v>0</c:v>
                </c:pt>
                <c:pt idx="327">
                  <c:v>0</c:v>
                </c:pt>
                <c:pt idx="328">
                  <c:v>0</c:v>
                </c:pt>
                <c:pt idx="329">
                  <c:v>-6231.1437241664698</c:v>
                </c:pt>
                <c:pt idx="330">
                  <c:v>-5806.4657567062204</c:v>
                </c:pt>
                <c:pt idx="331">
                  <c:v>-126.566948332001</c:v>
                </c:pt>
                <c:pt idx="332">
                  <c:v>0</c:v>
                </c:pt>
                <c:pt idx="333">
                  <c:v>-552.64824468237805</c:v>
                </c:pt>
                <c:pt idx="334">
                  <c:v>0</c:v>
                </c:pt>
                <c:pt idx="335">
                  <c:v>-118.73326506943999</c:v>
                </c:pt>
                <c:pt idx="336">
                  <c:v>0</c:v>
                </c:pt>
                <c:pt idx="337">
                  <c:v>0</c:v>
                </c:pt>
                <c:pt idx="338">
                  <c:v>0</c:v>
                </c:pt>
                <c:pt idx="339">
                  <c:v>0</c:v>
                </c:pt>
                <c:pt idx="340">
                  <c:v>0</c:v>
                </c:pt>
                <c:pt idx="341">
                  <c:v>0</c:v>
                </c:pt>
                <c:pt idx="342">
                  <c:v>0</c:v>
                </c:pt>
                <c:pt idx="343">
                  <c:v>0</c:v>
                </c:pt>
                <c:pt idx="344">
                  <c:v>0</c:v>
                </c:pt>
                <c:pt idx="345">
                  <c:v>0</c:v>
                </c:pt>
                <c:pt idx="346">
                  <c:v>0</c:v>
                </c:pt>
                <c:pt idx="347">
                  <c:v>0</c:v>
                </c:pt>
                <c:pt idx="348">
                  <c:v>0</c:v>
                </c:pt>
                <c:pt idx="349">
                  <c:v>0</c:v>
                </c:pt>
                <c:pt idx="350">
                  <c:v>0</c:v>
                </c:pt>
                <c:pt idx="351">
                  <c:v>0</c:v>
                </c:pt>
                <c:pt idx="352">
                  <c:v>0</c:v>
                </c:pt>
                <c:pt idx="353">
                  <c:v>0</c:v>
                </c:pt>
                <c:pt idx="354">
                  <c:v>0</c:v>
                </c:pt>
                <c:pt idx="355">
                  <c:v>0</c:v>
                </c:pt>
                <c:pt idx="356">
                  <c:v>0</c:v>
                </c:pt>
                <c:pt idx="357">
                  <c:v>0</c:v>
                </c:pt>
                <c:pt idx="358">
                  <c:v>0</c:v>
                </c:pt>
                <c:pt idx="359">
                  <c:v>-1936.8672908543799</c:v>
                </c:pt>
                <c:pt idx="360">
                  <c:v>-4521.1891609182003</c:v>
                </c:pt>
                <c:pt idx="361">
                  <c:v>-3896.1845810893901</c:v>
                </c:pt>
                <c:pt idx="362">
                  <c:v>-2206.57491104766</c:v>
                </c:pt>
                <c:pt idx="363">
                  <c:v>-704.829578882654</c:v>
                </c:pt>
                <c:pt idx="364">
                  <c:v>0</c:v>
                </c:pt>
                <c:pt idx="365">
                  <c:v>0</c:v>
                </c:pt>
                <c:pt idx="366">
                  <c:v>0</c:v>
                </c:pt>
                <c:pt idx="367">
                  <c:v>0</c:v>
                </c:pt>
                <c:pt idx="368">
                  <c:v>0</c:v>
                </c:pt>
                <c:pt idx="369">
                  <c:v>0</c:v>
                </c:pt>
                <c:pt idx="370">
                  <c:v>0</c:v>
                </c:pt>
                <c:pt idx="371">
                  <c:v>0</c:v>
                </c:pt>
                <c:pt idx="372">
                  <c:v>-452.97327186524899</c:v>
                </c:pt>
                <c:pt idx="373">
                  <c:v>-5605.4406072045504</c:v>
                </c:pt>
                <c:pt idx="374">
                  <c:v>-7307.6580441202204</c:v>
                </c:pt>
                <c:pt idx="375">
                  <c:v>-5371.9268997866602</c:v>
                </c:pt>
                <c:pt idx="376">
                  <c:v>-3157.8037865808401</c:v>
                </c:pt>
                <c:pt idx="377">
                  <c:v>0</c:v>
                </c:pt>
                <c:pt idx="378">
                  <c:v>0</c:v>
                </c:pt>
                <c:pt idx="379">
                  <c:v>0</c:v>
                </c:pt>
                <c:pt idx="380">
                  <c:v>0</c:v>
                </c:pt>
                <c:pt idx="381">
                  <c:v>0</c:v>
                </c:pt>
                <c:pt idx="382">
                  <c:v>0</c:v>
                </c:pt>
                <c:pt idx="383">
                  <c:v>0</c:v>
                </c:pt>
                <c:pt idx="384">
                  <c:v>0</c:v>
                </c:pt>
                <c:pt idx="385">
                  <c:v>0</c:v>
                </c:pt>
                <c:pt idx="386">
                  <c:v>0</c:v>
                </c:pt>
                <c:pt idx="387">
                  <c:v>0</c:v>
                </c:pt>
                <c:pt idx="388">
                  <c:v>0</c:v>
                </c:pt>
                <c:pt idx="389">
                  <c:v>0</c:v>
                </c:pt>
                <c:pt idx="390">
                  <c:v>0</c:v>
                </c:pt>
                <c:pt idx="391">
                  <c:v>0</c:v>
                </c:pt>
                <c:pt idx="392">
                  <c:v>0</c:v>
                </c:pt>
                <c:pt idx="393">
                  <c:v>0</c:v>
                </c:pt>
                <c:pt idx="394">
                  <c:v>0</c:v>
                </c:pt>
                <c:pt idx="395">
                  <c:v>0</c:v>
                </c:pt>
                <c:pt idx="396">
                  <c:v>0</c:v>
                </c:pt>
                <c:pt idx="397">
                  <c:v>0</c:v>
                </c:pt>
                <c:pt idx="398">
                  <c:v>0</c:v>
                </c:pt>
                <c:pt idx="399">
                  <c:v>0</c:v>
                </c:pt>
                <c:pt idx="400">
                  <c:v>0</c:v>
                </c:pt>
                <c:pt idx="401">
                  <c:v>0</c:v>
                </c:pt>
                <c:pt idx="402">
                  <c:v>-464.525269621517</c:v>
                </c:pt>
                <c:pt idx="403">
                  <c:v>-3282.2346284608798</c:v>
                </c:pt>
                <c:pt idx="404">
                  <c:v>-3346.3655086133299</c:v>
                </c:pt>
                <c:pt idx="405">
                  <c:v>-2318.54083917056</c:v>
                </c:pt>
                <c:pt idx="406">
                  <c:v>-2406.8518094651999</c:v>
                </c:pt>
                <c:pt idx="407">
                  <c:v>-2654.9484404120299</c:v>
                </c:pt>
                <c:pt idx="408">
                  <c:v>-2395.3637385096499</c:v>
                </c:pt>
                <c:pt idx="409">
                  <c:v>-1074.57767202426</c:v>
                </c:pt>
                <c:pt idx="410">
                  <c:v>0</c:v>
                </c:pt>
                <c:pt idx="411">
                  <c:v>0</c:v>
                </c:pt>
                <c:pt idx="412">
                  <c:v>0</c:v>
                </c:pt>
                <c:pt idx="413">
                  <c:v>0</c:v>
                </c:pt>
                <c:pt idx="414">
                  <c:v>0</c:v>
                </c:pt>
                <c:pt idx="415">
                  <c:v>0</c:v>
                </c:pt>
                <c:pt idx="416">
                  <c:v>0</c:v>
                </c:pt>
                <c:pt idx="417">
                  <c:v>0</c:v>
                </c:pt>
                <c:pt idx="418">
                  <c:v>0</c:v>
                </c:pt>
                <c:pt idx="419">
                  <c:v>0</c:v>
                </c:pt>
                <c:pt idx="420">
                  <c:v>-1556.4171981491299</c:v>
                </c:pt>
                <c:pt idx="421">
                  <c:v>-1023.15009396673</c:v>
                </c:pt>
                <c:pt idx="422">
                  <c:v>0</c:v>
                </c:pt>
                <c:pt idx="423">
                  <c:v>0</c:v>
                </c:pt>
                <c:pt idx="424">
                  <c:v>0</c:v>
                </c:pt>
                <c:pt idx="425">
                  <c:v>0</c:v>
                </c:pt>
                <c:pt idx="426">
                  <c:v>0</c:v>
                </c:pt>
                <c:pt idx="427">
                  <c:v>0</c:v>
                </c:pt>
                <c:pt idx="428">
                  <c:v>0</c:v>
                </c:pt>
                <c:pt idx="429">
                  <c:v>0</c:v>
                </c:pt>
                <c:pt idx="430">
                  <c:v>0</c:v>
                </c:pt>
                <c:pt idx="431">
                  <c:v>-506.72510391802803</c:v>
                </c:pt>
                <c:pt idx="432">
                  <c:v>-1368.3956421502801</c:v>
                </c:pt>
                <c:pt idx="433">
                  <c:v>-81.580867621988702</c:v>
                </c:pt>
                <c:pt idx="434">
                  <c:v>0</c:v>
                </c:pt>
                <c:pt idx="435">
                  <c:v>0</c:v>
                </c:pt>
                <c:pt idx="436">
                  <c:v>-3260.2253664177802</c:v>
                </c:pt>
                <c:pt idx="437">
                  <c:v>-6977.8525381324798</c:v>
                </c:pt>
                <c:pt idx="438">
                  <c:v>-9771.8597621188292</c:v>
                </c:pt>
                <c:pt idx="439">
                  <c:v>-10464.3229201341</c:v>
                </c:pt>
                <c:pt idx="440">
                  <c:v>-8303.9486738353899</c:v>
                </c:pt>
                <c:pt idx="441">
                  <c:v>0</c:v>
                </c:pt>
                <c:pt idx="442">
                  <c:v>0</c:v>
                </c:pt>
                <c:pt idx="443">
                  <c:v>0</c:v>
                </c:pt>
                <c:pt idx="444">
                  <c:v>0</c:v>
                </c:pt>
                <c:pt idx="445">
                  <c:v>0</c:v>
                </c:pt>
                <c:pt idx="446">
                  <c:v>0</c:v>
                </c:pt>
                <c:pt idx="447">
                  <c:v>0</c:v>
                </c:pt>
                <c:pt idx="448">
                  <c:v>0</c:v>
                </c:pt>
                <c:pt idx="449">
                  <c:v>0</c:v>
                </c:pt>
                <c:pt idx="450">
                  <c:v>0</c:v>
                </c:pt>
                <c:pt idx="451">
                  <c:v>0</c:v>
                </c:pt>
                <c:pt idx="452">
                  <c:v>0</c:v>
                </c:pt>
                <c:pt idx="453">
                  <c:v>0</c:v>
                </c:pt>
                <c:pt idx="454">
                  <c:v>0</c:v>
                </c:pt>
                <c:pt idx="455">
                  <c:v>0</c:v>
                </c:pt>
                <c:pt idx="456">
                  <c:v>0</c:v>
                </c:pt>
                <c:pt idx="457">
                  <c:v>0</c:v>
                </c:pt>
                <c:pt idx="458">
                  <c:v>0</c:v>
                </c:pt>
                <c:pt idx="459">
                  <c:v>0</c:v>
                </c:pt>
                <c:pt idx="460">
                  <c:v>0</c:v>
                </c:pt>
                <c:pt idx="461">
                  <c:v>0</c:v>
                </c:pt>
                <c:pt idx="462">
                  <c:v>0</c:v>
                </c:pt>
                <c:pt idx="463">
                  <c:v>0</c:v>
                </c:pt>
                <c:pt idx="464">
                  <c:v>0</c:v>
                </c:pt>
                <c:pt idx="465">
                  <c:v>0</c:v>
                </c:pt>
                <c:pt idx="466">
                  <c:v>0</c:v>
                </c:pt>
                <c:pt idx="467">
                  <c:v>0</c:v>
                </c:pt>
                <c:pt idx="468">
                  <c:v>0</c:v>
                </c:pt>
                <c:pt idx="469">
                  <c:v>0</c:v>
                </c:pt>
                <c:pt idx="470">
                  <c:v>0</c:v>
                </c:pt>
                <c:pt idx="471">
                  <c:v>0</c:v>
                </c:pt>
                <c:pt idx="472">
                  <c:v>0</c:v>
                </c:pt>
                <c:pt idx="473">
                  <c:v>0</c:v>
                </c:pt>
                <c:pt idx="474">
                  <c:v>0</c:v>
                </c:pt>
                <c:pt idx="475">
                  <c:v>0</c:v>
                </c:pt>
                <c:pt idx="476">
                  <c:v>0</c:v>
                </c:pt>
                <c:pt idx="477">
                  <c:v>0</c:v>
                </c:pt>
                <c:pt idx="478">
                  <c:v>0</c:v>
                </c:pt>
                <c:pt idx="479">
                  <c:v>0</c:v>
                </c:pt>
                <c:pt idx="480">
                  <c:v>0</c:v>
                </c:pt>
                <c:pt idx="481">
                  <c:v>0</c:v>
                </c:pt>
                <c:pt idx="482">
                  <c:v>0</c:v>
                </c:pt>
                <c:pt idx="483">
                  <c:v>0</c:v>
                </c:pt>
                <c:pt idx="484">
                  <c:v>0</c:v>
                </c:pt>
                <c:pt idx="485">
                  <c:v>0</c:v>
                </c:pt>
                <c:pt idx="486">
                  <c:v>0</c:v>
                </c:pt>
                <c:pt idx="487">
                  <c:v>0</c:v>
                </c:pt>
                <c:pt idx="488">
                  <c:v>0</c:v>
                </c:pt>
                <c:pt idx="489">
                  <c:v>0</c:v>
                </c:pt>
                <c:pt idx="490">
                  <c:v>0</c:v>
                </c:pt>
                <c:pt idx="491">
                  <c:v>0</c:v>
                </c:pt>
                <c:pt idx="492">
                  <c:v>0</c:v>
                </c:pt>
                <c:pt idx="493">
                  <c:v>0</c:v>
                </c:pt>
                <c:pt idx="494">
                  <c:v>0</c:v>
                </c:pt>
                <c:pt idx="495">
                  <c:v>0</c:v>
                </c:pt>
                <c:pt idx="496">
                  <c:v>0</c:v>
                </c:pt>
                <c:pt idx="497">
                  <c:v>0</c:v>
                </c:pt>
                <c:pt idx="498">
                  <c:v>0</c:v>
                </c:pt>
                <c:pt idx="499">
                  <c:v>0</c:v>
                </c:pt>
                <c:pt idx="500">
                  <c:v>0</c:v>
                </c:pt>
                <c:pt idx="501">
                  <c:v>0</c:v>
                </c:pt>
                <c:pt idx="502">
                  <c:v>0</c:v>
                </c:pt>
                <c:pt idx="503">
                  <c:v>0</c:v>
                </c:pt>
                <c:pt idx="504">
                  <c:v>0</c:v>
                </c:pt>
                <c:pt idx="505">
                  <c:v>0</c:v>
                </c:pt>
                <c:pt idx="506">
                  <c:v>0</c:v>
                </c:pt>
                <c:pt idx="507">
                  <c:v>0</c:v>
                </c:pt>
                <c:pt idx="508">
                  <c:v>0</c:v>
                </c:pt>
                <c:pt idx="509">
                  <c:v>0</c:v>
                </c:pt>
                <c:pt idx="510">
                  <c:v>0</c:v>
                </c:pt>
                <c:pt idx="511">
                  <c:v>0</c:v>
                </c:pt>
                <c:pt idx="512">
                  <c:v>0</c:v>
                </c:pt>
                <c:pt idx="513">
                  <c:v>0</c:v>
                </c:pt>
                <c:pt idx="514">
                  <c:v>0</c:v>
                </c:pt>
                <c:pt idx="515">
                  <c:v>0</c:v>
                </c:pt>
                <c:pt idx="516">
                  <c:v>0</c:v>
                </c:pt>
                <c:pt idx="517">
                  <c:v>0</c:v>
                </c:pt>
                <c:pt idx="518">
                  <c:v>0</c:v>
                </c:pt>
                <c:pt idx="519">
                  <c:v>0</c:v>
                </c:pt>
                <c:pt idx="520">
                  <c:v>-134.33378313047899</c:v>
                </c:pt>
                <c:pt idx="521">
                  <c:v>-1231.7041096944499</c:v>
                </c:pt>
                <c:pt idx="522">
                  <c:v>-1430.3935378251899</c:v>
                </c:pt>
                <c:pt idx="523">
                  <c:v>-2054.4907400646298</c:v>
                </c:pt>
                <c:pt idx="524">
                  <c:v>-3683.2635320387799</c:v>
                </c:pt>
                <c:pt idx="525">
                  <c:v>-4927.4303822598504</c:v>
                </c:pt>
                <c:pt idx="526">
                  <c:v>0</c:v>
                </c:pt>
                <c:pt idx="527">
                  <c:v>0</c:v>
                </c:pt>
                <c:pt idx="528">
                  <c:v>0</c:v>
                </c:pt>
                <c:pt idx="529">
                  <c:v>0</c:v>
                </c:pt>
                <c:pt idx="530">
                  <c:v>0</c:v>
                </c:pt>
                <c:pt idx="531">
                  <c:v>0</c:v>
                </c:pt>
                <c:pt idx="532">
                  <c:v>0</c:v>
                </c:pt>
                <c:pt idx="533">
                  <c:v>0</c:v>
                </c:pt>
                <c:pt idx="534">
                  <c:v>0</c:v>
                </c:pt>
                <c:pt idx="535">
                  <c:v>0</c:v>
                </c:pt>
                <c:pt idx="536">
                  <c:v>0</c:v>
                </c:pt>
                <c:pt idx="537">
                  <c:v>0</c:v>
                </c:pt>
                <c:pt idx="538">
                  <c:v>0</c:v>
                </c:pt>
                <c:pt idx="539">
                  <c:v>0</c:v>
                </c:pt>
                <c:pt idx="540">
                  <c:v>0</c:v>
                </c:pt>
                <c:pt idx="541">
                  <c:v>0</c:v>
                </c:pt>
                <c:pt idx="542">
                  <c:v>0</c:v>
                </c:pt>
                <c:pt idx="543">
                  <c:v>0</c:v>
                </c:pt>
                <c:pt idx="544">
                  <c:v>-450.74066746271802</c:v>
                </c:pt>
                <c:pt idx="545">
                  <c:v>-2244.10405971003</c:v>
                </c:pt>
                <c:pt idx="546">
                  <c:v>-4481.4750547500198</c:v>
                </c:pt>
                <c:pt idx="547">
                  <c:v>-2632.1783715360798</c:v>
                </c:pt>
                <c:pt idx="548">
                  <c:v>-1755.25381250173</c:v>
                </c:pt>
                <c:pt idx="549">
                  <c:v>-785.43281189167396</c:v>
                </c:pt>
                <c:pt idx="550">
                  <c:v>-745.15620327771603</c:v>
                </c:pt>
                <c:pt idx="551">
                  <c:v>-316.00812413155199</c:v>
                </c:pt>
                <c:pt idx="552">
                  <c:v>0</c:v>
                </c:pt>
                <c:pt idx="553">
                  <c:v>-112.038892971753</c:v>
                </c:pt>
                <c:pt idx="554">
                  <c:v>0</c:v>
                </c:pt>
                <c:pt idx="555">
                  <c:v>0</c:v>
                </c:pt>
                <c:pt idx="556">
                  <c:v>0</c:v>
                </c:pt>
                <c:pt idx="557">
                  <c:v>0</c:v>
                </c:pt>
                <c:pt idx="558">
                  <c:v>0</c:v>
                </c:pt>
                <c:pt idx="559">
                  <c:v>0</c:v>
                </c:pt>
                <c:pt idx="560">
                  <c:v>0</c:v>
                </c:pt>
                <c:pt idx="561">
                  <c:v>0</c:v>
                </c:pt>
                <c:pt idx="562">
                  <c:v>0</c:v>
                </c:pt>
                <c:pt idx="563">
                  <c:v>0</c:v>
                </c:pt>
                <c:pt idx="564">
                  <c:v>-2202.4957526604298</c:v>
                </c:pt>
                <c:pt idx="565">
                  <c:v>0</c:v>
                </c:pt>
                <c:pt idx="566">
                  <c:v>0</c:v>
                </c:pt>
                <c:pt idx="567">
                  <c:v>0</c:v>
                </c:pt>
                <c:pt idx="568">
                  <c:v>0</c:v>
                </c:pt>
                <c:pt idx="569">
                  <c:v>0</c:v>
                </c:pt>
                <c:pt idx="570">
                  <c:v>0</c:v>
                </c:pt>
                <c:pt idx="571">
                  <c:v>0</c:v>
                </c:pt>
                <c:pt idx="572">
                  <c:v>0</c:v>
                </c:pt>
                <c:pt idx="573">
                  <c:v>0</c:v>
                </c:pt>
                <c:pt idx="574">
                  <c:v>0</c:v>
                </c:pt>
                <c:pt idx="575">
                  <c:v>0</c:v>
                </c:pt>
                <c:pt idx="576">
                  <c:v>0</c:v>
                </c:pt>
                <c:pt idx="577">
                  <c:v>0</c:v>
                </c:pt>
                <c:pt idx="578">
                  <c:v>0</c:v>
                </c:pt>
                <c:pt idx="579">
                  <c:v>0</c:v>
                </c:pt>
                <c:pt idx="580">
                  <c:v>0</c:v>
                </c:pt>
                <c:pt idx="581">
                  <c:v>0</c:v>
                </c:pt>
                <c:pt idx="582">
                  <c:v>0</c:v>
                </c:pt>
                <c:pt idx="583">
                  <c:v>0</c:v>
                </c:pt>
                <c:pt idx="584">
                  <c:v>0</c:v>
                </c:pt>
                <c:pt idx="585">
                  <c:v>0</c:v>
                </c:pt>
                <c:pt idx="586">
                  <c:v>0</c:v>
                </c:pt>
                <c:pt idx="587">
                  <c:v>0</c:v>
                </c:pt>
                <c:pt idx="588">
                  <c:v>0</c:v>
                </c:pt>
                <c:pt idx="589">
                  <c:v>0</c:v>
                </c:pt>
                <c:pt idx="590">
                  <c:v>0</c:v>
                </c:pt>
                <c:pt idx="591">
                  <c:v>0</c:v>
                </c:pt>
                <c:pt idx="592">
                  <c:v>0</c:v>
                </c:pt>
                <c:pt idx="593">
                  <c:v>0</c:v>
                </c:pt>
                <c:pt idx="594">
                  <c:v>0</c:v>
                </c:pt>
                <c:pt idx="595">
                  <c:v>0</c:v>
                </c:pt>
                <c:pt idx="596">
                  <c:v>0</c:v>
                </c:pt>
                <c:pt idx="597">
                  <c:v>0</c:v>
                </c:pt>
                <c:pt idx="598">
                  <c:v>0</c:v>
                </c:pt>
                <c:pt idx="599">
                  <c:v>0</c:v>
                </c:pt>
                <c:pt idx="600">
                  <c:v>0</c:v>
                </c:pt>
                <c:pt idx="601">
                  <c:v>0</c:v>
                </c:pt>
                <c:pt idx="602">
                  <c:v>0</c:v>
                </c:pt>
                <c:pt idx="603">
                  <c:v>0</c:v>
                </c:pt>
                <c:pt idx="604">
                  <c:v>0</c:v>
                </c:pt>
                <c:pt idx="605">
                  <c:v>0</c:v>
                </c:pt>
                <c:pt idx="606">
                  <c:v>0</c:v>
                </c:pt>
                <c:pt idx="607">
                  <c:v>0</c:v>
                </c:pt>
                <c:pt idx="608">
                  <c:v>0</c:v>
                </c:pt>
                <c:pt idx="609">
                  <c:v>0</c:v>
                </c:pt>
                <c:pt idx="610">
                  <c:v>0</c:v>
                </c:pt>
                <c:pt idx="611">
                  <c:v>0</c:v>
                </c:pt>
                <c:pt idx="612">
                  <c:v>0</c:v>
                </c:pt>
                <c:pt idx="613">
                  <c:v>0</c:v>
                </c:pt>
                <c:pt idx="614">
                  <c:v>0</c:v>
                </c:pt>
                <c:pt idx="615">
                  <c:v>0</c:v>
                </c:pt>
                <c:pt idx="616">
                  <c:v>0</c:v>
                </c:pt>
                <c:pt idx="617">
                  <c:v>0</c:v>
                </c:pt>
                <c:pt idx="618">
                  <c:v>0</c:v>
                </c:pt>
                <c:pt idx="619">
                  <c:v>-986.82334462498204</c:v>
                </c:pt>
                <c:pt idx="620">
                  <c:v>-2858.27985669395</c:v>
                </c:pt>
                <c:pt idx="621">
                  <c:v>-2217.6890019810899</c:v>
                </c:pt>
                <c:pt idx="622">
                  <c:v>0</c:v>
                </c:pt>
                <c:pt idx="623">
                  <c:v>0</c:v>
                </c:pt>
                <c:pt idx="624">
                  <c:v>0</c:v>
                </c:pt>
                <c:pt idx="625">
                  <c:v>0</c:v>
                </c:pt>
                <c:pt idx="626">
                  <c:v>0</c:v>
                </c:pt>
                <c:pt idx="627">
                  <c:v>0</c:v>
                </c:pt>
                <c:pt idx="628">
                  <c:v>0</c:v>
                </c:pt>
                <c:pt idx="629">
                  <c:v>0</c:v>
                </c:pt>
                <c:pt idx="630">
                  <c:v>0</c:v>
                </c:pt>
                <c:pt idx="631">
                  <c:v>0</c:v>
                </c:pt>
                <c:pt idx="632">
                  <c:v>0</c:v>
                </c:pt>
                <c:pt idx="633">
                  <c:v>0</c:v>
                </c:pt>
                <c:pt idx="634">
                  <c:v>0</c:v>
                </c:pt>
                <c:pt idx="635">
                  <c:v>0</c:v>
                </c:pt>
                <c:pt idx="636">
                  <c:v>0</c:v>
                </c:pt>
                <c:pt idx="637">
                  <c:v>0</c:v>
                </c:pt>
                <c:pt idx="638">
                  <c:v>0</c:v>
                </c:pt>
                <c:pt idx="639">
                  <c:v>0</c:v>
                </c:pt>
                <c:pt idx="640">
                  <c:v>0</c:v>
                </c:pt>
                <c:pt idx="641">
                  <c:v>0</c:v>
                </c:pt>
                <c:pt idx="642">
                  <c:v>0</c:v>
                </c:pt>
                <c:pt idx="643">
                  <c:v>0</c:v>
                </c:pt>
                <c:pt idx="644">
                  <c:v>0</c:v>
                </c:pt>
                <c:pt idx="645">
                  <c:v>0</c:v>
                </c:pt>
                <c:pt idx="646">
                  <c:v>0</c:v>
                </c:pt>
                <c:pt idx="647">
                  <c:v>0</c:v>
                </c:pt>
                <c:pt idx="648">
                  <c:v>0</c:v>
                </c:pt>
                <c:pt idx="649">
                  <c:v>0</c:v>
                </c:pt>
                <c:pt idx="650">
                  <c:v>0</c:v>
                </c:pt>
                <c:pt idx="651">
                  <c:v>-810.59620755553306</c:v>
                </c:pt>
                <c:pt idx="652">
                  <c:v>-8187.4283323822801</c:v>
                </c:pt>
                <c:pt idx="653">
                  <c:v>-10065.027742648799</c:v>
                </c:pt>
                <c:pt idx="654">
                  <c:v>-9073.39643129863</c:v>
                </c:pt>
                <c:pt idx="655">
                  <c:v>-14384.7201228474</c:v>
                </c:pt>
                <c:pt idx="656">
                  <c:v>-19699.759000373298</c:v>
                </c:pt>
                <c:pt idx="657">
                  <c:v>-17966.599798096799</c:v>
                </c:pt>
                <c:pt idx="658">
                  <c:v>-10366.8586405183</c:v>
                </c:pt>
                <c:pt idx="659">
                  <c:v>-7461.0963318221002</c:v>
                </c:pt>
                <c:pt idx="660">
                  <c:v>-11400.2106994151</c:v>
                </c:pt>
                <c:pt idx="661">
                  <c:v>-15588.9578327407</c:v>
                </c:pt>
                <c:pt idx="662">
                  <c:v>-13286.7764216042</c:v>
                </c:pt>
                <c:pt idx="663">
                  <c:v>-9905.5762279690698</c:v>
                </c:pt>
                <c:pt idx="664">
                  <c:v>-3119.2773869511798</c:v>
                </c:pt>
                <c:pt idx="665">
                  <c:v>-912.959674740742</c:v>
                </c:pt>
                <c:pt idx="666">
                  <c:v>0</c:v>
                </c:pt>
                <c:pt idx="667">
                  <c:v>0</c:v>
                </c:pt>
                <c:pt idx="668">
                  <c:v>0</c:v>
                </c:pt>
                <c:pt idx="669">
                  <c:v>0</c:v>
                </c:pt>
                <c:pt idx="670">
                  <c:v>0</c:v>
                </c:pt>
                <c:pt idx="671">
                  <c:v>0</c:v>
                </c:pt>
                <c:pt idx="672">
                  <c:v>0</c:v>
                </c:pt>
                <c:pt idx="673">
                  <c:v>0</c:v>
                </c:pt>
                <c:pt idx="674">
                  <c:v>0</c:v>
                </c:pt>
                <c:pt idx="675">
                  <c:v>0</c:v>
                </c:pt>
                <c:pt idx="676">
                  <c:v>0</c:v>
                </c:pt>
                <c:pt idx="677">
                  <c:v>0</c:v>
                </c:pt>
                <c:pt idx="678">
                  <c:v>-4698.2776925138796</c:v>
                </c:pt>
                <c:pt idx="679">
                  <c:v>-13049.898524927101</c:v>
                </c:pt>
                <c:pt idx="680">
                  <c:v>-14262.5804671961</c:v>
                </c:pt>
                <c:pt idx="681">
                  <c:v>-15138.2669413776</c:v>
                </c:pt>
                <c:pt idx="682">
                  <c:v>-11537.744505819301</c:v>
                </c:pt>
                <c:pt idx="683">
                  <c:v>-3272.0724399937699</c:v>
                </c:pt>
                <c:pt idx="684">
                  <c:v>-4220.1467737377197</c:v>
                </c:pt>
                <c:pt idx="685">
                  <c:v>0</c:v>
                </c:pt>
                <c:pt idx="686">
                  <c:v>0</c:v>
                </c:pt>
                <c:pt idx="687">
                  <c:v>0</c:v>
                </c:pt>
                <c:pt idx="688">
                  <c:v>0</c:v>
                </c:pt>
                <c:pt idx="689">
                  <c:v>0</c:v>
                </c:pt>
                <c:pt idx="690">
                  <c:v>0</c:v>
                </c:pt>
                <c:pt idx="691">
                  <c:v>0</c:v>
                </c:pt>
                <c:pt idx="692">
                  <c:v>0</c:v>
                </c:pt>
                <c:pt idx="693">
                  <c:v>0</c:v>
                </c:pt>
                <c:pt idx="694">
                  <c:v>0</c:v>
                </c:pt>
                <c:pt idx="695">
                  <c:v>0</c:v>
                </c:pt>
                <c:pt idx="696">
                  <c:v>-944.50292432001504</c:v>
                </c:pt>
                <c:pt idx="697">
                  <c:v>-13499.848270139501</c:v>
                </c:pt>
                <c:pt idx="698">
                  <c:v>-6751.2198636424</c:v>
                </c:pt>
                <c:pt idx="699">
                  <c:v>-6690.7264973747897</c:v>
                </c:pt>
                <c:pt idx="700">
                  <c:v>-2197.1694088658701</c:v>
                </c:pt>
                <c:pt idx="701">
                  <c:v>-134.33694838321301</c:v>
                </c:pt>
                <c:pt idx="702">
                  <c:v>0</c:v>
                </c:pt>
                <c:pt idx="703">
                  <c:v>0</c:v>
                </c:pt>
                <c:pt idx="704">
                  <c:v>0</c:v>
                </c:pt>
                <c:pt idx="705">
                  <c:v>-1209.6851747839301</c:v>
                </c:pt>
                <c:pt idx="706">
                  <c:v>-3517.5152561189602</c:v>
                </c:pt>
                <c:pt idx="707">
                  <c:v>-4610.1902210235503</c:v>
                </c:pt>
                <c:pt idx="708">
                  <c:v>-3048.5432120414798</c:v>
                </c:pt>
                <c:pt idx="709">
                  <c:v>-426.27856362963303</c:v>
                </c:pt>
                <c:pt idx="710">
                  <c:v>0</c:v>
                </c:pt>
                <c:pt idx="711">
                  <c:v>0</c:v>
                </c:pt>
                <c:pt idx="712">
                  <c:v>0</c:v>
                </c:pt>
                <c:pt idx="713">
                  <c:v>0</c:v>
                </c:pt>
                <c:pt idx="714">
                  <c:v>-134.33694838321301</c:v>
                </c:pt>
                <c:pt idx="715">
                  <c:v>-5383.2785412891599</c:v>
                </c:pt>
                <c:pt idx="716">
                  <c:v>-7629.6541097334602</c:v>
                </c:pt>
                <c:pt idx="717">
                  <c:v>-2210.7759710370401</c:v>
                </c:pt>
                <c:pt idx="718">
                  <c:v>0</c:v>
                </c:pt>
                <c:pt idx="719">
                  <c:v>0</c:v>
                </c:pt>
                <c:pt idx="720">
                  <c:v>0</c:v>
                </c:pt>
                <c:pt idx="721">
                  <c:v>0</c:v>
                </c:pt>
                <c:pt idx="722">
                  <c:v>0</c:v>
                </c:pt>
                <c:pt idx="723">
                  <c:v>0</c:v>
                </c:pt>
                <c:pt idx="724">
                  <c:v>0</c:v>
                </c:pt>
                <c:pt idx="725">
                  <c:v>0</c:v>
                </c:pt>
                <c:pt idx="726">
                  <c:v>0</c:v>
                </c:pt>
                <c:pt idx="727">
                  <c:v>0</c:v>
                </c:pt>
                <c:pt idx="728">
                  <c:v>0</c:v>
                </c:pt>
                <c:pt idx="729">
                  <c:v>0</c:v>
                </c:pt>
                <c:pt idx="730">
                  <c:v>0</c:v>
                </c:pt>
                <c:pt idx="731">
                  <c:v>0</c:v>
                </c:pt>
                <c:pt idx="732">
                  <c:v>0</c:v>
                </c:pt>
                <c:pt idx="733">
                  <c:v>0</c:v>
                </c:pt>
                <c:pt idx="734">
                  <c:v>0</c:v>
                </c:pt>
                <c:pt idx="735">
                  <c:v>0</c:v>
                </c:pt>
                <c:pt idx="736">
                  <c:v>0</c:v>
                </c:pt>
                <c:pt idx="737">
                  <c:v>0</c:v>
                </c:pt>
                <c:pt idx="738">
                  <c:v>0</c:v>
                </c:pt>
                <c:pt idx="739">
                  <c:v>0</c:v>
                </c:pt>
                <c:pt idx="740">
                  <c:v>0</c:v>
                </c:pt>
                <c:pt idx="741">
                  <c:v>0</c:v>
                </c:pt>
                <c:pt idx="742">
                  <c:v>0</c:v>
                </c:pt>
                <c:pt idx="743">
                  <c:v>0</c:v>
                </c:pt>
                <c:pt idx="744">
                  <c:v>0</c:v>
                </c:pt>
                <c:pt idx="745">
                  <c:v>0</c:v>
                </c:pt>
                <c:pt idx="746">
                  <c:v>0</c:v>
                </c:pt>
                <c:pt idx="747">
                  <c:v>0</c:v>
                </c:pt>
                <c:pt idx="748">
                  <c:v>0</c:v>
                </c:pt>
                <c:pt idx="749">
                  <c:v>0</c:v>
                </c:pt>
                <c:pt idx="750">
                  <c:v>0</c:v>
                </c:pt>
                <c:pt idx="751">
                  <c:v>0</c:v>
                </c:pt>
                <c:pt idx="752">
                  <c:v>0</c:v>
                </c:pt>
                <c:pt idx="753">
                  <c:v>0</c:v>
                </c:pt>
                <c:pt idx="754">
                  <c:v>-969.44218336861502</c:v>
                </c:pt>
                <c:pt idx="755">
                  <c:v>-1623.9150716306201</c:v>
                </c:pt>
                <c:pt idx="756">
                  <c:v>-4123.0282610452196</c:v>
                </c:pt>
                <c:pt idx="757">
                  <c:v>-11643.5328319401</c:v>
                </c:pt>
                <c:pt idx="758">
                  <c:v>-20135.436858585599</c:v>
                </c:pt>
                <c:pt idx="759">
                  <c:v>-21250.727979040599</c:v>
                </c:pt>
                <c:pt idx="760">
                  <c:v>-17746.070635862699</c:v>
                </c:pt>
                <c:pt idx="761">
                  <c:v>-15190.188286259599</c:v>
                </c:pt>
                <c:pt idx="762">
                  <c:v>-11822.1085866459</c:v>
                </c:pt>
                <c:pt idx="763">
                  <c:v>-6881.4749890427502</c:v>
                </c:pt>
                <c:pt idx="764">
                  <c:v>-2859.68411918519</c:v>
                </c:pt>
                <c:pt idx="765">
                  <c:v>0</c:v>
                </c:pt>
                <c:pt idx="766">
                  <c:v>0</c:v>
                </c:pt>
                <c:pt idx="767">
                  <c:v>0</c:v>
                </c:pt>
                <c:pt idx="768">
                  <c:v>0</c:v>
                </c:pt>
                <c:pt idx="769">
                  <c:v>0</c:v>
                </c:pt>
                <c:pt idx="770">
                  <c:v>0</c:v>
                </c:pt>
                <c:pt idx="771">
                  <c:v>0</c:v>
                </c:pt>
                <c:pt idx="772">
                  <c:v>0</c:v>
                </c:pt>
                <c:pt idx="773">
                  <c:v>0</c:v>
                </c:pt>
                <c:pt idx="774">
                  <c:v>0</c:v>
                </c:pt>
                <c:pt idx="775">
                  <c:v>0</c:v>
                </c:pt>
                <c:pt idx="776">
                  <c:v>0</c:v>
                </c:pt>
                <c:pt idx="777">
                  <c:v>0</c:v>
                </c:pt>
                <c:pt idx="778">
                  <c:v>0</c:v>
                </c:pt>
                <c:pt idx="779">
                  <c:v>0</c:v>
                </c:pt>
                <c:pt idx="780">
                  <c:v>0</c:v>
                </c:pt>
                <c:pt idx="781">
                  <c:v>0</c:v>
                </c:pt>
                <c:pt idx="782">
                  <c:v>0</c:v>
                </c:pt>
                <c:pt idx="783">
                  <c:v>0</c:v>
                </c:pt>
                <c:pt idx="784">
                  <c:v>0</c:v>
                </c:pt>
                <c:pt idx="785">
                  <c:v>0</c:v>
                </c:pt>
                <c:pt idx="786">
                  <c:v>0</c:v>
                </c:pt>
                <c:pt idx="787">
                  <c:v>0</c:v>
                </c:pt>
                <c:pt idx="788">
                  <c:v>0</c:v>
                </c:pt>
                <c:pt idx="789">
                  <c:v>0</c:v>
                </c:pt>
                <c:pt idx="790">
                  <c:v>0</c:v>
                </c:pt>
                <c:pt idx="791">
                  <c:v>0</c:v>
                </c:pt>
                <c:pt idx="792">
                  <c:v>0</c:v>
                </c:pt>
                <c:pt idx="793">
                  <c:v>0</c:v>
                </c:pt>
                <c:pt idx="794">
                  <c:v>-11678.659758748599</c:v>
                </c:pt>
                <c:pt idx="795">
                  <c:v>-24896.749176484602</c:v>
                </c:pt>
                <c:pt idx="796">
                  <c:v>-32589.525606466101</c:v>
                </c:pt>
                <c:pt idx="797">
                  <c:v>-30950.021392861101</c:v>
                </c:pt>
                <c:pt idx="798">
                  <c:v>-22855.671897042801</c:v>
                </c:pt>
                <c:pt idx="799">
                  <c:v>-11306.3414190326</c:v>
                </c:pt>
                <c:pt idx="800">
                  <c:v>-1573.10457104496</c:v>
                </c:pt>
                <c:pt idx="801">
                  <c:v>0</c:v>
                </c:pt>
                <c:pt idx="802">
                  <c:v>0</c:v>
                </c:pt>
                <c:pt idx="803">
                  <c:v>0</c:v>
                </c:pt>
                <c:pt idx="804">
                  <c:v>0</c:v>
                </c:pt>
                <c:pt idx="805">
                  <c:v>0</c:v>
                </c:pt>
                <c:pt idx="806">
                  <c:v>0</c:v>
                </c:pt>
                <c:pt idx="807">
                  <c:v>0</c:v>
                </c:pt>
                <c:pt idx="808">
                  <c:v>0</c:v>
                </c:pt>
                <c:pt idx="809">
                  <c:v>-3698.6457759568898</c:v>
                </c:pt>
                <c:pt idx="810">
                  <c:v>-6327.3502154806602</c:v>
                </c:pt>
                <c:pt idx="811">
                  <c:v>-10594.582636176499</c:v>
                </c:pt>
                <c:pt idx="812">
                  <c:v>-18142.0775572487</c:v>
                </c:pt>
                <c:pt idx="813">
                  <c:v>-18184.747870680501</c:v>
                </c:pt>
                <c:pt idx="814">
                  <c:v>-17299.640969916902</c:v>
                </c:pt>
                <c:pt idx="815">
                  <c:v>-16060.4493718989</c:v>
                </c:pt>
                <c:pt idx="816">
                  <c:v>-15054.8323329573</c:v>
                </c:pt>
                <c:pt idx="817">
                  <c:v>-11384.569531417999</c:v>
                </c:pt>
                <c:pt idx="818">
                  <c:v>-8160.1821426666602</c:v>
                </c:pt>
                <c:pt idx="819">
                  <c:v>-1046.1969897947499</c:v>
                </c:pt>
                <c:pt idx="820">
                  <c:v>0</c:v>
                </c:pt>
                <c:pt idx="821">
                  <c:v>0</c:v>
                </c:pt>
                <c:pt idx="822">
                  <c:v>0</c:v>
                </c:pt>
                <c:pt idx="823">
                  <c:v>0</c:v>
                </c:pt>
                <c:pt idx="824">
                  <c:v>0</c:v>
                </c:pt>
                <c:pt idx="825">
                  <c:v>0</c:v>
                </c:pt>
                <c:pt idx="826">
                  <c:v>0</c:v>
                </c:pt>
                <c:pt idx="827">
                  <c:v>0</c:v>
                </c:pt>
                <c:pt idx="828">
                  <c:v>0</c:v>
                </c:pt>
                <c:pt idx="829">
                  <c:v>0</c:v>
                </c:pt>
                <c:pt idx="830">
                  <c:v>0</c:v>
                </c:pt>
                <c:pt idx="831">
                  <c:v>0</c:v>
                </c:pt>
                <c:pt idx="832">
                  <c:v>0</c:v>
                </c:pt>
                <c:pt idx="833">
                  <c:v>0</c:v>
                </c:pt>
                <c:pt idx="834">
                  <c:v>0</c:v>
                </c:pt>
                <c:pt idx="835">
                  <c:v>0</c:v>
                </c:pt>
                <c:pt idx="836">
                  <c:v>0</c:v>
                </c:pt>
                <c:pt idx="837">
                  <c:v>0</c:v>
                </c:pt>
                <c:pt idx="838">
                  <c:v>0</c:v>
                </c:pt>
                <c:pt idx="839">
                  <c:v>0</c:v>
                </c:pt>
                <c:pt idx="840">
                  <c:v>0</c:v>
                </c:pt>
                <c:pt idx="841">
                  <c:v>0</c:v>
                </c:pt>
                <c:pt idx="842">
                  <c:v>0</c:v>
                </c:pt>
                <c:pt idx="843">
                  <c:v>0</c:v>
                </c:pt>
                <c:pt idx="844">
                  <c:v>0</c:v>
                </c:pt>
                <c:pt idx="845">
                  <c:v>0</c:v>
                </c:pt>
                <c:pt idx="846">
                  <c:v>0</c:v>
                </c:pt>
                <c:pt idx="847">
                  <c:v>0</c:v>
                </c:pt>
                <c:pt idx="848">
                  <c:v>0</c:v>
                </c:pt>
                <c:pt idx="849">
                  <c:v>0</c:v>
                </c:pt>
                <c:pt idx="850">
                  <c:v>0</c:v>
                </c:pt>
                <c:pt idx="851">
                  <c:v>0</c:v>
                </c:pt>
                <c:pt idx="852">
                  <c:v>0</c:v>
                </c:pt>
                <c:pt idx="853">
                  <c:v>0</c:v>
                </c:pt>
                <c:pt idx="854">
                  <c:v>0</c:v>
                </c:pt>
                <c:pt idx="855">
                  <c:v>0</c:v>
                </c:pt>
                <c:pt idx="856">
                  <c:v>0</c:v>
                </c:pt>
                <c:pt idx="857">
                  <c:v>0</c:v>
                </c:pt>
                <c:pt idx="858">
                  <c:v>0</c:v>
                </c:pt>
                <c:pt idx="859">
                  <c:v>0</c:v>
                </c:pt>
                <c:pt idx="860">
                  <c:v>0</c:v>
                </c:pt>
                <c:pt idx="861">
                  <c:v>0</c:v>
                </c:pt>
                <c:pt idx="862">
                  <c:v>0</c:v>
                </c:pt>
                <c:pt idx="863">
                  <c:v>0</c:v>
                </c:pt>
                <c:pt idx="864">
                  <c:v>0</c:v>
                </c:pt>
                <c:pt idx="865">
                  <c:v>0</c:v>
                </c:pt>
                <c:pt idx="866">
                  <c:v>0</c:v>
                </c:pt>
                <c:pt idx="867">
                  <c:v>0</c:v>
                </c:pt>
                <c:pt idx="868">
                  <c:v>0</c:v>
                </c:pt>
                <c:pt idx="869">
                  <c:v>0</c:v>
                </c:pt>
                <c:pt idx="870">
                  <c:v>0</c:v>
                </c:pt>
                <c:pt idx="871">
                  <c:v>0</c:v>
                </c:pt>
                <c:pt idx="872">
                  <c:v>0</c:v>
                </c:pt>
                <c:pt idx="873">
                  <c:v>0</c:v>
                </c:pt>
                <c:pt idx="874">
                  <c:v>0</c:v>
                </c:pt>
                <c:pt idx="875">
                  <c:v>-859.92556798487794</c:v>
                </c:pt>
                <c:pt idx="876">
                  <c:v>-3884.4097989044999</c:v>
                </c:pt>
                <c:pt idx="877">
                  <c:v>-5838.5243614523797</c:v>
                </c:pt>
                <c:pt idx="878">
                  <c:v>-1069.3262465815999</c:v>
                </c:pt>
                <c:pt idx="879">
                  <c:v>0</c:v>
                </c:pt>
                <c:pt idx="880">
                  <c:v>0</c:v>
                </c:pt>
                <c:pt idx="881">
                  <c:v>-2075.5983161712002</c:v>
                </c:pt>
                <c:pt idx="882">
                  <c:v>-2111.05387538274</c:v>
                </c:pt>
                <c:pt idx="883">
                  <c:v>0</c:v>
                </c:pt>
                <c:pt idx="884">
                  <c:v>0</c:v>
                </c:pt>
                <c:pt idx="885">
                  <c:v>0</c:v>
                </c:pt>
                <c:pt idx="886">
                  <c:v>0</c:v>
                </c:pt>
                <c:pt idx="887">
                  <c:v>0</c:v>
                </c:pt>
                <c:pt idx="888">
                  <c:v>0</c:v>
                </c:pt>
                <c:pt idx="889">
                  <c:v>0</c:v>
                </c:pt>
                <c:pt idx="890">
                  <c:v>0</c:v>
                </c:pt>
                <c:pt idx="891">
                  <c:v>-314.51587561240501</c:v>
                </c:pt>
                <c:pt idx="892">
                  <c:v>-3062.6217792797502</c:v>
                </c:pt>
                <c:pt idx="893">
                  <c:v>-5709.5357917600104</c:v>
                </c:pt>
                <c:pt idx="894">
                  <c:v>-3953.1350163021798</c:v>
                </c:pt>
                <c:pt idx="895">
                  <c:v>-2253.9862382710699</c:v>
                </c:pt>
                <c:pt idx="896">
                  <c:v>0</c:v>
                </c:pt>
                <c:pt idx="897">
                  <c:v>0</c:v>
                </c:pt>
                <c:pt idx="898">
                  <c:v>0</c:v>
                </c:pt>
                <c:pt idx="899">
                  <c:v>0</c:v>
                </c:pt>
                <c:pt idx="900">
                  <c:v>0</c:v>
                </c:pt>
                <c:pt idx="901">
                  <c:v>0</c:v>
                </c:pt>
                <c:pt idx="902">
                  <c:v>-3912.6819357437798</c:v>
                </c:pt>
                <c:pt idx="903">
                  <c:v>-32589.525606466101</c:v>
                </c:pt>
                <c:pt idx="904">
                  <c:v>-30950.021392861101</c:v>
                </c:pt>
                <c:pt idx="905">
                  <c:v>-22855.671897042801</c:v>
                </c:pt>
                <c:pt idx="906">
                  <c:v>-11306.3414190326</c:v>
                </c:pt>
                <c:pt idx="907">
                  <c:v>-1573.10457104496</c:v>
                </c:pt>
                <c:pt idx="908">
                  <c:v>0</c:v>
                </c:pt>
                <c:pt idx="909">
                  <c:v>0</c:v>
                </c:pt>
                <c:pt idx="910">
                  <c:v>0</c:v>
                </c:pt>
                <c:pt idx="911">
                  <c:v>0</c:v>
                </c:pt>
                <c:pt idx="912">
                  <c:v>0</c:v>
                </c:pt>
                <c:pt idx="913">
                  <c:v>0</c:v>
                </c:pt>
                <c:pt idx="914">
                  <c:v>0</c:v>
                </c:pt>
                <c:pt idx="915">
                  <c:v>0</c:v>
                </c:pt>
                <c:pt idx="916">
                  <c:v>0</c:v>
                </c:pt>
                <c:pt idx="917">
                  <c:v>0</c:v>
                </c:pt>
                <c:pt idx="918">
                  <c:v>0</c:v>
                </c:pt>
                <c:pt idx="919">
                  <c:v>0</c:v>
                </c:pt>
                <c:pt idx="920">
                  <c:v>0</c:v>
                </c:pt>
                <c:pt idx="921">
                  <c:v>0</c:v>
                </c:pt>
                <c:pt idx="922">
                  <c:v>0</c:v>
                </c:pt>
                <c:pt idx="923">
                  <c:v>0</c:v>
                </c:pt>
                <c:pt idx="924">
                  <c:v>0</c:v>
                </c:pt>
                <c:pt idx="925">
                  <c:v>-2222.2954669781302</c:v>
                </c:pt>
                <c:pt idx="926">
                  <c:v>-5642.6051304314497</c:v>
                </c:pt>
                <c:pt idx="927">
                  <c:v>0</c:v>
                </c:pt>
                <c:pt idx="928">
                  <c:v>0</c:v>
                </c:pt>
                <c:pt idx="929">
                  <c:v>0</c:v>
                </c:pt>
                <c:pt idx="930">
                  <c:v>0</c:v>
                </c:pt>
                <c:pt idx="931">
                  <c:v>0</c:v>
                </c:pt>
                <c:pt idx="932">
                  <c:v>0</c:v>
                </c:pt>
                <c:pt idx="933">
                  <c:v>0</c:v>
                </c:pt>
                <c:pt idx="934">
                  <c:v>-725.39928330682994</c:v>
                </c:pt>
                <c:pt idx="935">
                  <c:v>-3095.4554454253898</c:v>
                </c:pt>
                <c:pt idx="936">
                  <c:v>-1557.55147718895</c:v>
                </c:pt>
                <c:pt idx="937">
                  <c:v>0</c:v>
                </c:pt>
                <c:pt idx="938">
                  <c:v>0</c:v>
                </c:pt>
                <c:pt idx="939">
                  <c:v>0</c:v>
                </c:pt>
                <c:pt idx="940">
                  <c:v>0</c:v>
                </c:pt>
                <c:pt idx="941">
                  <c:v>0</c:v>
                </c:pt>
                <c:pt idx="942">
                  <c:v>0</c:v>
                </c:pt>
                <c:pt idx="943">
                  <c:v>0</c:v>
                </c:pt>
                <c:pt idx="944">
                  <c:v>0</c:v>
                </c:pt>
                <c:pt idx="945">
                  <c:v>0</c:v>
                </c:pt>
                <c:pt idx="946">
                  <c:v>0</c:v>
                </c:pt>
                <c:pt idx="947">
                  <c:v>0</c:v>
                </c:pt>
                <c:pt idx="948">
                  <c:v>0</c:v>
                </c:pt>
                <c:pt idx="949">
                  <c:v>0</c:v>
                </c:pt>
                <c:pt idx="950">
                  <c:v>0</c:v>
                </c:pt>
                <c:pt idx="951">
                  <c:v>-2326.1118912982702</c:v>
                </c:pt>
                <c:pt idx="952">
                  <c:v>-12294.9690550141</c:v>
                </c:pt>
                <c:pt idx="953">
                  <c:v>-23871.792713337301</c:v>
                </c:pt>
                <c:pt idx="954">
                  <c:v>-27231.425078870099</c:v>
                </c:pt>
                <c:pt idx="955">
                  <c:v>-23996.798588268401</c:v>
                </c:pt>
                <c:pt idx="956">
                  <c:v>-20717.354369239001</c:v>
                </c:pt>
                <c:pt idx="957">
                  <c:v>-17399.376388995501</c:v>
                </c:pt>
                <c:pt idx="958">
                  <c:v>-5217.03904931754</c:v>
                </c:pt>
                <c:pt idx="959">
                  <c:v>0</c:v>
                </c:pt>
                <c:pt idx="960">
                  <c:v>0</c:v>
                </c:pt>
                <c:pt idx="961">
                  <c:v>0</c:v>
                </c:pt>
                <c:pt idx="962">
                  <c:v>0</c:v>
                </c:pt>
                <c:pt idx="963">
                  <c:v>0</c:v>
                </c:pt>
                <c:pt idx="964">
                  <c:v>0</c:v>
                </c:pt>
                <c:pt idx="965">
                  <c:v>0</c:v>
                </c:pt>
                <c:pt idx="966">
                  <c:v>0</c:v>
                </c:pt>
                <c:pt idx="967">
                  <c:v>0</c:v>
                </c:pt>
                <c:pt idx="968">
                  <c:v>0</c:v>
                </c:pt>
                <c:pt idx="969">
                  <c:v>0</c:v>
                </c:pt>
                <c:pt idx="970">
                  <c:v>-931.99243761180605</c:v>
                </c:pt>
                <c:pt idx="971">
                  <c:v>-6945.9410087880897</c:v>
                </c:pt>
                <c:pt idx="972">
                  <c:v>-16509.6850233607</c:v>
                </c:pt>
                <c:pt idx="973">
                  <c:v>-25711.641009134601</c:v>
                </c:pt>
                <c:pt idx="974">
                  <c:v>-22455.091101412399</c:v>
                </c:pt>
                <c:pt idx="975">
                  <c:v>-19156.687600740701</c:v>
                </c:pt>
                <c:pt idx="976">
                  <c:v>-15822.714474333001</c:v>
                </c:pt>
                <c:pt idx="977">
                  <c:v>-12656.6722824729</c:v>
                </c:pt>
                <c:pt idx="978">
                  <c:v>-5963.3328621234596</c:v>
                </c:pt>
                <c:pt idx="979">
                  <c:v>-4035.0931464474102</c:v>
                </c:pt>
                <c:pt idx="980">
                  <c:v>0</c:v>
                </c:pt>
                <c:pt idx="981">
                  <c:v>0</c:v>
                </c:pt>
                <c:pt idx="982">
                  <c:v>0</c:v>
                </c:pt>
                <c:pt idx="983">
                  <c:v>0</c:v>
                </c:pt>
                <c:pt idx="984">
                  <c:v>0</c:v>
                </c:pt>
                <c:pt idx="985">
                  <c:v>0</c:v>
                </c:pt>
                <c:pt idx="986">
                  <c:v>0</c:v>
                </c:pt>
                <c:pt idx="987">
                  <c:v>0</c:v>
                </c:pt>
                <c:pt idx="988">
                  <c:v>0</c:v>
                </c:pt>
                <c:pt idx="989">
                  <c:v>0</c:v>
                </c:pt>
                <c:pt idx="990">
                  <c:v>0</c:v>
                </c:pt>
                <c:pt idx="991">
                  <c:v>0</c:v>
                </c:pt>
                <c:pt idx="992">
                  <c:v>0</c:v>
                </c:pt>
                <c:pt idx="993">
                  <c:v>0</c:v>
                </c:pt>
                <c:pt idx="994">
                  <c:v>0</c:v>
                </c:pt>
                <c:pt idx="995">
                  <c:v>0</c:v>
                </c:pt>
                <c:pt idx="996">
                  <c:v>0</c:v>
                </c:pt>
                <c:pt idx="997">
                  <c:v>0</c:v>
                </c:pt>
                <c:pt idx="998">
                  <c:v>0</c:v>
                </c:pt>
                <c:pt idx="999">
                  <c:v>0</c:v>
                </c:pt>
                <c:pt idx="1000">
                  <c:v>0</c:v>
                </c:pt>
                <c:pt idx="1001">
                  <c:v>0</c:v>
                </c:pt>
                <c:pt idx="1002">
                  <c:v>0</c:v>
                </c:pt>
                <c:pt idx="1003">
                  <c:v>0</c:v>
                </c:pt>
                <c:pt idx="1004">
                  <c:v>0</c:v>
                </c:pt>
                <c:pt idx="1005">
                  <c:v>0</c:v>
                </c:pt>
                <c:pt idx="1006">
                  <c:v>0</c:v>
                </c:pt>
                <c:pt idx="1007">
                  <c:v>0</c:v>
                </c:pt>
                <c:pt idx="1008">
                  <c:v>0</c:v>
                </c:pt>
                <c:pt idx="1009">
                  <c:v>0</c:v>
                </c:pt>
                <c:pt idx="1010">
                  <c:v>0</c:v>
                </c:pt>
                <c:pt idx="1011">
                  <c:v>0</c:v>
                </c:pt>
                <c:pt idx="1012">
                  <c:v>0</c:v>
                </c:pt>
                <c:pt idx="1013">
                  <c:v>0</c:v>
                </c:pt>
                <c:pt idx="1014">
                  <c:v>0</c:v>
                </c:pt>
                <c:pt idx="1015">
                  <c:v>0</c:v>
                </c:pt>
                <c:pt idx="1016">
                  <c:v>0</c:v>
                </c:pt>
                <c:pt idx="1017">
                  <c:v>0</c:v>
                </c:pt>
                <c:pt idx="1018">
                  <c:v>0</c:v>
                </c:pt>
                <c:pt idx="1019">
                  <c:v>0</c:v>
                </c:pt>
                <c:pt idx="1020">
                  <c:v>0</c:v>
                </c:pt>
                <c:pt idx="1021">
                  <c:v>0</c:v>
                </c:pt>
                <c:pt idx="1022">
                  <c:v>0</c:v>
                </c:pt>
                <c:pt idx="1023">
                  <c:v>0</c:v>
                </c:pt>
                <c:pt idx="1024">
                  <c:v>0</c:v>
                </c:pt>
                <c:pt idx="1025">
                  <c:v>0</c:v>
                </c:pt>
                <c:pt idx="1026">
                  <c:v>0</c:v>
                </c:pt>
                <c:pt idx="1027">
                  <c:v>0</c:v>
                </c:pt>
                <c:pt idx="1028">
                  <c:v>0</c:v>
                </c:pt>
                <c:pt idx="1029">
                  <c:v>0</c:v>
                </c:pt>
                <c:pt idx="1030">
                  <c:v>0</c:v>
                </c:pt>
                <c:pt idx="1031">
                  <c:v>0</c:v>
                </c:pt>
                <c:pt idx="1032">
                  <c:v>0</c:v>
                </c:pt>
                <c:pt idx="1033">
                  <c:v>0</c:v>
                </c:pt>
                <c:pt idx="1034">
                  <c:v>0</c:v>
                </c:pt>
                <c:pt idx="1035">
                  <c:v>0</c:v>
                </c:pt>
                <c:pt idx="1036">
                  <c:v>0</c:v>
                </c:pt>
                <c:pt idx="1037">
                  <c:v>0</c:v>
                </c:pt>
                <c:pt idx="1038">
                  <c:v>0</c:v>
                </c:pt>
                <c:pt idx="1039">
                  <c:v>0</c:v>
                </c:pt>
                <c:pt idx="1040">
                  <c:v>0</c:v>
                </c:pt>
                <c:pt idx="1041">
                  <c:v>0</c:v>
                </c:pt>
                <c:pt idx="1042">
                  <c:v>0</c:v>
                </c:pt>
                <c:pt idx="1043">
                  <c:v>0</c:v>
                </c:pt>
                <c:pt idx="1044">
                  <c:v>0</c:v>
                </c:pt>
                <c:pt idx="1045">
                  <c:v>0</c:v>
                </c:pt>
                <c:pt idx="1046">
                  <c:v>0</c:v>
                </c:pt>
                <c:pt idx="1047">
                  <c:v>0</c:v>
                </c:pt>
                <c:pt idx="1048">
                  <c:v>0</c:v>
                </c:pt>
                <c:pt idx="1049">
                  <c:v>0</c:v>
                </c:pt>
                <c:pt idx="1050">
                  <c:v>-904.46931636361205</c:v>
                </c:pt>
                <c:pt idx="1051">
                  <c:v>-6418.8517114676197</c:v>
                </c:pt>
                <c:pt idx="1052">
                  <c:v>-8222.3739047279596</c:v>
                </c:pt>
                <c:pt idx="1053">
                  <c:v>-10421.0646436394</c:v>
                </c:pt>
                <c:pt idx="1054">
                  <c:v>-12259.609649451701</c:v>
                </c:pt>
                <c:pt idx="1055">
                  <c:v>-15721.9097815479</c:v>
                </c:pt>
                <c:pt idx="1056">
                  <c:v>-18020.925139777799</c:v>
                </c:pt>
                <c:pt idx="1057">
                  <c:v>-19594.5004128242</c:v>
                </c:pt>
                <c:pt idx="1058">
                  <c:v>-16264.8649910894</c:v>
                </c:pt>
                <c:pt idx="1059">
                  <c:v>-10922.4144390602</c:v>
                </c:pt>
                <c:pt idx="1060">
                  <c:v>-8479.1991094434306</c:v>
                </c:pt>
                <c:pt idx="1061">
                  <c:v>-5001.4970442215399</c:v>
                </c:pt>
                <c:pt idx="1062">
                  <c:v>-1399.6407858518501</c:v>
                </c:pt>
                <c:pt idx="1063">
                  <c:v>0</c:v>
                </c:pt>
                <c:pt idx="1064">
                  <c:v>0</c:v>
                </c:pt>
                <c:pt idx="1065">
                  <c:v>0</c:v>
                </c:pt>
                <c:pt idx="1066">
                  <c:v>0</c:v>
                </c:pt>
                <c:pt idx="1067">
                  <c:v>0</c:v>
                </c:pt>
                <c:pt idx="1068">
                  <c:v>0</c:v>
                </c:pt>
                <c:pt idx="1069">
                  <c:v>0</c:v>
                </c:pt>
                <c:pt idx="1070">
                  <c:v>0</c:v>
                </c:pt>
                <c:pt idx="1071">
                  <c:v>0</c:v>
                </c:pt>
                <c:pt idx="1072">
                  <c:v>0</c:v>
                </c:pt>
                <c:pt idx="1073">
                  <c:v>0</c:v>
                </c:pt>
                <c:pt idx="1074">
                  <c:v>0</c:v>
                </c:pt>
                <c:pt idx="1075">
                  <c:v>0</c:v>
                </c:pt>
                <c:pt idx="1076">
                  <c:v>0</c:v>
                </c:pt>
                <c:pt idx="1077">
                  <c:v>0</c:v>
                </c:pt>
                <c:pt idx="1078">
                  <c:v>0</c:v>
                </c:pt>
                <c:pt idx="1079">
                  <c:v>0</c:v>
                </c:pt>
                <c:pt idx="1080">
                  <c:v>0</c:v>
                </c:pt>
                <c:pt idx="1081">
                  <c:v>0</c:v>
                </c:pt>
                <c:pt idx="1082">
                  <c:v>0</c:v>
                </c:pt>
                <c:pt idx="1083">
                  <c:v>0</c:v>
                </c:pt>
                <c:pt idx="1084">
                  <c:v>-7222.5363460910103</c:v>
                </c:pt>
                <c:pt idx="1085">
                  <c:v>-7113.0112167969501</c:v>
                </c:pt>
                <c:pt idx="1086">
                  <c:v>0</c:v>
                </c:pt>
                <c:pt idx="1087">
                  <c:v>0</c:v>
                </c:pt>
                <c:pt idx="1088">
                  <c:v>0</c:v>
                </c:pt>
                <c:pt idx="1089">
                  <c:v>0</c:v>
                </c:pt>
                <c:pt idx="1090">
                  <c:v>0</c:v>
                </c:pt>
                <c:pt idx="1091">
                  <c:v>0</c:v>
                </c:pt>
                <c:pt idx="1092">
                  <c:v>0</c:v>
                </c:pt>
                <c:pt idx="1093">
                  <c:v>0</c:v>
                </c:pt>
                <c:pt idx="1094">
                  <c:v>0</c:v>
                </c:pt>
                <c:pt idx="1095">
                  <c:v>0</c:v>
                </c:pt>
                <c:pt idx="1096">
                  <c:v>0</c:v>
                </c:pt>
                <c:pt idx="1097">
                  <c:v>0</c:v>
                </c:pt>
                <c:pt idx="1098">
                  <c:v>0</c:v>
                </c:pt>
                <c:pt idx="1099">
                  <c:v>-3944.06381662678</c:v>
                </c:pt>
                <c:pt idx="1100">
                  <c:v>-10442.9897416728</c:v>
                </c:pt>
                <c:pt idx="1101">
                  <c:v>-5492.0932337655004</c:v>
                </c:pt>
                <c:pt idx="1102">
                  <c:v>0</c:v>
                </c:pt>
                <c:pt idx="1103">
                  <c:v>0</c:v>
                </c:pt>
                <c:pt idx="1104">
                  <c:v>0</c:v>
                </c:pt>
                <c:pt idx="1105">
                  <c:v>0</c:v>
                </c:pt>
                <c:pt idx="1106">
                  <c:v>0</c:v>
                </c:pt>
                <c:pt idx="1107">
                  <c:v>0</c:v>
                </c:pt>
                <c:pt idx="1108">
                  <c:v>0</c:v>
                </c:pt>
                <c:pt idx="1109">
                  <c:v>-1377.2429068967999</c:v>
                </c:pt>
                <c:pt idx="1110">
                  <c:v>-6455.8550494321298</c:v>
                </c:pt>
                <c:pt idx="1111">
                  <c:v>-623.48180695108704</c:v>
                </c:pt>
                <c:pt idx="1112">
                  <c:v>0</c:v>
                </c:pt>
                <c:pt idx="1113">
                  <c:v>0</c:v>
                </c:pt>
                <c:pt idx="1114">
                  <c:v>0</c:v>
                </c:pt>
                <c:pt idx="1115">
                  <c:v>0</c:v>
                </c:pt>
                <c:pt idx="1116">
                  <c:v>0</c:v>
                </c:pt>
                <c:pt idx="1117">
                  <c:v>0</c:v>
                </c:pt>
                <c:pt idx="1118">
                  <c:v>0</c:v>
                </c:pt>
                <c:pt idx="1119">
                  <c:v>-3948.9150461908398</c:v>
                </c:pt>
                <c:pt idx="1120">
                  <c:v>-3955.5729742153299</c:v>
                </c:pt>
                <c:pt idx="1121">
                  <c:v>0</c:v>
                </c:pt>
                <c:pt idx="1122">
                  <c:v>0</c:v>
                </c:pt>
                <c:pt idx="1123">
                  <c:v>-448.15784298259098</c:v>
                </c:pt>
                <c:pt idx="1124">
                  <c:v>-8222.8014245955292</c:v>
                </c:pt>
                <c:pt idx="1125">
                  <c:v>-17779.7074916729</c:v>
                </c:pt>
                <c:pt idx="1126">
                  <c:v>-28727.640245484999</c:v>
                </c:pt>
                <c:pt idx="1127">
                  <c:v>-31660.822820412599</c:v>
                </c:pt>
                <c:pt idx="1128">
                  <c:v>-28499.284080906698</c:v>
                </c:pt>
                <c:pt idx="1129">
                  <c:v>-24322.160458714501</c:v>
                </c:pt>
                <c:pt idx="1130">
                  <c:v>-16159.8244954619</c:v>
                </c:pt>
                <c:pt idx="1131">
                  <c:v>-12070.833349651801</c:v>
                </c:pt>
                <c:pt idx="1132">
                  <c:v>-10168.479837974501</c:v>
                </c:pt>
                <c:pt idx="1133">
                  <c:v>-9469.9385044327792</c:v>
                </c:pt>
                <c:pt idx="1134">
                  <c:v>-9460.9246077978496</c:v>
                </c:pt>
                <c:pt idx="1135">
                  <c:v>-8000.9159548345096</c:v>
                </c:pt>
                <c:pt idx="1136">
                  <c:v>-5633.3174353484601</c:v>
                </c:pt>
                <c:pt idx="1137">
                  <c:v>-2287.9216299105601</c:v>
                </c:pt>
                <c:pt idx="1138">
                  <c:v>0</c:v>
                </c:pt>
                <c:pt idx="1139">
                  <c:v>0</c:v>
                </c:pt>
                <c:pt idx="1140">
                  <c:v>0</c:v>
                </c:pt>
                <c:pt idx="1141">
                  <c:v>0</c:v>
                </c:pt>
                <c:pt idx="1142">
                  <c:v>0</c:v>
                </c:pt>
                <c:pt idx="1143">
                  <c:v>0</c:v>
                </c:pt>
                <c:pt idx="1144">
                  <c:v>0</c:v>
                </c:pt>
                <c:pt idx="1145">
                  <c:v>0</c:v>
                </c:pt>
                <c:pt idx="1146">
                  <c:v>0</c:v>
                </c:pt>
                <c:pt idx="1147">
                  <c:v>-4736.5184333914303</c:v>
                </c:pt>
                <c:pt idx="1148">
                  <c:v>-11183.9848360746</c:v>
                </c:pt>
                <c:pt idx="1149">
                  <c:v>-5709.4225002016601</c:v>
                </c:pt>
                <c:pt idx="1150">
                  <c:v>-2048.5489339999999</c:v>
                </c:pt>
                <c:pt idx="1151">
                  <c:v>0</c:v>
                </c:pt>
                <c:pt idx="1152">
                  <c:v>0</c:v>
                </c:pt>
                <c:pt idx="1153">
                  <c:v>0</c:v>
                </c:pt>
                <c:pt idx="1154">
                  <c:v>0</c:v>
                </c:pt>
                <c:pt idx="1155">
                  <c:v>0</c:v>
                </c:pt>
                <c:pt idx="1156">
                  <c:v>0</c:v>
                </c:pt>
                <c:pt idx="1157">
                  <c:v>0</c:v>
                </c:pt>
                <c:pt idx="1158">
                  <c:v>0</c:v>
                </c:pt>
                <c:pt idx="1159">
                  <c:v>0</c:v>
                </c:pt>
                <c:pt idx="1160">
                  <c:v>0</c:v>
                </c:pt>
                <c:pt idx="1161">
                  <c:v>0</c:v>
                </c:pt>
                <c:pt idx="1162">
                  <c:v>0</c:v>
                </c:pt>
                <c:pt idx="1163">
                  <c:v>0</c:v>
                </c:pt>
                <c:pt idx="1164">
                  <c:v>0</c:v>
                </c:pt>
                <c:pt idx="1165">
                  <c:v>0</c:v>
                </c:pt>
                <c:pt idx="1166">
                  <c:v>0</c:v>
                </c:pt>
                <c:pt idx="1167">
                  <c:v>0</c:v>
                </c:pt>
                <c:pt idx="1168">
                  <c:v>0</c:v>
                </c:pt>
                <c:pt idx="1169">
                  <c:v>0</c:v>
                </c:pt>
                <c:pt idx="1170">
                  <c:v>0</c:v>
                </c:pt>
                <c:pt idx="1171">
                  <c:v>0</c:v>
                </c:pt>
                <c:pt idx="1172">
                  <c:v>0</c:v>
                </c:pt>
                <c:pt idx="1173">
                  <c:v>0</c:v>
                </c:pt>
                <c:pt idx="1174">
                  <c:v>0</c:v>
                </c:pt>
                <c:pt idx="1175">
                  <c:v>0</c:v>
                </c:pt>
                <c:pt idx="1176">
                  <c:v>0</c:v>
                </c:pt>
                <c:pt idx="1177">
                  <c:v>0</c:v>
                </c:pt>
                <c:pt idx="1178">
                  <c:v>0</c:v>
                </c:pt>
                <c:pt idx="1179">
                  <c:v>0</c:v>
                </c:pt>
                <c:pt idx="1180">
                  <c:v>0</c:v>
                </c:pt>
                <c:pt idx="1181">
                  <c:v>0</c:v>
                </c:pt>
                <c:pt idx="1182">
                  <c:v>0</c:v>
                </c:pt>
                <c:pt idx="1183">
                  <c:v>0</c:v>
                </c:pt>
                <c:pt idx="1184">
                  <c:v>0</c:v>
                </c:pt>
                <c:pt idx="1185">
                  <c:v>0</c:v>
                </c:pt>
                <c:pt idx="1186">
                  <c:v>0</c:v>
                </c:pt>
                <c:pt idx="1187">
                  <c:v>0</c:v>
                </c:pt>
                <c:pt idx="1188">
                  <c:v>0</c:v>
                </c:pt>
                <c:pt idx="1189">
                  <c:v>0</c:v>
                </c:pt>
                <c:pt idx="1190">
                  <c:v>0</c:v>
                </c:pt>
                <c:pt idx="1191">
                  <c:v>0</c:v>
                </c:pt>
                <c:pt idx="1192">
                  <c:v>0</c:v>
                </c:pt>
                <c:pt idx="1193">
                  <c:v>0</c:v>
                </c:pt>
                <c:pt idx="1194">
                  <c:v>0</c:v>
                </c:pt>
                <c:pt idx="1195">
                  <c:v>0</c:v>
                </c:pt>
                <c:pt idx="1196">
                  <c:v>0</c:v>
                </c:pt>
                <c:pt idx="1197">
                  <c:v>0</c:v>
                </c:pt>
                <c:pt idx="1198">
                  <c:v>0</c:v>
                </c:pt>
                <c:pt idx="1199">
                  <c:v>0</c:v>
                </c:pt>
                <c:pt idx="1200">
                  <c:v>0</c:v>
                </c:pt>
                <c:pt idx="1201">
                  <c:v>0</c:v>
                </c:pt>
                <c:pt idx="1202">
                  <c:v>0</c:v>
                </c:pt>
                <c:pt idx="1203">
                  <c:v>0</c:v>
                </c:pt>
                <c:pt idx="1204">
                  <c:v>0</c:v>
                </c:pt>
                <c:pt idx="1205">
                  <c:v>0</c:v>
                </c:pt>
                <c:pt idx="1206">
                  <c:v>0</c:v>
                </c:pt>
                <c:pt idx="1207">
                  <c:v>0</c:v>
                </c:pt>
                <c:pt idx="1208">
                  <c:v>0</c:v>
                </c:pt>
                <c:pt idx="1209">
                  <c:v>0</c:v>
                </c:pt>
                <c:pt idx="1210">
                  <c:v>0</c:v>
                </c:pt>
                <c:pt idx="1211">
                  <c:v>0</c:v>
                </c:pt>
                <c:pt idx="1212">
                  <c:v>0</c:v>
                </c:pt>
                <c:pt idx="1213">
                  <c:v>0</c:v>
                </c:pt>
                <c:pt idx="1214">
                  <c:v>0</c:v>
                </c:pt>
                <c:pt idx="1215">
                  <c:v>0</c:v>
                </c:pt>
                <c:pt idx="1216">
                  <c:v>0</c:v>
                </c:pt>
                <c:pt idx="1217">
                  <c:v>0</c:v>
                </c:pt>
                <c:pt idx="1218">
                  <c:v>0</c:v>
                </c:pt>
                <c:pt idx="1219">
                  <c:v>0</c:v>
                </c:pt>
                <c:pt idx="1220">
                  <c:v>0</c:v>
                </c:pt>
                <c:pt idx="1221">
                  <c:v>0</c:v>
                </c:pt>
                <c:pt idx="1222">
                  <c:v>0</c:v>
                </c:pt>
                <c:pt idx="1223">
                  <c:v>0</c:v>
                </c:pt>
                <c:pt idx="1224">
                  <c:v>0</c:v>
                </c:pt>
                <c:pt idx="1225">
                  <c:v>0</c:v>
                </c:pt>
                <c:pt idx="1226">
                  <c:v>0</c:v>
                </c:pt>
                <c:pt idx="1227">
                  <c:v>0</c:v>
                </c:pt>
                <c:pt idx="1228">
                  <c:v>0</c:v>
                </c:pt>
                <c:pt idx="1229">
                  <c:v>0</c:v>
                </c:pt>
                <c:pt idx="1230">
                  <c:v>0</c:v>
                </c:pt>
                <c:pt idx="1231">
                  <c:v>0</c:v>
                </c:pt>
                <c:pt idx="1232">
                  <c:v>0</c:v>
                </c:pt>
                <c:pt idx="1233">
                  <c:v>0</c:v>
                </c:pt>
                <c:pt idx="1234">
                  <c:v>0</c:v>
                </c:pt>
                <c:pt idx="1235">
                  <c:v>0</c:v>
                </c:pt>
                <c:pt idx="1236">
                  <c:v>0</c:v>
                </c:pt>
                <c:pt idx="1237">
                  <c:v>0</c:v>
                </c:pt>
                <c:pt idx="1238">
                  <c:v>0</c:v>
                </c:pt>
                <c:pt idx="1239">
                  <c:v>0</c:v>
                </c:pt>
                <c:pt idx="1240">
                  <c:v>0</c:v>
                </c:pt>
                <c:pt idx="1241">
                  <c:v>0</c:v>
                </c:pt>
                <c:pt idx="1242">
                  <c:v>0</c:v>
                </c:pt>
                <c:pt idx="1243">
                  <c:v>0</c:v>
                </c:pt>
                <c:pt idx="1244">
                  <c:v>0</c:v>
                </c:pt>
                <c:pt idx="1245">
                  <c:v>0</c:v>
                </c:pt>
                <c:pt idx="1246">
                  <c:v>0</c:v>
                </c:pt>
                <c:pt idx="1247">
                  <c:v>0</c:v>
                </c:pt>
                <c:pt idx="1248">
                  <c:v>0</c:v>
                </c:pt>
                <c:pt idx="1249">
                  <c:v>0</c:v>
                </c:pt>
                <c:pt idx="1250">
                  <c:v>0</c:v>
                </c:pt>
                <c:pt idx="1251">
                  <c:v>0</c:v>
                </c:pt>
                <c:pt idx="1252">
                  <c:v>0</c:v>
                </c:pt>
                <c:pt idx="1253">
                  <c:v>0</c:v>
                </c:pt>
                <c:pt idx="1254">
                  <c:v>0</c:v>
                </c:pt>
                <c:pt idx="1255">
                  <c:v>0</c:v>
                </c:pt>
                <c:pt idx="1256">
                  <c:v>0</c:v>
                </c:pt>
                <c:pt idx="1257">
                  <c:v>0</c:v>
                </c:pt>
                <c:pt idx="1258">
                  <c:v>0</c:v>
                </c:pt>
                <c:pt idx="1259">
                  <c:v>0</c:v>
                </c:pt>
                <c:pt idx="1260">
                  <c:v>0</c:v>
                </c:pt>
                <c:pt idx="1261">
                  <c:v>0</c:v>
                </c:pt>
                <c:pt idx="1262">
                  <c:v>0</c:v>
                </c:pt>
                <c:pt idx="1263">
                  <c:v>0</c:v>
                </c:pt>
                <c:pt idx="1264">
                  <c:v>0</c:v>
                </c:pt>
                <c:pt idx="1265">
                  <c:v>0</c:v>
                </c:pt>
                <c:pt idx="1266">
                  <c:v>0</c:v>
                </c:pt>
                <c:pt idx="1267">
                  <c:v>0</c:v>
                </c:pt>
                <c:pt idx="1268">
                  <c:v>0</c:v>
                </c:pt>
                <c:pt idx="1269">
                  <c:v>0</c:v>
                </c:pt>
                <c:pt idx="1270">
                  <c:v>0</c:v>
                </c:pt>
                <c:pt idx="1271">
                  <c:v>0</c:v>
                </c:pt>
                <c:pt idx="1272">
                  <c:v>0</c:v>
                </c:pt>
                <c:pt idx="1273">
                  <c:v>0</c:v>
                </c:pt>
                <c:pt idx="1274">
                  <c:v>0</c:v>
                </c:pt>
                <c:pt idx="1275">
                  <c:v>0</c:v>
                </c:pt>
                <c:pt idx="1276">
                  <c:v>0</c:v>
                </c:pt>
                <c:pt idx="1277">
                  <c:v>0</c:v>
                </c:pt>
                <c:pt idx="1278">
                  <c:v>0</c:v>
                </c:pt>
                <c:pt idx="1279">
                  <c:v>0</c:v>
                </c:pt>
                <c:pt idx="1280">
                  <c:v>0</c:v>
                </c:pt>
                <c:pt idx="1281">
                  <c:v>0</c:v>
                </c:pt>
                <c:pt idx="1282">
                  <c:v>0</c:v>
                </c:pt>
                <c:pt idx="1283">
                  <c:v>0</c:v>
                </c:pt>
                <c:pt idx="1284">
                  <c:v>0</c:v>
                </c:pt>
                <c:pt idx="1285">
                  <c:v>0</c:v>
                </c:pt>
                <c:pt idx="1286">
                  <c:v>0</c:v>
                </c:pt>
                <c:pt idx="1287">
                  <c:v>0</c:v>
                </c:pt>
                <c:pt idx="1288">
                  <c:v>0</c:v>
                </c:pt>
                <c:pt idx="1289">
                  <c:v>0</c:v>
                </c:pt>
                <c:pt idx="1290">
                  <c:v>0</c:v>
                </c:pt>
                <c:pt idx="1291">
                  <c:v>0</c:v>
                </c:pt>
                <c:pt idx="1292">
                  <c:v>0</c:v>
                </c:pt>
                <c:pt idx="1293">
                  <c:v>0</c:v>
                </c:pt>
                <c:pt idx="1294">
                  <c:v>0</c:v>
                </c:pt>
                <c:pt idx="1295">
                  <c:v>0</c:v>
                </c:pt>
                <c:pt idx="1296">
                  <c:v>0</c:v>
                </c:pt>
                <c:pt idx="1297">
                  <c:v>0</c:v>
                </c:pt>
                <c:pt idx="1298">
                  <c:v>0</c:v>
                </c:pt>
                <c:pt idx="1299">
                  <c:v>0</c:v>
                </c:pt>
                <c:pt idx="1300">
                  <c:v>0</c:v>
                </c:pt>
                <c:pt idx="1301">
                  <c:v>0</c:v>
                </c:pt>
                <c:pt idx="1302">
                  <c:v>0</c:v>
                </c:pt>
                <c:pt idx="1303">
                  <c:v>0</c:v>
                </c:pt>
                <c:pt idx="1304">
                  <c:v>0</c:v>
                </c:pt>
                <c:pt idx="1305">
                  <c:v>0</c:v>
                </c:pt>
                <c:pt idx="1306">
                  <c:v>0</c:v>
                </c:pt>
                <c:pt idx="1307">
                  <c:v>0</c:v>
                </c:pt>
                <c:pt idx="1308">
                  <c:v>0</c:v>
                </c:pt>
                <c:pt idx="1309">
                  <c:v>0</c:v>
                </c:pt>
                <c:pt idx="1310">
                  <c:v>0</c:v>
                </c:pt>
                <c:pt idx="1311">
                  <c:v>0</c:v>
                </c:pt>
                <c:pt idx="1312">
                  <c:v>0</c:v>
                </c:pt>
                <c:pt idx="1313">
                  <c:v>0</c:v>
                </c:pt>
                <c:pt idx="1314">
                  <c:v>0</c:v>
                </c:pt>
                <c:pt idx="1315">
                  <c:v>0</c:v>
                </c:pt>
                <c:pt idx="1316">
                  <c:v>0</c:v>
                </c:pt>
                <c:pt idx="1317">
                  <c:v>0</c:v>
                </c:pt>
                <c:pt idx="1318">
                  <c:v>0</c:v>
                </c:pt>
                <c:pt idx="1319">
                  <c:v>0</c:v>
                </c:pt>
                <c:pt idx="1320">
                  <c:v>0</c:v>
                </c:pt>
                <c:pt idx="1321">
                  <c:v>0</c:v>
                </c:pt>
                <c:pt idx="1322">
                  <c:v>0</c:v>
                </c:pt>
                <c:pt idx="1323">
                  <c:v>0</c:v>
                </c:pt>
                <c:pt idx="1324">
                  <c:v>0</c:v>
                </c:pt>
                <c:pt idx="1325">
                  <c:v>0</c:v>
                </c:pt>
                <c:pt idx="1326">
                  <c:v>0</c:v>
                </c:pt>
                <c:pt idx="1327">
                  <c:v>0</c:v>
                </c:pt>
                <c:pt idx="1328">
                  <c:v>0</c:v>
                </c:pt>
                <c:pt idx="1329">
                  <c:v>0</c:v>
                </c:pt>
                <c:pt idx="1330">
                  <c:v>0</c:v>
                </c:pt>
                <c:pt idx="1331">
                  <c:v>0</c:v>
                </c:pt>
                <c:pt idx="1332">
                  <c:v>0</c:v>
                </c:pt>
                <c:pt idx="1333">
                  <c:v>0</c:v>
                </c:pt>
                <c:pt idx="1334">
                  <c:v>0</c:v>
                </c:pt>
                <c:pt idx="1335">
                  <c:v>0</c:v>
                </c:pt>
                <c:pt idx="1336">
                  <c:v>0</c:v>
                </c:pt>
                <c:pt idx="1337">
                  <c:v>0</c:v>
                </c:pt>
                <c:pt idx="1338">
                  <c:v>0</c:v>
                </c:pt>
                <c:pt idx="1339">
                  <c:v>0</c:v>
                </c:pt>
                <c:pt idx="1340">
                  <c:v>0</c:v>
                </c:pt>
                <c:pt idx="1341">
                  <c:v>0</c:v>
                </c:pt>
                <c:pt idx="1342">
                  <c:v>0</c:v>
                </c:pt>
                <c:pt idx="1343">
                  <c:v>0</c:v>
                </c:pt>
                <c:pt idx="1344">
                  <c:v>0</c:v>
                </c:pt>
                <c:pt idx="1345">
                  <c:v>0</c:v>
                </c:pt>
                <c:pt idx="1346">
                  <c:v>0</c:v>
                </c:pt>
                <c:pt idx="1347">
                  <c:v>0</c:v>
                </c:pt>
                <c:pt idx="1348">
                  <c:v>0</c:v>
                </c:pt>
                <c:pt idx="1349">
                  <c:v>0</c:v>
                </c:pt>
                <c:pt idx="1350">
                  <c:v>0</c:v>
                </c:pt>
                <c:pt idx="1351">
                  <c:v>-2588.5151936652501</c:v>
                </c:pt>
                <c:pt idx="1352">
                  <c:v>-5836.0608519057596</c:v>
                </c:pt>
                <c:pt idx="1353">
                  <c:v>-5848.8189968118704</c:v>
                </c:pt>
                <c:pt idx="1354">
                  <c:v>-6873.4155438847001</c:v>
                </c:pt>
                <c:pt idx="1355">
                  <c:v>-6852.6077737015803</c:v>
                </c:pt>
                <c:pt idx="1356">
                  <c:v>-8769.9886264899305</c:v>
                </c:pt>
                <c:pt idx="1357">
                  <c:v>-10570.457024031601</c:v>
                </c:pt>
                <c:pt idx="1358">
                  <c:v>-11324.097003452</c:v>
                </c:pt>
                <c:pt idx="1359">
                  <c:v>-12000.1534195814</c:v>
                </c:pt>
                <c:pt idx="1360">
                  <c:v>-13441.708114692399</c:v>
                </c:pt>
                <c:pt idx="1361">
                  <c:v>-12264.9872433788</c:v>
                </c:pt>
                <c:pt idx="1362">
                  <c:v>-5547.7406889113099</c:v>
                </c:pt>
                <c:pt idx="1363">
                  <c:v>0</c:v>
                </c:pt>
                <c:pt idx="1364">
                  <c:v>0</c:v>
                </c:pt>
                <c:pt idx="1365">
                  <c:v>0</c:v>
                </c:pt>
                <c:pt idx="1366">
                  <c:v>0</c:v>
                </c:pt>
                <c:pt idx="1367">
                  <c:v>0</c:v>
                </c:pt>
                <c:pt idx="1368">
                  <c:v>-593.08976848293003</c:v>
                </c:pt>
                <c:pt idx="1369">
                  <c:v>-9595.1326551850998</c:v>
                </c:pt>
                <c:pt idx="1370">
                  <c:v>-7048.5763757324003</c:v>
                </c:pt>
                <c:pt idx="1371">
                  <c:v>0</c:v>
                </c:pt>
                <c:pt idx="1372">
                  <c:v>0</c:v>
                </c:pt>
                <c:pt idx="1373">
                  <c:v>0</c:v>
                </c:pt>
                <c:pt idx="1374">
                  <c:v>0</c:v>
                </c:pt>
                <c:pt idx="1375">
                  <c:v>-3083.9092137890698</c:v>
                </c:pt>
                <c:pt idx="1376">
                  <c:v>-8932.46701225574</c:v>
                </c:pt>
                <c:pt idx="1377">
                  <c:v>-19476.346203063698</c:v>
                </c:pt>
                <c:pt idx="1378">
                  <c:v>-28679.7290858466</c:v>
                </c:pt>
                <c:pt idx="1379">
                  <c:v>-25467.4644807076</c:v>
                </c:pt>
                <c:pt idx="1380">
                  <c:v>-22207.536577082199</c:v>
                </c:pt>
                <c:pt idx="1381">
                  <c:v>-18906.229342183698</c:v>
                </c:pt>
                <c:pt idx="1382">
                  <c:v>-6390.3027261031903</c:v>
                </c:pt>
                <c:pt idx="1383">
                  <c:v>0</c:v>
                </c:pt>
                <c:pt idx="1384">
                  <c:v>0</c:v>
                </c:pt>
                <c:pt idx="1385">
                  <c:v>0</c:v>
                </c:pt>
                <c:pt idx="1386">
                  <c:v>0</c:v>
                </c:pt>
                <c:pt idx="1387">
                  <c:v>0</c:v>
                </c:pt>
                <c:pt idx="1388">
                  <c:v>0</c:v>
                </c:pt>
                <c:pt idx="1389">
                  <c:v>0</c:v>
                </c:pt>
                <c:pt idx="1390">
                  <c:v>0</c:v>
                </c:pt>
                <c:pt idx="1391">
                  <c:v>0</c:v>
                </c:pt>
                <c:pt idx="1392">
                  <c:v>0</c:v>
                </c:pt>
                <c:pt idx="1393">
                  <c:v>0</c:v>
                </c:pt>
                <c:pt idx="1394">
                  <c:v>0</c:v>
                </c:pt>
                <c:pt idx="1395">
                  <c:v>0</c:v>
                </c:pt>
                <c:pt idx="1396">
                  <c:v>0</c:v>
                </c:pt>
                <c:pt idx="1397">
                  <c:v>0</c:v>
                </c:pt>
                <c:pt idx="1398">
                  <c:v>-1603.7048924227199</c:v>
                </c:pt>
                <c:pt idx="1399">
                  <c:v>-3021.6705512908002</c:v>
                </c:pt>
                <c:pt idx="1400">
                  <c:v>-5048.0332485046602</c:v>
                </c:pt>
                <c:pt idx="1401">
                  <c:v>-6271.4396757292698</c:v>
                </c:pt>
                <c:pt idx="1402">
                  <c:v>-6749.8018583987296</c:v>
                </c:pt>
                <c:pt idx="1403">
                  <c:v>-9556.5737228819708</c:v>
                </c:pt>
                <c:pt idx="1404">
                  <c:v>-15705.7885783041</c:v>
                </c:pt>
                <c:pt idx="1405">
                  <c:v>-23196.313486197301</c:v>
                </c:pt>
                <c:pt idx="1406">
                  <c:v>-19906.835948210399</c:v>
                </c:pt>
                <c:pt idx="1407">
                  <c:v>-11307.9163930133</c:v>
                </c:pt>
                <c:pt idx="1408">
                  <c:v>-482.23152542229002</c:v>
                </c:pt>
                <c:pt idx="1409">
                  <c:v>0</c:v>
                </c:pt>
                <c:pt idx="1410">
                  <c:v>0</c:v>
                </c:pt>
                <c:pt idx="1411">
                  <c:v>0</c:v>
                </c:pt>
                <c:pt idx="1412">
                  <c:v>0</c:v>
                </c:pt>
                <c:pt idx="1413">
                  <c:v>0</c:v>
                </c:pt>
                <c:pt idx="1414">
                  <c:v>0</c:v>
                </c:pt>
                <c:pt idx="1415">
                  <c:v>0</c:v>
                </c:pt>
                <c:pt idx="1416">
                  <c:v>0</c:v>
                </c:pt>
                <c:pt idx="1417">
                  <c:v>0</c:v>
                </c:pt>
                <c:pt idx="1418">
                  <c:v>0</c:v>
                </c:pt>
                <c:pt idx="1419">
                  <c:v>0</c:v>
                </c:pt>
                <c:pt idx="1420">
                  <c:v>0</c:v>
                </c:pt>
                <c:pt idx="1421">
                  <c:v>-1013.02181015115</c:v>
                </c:pt>
                <c:pt idx="1422">
                  <c:v>-10324.049644970501</c:v>
                </c:pt>
                <c:pt idx="1423">
                  <c:v>-11479.080153881499</c:v>
                </c:pt>
                <c:pt idx="1424">
                  <c:v>-1896.7089614517199</c:v>
                </c:pt>
                <c:pt idx="1425">
                  <c:v>0</c:v>
                </c:pt>
                <c:pt idx="1426">
                  <c:v>0</c:v>
                </c:pt>
                <c:pt idx="1427">
                  <c:v>0</c:v>
                </c:pt>
                <c:pt idx="1428">
                  <c:v>0</c:v>
                </c:pt>
                <c:pt idx="1429">
                  <c:v>0</c:v>
                </c:pt>
                <c:pt idx="1430">
                  <c:v>0</c:v>
                </c:pt>
                <c:pt idx="1431">
                  <c:v>-6432.5739494552399</c:v>
                </c:pt>
                <c:pt idx="1432">
                  <c:v>-14351.7185497754</c:v>
                </c:pt>
                <c:pt idx="1433">
                  <c:v>-19969.263716387399</c:v>
                </c:pt>
                <c:pt idx="1434">
                  <c:v>-16643.433573481499</c:v>
                </c:pt>
                <c:pt idx="1435">
                  <c:v>-13501.6773540667</c:v>
                </c:pt>
                <c:pt idx="1436">
                  <c:v>-2456.3036612485498</c:v>
                </c:pt>
                <c:pt idx="1437">
                  <c:v>0</c:v>
                </c:pt>
                <c:pt idx="1438">
                  <c:v>0</c:v>
                </c:pt>
                <c:pt idx="1439">
                  <c:v>0</c:v>
                </c:pt>
                <c:pt idx="1440">
                  <c:v>0</c:v>
                </c:pt>
                <c:pt idx="1441">
                  <c:v>-423.62651005118403</c:v>
                </c:pt>
                <c:pt idx="1442">
                  <c:v>-3312.8492471960399</c:v>
                </c:pt>
                <c:pt idx="1443">
                  <c:v>-1862.48120503072</c:v>
                </c:pt>
                <c:pt idx="1444">
                  <c:v>0</c:v>
                </c:pt>
                <c:pt idx="1445">
                  <c:v>0</c:v>
                </c:pt>
                <c:pt idx="1446">
                  <c:v>0</c:v>
                </c:pt>
                <c:pt idx="1447">
                  <c:v>-129.67396599550401</c:v>
                </c:pt>
                <c:pt idx="1448">
                  <c:v>-4782.7605798842496</c:v>
                </c:pt>
                <c:pt idx="1449">
                  <c:v>0</c:v>
                </c:pt>
                <c:pt idx="1450">
                  <c:v>0</c:v>
                </c:pt>
                <c:pt idx="1451">
                  <c:v>0</c:v>
                </c:pt>
                <c:pt idx="1452">
                  <c:v>0</c:v>
                </c:pt>
                <c:pt idx="1453">
                  <c:v>0</c:v>
                </c:pt>
                <c:pt idx="1454">
                  <c:v>0</c:v>
                </c:pt>
                <c:pt idx="1455">
                  <c:v>0</c:v>
                </c:pt>
                <c:pt idx="1456">
                  <c:v>0</c:v>
                </c:pt>
                <c:pt idx="1457">
                  <c:v>0</c:v>
                </c:pt>
                <c:pt idx="1458">
                  <c:v>0</c:v>
                </c:pt>
                <c:pt idx="1459">
                  <c:v>0</c:v>
                </c:pt>
                <c:pt idx="1460">
                  <c:v>0</c:v>
                </c:pt>
                <c:pt idx="1461">
                  <c:v>0</c:v>
                </c:pt>
                <c:pt idx="1462">
                  <c:v>0</c:v>
                </c:pt>
                <c:pt idx="1463">
                  <c:v>0</c:v>
                </c:pt>
                <c:pt idx="1464">
                  <c:v>0</c:v>
                </c:pt>
                <c:pt idx="1465">
                  <c:v>0</c:v>
                </c:pt>
                <c:pt idx="1466">
                  <c:v>0</c:v>
                </c:pt>
                <c:pt idx="1467">
                  <c:v>0</c:v>
                </c:pt>
                <c:pt idx="1468">
                  <c:v>0</c:v>
                </c:pt>
                <c:pt idx="1469">
                  <c:v>0</c:v>
                </c:pt>
                <c:pt idx="1470">
                  <c:v>0</c:v>
                </c:pt>
                <c:pt idx="1471">
                  <c:v>0</c:v>
                </c:pt>
                <c:pt idx="1472">
                  <c:v>0</c:v>
                </c:pt>
                <c:pt idx="1473">
                  <c:v>0</c:v>
                </c:pt>
                <c:pt idx="1474">
                  <c:v>0</c:v>
                </c:pt>
                <c:pt idx="1475">
                  <c:v>0</c:v>
                </c:pt>
                <c:pt idx="1476">
                  <c:v>0</c:v>
                </c:pt>
                <c:pt idx="1477">
                  <c:v>0</c:v>
                </c:pt>
                <c:pt idx="1478">
                  <c:v>0</c:v>
                </c:pt>
                <c:pt idx="1479">
                  <c:v>0</c:v>
                </c:pt>
                <c:pt idx="1480">
                  <c:v>0</c:v>
                </c:pt>
                <c:pt idx="1481">
                  <c:v>0</c:v>
                </c:pt>
                <c:pt idx="1482">
                  <c:v>0</c:v>
                </c:pt>
                <c:pt idx="1483">
                  <c:v>0</c:v>
                </c:pt>
                <c:pt idx="1484">
                  <c:v>0</c:v>
                </c:pt>
                <c:pt idx="1485">
                  <c:v>0</c:v>
                </c:pt>
                <c:pt idx="1486">
                  <c:v>0</c:v>
                </c:pt>
                <c:pt idx="1487">
                  <c:v>0</c:v>
                </c:pt>
                <c:pt idx="1488">
                  <c:v>0</c:v>
                </c:pt>
                <c:pt idx="1489">
                  <c:v>0</c:v>
                </c:pt>
                <c:pt idx="1490">
                  <c:v>0</c:v>
                </c:pt>
                <c:pt idx="1491">
                  <c:v>0</c:v>
                </c:pt>
                <c:pt idx="1492">
                  <c:v>0</c:v>
                </c:pt>
                <c:pt idx="1493">
                  <c:v>0</c:v>
                </c:pt>
                <c:pt idx="1494">
                  <c:v>0</c:v>
                </c:pt>
                <c:pt idx="1495">
                  <c:v>0</c:v>
                </c:pt>
                <c:pt idx="1496">
                  <c:v>0</c:v>
                </c:pt>
                <c:pt idx="1497">
                  <c:v>0</c:v>
                </c:pt>
                <c:pt idx="1498">
                  <c:v>0</c:v>
                </c:pt>
                <c:pt idx="1499">
                  <c:v>0</c:v>
                </c:pt>
                <c:pt idx="1500">
                  <c:v>0</c:v>
                </c:pt>
                <c:pt idx="1501">
                  <c:v>0</c:v>
                </c:pt>
                <c:pt idx="1502">
                  <c:v>0</c:v>
                </c:pt>
                <c:pt idx="1503">
                  <c:v>0</c:v>
                </c:pt>
                <c:pt idx="1504">
                  <c:v>0</c:v>
                </c:pt>
                <c:pt idx="1505">
                  <c:v>0</c:v>
                </c:pt>
                <c:pt idx="1506">
                  <c:v>0</c:v>
                </c:pt>
                <c:pt idx="1507">
                  <c:v>0</c:v>
                </c:pt>
                <c:pt idx="1508">
                  <c:v>0</c:v>
                </c:pt>
                <c:pt idx="1509">
                  <c:v>0</c:v>
                </c:pt>
                <c:pt idx="1510">
                  <c:v>0</c:v>
                </c:pt>
                <c:pt idx="1511">
                  <c:v>0</c:v>
                </c:pt>
                <c:pt idx="1512">
                  <c:v>0</c:v>
                </c:pt>
                <c:pt idx="1513">
                  <c:v>0</c:v>
                </c:pt>
                <c:pt idx="1514">
                  <c:v>0</c:v>
                </c:pt>
                <c:pt idx="1515">
                  <c:v>0</c:v>
                </c:pt>
                <c:pt idx="1516">
                  <c:v>0</c:v>
                </c:pt>
                <c:pt idx="1517">
                  <c:v>0</c:v>
                </c:pt>
                <c:pt idx="1518">
                  <c:v>0</c:v>
                </c:pt>
                <c:pt idx="1519">
                  <c:v>0</c:v>
                </c:pt>
                <c:pt idx="1520">
                  <c:v>0</c:v>
                </c:pt>
                <c:pt idx="1521">
                  <c:v>0</c:v>
                </c:pt>
                <c:pt idx="1522">
                  <c:v>0</c:v>
                </c:pt>
                <c:pt idx="1523">
                  <c:v>0</c:v>
                </c:pt>
                <c:pt idx="1524">
                  <c:v>0</c:v>
                </c:pt>
                <c:pt idx="1525">
                  <c:v>-2908.4131628963401</c:v>
                </c:pt>
                <c:pt idx="1526">
                  <c:v>-8704.3872528415795</c:v>
                </c:pt>
                <c:pt idx="1527">
                  <c:v>-13218.9024084025</c:v>
                </c:pt>
                <c:pt idx="1528">
                  <c:v>-14697.004118785901</c:v>
                </c:pt>
                <c:pt idx="1529">
                  <c:v>-12607.126371950601</c:v>
                </c:pt>
                <c:pt idx="1530">
                  <c:v>-8988.4416280588302</c:v>
                </c:pt>
                <c:pt idx="1531">
                  <c:v>-4752.6297072021498</c:v>
                </c:pt>
                <c:pt idx="1532">
                  <c:v>0</c:v>
                </c:pt>
                <c:pt idx="1533">
                  <c:v>0</c:v>
                </c:pt>
                <c:pt idx="1534">
                  <c:v>0</c:v>
                </c:pt>
                <c:pt idx="1535">
                  <c:v>0</c:v>
                </c:pt>
                <c:pt idx="1536">
                  <c:v>0</c:v>
                </c:pt>
                <c:pt idx="1537">
                  <c:v>0</c:v>
                </c:pt>
                <c:pt idx="1538">
                  <c:v>0</c:v>
                </c:pt>
                <c:pt idx="1539">
                  <c:v>0</c:v>
                </c:pt>
                <c:pt idx="1540">
                  <c:v>0</c:v>
                </c:pt>
                <c:pt idx="1541">
                  <c:v>0</c:v>
                </c:pt>
                <c:pt idx="1542">
                  <c:v>0</c:v>
                </c:pt>
                <c:pt idx="1543">
                  <c:v>0</c:v>
                </c:pt>
                <c:pt idx="1544">
                  <c:v>0</c:v>
                </c:pt>
                <c:pt idx="1545">
                  <c:v>0</c:v>
                </c:pt>
                <c:pt idx="1546">
                  <c:v>0</c:v>
                </c:pt>
                <c:pt idx="1547">
                  <c:v>0</c:v>
                </c:pt>
                <c:pt idx="1548">
                  <c:v>0</c:v>
                </c:pt>
                <c:pt idx="1549">
                  <c:v>0</c:v>
                </c:pt>
                <c:pt idx="1550">
                  <c:v>0</c:v>
                </c:pt>
                <c:pt idx="1551">
                  <c:v>0</c:v>
                </c:pt>
                <c:pt idx="1552">
                  <c:v>0</c:v>
                </c:pt>
                <c:pt idx="1553">
                  <c:v>0</c:v>
                </c:pt>
                <c:pt idx="1554">
                  <c:v>0</c:v>
                </c:pt>
                <c:pt idx="1555">
                  <c:v>0</c:v>
                </c:pt>
                <c:pt idx="1556">
                  <c:v>0</c:v>
                </c:pt>
                <c:pt idx="1557">
                  <c:v>0</c:v>
                </c:pt>
                <c:pt idx="1558">
                  <c:v>0</c:v>
                </c:pt>
                <c:pt idx="1559">
                  <c:v>0</c:v>
                </c:pt>
                <c:pt idx="1560">
                  <c:v>0</c:v>
                </c:pt>
                <c:pt idx="1561">
                  <c:v>0</c:v>
                </c:pt>
                <c:pt idx="1562">
                  <c:v>0</c:v>
                </c:pt>
                <c:pt idx="1563">
                  <c:v>0</c:v>
                </c:pt>
                <c:pt idx="1564">
                  <c:v>0</c:v>
                </c:pt>
                <c:pt idx="1565">
                  <c:v>0</c:v>
                </c:pt>
                <c:pt idx="1566">
                  <c:v>0</c:v>
                </c:pt>
                <c:pt idx="1567">
                  <c:v>0</c:v>
                </c:pt>
                <c:pt idx="1568">
                  <c:v>0</c:v>
                </c:pt>
                <c:pt idx="1569">
                  <c:v>0</c:v>
                </c:pt>
                <c:pt idx="1570">
                  <c:v>0</c:v>
                </c:pt>
                <c:pt idx="1571">
                  <c:v>0</c:v>
                </c:pt>
                <c:pt idx="1572">
                  <c:v>0</c:v>
                </c:pt>
                <c:pt idx="1573">
                  <c:v>0</c:v>
                </c:pt>
                <c:pt idx="1574">
                  <c:v>0</c:v>
                </c:pt>
                <c:pt idx="1575">
                  <c:v>0</c:v>
                </c:pt>
                <c:pt idx="1576">
                  <c:v>0</c:v>
                </c:pt>
                <c:pt idx="1577">
                  <c:v>0</c:v>
                </c:pt>
                <c:pt idx="1578">
                  <c:v>0</c:v>
                </c:pt>
                <c:pt idx="1579">
                  <c:v>0</c:v>
                </c:pt>
                <c:pt idx="1580">
                  <c:v>0</c:v>
                </c:pt>
                <c:pt idx="1581">
                  <c:v>0</c:v>
                </c:pt>
                <c:pt idx="1582">
                  <c:v>0</c:v>
                </c:pt>
                <c:pt idx="1583">
                  <c:v>0</c:v>
                </c:pt>
                <c:pt idx="1584">
                  <c:v>0</c:v>
                </c:pt>
                <c:pt idx="1585">
                  <c:v>0</c:v>
                </c:pt>
                <c:pt idx="1586">
                  <c:v>0</c:v>
                </c:pt>
                <c:pt idx="1587">
                  <c:v>0</c:v>
                </c:pt>
                <c:pt idx="1588">
                  <c:v>0</c:v>
                </c:pt>
                <c:pt idx="1589">
                  <c:v>0</c:v>
                </c:pt>
                <c:pt idx="1590">
                  <c:v>0</c:v>
                </c:pt>
                <c:pt idx="1591">
                  <c:v>0</c:v>
                </c:pt>
                <c:pt idx="1592">
                  <c:v>0</c:v>
                </c:pt>
                <c:pt idx="1593">
                  <c:v>0</c:v>
                </c:pt>
                <c:pt idx="1594">
                  <c:v>0</c:v>
                </c:pt>
                <c:pt idx="1595">
                  <c:v>0</c:v>
                </c:pt>
                <c:pt idx="1596">
                  <c:v>0</c:v>
                </c:pt>
                <c:pt idx="1597">
                  <c:v>0</c:v>
                </c:pt>
                <c:pt idx="1598">
                  <c:v>0</c:v>
                </c:pt>
                <c:pt idx="1599">
                  <c:v>0</c:v>
                </c:pt>
                <c:pt idx="1600">
                  <c:v>0</c:v>
                </c:pt>
                <c:pt idx="1601">
                  <c:v>0</c:v>
                </c:pt>
                <c:pt idx="1602">
                  <c:v>0</c:v>
                </c:pt>
                <c:pt idx="1603">
                  <c:v>0</c:v>
                </c:pt>
                <c:pt idx="1604">
                  <c:v>0</c:v>
                </c:pt>
                <c:pt idx="1605">
                  <c:v>0</c:v>
                </c:pt>
                <c:pt idx="1606">
                  <c:v>0</c:v>
                </c:pt>
                <c:pt idx="1607">
                  <c:v>0</c:v>
                </c:pt>
                <c:pt idx="1608">
                  <c:v>0</c:v>
                </c:pt>
                <c:pt idx="1609">
                  <c:v>0</c:v>
                </c:pt>
                <c:pt idx="1610">
                  <c:v>0</c:v>
                </c:pt>
                <c:pt idx="1611">
                  <c:v>0</c:v>
                </c:pt>
                <c:pt idx="1612">
                  <c:v>0</c:v>
                </c:pt>
                <c:pt idx="1613">
                  <c:v>0</c:v>
                </c:pt>
                <c:pt idx="1614">
                  <c:v>0</c:v>
                </c:pt>
                <c:pt idx="1615">
                  <c:v>0</c:v>
                </c:pt>
                <c:pt idx="1616">
                  <c:v>0</c:v>
                </c:pt>
                <c:pt idx="1617">
                  <c:v>0</c:v>
                </c:pt>
                <c:pt idx="1618">
                  <c:v>0</c:v>
                </c:pt>
                <c:pt idx="1619">
                  <c:v>0</c:v>
                </c:pt>
                <c:pt idx="1620">
                  <c:v>0</c:v>
                </c:pt>
                <c:pt idx="1621">
                  <c:v>0</c:v>
                </c:pt>
                <c:pt idx="1622">
                  <c:v>0</c:v>
                </c:pt>
                <c:pt idx="1623">
                  <c:v>0</c:v>
                </c:pt>
                <c:pt idx="1624">
                  <c:v>0</c:v>
                </c:pt>
                <c:pt idx="1625">
                  <c:v>0</c:v>
                </c:pt>
                <c:pt idx="1626">
                  <c:v>0</c:v>
                </c:pt>
                <c:pt idx="1627">
                  <c:v>0</c:v>
                </c:pt>
                <c:pt idx="1628">
                  <c:v>-3020.8556227016902</c:v>
                </c:pt>
                <c:pt idx="1629">
                  <c:v>-9349.7856556049392</c:v>
                </c:pt>
                <c:pt idx="1630">
                  <c:v>-11006.453305229201</c:v>
                </c:pt>
                <c:pt idx="1631">
                  <c:v>-9661.9204317506192</c:v>
                </c:pt>
                <c:pt idx="1632">
                  <c:v>-2524.0010403965798</c:v>
                </c:pt>
                <c:pt idx="1633">
                  <c:v>0</c:v>
                </c:pt>
                <c:pt idx="1634">
                  <c:v>0</c:v>
                </c:pt>
                <c:pt idx="1635">
                  <c:v>0</c:v>
                </c:pt>
                <c:pt idx="1636">
                  <c:v>0</c:v>
                </c:pt>
                <c:pt idx="1637">
                  <c:v>0</c:v>
                </c:pt>
                <c:pt idx="1638">
                  <c:v>0</c:v>
                </c:pt>
                <c:pt idx="1639">
                  <c:v>0</c:v>
                </c:pt>
                <c:pt idx="1640">
                  <c:v>0</c:v>
                </c:pt>
                <c:pt idx="1641">
                  <c:v>0</c:v>
                </c:pt>
                <c:pt idx="1642">
                  <c:v>0</c:v>
                </c:pt>
                <c:pt idx="1643">
                  <c:v>0</c:v>
                </c:pt>
                <c:pt idx="1644">
                  <c:v>0</c:v>
                </c:pt>
                <c:pt idx="1645">
                  <c:v>0</c:v>
                </c:pt>
                <c:pt idx="1646">
                  <c:v>0</c:v>
                </c:pt>
                <c:pt idx="1647">
                  <c:v>0</c:v>
                </c:pt>
                <c:pt idx="1648">
                  <c:v>0</c:v>
                </c:pt>
                <c:pt idx="1649">
                  <c:v>0</c:v>
                </c:pt>
                <c:pt idx="1650">
                  <c:v>0</c:v>
                </c:pt>
                <c:pt idx="1651">
                  <c:v>0</c:v>
                </c:pt>
                <c:pt idx="1652">
                  <c:v>0</c:v>
                </c:pt>
                <c:pt idx="1653">
                  <c:v>0</c:v>
                </c:pt>
                <c:pt idx="1654">
                  <c:v>0</c:v>
                </c:pt>
                <c:pt idx="1655">
                  <c:v>0</c:v>
                </c:pt>
                <c:pt idx="1656">
                  <c:v>0</c:v>
                </c:pt>
                <c:pt idx="1657">
                  <c:v>0</c:v>
                </c:pt>
                <c:pt idx="1658">
                  <c:v>0</c:v>
                </c:pt>
                <c:pt idx="1659">
                  <c:v>0</c:v>
                </c:pt>
                <c:pt idx="1660">
                  <c:v>0</c:v>
                </c:pt>
                <c:pt idx="1661">
                  <c:v>0</c:v>
                </c:pt>
                <c:pt idx="1662">
                  <c:v>0</c:v>
                </c:pt>
                <c:pt idx="1663">
                  <c:v>0</c:v>
                </c:pt>
                <c:pt idx="1664">
                  <c:v>0</c:v>
                </c:pt>
                <c:pt idx="1665">
                  <c:v>0</c:v>
                </c:pt>
                <c:pt idx="1666">
                  <c:v>0</c:v>
                </c:pt>
                <c:pt idx="1667">
                  <c:v>0</c:v>
                </c:pt>
                <c:pt idx="1668">
                  <c:v>0</c:v>
                </c:pt>
                <c:pt idx="1669">
                  <c:v>0</c:v>
                </c:pt>
                <c:pt idx="1670">
                  <c:v>0</c:v>
                </c:pt>
                <c:pt idx="1671">
                  <c:v>0</c:v>
                </c:pt>
                <c:pt idx="1672">
                  <c:v>0</c:v>
                </c:pt>
                <c:pt idx="1673">
                  <c:v>0</c:v>
                </c:pt>
                <c:pt idx="1674">
                  <c:v>0</c:v>
                </c:pt>
                <c:pt idx="1675">
                  <c:v>0</c:v>
                </c:pt>
                <c:pt idx="1676">
                  <c:v>0</c:v>
                </c:pt>
                <c:pt idx="1677">
                  <c:v>0</c:v>
                </c:pt>
                <c:pt idx="1678">
                  <c:v>0</c:v>
                </c:pt>
                <c:pt idx="1679">
                  <c:v>0</c:v>
                </c:pt>
                <c:pt idx="1680">
                  <c:v>0</c:v>
                </c:pt>
                <c:pt idx="1681">
                  <c:v>0</c:v>
                </c:pt>
                <c:pt idx="1682">
                  <c:v>0</c:v>
                </c:pt>
                <c:pt idx="1683">
                  <c:v>0</c:v>
                </c:pt>
                <c:pt idx="1684">
                  <c:v>0</c:v>
                </c:pt>
                <c:pt idx="1685">
                  <c:v>0</c:v>
                </c:pt>
                <c:pt idx="1686">
                  <c:v>0</c:v>
                </c:pt>
                <c:pt idx="1687">
                  <c:v>0</c:v>
                </c:pt>
                <c:pt idx="1688">
                  <c:v>0</c:v>
                </c:pt>
                <c:pt idx="1689">
                  <c:v>0</c:v>
                </c:pt>
                <c:pt idx="1690">
                  <c:v>0</c:v>
                </c:pt>
                <c:pt idx="1691">
                  <c:v>0</c:v>
                </c:pt>
                <c:pt idx="1692">
                  <c:v>0</c:v>
                </c:pt>
                <c:pt idx="1693">
                  <c:v>0</c:v>
                </c:pt>
                <c:pt idx="1694">
                  <c:v>0</c:v>
                </c:pt>
                <c:pt idx="1695">
                  <c:v>0</c:v>
                </c:pt>
                <c:pt idx="1696">
                  <c:v>0</c:v>
                </c:pt>
                <c:pt idx="1697">
                  <c:v>0</c:v>
                </c:pt>
                <c:pt idx="1698">
                  <c:v>0</c:v>
                </c:pt>
                <c:pt idx="1699">
                  <c:v>0</c:v>
                </c:pt>
                <c:pt idx="1700">
                  <c:v>0</c:v>
                </c:pt>
                <c:pt idx="1701">
                  <c:v>0</c:v>
                </c:pt>
                <c:pt idx="1702">
                  <c:v>0</c:v>
                </c:pt>
                <c:pt idx="1703">
                  <c:v>0</c:v>
                </c:pt>
                <c:pt idx="1704">
                  <c:v>0</c:v>
                </c:pt>
                <c:pt idx="1705">
                  <c:v>0</c:v>
                </c:pt>
                <c:pt idx="1706">
                  <c:v>0</c:v>
                </c:pt>
                <c:pt idx="1707">
                  <c:v>0</c:v>
                </c:pt>
                <c:pt idx="1708">
                  <c:v>0</c:v>
                </c:pt>
                <c:pt idx="1709">
                  <c:v>0</c:v>
                </c:pt>
                <c:pt idx="1710">
                  <c:v>0</c:v>
                </c:pt>
                <c:pt idx="1711">
                  <c:v>0</c:v>
                </c:pt>
                <c:pt idx="1712">
                  <c:v>0</c:v>
                </c:pt>
                <c:pt idx="1713">
                  <c:v>0</c:v>
                </c:pt>
                <c:pt idx="1714">
                  <c:v>0</c:v>
                </c:pt>
                <c:pt idx="1715">
                  <c:v>0</c:v>
                </c:pt>
                <c:pt idx="1716">
                  <c:v>0</c:v>
                </c:pt>
                <c:pt idx="1717">
                  <c:v>0</c:v>
                </c:pt>
                <c:pt idx="1718">
                  <c:v>0</c:v>
                </c:pt>
                <c:pt idx="1719">
                  <c:v>0</c:v>
                </c:pt>
                <c:pt idx="1720">
                  <c:v>0</c:v>
                </c:pt>
                <c:pt idx="1721">
                  <c:v>0</c:v>
                </c:pt>
                <c:pt idx="1722">
                  <c:v>0</c:v>
                </c:pt>
                <c:pt idx="1723">
                  <c:v>0</c:v>
                </c:pt>
                <c:pt idx="1724">
                  <c:v>0</c:v>
                </c:pt>
                <c:pt idx="1725">
                  <c:v>0</c:v>
                </c:pt>
                <c:pt idx="1726">
                  <c:v>0</c:v>
                </c:pt>
                <c:pt idx="1727">
                  <c:v>0</c:v>
                </c:pt>
                <c:pt idx="1728">
                  <c:v>-214.327649535061</c:v>
                </c:pt>
                <c:pt idx="1729">
                  <c:v>-9192.8646840407491</c:v>
                </c:pt>
                <c:pt idx="1730">
                  <c:v>-17932.016650106099</c:v>
                </c:pt>
                <c:pt idx="1731">
                  <c:v>-19740.128919600898</c:v>
                </c:pt>
                <c:pt idx="1732">
                  <c:v>-21450.4912691805</c:v>
                </c:pt>
                <c:pt idx="1733">
                  <c:v>-19907.412742648299</c:v>
                </c:pt>
                <c:pt idx="1734">
                  <c:v>-18399.027641318298</c:v>
                </c:pt>
                <c:pt idx="1735">
                  <c:v>-16925.3693400109</c:v>
                </c:pt>
                <c:pt idx="1736">
                  <c:v>-16969.256380143001</c:v>
                </c:pt>
                <c:pt idx="1737">
                  <c:v>-18436.8682847665</c:v>
                </c:pt>
                <c:pt idx="1738">
                  <c:v>-16983.463831315399</c:v>
                </c:pt>
                <c:pt idx="1739">
                  <c:v>-16954.535284759899</c:v>
                </c:pt>
                <c:pt idx="1740">
                  <c:v>-14193.5220482113</c:v>
                </c:pt>
                <c:pt idx="1741">
                  <c:v>-10188.6206608502</c:v>
                </c:pt>
                <c:pt idx="1742">
                  <c:v>-4975.23854543985</c:v>
                </c:pt>
                <c:pt idx="1743">
                  <c:v>-3781.58837671323</c:v>
                </c:pt>
                <c:pt idx="1744">
                  <c:v>-1314.9217816119201</c:v>
                </c:pt>
                <c:pt idx="1745">
                  <c:v>-157.42796610293499</c:v>
                </c:pt>
                <c:pt idx="1746">
                  <c:v>-277.56852769583799</c:v>
                </c:pt>
                <c:pt idx="1747">
                  <c:v>-393.792082918208</c:v>
                </c:pt>
                <c:pt idx="1748">
                  <c:v>0</c:v>
                </c:pt>
                <c:pt idx="1749">
                  <c:v>0</c:v>
                </c:pt>
                <c:pt idx="1750">
                  <c:v>0</c:v>
                </c:pt>
                <c:pt idx="1751">
                  <c:v>0</c:v>
                </c:pt>
                <c:pt idx="1752">
                  <c:v>0</c:v>
                </c:pt>
                <c:pt idx="1753">
                  <c:v>0</c:v>
                </c:pt>
                <c:pt idx="1754">
                  <c:v>0</c:v>
                </c:pt>
                <c:pt idx="1755">
                  <c:v>0</c:v>
                </c:pt>
                <c:pt idx="1756">
                  <c:v>0</c:v>
                </c:pt>
                <c:pt idx="1757">
                  <c:v>0</c:v>
                </c:pt>
                <c:pt idx="1758">
                  <c:v>0</c:v>
                </c:pt>
                <c:pt idx="1759">
                  <c:v>0</c:v>
                </c:pt>
                <c:pt idx="1760">
                  <c:v>0</c:v>
                </c:pt>
                <c:pt idx="1761">
                  <c:v>0</c:v>
                </c:pt>
                <c:pt idx="1762">
                  <c:v>0</c:v>
                </c:pt>
                <c:pt idx="1763">
                  <c:v>0</c:v>
                </c:pt>
                <c:pt idx="1764">
                  <c:v>0</c:v>
                </c:pt>
                <c:pt idx="1765">
                  <c:v>0</c:v>
                </c:pt>
                <c:pt idx="1766">
                  <c:v>-368.29104218652498</c:v>
                </c:pt>
                <c:pt idx="1767">
                  <c:v>-4755.1036363520698</c:v>
                </c:pt>
                <c:pt idx="1768">
                  <c:v>-8983.2291390560804</c:v>
                </c:pt>
                <c:pt idx="1769">
                  <c:v>-14993.218237855401</c:v>
                </c:pt>
                <c:pt idx="1770">
                  <c:v>-19531.223855007102</c:v>
                </c:pt>
                <c:pt idx="1771">
                  <c:v>-22623.355081730799</c:v>
                </c:pt>
                <c:pt idx="1772">
                  <c:v>-21775.948217633701</c:v>
                </c:pt>
                <c:pt idx="1773">
                  <c:v>-20900.057963764899</c:v>
                </c:pt>
                <c:pt idx="1774">
                  <c:v>-18440.1131024106</c:v>
                </c:pt>
                <c:pt idx="1775">
                  <c:v>-15420.7497417083</c:v>
                </c:pt>
                <c:pt idx="1776">
                  <c:v>-12659.9341064661</c:v>
                </c:pt>
                <c:pt idx="1777">
                  <c:v>-12197.5791494817</c:v>
                </c:pt>
                <c:pt idx="1778">
                  <c:v>-12374.363021036301</c:v>
                </c:pt>
                <c:pt idx="1779">
                  <c:v>-14275.1948058489</c:v>
                </c:pt>
                <c:pt idx="1780">
                  <c:v>-15712.0923381545</c:v>
                </c:pt>
                <c:pt idx="1781">
                  <c:v>-16114.2705034398</c:v>
                </c:pt>
                <c:pt idx="1782">
                  <c:v>-14277.032460734799</c:v>
                </c:pt>
                <c:pt idx="1783">
                  <c:v>-11727.4421651141</c:v>
                </c:pt>
                <c:pt idx="1784">
                  <c:v>-8748.9718316086291</c:v>
                </c:pt>
                <c:pt idx="1785">
                  <c:v>-6230.7251189049402</c:v>
                </c:pt>
                <c:pt idx="1786">
                  <c:v>-5099.4998267844203</c:v>
                </c:pt>
                <c:pt idx="1787">
                  <c:v>-4417.7683395891399</c:v>
                </c:pt>
                <c:pt idx="1788">
                  <c:v>-4087.86649374131</c:v>
                </c:pt>
                <c:pt idx="1789">
                  <c:v>-4014.0408846603</c:v>
                </c:pt>
                <c:pt idx="1790">
                  <c:v>-4313.2144324798201</c:v>
                </c:pt>
                <c:pt idx="1791">
                  <c:v>-4521.4365567301302</c:v>
                </c:pt>
                <c:pt idx="1792">
                  <c:v>-4427.0898446320998</c:v>
                </c:pt>
                <c:pt idx="1793">
                  <c:v>0</c:v>
                </c:pt>
                <c:pt idx="1794">
                  <c:v>0</c:v>
                </c:pt>
                <c:pt idx="1795">
                  <c:v>0</c:v>
                </c:pt>
                <c:pt idx="1796">
                  <c:v>0</c:v>
                </c:pt>
                <c:pt idx="1797">
                  <c:v>0</c:v>
                </c:pt>
                <c:pt idx="1798">
                  <c:v>0</c:v>
                </c:pt>
                <c:pt idx="1799">
                  <c:v>0</c:v>
                </c:pt>
                <c:pt idx="1800">
                  <c:v>0</c:v>
                </c:pt>
              </c:numCache>
            </c:numRef>
          </c:yVal>
          <c:smooth val="1"/>
          <c:extLst>
            <c:ext xmlns:c16="http://schemas.microsoft.com/office/drawing/2014/chart" uri="{C3380CC4-5D6E-409C-BE32-E72D297353CC}">
              <c16:uniqueId val="{00000001-659F-4B34-B33E-D1E091FB8380}"/>
            </c:ext>
          </c:extLst>
        </c:ser>
        <c:dLbls>
          <c:showLegendKey val="0"/>
          <c:showVal val="0"/>
          <c:showCatName val="0"/>
          <c:showSerName val="0"/>
          <c:showPercent val="0"/>
          <c:showBubbleSize val="0"/>
        </c:dLbls>
        <c:axId val="372306016"/>
        <c:axId val="372303104"/>
      </c:scatterChart>
      <c:valAx>
        <c:axId val="372306016"/>
        <c:scaling>
          <c:orientation val="minMax"/>
          <c:max val="1800"/>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72303104"/>
        <c:crosses val="autoZero"/>
        <c:crossBetween val="midCat"/>
      </c:valAx>
      <c:valAx>
        <c:axId val="37230310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Regenarative Energy (J)</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372306016"/>
        <c:crosses val="autoZero"/>
        <c:crossBetween val="midCat"/>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40">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19050"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spPr>
      <a:ln w="9525" cap="flat" cmpd="sng" algn="ctr">
        <a:solidFill>
          <a:schemeClr val="tx1">
            <a:lumMod val="25000"/>
            <a:lumOff val="75000"/>
          </a:schemeClr>
        </a:solidFill>
        <a:round/>
      </a:ln>
    </cs:spPr>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49D126-BD1E-491C-A99C-D40079BED92D}" type="datetimeFigureOut">
              <a:rPr lang="en-IN" smtClean="0"/>
              <a:t>10-12-2022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C12792-EFF0-4297-AE30-CB70355C7C5B}" type="slidenum">
              <a:rPr lang="en-IN" smtClean="0"/>
              <a:t>‹#›</a:t>
            </a:fld>
            <a:endParaRPr lang="en-IN"/>
          </a:p>
        </p:txBody>
      </p:sp>
    </p:spTree>
    <p:extLst>
      <p:ext uri="{BB962C8B-B14F-4D97-AF65-F5344CB8AC3E}">
        <p14:creationId xmlns:p14="http://schemas.microsoft.com/office/powerpoint/2010/main" val="953377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It is well known that Internal Combustion Engines (ICE) are far from being the cleanest form of powering a vehicle. With the ever rising concerns regarding the use of  fossil fuels and the emissions related to them, the UK Government has decided to put a ban on the sale of new vehicles with ICE by 2030 and hybrid vehicles with ICE by 2035. This has brought the requirement for new alternate forms of powering vehicles.</a:t>
            </a:r>
          </a:p>
          <a:p>
            <a:endParaRPr lang="en-IN" dirty="0"/>
          </a:p>
          <a:p>
            <a:r>
              <a:rPr lang="en-IN" dirty="0"/>
              <a:t>The most common non-ICE option widely available right now are electric vehicles. But the ongoing geopolitical situation and UK’s reliance on foreign nations for their sources of generating electricity has exposed the fact that relying only on electric vehicles is not an option. Hence, there is a need for more alternative solutions for powering vehicles.</a:t>
            </a:r>
          </a:p>
          <a:p>
            <a:endParaRPr lang="en-IN" dirty="0"/>
          </a:p>
          <a:p>
            <a:r>
              <a:rPr lang="en-IN" dirty="0"/>
              <a:t>In this assignment, we will look at the use of a hybrid: electric and fuel cell- vehicle. A fuel cell (</a:t>
            </a:r>
            <a:r>
              <a:rPr lang="en-IN" dirty="0" err="1"/>
              <a:t>Muthukumar</a:t>
            </a:r>
            <a:r>
              <a:rPr lang="en-IN" dirty="0"/>
              <a:t> et al.,2021) will be added to an electric vehicle and certain performance parameters such as WLTP range, </a:t>
            </a:r>
            <a:r>
              <a:rPr lang="en-IN" dirty="0" err="1"/>
              <a:t>Wh</a:t>
            </a:r>
            <a:r>
              <a:rPr lang="en-IN" dirty="0"/>
              <a:t>/km, energy consumed, power required etc. for the same will be compared to the original electric vehicle, to check if the hybridization of the energy forms is a viable option.  </a:t>
            </a:r>
          </a:p>
        </p:txBody>
      </p:sp>
      <p:sp>
        <p:nvSpPr>
          <p:cNvPr id="4" name="Slide Number Placeholder 3"/>
          <p:cNvSpPr>
            <a:spLocks noGrp="1"/>
          </p:cNvSpPr>
          <p:nvPr>
            <p:ph type="sldNum" sz="quarter" idx="5"/>
          </p:nvPr>
        </p:nvSpPr>
        <p:spPr/>
        <p:txBody>
          <a:bodyPr/>
          <a:lstStyle/>
          <a:p>
            <a:fld id="{C5C12792-EFF0-4297-AE30-CB70355C7C5B}" type="slidenum">
              <a:rPr lang="en-IN" smtClean="0"/>
              <a:t>2</a:t>
            </a:fld>
            <a:endParaRPr lang="en-IN"/>
          </a:p>
        </p:txBody>
      </p:sp>
    </p:spTree>
    <p:extLst>
      <p:ext uri="{BB962C8B-B14F-4D97-AF65-F5344CB8AC3E}">
        <p14:creationId xmlns:p14="http://schemas.microsoft.com/office/powerpoint/2010/main" val="729379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Following are the details of the electric vehicle that has been used for the assessment. </a:t>
            </a:r>
          </a:p>
          <a:p>
            <a:pPr algn="just"/>
            <a:endParaRPr lang="en-IN" dirty="0"/>
          </a:p>
          <a:p>
            <a:pPr algn="just"/>
            <a:r>
              <a:rPr lang="en-IN" dirty="0"/>
              <a:t>The vehicle in use is the Tesla Model 3 Performance. The specification of the same can be seen in the table above.</a:t>
            </a:r>
          </a:p>
          <a:p>
            <a:pPr algn="just"/>
            <a:endParaRPr lang="en-IN" dirty="0"/>
          </a:p>
          <a:p>
            <a:pPr algn="just"/>
            <a:r>
              <a:rPr lang="en-IN" b="1" dirty="0"/>
              <a:t>Note</a:t>
            </a:r>
            <a:r>
              <a:rPr lang="en-IN" b="0" dirty="0"/>
              <a:t>: The value of coefficient of drag used here, 0.287, was calculated using the real world coast down data made available using </a:t>
            </a:r>
            <a:r>
              <a:rPr lang="en-IN" b="0" dirty="0" err="1"/>
              <a:t>MoTeC</a:t>
            </a:r>
            <a:r>
              <a:rPr lang="en-IN" b="0" dirty="0"/>
              <a:t>, for more realistic results with higher accuracy rather than using the coefficient of drag of 0.23 in the spec sheet, which was confirmed to be a value picked from the internet.</a:t>
            </a:r>
          </a:p>
        </p:txBody>
      </p:sp>
      <p:sp>
        <p:nvSpPr>
          <p:cNvPr id="4" name="Slide Number Placeholder 3"/>
          <p:cNvSpPr>
            <a:spLocks noGrp="1"/>
          </p:cNvSpPr>
          <p:nvPr>
            <p:ph type="sldNum" sz="quarter" idx="5"/>
          </p:nvPr>
        </p:nvSpPr>
        <p:spPr/>
        <p:txBody>
          <a:bodyPr/>
          <a:lstStyle/>
          <a:p>
            <a:fld id="{C5C12792-EFF0-4297-AE30-CB70355C7C5B}" type="slidenum">
              <a:rPr lang="en-IN" smtClean="0"/>
              <a:t>3</a:t>
            </a:fld>
            <a:endParaRPr lang="en-IN"/>
          </a:p>
        </p:txBody>
      </p:sp>
    </p:spTree>
    <p:extLst>
      <p:ext uri="{BB962C8B-B14F-4D97-AF65-F5344CB8AC3E}">
        <p14:creationId xmlns:p14="http://schemas.microsoft.com/office/powerpoint/2010/main" val="628545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anose="020B0604020202020204" pitchFamily="34" charset="0"/>
              <a:buChar char="•"/>
            </a:pPr>
            <a:r>
              <a:rPr lang="en-IN" dirty="0"/>
              <a:t>Firstly, the given WLTP cycle data was used along with the vehicle specification in order to create a MATLAB code to determine different data in the WLTP cycle such as  the different forces acting on the vehicle, energy cycle, power used in a cycle, WLTP range etc. It is important to note that while the WLTP cycle is useful (</a:t>
            </a:r>
            <a:r>
              <a:rPr lang="en-IN" dirty="0" err="1"/>
              <a:t>Schuzt</a:t>
            </a:r>
            <a:r>
              <a:rPr lang="en-IN" dirty="0"/>
              <a:t>, 2016) as it accounts for different types and styles of driving, there are drawback to it as well, the most major one being the fact that almost no one drives a vehicle in that pattern. For example, this does not apply to people living in cities who use their vehicles in bumper to bumper traffic only. Another example is when someone drives on motorway connecting different places, the drive might be hours long at a time whereas the entire WLTP cycle ends in 30 minutes (1800 seconds).</a:t>
            </a:r>
          </a:p>
          <a:p>
            <a:pPr marL="171450" indent="-171450" algn="just">
              <a:buFont typeface="Arial" panose="020B0604020202020204" pitchFamily="34" charset="0"/>
              <a:buChar char="•"/>
            </a:pPr>
            <a:r>
              <a:rPr lang="en-IN" dirty="0"/>
              <a:t>The code was run and these parameters were then validated against the already available WLTP data, especially the WLTP range. </a:t>
            </a:r>
          </a:p>
          <a:p>
            <a:pPr marL="171450" indent="-171450" algn="just">
              <a:buFont typeface="Arial" panose="020B0604020202020204" pitchFamily="34" charset="0"/>
              <a:buChar char="•"/>
            </a:pPr>
            <a:r>
              <a:rPr lang="en-IN" dirty="0"/>
              <a:t>After the validation was successfully completed, a suitable fuel cell to replace part of the Tesla battery was looked into.</a:t>
            </a:r>
          </a:p>
          <a:p>
            <a:pPr marL="171450" indent="-171450" algn="just">
              <a:buFont typeface="Arial" panose="020B0604020202020204" pitchFamily="34" charset="0"/>
              <a:buChar char="•"/>
            </a:pPr>
            <a:r>
              <a:rPr lang="en-IN" dirty="0"/>
              <a:t>Next, a section of the battery was removed. </a:t>
            </a:r>
          </a:p>
          <a:p>
            <a:pPr marL="171450" indent="-171450" algn="just">
              <a:buFont typeface="Arial" panose="020B0604020202020204" pitchFamily="34" charset="0"/>
              <a:buChar char="•"/>
            </a:pPr>
            <a:r>
              <a:rPr lang="en-IN" dirty="0"/>
              <a:t>The fuel cell was added to the vehicle . The energy that was lost due to removal of part of the battery was replaced by the energy from the fuel cell.</a:t>
            </a:r>
          </a:p>
          <a:p>
            <a:pPr marL="171450" indent="-171450" algn="just">
              <a:buFont typeface="Arial" panose="020B0604020202020204" pitchFamily="34" charset="0"/>
              <a:buChar char="•"/>
            </a:pPr>
            <a:r>
              <a:rPr lang="en-IN" dirty="0"/>
              <a:t>For the new mass of the vehicle and consequently the new coefficient of drag, the code was run again.</a:t>
            </a:r>
          </a:p>
          <a:p>
            <a:pPr marL="171450" indent="-171450" algn="just">
              <a:buFont typeface="Arial" panose="020B0604020202020204" pitchFamily="34" charset="0"/>
              <a:buChar char="•"/>
            </a:pPr>
            <a:r>
              <a:rPr lang="en-IN" dirty="0"/>
              <a:t>All the results obtained are then compared together. </a:t>
            </a:r>
          </a:p>
          <a:p>
            <a:pPr marL="171450" indent="-171450" algn="just">
              <a:buFont typeface="Arial" panose="020B0604020202020204" pitchFamily="34" charset="0"/>
              <a:buChar char="•"/>
            </a:pPr>
            <a:endParaRPr lang="en-IN" dirty="0"/>
          </a:p>
        </p:txBody>
      </p:sp>
      <p:sp>
        <p:nvSpPr>
          <p:cNvPr id="4" name="Slide Number Placeholder 3"/>
          <p:cNvSpPr>
            <a:spLocks noGrp="1"/>
          </p:cNvSpPr>
          <p:nvPr>
            <p:ph type="sldNum" sz="quarter" idx="5"/>
          </p:nvPr>
        </p:nvSpPr>
        <p:spPr/>
        <p:txBody>
          <a:bodyPr/>
          <a:lstStyle/>
          <a:p>
            <a:fld id="{C5C12792-EFF0-4297-AE30-CB70355C7C5B}" type="slidenum">
              <a:rPr lang="en-IN" smtClean="0"/>
              <a:t>4</a:t>
            </a:fld>
            <a:endParaRPr lang="en-IN"/>
          </a:p>
        </p:txBody>
      </p:sp>
    </p:spTree>
    <p:extLst>
      <p:ext uri="{BB962C8B-B14F-4D97-AF65-F5344CB8AC3E}">
        <p14:creationId xmlns:p14="http://schemas.microsoft.com/office/powerpoint/2010/main" val="2553514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Moving on to validation, after the code was run in MATLAB, the final WLTP range achieved was 533.689 kilometres, which is almost identical to the WLTP range of 530 kilometres provided in the Tesla spec sheet. The WLTP consumption was 140.501 Wh/km.</a:t>
            </a:r>
          </a:p>
          <a:p>
            <a:pPr algn="just"/>
            <a:endParaRPr lang="en-IN" dirty="0"/>
          </a:p>
          <a:p>
            <a:pPr algn="just"/>
            <a:r>
              <a:rPr lang="en-IN" dirty="0"/>
              <a:t>Here, we can also see the tractive forces acting on the vehicle during the entirety of the WLTP test. The test is done for 1800 seconds and the vehicle undergoes the same at four different speed ranges- low, medium, high and extra-high speed. </a:t>
            </a:r>
          </a:p>
          <a:p>
            <a:pPr algn="just"/>
            <a:endParaRPr lang="en-IN" dirty="0"/>
          </a:p>
          <a:p>
            <a:pPr algn="just"/>
            <a:r>
              <a:rPr lang="en-IN" dirty="0"/>
              <a:t>When the tractive effort (Newman, 2017) is in the positive region, it depicts how much force is required to move the vehicle. The maximum total tractive force value was 3774.388 N and it was experienced at high - extra high speed region. This is due to the fact that the aerodynamic force acting on a body is directly proportional to the square of velocity.</a:t>
            </a:r>
          </a:p>
          <a:p>
            <a:pPr algn="just"/>
            <a:endParaRPr lang="en-IN" dirty="0"/>
          </a:p>
          <a:p>
            <a:pPr algn="just"/>
            <a:r>
              <a:rPr lang="en-IN" dirty="0"/>
              <a:t>Similarly, when the tractive effort is in the negative region, it depicts that the vehicle is under braking condition. During braking, some of the energy is restored back into the battery using the regenerative braking system (</a:t>
            </a:r>
            <a:r>
              <a:rPr lang="en-IN" dirty="0" err="1"/>
              <a:t>Popiolek</a:t>
            </a:r>
            <a:r>
              <a:rPr lang="en-IN" dirty="0"/>
              <a:t> et al., 2019), which converts the kinetic energy of the vehicle into electrical energy. In this case, the regenerative braking system only works under 3.129 m/s (7mph).</a:t>
            </a:r>
          </a:p>
        </p:txBody>
      </p:sp>
      <p:sp>
        <p:nvSpPr>
          <p:cNvPr id="4" name="Slide Number Placeholder 3"/>
          <p:cNvSpPr>
            <a:spLocks noGrp="1"/>
          </p:cNvSpPr>
          <p:nvPr>
            <p:ph type="sldNum" sz="quarter" idx="5"/>
          </p:nvPr>
        </p:nvSpPr>
        <p:spPr/>
        <p:txBody>
          <a:bodyPr/>
          <a:lstStyle/>
          <a:p>
            <a:fld id="{C5C12792-EFF0-4297-AE30-CB70355C7C5B}" type="slidenum">
              <a:rPr lang="en-IN" smtClean="0"/>
              <a:t>5</a:t>
            </a:fld>
            <a:endParaRPr lang="en-IN"/>
          </a:p>
        </p:txBody>
      </p:sp>
    </p:spTree>
    <p:extLst>
      <p:ext uri="{BB962C8B-B14F-4D97-AF65-F5344CB8AC3E}">
        <p14:creationId xmlns:p14="http://schemas.microsoft.com/office/powerpoint/2010/main" val="478406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Since the validation was done, the next step was to evaluate and choose the type of fuel cell that we would put in the vehicle. This was done by building a decision matrix to choose a fuel cell with the highest score in the end as the most desirable one. The fuel cells that were chosen for this were proton exchange membrane (PEM) fuel cell (Whiston et al., 2019), alkaline fuel cell (McLean et al., 2002), phosphoric acid fuel cell (</a:t>
            </a:r>
            <a:r>
              <a:rPr lang="en-IN" dirty="0" err="1"/>
              <a:t>Sammes</a:t>
            </a:r>
            <a:r>
              <a:rPr lang="en-IN" dirty="0"/>
              <a:t> et al., 2004), molten carbonate fuel cell (</a:t>
            </a:r>
            <a:r>
              <a:rPr lang="en-IN" b="0" i="0" dirty="0">
                <a:solidFill>
                  <a:srgbClr val="0C7DBB"/>
                </a:solidFill>
                <a:effectLst/>
                <a:latin typeface="NexusSans"/>
              </a:rPr>
              <a:t>Bischoff, 2006</a:t>
            </a:r>
            <a:r>
              <a:rPr lang="en-IN" dirty="0"/>
              <a:t>) and solid oxide fuel cell (Minh, 2004). The decisions were made based on certain criteria such as their operating temperature, stack size, efficiency, cost, start-up time and management.</a:t>
            </a:r>
          </a:p>
          <a:p>
            <a:pPr algn="just"/>
            <a:endParaRPr lang="en-IN" dirty="0"/>
          </a:p>
          <a:p>
            <a:pPr algn="just"/>
            <a:r>
              <a:rPr lang="en-IN" dirty="0"/>
              <a:t>PEM fuel cell had good score in almost all the categories. The only criteria where it did not score high was cost.</a:t>
            </a:r>
          </a:p>
          <a:p>
            <a:pPr algn="just"/>
            <a:endParaRPr lang="en-IN" dirty="0"/>
          </a:p>
          <a:p>
            <a:pPr algn="just"/>
            <a:r>
              <a:rPr lang="en-IN" dirty="0"/>
              <a:t>Alkaline fuel cell had good operating temperature and efficiency but the stack size required is slightly higher and electrolyte management was slightly poorer.</a:t>
            </a:r>
          </a:p>
          <a:p>
            <a:pPr algn="just"/>
            <a:endParaRPr lang="en-IN" dirty="0"/>
          </a:p>
          <a:p>
            <a:pPr algn="just"/>
            <a:r>
              <a:rPr lang="en-IN" dirty="0"/>
              <a:t>Phosphoric acid fuel cell had a relatively higher operating temperature with lower efficiency and long start-up time. For our current requirements, it performed relatively poorly compared to PEM and alkaline fuel cells.</a:t>
            </a:r>
          </a:p>
          <a:p>
            <a:pPr algn="just"/>
            <a:endParaRPr lang="en-IN" dirty="0"/>
          </a:p>
          <a:p>
            <a:pPr algn="just"/>
            <a:r>
              <a:rPr lang="en-IN" dirty="0"/>
              <a:t>Lastly, both molten carbonate and solid oxide fuel cells had very high operating temperatures with large stalk sizes, long start-up times and poor management. The only thing that differentiated them were that solid oxide fuel cell had high efficiency and low cost, which were not enough to be able to compete with the other fuel cells.</a:t>
            </a:r>
          </a:p>
          <a:p>
            <a:pPr algn="just"/>
            <a:endParaRPr lang="en-IN" dirty="0"/>
          </a:p>
          <a:p>
            <a:pPr algn="just"/>
            <a:r>
              <a:rPr lang="en-IN" dirty="0"/>
              <a:t>Hence, with the highest score, PEM fuel cell was chosen to go into the hybrid vehicle.</a:t>
            </a:r>
          </a:p>
        </p:txBody>
      </p:sp>
      <p:sp>
        <p:nvSpPr>
          <p:cNvPr id="4" name="Slide Number Placeholder 3"/>
          <p:cNvSpPr>
            <a:spLocks noGrp="1"/>
          </p:cNvSpPr>
          <p:nvPr>
            <p:ph type="sldNum" sz="quarter" idx="5"/>
          </p:nvPr>
        </p:nvSpPr>
        <p:spPr/>
        <p:txBody>
          <a:bodyPr/>
          <a:lstStyle/>
          <a:p>
            <a:fld id="{C5C12792-EFF0-4297-AE30-CB70355C7C5B}" type="slidenum">
              <a:rPr lang="en-IN" smtClean="0"/>
              <a:t>6</a:t>
            </a:fld>
            <a:endParaRPr lang="en-IN"/>
          </a:p>
        </p:txBody>
      </p:sp>
    </p:spTree>
    <p:extLst>
      <p:ext uri="{BB962C8B-B14F-4D97-AF65-F5344CB8AC3E}">
        <p14:creationId xmlns:p14="http://schemas.microsoft.com/office/powerpoint/2010/main" val="4092696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Next, the percentage of the battery to be removed was decided. Initially, 50% battery removal was the plan, which would have required tank that could store 1.584 kg of hydrogen (after taking into account the efficiency of the fuel cell) but the issue with removing a random percentage of battery was that there were no a hydrogen tanks that could store that exact amount of hydrogen. So a bigger hydrogen tank had to be looked into which would have higher mass, which is not ideal if the tank is not used for its entire capacity.</a:t>
            </a:r>
          </a:p>
          <a:p>
            <a:endParaRPr lang="en-IN" dirty="0"/>
          </a:p>
          <a:p>
            <a:r>
              <a:rPr lang="en-IN" dirty="0"/>
              <a:t>So, a suitable hydrogen tank was looked for first. After some research, a hydrogen tank by ILJIN Hysolus, a South Korean Company was chosen (</a:t>
            </a:r>
            <a:r>
              <a:rPr lang="en-IN" dirty="0" err="1"/>
              <a:t>Hyfindr</a:t>
            </a:r>
            <a:r>
              <a:rPr lang="en-IN" dirty="0"/>
              <a:t>, no date). The tank weighed 36 kg and could store 2.1 kg of hydrogen. This particular tank was chosen because it is a well proven product that was already in use in the Hyundai Nexo. </a:t>
            </a:r>
          </a:p>
          <a:p>
            <a:endParaRPr lang="en-IN" dirty="0"/>
          </a:p>
          <a:p>
            <a:r>
              <a:rPr lang="en-IN" dirty="0"/>
              <a:t>The calculations for how much energy 2.1 kg of hydrogen would produce was carried out, which turned out to be 178.92 MJ, as shown in the slide above. This was 66.26% energy the Tesla’s battery were capable of producing. Hence, 66.26% of the battery was removed.</a:t>
            </a:r>
          </a:p>
          <a:p>
            <a:endParaRPr lang="en-IN" dirty="0"/>
          </a:p>
          <a:p>
            <a:r>
              <a:rPr lang="en-IN" dirty="0"/>
              <a:t>The Tesla battery weighed 480 kg. So, removing 66.26% of it meant the battery now weighed 161.952 kg. </a:t>
            </a:r>
          </a:p>
          <a:p>
            <a:endParaRPr lang="en-IN" dirty="0"/>
          </a:p>
          <a:p>
            <a:r>
              <a:rPr lang="en-IN" dirty="0"/>
              <a:t>The fuel stack from the Hyundai Nexo was looked for as well. But due to lack of data regarding the same, the fuel stack from the Toyota Mirai which weighed 52 kg was taken (Toyota, no date). The disadvantage of doing this was the mass of the fuel stack increased as the Toyota Mirai’s fuel stack is rated for higher performance. At the same time, this could be an advantage as well because the Tesla’s battery would demand more energy for higher performance. </a:t>
            </a:r>
          </a:p>
          <a:p>
            <a:endParaRPr lang="en-IN" dirty="0"/>
          </a:p>
          <a:p>
            <a:r>
              <a:rPr lang="en-IN" dirty="0"/>
              <a:t>After considering change in all the different masses, the final mass of the new hybrid vehicle was calculated. The new mass was 1752.052 kg, which was an 227.94 kg and 13.01% reduction.</a:t>
            </a:r>
          </a:p>
          <a:p>
            <a:endParaRPr lang="en-IN" dirty="0"/>
          </a:p>
          <a:p>
            <a:r>
              <a:rPr lang="en-IN" dirty="0"/>
              <a:t>Subsequently, the new value of coefficient of drag was calculated using the new mass and the real tesla coast down values.</a:t>
            </a:r>
          </a:p>
        </p:txBody>
      </p:sp>
      <p:sp>
        <p:nvSpPr>
          <p:cNvPr id="4" name="Slide Number Placeholder 3"/>
          <p:cNvSpPr>
            <a:spLocks noGrp="1"/>
          </p:cNvSpPr>
          <p:nvPr>
            <p:ph type="sldNum" sz="quarter" idx="5"/>
          </p:nvPr>
        </p:nvSpPr>
        <p:spPr/>
        <p:txBody>
          <a:bodyPr/>
          <a:lstStyle/>
          <a:p>
            <a:fld id="{C5C12792-EFF0-4297-AE30-CB70355C7C5B}" type="slidenum">
              <a:rPr lang="en-IN" smtClean="0"/>
              <a:t>7</a:t>
            </a:fld>
            <a:endParaRPr lang="en-IN"/>
          </a:p>
        </p:txBody>
      </p:sp>
    </p:spTree>
    <p:extLst>
      <p:ext uri="{BB962C8B-B14F-4D97-AF65-F5344CB8AC3E}">
        <p14:creationId xmlns:p14="http://schemas.microsoft.com/office/powerpoint/2010/main" val="1444408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new values of mass and coefficient of drag were added to the code and the code was run again. This gave the new WLTP range for the vehicle which was 603.119 km, an increase in range by 69.43 km and 13%. The new WLTP consumption was 124.327 Wh/km, an improvement by 16.174Wh/km and 13%</a:t>
            </a:r>
          </a:p>
          <a:p>
            <a:endParaRPr lang="en-IN" dirty="0"/>
          </a:p>
          <a:p>
            <a:r>
              <a:rPr lang="en-IN" dirty="0"/>
              <a:t>The new graph for the tractive forces showed that the maximum tractive force acting on the vehicle was 3339.86 N, which was 434.528 N and 13.01% less than the purely electric vehicle. This maximum force was experienced in the high – extra high speed region as well because of the same reasons as stated before.</a:t>
            </a:r>
          </a:p>
          <a:p>
            <a:endParaRPr lang="en-IN" dirty="0"/>
          </a:p>
          <a:p>
            <a:r>
              <a:rPr lang="en-IN" dirty="0"/>
              <a:t>Next, we also have the energy required to complete one cycle. For the electric vehicle, the energy required to complete one cycle was 12.29 MJ. The same for the hybrid vehicle was 10.875 MJ, which was 1.415 MJ and 13.01% less. This can directly be linked to the reduction in mass.</a:t>
            </a:r>
          </a:p>
          <a:p>
            <a:endParaRPr lang="en-IN" dirty="0"/>
          </a:p>
          <a:p>
            <a:endParaRPr lang="en-IN" dirty="0"/>
          </a:p>
          <a:p>
            <a:endParaRPr lang="en-IN" dirty="0"/>
          </a:p>
        </p:txBody>
      </p:sp>
      <p:sp>
        <p:nvSpPr>
          <p:cNvPr id="4" name="Slide Number Placeholder 3"/>
          <p:cNvSpPr>
            <a:spLocks noGrp="1"/>
          </p:cNvSpPr>
          <p:nvPr>
            <p:ph type="sldNum" sz="quarter" idx="5"/>
          </p:nvPr>
        </p:nvSpPr>
        <p:spPr/>
        <p:txBody>
          <a:bodyPr/>
          <a:lstStyle/>
          <a:p>
            <a:fld id="{C5C12792-EFF0-4297-AE30-CB70355C7C5B}" type="slidenum">
              <a:rPr lang="en-IN" smtClean="0"/>
              <a:t>8</a:t>
            </a:fld>
            <a:endParaRPr lang="en-IN"/>
          </a:p>
        </p:txBody>
      </p:sp>
    </p:spTree>
    <p:extLst>
      <p:ext uri="{BB962C8B-B14F-4D97-AF65-F5344CB8AC3E}">
        <p14:creationId xmlns:p14="http://schemas.microsoft.com/office/powerpoint/2010/main" val="3564067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We also have the graph for power required during every second of the cycle. It demonstrates the power produced by the vehicle to overcome the tractive effort. It can be seen that more power is required at higher speed. This is in line with the fact that there are more aerodynamic forces acting on the vehicle as the speed of the vehicle increases. The maximum power required by the electric vehicle is 53.462 kW and 43.307 kW for the hybrid vehicle, which is 10.155 kW and 23.44% lower.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energy regeneration graph, along with the power graph show that there is relatively less energy regeneration during the high and very high speeds. This is because of the fact that these regions of the graph are usually on the motorway which requires minimum or relative low braking, unlike stop and go traffic in urban environments.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maximum regeneration during the cycle for the electric vehicle is -36.829 kJ (negative because energy in going back to the battery) and the maximum regeneration for the hybrid vehicle is -32.589 kJ, which is 4.24 kJ and 13.01% less than the electric counterpart.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We know that kinetic energy is directly proportional to mass (KE=(1/2)mv^2) and regeneration is the conversion of kinetic energy into electrical energy. Since the hybrid vehicle has less mass than the electric vehicle, it is in line with the fact that the hybrid vehicle regenerates less power.</a:t>
            </a:r>
          </a:p>
          <a:p>
            <a:endParaRPr lang="en-IN" dirty="0"/>
          </a:p>
        </p:txBody>
      </p:sp>
      <p:sp>
        <p:nvSpPr>
          <p:cNvPr id="4" name="Slide Number Placeholder 3"/>
          <p:cNvSpPr>
            <a:spLocks noGrp="1"/>
          </p:cNvSpPr>
          <p:nvPr>
            <p:ph type="sldNum" sz="quarter" idx="5"/>
          </p:nvPr>
        </p:nvSpPr>
        <p:spPr/>
        <p:txBody>
          <a:bodyPr/>
          <a:lstStyle/>
          <a:p>
            <a:fld id="{C5C12792-EFF0-4297-AE30-CB70355C7C5B}" type="slidenum">
              <a:rPr lang="en-IN" smtClean="0"/>
              <a:t>9</a:t>
            </a:fld>
            <a:endParaRPr lang="en-IN"/>
          </a:p>
        </p:txBody>
      </p:sp>
    </p:spTree>
    <p:extLst>
      <p:ext uri="{BB962C8B-B14F-4D97-AF65-F5344CB8AC3E}">
        <p14:creationId xmlns:p14="http://schemas.microsoft.com/office/powerpoint/2010/main" val="3518938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dirty="0"/>
              <a:t>To conclude, there were many positive effects of swapping some portion of the battery of an electric vehicle with a fuel cell. It reduces mass of the vehicle, increases its range and reduces the overall power required to run the vehicle.</a:t>
            </a:r>
          </a:p>
          <a:p>
            <a:pPr algn="just"/>
            <a:endParaRPr lang="en-IN" dirty="0"/>
          </a:p>
          <a:p>
            <a:pPr algn="just"/>
            <a:r>
              <a:rPr lang="en-IN" dirty="0"/>
              <a:t>In this case, it was observed that replacing 66.26% of the battery with PEM fuel cell resulted in 13% increase in the range of the vehicle. The tractive forces acting on the vehicle reduced as well. The </a:t>
            </a:r>
            <a:r>
              <a:rPr lang="en-IN" sz="1200" dirty="0"/>
              <a:t>energy required to complete one WLTP cycle was less than the electric vehicle.</a:t>
            </a:r>
          </a:p>
          <a:p>
            <a:pPr algn="just"/>
            <a:endParaRPr lang="en-IN" sz="1200" dirty="0"/>
          </a:p>
          <a:p>
            <a:pPr algn="just"/>
            <a:r>
              <a:rPr lang="en-IN" sz="1200" dirty="0"/>
              <a:t>The hybrid vehicle could complete the cycle by using less power than the electric vehicle. </a:t>
            </a:r>
          </a:p>
          <a:p>
            <a:pPr algn="just"/>
            <a:endParaRPr lang="en-IN" sz="1200" dirty="0"/>
          </a:p>
          <a:p>
            <a:pPr algn="just"/>
            <a:r>
              <a:rPr lang="en-IN" sz="1200" dirty="0"/>
              <a:t>One of the only things that the electric vehicle did better than the hybrid counterpart was that it could regenerate more energy during the cycle because of its higher mass.</a:t>
            </a:r>
          </a:p>
          <a:p>
            <a:pPr algn="just"/>
            <a:endParaRPr lang="en-IN" sz="1200" dirty="0"/>
          </a:p>
          <a:p>
            <a:pPr algn="just"/>
            <a:r>
              <a:rPr lang="en-IN" sz="1200" dirty="0"/>
              <a:t>Also, as of now, proton exchange membrane fuel cell is the most viable option for powering a vehicle.</a:t>
            </a:r>
          </a:p>
          <a:p>
            <a:pPr algn="just"/>
            <a:endParaRPr lang="en-IN" sz="1200" dirty="0"/>
          </a:p>
          <a:p>
            <a:pPr algn="just"/>
            <a:r>
              <a:rPr lang="en-IN" sz="1200" dirty="0"/>
              <a:t>Lastly, it is to be noted that these results were achieved upon replacing over 66% of the battery. In case a lower percentage of the battery was replaced, the change in mass might not be enough for improvement in things like range and energy required. For example, reducing just 10% battery would mean reduction in 48 kg of the battery (480 kg overall). The fuel stack alone weighs more than that and this would only result into adding more mass to the vehicle. So, replacing the right amount of battery is very important. </a:t>
            </a:r>
            <a:endParaRPr lang="en-IN" dirty="0"/>
          </a:p>
        </p:txBody>
      </p:sp>
      <p:sp>
        <p:nvSpPr>
          <p:cNvPr id="4" name="Slide Number Placeholder 3"/>
          <p:cNvSpPr>
            <a:spLocks noGrp="1"/>
          </p:cNvSpPr>
          <p:nvPr>
            <p:ph type="sldNum" sz="quarter" idx="5"/>
          </p:nvPr>
        </p:nvSpPr>
        <p:spPr/>
        <p:txBody>
          <a:bodyPr/>
          <a:lstStyle/>
          <a:p>
            <a:fld id="{C5C12792-EFF0-4297-AE30-CB70355C7C5B}" type="slidenum">
              <a:rPr lang="en-IN" smtClean="0"/>
              <a:t>10</a:t>
            </a:fld>
            <a:endParaRPr lang="en-IN"/>
          </a:p>
        </p:txBody>
      </p:sp>
    </p:spTree>
    <p:extLst>
      <p:ext uri="{BB962C8B-B14F-4D97-AF65-F5344CB8AC3E}">
        <p14:creationId xmlns:p14="http://schemas.microsoft.com/office/powerpoint/2010/main" val="2772766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Lastly, these are the references used for the completion of this assignment.</a:t>
            </a:r>
          </a:p>
          <a:p>
            <a:endParaRPr lang="en-IN" dirty="0"/>
          </a:p>
          <a:p>
            <a:endParaRPr lang="en-IN" dirty="0"/>
          </a:p>
        </p:txBody>
      </p:sp>
      <p:sp>
        <p:nvSpPr>
          <p:cNvPr id="4" name="Slide Number Placeholder 3"/>
          <p:cNvSpPr>
            <a:spLocks noGrp="1"/>
          </p:cNvSpPr>
          <p:nvPr>
            <p:ph type="sldNum" sz="quarter" idx="5"/>
          </p:nvPr>
        </p:nvSpPr>
        <p:spPr/>
        <p:txBody>
          <a:bodyPr/>
          <a:lstStyle/>
          <a:p>
            <a:fld id="{C5C12792-EFF0-4297-AE30-CB70355C7C5B}" type="slidenum">
              <a:rPr lang="en-IN" smtClean="0"/>
              <a:t>11</a:t>
            </a:fld>
            <a:endParaRPr lang="en-IN"/>
          </a:p>
        </p:txBody>
      </p:sp>
    </p:spTree>
    <p:extLst>
      <p:ext uri="{BB962C8B-B14F-4D97-AF65-F5344CB8AC3E}">
        <p14:creationId xmlns:p14="http://schemas.microsoft.com/office/powerpoint/2010/main" val="844556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Thank you.</a:t>
            </a:r>
          </a:p>
        </p:txBody>
      </p:sp>
      <p:sp>
        <p:nvSpPr>
          <p:cNvPr id="4" name="Slide Number Placeholder 3"/>
          <p:cNvSpPr>
            <a:spLocks noGrp="1"/>
          </p:cNvSpPr>
          <p:nvPr>
            <p:ph type="sldNum" sz="quarter" idx="5"/>
          </p:nvPr>
        </p:nvSpPr>
        <p:spPr/>
        <p:txBody>
          <a:bodyPr/>
          <a:lstStyle/>
          <a:p>
            <a:fld id="{C5C12792-EFF0-4297-AE30-CB70355C7C5B}" type="slidenum">
              <a:rPr lang="en-IN" smtClean="0"/>
              <a:t>12</a:t>
            </a:fld>
            <a:endParaRPr lang="en-IN"/>
          </a:p>
        </p:txBody>
      </p:sp>
    </p:spTree>
    <p:extLst>
      <p:ext uri="{BB962C8B-B14F-4D97-AF65-F5344CB8AC3E}">
        <p14:creationId xmlns:p14="http://schemas.microsoft.com/office/powerpoint/2010/main" val="464178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10/12/2022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10/12/2022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10/12/2022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10/12/2022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10/12/2022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hart" Target="../charts/chart2.xml"/></Relationships>
</file>

<file path=ppt/slides/_rels/slide9.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chart" Target="../charts/char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yfindr.com/marketplace/components/hydrogen-tanks/hydrogen-type-4-cylinder-700-bar-51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media.toyota.co.uk/wp-content/uploads/sites/5/pdf/210426M-NG-Mirai-Tech-Spec.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4443" y="786241"/>
            <a:ext cx="9763113" cy="2021614"/>
          </a:xfrm>
        </p:spPr>
        <p:txBody>
          <a:bodyPr>
            <a:noAutofit/>
          </a:bodyPr>
          <a:lstStyle/>
          <a:p>
            <a:r>
              <a:rPr lang="en-GB" sz="6000" b="1" dirty="0">
                <a:latin typeface="Calibri" panose="020F0502020204030204" pitchFamily="34" charset="0"/>
                <a:cs typeface="Calibri" panose="020F0502020204030204" pitchFamily="34" charset="0"/>
              </a:rPr>
              <a:t>HYBRID VEHICLE PRESENTATION</a:t>
            </a:r>
          </a:p>
        </p:txBody>
      </p:sp>
      <p:sp>
        <p:nvSpPr>
          <p:cNvPr id="3" name="Content Placeholder 2"/>
          <p:cNvSpPr>
            <a:spLocks noGrp="1"/>
          </p:cNvSpPr>
          <p:nvPr>
            <p:ph idx="1"/>
          </p:nvPr>
        </p:nvSpPr>
        <p:spPr>
          <a:xfrm>
            <a:off x="236306" y="3086400"/>
            <a:ext cx="11517330" cy="1705056"/>
          </a:xfrm>
        </p:spPr>
        <p:txBody>
          <a:bodyPr>
            <a:normAutofit lnSpcReduction="10000"/>
          </a:bodyPr>
          <a:lstStyle/>
          <a:p>
            <a:pPr marL="0" indent="0" algn="ctr">
              <a:buNone/>
            </a:pPr>
            <a:endParaRPr lang="en-GB" sz="2400" dirty="0">
              <a:latin typeface="Calibri" panose="020F0502020204030204" pitchFamily="34" charset="0"/>
              <a:cs typeface="Calibri" panose="020F0502020204030204" pitchFamily="34" charset="0"/>
            </a:endParaRPr>
          </a:p>
          <a:p>
            <a:pPr marL="0" indent="0" algn="ctr">
              <a:buNone/>
            </a:pPr>
            <a:r>
              <a:rPr lang="en-GB" sz="2400" dirty="0">
                <a:latin typeface="Calibri" panose="020F0502020204030204" pitchFamily="34" charset="0"/>
                <a:cs typeface="Calibri" panose="020F0502020204030204" pitchFamily="34" charset="0"/>
              </a:rPr>
              <a:t>RITWIK BARUAH</a:t>
            </a:r>
          </a:p>
          <a:p>
            <a:pPr marL="0" indent="0" algn="ctr">
              <a:buNone/>
            </a:pPr>
            <a:r>
              <a:rPr lang="en-GB" sz="2400" dirty="0">
                <a:latin typeface="Calibri" panose="020F0502020204030204" pitchFamily="34" charset="0"/>
                <a:cs typeface="Calibri" panose="020F0502020204030204" pitchFamily="34" charset="0"/>
              </a:rPr>
              <a:t>2204462</a:t>
            </a:r>
          </a:p>
          <a:p>
            <a:pPr marL="0" indent="0" algn="ctr">
              <a:buNone/>
            </a:pPr>
            <a:r>
              <a:rPr lang="en-GB" sz="2400" dirty="0">
                <a:latin typeface="Calibri" panose="020F0502020204030204" pitchFamily="34" charset="0"/>
                <a:cs typeface="Calibri" panose="020F0502020204030204" pitchFamily="34" charset="0"/>
              </a:rPr>
              <a:t>MSC MOTORSPORT ENGINEERING</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EB106-038D-BEFC-C9F2-E9E2F8690BAE}"/>
              </a:ext>
            </a:extLst>
          </p:cNvPr>
          <p:cNvSpPr>
            <a:spLocks noGrp="1"/>
          </p:cNvSpPr>
          <p:nvPr>
            <p:ph type="title"/>
          </p:nvPr>
        </p:nvSpPr>
        <p:spPr/>
        <p:txBody>
          <a:bodyPr>
            <a:normAutofit/>
          </a:bodyPr>
          <a:lstStyle/>
          <a:p>
            <a:r>
              <a:rPr lang="en-IN" sz="6000" dirty="0">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F4D93AFD-A4F4-525E-D0D9-65CDF08B36F3}"/>
              </a:ext>
            </a:extLst>
          </p:cNvPr>
          <p:cNvSpPr>
            <a:spLocks noGrp="1"/>
          </p:cNvSpPr>
          <p:nvPr>
            <p:ph idx="1"/>
          </p:nvPr>
        </p:nvSpPr>
        <p:spPr>
          <a:xfrm>
            <a:off x="609600" y="1939414"/>
            <a:ext cx="10972800" cy="3917032"/>
          </a:xfrm>
        </p:spPr>
        <p:txBody>
          <a:bodyPr/>
          <a:lstStyle/>
          <a:p>
            <a:pPr algn="just"/>
            <a:r>
              <a:rPr lang="en-IN" dirty="0">
                <a:latin typeface="Calibri" panose="020F0502020204030204" pitchFamily="34" charset="0"/>
                <a:cs typeface="Calibri" panose="020F0502020204030204" pitchFamily="34" charset="0"/>
              </a:rPr>
              <a:t>Need for new forms of powering vehicles is increasing </a:t>
            </a:r>
          </a:p>
          <a:p>
            <a:pPr algn="just"/>
            <a:r>
              <a:rPr lang="en-IN" dirty="0">
                <a:latin typeface="Calibri" panose="020F0502020204030204" pitchFamily="34" charset="0"/>
                <a:cs typeface="Calibri" panose="020F0502020204030204" pitchFamily="34" charset="0"/>
              </a:rPr>
              <a:t>Many alternate options to Internal Combustion Engines (ICE) already available</a:t>
            </a:r>
          </a:p>
          <a:p>
            <a:pPr algn="just"/>
            <a:r>
              <a:rPr lang="en-IN" dirty="0">
                <a:latin typeface="Calibri" panose="020F0502020204030204" pitchFamily="34" charset="0"/>
                <a:cs typeface="Calibri" panose="020F0502020204030204" pitchFamily="34" charset="0"/>
              </a:rPr>
              <a:t>The best forms of these alternate options need to be optimised for maximum desirable results</a:t>
            </a:r>
          </a:p>
        </p:txBody>
      </p:sp>
    </p:spTree>
    <p:extLst>
      <p:ext uri="{BB962C8B-B14F-4D97-AF65-F5344CB8AC3E}">
        <p14:creationId xmlns:p14="http://schemas.microsoft.com/office/powerpoint/2010/main" val="1667400699"/>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B21D4-975F-91AF-11FA-F96DAFE921AF}"/>
              </a:ext>
            </a:extLst>
          </p:cNvPr>
          <p:cNvSpPr>
            <a:spLocks noGrp="1"/>
          </p:cNvSpPr>
          <p:nvPr>
            <p:ph type="title"/>
          </p:nvPr>
        </p:nvSpPr>
        <p:spPr/>
        <p:txBody>
          <a:bodyPr/>
          <a:lstStyle/>
          <a:p>
            <a:r>
              <a:rPr lang="en-IN" dirty="0">
                <a:latin typeface="Calibri" panose="020F0502020204030204" pitchFamily="34" charset="0"/>
                <a:cs typeface="Calibri" panose="020F0502020204030204" pitchFamily="34" charset="0"/>
              </a:rPr>
              <a:t>ELECTRIC VEHICLE SPECIFICATIONS</a:t>
            </a:r>
          </a:p>
        </p:txBody>
      </p:sp>
      <p:graphicFrame>
        <p:nvGraphicFramePr>
          <p:cNvPr id="19" name="Table 19">
            <a:extLst>
              <a:ext uri="{FF2B5EF4-FFF2-40B4-BE49-F238E27FC236}">
                <a16:creationId xmlns:a16="http://schemas.microsoft.com/office/drawing/2014/main" id="{2DEA0C7D-C255-FD54-EED8-BA4D0C0B420F}"/>
              </a:ext>
            </a:extLst>
          </p:cNvPr>
          <p:cNvGraphicFramePr>
            <a:graphicFrameLocks noGrp="1"/>
          </p:cNvGraphicFramePr>
          <p:nvPr>
            <p:ph idx="1"/>
            <p:extLst>
              <p:ext uri="{D42A27DB-BD31-4B8C-83A1-F6EECF244321}">
                <p14:modId xmlns:p14="http://schemas.microsoft.com/office/powerpoint/2010/main" val="745772530"/>
              </p:ext>
            </p:extLst>
          </p:nvPr>
        </p:nvGraphicFramePr>
        <p:xfrm>
          <a:off x="609600" y="1600200"/>
          <a:ext cx="10972800" cy="3708400"/>
        </p:xfrm>
        <a:graphic>
          <a:graphicData uri="http://schemas.openxmlformats.org/drawingml/2006/table">
            <a:tbl>
              <a:tblPr firstRow="1" bandRow="1">
                <a:tableStyleId>{5C22544A-7EE6-4342-B048-85BDC9FD1C3A}</a:tableStyleId>
              </a:tblPr>
              <a:tblGrid>
                <a:gridCol w="5486400">
                  <a:extLst>
                    <a:ext uri="{9D8B030D-6E8A-4147-A177-3AD203B41FA5}">
                      <a16:colId xmlns:a16="http://schemas.microsoft.com/office/drawing/2014/main" val="771377841"/>
                    </a:ext>
                  </a:extLst>
                </a:gridCol>
                <a:gridCol w="5486400">
                  <a:extLst>
                    <a:ext uri="{9D8B030D-6E8A-4147-A177-3AD203B41FA5}">
                      <a16:colId xmlns:a16="http://schemas.microsoft.com/office/drawing/2014/main" val="1213266237"/>
                    </a:ext>
                  </a:extLst>
                </a:gridCol>
              </a:tblGrid>
              <a:tr h="370840">
                <a:tc>
                  <a:txBody>
                    <a:bodyPr/>
                    <a:lstStyle/>
                    <a:p>
                      <a:pPr algn="ctr"/>
                      <a:r>
                        <a:rPr lang="en-IN" dirty="0">
                          <a:latin typeface="Calibri" panose="020F0502020204030204" pitchFamily="34" charset="0"/>
                          <a:cs typeface="Calibri" panose="020F0502020204030204" pitchFamily="34" charset="0"/>
                        </a:rPr>
                        <a:t>Make and Model</a:t>
                      </a:r>
                    </a:p>
                  </a:txBody>
                  <a:tcPr/>
                </a:tc>
                <a:tc>
                  <a:txBody>
                    <a:bodyPr/>
                    <a:lstStyle/>
                    <a:p>
                      <a:pPr algn="ctr"/>
                      <a:r>
                        <a:rPr lang="en-IN" dirty="0">
                          <a:latin typeface="Calibri" panose="020F0502020204030204" pitchFamily="34" charset="0"/>
                          <a:cs typeface="Calibri" panose="020F0502020204030204" pitchFamily="34" charset="0"/>
                        </a:rPr>
                        <a:t>Tesla Model 3 Performance</a:t>
                      </a:r>
                    </a:p>
                  </a:txBody>
                  <a:tcPr/>
                </a:tc>
                <a:extLst>
                  <a:ext uri="{0D108BD9-81ED-4DB2-BD59-A6C34878D82A}">
                    <a16:rowId xmlns:a16="http://schemas.microsoft.com/office/drawing/2014/main" val="4059038848"/>
                  </a:ext>
                </a:extLst>
              </a:tr>
              <a:tr h="370840">
                <a:tc>
                  <a:txBody>
                    <a:bodyPr/>
                    <a:lstStyle/>
                    <a:p>
                      <a:pPr algn="ctr"/>
                      <a:r>
                        <a:rPr lang="en-IN" dirty="0">
                          <a:latin typeface="Calibri" panose="020F0502020204030204" pitchFamily="34" charset="0"/>
                          <a:cs typeface="Calibri" panose="020F0502020204030204" pitchFamily="34" charset="0"/>
                        </a:rPr>
                        <a:t>Mass</a:t>
                      </a:r>
                    </a:p>
                  </a:txBody>
                  <a:tcPr/>
                </a:tc>
                <a:tc>
                  <a:txBody>
                    <a:bodyPr/>
                    <a:lstStyle/>
                    <a:p>
                      <a:pPr algn="ctr"/>
                      <a:r>
                        <a:rPr lang="en-IN" dirty="0">
                          <a:latin typeface="Calibri" panose="020F0502020204030204" pitchFamily="34" charset="0"/>
                          <a:cs typeface="Calibri" panose="020F0502020204030204" pitchFamily="34" charset="0"/>
                        </a:rPr>
                        <a:t>1980 kg</a:t>
                      </a:r>
                    </a:p>
                  </a:txBody>
                  <a:tcPr/>
                </a:tc>
                <a:extLst>
                  <a:ext uri="{0D108BD9-81ED-4DB2-BD59-A6C34878D82A}">
                    <a16:rowId xmlns:a16="http://schemas.microsoft.com/office/drawing/2014/main" val="1996539382"/>
                  </a:ext>
                </a:extLst>
              </a:tr>
              <a:tr h="370840">
                <a:tc>
                  <a:txBody>
                    <a:bodyPr/>
                    <a:lstStyle/>
                    <a:p>
                      <a:pPr algn="ctr"/>
                      <a:r>
                        <a:rPr lang="en-IN" dirty="0">
                          <a:latin typeface="Calibri" panose="020F0502020204030204" pitchFamily="34" charset="0"/>
                          <a:cs typeface="Calibri" panose="020F0502020204030204" pitchFamily="34" charset="0"/>
                        </a:rPr>
                        <a:t>Mass Distribution</a:t>
                      </a:r>
                    </a:p>
                  </a:txBody>
                  <a:tcPr/>
                </a:tc>
                <a:tc>
                  <a:txBody>
                    <a:bodyPr/>
                    <a:lstStyle/>
                    <a:p>
                      <a:pPr algn="ctr"/>
                      <a:r>
                        <a:rPr lang="en-IN" dirty="0">
                          <a:latin typeface="Calibri" panose="020F0502020204030204" pitchFamily="34" charset="0"/>
                          <a:cs typeface="Calibri" panose="020F0502020204030204" pitchFamily="34" charset="0"/>
                        </a:rPr>
                        <a:t>48%F-52%R</a:t>
                      </a:r>
                    </a:p>
                  </a:txBody>
                  <a:tcPr/>
                </a:tc>
                <a:extLst>
                  <a:ext uri="{0D108BD9-81ED-4DB2-BD59-A6C34878D82A}">
                    <a16:rowId xmlns:a16="http://schemas.microsoft.com/office/drawing/2014/main" val="4145924376"/>
                  </a:ext>
                </a:extLst>
              </a:tr>
              <a:tr h="370840">
                <a:tc>
                  <a:txBody>
                    <a:bodyPr/>
                    <a:lstStyle/>
                    <a:p>
                      <a:pPr algn="ctr"/>
                      <a:r>
                        <a:rPr lang="en-IN" dirty="0">
                          <a:latin typeface="Calibri" panose="020F0502020204030204" pitchFamily="34" charset="0"/>
                          <a:cs typeface="Calibri" panose="020F0502020204030204" pitchFamily="34" charset="0"/>
                        </a:rPr>
                        <a:t>Coefficient of Drag, C</a:t>
                      </a:r>
                      <a:r>
                        <a:rPr lang="en-IN" baseline="-25000" dirty="0">
                          <a:latin typeface="Calibri" panose="020F0502020204030204" pitchFamily="34" charset="0"/>
                          <a:cs typeface="Calibri" panose="020F0502020204030204" pitchFamily="34" charset="0"/>
                        </a:rPr>
                        <a:t>d</a:t>
                      </a:r>
                      <a:endParaRPr lang="en-IN" dirty="0">
                        <a:latin typeface="Calibri" panose="020F0502020204030204" pitchFamily="34" charset="0"/>
                        <a:cs typeface="Calibri" panose="020F0502020204030204" pitchFamily="34" charset="0"/>
                      </a:endParaRPr>
                    </a:p>
                  </a:txBody>
                  <a:tcPr/>
                </a:tc>
                <a:tc>
                  <a:txBody>
                    <a:bodyPr/>
                    <a:lstStyle/>
                    <a:p>
                      <a:pPr algn="ctr"/>
                      <a:r>
                        <a:rPr lang="en-IN" dirty="0">
                          <a:latin typeface="Calibri" panose="020F0502020204030204" pitchFamily="34" charset="0"/>
                          <a:cs typeface="Calibri" panose="020F0502020204030204" pitchFamily="34" charset="0"/>
                        </a:rPr>
                        <a:t>0.287</a:t>
                      </a:r>
                    </a:p>
                  </a:txBody>
                  <a:tcPr/>
                </a:tc>
                <a:extLst>
                  <a:ext uri="{0D108BD9-81ED-4DB2-BD59-A6C34878D82A}">
                    <a16:rowId xmlns:a16="http://schemas.microsoft.com/office/drawing/2014/main" val="3609156745"/>
                  </a:ext>
                </a:extLst>
              </a:tr>
              <a:tr h="370840">
                <a:tc>
                  <a:txBody>
                    <a:bodyPr/>
                    <a:lstStyle/>
                    <a:p>
                      <a:pPr algn="ctr"/>
                      <a:r>
                        <a:rPr lang="en-IN" dirty="0">
                          <a:latin typeface="Calibri" panose="020F0502020204030204" pitchFamily="34" charset="0"/>
                          <a:cs typeface="Calibri" panose="020F0502020204030204" pitchFamily="34" charset="0"/>
                        </a:rPr>
                        <a:t>Battery Nominal Voltage</a:t>
                      </a:r>
                    </a:p>
                  </a:txBody>
                  <a:tcPr/>
                </a:tc>
                <a:tc>
                  <a:txBody>
                    <a:bodyPr/>
                    <a:lstStyle/>
                    <a:p>
                      <a:pPr algn="ctr"/>
                      <a:r>
                        <a:rPr lang="en-IN" dirty="0">
                          <a:latin typeface="Calibri" panose="020F0502020204030204" pitchFamily="34" charset="0"/>
                          <a:cs typeface="Calibri" panose="020F0502020204030204" pitchFamily="34" charset="0"/>
                        </a:rPr>
                        <a:t>360 V</a:t>
                      </a:r>
                    </a:p>
                  </a:txBody>
                  <a:tcPr/>
                </a:tc>
                <a:extLst>
                  <a:ext uri="{0D108BD9-81ED-4DB2-BD59-A6C34878D82A}">
                    <a16:rowId xmlns:a16="http://schemas.microsoft.com/office/drawing/2014/main" val="1845529192"/>
                  </a:ext>
                </a:extLst>
              </a:tr>
              <a:tr h="370840">
                <a:tc>
                  <a:txBody>
                    <a:bodyPr/>
                    <a:lstStyle/>
                    <a:p>
                      <a:pPr algn="ctr"/>
                      <a:r>
                        <a:rPr lang="en-IN" dirty="0">
                          <a:latin typeface="Calibri" panose="020F0502020204030204" pitchFamily="34" charset="0"/>
                          <a:cs typeface="Calibri" panose="020F0502020204030204" pitchFamily="34" charset="0"/>
                        </a:rPr>
                        <a:t>Battery Capacity </a:t>
                      </a:r>
                    </a:p>
                  </a:txBody>
                  <a:tcPr/>
                </a:tc>
                <a:tc>
                  <a:txBody>
                    <a:bodyPr/>
                    <a:lstStyle/>
                    <a:p>
                      <a:pPr algn="ctr"/>
                      <a:r>
                        <a:rPr lang="en-IN" dirty="0">
                          <a:latin typeface="Calibri" panose="020F0502020204030204" pitchFamily="34" charset="0"/>
                          <a:cs typeface="Calibri" panose="020F0502020204030204" pitchFamily="34" charset="0"/>
                        </a:rPr>
                        <a:t>75 kWh</a:t>
                      </a:r>
                    </a:p>
                  </a:txBody>
                  <a:tcPr/>
                </a:tc>
                <a:extLst>
                  <a:ext uri="{0D108BD9-81ED-4DB2-BD59-A6C34878D82A}">
                    <a16:rowId xmlns:a16="http://schemas.microsoft.com/office/drawing/2014/main" val="2692315"/>
                  </a:ext>
                </a:extLst>
              </a:tr>
              <a:tr h="370840">
                <a:tc>
                  <a:txBody>
                    <a:bodyPr/>
                    <a:lstStyle/>
                    <a:p>
                      <a:pPr algn="ctr"/>
                      <a:r>
                        <a:rPr lang="en-IN" dirty="0">
                          <a:latin typeface="Calibri" panose="020F0502020204030204" pitchFamily="34" charset="0"/>
                          <a:cs typeface="Calibri" panose="020F0502020204030204" pitchFamily="34" charset="0"/>
                        </a:rPr>
                        <a:t>Peak Torque</a:t>
                      </a:r>
                    </a:p>
                  </a:txBody>
                  <a:tcPr/>
                </a:tc>
                <a:tc>
                  <a:txBody>
                    <a:bodyPr/>
                    <a:lstStyle/>
                    <a:p>
                      <a:pPr algn="ctr"/>
                      <a:r>
                        <a:rPr lang="en-IN" dirty="0">
                          <a:latin typeface="Calibri" panose="020F0502020204030204" pitchFamily="34" charset="0"/>
                          <a:cs typeface="Calibri" panose="020F0502020204030204" pitchFamily="34" charset="0"/>
                        </a:rPr>
                        <a:t>639 Nm</a:t>
                      </a:r>
                    </a:p>
                  </a:txBody>
                  <a:tcPr/>
                </a:tc>
                <a:extLst>
                  <a:ext uri="{0D108BD9-81ED-4DB2-BD59-A6C34878D82A}">
                    <a16:rowId xmlns:a16="http://schemas.microsoft.com/office/drawing/2014/main" val="4174133666"/>
                  </a:ext>
                </a:extLst>
              </a:tr>
              <a:tr h="370840">
                <a:tc>
                  <a:txBody>
                    <a:bodyPr/>
                    <a:lstStyle/>
                    <a:p>
                      <a:pPr algn="ctr"/>
                      <a:r>
                        <a:rPr lang="en-IN" dirty="0">
                          <a:latin typeface="Calibri" panose="020F0502020204030204" pitchFamily="34" charset="0"/>
                          <a:cs typeface="Calibri" panose="020F0502020204030204" pitchFamily="34" charset="0"/>
                        </a:rPr>
                        <a:t>Peak Power</a:t>
                      </a:r>
                    </a:p>
                  </a:txBody>
                  <a:tcPr/>
                </a:tc>
                <a:tc>
                  <a:txBody>
                    <a:bodyPr/>
                    <a:lstStyle/>
                    <a:p>
                      <a:pPr algn="ctr"/>
                      <a:r>
                        <a:rPr lang="en-IN" dirty="0">
                          <a:latin typeface="Calibri" panose="020F0502020204030204" pitchFamily="34" charset="0"/>
                          <a:cs typeface="Calibri" panose="020F0502020204030204" pitchFamily="34" charset="0"/>
                        </a:rPr>
                        <a:t>336 kW</a:t>
                      </a:r>
                    </a:p>
                  </a:txBody>
                  <a:tcPr/>
                </a:tc>
                <a:extLst>
                  <a:ext uri="{0D108BD9-81ED-4DB2-BD59-A6C34878D82A}">
                    <a16:rowId xmlns:a16="http://schemas.microsoft.com/office/drawing/2014/main" val="2638135669"/>
                  </a:ext>
                </a:extLst>
              </a:tr>
              <a:tr h="370840">
                <a:tc>
                  <a:txBody>
                    <a:bodyPr/>
                    <a:lstStyle/>
                    <a:p>
                      <a:pPr algn="ctr"/>
                      <a:r>
                        <a:rPr lang="en-IN" dirty="0">
                          <a:latin typeface="Calibri" panose="020F0502020204030204" pitchFamily="34" charset="0"/>
                          <a:cs typeface="Calibri" panose="020F0502020204030204" pitchFamily="34" charset="0"/>
                        </a:rPr>
                        <a:t>WLTP Range</a:t>
                      </a:r>
                    </a:p>
                  </a:txBody>
                  <a:tcPr/>
                </a:tc>
                <a:tc>
                  <a:txBody>
                    <a:bodyPr/>
                    <a:lstStyle/>
                    <a:p>
                      <a:pPr algn="ctr"/>
                      <a:r>
                        <a:rPr lang="en-IN" dirty="0">
                          <a:latin typeface="Calibri" panose="020F0502020204030204" pitchFamily="34" charset="0"/>
                          <a:cs typeface="Calibri" panose="020F0502020204030204" pitchFamily="34" charset="0"/>
                        </a:rPr>
                        <a:t>530 km</a:t>
                      </a:r>
                    </a:p>
                  </a:txBody>
                  <a:tcPr/>
                </a:tc>
                <a:extLst>
                  <a:ext uri="{0D108BD9-81ED-4DB2-BD59-A6C34878D82A}">
                    <a16:rowId xmlns:a16="http://schemas.microsoft.com/office/drawing/2014/main" val="1064953473"/>
                  </a:ext>
                </a:extLst>
              </a:tr>
              <a:tr h="370840">
                <a:tc>
                  <a:txBody>
                    <a:bodyPr/>
                    <a:lstStyle/>
                    <a:p>
                      <a:pPr algn="ctr"/>
                      <a:r>
                        <a:rPr lang="en-IN" dirty="0">
                          <a:latin typeface="Calibri" panose="020F0502020204030204" pitchFamily="34" charset="0"/>
                          <a:cs typeface="Calibri" panose="020F0502020204030204" pitchFamily="34" charset="0"/>
                        </a:rPr>
                        <a:t>WLTP Consumption</a:t>
                      </a:r>
                    </a:p>
                  </a:txBody>
                  <a:tcPr/>
                </a:tc>
                <a:tc>
                  <a:txBody>
                    <a:bodyPr/>
                    <a:lstStyle/>
                    <a:p>
                      <a:pPr algn="ctr"/>
                      <a:r>
                        <a:rPr lang="en-IN" dirty="0">
                          <a:latin typeface="Calibri" panose="020F0502020204030204" pitchFamily="34" charset="0"/>
                          <a:cs typeface="Calibri" panose="020F0502020204030204" pitchFamily="34" charset="0"/>
                        </a:rPr>
                        <a:t>166 Wh/km</a:t>
                      </a:r>
                    </a:p>
                  </a:txBody>
                  <a:tcPr/>
                </a:tc>
                <a:extLst>
                  <a:ext uri="{0D108BD9-81ED-4DB2-BD59-A6C34878D82A}">
                    <a16:rowId xmlns:a16="http://schemas.microsoft.com/office/drawing/2014/main" val="1776398667"/>
                  </a:ext>
                </a:extLst>
              </a:tr>
            </a:tbl>
          </a:graphicData>
        </a:graphic>
      </p:graphicFrame>
      <p:sp>
        <p:nvSpPr>
          <p:cNvPr id="3" name="TextBox 2">
            <a:extLst>
              <a:ext uri="{FF2B5EF4-FFF2-40B4-BE49-F238E27FC236}">
                <a16:creationId xmlns:a16="http://schemas.microsoft.com/office/drawing/2014/main" id="{994F06FC-9128-9DD5-B307-B81FA92876A9}"/>
              </a:ext>
            </a:extLst>
          </p:cNvPr>
          <p:cNvSpPr txBox="1"/>
          <p:nvPr/>
        </p:nvSpPr>
        <p:spPr>
          <a:xfrm>
            <a:off x="609600" y="1232972"/>
            <a:ext cx="4719484" cy="369332"/>
          </a:xfrm>
          <a:prstGeom prst="rect">
            <a:avLst/>
          </a:prstGeom>
          <a:noFill/>
        </p:spPr>
        <p:txBody>
          <a:bodyPr wrap="square" rtlCol="0">
            <a:spAutoFit/>
          </a:bodyPr>
          <a:lstStyle/>
          <a:p>
            <a:r>
              <a:rPr lang="en-IN" dirty="0"/>
              <a:t>Table: Tesla Model 3 Performance Specifications</a:t>
            </a:r>
          </a:p>
        </p:txBody>
      </p:sp>
    </p:spTree>
    <p:extLst>
      <p:ext uri="{BB962C8B-B14F-4D97-AF65-F5344CB8AC3E}">
        <p14:creationId xmlns:p14="http://schemas.microsoft.com/office/powerpoint/2010/main" val="926027016"/>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3D96E-ACA2-A510-FF61-BDF635658294}"/>
              </a:ext>
            </a:extLst>
          </p:cNvPr>
          <p:cNvSpPr>
            <a:spLocks noGrp="1"/>
          </p:cNvSpPr>
          <p:nvPr>
            <p:ph type="title"/>
          </p:nvPr>
        </p:nvSpPr>
        <p:spPr>
          <a:xfrm>
            <a:off x="609583" y="202019"/>
            <a:ext cx="10972800" cy="1024396"/>
          </a:xfrm>
        </p:spPr>
        <p:txBody>
          <a:bodyPr>
            <a:normAutofit/>
          </a:bodyPr>
          <a:lstStyle/>
          <a:p>
            <a:r>
              <a:rPr lang="en-IN" dirty="0">
                <a:latin typeface="Calibri" panose="020F0502020204030204" pitchFamily="34" charset="0"/>
                <a:cs typeface="Calibri" panose="020F0502020204030204" pitchFamily="34" charset="0"/>
              </a:rPr>
              <a:t>METHODOLOGY</a:t>
            </a:r>
          </a:p>
        </p:txBody>
      </p:sp>
      <p:sp>
        <p:nvSpPr>
          <p:cNvPr id="4" name="Rectangle: Rounded Corners 3">
            <a:extLst>
              <a:ext uri="{FF2B5EF4-FFF2-40B4-BE49-F238E27FC236}">
                <a16:creationId xmlns:a16="http://schemas.microsoft.com/office/drawing/2014/main" id="{5B0DE840-7E9E-5869-6585-D597DAE1D414}"/>
              </a:ext>
            </a:extLst>
          </p:cNvPr>
          <p:cNvSpPr/>
          <p:nvPr/>
        </p:nvSpPr>
        <p:spPr>
          <a:xfrm>
            <a:off x="3106481" y="1571811"/>
            <a:ext cx="2488019" cy="5547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USE GIVEN </a:t>
            </a:r>
            <a:r>
              <a:rPr lang="en-IN" dirty="0">
                <a:latin typeface="Calibri" panose="020F0502020204030204" pitchFamily="34" charset="0"/>
                <a:cs typeface="Calibri" panose="020F0502020204030204" pitchFamily="34" charset="0"/>
              </a:rPr>
              <a:t>TESLA</a:t>
            </a:r>
            <a:r>
              <a:rPr lang="en-IN" dirty="0"/>
              <a:t> WLTP </a:t>
            </a:r>
            <a:r>
              <a:rPr lang="en-IN" dirty="0">
                <a:latin typeface="Calibri" panose="020F0502020204030204" pitchFamily="34" charset="0"/>
                <a:cs typeface="Calibri" panose="020F0502020204030204" pitchFamily="34" charset="0"/>
              </a:rPr>
              <a:t>DATA</a:t>
            </a:r>
          </a:p>
        </p:txBody>
      </p:sp>
      <p:sp>
        <p:nvSpPr>
          <p:cNvPr id="7" name="Rectangle: Rounded Corners 6">
            <a:extLst>
              <a:ext uri="{FF2B5EF4-FFF2-40B4-BE49-F238E27FC236}">
                <a16:creationId xmlns:a16="http://schemas.microsoft.com/office/drawing/2014/main" id="{B5C33D30-60E1-1EE4-D398-6CDA3D975887}"/>
              </a:ext>
            </a:extLst>
          </p:cNvPr>
          <p:cNvSpPr/>
          <p:nvPr/>
        </p:nvSpPr>
        <p:spPr>
          <a:xfrm>
            <a:off x="3106481" y="2468490"/>
            <a:ext cx="2488018" cy="8169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CODE IN MATLAB FOR </a:t>
            </a:r>
            <a:r>
              <a:rPr lang="en-IN" dirty="0">
                <a:latin typeface="Calibri" panose="020F0502020204030204" pitchFamily="34" charset="0"/>
                <a:cs typeface="Calibri" panose="020F0502020204030204" pitchFamily="34" charset="0"/>
              </a:rPr>
              <a:t>VARIOUS PARAMETERS</a:t>
            </a:r>
          </a:p>
        </p:txBody>
      </p:sp>
      <p:cxnSp>
        <p:nvCxnSpPr>
          <p:cNvPr id="9" name="Straight Arrow Connector 8">
            <a:extLst>
              <a:ext uri="{FF2B5EF4-FFF2-40B4-BE49-F238E27FC236}">
                <a16:creationId xmlns:a16="http://schemas.microsoft.com/office/drawing/2014/main" id="{F006FDDE-4048-D89C-5048-5D41E4830AC7}"/>
              </a:ext>
            </a:extLst>
          </p:cNvPr>
          <p:cNvCxnSpPr>
            <a:cxnSpLocks/>
            <a:stCxn id="4" idx="2"/>
            <a:endCxn id="7" idx="0"/>
          </p:cNvCxnSpPr>
          <p:nvPr/>
        </p:nvCxnSpPr>
        <p:spPr>
          <a:xfrm flipH="1">
            <a:off x="4350490" y="2126512"/>
            <a:ext cx="1" cy="3419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Rectangle: Rounded Corners 10">
            <a:extLst>
              <a:ext uri="{FF2B5EF4-FFF2-40B4-BE49-F238E27FC236}">
                <a16:creationId xmlns:a16="http://schemas.microsoft.com/office/drawing/2014/main" id="{E408EE24-B828-E6CE-818D-1060D896EB75}"/>
              </a:ext>
            </a:extLst>
          </p:cNvPr>
          <p:cNvSpPr/>
          <p:nvPr/>
        </p:nvSpPr>
        <p:spPr>
          <a:xfrm>
            <a:off x="3106478" y="3627439"/>
            <a:ext cx="2488019" cy="5547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latin typeface="Calibri" panose="020F0502020204030204" pitchFamily="34" charset="0"/>
                <a:cs typeface="Calibri" panose="020F0502020204030204" pitchFamily="34" charset="0"/>
              </a:rPr>
              <a:t>VALIDATION</a:t>
            </a:r>
          </a:p>
        </p:txBody>
      </p:sp>
      <p:cxnSp>
        <p:nvCxnSpPr>
          <p:cNvPr id="13" name="Straight Arrow Connector 12">
            <a:extLst>
              <a:ext uri="{FF2B5EF4-FFF2-40B4-BE49-F238E27FC236}">
                <a16:creationId xmlns:a16="http://schemas.microsoft.com/office/drawing/2014/main" id="{1C5C6077-4592-1930-F947-04D5B97ED751}"/>
              </a:ext>
            </a:extLst>
          </p:cNvPr>
          <p:cNvCxnSpPr>
            <a:cxnSpLocks/>
            <a:stCxn id="7" idx="2"/>
            <a:endCxn id="11" idx="0"/>
          </p:cNvCxnSpPr>
          <p:nvPr/>
        </p:nvCxnSpPr>
        <p:spPr>
          <a:xfrm flipH="1">
            <a:off x="4350488" y="3285461"/>
            <a:ext cx="2" cy="3419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Rectangle: Rounded Corners 18">
            <a:extLst>
              <a:ext uri="{FF2B5EF4-FFF2-40B4-BE49-F238E27FC236}">
                <a16:creationId xmlns:a16="http://schemas.microsoft.com/office/drawing/2014/main" id="{BE3ED58A-20F1-1A76-2A95-14110055EB32}"/>
              </a:ext>
            </a:extLst>
          </p:cNvPr>
          <p:cNvSpPr/>
          <p:nvPr/>
        </p:nvSpPr>
        <p:spPr>
          <a:xfrm>
            <a:off x="3106478" y="4527536"/>
            <a:ext cx="2488019" cy="5547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latin typeface="Calibri" panose="020F0502020204030204" pitchFamily="34" charset="0"/>
                <a:cs typeface="Calibri" panose="020F0502020204030204" pitchFamily="34" charset="0"/>
              </a:rPr>
              <a:t>FIND SUITABLE FUEL CELL</a:t>
            </a:r>
          </a:p>
        </p:txBody>
      </p:sp>
      <p:sp>
        <p:nvSpPr>
          <p:cNvPr id="20" name="Rectangle: Rounded Corners 19">
            <a:extLst>
              <a:ext uri="{FF2B5EF4-FFF2-40B4-BE49-F238E27FC236}">
                <a16:creationId xmlns:a16="http://schemas.microsoft.com/office/drawing/2014/main" id="{1B29AA79-E812-6BA8-727B-14D19D0B88A0}"/>
              </a:ext>
            </a:extLst>
          </p:cNvPr>
          <p:cNvSpPr/>
          <p:nvPr/>
        </p:nvSpPr>
        <p:spPr>
          <a:xfrm>
            <a:off x="6597504" y="1566096"/>
            <a:ext cx="2488019" cy="5547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latin typeface="Calibri" panose="020F0502020204030204" pitchFamily="34" charset="0"/>
                <a:cs typeface="Calibri" panose="020F0502020204030204" pitchFamily="34" charset="0"/>
              </a:rPr>
              <a:t>REPLACE 66.26% TESLA BATTERY</a:t>
            </a:r>
          </a:p>
        </p:txBody>
      </p:sp>
      <p:cxnSp>
        <p:nvCxnSpPr>
          <p:cNvPr id="22" name="Straight Arrow Connector 21">
            <a:extLst>
              <a:ext uri="{FF2B5EF4-FFF2-40B4-BE49-F238E27FC236}">
                <a16:creationId xmlns:a16="http://schemas.microsoft.com/office/drawing/2014/main" id="{EBFEF58A-D874-CA44-6890-55DF567AB4D7}"/>
              </a:ext>
            </a:extLst>
          </p:cNvPr>
          <p:cNvCxnSpPr>
            <a:cxnSpLocks/>
            <a:stCxn id="11" idx="2"/>
            <a:endCxn id="19" idx="0"/>
          </p:cNvCxnSpPr>
          <p:nvPr/>
        </p:nvCxnSpPr>
        <p:spPr>
          <a:xfrm>
            <a:off x="4350488" y="4182140"/>
            <a:ext cx="0" cy="3453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id="{A5964F93-FF0C-C9B0-DE75-449DF876A2CF}"/>
              </a:ext>
            </a:extLst>
          </p:cNvPr>
          <p:cNvCxnSpPr>
            <a:cxnSpLocks/>
            <a:stCxn id="19" idx="2"/>
            <a:endCxn id="20" idx="0"/>
          </p:cNvCxnSpPr>
          <p:nvPr/>
        </p:nvCxnSpPr>
        <p:spPr>
          <a:xfrm rot="5400000" flipH="1" flipV="1">
            <a:off x="4337930" y="1578654"/>
            <a:ext cx="3516141" cy="3491026"/>
          </a:xfrm>
          <a:prstGeom prst="bentConnector5">
            <a:avLst>
              <a:gd name="adj1" fmla="val -6501"/>
              <a:gd name="adj2" fmla="val 50000"/>
              <a:gd name="adj3" fmla="val 10650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Rectangle: Rounded Corners 30">
            <a:extLst>
              <a:ext uri="{FF2B5EF4-FFF2-40B4-BE49-F238E27FC236}">
                <a16:creationId xmlns:a16="http://schemas.microsoft.com/office/drawing/2014/main" id="{129336B8-A5CC-3C13-0DF3-73D1E2A02552}"/>
              </a:ext>
            </a:extLst>
          </p:cNvPr>
          <p:cNvSpPr/>
          <p:nvPr/>
        </p:nvSpPr>
        <p:spPr>
          <a:xfrm>
            <a:off x="6597502" y="2468490"/>
            <a:ext cx="2488019" cy="5511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latin typeface="Calibri" panose="020F0502020204030204" pitchFamily="34" charset="0"/>
                <a:cs typeface="Calibri" panose="020F0502020204030204" pitchFamily="34" charset="0"/>
              </a:rPr>
              <a:t>REPLACE POWER LOST USING THE FUEL CELL</a:t>
            </a:r>
          </a:p>
        </p:txBody>
      </p:sp>
      <p:sp>
        <p:nvSpPr>
          <p:cNvPr id="34" name="Rectangle: Rounded Corners 33">
            <a:extLst>
              <a:ext uri="{FF2B5EF4-FFF2-40B4-BE49-F238E27FC236}">
                <a16:creationId xmlns:a16="http://schemas.microsoft.com/office/drawing/2014/main" id="{AA4AD15C-B832-36F4-CF36-152AA0EBE9FE}"/>
              </a:ext>
            </a:extLst>
          </p:cNvPr>
          <p:cNvSpPr/>
          <p:nvPr/>
        </p:nvSpPr>
        <p:spPr>
          <a:xfrm>
            <a:off x="6597502" y="3370884"/>
            <a:ext cx="2488005" cy="811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latin typeface="Calibri" panose="020F0502020204030204" pitchFamily="34" charset="0"/>
                <a:cs typeface="Calibri" panose="020F0502020204030204" pitchFamily="34" charset="0"/>
              </a:rPr>
              <a:t>RERUN THE CODE FOR THE NEW HYBRID VEHICLE</a:t>
            </a:r>
          </a:p>
        </p:txBody>
      </p:sp>
      <p:sp>
        <p:nvSpPr>
          <p:cNvPr id="35" name="Rectangle: Rounded Corners 34">
            <a:extLst>
              <a:ext uri="{FF2B5EF4-FFF2-40B4-BE49-F238E27FC236}">
                <a16:creationId xmlns:a16="http://schemas.microsoft.com/office/drawing/2014/main" id="{E176DBBD-5B5A-C1F4-C42A-A791ED8A509D}"/>
              </a:ext>
            </a:extLst>
          </p:cNvPr>
          <p:cNvSpPr/>
          <p:nvPr/>
        </p:nvSpPr>
        <p:spPr>
          <a:xfrm>
            <a:off x="6597488" y="4527535"/>
            <a:ext cx="2488019" cy="5547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latin typeface="Calibri" panose="020F0502020204030204" pitchFamily="34" charset="0"/>
                <a:cs typeface="Calibri" panose="020F0502020204030204" pitchFamily="34" charset="0"/>
              </a:rPr>
              <a:t>COMPARE RESULTS WITH TELSA DATA</a:t>
            </a:r>
          </a:p>
        </p:txBody>
      </p:sp>
      <p:cxnSp>
        <p:nvCxnSpPr>
          <p:cNvPr id="37" name="Straight Arrow Connector 36">
            <a:extLst>
              <a:ext uri="{FF2B5EF4-FFF2-40B4-BE49-F238E27FC236}">
                <a16:creationId xmlns:a16="http://schemas.microsoft.com/office/drawing/2014/main" id="{961EF948-04AE-339C-191B-F73A80FC7622}"/>
              </a:ext>
            </a:extLst>
          </p:cNvPr>
          <p:cNvCxnSpPr>
            <a:cxnSpLocks/>
            <a:stCxn id="20" idx="2"/>
            <a:endCxn id="31" idx="0"/>
          </p:cNvCxnSpPr>
          <p:nvPr/>
        </p:nvCxnSpPr>
        <p:spPr>
          <a:xfrm flipH="1">
            <a:off x="7841512" y="2120797"/>
            <a:ext cx="2" cy="34769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7AF248B8-23BE-D742-D245-03CD979731C7}"/>
              </a:ext>
            </a:extLst>
          </p:cNvPr>
          <p:cNvCxnSpPr>
            <a:cxnSpLocks/>
            <a:stCxn id="31" idx="2"/>
            <a:endCxn id="34" idx="0"/>
          </p:cNvCxnSpPr>
          <p:nvPr/>
        </p:nvCxnSpPr>
        <p:spPr>
          <a:xfrm flipH="1">
            <a:off x="7841505" y="3019647"/>
            <a:ext cx="7" cy="3512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0F91796A-29CD-6167-95DE-4EDC4D3B87AF}"/>
              </a:ext>
            </a:extLst>
          </p:cNvPr>
          <p:cNvCxnSpPr>
            <a:cxnSpLocks/>
            <a:stCxn id="34" idx="2"/>
            <a:endCxn id="35" idx="0"/>
          </p:cNvCxnSpPr>
          <p:nvPr/>
        </p:nvCxnSpPr>
        <p:spPr>
          <a:xfrm flipH="1">
            <a:off x="7841498" y="4182140"/>
            <a:ext cx="7" cy="3453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4752021"/>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30B92-07DE-ABDB-FA36-EE9C2B9FFEC0}"/>
              </a:ext>
            </a:extLst>
          </p:cNvPr>
          <p:cNvSpPr>
            <a:spLocks noGrp="1"/>
          </p:cNvSpPr>
          <p:nvPr>
            <p:ph type="title"/>
          </p:nvPr>
        </p:nvSpPr>
        <p:spPr>
          <a:xfrm>
            <a:off x="609600" y="274638"/>
            <a:ext cx="10972800" cy="1143000"/>
          </a:xfrm>
        </p:spPr>
        <p:txBody>
          <a:bodyPr anchor="ctr">
            <a:normAutofit/>
          </a:bodyPr>
          <a:lstStyle/>
          <a:p>
            <a:r>
              <a:rPr lang="en-IN" dirty="0">
                <a:latin typeface="Calibri" panose="020F0502020204030204" pitchFamily="34" charset="0"/>
                <a:cs typeface="Calibri" panose="020F0502020204030204" pitchFamily="34" charset="0"/>
              </a:rPr>
              <a:t>VALIDATION</a:t>
            </a:r>
          </a:p>
        </p:txBody>
      </p:sp>
      <p:sp>
        <p:nvSpPr>
          <p:cNvPr id="19" name="Content Placeholder 2">
            <a:extLst>
              <a:ext uri="{FF2B5EF4-FFF2-40B4-BE49-F238E27FC236}">
                <a16:creationId xmlns:a16="http://schemas.microsoft.com/office/drawing/2014/main" id="{22FA5222-BE30-BE6F-607F-A2F72B1576AF}"/>
              </a:ext>
            </a:extLst>
          </p:cNvPr>
          <p:cNvSpPr>
            <a:spLocks noGrp="1"/>
          </p:cNvSpPr>
          <p:nvPr>
            <p:ph sz="half" idx="1"/>
          </p:nvPr>
        </p:nvSpPr>
        <p:spPr>
          <a:xfrm>
            <a:off x="678425" y="2247169"/>
            <a:ext cx="4343280" cy="3002025"/>
          </a:xfrm>
        </p:spPr>
        <p:txBody>
          <a:bodyPr>
            <a:normAutofit/>
          </a:bodyPr>
          <a:lstStyle/>
          <a:p>
            <a:pPr algn="just"/>
            <a:r>
              <a:rPr lang="en-US" sz="2400" dirty="0">
                <a:latin typeface="Calibri" panose="020F0502020204030204" pitchFamily="34" charset="0"/>
                <a:cs typeface="Calibri" panose="020F0502020204030204" pitchFamily="34" charset="0"/>
              </a:rPr>
              <a:t>WLTP Range= 533.689km</a:t>
            </a:r>
          </a:p>
          <a:p>
            <a:pPr algn="just"/>
            <a:r>
              <a:rPr lang="en-US" sz="2400" dirty="0">
                <a:latin typeface="Calibri" panose="020F0502020204030204" pitchFamily="34" charset="0"/>
                <a:cs typeface="Calibri" panose="020F0502020204030204" pitchFamily="34" charset="0"/>
              </a:rPr>
              <a:t>WLTP Consumption = 140.501 Wh/km</a:t>
            </a:r>
          </a:p>
          <a:p>
            <a:pPr marL="0" indent="0" algn="just">
              <a:buNone/>
            </a:pPr>
            <a:endParaRPr lang="en-US" sz="2400" dirty="0">
              <a:latin typeface="Calibri" panose="020F0502020204030204" pitchFamily="34" charset="0"/>
              <a:cs typeface="Calibri" panose="020F0502020204030204" pitchFamily="34" charset="0"/>
            </a:endParaRPr>
          </a:p>
          <a:p>
            <a:pPr algn="just"/>
            <a:r>
              <a:rPr lang="en-US" sz="2400" dirty="0">
                <a:latin typeface="Calibri" panose="020F0502020204030204" pitchFamily="34" charset="0"/>
                <a:cs typeface="Calibri" panose="020F0502020204030204" pitchFamily="34" charset="0"/>
              </a:rPr>
              <a:t>Maximum tractive force experienced at high-extra high speeds</a:t>
            </a:r>
          </a:p>
        </p:txBody>
      </p:sp>
      <p:pic>
        <p:nvPicPr>
          <p:cNvPr id="9" name="Picture 8">
            <a:extLst>
              <a:ext uri="{FF2B5EF4-FFF2-40B4-BE49-F238E27FC236}">
                <a16:creationId xmlns:a16="http://schemas.microsoft.com/office/drawing/2014/main" id="{359935BB-EDC4-5357-087F-D44C45C50035}"/>
              </a:ext>
            </a:extLst>
          </p:cNvPr>
          <p:cNvPicPr>
            <a:picLocks noChangeAspect="1"/>
          </p:cNvPicPr>
          <p:nvPr/>
        </p:nvPicPr>
        <p:blipFill>
          <a:blip r:embed="rId3"/>
          <a:stretch>
            <a:fillRect/>
          </a:stretch>
        </p:blipFill>
        <p:spPr>
          <a:xfrm>
            <a:off x="5546361" y="1417638"/>
            <a:ext cx="6016374" cy="3831556"/>
          </a:xfrm>
          <a:prstGeom prst="rect">
            <a:avLst/>
          </a:prstGeom>
          <a:noFill/>
        </p:spPr>
      </p:pic>
      <p:sp>
        <p:nvSpPr>
          <p:cNvPr id="10" name="TextBox 9">
            <a:extLst>
              <a:ext uri="{FF2B5EF4-FFF2-40B4-BE49-F238E27FC236}">
                <a16:creationId xmlns:a16="http://schemas.microsoft.com/office/drawing/2014/main" id="{11FFC447-7D91-D8B7-FF82-F2314EDB96BB}"/>
              </a:ext>
            </a:extLst>
          </p:cNvPr>
          <p:cNvSpPr txBox="1"/>
          <p:nvPr/>
        </p:nvSpPr>
        <p:spPr>
          <a:xfrm>
            <a:off x="6096000" y="5255696"/>
            <a:ext cx="4036142" cy="369332"/>
          </a:xfrm>
          <a:prstGeom prst="rect">
            <a:avLst/>
          </a:prstGeom>
          <a:noFill/>
        </p:spPr>
        <p:txBody>
          <a:bodyPr wrap="square" rtlCol="0">
            <a:spAutoFit/>
          </a:bodyPr>
          <a:lstStyle/>
          <a:p>
            <a:pPr algn="ctr"/>
            <a:r>
              <a:rPr lang="en-IN" dirty="0">
                <a:latin typeface="Calibri" panose="020F0502020204030204" pitchFamily="34" charset="0"/>
                <a:cs typeface="Calibri" panose="020F0502020204030204" pitchFamily="34" charset="0"/>
              </a:rPr>
              <a:t>Fig. Tractive Forces</a:t>
            </a:r>
          </a:p>
        </p:txBody>
      </p:sp>
    </p:spTree>
    <p:extLst>
      <p:ext uri="{BB962C8B-B14F-4D97-AF65-F5344CB8AC3E}">
        <p14:creationId xmlns:p14="http://schemas.microsoft.com/office/powerpoint/2010/main" val="1308128256"/>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E62AA-C6E3-0399-5506-92107E62EE11}"/>
              </a:ext>
            </a:extLst>
          </p:cNvPr>
          <p:cNvSpPr>
            <a:spLocks noGrp="1"/>
          </p:cNvSpPr>
          <p:nvPr>
            <p:ph type="title"/>
          </p:nvPr>
        </p:nvSpPr>
        <p:spPr/>
        <p:txBody>
          <a:bodyPr/>
          <a:lstStyle/>
          <a:p>
            <a:r>
              <a:rPr lang="en-IN" dirty="0">
                <a:latin typeface="Calibri" panose="020F0502020204030204" pitchFamily="34" charset="0"/>
                <a:cs typeface="Calibri" panose="020F0502020204030204" pitchFamily="34" charset="0"/>
              </a:rPr>
              <a:t>DECISION MATRIX</a:t>
            </a:r>
          </a:p>
        </p:txBody>
      </p:sp>
      <p:sp>
        <p:nvSpPr>
          <p:cNvPr id="7" name="TextBox 6">
            <a:extLst>
              <a:ext uri="{FF2B5EF4-FFF2-40B4-BE49-F238E27FC236}">
                <a16:creationId xmlns:a16="http://schemas.microsoft.com/office/drawing/2014/main" id="{8473FD18-E998-6EBF-5B80-CD8089B7CA82}"/>
              </a:ext>
            </a:extLst>
          </p:cNvPr>
          <p:cNvSpPr txBox="1"/>
          <p:nvPr/>
        </p:nvSpPr>
        <p:spPr>
          <a:xfrm>
            <a:off x="7889132" y="1732176"/>
            <a:ext cx="4105072" cy="2308324"/>
          </a:xfrm>
          <a:prstGeom prst="rect">
            <a:avLst/>
          </a:prstGeom>
          <a:noFill/>
        </p:spPr>
        <p:txBody>
          <a:bodyPr wrap="square" rtlCol="0">
            <a:spAutoFit/>
          </a:bodyPr>
          <a:lstStyle/>
          <a:p>
            <a:pPr algn="just"/>
            <a:r>
              <a:rPr lang="en-IN" sz="2400" dirty="0">
                <a:latin typeface="Calibri" panose="020F0502020204030204" pitchFamily="34" charset="0"/>
                <a:cs typeface="Calibri" panose="020F0502020204030204" pitchFamily="34" charset="0"/>
              </a:rPr>
              <a:t>Types of fuel cells available:</a:t>
            </a:r>
          </a:p>
          <a:p>
            <a:pPr marL="342900" indent="-342900" algn="just">
              <a:buFont typeface="Arial" panose="020B0604020202020204" pitchFamily="34" charset="0"/>
              <a:buChar char="•"/>
            </a:pPr>
            <a:r>
              <a:rPr lang="en-IN" sz="2400" dirty="0">
                <a:latin typeface="Calibri" panose="020F0502020204030204" pitchFamily="34" charset="0"/>
                <a:cs typeface="Calibri" panose="020F0502020204030204" pitchFamily="34" charset="0"/>
              </a:rPr>
              <a:t>PEM</a:t>
            </a:r>
          </a:p>
          <a:p>
            <a:pPr marL="342900" indent="-342900" algn="just">
              <a:buFont typeface="Arial" panose="020B0604020202020204" pitchFamily="34" charset="0"/>
              <a:buChar char="•"/>
            </a:pPr>
            <a:r>
              <a:rPr lang="en-IN" sz="2400" dirty="0">
                <a:latin typeface="Calibri" panose="020F0502020204030204" pitchFamily="34" charset="0"/>
                <a:cs typeface="Calibri" panose="020F0502020204030204" pitchFamily="34" charset="0"/>
              </a:rPr>
              <a:t>Alkaline</a:t>
            </a:r>
          </a:p>
          <a:p>
            <a:pPr marL="342900" indent="-342900" algn="just">
              <a:buFont typeface="Arial" panose="020B0604020202020204" pitchFamily="34" charset="0"/>
              <a:buChar char="•"/>
            </a:pPr>
            <a:r>
              <a:rPr lang="en-IN" sz="2400" dirty="0">
                <a:latin typeface="Calibri" panose="020F0502020204030204" pitchFamily="34" charset="0"/>
                <a:cs typeface="Calibri" panose="020F0502020204030204" pitchFamily="34" charset="0"/>
              </a:rPr>
              <a:t>Phosphoric acid</a:t>
            </a:r>
          </a:p>
          <a:p>
            <a:pPr marL="342900" indent="-342900" algn="just">
              <a:buFont typeface="Arial" panose="020B0604020202020204" pitchFamily="34" charset="0"/>
              <a:buChar char="•"/>
            </a:pPr>
            <a:r>
              <a:rPr lang="en-IN" sz="2400" dirty="0">
                <a:latin typeface="Calibri" panose="020F0502020204030204" pitchFamily="34" charset="0"/>
                <a:cs typeface="Calibri" panose="020F0502020204030204" pitchFamily="34" charset="0"/>
              </a:rPr>
              <a:t>Molten carbonate</a:t>
            </a:r>
          </a:p>
          <a:p>
            <a:pPr marL="342900" indent="-342900" algn="just">
              <a:buFont typeface="Arial" panose="020B0604020202020204" pitchFamily="34" charset="0"/>
              <a:buChar char="•"/>
            </a:pPr>
            <a:r>
              <a:rPr lang="en-IN" sz="2400" dirty="0">
                <a:latin typeface="Calibri" panose="020F0502020204030204" pitchFamily="34" charset="0"/>
                <a:cs typeface="Calibri" panose="020F0502020204030204" pitchFamily="34" charset="0"/>
              </a:rPr>
              <a:t>Solid oxide</a:t>
            </a:r>
          </a:p>
        </p:txBody>
      </p:sp>
      <p:graphicFrame>
        <p:nvGraphicFramePr>
          <p:cNvPr id="12" name="Content Placeholder 11">
            <a:extLst>
              <a:ext uri="{FF2B5EF4-FFF2-40B4-BE49-F238E27FC236}">
                <a16:creationId xmlns:a16="http://schemas.microsoft.com/office/drawing/2014/main" id="{EBA6F207-0B65-2592-83E6-C145B5493798}"/>
              </a:ext>
            </a:extLst>
          </p:cNvPr>
          <p:cNvGraphicFramePr>
            <a:graphicFrameLocks noGrp="1"/>
          </p:cNvGraphicFramePr>
          <p:nvPr>
            <p:ph idx="1"/>
            <p:extLst>
              <p:ext uri="{D42A27DB-BD31-4B8C-83A1-F6EECF244321}">
                <p14:modId xmlns:p14="http://schemas.microsoft.com/office/powerpoint/2010/main" val="3891007707"/>
              </p:ext>
            </p:extLst>
          </p:nvPr>
        </p:nvGraphicFramePr>
        <p:xfrm>
          <a:off x="197796" y="1733435"/>
          <a:ext cx="7350871" cy="2012287"/>
        </p:xfrm>
        <a:graphic>
          <a:graphicData uri="http://schemas.openxmlformats.org/drawingml/2006/table">
            <a:tbl>
              <a:tblPr/>
              <a:tblGrid>
                <a:gridCol w="1517065">
                  <a:extLst>
                    <a:ext uri="{9D8B030D-6E8A-4147-A177-3AD203B41FA5}">
                      <a16:colId xmlns:a16="http://schemas.microsoft.com/office/drawing/2014/main" val="546275965"/>
                    </a:ext>
                  </a:extLst>
                </a:gridCol>
                <a:gridCol w="1323984">
                  <a:extLst>
                    <a:ext uri="{9D8B030D-6E8A-4147-A177-3AD203B41FA5}">
                      <a16:colId xmlns:a16="http://schemas.microsoft.com/office/drawing/2014/main" val="1435368003"/>
                    </a:ext>
                  </a:extLst>
                </a:gridCol>
                <a:gridCol w="1323984">
                  <a:extLst>
                    <a:ext uri="{9D8B030D-6E8A-4147-A177-3AD203B41FA5}">
                      <a16:colId xmlns:a16="http://schemas.microsoft.com/office/drawing/2014/main" val="1628807836"/>
                    </a:ext>
                  </a:extLst>
                </a:gridCol>
                <a:gridCol w="1059188">
                  <a:extLst>
                    <a:ext uri="{9D8B030D-6E8A-4147-A177-3AD203B41FA5}">
                      <a16:colId xmlns:a16="http://schemas.microsoft.com/office/drawing/2014/main" val="612499209"/>
                    </a:ext>
                  </a:extLst>
                </a:gridCol>
                <a:gridCol w="1067462">
                  <a:extLst>
                    <a:ext uri="{9D8B030D-6E8A-4147-A177-3AD203B41FA5}">
                      <a16:colId xmlns:a16="http://schemas.microsoft.com/office/drawing/2014/main" val="2762584767"/>
                    </a:ext>
                  </a:extLst>
                </a:gridCol>
                <a:gridCol w="1059188">
                  <a:extLst>
                    <a:ext uri="{9D8B030D-6E8A-4147-A177-3AD203B41FA5}">
                      <a16:colId xmlns:a16="http://schemas.microsoft.com/office/drawing/2014/main" val="2136909087"/>
                    </a:ext>
                  </a:extLst>
                </a:gridCol>
              </a:tblGrid>
              <a:tr h="176594">
                <a:tc>
                  <a:txBody>
                    <a:bodyPr/>
                    <a:lstStyle/>
                    <a:p>
                      <a:pPr algn="ctr" fontAlgn="b"/>
                      <a:endParaRPr lang="en-IN" sz="1100" b="0" i="0" u="none" strike="noStrike">
                        <a:solidFill>
                          <a:srgbClr val="000000"/>
                        </a:solidFill>
                        <a:effectLst/>
                        <a:latin typeface="Calibri" panose="020F0502020204030204" pitchFamily="34" charset="0"/>
                      </a:endParaRPr>
                    </a:p>
                  </a:txBody>
                  <a:tcPr marL="7620" marR="7620" marT="7620" marB="0" anchor="b">
                    <a:lnL>
                      <a:noFill/>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tcPr>
                </a:tc>
                <a:tc>
                  <a:txBody>
                    <a:bodyPr/>
                    <a:lstStyle/>
                    <a:p>
                      <a:pPr algn="ctr" fontAlgn="b"/>
                      <a:r>
                        <a:rPr lang="en-IN" sz="1100" b="1" i="0" u="none" strike="noStrike">
                          <a:solidFill>
                            <a:srgbClr val="000000"/>
                          </a:solidFill>
                          <a:effectLst/>
                          <a:latin typeface="Calibri" panose="020F0502020204030204" pitchFamily="34" charset="0"/>
                        </a:rPr>
                        <a:t>Fuel Cell Type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fontAlgn="b"/>
                      <a:r>
                        <a:rPr lang="en-IN" sz="1100" b="1" i="0" u="none" strike="noStrike" dirty="0">
                          <a:solidFill>
                            <a:srgbClr val="000000"/>
                          </a:solidFill>
                          <a:effectLst/>
                          <a:latin typeface="Calibri" panose="020F0502020204030204" pitchFamily="34" charset="0"/>
                        </a:rPr>
                        <a:t>1= Poor</a:t>
                      </a:r>
                    </a:p>
                  </a:txBody>
                  <a:tcPr marL="7620" marR="7620" marT="7620" marB="0" anchor="b">
                    <a:lnL w="12700" cap="flat" cmpd="sng" algn="ctr">
                      <a:solidFill>
                        <a:srgbClr val="000000"/>
                      </a:solidFill>
                      <a:prstDash val="solid"/>
                      <a:round/>
                      <a:headEnd type="none" w="med" len="med"/>
                      <a:tailEnd type="none" w="med" len="med"/>
                    </a:lnL>
                    <a:lnR>
                      <a:noFill/>
                    </a:lnR>
                    <a:lnT>
                      <a:noFill/>
                    </a:lnT>
                    <a:lnB w="12700" cap="flat" cmpd="sng" algn="ctr">
                      <a:solidFill>
                        <a:srgbClr val="000000"/>
                      </a:solidFill>
                      <a:prstDash val="solid"/>
                      <a:round/>
                      <a:headEnd type="none" w="med" len="med"/>
                      <a:tailEnd type="none" w="med" len="med"/>
                    </a:lnB>
                  </a:tcPr>
                </a:tc>
                <a:tc gridSpan="3">
                  <a:txBody>
                    <a:bodyPr/>
                    <a:lstStyle/>
                    <a:p>
                      <a:pPr algn="l" fontAlgn="b"/>
                      <a:r>
                        <a:rPr lang="en-IN" sz="1100" b="1" i="0" u="none" strike="noStrike" dirty="0">
                          <a:solidFill>
                            <a:srgbClr val="000000"/>
                          </a:solidFill>
                          <a:effectLst/>
                          <a:latin typeface="Calibri" panose="020F0502020204030204" pitchFamily="34" charset="0"/>
                        </a:rPr>
                        <a:t>5=Excellent</a:t>
                      </a:r>
                    </a:p>
                  </a:txBody>
                  <a:tcPr marL="7620" marR="7620" marT="7620" marB="0" anchor="b">
                    <a:lnL>
                      <a:noFill/>
                    </a:lnL>
                    <a:lnR>
                      <a:noFill/>
                    </a:lnR>
                    <a:lnT>
                      <a:noFill/>
                    </a:lnT>
                    <a:lnB w="12700" cap="flat" cmpd="sng" algn="ctr">
                      <a:solidFill>
                        <a:srgbClr val="000000"/>
                      </a:solidFill>
                      <a:prstDash val="solid"/>
                      <a:round/>
                      <a:headEnd type="none" w="med" len="med"/>
                      <a:tailEnd type="none" w="med" len="med"/>
                    </a:lnB>
                  </a:tcPr>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3518804545"/>
                  </a:ext>
                </a:extLst>
              </a:tr>
              <a:tr h="254024">
                <a:tc>
                  <a:txBody>
                    <a:bodyPr/>
                    <a:lstStyle/>
                    <a:p>
                      <a:pPr algn="ctr" fontAlgn="b"/>
                      <a:r>
                        <a:rPr lang="en-IN" sz="1100" b="1" i="0" u="none" strike="noStrike">
                          <a:solidFill>
                            <a:srgbClr val="000000"/>
                          </a:solidFill>
                          <a:effectLst/>
                          <a:latin typeface="Calibri" panose="020F0502020204030204" pitchFamily="34" charset="0"/>
                        </a:rPr>
                        <a:t>Criteria</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ctr" fontAlgn="b"/>
                      <a:r>
                        <a:rPr lang="en-IN" sz="1100" b="1" i="0" u="none" strike="noStrike">
                          <a:solidFill>
                            <a:srgbClr val="000000"/>
                          </a:solidFill>
                          <a:effectLst/>
                          <a:latin typeface="Calibri" panose="020F0502020204030204" pitchFamily="34" charset="0"/>
                        </a:rPr>
                        <a:t>PEM</a:t>
                      </a:r>
                    </a:p>
                  </a:txBody>
                  <a:tcPr marL="7620" marR="7620" marT="762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b"/>
                      <a:r>
                        <a:rPr lang="en-IN" sz="1100" b="1" i="0" u="none" strike="noStrike" dirty="0">
                          <a:solidFill>
                            <a:srgbClr val="000000"/>
                          </a:solidFill>
                          <a:effectLst/>
                          <a:latin typeface="Calibri" panose="020F0502020204030204" pitchFamily="34" charset="0"/>
                        </a:rPr>
                        <a:t>Alkaline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b"/>
                      <a:r>
                        <a:rPr lang="en-IN" sz="1100" b="1" i="0" u="none" strike="noStrike">
                          <a:solidFill>
                            <a:srgbClr val="000000"/>
                          </a:solidFill>
                          <a:effectLst/>
                          <a:latin typeface="Calibri" panose="020F0502020204030204" pitchFamily="34" charset="0"/>
                        </a:rPr>
                        <a:t>Phosphoric Acid</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b"/>
                      <a:r>
                        <a:rPr lang="en-IN" sz="1100" b="1" i="0" u="none" strike="noStrike" dirty="0">
                          <a:solidFill>
                            <a:srgbClr val="000000"/>
                          </a:solidFill>
                          <a:effectLst/>
                          <a:latin typeface="Calibri" panose="020F0502020204030204" pitchFamily="34" charset="0"/>
                        </a:rPr>
                        <a:t>Molten carbonate</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b"/>
                      <a:r>
                        <a:rPr lang="en-IN" sz="1100" b="1" i="0" u="none" strike="noStrike">
                          <a:solidFill>
                            <a:srgbClr val="000000"/>
                          </a:solidFill>
                          <a:effectLst/>
                          <a:latin typeface="Calibri" panose="020F0502020204030204" pitchFamily="34" charset="0"/>
                        </a:rPr>
                        <a:t>Solid Oxide</a:t>
                      </a:r>
                    </a:p>
                  </a:txBody>
                  <a:tcPr marL="7620" marR="7620" marT="762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extLst>
                  <a:ext uri="{0D108BD9-81ED-4DB2-BD59-A6C34878D82A}">
                    <a16:rowId xmlns:a16="http://schemas.microsoft.com/office/drawing/2014/main" val="1136705762"/>
                  </a:ext>
                </a:extLst>
              </a:tr>
              <a:tr h="345511">
                <a:tc>
                  <a:txBody>
                    <a:bodyPr/>
                    <a:lstStyle/>
                    <a:p>
                      <a:pPr algn="ctr" fontAlgn="b"/>
                      <a:r>
                        <a:rPr lang="en-IN" sz="1100" b="1" i="0" u="none" strike="noStrike">
                          <a:solidFill>
                            <a:srgbClr val="000000"/>
                          </a:solidFill>
                          <a:effectLst/>
                          <a:latin typeface="Calibri" panose="020F0502020204030204" pitchFamily="34" charset="0"/>
                        </a:rPr>
                        <a:t>Operating Temparature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1103141543"/>
                  </a:ext>
                </a:extLst>
              </a:tr>
              <a:tr h="176594">
                <a:tc>
                  <a:txBody>
                    <a:bodyPr/>
                    <a:lstStyle/>
                    <a:p>
                      <a:pPr algn="ctr" fontAlgn="b"/>
                      <a:r>
                        <a:rPr lang="en-IN" sz="1100" b="1" i="0" u="none" strike="noStrike">
                          <a:solidFill>
                            <a:srgbClr val="000000"/>
                          </a:solidFill>
                          <a:effectLst/>
                          <a:latin typeface="Calibri" panose="020F0502020204030204" pitchFamily="34" charset="0"/>
                        </a:rPr>
                        <a:t>Stack Size </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2862250894"/>
                  </a:ext>
                </a:extLst>
              </a:tr>
              <a:tr h="176594">
                <a:tc>
                  <a:txBody>
                    <a:bodyPr/>
                    <a:lstStyle/>
                    <a:p>
                      <a:pPr algn="ctr" fontAlgn="b"/>
                      <a:r>
                        <a:rPr lang="en-IN" sz="1100" b="1" i="0" u="none" strike="noStrike">
                          <a:solidFill>
                            <a:srgbClr val="000000"/>
                          </a:solidFill>
                          <a:effectLst/>
                          <a:latin typeface="Calibri" panose="020F0502020204030204" pitchFamily="34" charset="0"/>
                        </a:rPr>
                        <a:t>Efficiency</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dirty="0">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3551163713"/>
                  </a:ext>
                </a:extLst>
              </a:tr>
              <a:tr h="176594">
                <a:tc>
                  <a:txBody>
                    <a:bodyPr/>
                    <a:lstStyle/>
                    <a:p>
                      <a:pPr algn="ctr" fontAlgn="b"/>
                      <a:r>
                        <a:rPr lang="en-IN" sz="1100" b="1" i="0" u="none" strike="noStrike">
                          <a:solidFill>
                            <a:srgbClr val="000000"/>
                          </a:solidFill>
                          <a:effectLst/>
                          <a:latin typeface="Calibri" panose="020F0502020204030204" pitchFamily="34" charset="0"/>
                        </a:rPr>
                        <a:t>Cost</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IN" sz="1100" b="0" i="0" u="none" strike="noStrike">
                          <a:solidFill>
                            <a:srgbClr val="000000"/>
                          </a:solidFill>
                          <a:effectLst/>
                          <a:latin typeface="Calibri" panose="020F0502020204030204" pitchFamily="34" charset="0"/>
                        </a:rPr>
                        <a:t>3</a:t>
                      </a:r>
                    </a:p>
                  </a:txBody>
                  <a:tcPr marL="7620" marR="7620" marT="762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1037326103"/>
                  </a:ext>
                </a:extLst>
              </a:tr>
              <a:tr h="176594">
                <a:tc>
                  <a:txBody>
                    <a:bodyPr/>
                    <a:lstStyle/>
                    <a:p>
                      <a:pPr algn="ctr" fontAlgn="b"/>
                      <a:r>
                        <a:rPr lang="en-IN" sz="1100" b="1" i="0" u="none" strike="noStrike">
                          <a:solidFill>
                            <a:srgbClr val="000000"/>
                          </a:solidFill>
                          <a:effectLst/>
                          <a:latin typeface="Calibri" panose="020F0502020204030204" pitchFamily="34" charset="0"/>
                        </a:rPr>
                        <a:t>Start-up Time</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E699"/>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1</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37343386"/>
                  </a:ext>
                </a:extLst>
              </a:tr>
              <a:tr h="176594">
                <a:tc>
                  <a:txBody>
                    <a:bodyPr/>
                    <a:lstStyle/>
                    <a:p>
                      <a:pPr algn="ctr" fontAlgn="b"/>
                      <a:r>
                        <a:rPr lang="en-IN" sz="1100" b="1" i="0" u="none" strike="noStrike">
                          <a:solidFill>
                            <a:srgbClr val="000000"/>
                          </a:solidFill>
                          <a:effectLst/>
                          <a:latin typeface="Calibri" panose="020F0502020204030204" pitchFamily="34" charset="0"/>
                        </a:rPr>
                        <a:t>Management</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699"/>
                    </a:solidFill>
                  </a:tcPr>
                </a:tc>
                <a:tc>
                  <a:txBody>
                    <a:bodyPr/>
                    <a:lstStyle/>
                    <a:p>
                      <a:pPr algn="ctr" fontAlgn="b"/>
                      <a:r>
                        <a:rPr lang="en-IN" sz="1100" b="0" i="0" u="none" strike="noStrike">
                          <a:solidFill>
                            <a:srgbClr val="000000"/>
                          </a:solidFill>
                          <a:effectLst/>
                          <a:latin typeface="Calibri" panose="020F0502020204030204" pitchFamily="34" charset="0"/>
                        </a:rPr>
                        <a:t>5</a:t>
                      </a:r>
                    </a:p>
                  </a:txBody>
                  <a:tcPr marL="7620" marR="7620" marT="7620"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3</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4</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ctr" fontAlgn="b"/>
                      <a:r>
                        <a:rPr lang="en-IN" sz="1100" b="0" i="0" u="none" strike="noStrike">
                          <a:solidFill>
                            <a:srgbClr val="000000"/>
                          </a:solidFill>
                          <a:effectLst/>
                          <a:latin typeface="Calibri" panose="020F0502020204030204" pitchFamily="34" charset="0"/>
                        </a:rPr>
                        <a:t>2</a:t>
                      </a:r>
                    </a:p>
                  </a:txBody>
                  <a:tcPr marL="7620" marR="7620" marT="7620"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1028105798"/>
                  </a:ext>
                </a:extLst>
              </a:tr>
              <a:tr h="176594">
                <a:tc>
                  <a:txBody>
                    <a:bodyPr/>
                    <a:lstStyle/>
                    <a:p>
                      <a:pPr algn="ctr" fontAlgn="b"/>
                      <a:r>
                        <a:rPr lang="en-IN" sz="1100" b="1" i="0" u="none" strike="noStrike">
                          <a:solidFill>
                            <a:srgbClr val="000000"/>
                          </a:solidFill>
                          <a:effectLst/>
                          <a:latin typeface="Calibri" panose="020F0502020204030204" pitchFamily="34" charset="0"/>
                        </a:rPr>
                        <a:t>Sum</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ctr" fontAlgn="b"/>
                      <a:r>
                        <a:rPr lang="en-IN" sz="1100" b="0" i="0" u="none" strike="noStrike">
                          <a:solidFill>
                            <a:srgbClr val="000000"/>
                          </a:solidFill>
                          <a:effectLst/>
                          <a:latin typeface="Calibri" panose="020F0502020204030204" pitchFamily="34" charset="0"/>
                        </a:rPr>
                        <a:t>28</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E977"/>
                    </a:solidFill>
                  </a:tcPr>
                </a:tc>
                <a:tc>
                  <a:txBody>
                    <a:bodyPr/>
                    <a:lstStyle/>
                    <a:p>
                      <a:pPr algn="ctr" fontAlgn="b"/>
                      <a:r>
                        <a:rPr lang="en-IN" sz="1100" b="0" i="0" u="none" strike="noStrike">
                          <a:solidFill>
                            <a:srgbClr val="000000"/>
                          </a:solidFill>
                          <a:effectLst/>
                          <a:latin typeface="Calibri" panose="020F0502020204030204" pitchFamily="34" charset="0"/>
                        </a:rPr>
                        <a:t>25</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r>
                        <a:rPr lang="en-IN" sz="1100" b="0" i="0" u="none" strike="noStrike">
                          <a:solidFill>
                            <a:srgbClr val="000000"/>
                          </a:solidFill>
                          <a:effectLst/>
                          <a:latin typeface="Calibri" panose="020F0502020204030204" pitchFamily="34" charset="0"/>
                        </a:rPr>
                        <a:t>19</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2CC"/>
                    </a:solidFill>
                  </a:tcPr>
                </a:tc>
                <a:tc>
                  <a:txBody>
                    <a:bodyPr/>
                    <a:lstStyle/>
                    <a:p>
                      <a:pPr algn="ctr" fontAlgn="b"/>
                      <a:r>
                        <a:rPr lang="en-IN" sz="1100" b="0" i="0" u="none" strike="noStrike">
                          <a:solidFill>
                            <a:srgbClr val="000000"/>
                          </a:solidFill>
                          <a:effectLst/>
                          <a:latin typeface="Calibri" panose="020F0502020204030204" pitchFamily="34" charset="0"/>
                        </a:rPr>
                        <a:t>12</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34D31"/>
                    </a:solidFill>
                  </a:tcPr>
                </a:tc>
                <a:tc>
                  <a:txBody>
                    <a:bodyPr/>
                    <a:lstStyle/>
                    <a:p>
                      <a:pPr algn="ctr" fontAlgn="b"/>
                      <a:r>
                        <a:rPr lang="en-IN" sz="1100" b="0" i="0" u="none" strike="noStrike">
                          <a:solidFill>
                            <a:srgbClr val="000000"/>
                          </a:solidFill>
                          <a:effectLst/>
                          <a:latin typeface="Calibri" panose="020F0502020204030204" pitchFamily="34" charset="0"/>
                        </a:rPr>
                        <a:t>16</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995C"/>
                    </a:solidFill>
                  </a:tcPr>
                </a:tc>
                <a:extLst>
                  <a:ext uri="{0D108BD9-81ED-4DB2-BD59-A6C34878D82A}">
                    <a16:rowId xmlns:a16="http://schemas.microsoft.com/office/drawing/2014/main" val="2347157897"/>
                  </a:ext>
                </a:extLst>
              </a:tr>
              <a:tr h="176594">
                <a:tc>
                  <a:txBody>
                    <a:bodyPr/>
                    <a:lstStyle/>
                    <a:p>
                      <a:pPr algn="ctr" fontAlgn="b"/>
                      <a:r>
                        <a:rPr lang="en-IN" sz="1100" b="1" i="0" u="none" strike="noStrike">
                          <a:solidFill>
                            <a:srgbClr val="000000"/>
                          </a:solidFill>
                          <a:effectLst/>
                          <a:latin typeface="Calibri" panose="020F0502020204030204" pitchFamily="34" charset="0"/>
                        </a:rPr>
                        <a:t>Proceed?</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ctr" fontAlgn="b"/>
                      <a:r>
                        <a:rPr lang="en-IN" sz="1100" b="1" i="0" u="none" strike="noStrike">
                          <a:solidFill>
                            <a:srgbClr val="000000"/>
                          </a:solidFill>
                          <a:effectLst/>
                          <a:latin typeface="Calibri" panose="020F0502020204030204" pitchFamily="34" charset="0"/>
                        </a:rPr>
                        <a:t>Yes</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8E977"/>
                    </a:solidFill>
                  </a:tcPr>
                </a:tc>
                <a:tc>
                  <a:txBody>
                    <a:bodyPr/>
                    <a:lstStyle/>
                    <a:p>
                      <a:pPr algn="ctr" fontAlgn="b"/>
                      <a:r>
                        <a:rPr lang="en-IN" sz="1100" b="1" i="0" u="none" strike="noStrike">
                          <a:solidFill>
                            <a:srgbClr val="000000"/>
                          </a:solidFill>
                          <a:effectLst/>
                          <a:latin typeface="Calibri" panose="020F0502020204030204" pitchFamily="34" charset="0"/>
                        </a:rPr>
                        <a:t>No</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fontAlgn="b"/>
                      <a:r>
                        <a:rPr lang="en-IN" sz="1100" b="1" i="0" u="none" strike="noStrike">
                          <a:solidFill>
                            <a:srgbClr val="000000"/>
                          </a:solidFill>
                          <a:effectLst/>
                          <a:latin typeface="Calibri" panose="020F0502020204030204" pitchFamily="34" charset="0"/>
                        </a:rPr>
                        <a:t>No</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fontAlgn="b"/>
                      <a:r>
                        <a:rPr lang="en-IN" sz="1100" b="1" i="0" u="none" strike="noStrike">
                          <a:solidFill>
                            <a:srgbClr val="000000"/>
                          </a:solidFill>
                          <a:effectLst/>
                          <a:latin typeface="Calibri" panose="020F0502020204030204" pitchFamily="34" charset="0"/>
                        </a:rPr>
                        <a:t>No</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fontAlgn="b"/>
                      <a:r>
                        <a:rPr lang="en-IN" sz="1100" b="1" i="0" u="none" strike="noStrike" dirty="0">
                          <a:solidFill>
                            <a:srgbClr val="000000"/>
                          </a:solidFill>
                          <a:effectLst/>
                          <a:latin typeface="Calibri" panose="020F0502020204030204" pitchFamily="34" charset="0"/>
                        </a:rPr>
                        <a:t>No</a:t>
                      </a:r>
                    </a:p>
                  </a:txBody>
                  <a:tcPr marL="7620" marR="7620" marT="762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extLst>
                  <a:ext uri="{0D108BD9-81ED-4DB2-BD59-A6C34878D82A}">
                    <a16:rowId xmlns:a16="http://schemas.microsoft.com/office/drawing/2014/main" val="557367710"/>
                  </a:ext>
                </a:extLst>
              </a:tr>
            </a:tbl>
          </a:graphicData>
        </a:graphic>
      </p:graphicFrame>
      <p:sp>
        <p:nvSpPr>
          <p:cNvPr id="13" name="TextBox 12">
            <a:extLst>
              <a:ext uri="{FF2B5EF4-FFF2-40B4-BE49-F238E27FC236}">
                <a16:creationId xmlns:a16="http://schemas.microsoft.com/office/drawing/2014/main" id="{5DC70294-A39A-6BC0-FBF3-F62F4F01D02D}"/>
              </a:ext>
            </a:extLst>
          </p:cNvPr>
          <p:cNvSpPr txBox="1"/>
          <p:nvPr/>
        </p:nvSpPr>
        <p:spPr>
          <a:xfrm>
            <a:off x="1546698" y="4377447"/>
            <a:ext cx="9620655" cy="954107"/>
          </a:xfrm>
          <a:prstGeom prst="rect">
            <a:avLst/>
          </a:prstGeom>
          <a:noFill/>
        </p:spPr>
        <p:txBody>
          <a:bodyPr wrap="square" rtlCol="0">
            <a:spAutoFit/>
          </a:bodyPr>
          <a:lstStyle/>
          <a:p>
            <a:pPr algn="just"/>
            <a:r>
              <a:rPr lang="en-IN" sz="2800" dirty="0">
                <a:latin typeface="Calibri" panose="020F0502020204030204" pitchFamily="34" charset="0"/>
                <a:cs typeface="Calibri" panose="020F0502020204030204" pitchFamily="34" charset="0"/>
              </a:rPr>
              <a:t>PEM was chosen in the end because it had the highest overall score in the decision matrix.</a:t>
            </a:r>
          </a:p>
        </p:txBody>
      </p:sp>
    </p:spTree>
    <p:extLst>
      <p:ext uri="{BB962C8B-B14F-4D97-AF65-F5344CB8AC3E}">
        <p14:creationId xmlns:p14="http://schemas.microsoft.com/office/powerpoint/2010/main" val="2094641164"/>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FABC-D62F-4AC5-5B29-0575D9DB37C4}"/>
              </a:ext>
            </a:extLst>
          </p:cNvPr>
          <p:cNvSpPr>
            <a:spLocks noGrp="1"/>
          </p:cNvSpPr>
          <p:nvPr>
            <p:ph type="title"/>
          </p:nvPr>
        </p:nvSpPr>
        <p:spPr/>
        <p:txBody>
          <a:bodyPr/>
          <a:lstStyle/>
          <a:p>
            <a:r>
              <a:rPr lang="en-IN" dirty="0"/>
              <a:t>PROPOSED SOLUTION</a:t>
            </a:r>
          </a:p>
        </p:txBody>
      </p:sp>
      <p:sp>
        <p:nvSpPr>
          <p:cNvPr id="3" name="Content Placeholder 2">
            <a:extLst>
              <a:ext uri="{FF2B5EF4-FFF2-40B4-BE49-F238E27FC236}">
                <a16:creationId xmlns:a16="http://schemas.microsoft.com/office/drawing/2014/main" id="{417C0FD9-EAD3-DF84-08A2-596C47BB2B2E}"/>
              </a:ext>
            </a:extLst>
          </p:cNvPr>
          <p:cNvSpPr>
            <a:spLocks noGrp="1"/>
          </p:cNvSpPr>
          <p:nvPr>
            <p:ph idx="1"/>
          </p:nvPr>
        </p:nvSpPr>
        <p:spPr>
          <a:xfrm>
            <a:off x="857956" y="1600201"/>
            <a:ext cx="4684889" cy="3917032"/>
          </a:xfrm>
        </p:spPr>
        <p:txBody>
          <a:bodyPr>
            <a:normAutofit fontScale="92500" lnSpcReduction="20000"/>
          </a:bodyPr>
          <a:lstStyle/>
          <a:p>
            <a:pPr marL="0" indent="0">
              <a:buNone/>
            </a:pPr>
            <a:r>
              <a:rPr lang="en-IN" sz="2000" dirty="0"/>
              <a:t>Mass of original vehicle= 1980 kg</a:t>
            </a:r>
          </a:p>
          <a:p>
            <a:pPr marL="0" indent="0">
              <a:buNone/>
            </a:pPr>
            <a:r>
              <a:rPr lang="en-IN" sz="2000" dirty="0"/>
              <a:t>Mass of battery= 480 kg</a:t>
            </a:r>
          </a:p>
          <a:p>
            <a:pPr marL="0" indent="0">
              <a:buNone/>
            </a:pPr>
            <a:r>
              <a:rPr lang="en-IN" sz="2000" dirty="0"/>
              <a:t>Mass of 33.74% battery (66.26% removed) =161.952 kg</a:t>
            </a:r>
          </a:p>
          <a:p>
            <a:pPr marL="0" indent="0">
              <a:buNone/>
            </a:pPr>
            <a:r>
              <a:rPr lang="en-IN" sz="2000" dirty="0"/>
              <a:t>Mass of hydrogen tank= 36kg</a:t>
            </a:r>
          </a:p>
          <a:p>
            <a:pPr marL="0" indent="0">
              <a:buNone/>
            </a:pPr>
            <a:r>
              <a:rPr lang="en-IN" sz="2000" dirty="0"/>
              <a:t>Mass of hydrogen= 2.1 kg</a:t>
            </a:r>
          </a:p>
          <a:p>
            <a:pPr marL="0" indent="0">
              <a:buNone/>
            </a:pPr>
            <a:r>
              <a:rPr lang="en-IN" sz="2000" dirty="0"/>
              <a:t>Mass of fuel stack= 52 kg</a:t>
            </a:r>
          </a:p>
          <a:p>
            <a:pPr marL="0" indent="0">
              <a:buNone/>
            </a:pPr>
            <a:endParaRPr lang="en-IN" sz="2000" dirty="0"/>
          </a:p>
          <a:p>
            <a:pPr marL="0" indent="0">
              <a:buNone/>
            </a:pPr>
            <a:r>
              <a:rPr lang="en-IN" sz="2000" dirty="0"/>
              <a:t>New hybrid vehicle mass= 1980-480+161.952+36+2.1+52=1752.052 kg</a:t>
            </a:r>
          </a:p>
          <a:p>
            <a:pPr marL="0" indent="0">
              <a:buNone/>
            </a:pPr>
            <a:r>
              <a:rPr lang="en-IN" sz="2000" dirty="0"/>
              <a:t>(11.51% reduction in mass)</a:t>
            </a:r>
          </a:p>
          <a:p>
            <a:pPr marL="0" indent="0">
              <a:buNone/>
            </a:pPr>
            <a:endParaRPr lang="en-IN" sz="2000" dirty="0"/>
          </a:p>
          <a:p>
            <a:pPr marL="0" indent="0">
              <a:buNone/>
            </a:pPr>
            <a:r>
              <a:rPr lang="en-IN" sz="2000" dirty="0"/>
              <a:t>Therefore, new hybrid vehicle C</a:t>
            </a:r>
            <a:r>
              <a:rPr lang="en-IN" sz="2000" baseline="-25000" dirty="0"/>
              <a:t>d</a:t>
            </a:r>
            <a:r>
              <a:rPr lang="en-IN" sz="2000" dirty="0"/>
              <a:t>= 0.246</a:t>
            </a:r>
          </a:p>
        </p:txBody>
      </p:sp>
      <p:sp>
        <p:nvSpPr>
          <p:cNvPr id="4" name="TextBox 3">
            <a:extLst>
              <a:ext uri="{FF2B5EF4-FFF2-40B4-BE49-F238E27FC236}">
                <a16:creationId xmlns:a16="http://schemas.microsoft.com/office/drawing/2014/main" id="{8371E069-0490-B975-1AF8-0AC00F0D9D95}"/>
              </a:ext>
            </a:extLst>
          </p:cNvPr>
          <p:cNvSpPr txBox="1"/>
          <p:nvPr/>
        </p:nvSpPr>
        <p:spPr>
          <a:xfrm>
            <a:off x="6649157" y="2793410"/>
            <a:ext cx="5068711" cy="2723823"/>
          </a:xfrm>
          <a:prstGeom prst="rect">
            <a:avLst/>
          </a:prstGeom>
          <a:noFill/>
        </p:spPr>
        <p:txBody>
          <a:bodyPr wrap="square" rtlCol="0">
            <a:spAutoFit/>
          </a:bodyPr>
          <a:lstStyle/>
          <a:p>
            <a:r>
              <a:rPr lang="en-IN" sz="1900" dirty="0"/>
              <a:t>1 kg hydrogen= 142 MJ</a:t>
            </a:r>
          </a:p>
          <a:p>
            <a:r>
              <a:rPr lang="en-IN" sz="1900" dirty="0"/>
              <a:t>At 60% fuel cell efficiency, </a:t>
            </a:r>
          </a:p>
          <a:p>
            <a:r>
              <a:rPr lang="en-IN" sz="1900" dirty="0"/>
              <a:t>	1 kg hydrogen= 142*0.6= 85.2 MJ</a:t>
            </a:r>
          </a:p>
          <a:p>
            <a:r>
              <a:rPr lang="en-IN" sz="1900" dirty="0"/>
              <a:t>So, 2.1 kg hydrogen= 85.2*2.1= 178.92 MJ</a:t>
            </a:r>
          </a:p>
          <a:p>
            <a:endParaRPr lang="en-IN" sz="1900" dirty="0"/>
          </a:p>
          <a:p>
            <a:r>
              <a:rPr lang="en-IN" sz="1900" dirty="0"/>
              <a:t>Therefore, </a:t>
            </a:r>
          </a:p>
          <a:p>
            <a:r>
              <a:rPr lang="en-IN" sz="1900" dirty="0"/>
              <a:t>Power from fuel cell= 178.92/270*100= 66.26%</a:t>
            </a:r>
          </a:p>
          <a:p>
            <a:endParaRPr lang="en-IN" sz="1900" dirty="0"/>
          </a:p>
          <a:p>
            <a:r>
              <a:rPr lang="en-IN" sz="1900" dirty="0"/>
              <a:t>Hence, 66.26% battery needs to be removed. </a:t>
            </a:r>
          </a:p>
        </p:txBody>
      </p:sp>
      <p:sp>
        <p:nvSpPr>
          <p:cNvPr id="5" name="TextBox 4">
            <a:extLst>
              <a:ext uri="{FF2B5EF4-FFF2-40B4-BE49-F238E27FC236}">
                <a16:creationId xmlns:a16="http://schemas.microsoft.com/office/drawing/2014/main" id="{74A8E1B8-8FB9-FDD2-C2FC-5384F800B473}"/>
              </a:ext>
            </a:extLst>
          </p:cNvPr>
          <p:cNvSpPr txBox="1"/>
          <p:nvPr/>
        </p:nvSpPr>
        <p:spPr>
          <a:xfrm>
            <a:off x="6649157" y="1600201"/>
            <a:ext cx="5068711" cy="969496"/>
          </a:xfrm>
          <a:prstGeom prst="rect">
            <a:avLst/>
          </a:prstGeom>
          <a:noFill/>
        </p:spPr>
        <p:txBody>
          <a:bodyPr wrap="square" rtlCol="0">
            <a:spAutoFit/>
          </a:bodyPr>
          <a:lstStyle/>
          <a:p>
            <a:r>
              <a:rPr lang="en-IN" sz="1900" dirty="0"/>
              <a:t>Tesla battery capacity= 75 kWh</a:t>
            </a:r>
          </a:p>
          <a:p>
            <a:r>
              <a:rPr lang="en-IN" sz="1900" dirty="0"/>
              <a:t>                                      = 75*3.6*10</a:t>
            </a:r>
            <a:r>
              <a:rPr lang="en-IN" sz="1900" baseline="30000" dirty="0"/>
              <a:t>6</a:t>
            </a:r>
          </a:p>
          <a:p>
            <a:r>
              <a:rPr lang="en-IN" sz="1900" baseline="30000" dirty="0"/>
              <a:t>                                                         </a:t>
            </a:r>
            <a:r>
              <a:rPr lang="en-IN" sz="1900" dirty="0"/>
              <a:t>= 270 MJ</a:t>
            </a:r>
          </a:p>
        </p:txBody>
      </p:sp>
    </p:spTree>
    <p:extLst>
      <p:ext uri="{BB962C8B-B14F-4D97-AF65-F5344CB8AC3E}">
        <p14:creationId xmlns:p14="http://schemas.microsoft.com/office/powerpoint/2010/main" val="1729901269"/>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E884E-06E6-D949-82A8-03828318AD66}"/>
              </a:ext>
            </a:extLst>
          </p:cNvPr>
          <p:cNvSpPr>
            <a:spLocks noGrp="1"/>
          </p:cNvSpPr>
          <p:nvPr>
            <p:ph type="title"/>
          </p:nvPr>
        </p:nvSpPr>
        <p:spPr>
          <a:xfrm>
            <a:off x="609600" y="136188"/>
            <a:ext cx="10972800" cy="635870"/>
          </a:xfrm>
        </p:spPr>
        <p:txBody>
          <a:bodyPr>
            <a:normAutofit fontScale="90000"/>
          </a:bodyPr>
          <a:lstStyle/>
          <a:p>
            <a:r>
              <a:rPr lang="en-IN" dirty="0"/>
              <a:t>RESULTS</a:t>
            </a:r>
          </a:p>
        </p:txBody>
      </p:sp>
      <p:graphicFrame>
        <p:nvGraphicFramePr>
          <p:cNvPr id="5" name="Chart 4">
            <a:extLst>
              <a:ext uri="{FF2B5EF4-FFF2-40B4-BE49-F238E27FC236}">
                <a16:creationId xmlns:a16="http://schemas.microsoft.com/office/drawing/2014/main" id="{DC2B4FEF-318C-4AA1-3FFE-AB879A5001ED}"/>
              </a:ext>
            </a:extLst>
          </p:cNvPr>
          <p:cNvGraphicFramePr>
            <a:graphicFrameLocks/>
          </p:cNvGraphicFramePr>
          <p:nvPr>
            <p:extLst>
              <p:ext uri="{D42A27DB-BD31-4B8C-83A1-F6EECF244321}">
                <p14:modId xmlns:p14="http://schemas.microsoft.com/office/powerpoint/2010/main" val="2426793318"/>
              </p:ext>
            </p:extLst>
          </p:nvPr>
        </p:nvGraphicFramePr>
        <p:xfrm>
          <a:off x="428848" y="965470"/>
          <a:ext cx="5279923" cy="321479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1" name="Chart 10">
            <a:extLst>
              <a:ext uri="{FF2B5EF4-FFF2-40B4-BE49-F238E27FC236}">
                <a16:creationId xmlns:a16="http://schemas.microsoft.com/office/drawing/2014/main" id="{5316A5EB-D736-983F-C755-BC4BCC6DECDC}"/>
              </a:ext>
            </a:extLst>
          </p:cNvPr>
          <p:cNvGraphicFramePr>
            <a:graphicFrameLocks/>
          </p:cNvGraphicFramePr>
          <p:nvPr>
            <p:extLst>
              <p:ext uri="{D42A27DB-BD31-4B8C-83A1-F6EECF244321}">
                <p14:modId xmlns:p14="http://schemas.microsoft.com/office/powerpoint/2010/main" val="953568972"/>
              </p:ext>
            </p:extLst>
          </p:nvPr>
        </p:nvGraphicFramePr>
        <p:xfrm>
          <a:off x="6483230" y="965470"/>
          <a:ext cx="5034113" cy="3214799"/>
        </p:xfrm>
        <a:graphic>
          <a:graphicData uri="http://schemas.openxmlformats.org/drawingml/2006/chart">
            <c:chart xmlns:c="http://schemas.openxmlformats.org/drawingml/2006/chart" xmlns:r="http://schemas.openxmlformats.org/officeDocument/2006/relationships" r:id="rId4"/>
          </a:graphicData>
        </a:graphic>
      </p:graphicFrame>
      <p:sp>
        <p:nvSpPr>
          <p:cNvPr id="14" name="TextBox 13">
            <a:extLst>
              <a:ext uri="{FF2B5EF4-FFF2-40B4-BE49-F238E27FC236}">
                <a16:creationId xmlns:a16="http://schemas.microsoft.com/office/drawing/2014/main" id="{1364FA25-5890-9602-CA1A-B7DFA038F0CC}"/>
              </a:ext>
            </a:extLst>
          </p:cNvPr>
          <p:cNvSpPr txBox="1"/>
          <p:nvPr/>
        </p:nvSpPr>
        <p:spPr>
          <a:xfrm>
            <a:off x="4208700" y="4843559"/>
            <a:ext cx="3774600" cy="646331"/>
          </a:xfrm>
          <a:prstGeom prst="rect">
            <a:avLst/>
          </a:prstGeom>
          <a:noFill/>
        </p:spPr>
        <p:txBody>
          <a:bodyPr wrap="square" rtlCol="0">
            <a:spAutoFit/>
          </a:bodyPr>
          <a:lstStyle/>
          <a:p>
            <a:pPr algn="ctr"/>
            <a:r>
              <a:rPr lang="en-IN" dirty="0"/>
              <a:t>WLTP Range= 603.119 km</a:t>
            </a:r>
          </a:p>
          <a:p>
            <a:pPr algn="ctr"/>
            <a:r>
              <a:rPr lang="en-IN" dirty="0"/>
              <a:t>WLTP Consumption= 124.327 Wh/km</a:t>
            </a:r>
          </a:p>
        </p:txBody>
      </p:sp>
      <p:sp>
        <p:nvSpPr>
          <p:cNvPr id="15" name="TextBox 14">
            <a:extLst>
              <a:ext uri="{FF2B5EF4-FFF2-40B4-BE49-F238E27FC236}">
                <a16:creationId xmlns:a16="http://schemas.microsoft.com/office/drawing/2014/main" id="{E2F1E3AF-8B83-84E3-8522-D84939983281}"/>
              </a:ext>
            </a:extLst>
          </p:cNvPr>
          <p:cNvSpPr txBox="1"/>
          <p:nvPr/>
        </p:nvSpPr>
        <p:spPr>
          <a:xfrm>
            <a:off x="1332434" y="4335728"/>
            <a:ext cx="3342640" cy="338554"/>
          </a:xfrm>
          <a:prstGeom prst="rect">
            <a:avLst/>
          </a:prstGeom>
          <a:noFill/>
        </p:spPr>
        <p:txBody>
          <a:bodyPr wrap="square" rtlCol="0">
            <a:spAutoFit/>
          </a:bodyPr>
          <a:lstStyle/>
          <a:p>
            <a:pPr algn="ctr"/>
            <a:r>
              <a:rPr lang="en-IN" sz="1600" dirty="0"/>
              <a:t>Fig. Tractive Forces </a:t>
            </a:r>
          </a:p>
        </p:txBody>
      </p:sp>
      <p:sp>
        <p:nvSpPr>
          <p:cNvPr id="16" name="TextBox 15">
            <a:extLst>
              <a:ext uri="{FF2B5EF4-FFF2-40B4-BE49-F238E27FC236}">
                <a16:creationId xmlns:a16="http://schemas.microsoft.com/office/drawing/2014/main" id="{8D61F3FC-47ED-4E20-E8C3-DC9F6AF58315}"/>
              </a:ext>
            </a:extLst>
          </p:cNvPr>
          <p:cNvSpPr txBox="1"/>
          <p:nvPr/>
        </p:nvSpPr>
        <p:spPr>
          <a:xfrm>
            <a:off x="7516927" y="4335728"/>
            <a:ext cx="2966720" cy="338554"/>
          </a:xfrm>
          <a:prstGeom prst="rect">
            <a:avLst/>
          </a:prstGeom>
          <a:noFill/>
        </p:spPr>
        <p:txBody>
          <a:bodyPr wrap="square" rtlCol="0">
            <a:spAutoFit/>
          </a:bodyPr>
          <a:lstStyle/>
          <a:p>
            <a:pPr algn="ctr"/>
            <a:r>
              <a:rPr lang="en-IN" sz="1600" dirty="0"/>
              <a:t>Fig. Energy used in a cycle</a:t>
            </a:r>
          </a:p>
        </p:txBody>
      </p:sp>
    </p:spTree>
    <p:extLst>
      <p:ext uri="{BB962C8B-B14F-4D97-AF65-F5344CB8AC3E}">
        <p14:creationId xmlns:p14="http://schemas.microsoft.com/office/powerpoint/2010/main" val="2255323963"/>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42DE-9BA1-4898-D639-4628DAB638A9}"/>
              </a:ext>
            </a:extLst>
          </p:cNvPr>
          <p:cNvSpPr>
            <a:spLocks noGrp="1"/>
          </p:cNvSpPr>
          <p:nvPr>
            <p:ph type="title"/>
          </p:nvPr>
        </p:nvSpPr>
        <p:spPr/>
        <p:txBody>
          <a:bodyPr/>
          <a:lstStyle/>
          <a:p>
            <a:r>
              <a:rPr lang="en-IN" dirty="0"/>
              <a:t>RESULTS</a:t>
            </a:r>
          </a:p>
        </p:txBody>
      </p:sp>
      <p:graphicFrame>
        <p:nvGraphicFramePr>
          <p:cNvPr id="5" name="Chart 4">
            <a:extLst>
              <a:ext uri="{FF2B5EF4-FFF2-40B4-BE49-F238E27FC236}">
                <a16:creationId xmlns:a16="http://schemas.microsoft.com/office/drawing/2014/main" id="{489E7E56-6415-E5A9-631C-D575F27D67C0}"/>
              </a:ext>
            </a:extLst>
          </p:cNvPr>
          <p:cNvGraphicFramePr>
            <a:graphicFrameLocks/>
          </p:cNvGraphicFramePr>
          <p:nvPr>
            <p:extLst>
              <p:ext uri="{D42A27DB-BD31-4B8C-83A1-F6EECF244321}">
                <p14:modId xmlns:p14="http://schemas.microsoft.com/office/powerpoint/2010/main" val="2543296970"/>
              </p:ext>
            </p:extLst>
          </p:nvPr>
        </p:nvGraphicFramePr>
        <p:xfrm>
          <a:off x="978314" y="1417639"/>
          <a:ext cx="4702905" cy="3185160"/>
        </p:xfrm>
        <a:graphic>
          <a:graphicData uri="http://schemas.openxmlformats.org/drawingml/2006/chart">
            <c:chart xmlns:c="http://schemas.openxmlformats.org/drawingml/2006/chart" xmlns:r="http://schemas.openxmlformats.org/officeDocument/2006/relationships" r:id="rId3"/>
          </a:graphicData>
        </a:graphic>
      </p:graphicFrame>
      <p:sp>
        <p:nvSpPr>
          <p:cNvPr id="8" name="TextBox 7">
            <a:extLst>
              <a:ext uri="{FF2B5EF4-FFF2-40B4-BE49-F238E27FC236}">
                <a16:creationId xmlns:a16="http://schemas.microsoft.com/office/drawing/2014/main" id="{BBEED194-24B4-3245-F9C6-38E699E639B8}"/>
              </a:ext>
            </a:extLst>
          </p:cNvPr>
          <p:cNvSpPr txBox="1"/>
          <p:nvPr/>
        </p:nvSpPr>
        <p:spPr>
          <a:xfrm>
            <a:off x="1682807" y="4882631"/>
            <a:ext cx="3293918" cy="338554"/>
          </a:xfrm>
          <a:prstGeom prst="rect">
            <a:avLst/>
          </a:prstGeom>
          <a:noFill/>
        </p:spPr>
        <p:txBody>
          <a:bodyPr wrap="square" rtlCol="0">
            <a:spAutoFit/>
          </a:bodyPr>
          <a:lstStyle/>
          <a:p>
            <a:r>
              <a:rPr lang="en-IN" sz="1600" dirty="0"/>
              <a:t>Fig. Power required during the cycle</a:t>
            </a:r>
          </a:p>
        </p:txBody>
      </p:sp>
      <p:sp>
        <p:nvSpPr>
          <p:cNvPr id="9" name="TextBox 8">
            <a:extLst>
              <a:ext uri="{FF2B5EF4-FFF2-40B4-BE49-F238E27FC236}">
                <a16:creationId xmlns:a16="http://schemas.microsoft.com/office/drawing/2014/main" id="{A064EF20-7763-EB25-EB3A-840EA5BDD1DE}"/>
              </a:ext>
            </a:extLst>
          </p:cNvPr>
          <p:cNvSpPr txBox="1"/>
          <p:nvPr/>
        </p:nvSpPr>
        <p:spPr>
          <a:xfrm>
            <a:off x="7216476" y="4883726"/>
            <a:ext cx="3820391" cy="338554"/>
          </a:xfrm>
          <a:prstGeom prst="rect">
            <a:avLst/>
          </a:prstGeom>
          <a:noFill/>
        </p:spPr>
        <p:txBody>
          <a:bodyPr wrap="square" rtlCol="0">
            <a:spAutoFit/>
          </a:bodyPr>
          <a:lstStyle/>
          <a:p>
            <a:r>
              <a:rPr lang="en-IN" sz="1600" dirty="0"/>
              <a:t>Fig. Energy Regenerated during the cycle </a:t>
            </a:r>
          </a:p>
        </p:txBody>
      </p:sp>
      <p:graphicFrame>
        <p:nvGraphicFramePr>
          <p:cNvPr id="16" name="Chart 15">
            <a:extLst>
              <a:ext uri="{FF2B5EF4-FFF2-40B4-BE49-F238E27FC236}">
                <a16:creationId xmlns:a16="http://schemas.microsoft.com/office/drawing/2014/main" id="{69841423-B7AB-22F2-3F83-3B735EB78BEA}"/>
              </a:ext>
            </a:extLst>
          </p:cNvPr>
          <p:cNvGraphicFramePr>
            <a:graphicFrameLocks/>
          </p:cNvGraphicFramePr>
          <p:nvPr>
            <p:extLst>
              <p:ext uri="{D42A27DB-BD31-4B8C-83A1-F6EECF244321}">
                <p14:modId xmlns:p14="http://schemas.microsoft.com/office/powerpoint/2010/main" val="2904830713"/>
              </p:ext>
            </p:extLst>
          </p:nvPr>
        </p:nvGraphicFramePr>
        <p:xfrm>
          <a:off x="6510783" y="1417638"/>
          <a:ext cx="4702903" cy="318516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3886053594"/>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4352E-1D7C-A91B-E55B-ED328E20FFD6}"/>
              </a:ext>
            </a:extLst>
          </p:cNvPr>
          <p:cNvSpPr>
            <a:spLocks noGrp="1"/>
          </p:cNvSpPr>
          <p:nvPr>
            <p:ph type="title"/>
          </p:nvPr>
        </p:nvSpPr>
        <p:spPr>
          <a:xfrm>
            <a:off x="609600" y="393406"/>
            <a:ext cx="10972800" cy="840827"/>
          </a:xfrm>
        </p:spPr>
        <p:txBody>
          <a:bodyPr/>
          <a:lstStyle/>
          <a:p>
            <a:r>
              <a:rPr lang="en-IN" dirty="0"/>
              <a:t>Conclusion</a:t>
            </a:r>
          </a:p>
        </p:txBody>
      </p:sp>
      <p:sp>
        <p:nvSpPr>
          <p:cNvPr id="3" name="Content Placeholder 2">
            <a:extLst>
              <a:ext uri="{FF2B5EF4-FFF2-40B4-BE49-F238E27FC236}">
                <a16:creationId xmlns:a16="http://schemas.microsoft.com/office/drawing/2014/main" id="{10845E32-8310-6155-E23B-E953314BF67D}"/>
              </a:ext>
            </a:extLst>
          </p:cNvPr>
          <p:cNvSpPr>
            <a:spLocks noGrp="1"/>
          </p:cNvSpPr>
          <p:nvPr>
            <p:ph idx="1"/>
          </p:nvPr>
        </p:nvSpPr>
        <p:spPr>
          <a:xfrm>
            <a:off x="609600" y="1683856"/>
            <a:ext cx="10972800" cy="4099595"/>
          </a:xfrm>
        </p:spPr>
        <p:txBody>
          <a:bodyPr>
            <a:normAutofit/>
          </a:bodyPr>
          <a:lstStyle/>
          <a:p>
            <a:pPr algn="just"/>
            <a:r>
              <a:rPr lang="en-IN" sz="2000" dirty="0"/>
              <a:t>Replacing adequate portion of the battery from an electric vehicle with a fuel cell reduces the mass of the vehicle significantly.</a:t>
            </a:r>
          </a:p>
          <a:p>
            <a:pPr algn="just"/>
            <a:r>
              <a:rPr lang="en-IN" sz="2000" dirty="0"/>
              <a:t>PEM fuel cell is currently the most viable option for fuel cells in a vehicle.</a:t>
            </a:r>
          </a:p>
          <a:p>
            <a:pPr algn="just"/>
            <a:r>
              <a:rPr lang="en-IN" sz="2000" dirty="0"/>
              <a:t>Replacing 66.26% of the battery with fuel cell improved the WLTP range of the vehicle by 13%.</a:t>
            </a:r>
          </a:p>
          <a:p>
            <a:pPr algn="just"/>
            <a:r>
              <a:rPr lang="en-IN" sz="2000" dirty="0"/>
              <a:t>The tractive forces acting on the hybrid vehicle were less.</a:t>
            </a:r>
          </a:p>
          <a:p>
            <a:pPr algn="just"/>
            <a:r>
              <a:rPr lang="en-IN" sz="2000" dirty="0"/>
              <a:t>The energy required to complete a WLTP cycle was less for the hybrid vehicle.</a:t>
            </a:r>
          </a:p>
          <a:p>
            <a:pPr algn="just"/>
            <a:r>
              <a:rPr lang="en-IN" sz="2000" dirty="0"/>
              <a:t>Power required by the hybrid vehicle to complete a WLTP cycle was less than that of the electric vehicle.</a:t>
            </a:r>
          </a:p>
          <a:p>
            <a:pPr algn="just"/>
            <a:r>
              <a:rPr lang="en-IN" sz="2000" dirty="0"/>
              <a:t>The electric vehicle was better at regenerating energy due to its higher mass compared to the hybrid vehicle.</a:t>
            </a:r>
          </a:p>
        </p:txBody>
      </p:sp>
    </p:spTree>
    <p:extLst>
      <p:ext uri="{BB962C8B-B14F-4D97-AF65-F5344CB8AC3E}">
        <p14:creationId xmlns:p14="http://schemas.microsoft.com/office/powerpoint/2010/main" val="648811038"/>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A6EC4-DA29-0024-4B12-C9FA46ADA0D2}"/>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A591DAD7-B81D-BACB-A4CD-83FEF6D7946A}"/>
              </a:ext>
            </a:extLst>
          </p:cNvPr>
          <p:cNvSpPr>
            <a:spLocks noGrp="1"/>
          </p:cNvSpPr>
          <p:nvPr>
            <p:ph idx="1"/>
          </p:nvPr>
        </p:nvSpPr>
        <p:spPr>
          <a:xfrm>
            <a:off x="609600" y="1600201"/>
            <a:ext cx="10972800" cy="3786446"/>
          </a:xfrm>
        </p:spPr>
        <p:txBody>
          <a:bodyPr>
            <a:normAutofit fontScale="77500" lnSpcReduction="20000"/>
          </a:bodyPr>
          <a:lstStyle/>
          <a:p>
            <a:pPr algn="just">
              <a:lnSpc>
                <a:spcPct val="150000"/>
              </a:lnSpc>
            </a:pPr>
            <a:r>
              <a:rPr lang="en-IN" sz="1800" dirty="0" err="1"/>
              <a:t>Muthukumar</a:t>
            </a:r>
            <a:r>
              <a:rPr lang="en-IN" sz="1800" dirty="0"/>
              <a:t>, M., </a:t>
            </a:r>
            <a:r>
              <a:rPr lang="en-IN" sz="1800" i="0" u="none" strike="noStrike" baseline="0" dirty="0" err="1"/>
              <a:t>Rengarajan</a:t>
            </a:r>
            <a:r>
              <a:rPr lang="en-IN" sz="1800" i="0" u="none" strike="noStrike" baseline="0" dirty="0"/>
              <a:t>, N., </a:t>
            </a:r>
            <a:r>
              <a:rPr lang="en-IN" sz="1800" i="0" u="none" strike="noStrike" baseline="0" dirty="0" err="1"/>
              <a:t>Velliyangiri</a:t>
            </a:r>
            <a:r>
              <a:rPr lang="en-IN" sz="1800" i="0" u="none" strike="noStrike" baseline="0" dirty="0"/>
              <a:t>, B., </a:t>
            </a:r>
            <a:r>
              <a:rPr lang="en-IN" sz="1800" i="0" u="none" strike="noStrike" baseline="0" dirty="0" err="1"/>
              <a:t>Omprakas</a:t>
            </a:r>
            <a:r>
              <a:rPr lang="en-IN" sz="1800" i="0" u="none" strike="noStrike" baseline="0" dirty="0"/>
              <a:t>, M.A., Rohit, C.B., Raja, U.K. (2021) </a:t>
            </a:r>
            <a:r>
              <a:rPr lang="en-US" sz="1800" i="1" u="none" strike="noStrike" baseline="0" dirty="0"/>
              <a:t>The development of fuel cell electric vehicles – A review, </a:t>
            </a:r>
            <a:r>
              <a:rPr lang="en-US" sz="1800" i="0" u="none" strike="noStrike" baseline="0" dirty="0"/>
              <a:t>Materials Today: Proceedings 45 (2021) 1181–1187</a:t>
            </a:r>
          </a:p>
          <a:p>
            <a:pPr algn="just">
              <a:lnSpc>
                <a:spcPct val="170000"/>
              </a:lnSpc>
            </a:pPr>
            <a:r>
              <a:rPr lang="en-IN" sz="1800" dirty="0"/>
              <a:t>Schutz, t. (2016</a:t>
            </a:r>
            <a:r>
              <a:rPr lang="en-IN" sz="1800" i="1" dirty="0"/>
              <a:t>) </a:t>
            </a:r>
            <a:r>
              <a:rPr lang="en-US" sz="1800" i="1" u="none" strike="noStrike" baseline="0" dirty="0"/>
              <a:t>WLTP – On the increased importance of aerodynamics and impact on development </a:t>
            </a:r>
            <a:r>
              <a:rPr lang="en-IN" sz="1800" i="1" u="none" strike="noStrike" baseline="0" dirty="0"/>
              <a:t>procedures, </a:t>
            </a:r>
            <a:r>
              <a:rPr lang="de-DE" sz="1800" i="0" u="none" strike="noStrike" baseline="0" dirty="0"/>
              <a:t>Springer Fachmedien Wiesbaden 2016, M. Bargende, H.-C. Reuss, J. Wiedemann (Hrsg.), </a:t>
            </a:r>
            <a:r>
              <a:rPr lang="en-IN" sz="1800" i="1" u="none" strike="noStrike" baseline="0" dirty="0"/>
              <a:t>16. </a:t>
            </a:r>
            <a:r>
              <a:rPr lang="en-IN" sz="1800" i="1" u="none" strike="noStrike" baseline="0" dirty="0" err="1"/>
              <a:t>Internationales</a:t>
            </a:r>
            <a:r>
              <a:rPr lang="en-IN" sz="1800" i="1" u="none" strike="noStrike" baseline="0" dirty="0"/>
              <a:t> </a:t>
            </a:r>
            <a:r>
              <a:rPr lang="en-IN" sz="1800" i="1" u="none" strike="noStrike" baseline="0" dirty="0" err="1"/>
              <a:t>Stuttgarter</a:t>
            </a:r>
            <a:r>
              <a:rPr lang="en-IN" sz="1800" i="1" u="none" strike="noStrike" baseline="0" dirty="0"/>
              <a:t> Symposium, </a:t>
            </a:r>
            <a:r>
              <a:rPr lang="en-IN" sz="1800" i="0" u="none" strike="noStrike" baseline="0" dirty="0"/>
              <a:t>Proceedings, DOI 10.1007/978-3-658-13255-2_1</a:t>
            </a:r>
          </a:p>
          <a:p>
            <a:pPr algn="just">
              <a:lnSpc>
                <a:spcPct val="150000"/>
              </a:lnSpc>
            </a:pPr>
            <a:r>
              <a:rPr lang="en-US" sz="1800" i="0" u="none" strike="noStrike" baseline="0" dirty="0"/>
              <a:t>Newman, C. (2017) </a:t>
            </a:r>
            <a:r>
              <a:rPr lang="en-US" sz="1800" i="1" u="none" strike="noStrike" baseline="0" dirty="0"/>
              <a:t>Tractive Effort | Advanced Steam Traction</a:t>
            </a:r>
            <a:r>
              <a:rPr lang="en-US" sz="1800" i="0" u="none" strike="noStrike" baseline="0" dirty="0"/>
              <a:t>. Available at: https://www.advanced-steam.org/ufaqs/tractive-effort/?msclkid=c59ecb39c40211ec883369abd971662c </a:t>
            </a:r>
          </a:p>
          <a:p>
            <a:pPr algn="just">
              <a:lnSpc>
                <a:spcPct val="150000"/>
              </a:lnSpc>
            </a:pPr>
            <a:r>
              <a:rPr lang="en-IN" sz="1800" i="0" u="none" strike="noStrike" baseline="0" dirty="0" err="1"/>
              <a:t>Popiołek</a:t>
            </a:r>
            <a:r>
              <a:rPr lang="en-IN" sz="1800" i="0" u="none" strike="noStrike" baseline="0" dirty="0"/>
              <a:t>, K., </a:t>
            </a:r>
            <a:r>
              <a:rPr lang="en-IN" sz="1800" i="0" u="none" strike="noStrike" baseline="0" dirty="0" err="1"/>
              <a:t>Detka</a:t>
            </a:r>
            <a:r>
              <a:rPr lang="en-IN" sz="1800" i="0" u="none" strike="noStrike" baseline="0" dirty="0"/>
              <a:t>, T., </a:t>
            </a:r>
            <a:r>
              <a:rPr lang="en-IN" sz="1800" i="0" u="none" strike="noStrike" baseline="0" dirty="0" err="1"/>
              <a:t>Żebrowski</a:t>
            </a:r>
            <a:r>
              <a:rPr lang="en-IN" sz="1800" i="0" u="none" strike="noStrike" baseline="0" dirty="0"/>
              <a:t>, K., </a:t>
            </a:r>
            <a:r>
              <a:rPr lang="en-IN" sz="1800" i="0" u="none" strike="noStrike" baseline="0" dirty="0" err="1"/>
              <a:t>Małe</a:t>
            </a:r>
            <a:r>
              <a:rPr lang="en-IN" sz="1800" i="0" u="none" strike="noStrike" baseline="0" dirty="0"/>
              <a:t>, K. (2019) </a:t>
            </a:r>
            <a:r>
              <a:rPr lang="en-US" sz="1800" i="1" u="none" strike="noStrike" baseline="0" dirty="0"/>
              <a:t>Analysis of Regenerative Braking Strategies, </a:t>
            </a:r>
            <a:r>
              <a:rPr lang="pl-PL" sz="1800" i="0" u="none" strike="noStrike" baseline="0" dirty="0"/>
              <a:t>PRZEGLĄD ELEKTROTECHNICZNY, ISSN 0033-2097, R. 95 NR 6/2019</a:t>
            </a:r>
            <a:endParaRPr lang="en-IN" sz="1800" i="0" u="none" strike="noStrike" baseline="0" dirty="0"/>
          </a:p>
          <a:p>
            <a:pPr algn="just">
              <a:lnSpc>
                <a:spcPct val="150000"/>
              </a:lnSpc>
            </a:pPr>
            <a:r>
              <a:rPr lang="en-IN" sz="1800" b="0" i="0" u="none" strike="noStrike" baseline="0" dirty="0">
                <a:latin typeface="AdvOT6c1def61.B"/>
              </a:rPr>
              <a:t>Whiston, M.M., </a:t>
            </a:r>
            <a:r>
              <a:rPr lang="en-IN" sz="1800" b="0" i="0" u="none" strike="noStrike" baseline="0" dirty="0" err="1">
                <a:latin typeface="AdvOT6c1def61.B"/>
              </a:rPr>
              <a:t>Azevedoa</a:t>
            </a:r>
            <a:r>
              <a:rPr lang="en-IN" sz="1800" b="0" i="0" u="none" strike="noStrike" baseline="0" dirty="0">
                <a:latin typeface="AdvOT6c1def61.B"/>
              </a:rPr>
              <a:t>, I.L., Litster, S., Whitefoot, K.S., Samaras, C., Whitacre, J.F. (2019</a:t>
            </a:r>
            <a:r>
              <a:rPr lang="en-IN" sz="1800" b="0" i="1" u="none" strike="noStrike" baseline="0" dirty="0">
                <a:latin typeface="AdvOT6c1def61.B"/>
              </a:rPr>
              <a:t>), </a:t>
            </a:r>
            <a:r>
              <a:rPr lang="en-US" sz="1800" b="0" i="1" u="none" strike="noStrike" baseline="0" dirty="0">
                <a:latin typeface="AdvOT24c3cae3.B"/>
              </a:rPr>
              <a:t>Expert assessments of the cost and expected future performance of proton exchange membrane </a:t>
            </a:r>
            <a:r>
              <a:rPr lang="en-IN" sz="1800" b="0" i="1" u="none" strike="noStrike" baseline="0" dirty="0">
                <a:latin typeface="AdvOT24c3cae3.B"/>
              </a:rPr>
              <a:t>fuel cells for vehicles. </a:t>
            </a:r>
            <a:r>
              <a:rPr lang="en-IN" sz="1800" b="0" u="none" strike="noStrike" baseline="0" dirty="0">
                <a:latin typeface="AdvOT24c3cae3.B"/>
              </a:rPr>
              <a:t>Available at: </a:t>
            </a:r>
            <a:r>
              <a:rPr lang="en-IN" sz="1800" b="0" i="0" u="none" strike="noStrike" baseline="0" dirty="0">
                <a:latin typeface="AdvOT118e7927"/>
              </a:rPr>
              <a:t>www.pnas.org/cgi/doi/10.1073/pnas.1804221116</a:t>
            </a:r>
            <a:endParaRPr lang="en-US" sz="1800" i="1" u="none" strike="noStrike" baseline="0" dirty="0"/>
          </a:p>
          <a:p>
            <a:pPr algn="just"/>
            <a:endParaRPr lang="en-IN" sz="1800" i="1" dirty="0"/>
          </a:p>
        </p:txBody>
      </p:sp>
    </p:spTree>
    <p:extLst>
      <p:ext uri="{BB962C8B-B14F-4D97-AF65-F5344CB8AC3E}">
        <p14:creationId xmlns:p14="http://schemas.microsoft.com/office/powerpoint/2010/main" val="2035637259"/>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A6EC4-DA29-0024-4B12-C9FA46ADA0D2}"/>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A591DAD7-B81D-BACB-A4CD-83FEF6D7946A}"/>
              </a:ext>
            </a:extLst>
          </p:cNvPr>
          <p:cNvSpPr>
            <a:spLocks noGrp="1"/>
          </p:cNvSpPr>
          <p:nvPr>
            <p:ph idx="1"/>
          </p:nvPr>
        </p:nvSpPr>
        <p:spPr>
          <a:xfrm>
            <a:off x="609600" y="1600201"/>
            <a:ext cx="10972800" cy="3786446"/>
          </a:xfrm>
        </p:spPr>
        <p:txBody>
          <a:bodyPr>
            <a:normAutofit/>
          </a:bodyPr>
          <a:lstStyle/>
          <a:p>
            <a:pPr algn="just">
              <a:lnSpc>
                <a:spcPct val="150000"/>
              </a:lnSpc>
            </a:pPr>
            <a:r>
              <a:rPr lang="en-IN" sz="1400" dirty="0"/>
              <a:t>McLean, G.F., </a:t>
            </a:r>
            <a:r>
              <a:rPr lang="en-IN" sz="1400" dirty="0" err="1"/>
              <a:t>Niet</a:t>
            </a:r>
            <a:r>
              <a:rPr lang="en-IN" sz="1400" dirty="0"/>
              <a:t>, T., Prince-Richard, S., </a:t>
            </a:r>
            <a:r>
              <a:rPr lang="en-IN" sz="1400" dirty="0" err="1"/>
              <a:t>Djilali</a:t>
            </a:r>
            <a:r>
              <a:rPr lang="en-IN" sz="1400" dirty="0"/>
              <a:t>, N. (2002) </a:t>
            </a:r>
            <a:r>
              <a:rPr lang="en-US" sz="1400" i="1" dirty="0"/>
              <a:t>An assessment of alkaline fuel cell technology, </a:t>
            </a:r>
            <a:r>
              <a:rPr lang="en-US" sz="1400" dirty="0"/>
              <a:t>International Journal of Hydrogen Energy, Volume 27, Issue 5,</a:t>
            </a:r>
            <a:r>
              <a:rPr lang="en-US" sz="1400" b="0" i="0" dirty="0">
                <a:effectLst/>
              </a:rPr>
              <a:t> May 2002, Pages 507-526</a:t>
            </a:r>
          </a:p>
          <a:p>
            <a:pPr algn="just">
              <a:lnSpc>
                <a:spcPct val="150000"/>
              </a:lnSpc>
            </a:pPr>
            <a:r>
              <a:rPr lang="en-US" sz="1400" dirty="0" err="1"/>
              <a:t>Sammes</a:t>
            </a:r>
            <a:r>
              <a:rPr lang="en-US" sz="1400" dirty="0"/>
              <a:t>, N., Bove, R., Stahl, K. (2004) </a:t>
            </a:r>
            <a:r>
              <a:rPr lang="en-US" sz="1400" i="1" dirty="0"/>
              <a:t>Phosphoric acid fuel cells: Fundamentals and applications</a:t>
            </a:r>
            <a:r>
              <a:rPr lang="en-US" sz="1400" dirty="0"/>
              <a:t>, Current Opinion in Solid State and Material Science, Volume 8, Issue 5,</a:t>
            </a:r>
            <a:r>
              <a:rPr lang="en-US" sz="1400" b="0" i="0" dirty="0">
                <a:effectLst/>
              </a:rPr>
              <a:t> October 2004, Pages 372-378</a:t>
            </a:r>
          </a:p>
          <a:p>
            <a:pPr algn="just">
              <a:lnSpc>
                <a:spcPct val="150000"/>
              </a:lnSpc>
            </a:pPr>
            <a:r>
              <a:rPr lang="en-IN" sz="1400" b="0" i="0" dirty="0">
                <a:effectLst/>
              </a:rPr>
              <a:t>Bischoff, M., (2006</a:t>
            </a:r>
            <a:r>
              <a:rPr lang="en-IN" sz="1400" dirty="0"/>
              <a:t>) </a:t>
            </a:r>
            <a:r>
              <a:rPr lang="en-US" sz="1400" b="0" i="1" dirty="0">
                <a:effectLst/>
              </a:rPr>
              <a:t>Molten carbonate fuel cells: A high temperature fuel cell on the edge to commercialization</a:t>
            </a:r>
            <a:r>
              <a:rPr lang="en-US" sz="1400" b="0" dirty="0">
                <a:effectLst/>
              </a:rPr>
              <a:t>, Journal of Power Sources, Volume 160, Issue 2, </a:t>
            </a:r>
            <a:r>
              <a:rPr lang="en-IN" sz="1400" b="0" i="0" dirty="0">
                <a:effectLst/>
              </a:rPr>
              <a:t>Pages 842-845</a:t>
            </a:r>
          </a:p>
          <a:p>
            <a:pPr algn="just">
              <a:lnSpc>
                <a:spcPct val="150000"/>
              </a:lnSpc>
            </a:pPr>
            <a:r>
              <a:rPr lang="en-IN" sz="1400" dirty="0"/>
              <a:t>Minh, N.Q. (2004) </a:t>
            </a:r>
            <a:r>
              <a:rPr lang="en-US" sz="1400" b="0" i="1" dirty="0">
                <a:effectLst/>
              </a:rPr>
              <a:t>Solid oxide fuel cell technology—features and applications</a:t>
            </a:r>
            <a:r>
              <a:rPr lang="en-US" sz="1400" b="0" i="0" dirty="0">
                <a:effectLst/>
              </a:rPr>
              <a:t>, Solid State Ionics, Volume 174, Issue 1-4, </a:t>
            </a:r>
            <a:r>
              <a:rPr lang="fr-FR" sz="1400" b="0" i="0" dirty="0">
                <a:effectLst/>
              </a:rPr>
              <a:t>29 </a:t>
            </a:r>
            <a:r>
              <a:rPr lang="fr-FR" sz="1400" b="0" i="0" dirty="0" err="1">
                <a:effectLst/>
              </a:rPr>
              <a:t>October</a:t>
            </a:r>
            <a:r>
              <a:rPr lang="fr-FR" sz="1400" b="0" i="0" dirty="0">
                <a:effectLst/>
              </a:rPr>
              <a:t> 2004, Pages 271-277</a:t>
            </a:r>
          </a:p>
          <a:p>
            <a:pPr algn="just">
              <a:lnSpc>
                <a:spcPct val="150000"/>
              </a:lnSpc>
            </a:pPr>
            <a:r>
              <a:rPr lang="en-IN" sz="1400" dirty="0" err="1"/>
              <a:t>Hyfindr</a:t>
            </a:r>
            <a:r>
              <a:rPr lang="en-IN" sz="1400" dirty="0"/>
              <a:t> (no date). Available at: </a:t>
            </a:r>
            <a:r>
              <a:rPr lang="en-IN" sz="1400" dirty="0">
                <a:hlinkClick r:id="rId3">
                  <a:extLst>
                    <a:ext uri="{A12FA001-AC4F-418D-AE19-62706E023703}">
                      <ahyp:hlinkClr xmlns:ahyp="http://schemas.microsoft.com/office/drawing/2018/hyperlinkcolor" val="tx"/>
                    </a:ext>
                  </a:extLst>
                </a:hlinkClick>
              </a:rPr>
              <a:t>https://hyfindr.com/marketplace/components/hydrogen-tanks/hydrogen-type-4-cylinder-700-bar-51l/</a:t>
            </a:r>
            <a:endParaRPr lang="en-IN" sz="1400" dirty="0"/>
          </a:p>
          <a:p>
            <a:pPr>
              <a:lnSpc>
                <a:spcPct val="150000"/>
              </a:lnSpc>
            </a:pPr>
            <a:r>
              <a:rPr lang="en-IN" sz="1400" dirty="0"/>
              <a:t>Toyota (no date) </a:t>
            </a:r>
            <a:r>
              <a:rPr lang="en-IN" sz="1400" i="1" dirty="0"/>
              <a:t>Toyota </a:t>
            </a:r>
            <a:r>
              <a:rPr lang="en-IN" sz="1400" i="1" dirty="0" err="1"/>
              <a:t>Mirai</a:t>
            </a:r>
            <a:r>
              <a:rPr lang="en-IN" sz="1400" i="1" dirty="0"/>
              <a:t> Technical Specifications. </a:t>
            </a:r>
            <a:r>
              <a:rPr lang="en-IN" sz="1400" dirty="0"/>
              <a:t>Available at: </a:t>
            </a:r>
            <a:r>
              <a:rPr lang="fr-FR" sz="1400" i="0" u="none" strike="noStrike" dirty="0">
                <a:effectLst/>
                <a:hlinkClick r:id="rId4">
                  <a:extLst>
                    <a:ext uri="{A12FA001-AC4F-418D-AE19-62706E023703}">
                      <ahyp:hlinkClr xmlns:ahyp="http://schemas.microsoft.com/office/drawing/2018/hyperlinkcolor" val="tx"/>
                    </a:ext>
                  </a:extLst>
                </a:hlinkClick>
              </a:rPr>
              <a:t>https://media.toyota.co.uk › </a:t>
            </a:r>
            <a:r>
              <a:rPr lang="fr-FR" sz="1400" i="0" u="none" strike="noStrike" dirty="0" err="1">
                <a:effectLst/>
                <a:hlinkClick r:id="rId4">
                  <a:extLst>
                    <a:ext uri="{A12FA001-AC4F-418D-AE19-62706E023703}">
                      <ahyp:hlinkClr xmlns:ahyp="http://schemas.microsoft.com/office/drawing/2018/hyperlinkcolor" val="tx"/>
                    </a:ext>
                  </a:extLst>
                </a:hlinkClick>
              </a:rPr>
              <a:t>uploads</a:t>
            </a:r>
            <a:r>
              <a:rPr lang="fr-FR" sz="1400" i="0" u="none" strike="noStrike" dirty="0">
                <a:effectLst/>
                <a:hlinkClick r:id="rId4">
                  <a:extLst>
                    <a:ext uri="{A12FA001-AC4F-418D-AE19-62706E023703}">
                      <ahyp:hlinkClr xmlns:ahyp="http://schemas.microsoft.com/office/drawing/2018/hyperlinkcolor" val="tx"/>
                    </a:ext>
                  </a:extLst>
                </a:hlinkClick>
              </a:rPr>
              <a:t> › sites › </a:t>
            </a:r>
            <a:r>
              <a:rPr lang="fr-FR" sz="1400" i="0" u="none" strike="noStrike" dirty="0" err="1">
                <a:effectLst/>
                <a:hlinkClick r:id="rId4">
                  <a:extLst>
                    <a:ext uri="{A12FA001-AC4F-418D-AE19-62706E023703}">
                      <ahyp:hlinkClr xmlns:ahyp="http://schemas.microsoft.com/office/drawing/2018/hyperlinkcolor" val="tx"/>
                    </a:ext>
                  </a:extLst>
                </a:hlinkClick>
              </a:rPr>
              <a:t>pdf</a:t>
            </a:r>
            <a:endParaRPr lang="en-IN" sz="1400" i="1" dirty="0"/>
          </a:p>
        </p:txBody>
      </p:sp>
    </p:spTree>
    <p:extLst>
      <p:ext uri="{BB962C8B-B14F-4D97-AF65-F5344CB8AC3E}">
        <p14:creationId xmlns:p14="http://schemas.microsoft.com/office/powerpoint/2010/main" val="3454230200"/>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325B5DFC75DE4792537BC518A79EA4" ma:contentTypeVersion="2" ma:contentTypeDescription="Create a new document." ma:contentTypeScope="" ma:versionID="888140c97685f613241ba2434f9e1b30">
  <xsd:schema xmlns:xsd="http://www.w3.org/2001/XMLSchema" xmlns:xs="http://www.w3.org/2001/XMLSchema" xmlns:p="http://schemas.microsoft.com/office/2006/metadata/properties" xmlns:ns2="a10d8f8d-edad-497e-a32d-7628af93f474" targetNamespace="http://schemas.microsoft.com/office/2006/metadata/properties" ma:root="true" ma:fieldsID="bff75d54bb77b61fe90087eb53b67b7e" ns2:_="">
    <xsd:import namespace="a10d8f8d-edad-497e-a32d-7628af93f47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10d8f8d-edad-497e-a32d-7628af93f47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702FC0-33FA-45EE-B2EF-786A1839C4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10d8f8d-edad-497e-a32d-7628af93f4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D7A882-B4F1-4C8A-8754-F8E954F94D12}">
  <ds:schemaRefs>
    <ds:schemaRef ds:uri="http://schemas.microsoft.com/office/infopath/2007/PartnerControls"/>
    <ds:schemaRef ds:uri="http://schemas.microsoft.com/office/2006/metadata/properties"/>
    <ds:schemaRef ds:uri="http://schemas.openxmlformats.org/package/2006/metadata/core-properties"/>
    <ds:schemaRef ds:uri="ade85f0b-fc2e-4b8e-8a14-1bddac2986f3"/>
    <ds:schemaRef ds:uri="http://schemas.microsoft.com/office/2006/documentManagement/types"/>
    <ds:schemaRef ds:uri="http://purl.org/dc/elements/1.1/"/>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1254</TotalTime>
  <Words>3365</Words>
  <Application>Microsoft Office PowerPoint</Application>
  <PresentationFormat>Widescreen</PresentationFormat>
  <Paragraphs>257</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AdvOT118e7927</vt:lpstr>
      <vt:lpstr>AdvOT24c3cae3.B</vt:lpstr>
      <vt:lpstr>AdvOT6c1def61.B</vt:lpstr>
      <vt:lpstr>Arial</vt:lpstr>
      <vt:lpstr>Calibri</vt:lpstr>
      <vt:lpstr>NexusSans</vt:lpstr>
      <vt:lpstr>UWTSD PPT Theme</vt:lpstr>
      <vt:lpstr>HYBRID VEHICLE PRESENTATION</vt:lpstr>
      <vt:lpstr>INTRODUCTION</vt:lpstr>
      <vt:lpstr>ELECTRIC VEHICLE SPECIFICATIONS</vt:lpstr>
      <vt:lpstr>METHODOLOGY</vt:lpstr>
      <vt:lpstr>VALIDATION</vt:lpstr>
      <vt:lpstr>DECISION MATRIX</vt:lpstr>
      <vt:lpstr>PROPOSED SOLUTION</vt:lpstr>
      <vt:lpstr>RESULTS</vt:lpstr>
      <vt:lpstr>RESULTS</vt:lpstr>
      <vt:lpstr>Conclusion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Structural Integrity &amp; Materials Evaluation</dc:title>
  <dc:creator>Peter Charlton</dc:creator>
  <cp:lastModifiedBy>Ritwik Baruah (2204462)</cp:lastModifiedBy>
  <cp:revision>87</cp:revision>
  <dcterms:created xsi:type="dcterms:W3CDTF">2020-09-30T08:21:31Z</dcterms:created>
  <dcterms:modified xsi:type="dcterms:W3CDTF">2022-12-10T02:44:40Z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0x010100B8325B5DFC75DE4792537BC518A79EA4</vt:lpwstr>
  </property>
</Properties>
</file>