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>
        <p:scale>
          <a:sx n="59" d="100"/>
          <a:sy n="59" d="100"/>
        </p:scale>
        <p:origin x="141" y="6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BD1BC5-077E-47E5-AE12-45CA3943A629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5E56CA-385B-4BC7-BFB8-22B259C1838F}">
      <dgm:prSet/>
      <dgm:spPr/>
      <dgm:t>
        <a:bodyPr/>
        <a:lstStyle/>
        <a:p>
          <a:r>
            <a:rPr lang="en-GB" b="1" u="sng" dirty="0"/>
            <a:t>Reconstructing past environments: </a:t>
          </a:r>
          <a:r>
            <a:rPr lang="en-GB" dirty="0"/>
            <a:t>VR allows historians to recreate lost or damaged sites (e.g. ancient cities or destroyed buildings), enabling users to explore historical spaces as immersive, three‑dimensional environments.</a:t>
          </a:r>
          <a:endParaRPr lang="en-US" dirty="0"/>
        </a:p>
      </dgm:t>
    </dgm:pt>
    <dgm:pt modelId="{6E4F5DED-0A32-4BE3-A1FD-CB878B54EF52}" type="parTrans" cxnId="{54325C68-6242-4B2A-8D2D-E9B85521354F}">
      <dgm:prSet/>
      <dgm:spPr/>
      <dgm:t>
        <a:bodyPr/>
        <a:lstStyle/>
        <a:p>
          <a:endParaRPr lang="en-US"/>
        </a:p>
      </dgm:t>
    </dgm:pt>
    <dgm:pt modelId="{6B9C20B9-9186-4A63-8451-E6DD8F1E4CE8}" type="sibTrans" cxnId="{54325C68-6242-4B2A-8D2D-E9B85521354F}">
      <dgm:prSet/>
      <dgm:spPr/>
      <dgm:t>
        <a:bodyPr/>
        <a:lstStyle/>
        <a:p>
          <a:endParaRPr lang="en-US"/>
        </a:p>
      </dgm:t>
    </dgm:pt>
    <dgm:pt modelId="{82EA2649-9996-45DE-B5B6-3EFE3A3583E3}">
      <dgm:prSet/>
      <dgm:spPr/>
      <dgm:t>
        <a:bodyPr/>
        <a:lstStyle/>
        <a:p>
          <a:r>
            <a:rPr lang="en-GB" b="1" u="sng" dirty="0"/>
            <a:t>Contextualising historical artefacts: </a:t>
          </a:r>
          <a:r>
            <a:rPr lang="en-GB" dirty="0"/>
            <a:t>AR can overlay information, images, or reconstructions onto real objects in museums or archives, helping users understand how artefacts were used and what they meant in their original context.</a:t>
          </a:r>
          <a:endParaRPr lang="en-US" dirty="0"/>
        </a:p>
      </dgm:t>
    </dgm:pt>
    <dgm:pt modelId="{30E43DAD-1CF1-4655-94E6-BBD724390658}" type="parTrans" cxnId="{A33793FC-B09F-482D-BE5A-38F12CDA6E39}">
      <dgm:prSet/>
      <dgm:spPr/>
      <dgm:t>
        <a:bodyPr/>
        <a:lstStyle/>
        <a:p>
          <a:endParaRPr lang="en-US"/>
        </a:p>
      </dgm:t>
    </dgm:pt>
    <dgm:pt modelId="{E9FC99B0-1634-49C8-A170-A21B19025CEB}" type="sibTrans" cxnId="{A33793FC-B09F-482D-BE5A-38F12CDA6E39}">
      <dgm:prSet/>
      <dgm:spPr/>
      <dgm:t>
        <a:bodyPr/>
        <a:lstStyle/>
        <a:p>
          <a:endParaRPr lang="en-US"/>
        </a:p>
      </dgm:t>
    </dgm:pt>
    <dgm:pt modelId="{68378DC7-96AA-4281-8895-3D432C3B5CAB}" type="pres">
      <dgm:prSet presAssocID="{73BD1BC5-077E-47E5-AE12-45CA3943A629}" presName="linear" presStyleCnt="0">
        <dgm:presLayoutVars>
          <dgm:animLvl val="lvl"/>
          <dgm:resizeHandles val="exact"/>
        </dgm:presLayoutVars>
      </dgm:prSet>
      <dgm:spPr/>
    </dgm:pt>
    <dgm:pt modelId="{1D9D75A2-5447-47B1-B162-962411E24FC4}" type="pres">
      <dgm:prSet presAssocID="{085E56CA-385B-4BC7-BFB8-22B259C1838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5EE0E7A-4885-4715-9144-DF474204C1F0}" type="pres">
      <dgm:prSet presAssocID="{6B9C20B9-9186-4A63-8451-E6DD8F1E4CE8}" presName="spacer" presStyleCnt="0"/>
      <dgm:spPr/>
    </dgm:pt>
    <dgm:pt modelId="{3F0860DD-24E1-4795-98B5-B7F3C17D5ECA}" type="pres">
      <dgm:prSet presAssocID="{82EA2649-9996-45DE-B5B6-3EFE3A3583E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37D7B10-E98A-4143-8E35-CC5E00B74CB1}" type="presOf" srcId="{73BD1BC5-077E-47E5-AE12-45CA3943A629}" destId="{68378DC7-96AA-4281-8895-3D432C3B5CAB}" srcOrd="0" destOrd="0" presId="urn:microsoft.com/office/officeart/2005/8/layout/vList2"/>
    <dgm:cxn modelId="{54325C68-6242-4B2A-8D2D-E9B85521354F}" srcId="{73BD1BC5-077E-47E5-AE12-45CA3943A629}" destId="{085E56CA-385B-4BC7-BFB8-22B259C1838F}" srcOrd="0" destOrd="0" parTransId="{6E4F5DED-0A32-4BE3-A1FD-CB878B54EF52}" sibTransId="{6B9C20B9-9186-4A63-8451-E6DD8F1E4CE8}"/>
    <dgm:cxn modelId="{F62C3D4F-A3F8-4065-8AB2-9A082CA2C658}" type="presOf" srcId="{82EA2649-9996-45DE-B5B6-3EFE3A3583E3}" destId="{3F0860DD-24E1-4795-98B5-B7F3C17D5ECA}" srcOrd="0" destOrd="0" presId="urn:microsoft.com/office/officeart/2005/8/layout/vList2"/>
    <dgm:cxn modelId="{31210CC8-5CD0-44F4-9875-057B8EAB81F5}" type="presOf" srcId="{085E56CA-385B-4BC7-BFB8-22B259C1838F}" destId="{1D9D75A2-5447-47B1-B162-962411E24FC4}" srcOrd="0" destOrd="0" presId="urn:microsoft.com/office/officeart/2005/8/layout/vList2"/>
    <dgm:cxn modelId="{A33793FC-B09F-482D-BE5A-38F12CDA6E39}" srcId="{73BD1BC5-077E-47E5-AE12-45CA3943A629}" destId="{82EA2649-9996-45DE-B5B6-3EFE3A3583E3}" srcOrd="1" destOrd="0" parTransId="{30E43DAD-1CF1-4655-94E6-BBD724390658}" sibTransId="{E9FC99B0-1634-49C8-A170-A21B19025CEB}"/>
    <dgm:cxn modelId="{F02CD067-EB93-4C2B-8DDF-5C033D64491B}" type="presParOf" srcId="{68378DC7-96AA-4281-8895-3D432C3B5CAB}" destId="{1D9D75A2-5447-47B1-B162-962411E24FC4}" srcOrd="0" destOrd="0" presId="urn:microsoft.com/office/officeart/2005/8/layout/vList2"/>
    <dgm:cxn modelId="{5AD3DC64-8EFE-4907-B572-D8D3D42CC004}" type="presParOf" srcId="{68378DC7-96AA-4281-8895-3D432C3B5CAB}" destId="{85EE0E7A-4885-4715-9144-DF474204C1F0}" srcOrd="1" destOrd="0" presId="urn:microsoft.com/office/officeart/2005/8/layout/vList2"/>
    <dgm:cxn modelId="{A4E8810D-FE63-4987-A02B-000FAB7193AE}" type="presParOf" srcId="{68378DC7-96AA-4281-8895-3D432C3B5CAB}" destId="{3F0860DD-24E1-4795-98B5-B7F3C17D5EC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8EFDA3-5A65-45FC-9B71-3BDAA008479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629DB1-B0E3-4A92-BE45-D4F7DC92AD7A}">
      <dgm:prSet/>
      <dgm:spPr/>
      <dgm:t>
        <a:bodyPr/>
        <a:lstStyle/>
        <a:p>
          <a:r>
            <a:rPr lang="en-GB" b="1" u="sng" dirty="0"/>
            <a:t>Enhancing teaching and learning: </a:t>
          </a:r>
        </a:p>
        <a:p>
          <a:r>
            <a:rPr lang="en-GB" dirty="0"/>
            <a:t>Both AR and VR support experiential learning, allowing students to engage actively with history through virtual field trips, interactive timelines, or simulated historical events.</a:t>
          </a:r>
          <a:endParaRPr lang="en-US" dirty="0"/>
        </a:p>
      </dgm:t>
    </dgm:pt>
    <dgm:pt modelId="{39920099-36CF-41FE-9FE1-68BEE1817A93}" type="parTrans" cxnId="{0F06526D-4FDF-443D-B56D-E9459B71B8EA}">
      <dgm:prSet/>
      <dgm:spPr/>
      <dgm:t>
        <a:bodyPr/>
        <a:lstStyle/>
        <a:p>
          <a:endParaRPr lang="en-US"/>
        </a:p>
      </dgm:t>
    </dgm:pt>
    <dgm:pt modelId="{FAB4B332-C9DD-4897-910D-CE9D255595DF}" type="sibTrans" cxnId="{0F06526D-4FDF-443D-B56D-E9459B71B8EA}">
      <dgm:prSet/>
      <dgm:spPr/>
      <dgm:t>
        <a:bodyPr/>
        <a:lstStyle/>
        <a:p>
          <a:endParaRPr lang="en-US"/>
        </a:p>
      </dgm:t>
    </dgm:pt>
    <dgm:pt modelId="{E71BDF61-D50B-48BB-8A09-C67C1F918F62}">
      <dgm:prSet/>
      <dgm:spPr/>
      <dgm:t>
        <a:bodyPr/>
        <a:lstStyle/>
        <a:p>
          <a:r>
            <a:rPr lang="en-GB" b="1" u="sng" dirty="0"/>
            <a:t>Public history and engagement: </a:t>
          </a:r>
        </a:p>
        <a:p>
          <a:r>
            <a:rPr lang="en-GB" dirty="0"/>
            <a:t>AR apps can enrich heritage sites by adding digital layers such as maps, reconstructions, or eyewitness accounts, making history more accessible and engaging to the public.</a:t>
          </a:r>
          <a:endParaRPr lang="en-US" dirty="0"/>
        </a:p>
      </dgm:t>
    </dgm:pt>
    <dgm:pt modelId="{A37A306F-0E8E-4BA2-ACD3-A7D2FF232C40}" type="parTrans" cxnId="{A955A9EA-52DE-4A39-A39B-A672AF970398}">
      <dgm:prSet/>
      <dgm:spPr/>
      <dgm:t>
        <a:bodyPr/>
        <a:lstStyle/>
        <a:p>
          <a:endParaRPr lang="en-US"/>
        </a:p>
      </dgm:t>
    </dgm:pt>
    <dgm:pt modelId="{BC4CE3D7-D329-4C57-A35D-EBD3465FB7F5}" type="sibTrans" cxnId="{A955A9EA-52DE-4A39-A39B-A672AF970398}">
      <dgm:prSet/>
      <dgm:spPr/>
      <dgm:t>
        <a:bodyPr/>
        <a:lstStyle/>
        <a:p>
          <a:endParaRPr lang="en-US"/>
        </a:p>
      </dgm:t>
    </dgm:pt>
    <dgm:pt modelId="{83901648-5EFB-4121-812D-CD047CE29B24}">
      <dgm:prSet/>
      <dgm:spPr/>
      <dgm:t>
        <a:bodyPr/>
        <a:lstStyle/>
        <a:p>
          <a:r>
            <a:rPr lang="en-GB" b="1" u="sng" dirty="0"/>
            <a:t>Testing historical interpretations:</a:t>
          </a:r>
        </a:p>
        <a:p>
          <a:r>
            <a:rPr lang="en-GB" dirty="0"/>
            <a:t>VR environments allow historians to experiment with spatial layouts, movement, and visibility, helping them evaluate different interpretations of how historical spaces functioned.</a:t>
          </a:r>
          <a:endParaRPr lang="en-US" dirty="0"/>
        </a:p>
      </dgm:t>
    </dgm:pt>
    <dgm:pt modelId="{A10C8799-B431-408E-8DA6-49D68D82F993}" type="parTrans" cxnId="{EF460BA4-8B9F-48A6-B081-19A196AFBF02}">
      <dgm:prSet/>
      <dgm:spPr/>
      <dgm:t>
        <a:bodyPr/>
        <a:lstStyle/>
        <a:p>
          <a:endParaRPr lang="en-US"/>
        </a:p>
      </dgm:t>
    </dgm:pt>
    <dgm:pt modelId="{3CEC4633-7E61-46DF-BB67-0334A4CA5E77}" type="sibTrans" cxnId="{EF460BA4-8B9F-48A6-B081-19A196AFBF02}">
      <dgm:prSet/>
      <dgm:spPr/>
      <dgm:t>
        <a:bodyPr/>
        <a:lstStyle/>
        <a:p>
          <a:endParaRPr lang="en-US"/>
        </a:p>
      </dgm:t>
    </dgm:pt>
    <dgm:pt modelId="{BAB24F39-F041-4921-B6D1-85D2EEC9AB95}" type="pres">
      <dgm:prSet presAssocID="{EE8EFDA3-5A65-45FC-9B71-3BDAA008479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DFA90C1-F9E9-437E-ABBE-48FC561CEDF5}" type="pres">
      <dgm:prSet presAssocID="{3B629DB1-B0E3-4A92-BE45-D4F7DC92AD7A}" presName="hierRoot1" presStyleCnt="0"/>
      <dgm:spPr/>
    </dgm:pt>
    <dgm:pt modelId="{6EB55A33-C172-4095-9CA5-270B59C78AB3}" type="pres">
      <dgm:prSet presAssocID="{3B629DB1-B0E3-4A92-BE45-D4F7DC92AD7A}" presName="composite" presStyleCnt="0"/>
      <dgm:spPr/>
    </dgm:pt>
    <dgm:pt modelId="{8E7C736F-A707-4E4A-9126-C883FB76A609}" type="pres">
      <dgm:prSet presAssocID="{3B629DB1-B0E3-4A92-BE45-D4F7DC92AD7A}" presName="background" presStyleLbl="node0" presStyleIdx="0" presStyleCnt="3"/>
      <dgm:spPr/>
    </dgm:pt>
    <dgm:pt modelId="{95479FCC-6045-49CF-8B0E-92E4927937F6}" type="pres">
      <dgm:prSet presAssocID="{3B629DB1-B0E3-4A92-BE45-D4F7DC92AD7A}" presName="text" presStyleLbl="fgAcc0" presStyleIdx="0" presStyleCnt="3">
        <dgm:presLayoutVars>
          <dgm:chPref val="3"/>
        </dgm:presLayoutVars>
      </dgm:prSet>
      <dgm:spPr/>
    </dgm:pt>
    <dgm:pt modelId="{20C695CA-2610-47DD-837C-6A96485821AD}" type="pres">
      <dgm:prSet presAssocID="{3B629DB1-B0E3-4A92-BE45-D4F7DC92AD7A}" presName="hierChild2" presStyleCnt="0"/>
      <dgm:spPr/>
    </dgm:pt>
    <dgm:pt modelId="{1ED9C456-6B1A-4647-854A-92BA7D1F1770}" type="pres">
      <dgm:prSet presAssocID="{E71BDF61-D50B-48BB-8A09-C67C1F918F62}" presName="hierRoot1" presStyleCnt="0"/>
      <dgm:spPr/>
    </dgm:pt>
    <dgm:pt modelId="{86E1B688-AF7A-4B67-AE42-C77AE4114560}" type="pres">
      <dgm:prSet presAssocID="{E71BDF61-D50B-48BB-8A09-C67C1F918F62}" presName="composite" presStyleCnt="0"/>
      <dgm:spPr/>
    </dgm:pt>
    <dgm:pt modelId="{20B2CACF-D705-4067-B1A4-1778EF26A513}" type="pres">
      <dgm:prSet presAssocID="{E71BDF61-D50B-48BB-8A09-C67C1F918F62}" presName="background" presStyleLbl="node0" presStyleIdx="1" presStyleCnt="3"/>
      <dgm:spPr/>
    </dgm:pt>
    <dgm:pt modelId="{BD4EF6AD-B38F-41B8-8B4F-C431ECF81140}" type="pres">
      <dgm:prSet presAssocID="{E71BDF61-D50B-48BB-8A09-C67C1F918F62}" presName="text" presStyleLbl="fgAcc0" presStyleIdx="1" presStyleCnt="3">
        <dgm:presLayoutVars>
          <dgm:chPref val="3"/>
        </dgm:presLayoutVars>
      </dgm:prSet>
      <dgm:spPr/>
    </dgm:pt>
    <dgm:pt modelId="{CCF22237-44DA-480E-A00F-54627F2F7D96}" type="pres">
      <dgm:prSet presAssocID="{E71BDF61-D50B-48BB-8A09-C67C1F918F62}" presName="hierChild2" presStyleCnt="0"/>
      <dgm:spPr/>
    </dgm:pt>
    <dgm:pt modelId="{96C572F3-4B79-4B97-A1D4-6F9EDA15D869}" type="pres">
      <dgm:prSet presAssocID="{83901648-5EFB-4121-812D-CD047CE29B24}" presName="hierRoot1" presStyleCnt="0"/>
      <dgm:spPr/>
    </dgm:pt>
    <dgm:pt modelId="{9A8B9755-9370-4ED3-A3F3-AA6617C0D5EF}" type="pres">
      <dgm:prSet presAssocID="{83901648-5EFB-4121-812D-CD047CE29B24}" presName="composite" presStyleCnt="0"/>
      <dgm:spPr/>
    </dgm:pt>
    <dgm:pt modelId="{7F9F45B3-1C91-476E-A1DA-F00FEFBBBBA6}" type="pres">
      <dgm:prSet presAssocID="{83901648-5EFB-4121-812D-CD047CE29B24}" presName="background" presStyleLbl="node0" presStyleIdx="2" presStyleCnt="3"/>
      <dgm:spPr/>
    </dgm:pt>
    <dgm:pt modelId="{77DE7625-1363-474D-8EE8-20F4B27F25F9}" type="pres">
      <dgm:prSet presAssocID="{83901648-5EFB-4121-812D-CD047CE29B24}" presName="text" presStyleLbl="fgAcc0" presStyleIdx="2" presStyleCnt="3">
        <dgm:presLayoutVars>
          <dgm:chPref val="3"/>
        </dgm:presLayoutVars>
      </dgm:prSet>
      <dgm:spPr/>
    </dgm:pt>
    <dgm:pt modelId="{B34EA83E-0013-4A4B-9384-4F0D52A88619}" type="pres">
      <dgm:prSet presAssocID="{83901648-5EFB-4121-812D-CD047CE29B24}" presName="hierChild2" presStyleCnt="0"/>
      <dgm:spPr/>
    </dgm:pt>
  </dgm:ptLst>
  <dgm:cxnLst>
    <dgm:cxn modelId="{30731001-C944-4F3E-813C-4320A3FF1574}" type="presOf" srcId="{E71BDF61-D50B-48BB-8A09-C67C1F918F62}" destId="{BD4EF6AD-B38F-41B8-8B4F-C431ECF81140}" srcOrd="0" destOrd="0" presId="urn:microsoft.com/office/officeart/2005/8/layout/hierarchy1"/>
    <dgm:cxn modelId="{8B29BF2F-1C50-40F0-8511-078A36E7B994}" type="presOf" srcId="{3B629DB1-B0E3-4A92-BE45-D4F7DC92AD7A}" destId="{95479FCC-6045-49CF-8B0E-92E4927937F6}" srcOrd="0" destOrd="0" presId="urn:microsoft.com/office/officeart/2005/8/layout/hierarchy1"/>
    <dgm:cxn modelId="{27A8B232-193F-46CA-9077-88B50CA84E26}" type="presOf" srcId="{83901648-5EFB-4121-812D-CD047CE29B24}" destId="{77DE7625-1363-474D-8EE8-20F4B27F25F9}" srcOrd="0" destOrd="0" presId="urn:microsoft.com/office/officeart/2005/8/layout/hierarchy1"/>
    <dgm:cxn modelId="{0F06526D-4FDF-443D-B56D-E9459B71B8EA}" srcId="{EE8EFDA3-5A65-45FC-9B71-3BDAA0084791}" destId="{3B629DB1-B0E3-4A92-BE45-D4F7DC92AD7A}" srcOrd="0" destOrd="0" parTransId="{39920099-36CF-41FE-9FE1-68BEE1817A93}" sibTransId="{FAB4B332-C9DD-4897-910D-CE9D255595DF}"/>
    <dgm:cxn modelId="{EF460BA4-8B9F-48A6-B081-19A196AFBF02}" srcId="{EE8EFDA3-5A65-45FC-9B71-3BDAA0084791}" destId="{83901648-5EFB-4121-812D-CD047CE29B24}" srcOrd="2" destOrd="0" parTransId="{A10C8799-B431-408E-8DA6-49D68D82F993}" sibTransId="{3CEC4633-7E61-46DF-BB67-0334A4CA5E77}"/>
    <dgm:cxn modelId="{75FE66E2-FB10-47D1-9263-4D157B9294FC}" type="presOf" srcId="{EE8EFDA3-5A65-45FC-9B71-3BDAA0084791}" destId="{BAB24F39-F041-4921-B6D1-85D2EEC9AB95}" srcOrd="0" destOrd="0" presId="urn:microsoft.com/office/officeart/2005/8/layout/hierarchy1"/>
    <dgm:cxn modelId="{A955A9EA-52DE-4A39-A39B-A672AF970398}" srcId="{EE8EFDA3-5A65-45FC-9B71-3BDAA0084791}" destId="{E71BDF61-D50B-48BB-8A09-C67C1F918F62}" srcOrd="1" destOrd="0" parTransId="{A37A306F-0E8E-4BA2-ACD3-A7D2FF232C40}" sibTransId="{BC4CE3D7-D329-4C57-A35D-EBD3465FB7F5}"/>
    <dgm:cxn modelId="{EFFFD3A5-5BF8-4093-ABE7-ECEBAF3B3DBF}" type="presParOf" srcId="{BAB24F39-F041-4921-B6D1-85D2EEC9AB95}" destId="{4DFA90C1-F9E9-437E-ABBE-48FC561CEDF5}" srcOrd="0" destOrd="0" presId="urn:microsoft.com/office/officeart/2005/8/layout/hierarchy1"/>
    <dgm:cxn modelId="{AB0E14F8-5865-4741-8BF5-B9A5E703F0DD}" type="presParOf" srcId="{4DFA90C1-F9E9-437E-ABBE-48FC561CEDF5}" destId="{6EB55A33-C172-4095-9CA5-270B59C78AB3}" srcOrd="0" destOrd="0" presId="urn:microsoft.com/office/officeart/2005/8/layout/hierarchy1"/>
    <dgm:cxn modelId="{34B02C26-FA37-42D0-825E-417BA863305A}" type="presParOf" srcId="{6EB55A33-C172-4095-9CA5-270B59C78AB3}" destId="{8E7C736F-A707-4E4A-9126-C883FB76A609}" srcOrd="0" destOrd="0" presId="urn:microsoft.com/office/officeart/2005/8/layout/hierarchy1"/>
    <dgm:cxn modelId="{D41500B7-EA66-469B-A776-25842357C1FB}" type="presParOf" srcId="{6EB55A33-C172-4095-9CA5-270B59C78AB3}" destId="{95479FCC-6045-49CF-8B0E-92E4927937F6}" srcOrd="1" destOrd="0" presId="urn:microsoft.com/office/officeart/2005/8/layout/hierarchy1"/>
    <dgm:cxn modelId="{51BE9A4E-3B25-4C7A-8BB5-71C039B24701}" type="presParOf" srcId="{4DFA90C1-F9E9-437E-ABBE-48FC561CEDF5}" destId="{20C695CA-2610-47DD-837C-6A96485821AD}" srcOrd="1" destOrd="0" presId="urn:microsoft.com/office/officeart/2005/8/layout/hierarchy1"/>
    <dgm:cxn modelId="{9436F0BA-FEED-4D9E-A655-925438BA4107}" type="presParOf" srcId="{BAB24F39-F041-4921-B6D1-85D2EEC9AB95}" destId="{1ED9C456-6B1A-4647-854A-92BA7D1F1770}" srcOrd="1" destOrd="0" presId="urn:microsoft.com/office/officeart/2005/8/layout/hierarchy1"/>
    <dgm:cxn modelId="{6827B5AB-EBB1-4240-BE36-585E370D1508}" type="presParOf" srcId="{1ED9C456-6B1A-4647-854A-92BA7D1F1770}" destId="{86E1B688-AF7A-4B67-AE42-C77AE4114560}" srcOrd="0" destOrd="0" presId="urn:microsoft.com/office/officeart/2005/8/layout/hierarchy1"/>
    <dgm:cxn modelId="{995C54A8-2F93-4312-AAE0-2135887933C1}" type="presParOf" srcId="{86E1B688-AF7A-4B67-AE42-C77AE4114560}" destId="{20B2CACF-D705-4067-B1A4-1778EF26A513}" srcOrd="0" destOrd="0" presId="urn:microsoft.com/office/officeart/2005/8/layout/hierarchy1"/>
    <dgm:cxn modelId="{C3F1836C-FFF5-4869-AE5E-1FDD6AE39BAA}" type="presParOf" srcId="{86E1B688-AF7A-4B67-AE42-C77AE4114560}" destId="{BD4EF6AD-B38F-41B8-8B4F-C431ECF81140}" srcOrd="1" destOrd="0" presId="urn:microsoft.com/office/officeart/2005/8/layout/hierarchy1"/>
    <dgm:cxn modelId="{EC0B5C0B-97F0-452B-B5AF-F3A7D249911A}" type="presParOf" srcId="{1ED9C456-6B1A-4647-854A-92BA7D1F1770}" destId="{CCF22237-44DA-480E-A00F-54627F2F7D96}" srcOrd="1" destOrd="0" presId="urn:microsoft.com/office/officeart/2005/8/layout/hierarchy1"/>
    <dgm:cxn modelId="{1A6B1D9A-45DF-4D96-81B3-1CF2B8004D64}" type="presParOf" srcId="{BAB24F39-F041-4921-B6D1-85D2EEC9AB95}" destId="{96C572F3-4B79-4B97-A1D4-6F9EDA15D869}" srcOrd="2" destOrd="0" presId="urn:microsoft.com/office/officeart/2005/8/layout/hierarchy1"/>
    <dgm:cxn modelId="{14644E10-8A29-4D12-9156-4F44875FF90D}" type="presParOf" srcId="{96C572F3-4B79-4B97-A1D4-6F9EDA15D869}" destId="{9A8B9755-9370-4ED3-A3F3-AA6617C0D5EF}" srcOrd="0" destOrd="0" presId="urn:microsoft.com/office/officeart/2005/8/layout/hierarchy1"/>
    <dgm:cxn modelId="{33D11207-292B-4E1F-A82C-DC51ABCBE641}" type="presParOf" srcId="{9A8B9755-9370-4ED3-A3F3-AA6617C0D5EF}" destId="{7F9F45B3-1C91-476E-A1DA-F00FEFBBBBA6}" srcOrd="0" destOrd="0" presId="urn:microsoft.com/office/officeart/2005/8/layout/hierarchy1"/>
    <dgm:cxn modelId="{9390AAFA-15C5-496B-8C77-24FA3E953E5D}" type="presParOf" srcId="{9A8B9755-9370-4ED3-A3F3-AA6617C0D5EF}" destId="{77DE7625-1363-474D-8EE8-20F4B27F25F9}" srcOrd="1" destOrd="0" presId="urn:microsoft.com/office/officeart/2005/8/layout/hierarchy1"/>
    <dgm:cxn modelId="{ED2958D6-D7E7-4183-91D9-6AA27592FBEF}" type="presParOf" srcId="{96C572F3-4B79-4B97-A1D4-6F9EDA15D869}" destId="{B34EA83E-0013-4A4B-9384-4F0D52A8861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DBA64C-470C-4E88-8873-A768FC9CA99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1AD95E-0C5B-4940-AA55-D85A42AD249B}">
      <dgm:prSet/>
      <dgm:spPr/>
      <dgm:t>
        <a:bodyPr/>
        <a:lstStyle/>
        <a:p>
          <a:r>
            <a:rPr lang="en-GB" b="1" u="sng" dirty="0"/>
            <a:t>Cost and access barriers: </a:t>
          </a:r>
          <a:r>
            <a:rPr lang="en-GB" dirty="0"/>
            <a:t>High‑quality VR equipment and software can be expensive, limiting access for schools, museums, and some users.</a:t>
          </a:r>
          <a:endParaRPr lang="en-US" dirty="0"/>
        </a:p>
      </dgm:t>
    </dgm:pt>
    <dgm:pt modelId="{B7A353DD-EA27-46F8-86F2-8ADFC9CFC965}" type="parTrans" cxnId="{DAA2114E-E55A-4184-8B2F-59ABB41BE958}">
      <dgm:prSet/>
      <dgm:spPr/>
      <dgm:t>
        <a:bodyPr/>
        <a:lstStyle/>
        <a:p>
          <a:endParaRPr lang="en-US"/>
        </a:p>
      </dgm:t>
    </dgm:pt>
    <dgm:pt modelId="{F6F30C44-9396-4E10-9991-5E375B60257D}" type="sibTrans" cxnId="{DAA2114E-E55A-4184-8B2F-59ABB41BE958}">
      <dgm:prSet/>
      <dgm:spPr/>
      <dgm:t>
        <a:bodyPr/>
        <a:lstStyle/>
        <a:p>
          <a:endParaRPr lang="en-US"/>
        </a:p>
      </dgm:t>
    </dgm:pt>
    <dgm:pt modelId="{F7EC8FE8-08F8-4A63-8DAC-85269A3CFF4A}">
      <dgm:prSet/>
      <dgm:spPr/>
      <dgm:t>
        <a:bodyPr/>
        <a:lstStyle/>
        <a:p>
          <a:r>
            <a:rPr lang="en-GB" b="1" u="sng" dirty="0"/>
            <a:t>Technical limitations and usability issues: </a:t>
          </a:r>
          <a:r>
            <a:rPr lang="en-GB" dirty="0"/>
            <a:t>Hardware requirements, software glitches, motion sickness, and setup complexity can disrupt learning experiences.</a:t>
          </a:r>
          <a:endParaRPr lang="en-US" dirty="0"/>
        </a:p>
      </dgm:t>
    </dgm:pt>
    <dgm:pt modelId="{D582FACB-EBFF-470C-B8F7-DD052E9ACA80}" type="parTrans" cxnId="{324CA9E5-0CCA-4650-8D43-ADE0B0E480CF}">
      <dgm:prSet/>
      <dgm:spPr/>
      <dgm:t>
        <a:bodyPr/>
        <a:lstStyle/>
        <a:p>
          <a:endParaRPr lang="en-US"/>
        </a:p>
      </dgm:t>
    </dgm:pt>
    <dgm:pt modelId="{697D1279-8D63-436C-A24E-9F3DD250ECF2}" type="sibTrans" cxnId="{324CA9E5-0CCA-4650-8D43-ADE0B0E480CF}">
      <dgm:prSet/>
      <dgm:spPr/>
      <dgm:t>
        <a:bodyPr/>
        <a:lstStyle/>
        <a:p>
          <a:endParaRPr lang="en-US"/>
        </a:p>
      </dgm:t>
    </dgm:pt>
    <dgm:pt modelId="{204C8A07-A6A7-4011-BCD5-8359AA089E1D}">
      <dgm:prSet/>
      <dgm:spPr/>
      <dgm:t>
        <a:bodyPr/>
        <a:lstStyle/>
        <a:p>
          <a:r>
            <a:rPr lang="en-GB" b="1" u="sng" dirty="0"/>
            <a:t>Risk of oversimplification or distortion:</a:t>
          </a:r>
          <a:r>
            <a:rPr lang="en-GB" dirty="0"/>
            <a:t> Reconstructions are based on interpretation and incomplete evidence, which may present speculative or misleading versions of the past.</a:t>
          </a:r>
          <a:endParaRPr lang="en-US" dirty="0"/>
        </a:p>
      </dgm:t>
    </dgm:pt>
    <dgm:pt modelId="{BACAC38B-91EC-44A2-8CE5-C3098CA0A508}" type="parTrans" cxnId="{67D7D4B6-B947-4F61-A848-8C3221F58947}">
      <dgm:prSet/>
      <dgm:spPr/>
      <dgm:t>
        <a:bodyPr/>
        <a:lstStyle/>
        <a:p>
          <a:endParaRPr lang="en-US"/>
        </a:p>
      </dgm:t>
    </dgm:pt>
    <dgm:pt modelId="{6C80B4C1-C868-4D6F-9275-9CA127390AF4}" type="sibTrans" cxnId="{67D7D4B6-B947-4F61-A848-8C3221F58947}">
      <dgm:prSet/>
      <dgm:spPr/>
      <dgm:t>
        <a:bodyPr/>
        <a:lstStyle/>
        <a:p>
          <a:endParaRPr lang="en-US"/>
        </a:p>
      </dgm:t>
    </dgm:pt>
    <dgm:pt modelId="{303E924D-B03B-4FFF-BF79-0A9FBB0D295A}">
      <dgm:prSet/>
      <dgm:spPr/>
      <dgm:t>
        <a:bodyPr/>
        <a:lstStyle/>
        <a:p>
          <a:r>
            <a:rPr lang="en-GB" b="1" u="sng" dirty="0"/>
            <a:t>Digital skills and training requirements: </a:t>
          </a:r>
          <a:r>
            <a:rPr lang="en-GB" dirty="0"/>
            <a:t>Effective use requires technical expertise from educators, historians, and institutions, adding to workload and training demands.</a:t>
          </a:r>
          <a:endParaRPr lang="en-US" dirty="0"/>
        </a:p>
      </dgm:t>
    </dgm:pt>
    <dgm:pt modelId="{E2844B5F-2621-4F32-A964-1A62F0841FB5}" type="parTrans" cxnId="{24693F76-C4B1-4D80-8D4F-978F403A4FB2}">
      <dgm:prSet/>
      <dgm:spPr/>
      <dgm:t>
        <a:bodyPr/>
        <a:lstStyle/>
        <a:p>
          <a:endParaRPr lang="en-US"/>
        </a:p>
      </dgm:t>
    </dgm:pt>
    <dgm:pt modelId="{71E509DA-9326-4E83-9802-636685F24C45}" type="sibTrans" cxnId="{24693F76-C4B1-4D80-8D4F-978F403A4FB2}">
      <dgm:prSet/>
      <dgm:spPr/>
      <dgm:t>
        <a:bodyPr/>
        <a:lstStyle/>
        <a:p>
          <a:endParaRPr lang="en-US"/>
        </a:p>
      </dgm:t>
    </dgm:pt>
    <dgm:pt modelId="{7ACD6515-4C59-4EA3-B11D-38725034B7E9}">
      <dgm:prSet/>
      <dgm:spPr/>
      <dgm:t>
        <a:bodyPr/>
        <a:lstStyle/>
        <a:p>
          <a:r>
            <a:rPr lang="en-GB" b="1" u="sng" dirty="0"/>
            <a:t>Potential to prioritise spectacle over critical thinking: </a:t>
          </a:r>
          <a:r>
            <a:rPr lang="en-GB" dirty="0"/>
            <a:t>Immersive experiences may encourage passive consumption or emotional impact at the expense of analytical engagement with sources and debate.</a:t>
          </a:r>
          <a:endParaRPr lang="en-US" dirty="0"/>
        </a:p>
      </dgm:t>
    </dgm:pt>
    <dgm:pt modelId="{B26DEA76-8211-4D22-9BBE-B7F7A703BB08}" type="parTrans" cxnId="{0B0E60E7-D4F8-45EE-8086-DA7C1EB9B119}">
      <dgm:prSet/>
      <dgm:spPr/>
      <dgm:t>
        <a:bodyPr/>
        <a:lstStyle/>
        <a:p>
          <a:endParaRPr lang="en-US"/>
        </a:p>
      </dgm:t>
    </dgm:pt>
    <dgm:pt modelId="{71077001-D75E-424E-9EAF-15CACBA57783}" type="sibTrans" cxnId="{0B0E60E7-D4F8-45EE-8086-DA7C1EB9B119}">
      <dgm:prSet/>
      <dgm:spPr/>
      <dgm:t>
        <a:bodyPr/>
        <a:lstStyle/>
        <a:p>
          <a:endParaRPr lang="en-US"/>
        </a:p>
      </dgm:t>
    </dgm:pt>
    <dgm:pt modelId="{C7D8F545-91F6-4913-902B-B6288524C983}" type="pres">
      <dgm:prSet presAssocID="{EFDBA64C-470C-4E88-8873-A768FC9CA992}" presName="vert0" presStyleCnt="0">
        <dgm:presLayoutVars>
          <dgm:dir/>
          <dgm:animOne val="branch"/>
          <dgm:animLvl val="lvl"/>
        </dgm:presLayoutVars>
      </dgm:prSet>
      <dgm:spPr/>
    </dgm:pt>
    <dgm:pt modelId="{7B19B5E0-7FD9-4CB4-93FE-1F9076EDE492}" type="pres">
      <dgm:prSet presAssocID="{A41AD95E-0C5B-4940-AA55-D85A42AD249B}" presName="thickLine" presStyleLbl="alignNode1" presStyleIdx="0" presStyleCnt="5"/>
      <dgm:spPr/>
    </dgm:pt>
    <dgm:pt modelId="{5DEBFBBC-4628-497C-A5D9-7019AA959D44}" type="pres">
      <dgm:prSet presAssocID="{A41AD95E-0C5B-4940-AA55-D85A42AD249B}" presName="horz1" presStyleCnt="0"/>
      <dgm:spPr/>
    </dgm:pt>
    <dgm:pt modelId="{37776114-F2F8-4B0F-A0E1-E1B050719026}" type="pres">
      <dgm:prSet presAssocID="{A41AD95E-0C5B-4940-AA55-D85A42AD249B}" presName="tx1" presStyleLbl="revTx" presStyleIdx="0" presStyleCnt="5"/>
      <dgm:spPr/>
    </dgm:pt>
    <dgm:pt modelId="{227B1EB2-53D2-4349-89E4-BC934A4A1423}" type="pres">
      <dgm:prSet presAssocID="{A41AD95E-0C5B-4940-AA55-D85A42AD249B}" presName="vert1" presStyleCnt="0"/>
      <dgm:spPr/>
    </dgm:pt>
    <dgm:pt modelId="{12D2ED1F-9DB3-4060-B529-5D9EDAC632BB}" type="pres">
      <dgm:prSet presAssocID="{F7EC8FE8-08F8-4A63-8DAC-85269A3CFF4A}" presName="thickLine" presStyleLbl="alignNode1" presStyleIdx="1" presStyleCnt="5"/>
      <dgm:spPr/>
    </dgm:pt>
    <dgm:pt modelId="{D34968DB-F36C-4D44-9D28-1BBE231FFA3A}" type="pres">
      <dgm:prSet presAssocID="{F7EC8FE8-08F8-4A63-8DAC-85269A3CFF4A}" presName="horz1" presStyleCnt="0"/>
      <dgm:spPr/>
    </dgm:pt>
    <dgm:pt modelId="{EB9764EB-7EED-4687-A88E-7EABC27D376B}" type="pres">
      <dgm:prSet presAssocID="{F7EC8FE8-08F8-4A63-8DAC-85269A3CFF4A}" presName="tx1" presStyleLbl="revTx" presStyleIdx="1" presStyleCnt="5"/>
      <dgm:spPr/>
    </dgm:pt>
    <dgm:pt modelId="{F8C601E5-2998-4539-95B9-5BB8484EF1D5}" type="pres">
      <dgm:prSet presAssocID="{F7EC8FE8-08F8-4A63-8DAC-85269A3CFF4A}" presName="vert1" presStyleCnt="0"/>
      <dgm:spPr/>
    </dgm:pt>
    <dgm:pt modelId="{0825DB8E-9F95-49D8-9D7B-9B85EB602D37}" type="pres">
      <dgm:prSet presAssocID="{204C8A07-A6A7-4011-BCD5-8359AA089E1D}" presName="thickLine" presStyleLbl="alignNode1" presStyleIdx="2" presStyleCnt="5"/>
      <dgm:spPr/>
    </dgm:pt>
    <dgm:pt modelId="{9DA1A193-11FA-4E98-B776-56AA89311C3E}" type="pres">
      <dgm:prSet presAssocID="{204C8A07-A6A7-4011-BCD5-8359AA089E1D}" presName="horz1" presStyleCnt="0"/>
      <dgm:spPr/>
    </dgm:pt>
    <dgm:pt modelId="{CB0CBFBD-0E90-4185-999D-C622D4186E16}" type="pres">
      <dgm:prSet presAssocID="{204C8A07-A6A7-4011-BCD5-8359AA089E1D}" presName="tx1" presStyleLbl="revTx" presStyleIdx="2" presStyleCnt="5"/>
      <dgm:spPr/>
    </dgm:pt>
    <dgm:pt modelId="{78F825EB-991B-461A-BAC7-64C2A8AA5E6F}" type="pres">
      <dgm:prSet presAssocID="{204C8A07-A6A7-4011-BCD5-8359AA089E1D}" presName="vert1" presStyleCnt="0"/>
      <dgm:spPr/>
    </dgm:pt>
    <dgm:pt modelId="{0E70CCB4-E91D-46B4-B6A0-288FA1179D87}" type="pres">
      <dgm:prSet presAssocID="{303E924D-B03B-4FFF-BF79-0A9FBB0D295A}" presName="thickLine" presStyleLbl="alignNode1" presStyleIdx="3" presStyleCnt="5"/>
      <dgm:spPr/>
    </dgm:pt>
    <dgm:pt modelId="{3872E189-C6D9-4751-974C-4CC09128CA00}" type="pres">
      <dgm:prSet presAssocID="{303E924D-B03B-4FFF-BF79-0A9FBB0D295A}" presName="horz1" presStyleCnt="0"/>
      <dgm:spPr/>
    </dgm:pt>
    <dgm:pt modelId="{01D74B21-3C8B-4117-B1AE-A948FC02D824}" type="pres">
      <dgm:prSet presAssocID="{303E924D-B03B-4FFF-BF79-0A9FBB0D295A}" presName="tx1" presStyleLbl="revTx" presStyleIdx="3" presStyleCnt="5"/>
      <dgm:spPr/>
    </dgm:pt>
    <dgm:pt modelId="{A6BD15BD-5192-4410-ABB7-197772FF6F77}" type="pres">
      <dgm:prSet presAssocID="{303E924D-B03B-4FFF-BF79-0A9FBB0D295A}" presName="vert1" presStyleCnt="0"/>
      <dgm:spPr/>
    </dgm:pt>
    <dgm:pt modelId="{D8CA6E31-2C03-4C03-9394-1DA12CAF7514}" type="pres">
      <dgm:prSet presAssocID="{7ACD6515-4C59-4EA3-B11D-38725034B7E9}" presName="thickLine" presStyleLbl="alignNode1" presStyleIdx="4" presStyleCnt="5"/>
      <dgm:spPr/>
    </dgm:pt>
    <dgm:pt modelId="{208667BF-E00D-4193-8140-923B9281229C}" type="pres">
      <dgm:prSet presAssocID="{7ACD6515-4C59-4EA3-B11D-38725034B7E9}" presName="horz1" presStyleCnt="0"/>
      <dgm:spPr/>
    </dgm:pt>
    <dgm:pt modelId="{F66C8C4B-4F2E-4203-B585-9AE6D3FECA1A}" type="pres">
      <dgm:prSet presAssocID="{7ACD6515-4C59-4EA3-B11D-38725034B7E9}" presName="tx1" presStyleLbl="revTx" presStyleIdx="4" presStyleCnt="5"/>
      <dgm:spPr/>
    </dgm:pt>
    <dgm:pt modelId="{DA94453F-2022-4ED0-BACC-AA0743732A7E}" type="pres">
      <dgm:prSet presAssocID="{7ACD6515-4C59-4EA3-B11D-38725034B7E9}" presName="vert1" presStyleCnt="0"/>
      <dgm:spPr/>
    </dgm:pt>
  </dgm:ptLst>
  <dgm:cxnLst>
    <dgm:cxn modelId="{0F406F05-696F-4455-A546-D5E40B644755}" type="presOf" srcId="{303E924D-B03B-4FFF-BF79-0A9FBB0D295A}" destId="{01D74B21-3C8B-4117-B1AE-A948FC02D824}" srcOrd="0" destOrd="0" presId="urn:microsoft.com/office/officeart/2008/layout/LinedList"/>
    <dgm:cxn modelId="{B435A211-F908-4F4F-B96F-14E593A8FA8C}" type="presOf" srcId="{EFDBA64C-470C-4E88-8873-A768FC9CA992}" destId="{C7D8F545-91F6-4913-902B-B6288524C983}" srcOrd="0" destOrd="0" presId="urn:microsoft.com/office/officeart/2008/layout/LinedList"/>
    <dgm:cxn modelId="{DAFFC338-7BF4-426B-99B3-28E089CA5DD9}" type="presOf" srcId="{204C8A07-A6A7-4011-BCD5-8359AA089E1D}" destId="{CB0CBFBD-0E90-4185-999D-C622D4186E16}" srcOrd="0" destOrd="0" presId="urn:microsoft.com/office/officeart/2008/layout/LinedList"/>
    <dgm:cxn modelId="{DAA2114E-E55A-4184-8B2F-59ABB41BE958}" srcId="{EFDBA64C-470C-4E88-8873-A768FC9CA992}" destId="{A41AD95E-0C5B-4940-AA55-D85A42AD249B}" srcOrd="0" destOrd="0" parTransId="{B7A353DD-EA27-46F8-86F2-8ADFC9CFC965}" sibTransId="{F6F30C44-9396-4E10-9991-5E375B60257D}"/>
    <dgm:cxn modelId="{24693F76-C4B1-4D80-8D4F-978F403A4FB2}" srcId="{EFDBA64C-470C-4E88-8873-A768FC9CA992}" destId="{303E924D-B03B-4FFF-BF79-0A9FBB0D295A}" srcOrd="3" destOrd="0" parTransId="{E2844B5F-2621-4F32-A964-1A62F0841FB5}" sibTransId="{71E509DA-9326-4E83-9802-636685F24C45}"/>
    <dgm:cxn modelId="{39D19390-310F-493C-A087-796FA6B219D6}" type="presOf" srcId="{F7EC8FE8-08F8-4A63-8DAC-85269A3CFF4A}" destId="{EB9764EB-7EED-4687-A88E-7EABC27D376B}" srcOrd="0" destOrd="0" presId="urn:microsoft.com/office/officeart/2008/layout/LinedList"/>
    <dgm:cxn modelId="{2E3012A5-9E5E-4175-84A5-521910C44DDF}" type="presOf" srcId="{A41AD95E-0C5B-4940-AA55-D85A42AD249B}" destId="{37776114-F2F8-4B0F-A0E1-E1B050719026}" srcOrd="0" destOrd="0" presId="urn:microsoft.com/office/officeart/2008/layout/LinedList"/>
    <dgm:cxn modelId="{67D7D4B6-B947-4F61-A848-8C3221F58947}" srcId="{EFDBA64C-470C-4E88-8873-A768FC9CA992}" destId="{204C8A07-A6A7-4011-BCD5-8359AA089E1D}" srcOrd="2" destOrd="0" parTransId="{BACAC38B-91EC-44A2-8CE5-C3098CA0A508}" sibTransId="{6C80B4C1-C868-4D6F-9275-9CA127390AF4}"/>
    <dgm:cxn modelId="{3333D4E0-5407-43B8-8F28-A34A7102BB7D}" type="presOf" srcId="{7ACD6515-4C59-4EA3-B11D-38725034B7E9}" destId="{F66C8C4B-4F2E-4203-B585-9AE6D3FECA1A}" srcOrd="0" destOrd="0" presId="urn:microsoft.com/office/officeart/2008/layout/LinedList"/>
    <dgm:cxn modelId="{324CA9E5-0CCA-4650-8D43-ADE0B0E480CF}" srcId="{EFDBA64C-470C-4E88-8873-A768FC9CA992}" destId="{F7EC8FE8-08F8-4A63-8DAC-85269A3CFF4A}" srcOrd="1" destOrd="0" parTransId="{D582FACB-EBFF-470C-B8F7-DD052E9ACA80}" sibTransId="{697D1279-8D63-436C-A24E-9F3DD250ECF2}"/>
    <dgm:cxn modelId="{0B0E60E7-D4F8-45EE-8086-DA7C1EB9B119}" srcId="{EFDBA64C-470C-4E88-8873-A768FC9CA992}" destId="{7ACD6515-4C59-4EA3-B11D-38725034B7E9}" srcOrd="4" destOrd="0" parTransId="{B26DEA76-8211-4D22-9BBE-B7F7A703BB08}" sibTransId="{71077001-D75E-424E-9EAF-15CACBA57783}"/>
    <dgm:cxn modelId="{D28EFD6C-2097-4706-9268-FF98993BB008}" type="presParOf" srcId="{C7D8F545-91F6-4913-902B-B6288524C983}" destId="{7B19B5E0-7FD9-4CB4-93FE-1F9076EDE492}" srcOrd="0" destOrd="0" presId="urn:microsoft.com/office/officeart/2008/layout/LinedList"/>
    <dgm:cxn modelId="{C9B8683A-89B0-45AE-9753-2CD33D33C995}" type="presParOf" srcId="{C7D8F545-91F6-4913-902B-B6288524C983}" destId="{5DEBFBBC-4628-497C-A5D9-7019AA959D44}" srcOrd="1" destOrd="0" presId="urn:microsoft.com/office/officeart/2008/layout/LinedList"/>
    <dgm:cxn modelId="{648BB572-A145-4F3A-B56B-6A7A4EBB37ED}" type="presParOf" srcId="{5DEBFBBC-4628-497C-A5D9-7019AA959D44}" destId="{37776114-F2F8-4B0F-A0E1-E1B050719026}" srcOrd="0" destOrd="0" presId="urn:microsoft.com/office/officeart/2008/layout/LinedList"/>
    <dgm:cxn modelId="{49E25B60-9499-4A7C-ACCC-35812724BD29}" type="presParOf" srcId="{5DEBFBBC-4628-497C-A5D9-7019AA959D44}" destId="{227B1EB2-53D2-4349-89E4-BC934A4A1423}" srcOrd="1" destOrd="0" presId="urn:microsoft.com/office/officeart/2008/layout/LinedList"/>
    <dgm:cxn modelId="{D8E32D23-EA9A-4C74-B8E0-224915E898CE}" type="presParOf" srcId="{C7D8F545-91F6-4913-902B-B6288524C983}" destId="{12D2ED1F-9DB3-4060-B529-5D9EDAC632BB}" srcOrd="2" destOrd="0" presId="urn:microsoft.com/office/officeart/2008/layout/LinedList"/>
    <dgm:cxn modelId="{82836E65-9710-402B-A07C-AFFF56DFCF84}" type="presParOf" srcId="{C7D8F545-91F6-4913-902B-B6288524C983}" destId="{D34968DB-F36C-4D44-9D28-1BBE231FFA3A}" srcOrd="3" destOrd="0" presId="urn:microsoft.com/office/officeart/2008/layout/LinedList"/>
    <dgm:cxn modelId="{195C8098-7025-4867-B52E-EF11457C6793}" type="presParOf" srcId="{D34968DB-F36C-4D44-9D28-1BBE231FFA3A}" destId="{EB9764EB-7EED-4687-A88E-7EABC27D376B}" srcOrd="0" destOrd="0" presId="urn:microsoft.com/office/officeart/2008/layout/LinedList"/>
    <dgm:cxn modelId="{20211BC7-0A87-46CA-81FD-448A406847EB}" type="presParOf" srcId="{D34968DB-F36C-4D44-9D28-1BBE231FFA3A}" destId="{F8C601E5-2998-4539-95B9-5BB8484EF1D5}" srcOrd="1" destOrd="0" presId="urn:microsoft.com/office/officeart/2008/layout/LinedList"/>
    <dgm:cxn modelId="{6605521F-2D29-4156-9F0D-09A8DE94DFD9}" type="presParOf" srcId="{C7D8F545-91F6-4913-902B-B6288524C983}" destId="{0825DB8E-9F95-49D8-9D7B-9B85EB602D37}" srcOrd="4" destOrd="0" presId="urn:microsoft.com/office/officeart/2008/layout/LinedList"/>
    <dgm:cxn modelId="{DD58EE9A-CB3D-4046-8571-D3568AD4B5AA}" type="presParOf" srcId="{C7D8F545-91F6-4913-902B-B6288524C983}" destId="{9DA1A193-11FA-4E98-B776-56AA89311C3E}" srcOrd="5" destOrd="0" presId="urn:microsoft.com/office/officeart/2008/layout/LinedList"/>
    <dgm:cxn modelId="{F84FE1F2-B0C2-4E1E-9B01-7C280F2CFD7E}" type="presParOf" srcId="{9DA1A193-11FA-4E98-B776-56AA89311C3E}" destId="{CB0CBFBD-0E90-4185-999D-C622D4186E16}" srcOrd="0" destOrd="0" presId="urn:microsoft.com/office/officeart/2008/layout/LinedList"/>
    <dgm:cxn modelId="{6FEE9A62-8997-45CB-856A-39F5BA292A69}" type="presParOf" srcId="{9DA1A193-11FA-4E98-B776-56AA89311C3E}" destId="{78F825EB-991B-461A-BAC7-64C2A8AA5E6F}" srcOrd="1" destOrd="0" presId="urn:microsoft.com/office/officeart/2008/layout/LinedList"/>
    <dgm:cxn modelId="{BB1E90C0-D084-4F8C-A504-40E58BB5D263}" type="presParOf" srcId="{C7D8F545-91F6-4913-902B-B6288524C983}" destId="{0E70CCB4-E91D-46B4-B6A0-288FA1179D87}" srcOrd="6" destOrd="0" presId="urn:microsoft.com/office/officeart/2008/layout/LinedList"/>
    <dgm:cxn modelId="{C0184658-513D-4B5E-85EE-26921767DF14}" type="presParOf" srcId="{C7D8F545-91F6-4913-902B-B6288524C983}" destId="{3872E189-C6D9-4751-974C-4CC09128CA00}" srcOrd="7" destOrd="0" presId="urn:microsoft.com/office/officeart/2008/layout/LinedList"/>
    <dgm:cxn modelId="{684135B9-8953-446F-9C4B-98793C71FE67}" type="presParOf" srcId="{3872E189-C6D9-4751-974C-4CC09128CA00}" destId="{01D74B21-3C8B-4117-B1AE-A948FC02D824}" srcOrd="0" destOrd="0" presId="urn:microsoft.com/office/officeart/2008/layout/LinedList"/>
    <dgm:cxn modelId="{89015BD6-12D7-41C2-875F-47359D28C363}" type="presParOf" srcId="{3872E189-C6D9-4751-974C-4CC09128CA00}" destId="{A6BD15BD-5192-4410-ABB7-197772FF6F77}" srcOrd="1" destOrd="0" presId="urn:microsoft.com/office/officeart/2008/layout/LinedList"/>
    <dgm:cxn modelId="{E1D9597B-384B-48AE-9440-567241440316}" type="presParOf" srcId="{C7D8F545-91F6-4913-902B-B6288524C983}" destId="{D8CA6E31-2C03-4C03-9394-1DA12CAF7514}" srcOrd="8" destOrd="0" presId="urn:microsoft.com/office/officeart/2008/layout/LinedList"/>
    <dgm:cxn modelId="{54A8268A-5E79-4761-90CA-7883437D9F73}" type="presParOf" srcId="{C7D8F545-91F6-4913-902B-B6288524C983}" destId="{208667BF-E00D-4193-8140-923B9281229C}" srcOrd="9" destOrd="0" presId="urn:microsoft.com/office/officeart/2008/layout/LinedList"/>
    <dgm:cxn modelId="{7EA4A4D5-7A2D-4E18-AF79-8014679FFAA0}" type="presParOf" srcId="{208667BF-E00D-4193-8140-923B9281229C}" destId="{F66C8C4B-4F2E-4203-B585-9AE6D3FECA1A}" srcOrd="0" destOrd="0" presId="urn:microsoft.com/office/officeart/2008/layout/LinedList"/>
    <dgm:cxn modelId="{D723AD94-2569-4CA7-BD77-D16384C9B25F}" type="presParOf" srcId="{208667BF-E00D-4193-8140-923B9281229C}" destId="{DA94453F-2022-4ED0-BACC-AA0743732A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F7D30A2-CB27-4882-AD75-62720BA52DF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D28779-3BD9-40A7-A4FA-DD77D0C3B37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 u="sng" dirty="0"/>
            <a:t>Historical research and source evaluation: </a:t>
          </a:r>
        </a:p>
        <a:p>
          <a:pPr>
            <a:lnSpc>
              <a:spcPct val="100000"/>
            </a:lnSpc>
          </a:pPr>
          <a:r>
            <a:rPr lang="en-GB" sz="1600" dirty="0"/>
            <a:t>Ability to work critically with primary and secondary sources, assess evidential limits, and make transparent interpretive choices that underpin any digital reconstruction.</a:t>
          </a:r>
          <a:endParaRPr lang="en-US" sz="1600" dirty="0"/>
        </a:p>
      </dgm:t>
    </dgm:pt>
    <dgm:pt modelId="{2D059165-A944-4A2D-97D7-999E078A5B1D}" type="parTrans" cxnId="{1D7F2617-A02C-4EEA-B2E4-844E2FF35E78}">
      <dgm:prSet/>
      <dgm:spPr/>
      <dgm:t>
        <a:bodyPr/>
        <a:lstStyle/>
        <a:p>
          <a:endParaRPr lang="en-US"/>
        </a:p>
      </dgm:t>
    </dgm:pt>
    <dgm:pt modelId="{3F222B57-1572-4D8C-8005-34DCB0B8879E}" type="sibTrans" cxnId="{1D7F2617-A02C-4EEA-B2E4-844E2FF35E78}">
      <dgm:prSet/>
      <dgm:spPr/>
      <dgm:t>
        <a:bodyPr/>
        <a:lstStyle/>
        <a:p>
          <a:endParaRPr lang="en-US"/>
        </a:p>
      </dgm:t>
    </dgm:pt>
    <dgm:pt modelId="{8DC18C18-6AD8-4E51-99D1-EF5CF0CD35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u="sng" dirty="0"/>
            <a:t>Digital literacy and technical awareness: </a:t>
          </a:r>
        </a:p>
        <a:p>
          <a:pPr>
            <a:lnSpc>
              <a:spcPct val="100000"/>
            </a:lnSpc>
          </a:pPr>
          <a:r>
            <a:rPr lang="en-GB" dirty="0"/>
            <a:t>Basic understanding of how AR/VR technologies work (e.g. headsets, mobile AR, 3D environments), without necessarily being a programmer.</a:t>
          </a:r>
          <a:endParaRPr lang="en-US" dirty="0"/>
        </a:p>
      </dgm:t>
    </dgm:pt>
    <dgm:pt modelId="{7C8A671E-3443-41EF-8C33-D96628E19BF4}" type="parTrans" cxnId="{7383A2AC-ABC1-4690-A536-63DFFF49BCA8}">
      <dgm:prSet/>
      <dgm:spPr/>
      <dgm:t>
        <a:bodyPr/>
        <a:lstStyle/>
        <a:p>
          <a:endParaRPr lang="en-US"/>
        </a:p>
      </dgm:t>
    </dgm:pt>
    <dgm:pt modelId="{BE346702-E6E1-46A8-BF36-541CE71804FE}" type="sibTrans" cxnId="{7383A2AC-ABC1-4690-A536-63DFFF49BCA8}">
      <dgm:prSet/>
      <dgm:spPr/>
      <dgm:t>
        <a:bodyPr/>
        <a:lstStyle/>
        <a:p>
          <a:endParaRPr lang="en-US"/>
        </a:p>
      </dgm:t>
    </dgm:pt>
    <dgm:pt modelId="{3C980628-CF33-4912-998D-CC95E8F810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u="sng" dirty="0"/>
            <a:t>3D and spatial thinking: </a:t>
          </a:r>
        </a:p>
        <a:p>
          <a:pPr>
            <a:lnSpc>
              <a:spcPct val="100000"/>
            </a:lnSpc>
          </a:pPr>
          <a:r>
            <a:rPr lang="en-GB" dirty="0"/>
            <a:t>Skills in visualising and reasoning about space, scale, movement, and perspective—crucial for reconstructing buildings, landscapes, or historical environments.</a:t>
          </a:r>
          <a:endParaRPr lang="en-US" dirty="0"/>
        </a:p>
      </dgm:t>
    </dgm:pt>
    <dgm:pt modelId="{C31BBE21-F2EF-4EE9-9C15-3E7E323EB4CB}" type="parTrans" cxnId="{29234263-7DC2-4F49-9692-93E20E069994}">
      <dgm:prSet/>
      <dgm:spPr/>
      <dgm:t>
        <a:bodyPr/>
        <a:lstStyle/>
        <a:p>
          <a:endParaRPr lang="en-US"/>
        </a:p>
      </dgm:t>
    </dgm:pt>
    <dgm:pt modelId="{F23C8D4E-48E6-46BE-B645-209084893FFA}" type="sibTrans" cxnId="{29234263-7DC2-4F49-9692-93E20E069994}">
      <dgm:prSet/>
      <dgm:spPr/>
      <dgm:t>
        <a:bodyPr/>
        <a:lstStyle/>
        <a:p>
          <a:endParaRPr lang="en-US"/>
        </a:p>
      </dgm:t>
    </dgm:pt>
    <dgm:pt modelId="{44F5D2DA-46D9-431F-87C8-D996429EEB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u="sng" dirty="0"/>
            <a:t>Collaboration and project management: </a:t>
          </a:r>
        </a:p>
        <a:p>
          <a:pPr>
            <a:lnSpc>
              <a:spcPct val="100000"/>
            </a:lnSpc>
          </a:pPr>
          <a:r>
            <a:rPr lang="en-GB" dirty="0"/>
            <a:t>Experience working with technologists, designers, or developers, including communicating historical requirements, managing timelines, and contributing to interdisciplinary teams.</a:t>
          </a:r>
          <a:endParaRPr lang="en-US" dirty="0"/>
        </a:p>
      </dgm:t>
    </dgm:pt>
    <dgm:pt modelId="{F2171C37-A131-4E1D-9DF1-5724F5DB1E4C}" type="parTrans" cxnId="{47D04013-819B-42B2-85E3-6CC7BBCD90AC}">
      <dgm:prSet/>
      <dgm:spPr/>
      <dgm:t>
        <a:bodyPr/>
        <a:lstStyle/>
        <a:p>
          <a:endParaRPr lang="en-US"/>
        </a:p>
      </dgm:t>
    </dgm:pt>
    <dgm:pt modelId="{D227F109-6CA6-461E-A587-3ACD120DFCA8}" type="sibTrans" cxnId="{47D04013-819B-42B2-85E3-6CC7BBCD90AC}">
      <dgm:prSet/>
      <dgm:spPr/>
      <dgm:t>
        <a:bodyPr/>
        <a:lstStyle/>
        <a:p>
          <a:endParaRPr lang="en-US"/>
        </a:p>
      </dgm:t>
    </dgm:pt>
    <dgm:pt modelId="{B5FA139A-261B-4896-A76F-AA39580794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u="sng" dirty="0"/>
            <a:t>Critical reflection and ethics: </a:t>
          </a:r>
        </a:p>
        <a:p>
          <a:pPr>
            <a:lnSpc>
              <a:spcPct val="100000"/>
            </a:lnSpc>
          </a:pPr>
          <a:r>
            <a:rPr lang="en-GB" dirty="0"/>
            <a:t>Ability to reflect on how digital reconstructions shape interpretation, address uncertainty and speculation, and consider ethical issues such as authenticity, authority, and audience impact.</a:t>
          </a:r>
          <a:endParaRPr lang="en-US" dirty="0"/>
        </a:p>
      </dgm:t>
    </dgm:pt>
    <dgm:pt modelId="{0B908FD4-2A26-44C7-9B17-033ED3381511}" type="parTrans" cxnId="{5CF9F921-6D8C-4D25-ABE0-9A647E419C79}">
      <dgm:prSet/>
      <dgm:spPr/>
      <dgm:t>
        <a:bodyPr/>
        <a:lstStyle/>
        <a:p>
          <a:endParaRPr lang="en-US"/>
        </a:p>
      </dgm:t>
    </dgm:pt>
    <dgm:pt modelId="{9D811A5A-C53E-4D84-ADF1-87BF4E857266}" type="sibTrans" cxnId="{5CF9F921-6D8C-4D25-ABE0-9A647E419C79}">
      <dgm:prSet/>
      <dgm:spPr/>
      <dgm:t>
        <a:bodyPr/>
        <a:lstStyle/>
        <a:p>
          <a:endParaRPr lang="en-US"/>
        </a:p>
      </dgm:t>
    </dgm:pt>
    <dgm:pt modelId="{B6FCC9C1-BD21-4732-B3BF-C462CD134808}" type="pres">
      <dgm:prSet presAssocID="{FF7D30A2-CB27-4882-AD75-62720BA52DF3}" presName="root" presStyleCnt="0">
        <dgm:presLayoutVars>
          <dgm:dir/>
          <dgm:resizeHandles val="exact"/>
        </dgm:presLayoutVars>
      </dgm:prSet>
      <dgm:spPr/>
    </dgm:pt>
    <dgm:pt modelId="{520A985E-6F7C-42A2-945C-215F6E5E8AD1}" type="pres">
      <dgm:prSet presAssocID="{EBD28779-3BD9-40A7-A4FA-DD77D0C3B37A}" presName="compNode" presStyleCnt="0"/>
      <dgm:spPr/>
    </dgm:pt>
    <dgm:pt modelId="{903FB59B-E022-42A3-B32A-1C9CC5AE5391}" type="pres">
      <dgm:prSet presAssocID="{EBD28779-3BD9-40A7-A4FA-DD77D0C3B37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2D3C897-2047-494E-B533-ABFAF44B26F9}" type="pres">
      <dgm:prSet presAssocID="{EBD28779-3BD9-40A7-A4FA-DD77D0C3B37A}" presName="spaceRect" presStyleCnt="0"/>
      <dgm:spPr/>
    </dgm:pt>
    <dgm:pt modelId="{F31BD4FA-1755-4B83-A5DD-647CA1F1D632}" type="pres">
      <dgm:prSet presAssocID="{EBD28779-3BD9-40A7-A4FA-DD77D0C3B37A}" presName="textRect" presStyleLbl="revTx" presStyleIdx="0" presStyleCnt="5">
        <dgm:presLayoutVars>
          <dgm:chMax val="1"/>
          <dgm:chPref val="1"/>
        </dgm:presLayoutVars>
      </dgm:prSet>
      <dgm:spPr/>
    </dgm:pt>
    <dgm:pt modelId="{95863671-756F-4024-BF74-919D1328404A}" type="pres">
      <dgm:prSet presAssocID="{3F222B57-1572-4D8C-8005-34DCB0B8879E}" presName="sibTrans" presStyleCnt="0"/>
      <dgm:spPr/>
    </dgm:pt>
    <dgm:pt modelId="{A1B19586-EF32-41C9-B8CA-5BDCF131FA07}" type="pres">
      <dgm:prSet presAssocID="{8DC18C18-6AD8-4E51-99D1-EF5CF0CD3580}" presName="compNode" presStyleCnt="0"/>
      <dgm:spPr/>
    </dgm:pt>
    <dgm:pt modelId="{DD286456-B5E4-472C-9D7F-EB7FCC12D270}" type="pres">
      <dgm:prSet presAssocID="{8DC18C18-6AD8-4E51-99D1-EF5CF0CD358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56E03C1A-78CD-43FA-82F4-3D602441077F}" type="pres">
      <dgm:prSet presAssocID="{8DC18C18-6AD8-4E51-99D1-EF5CF0CD3580}" presName="spaceRect" presStyleCnt="0"/>
      <dgm:spPr/>
    </dgm:pt>
    <dgm:pt modelId="{FBF5900E-8E20-4D51-A3DC-267B6EDB590A}" type="pres">
      <dgm:prSet presAssocID="{8DC18C18-6AD8-4E51-99D1-EF5CF0CD3580}" presName="textRect" presStyleLbl="revTx" presStyleIdx="1" presStyleCnt="5">
        <dgm:presLayoutVars>
          <dgm:chMax val="1"/>
          <dgm:chPref val="1"/>
        </dgm:presLayoutVars>
      </dgm:prSet>
      <dgm:spPr/>
    </dgm:pt>
    <dgm:pt modelId="{A4211C51-CD73-4D1D-98FF-66162C66BDD4}" type="pres">
      <dgm:prSet presAssocID="{BE346702-E6E1-46A8-BF36-541CE71804FE}" presName="sibTrans" presStyleCnt="0"/>
      <dgm:spPr/>
    </dgm:pt>
    <dgm:pt modelId="{8D7B006D-9C97-4039-89A3-B46105F848B0}" type="pres">
      <dgm:prSet presAssocID="{3C980628-CF33-4912-998D-CC95E8F810DA}" presName="compNode" presStyleCnt="0"/>
      <dgm:spPr/>
    </dgm:pt>
    <dgm:pt modelId="{DD333C73-9394-425C-9BB8-07A299FBAA2E}" type="pres">
      <dgm:prSet presAssocID="{3C980628-CF33-4912-998D-CC95E8F810D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F2D3A4B-CEF9-433D-9D83-03BDA57B287B}" type="pres">
      <dgm:prSet presAssocID="{3C980628-CF33-4912-998D-CC95E8F810DA}" presName="spaceRect" presStyleCnt="0"/>
      <dgm:spPr/>
    </dgm:pt>
    <dgm:pt modelId="{B63A6571-DB94-4E3B-89FA-1B908C70B8B2}" type="pres">
      <dgm:prSet presAssocID="{3C980628-CF33-4912-998D-CC95E8F810DA}" presName="textRect" presStyleLbl="revTx" presStyleIdx="2" presStyleCnt="5">
        <dgm:presLayoutVars>
          <dgm:chMax val="1"/>
          <dgm:chPref val="1"/>
        </dgm:presLayoutVars>
      </dgm:prSet>
      <dgm:spPr/>
    </dgm:pt>
    <dgm:pt modelId="{212EE7AB-3A9F-4F66-83D2-58AE70743D34}" type="pres">
      <dgm:prSet presAssocID="{F23C8D4E-48E6-46BE-B645-209084893FFA}" presName="sibTrans" presStyleCnt="0"/>
      <dgm:spPr/>
    </dgm:pt>
    <dgm:pt modelId="{75A91D54-ECF6-4352-B019-EB3C7DDEE5AB}" type="pres">
      <dgm:prSet presAssocID="{44F5D2DA-46D9-431F-87C8-D996429EEB25}" presName="compNode" presStyleCnt="0"/>
      <dgm:spPr/>
    </dgm:pt>
    <dgm:pt modelId="{1BAB3824-4DCB-4781-9894-2FC72416DB84}" type="pres">
      <dgm:prSet presAssocID="{44F5D2DA-46D9-431F-87C8-D996429EEB2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1374B558-9ED4-45F5-914E-F9E0FFC15200}" type="pres">
      <dgm:prSet presAssocID="{44F5D2DA-46D9-431F-87C8-D996429EEB25}" presName="spaceRect" presStyleCnt="0"/>
      <dgm:spPr/>
    </dgm:pt>
    <dgm:pt modelId="{74C8E730-B658-49BE-BDD1-1CA41CD3B7AC}" type="pres">
      <dgm:prSet presAssocID="{44F5D2DA-46D9-431F-87C8-D996429EEB25}" presName="textRect" presStyleLbl="revTx" presStyleIdx="3" presStyleCnt="5">
        <dgm:presLayoutVars>
          <dgm:chMax val="1"/>
          <dgm:chPref val="1"/>
        </dgm:presLayoutVars>
      </dgm:prSet>
      <dgm:spPr/>
    </dgm:pt>
    <dgm:pt modelId="{39D084E6-9125-46A4-832C-0F47BDCA40A4}" type="pres">
      <dgm:prSet presAssocID="{D227F109-6CA6-461E-A587-3ACD120DFCA8}" presName="sibTrans" presStyleCnt="0"/>
      <dgm:spPr/>
    </dgm:pt>
    <dgm:pt modelId="{739921B5-7E39-4816-B8F9-A5E41DDCEF86}" type="pres">
      <dgm:prSet presAssocID="{B5FA139A-261B-4896-A76F-AA395807940B}" presName="compNode" presStyleCnt="0"/>
      <dgm:spPr/>
    </dgm:pt>
    <dgm:pt modelId="{C76961D5-A9D0-4834-A287-4F4D28157BC5}" type="pres">
      <dgm:prSet presAssocID="{B5FA139A-261B-4896-A76F-AA395807940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0236022-8826-4539-A17D-AE1959459325}" type="pres">
      <dgm:prSet presAssocID="{B5FA139A-261B-4896-A76F-AA395807940B}" presName="spaceRect" presStyleCnt="0"/>
      <dgm:spPr/>
    </dgm:pt>
    <dgm:pt modelId="{79864808-D3F4-4D4B-A902-770CDFC8E477}" type="pres">
      <dgm:prSet presAssocID="{B5FA139A-261B-4896-A76F-AA395807940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4087B10-F7BA-4F25-BC2F-679D728C08C3}" type="presOf" srcId="{44F5D2DA-46D9-431F-87C8-D996429EEB25}" destId="{74C8E730-B658-49BE-BDD1-1CA41CD3B7AC}" srcOrd="0" destOrd="0" presId="urn:microsoft.com/office/officeart/2018/2/layout/IconLabelList"/>
    <dgm:cxn modelId="{47D04013-819B-42B2-85E3-6CC7BBCD90AC}" srcId="{FF7D30A2-CB27-4882-AD75-62720BA52DF3}" destId="{44F5D2DA-46D9-431F-87C8-D996429EEB25}" srcOrd="3" destOrd="0" parTransId="{F2171C37-A131-4E1D-9DF1-5724F5DB1E4C}" sibTransId="{D227F109-6CA6-461E-A587-3ACD120DFCA8}"/>
    <dgm:cxn modelId="{1D7F2617-A02C-4EEA-B2E4-844E2FF35E78}" srcId="{FF7D30A2-CB27-4882-AD75-62720BA52DF3}" destId="{EBD28779-3BD9-40A7-A4FA-DD77D0C3B37A}" srcOrd="0" destOrd="0" parTransId="{2D059165-A944-4A2D-97D7-999E078A5B1D}" sibTransId="{3F222B57-1572-4D8C-8005-34DCB0B8879E}"/>
    <dgm:cxn modelId="{5CF9F921-6D8C-4D25-ABE0-9A647E419C79}" srcId="{FF7D30A2-CB27-4882-AD75-62720BA52DF3}" destId="{B5FA139A-261B-4896-A76F-AA395807940B}" srcOrd="4" destOrd="0" parTransId="{0B908FD4-2A26-44C7-9B17-033ED3381511}" sibTransId="{9D811A5A-C53E-4D84-ADF1-87BF4E857266}"/>
    <dgm:cxn modelId="{5E6C9324-834E-4CF5-B743-934796D47A6B}" type="presOf" srcId="{FF7D30A2-CB27-4882-AD75-62720BA52DF3}" destId="{B6FCC9C1-BD21-4732-B3BF-C462CD134808}" srcOrd="0" destOrd="0" presId="urn:microsoft.com/office/officeart/2018/2/layout/IconLabelList"/>
    <dgm:cxn modelId="{29234263-7DC2-4F49-9692-93E20E069994}" srcId="{FF7D30A2-CB27-4882-AD75-62720BA52DF3}" destId="{3C980628-CF33-4912-998D-CC95E8F810DA}" srcOrd="2" destOrd="0" parTransId="{C31BBE21-F2EF-4EE9-9C15-3E7E323EB4CB}" sibTransId="{F23C8D4E-48E6-46BE-B645-209084893FFA}"/>
    <dgm:cxn modelId="{48B90866-5BF3-4109-B197-A1717080D87B}" type="presOf" srcId="{8DC18C18-6AD8-4E51-99D1-EF5CF0CD3580}" destId="{FBF5900E-8E20-4D51-A3DC-267B6EDB590A}" srcOrd="0" destOrd="0" presId="urn:microsoft.com/office/officeart/2018/2/layout/IconLabelList"/>
    <dgm:cxn modelId="{16A32B69-2387-4E46-8B77-A0E304A440C3}" type="presOf" srcId="{3C980628-CF33-4912-998D-CC95E8F810DA}" destId="{B63A6571-DB94-4E3B-89FA-1B908C70B8B2}" srcOrd="0" destOrd="0" presId="urn:microsoft.com/office/officeart/2018/2/layout/IconLabelList"/>
    <dgm:cxn modelId="{CD234FA6-5811-4346-84C0-336D34A5D3FF}" type="presOf" srcId="{EBD28779-3BD9-40A7-A4FA-DD77D0C3B37A}" destId="{F31BD4FA-1755-4B83-A5DD-647CA1F1D632}" srcOrd="0" destOrd="0" presId="urn:microsoft.com/office/officeart/2018/2/layout/IconLabelList"/>
    <dgm:cxn modelId="{7383A2AC-ABC1-4690-A536-63DFFF49BCA8}" srcId="{FF7D30A2-CB27-4882-AD75-62720BA52DF3}" destId="{8DC18C18-6AD8-4E51-99D1-EF5CF0CD3580}" srcOrd="1" destOrd="0" parTransId="{7C8A671E-3443-41EF-8C33-D96628E19BF4}" sibTransId="{BE346702-E6E1-46A8-BF36-541CE71804FE}"/>
    <dgm:cxn modelId="{DF0910E4-AA26-443B-9875-4660ECE2FCDE}" type="presOf" srcId="{B5FA139A-261B-4896-A76F-AA395807940B}" destId="{79864808-D3F4-4D4B-A902-770CDFC8E477}" srcOrd="0" destOrd="0" presId="urn:microsoft.com/office/officeart/2018/2/layout/IconLabelList"/>
    <dgm:cxn modelId="{DF9B947F-9CFA-4677-8FE0-F9F18C457744}" type="presParOf" srcId="{B6FCC9C1-BD21-4732-B3BF-C462CD134808}" destId="{520A985E-6F7C-42A2-945C-215F6E5E8AD1}" srcOrd="0" destOrd="0" presId="urn:microsoft.com/office/officeart/2018/2/layout/IconLabelList"/>
    <dgm:cxn modelId="{6528D530-468D-40CC-A2B4-A78DE8DC81A9}" type="presParOf" srcId="{520A985E-6F7C-42A2-945C-215F6E5E8AD1}" destId="{903FB59B-E022-42A3-B32A-1C9CC5AE5391}" srcOrd="0" destOrd="0" presId="urn:microsoft.com/office/officeart/2018/2/layout/IconLabelList"/>
    <dgm:cxn modelId="{383FA8AD-1E37-48C4-BE80-98C72BB4C88F}" type="presParOf" srcId="{520A985E-6F7C-42A2-945C-215F6E5E8AD1}" destId="{42D3C897-2047-494E-B533-ABFAF44B26F9}" srcOrd="1" destOrd="0" presId="urn:microsoft.com/office/officeart/2018/2/layout/IconLabelList"/>
    <dgm:cxn modelId="{C5811DD7-992C-4986-B756-12911FD1F727}" type="presParOf" srcId="{520A985E-6F7C-42A2-945C-215F6E5E8AD1}" destId="{F31BD4FA-1755-4B83-A5DD-647CA1F1D632}" srcOrd="2" destOrd="0" presId="urn:microsoft.com/office/officeart/2018/2/layout/IconLabelList"/>
    <dgm:cxn modelId="{4849634B-444B-42D4-AD79-E76D27C8AE2D}" type="presParOf" srcId="{B6FCC9C1-BD21-4732-B3BF-C462CD134808}" destId="{95863671-756F-4024-BF74-919D1328404A}" srcOrd="1" destOrd="0" presId="urn:microsoft.com/office/officeart/2018/2/layout/IconLabelList"/>
    <dgm:cxn modelId="{F2115620-2CAD-43DB-91A1-82BC895AC526}" type="presParOf" srcId="{B6FCC9C1-BD21-4732-B3BF-C462CD134808}" destId="{A1B19586-EF32-41C9-B8CA-5BDCF131FA07}" srcOrd="2" destOrd="0" presId="urn:microsoft.com/office/officeart/2018/2/layout/IconLabelList"/>
    <dgm:cxn modelId="{163CE999-B014-46BA-ABCD-D4366BD49E69}" type="presParOf" srcId="{A1B19586-EF32-41C9-B8CA-5BDCF131FA07}" destId="{DD286456-B5E4-472C-9D7F-EB7FCC12D270}" srcOrd="0" destOrd="0" presId="urn:microsoft.com/office/officeart/2018/2/layout/IconLabelList"/>
    <dgm:cxn modelId="{F5E82C31-2AB4-4403-A0B9-B69176CB47A6}" type="presParOf" srcId="{A1B19586-EF32-41C9-B8CA-5BDCF131FA07}" destId="{56E03C1A-78CD-43FA-82F4-3D602441077F}" srcOrd="1" destOrd="0" presId="urn:microsoft.com/office/officeart/2018/2/layout/IconLabelList"/>
    <dgm:cxn modelId="{561A5CDF-FD70-4C90-869B-193661957D4F}" type="presParOf" srcId="{A1B19586-EF32-41C9-B8CA-5BDCF131FA07}" destId="{FBF5900E-8E20-4D51-A3DC-267B6EDB590A}" srcOrd="2" destOrd="0" presId="urn:microsoft.com/office/officeart/2018/2/layout/IconLabelList"/>
    <dgm:cxn modelId="{A80CDF6B-6321-4999-B692-9D76A55CD69C}" type="presParOf" srcId="{B6FCC9C1-BD21-4732-B3BF-C462CD134808}" destId="{A4211C51-CD73-4D1D-98FF-66162C66BDD4}" srcOrd="3" destOrd="0" presId="urn:microsoft.com/office/officeart/2018/2/layout/IconLabelList"/>
    <dgm:cxn modelId="{811C6168-B664-4339-B4D8-060D10A21235}" type="presParOf" srcId="{B6FCC9C1-BD21-4732-B3BF-C462CD134808}" destId="{8D7B006D-9C97-4039-89A3-B46105F848B0}" srcOrd="4" destOrd="0" presId="urn:microsoft.com/office/officeart/2018/2/layout/IconLabelList"/>
    <dgm:cxn modelId="{76BB07A4-C85B-431D-8545-8195BC1B6BAF}" type="presParOf" srcId="{8D7B006D-9C97-4039-89A3-B46105F848B0}" destId="{DD333C73-9394-425C-9BB8-07A299FBAA2E}" srcOrd="0" destOrd="0" presId="urn:microsoft.com/office/officeart/2018/2/layout/IconLabelList"/>
    <dgm:cxn modelId="{C052A9F5-912C-443E-82BB-111DD09DBF40}" type="presParOf" srcId="{8D7B006D-9C97-4039-89A3-B46105F848B0}" destId="{3F2D3A4B-CEF9-433D-9D83-03BDA57B287B}" srcOrd="1" destOrd="0" presId="urn:microsoft.com/office/officeart/2018/2/layout/IconLabelList"/>
    <dgm:cxn modelId="{8E266D54-6935-4A91-B74B-12F18CEE1601}" type="presParOf" srcId="{8D7B006D-9C97-4039-89A3-B46105F848B0}" destId="{B63A6571-DB94-4E3B-89FA-1B908C70B8B2}" srcOrd="2" destOrd="0" presId="urn:microsoft.com/office/officeart/2018/2/layout/IconLabelList"/>
    <dgm:cxn modelId="{123846EF-4817-4CA3-BDDB-BCAD19584373}" type="presParOf" srcId="{B6FCC9C1-BD21-4732-B3BF-C462CD134808}" destId="{212EE7AB-3A9F-4F66-83D2-58AE70743D34}" srcOrd="5" destOrd="0" presId="urn:microsoft.com/office/officeart/2018/2/layout/IconLabelList"/>
    <dgm:cxn modelId="{1F81A1D8-FA7A-4DF7-BF93-36FE32CB6203}" type="presParOf" srcId="{B6FCC9C1-BD21-4732-B3BF-C462CD134808}" destId="{75A91D54-ECF6-4352-B019-EB3C7DDEE5AB}" srcOrd="6" destOrd="0" presId="urn:microsoft.com/office/officeart/2018/2/layout/IconLabelList"/>
    <dgm:cxn modelId="{7829F1C6-8E88-473B-8EAB-7FC120B44108}" type="presParOf" srcId="{75A91D54-ECF6-4352-B019-EB3C7DDEE5AB}" destId="{1BAB3824-4DCB-4781-9894-2FC72416DB84}" srcOrd="0" destOrd="0" presId="urn:microsoft.com/office/officeart/2018/2/layout/IconLabelList"/>
    <dgm:cxn modelId="{0275A05F-02B2-49BB-88CF-B7CB1CFAFF11}" type="presParOf" srcId="{75A91D54-ECF6-4352-B019-EB3C7DDEE5AB}" destId="{1374B558-9ED4-45F5-914E-F9E0FFC15200}" srcOrd="1" destOrd="0" presId="urn:microsoft.com/office/officeart/2018/2/layout/IconLabelList"/>
    <dgm:cxn modelId="{74C1D154-B14D-422A-A38E-7C0E55694FAA}" type="presParOf" srcId="{75A91D54-ECF6-4352-B019-EB3C7DDEE5AB}" destId="{74C8E730-B658-49BE-BDD1-1CA41CD3B7AC}" srcOrd="2" destOrd="0" presId="urn:microsoft.com/office/officeart/2018/2/layout/IconLabelList"/>
    <dgm:cxn modelId="{B0F7969A-C7D4-4C82-B310-EDA8100FF48E}" type="presParOf" srcId="{B6FCC9C1-BD21-4732-B3BF-C462CD134808}" destId="{39D084E6-9125-46A4-832C-0F47BDCA40A4}" srcOrd="7" destOrd="0" presId="urn:microsoft.com/office/officeart/2018/2/layout/IconLabelList"/>
    <dgm:cxn modelId="{74E195BA-4D53-48AC-80BB-599CA6779F5B}" type="presParOf" srcId="{B6FCC9C1-BD21-4732-B3BF-C462CD134808}" destId="{739921B5-7E39-4816-B8F9-A5E41DDCEF86}" srcOrd="8" destOrd="0" presId="urn:microsoft.com/office/officeart/2018/2/layout/IconLabelList"/>
    <dgm:cxn modelId="{6BABBAA8-1C28-4BA6-B502-E2FA07C976BA}" type="presParOf" srcId="{739921B5-7E39-4816-B8F9-A5E41DDCEF86}" destId="{C76961D5-A9D0-4834-A287-4F4D28157BC5}" srcOrd="0" destOrd="0" presId="urn:microsoft.com/office/officeart/2018/2/layout/IconLabelList"/>
    <dgm:cxn modelId="{B84ACF63-61F8-4482-A439-284B2FB79E1D}" type="presParOf" srcId="{739921B5-7E39-4816-B8F9-A5E41DDCEF86}" destId="{B0236022-8826-4539-A17D-AE1959459325}" srcOrd="1" destOrd="0" presId="urn:microsoft.com/office/officeart/2018/2/layout/IconLabelList"/>
    <dgm:cxn modelId="{44248B62-7D8A-45B1-96AD-4F50138B43E2}" type="presParOf" srcId="{739921B5-7E39-4816-B8F9-A5E41DDCEF86}" destId="{79864808-D3F4-4D4B-A902-770CDFC8E47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4A81613-95EC-4BFC-864E-C0C77A6C53A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DA7179-5380-4EA5-98C5-AC75842C3EEC}">
      <dgm:prSet/>
      <dgm:spPr/>
      <dgm:t>
        <a:bodyPr/>
        <a:lstStyle/>
        <a:p>
          <a:r>
            <a:rPr lang="en-GB" b="1" dirty="0"/>
            <a:t>What are your views? </a:t>
          </a:r>
          <a:endParaRPr lang="en-US" b="1" dirty="0"/>
        </a:p>
      </dgm:t>
    </dgm:pt>
    <dgm:pt modelId="{9B6554D1-BB0A-4047-9FD3-29E6C4F3E5BF}" type="parTrans" cxnId="{54A36550-F33B-4E7E-AB8A-8B315B3851CE}">
      <dgm:prSet/>
      <dgm:spPr/>
      <dgm:t>
        <a:bodyPr/>
        <a:lstStyle/>
        <a:p>
          <a:endParaRPr lang="en-US"/>
        </a:p>
      </dgm:t>
    </dgm:pt>
    <dgm:pt modelId="{94F3541E-DF13-4BF5-AAFE-9CB5CCC1F935}" type="sibTrans" cxnId="{54A36550-F33B-4E7E-AB8A-8B315B3851CE}">
      <dgm:prSet/>
      <dgm:spPr/>
      <dgm:t>
        <a:bodyPr/>
        <a:lstStyle/>
        <a:p>
          <a:endParaRPr lang="en-US"/>
        </a:p>
      </dgm:t>
    </dgm:pt>
    <dgm:pt modelId="{800B7B83-6A19-4503-B944-4075B114C44F}">
      <dgm:prSet/>
      <dgm:spPr/>
      <dgm:t>
        <a:bodyPr/>
        <a:lstStyle/>
        <a:p>
          <a:r>
            <a:rPr lang="en-GB" dirty="0"/>
            <a:t>Have you used it before? What did you think of it?</a:t>
          </a:r>
          <a:endParaRPr lang="en-US" dirty="0"/>
        </a:p>
      </dgm:t>
    </dgm:pt>
    <dgm:pt modelId="{4BE0313F-8AB4-4030-A6E6-867B9B5C7770}" type="parTrans" cxnId="{213B189C-4ED1-4CAB-9220-9D6B8FA0B263}">
      <dgm:prSet/>
      <dgm:spPr/>
      <dgm:t>
        <a:bodyPr/>
        <a:lstStyle/>
        <a:p>
          <a:endParaRPr lang="en-US"/>
        </a:p>
      </dgm:t>
    </dgm:pt>
    <dgm:pt modelId="{FB0C614A-14E7-48B7-9499-0E2A9845E41B}" type="sibTrans" cxnId="{213B189C-4ED1-4CAB-9220-9D6B8FA0B263}">
      <dgm:prSet/>
      <dgm:spPr/>
      <dgm:t>
        <a:bodyPr/>
        <a:lstStyle/>
        <a:p>
          <a:endParaRPr lang="en-US"/>
        </a:p>
      </dgm:t>
    </dgm:pt>
    <dgm:pt modelId="{F31A9FA9-552D-4C98-98D3-91EDC1E9D09C}">
      <dgm:prSet/>
      <dgm:spPr/>
      <dgm:t>
        <a:bodyPr/>
        <a:lstStyle/>
        <a:p>
          <a:r>
            <a:rPr lang="en-GB"/>
            <a:t>Can think of how you might use it for enhance your learning experience?</a:t>
          </a:r>
          <a:endParaRPr lang="en-US"/>
        </a:p>
      </dgm:t>
    </dgm:pt>
    <dgm:pt modelId="{900B3460-CCEB-4084-B10A-A1F13623E8D1}" type="parTrans" cxnId="{183FCA0B-0897-4746-9A9D-34F1C6F0FDE4}">
      <dgm:prSet/>
      <dgm:spPr/>
      <dgm:t>
        <a:bodyPr/>
        <a:lstStyle/>
        <a:p>
          <a:endParaRPr lang="en-US"/>
        </a:p>
      </dgm:t>
    </dgm:pt>
    <dgm:pt modelId="{81AAC6E6-256C-4005-8DD2-BA7526019139}" type="sibTrans" cxnId="{183FCA0B-0897-4746-9A9D-34F1C6F0FDE4}">
      <dgm:prSet/>
      <dgm:spPr/>
      <dgm:t>
        <a:bodyPr/>
        <a:lstStyle/>
        <a:p>
          <a:endParaRPr lang="en-US"/>
        </a:p>
      </dgm:t>
    </dgm:pt>
    <dgm:pt modelId="{3F3835CA-4B41-435B-97F6-CEC4EB93A11F}">
      <dgm:prSet/>
      <dgm:spPr/>
      <dgm:t>
        <a:bodyPr/>
        <a:lstStyle/>
        <a:p>
          <a:r>
            <a:rPr lang="en-GB"/>
            <a:t>Can you think of ways in which you might use it in a research context?</a:t>
          </a:r>
          <a:endParaRPr lang="en-US"/>
        </a:p>
      </dgm:t>
    </dgm:pt>
    <dgm:pt modelId="{967D2633-9BBF-4E8D-9C79-F35EA406DC4B}" type="parTrans" cxnId="{920C702D-9046-4449-AA96-7D466A80A839}">
      <dgm:prSet/>
      <dgm:spPr/>
      <dgm:t>
        <a:bodyPr/>
        <a:lstStyle/>
        <a:p>
          <a:endParaRPr lang="en-US"/>
        </a:p>
      </dgm:t>
    </dgm:pt>
    <dgm:pt modelId="{18BB4B7D-AAC9-44C3-845A-6B20AD1F5705}" type="sibTrans" cxnId="{920C702D-9046-4449-AA96-7D466A80A839}">
      <dgm:prSet/>
      <dgm:spPr/>
      <dgm:t>
        <a:bodyPr/>
        <a:lstStyle/>
        <a:p>
          <a:endParaRPr lang="en-US"/>
        </a:p>
      </dgm:t>
    </dgm:pt>
    <dgm:pt modelId="{EB4F6DC8-084A-452E-8DCB-6671D742D383}">
      <dgm:prSet/>
      <dgm:spPr/>
      <dgm:t>
        <a:bodyPr/>
        <a:lstStyle/>
        <a:p>
          <a:r>
            <a:rPr lang="en-GB"/>
            <a:t>IS it something you’d like to build skills in?</a:t>
          </a:r>
          <a:endParaRPr lang="en-US"/>
        </a:p>
      </dgm:t>
    </dgm:pt>
    <dgm:pt modelId="{1379BC9C-5F73-4377-95DC-D67A35FFED56}" type="parTrans" cxnId="{B0CBD60D-9267-4265-9E96-52764DAEA7C3}">
      <dgm:prSet/>
      <dgm:spPr/>
      <dgm:t>
        <a:bodyPr/>
        <a:lstStyle/>
        <a:p>
          <a:endParaRPr lang="en-US"/>
        </a:p>
      </dgm:t>
    </dgm:pt>
    <dgm:pt modelId="{5D064961-74FF-49A3-A3A4-A5456DA176BE}" type="sibTrans" cxnId="{B0CBD60D-9267-4265-9E96-52764DAEA7C3}">
      <dgm:prSet/>
      <dgm:spPr/>
      <dgm:t>
        <a:bodyPr/>
        <a:lstStyle/>
        <a:p>
          <a:endParaRPr lang="en-US"/>
        </a:p>
      </dgm:t>
    </dgm:pt>
    <dgm:pt modelId="{5F1DF271-9175-4D86-ADBA-E871391D3EFD}" type="pres">
      <dgm:prSet presAssocID="{34A81613-95EC-4BFC-864E-C0C77A6C53AA}" presName="linear" presStyleCnt="0">
        <dgm:presLayoutVars>
          <dgm:animLvl val="lvl"/>
          <dgm:resizeHandles val="exact"/>
        </dgm:presLayoutVars>
      </dgm:prSet>
      <dgm:spPr/>
    </dgm:pt>
    <dgm:pt modelId="{21060C70-BC83-458A-A733-C2CC2D01014E}" type="pres">
      <dgm:prSet presAssocID="{C9DA7179-5380-4EA5-98C5-AC75842C3EE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064F31F-0447-4748-9217-7D86E5F30AB0}" type="pres">
      <dgm:prSet presAssocID="{94F3541E-DF13-4BF5-AAFE-9CB5CCC1F935}" presName="spacer" presStyleCnt="0"/>
      <dgm:spPr/>
    </dgm:pt>
    <dgm:pt modelId="{6653AFFE-13A2-4D5C-9884-4E195CFCE590}" type="pres">
      <dgm:prSet presAssocID="{800B7B83-6A19-4503-B944-4075B114C44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2567BA8-BD88-46AA-92F2-941ACA7CBC17}" type="pres">
      <dgm:prSet presAssocID="{FB0C614A-14E7-48B7-9499-0E2A9845E41B}" presName="spacer" presStyleCnt="0"/>
      <dgm:spPr/>
    </dgm:pt>
    <dgm:pt modelId="{89AA24A3-3138-4044-ADD4-AC5FC7F53BE5}" type="pres">
      <dgm:prSet presAssocID="{F31A9FA9-552D-4C98-98D3-91EDC1E9D09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34F5C4A-24AC-413C-81DF-4AF0F85BE4F5}" type="pres">
      <dgm:prSet presAssocID="{81AAC6E6-256C-4005-8DD2-BA7526019139}" presName="spacer" presStyleCnt="0"/>
      <dgm:spPr/>
    </dgm:pt>
    <dgm:pt modelId="{C820929A-86F8-4EFD-B02B-B24E5C27DF63}" type="pres">
      <dgm:prSet presAssocID="{3F3835CA-4B41-435B-97F6-CEC4EB93A11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1CFDA39-01FA-4F69-AC09-448AD41EE483}" type="pres">
      <dgm:prSet presAssocID="{18BB4B7D-AAC9-44C3-845A-6B20AD1F5705}" presName="spacer" presStyleCnt="0"/>
      <dgm:spPr/>
    </dgm:pt>
    <dgm:pt modelId="{6CC57B57-6C86-4CF6-B6D1-4AFAD4394001}" type="pres">
      <dgm:prSet presAssocID="{EB4F6DC8-084A-452E-8DCB-6671D742D38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83FCA0B-0897-4746-9A9D-34F1C6F0FDE4}" srcId="{34A81613-95EC-4BFC-864E-C0C77A6C53AA}" destId="{F31A9FA9-552D-4C98-98D3-91EDC1E9D09C}" srcOrd="2" destOrd="0" parTransId="{900B3460-CCEB-4084-B10A-A1F13623E8D1}" sibTransId="{81AAC6E6-256C-4005-8DD2-BA7526019139}"/>
    <dgm:cxn modelId="{B0CBD60D-9267-4265-9E96-52764DAEA7C3}" srcId="{34A81613-95EC-4BFC-864E-C0C77A6C53AA}" destId="{EB4F6DC8-084A-452E-8DCB-6671D742D383}" srcOrd="4" destOrd="0" parTransId="{1379BC9C-5F73-4377-95DC-D67A35FFED56}" sibTransId="{5D064961-74FF-49A3-A3A4-A5456DA176BE}"/>
    <dgm:cxn modelId="{E48D2124-3537-4DAC-B1AD-CB2E795E5AF6}" type="presOf" srcId="{34A81613-95EC-4BFC-864E-C0C77A6C53AA}" destId="{5F1DF271-9175-4D86-ADBA-E871391D3EFD}" srcOrd="0" destOrd="0" presId="urn:microsoft.com/office/officeart/2005/8/layout/vList2"/>
    <dgm:cxn modelId="{5E375525-6E1B-42AB-8C91-3C7508601C2A}" type="presOf" srcId="{EB4F6DC8-084A-452E-8DCB-6671D742D383}" destId="{6CC57B57-6C86-4CF6-B6D1-4AFAD4394001}" srcOrd="0" destOrd="0" presId="urn:microsoft.com/office/officeart/2005/8/layout/vList2"/>
    <dgm:cxn modelId="{920C702D-9046-4449-AA96-7D466A80A839}" srcId="{34A81613-95EC-4BFC-864E-C0C77A6C53AA}" destId="{3F3835CA-4B41-435B-97F6-CEC4EB93A11F}" srcOrd="3" destOrd="0" parTransId="{967D2633-9BBF-4E8D-9C79-F35EA406DC4B}" sibTransId="{18BB4B7D-AAC9-44C3-845A-6B20AD1F5705}"/>
    <dgm:cxn modelId="{6B5B2B6E-459F-4BE8-B51F-1C3BB324B79D}" type="presOf" srcId="{3F3835CA-4B41-435B-97F6-CEC4EB93A11F}" destId="{C820929A-86F8-4EFD-B02B-B24E5C27DF63}" srcOrd="0" destOrd="0" presId="urn:microsoft.com/office/officeart/2005/8/layout/vList2"/>
    <dgm:cxn modelId="{54A36550-F33B-4E7E-AB8A-8B315B3851CE}" srcId="{34A81613-95EC-4BFC-864E-C0C77A6C53AA}" destId="{C9DA7179-5380-4EA5-98C5-AC75842C3EEC}" srcOrd="0" destOrd="0" parTransId="{9B6554D1-BB0A-4047-9FD3-29E6C4F3E5BF}" sibTransId="{94F3541E-DF13-4BF5-AAFE-9CB5CCC1F935}"/>
    <dgm:cxn modelId="{213B189C-4ED1-4CAB-9220-9D6B8FA0B263}" srcId="{34A81613-95EC-4BFC-864E-C0C77A6C53AA}" destId="{800B7B83-6A19-4503-B944-4075B114C44F}" srcOrd="1" destOrd="0" parTransId="{4BE0313F-8AB4-4030-A6E6-867B9B5C7770}" sibTransId="{FB0C614A-14E7-48B7-9499-0E2A9845E41B}"/>
    <dgm:cxn modelId="{743558A6-680A-42D2-95F7-1888850E2AEA}" type="presOf" srcId="{800B7B83-6A19-4503-B944-4075B114C44F}" destId="{6653AFFE-13A2-4D5C-9884-4E195CFCE590}" srcOrd="0" destOrd="0" presId="urn:microsoft.com/office/officeart/2005/8/layout/vList2"/>
    <dgm:cxn modelId="{DE68F1A9-65E8-4CAA-A93A-FCD053A1B14B}" type="presOf" srcId="{F31A9FA9-552D-4C98-98D3-91EDC1E9D09C}" destId="{89AA24A3-3138-4044-ADD4-AC5FC7F53BE5}" srcOrd="0" destOrd="0" presId="urn:microsoft.com/office/officeart/2005/8/layout/vList2"/>
    <dgm:cxn modelId="{0D7180BB-B075-48FD-BCDD-6D65AAC28783}" type="presOf" srcId="{C9DA7179-5380-4EA5-98C5-AC75842C3EEC}" destId="{21060C70-BC83-458A-A733-C2CC2D01014E}" srcOrd="0" destOrd="0" presId="urn:microsoft.com/office/officeart/2005/8/layout/vList2"/>
    <dgm:cxn modelId="{3E6AE17C-96C1-4A88-A4EF-D39EB24CE11C}" type="presParOf" srcId="{5F1DF271-9175-4D86-ADBA-E871391D3EFD}" destId="{21060C70-BC83-458A-A733-C2CC2D01014E}" srcOrd="0" destOrd="0" presId="urn:microsoft.com/office/officeart/2005/8/layout/vList2"/>
    <dgm:cxn modelId="{EA81154F-E0C6-49C7-AD70-44EE054719F8}" type="presParOf" srcId="{5F1DF271-9175-4D86-ADBA-E871391D3EFD}" destId="{8064F31F-0447-4748-9217-7D86E5F30AB0}" srcOrd="1" destOrd="0" presId="urn:microsoft.com/office/officeart/2005/8/layout/vList2"/>
    <dgm:cxn modelId="{9B8E77A4-CA12-4F5D-BD11-BAE8E4D950DD}" type="presParOf" srcId="{5F1DF271-9175-4D86-ADBA-E871391D3EFD}" destId="{6653AFFE-13A2-4D5C-9884-4E195CFCE590}" srcOrd="2" destOrd="0" presId="urn:microsoft.com/office/officeart/2005/8/layout/vList2"/>
    <dgm:cxn modelId="{C8F79B0C-81F3-4714-8A9F-CBC1CF987D04}" type="presParOf" srcId="{5F1DF271-9175-4D86-ADBA-E871391D3EFD}" destId="{42567BA8-BD88-46AA-92F2-941ACA7CBC17}" srcOrd="3" destOrd="0" presId="urn:microsoft.com/office/officeart/2005/8/layout/vList2"/>
    <dgm:cxn modelId="{83D3F71F-01EB-48EE-B337-D64AB73DCF53}" type="presParOf" srcId="{5F1DF271-9175-4D86-ADBA-E871391D3EFD}" destId="{89AA24A3-3138-4044-ADD4-AC5FC7F53BE5}" srcOrd="4" destOrd="0" presId="urn:microsoft.com/office/officeart/2005/8/layout/vList2"/>
    <dgm:cxn modelId="{E2BF9C05-B68D-44F7-9850-BCF254CE99A0}" type="presParOf" srcId="{5F1DF271-9175-4D86-ADBA-E871391D3EFD}" destId="{A34F5C4A-24AC-413C-81DF-4AF0F85BE4F5}" srcOrd="5" destOrd="0" presId="urn:microsoft.com/office/officeart/2005/8/layout/vList2"/>
    <dgm:cxn modelId="{852BDC97-CA12-4638-88AA-4BF859A6AB67}" type="presParOf" srcId="{5F1DF271-9175-4D86-ADBA-E871391D3EFD}" destId="{C820929A-86F8-4EFD-B02B-B24E5C27DF63}" srcOrd="6" destOrd="0" presId="urn:microsoft.com/office/officeart/2005/8/layout/vList2"/>
    <dgm:cxn modelId="{DA49AAE5-A97C-443C-A32D-6493740D2BA8}" type="presParOf" srcId="{5F1DF271-9175-4D86-ADBA-E871391D3EFD}" destId="{A1CFDA39-01FA-4F69-AC09-448AD41EE483}" srcOrd="7" destOrd="0" presId="urn:microsoft.com/office/officeart/2005/8/layout/vList2"/>
    <dgm:cxn modelId="{9EFF5D4D-3BF0-4487-869E-0DAADB3A4E49}" type="presParOf" srcId="{5F1DF271-9175-4D86-ADBA-E871391D3EFD}" destId="{6CC57B57-6C86-4CF6-B6D1-4AFAD439400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9D75A2-5447-47B1-B162-962411E24FC4}">
      <dsp:nvSpPr>
        <dsp:cNvPr id="0" name=""/>
        <dsp:cNvSpPr/>
      </dsp:nvSpPr>
      <dsp:spPr>
        <a:xfrm>
          <a:off x="0" y="31974"/>
          <a:ext cx="6254724" cy="2676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u="sng" kern="1200" dirty="0"/>
            <a:t>Reconstructing past environments: </a:t>
          </a:r>
          <a:r>
            <a:rPr lang="en-GB" sz="2600" kern="1200" dirty="0"/>
            <a:t>VR allows historians to recreate lost or damaged sites (e.g. ancient cities or destroyed buildings), enabling users to explore historical spaces as immersive, three‑dimensional environments.</a:t>
          </a:r>
          <a:endParaRPr lang="en-US" sz="2600" kern="1200" dirty="0"/>
        </a:p>
      </dsp:txBody>
      <dsp:txXfrm>
        <a:off x="130678" y="162652"/>
        <a:ext cx="5993368" cy="2415604"/>
      </dsp:txXfrm>
    </dsp:sp>
    <dsp:sp modelId="{3F0860DD-24E1-4795-98B5-B7F3C17D5ECA}">
      <dsp:nvSpPr>
        <dsp:cNvPr id="0" name=""/>
        <dsp:cNvSpPr/>
      </dsp:nvSpPr>
      <dsp:spPr>
        <a:xfrm>
          <a:off x="0" y="2783815"/>
          <a:ext cx="6254724" cy="2676960"/>
        </a:xfrm>
        <a:prstGeom prst="roundRect">
          <a:avLst/>
        </a:prstGeom>
        <a:solidFill>
          <a:schemeClr val="accent2">
            <a:hueOff val="-1524796"/>
            <a:satOff val="-662"/>
            <a:lumOff val="-139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u="sng" kern="1200" dirty="0"/>
            <a:t>Contextualising historical artefacts: </a:t>
          </a:r>
          <a:r>
            <a:rPr lang="en-GB" sz="2600" kern="1200" dirty="0"/>
            <a:t>AR can overlay information, images, or reconstructions onto real objects in museums or archives, helping users understand how artefacts were used and what they meant in their original context.</a:t>
          </a:r>
          <a:endParaRPr lang="en-US" sz="2600" kern="1200" dirty="0"/>
        </a:p>
      </dsp:txBody>
      <dsp:txXfrm>
        <a:off x="130678" y="2914493"/>
        <a:ext cx="5993368" cy="24156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7C736F-A707-4E4A-9126-C883FB76A609}">
      <dsp:nvSpPr>
        <dsp:cNvPr id="0" name=""/>
        <dsp:cNvSpPr/>
      </dsp:nvSpPr>
      <dsp:spPr>
        <a:xfrm>
          <a:off x="0" y="763192"/>
          <a:ext cx="3024485" cy="19205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479FCC-6045-49CF-8B0E-92E4927937F6}">
      <dsp:nvSpPr>
        <dsp:cNvPr id="0" name=""/>
        <dsp:cNvSpPr/>
      </dsp:nvSpPr>
      <dsp:spPr>
        <a:xfrm>
          <a:off x="336053" y="1082444"/>
          <a:ext cx="3024485" cy="19205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/>
            <a:t>Enhancing teaching and learning: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Both AR and VR support experiential learning, allowing students to engage actively with history through virtual field trips, interactive timelines, or simulated historical events.</a:t>
          </a:r>
          <a:endParaRPr lang="en-US" sz="1600" kern="1200" dirty="0"/>
        </a:p>
      </dsp:txBody>
      <dsp:txXfrm>
        <a:off x="392304" y="1138695"/>
        <a:ext cx="2911983" cy="1808046"/>
      </dsp:txXfrm>
    </dsp:sp>
    <dsp:sp modelId="{20B2CACF-D705-4067-B1A4-1778EF26A513}">
      <dsp:nvSpPr>
        <dsp:cNvPr id="0" name=""/>
        <dsp:cNvSpPr/>
      </dsp:nvSpPr>
      <dsp:spPr>
        <a:xfrm>
          <a:off x="3696592" y="763192"/>
          <a:ext cx="3024485" cy="19205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4EF6AD-B38F-41B8-8B4F-C431ECF81140}">
      <dsp:nvSpPr>
        <dsp:cNvPr id="0" name=""/>
        <dsp:cNvSpPr/>
      </dsp:nvSpPr>
      <dsp:spPr>
        <a:xfrm>
          <a:off x="4032646" y="1082444"/>
          <a:ext cx="3024485" cy="19205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/>
            <a:t>Public history and engagement: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AR apps can enrich heritage sites by adding digital layers such as maps, reconstructions, or eyewitness accounts, making history more accessible and engaging to the public.</a:t>
          </a:r>
          <a:endParaRPr lang="en-US" sz="1600" kern="1200" dirty="0"/>
        </a:p>
      </dsp:txBody>
      <dsp:txXfrm>
        <a:off x="4088897" y="1138695"/>
        <a:ext cx="2911983" cy="1808046"/>
      </dsp:txXfrm>
    </dsp:sp>
    <dsp:sp modelId="{7F9F45B3-1C91-476E-A1DA-F00FEFBBBBA6}">
      <dsp:nvSpPr>
        <dsp:cNvPr id="0" name=""/>
        <dsp:cNvSpPr/>
      </dsp:nvSpPr>
      <dsp:spPr>
        <a:xfrm>
          <a:off x="7393185" y="763192"/>
          <a:ext cx="3024485" cy="19205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E7625-1363-474D-8EE8-20F4B27F25F9}">
      <dsp:nvSpPr>
        <dsp:cNvPr id="0" name=""/>
        <dsp:cNvSpPr/>
      </dsp:nvSpPr>
      <dsp:spPr>
        <a:xfrm>
          <a:off x="7729239" y="1082444"/>
          <a:ext cx="3024485" cy="19205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/>
            <a:t>Testing historical interpretations: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VR environments allow historians to experiment with spatial layouts, movement, and visibility, helping them evaluate different interpretations of how historical spaces functioned.</a:t>
          </a:r>
          <a:endParaRPr lang="en-US" sz="1600" kern="1200" dirty="0"/>
        </a:p>
      </dsp:txBody>
      <dsp:txXfrm>
        <a:off x="7785490" y="1138695"/>
        <a:ext cx="2911983" cy="18080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9B5E0-7FD9-4CB4-93FE-1F9076EDE492}">
      <dsp:nvSpPr>
        <dsp:cNvPr id="0" name=""/>
        <dsp:cNvSpPr/>
      </dsp:nvSpPr>
      <dsp:spPr>
        <a:xfrm>
          <a:off x="0" y="459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776114-F2F8-4B0F-A0E1-E1B050719026}">
      <dsp:nvSpPr>
        <dsp:cNvPr id="0" name=""/>
        <dsp:cNvSpPr/>
      </dsp:nvSpPr>
      <dsp:spPr>
        <a:xfrm>
          <a:off x="0" y="459"/>
          <a:ext cx="10753725" cy="753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/>
            <a:t>Cost and access barriers: </a:t>
          </a:r>
          <a:r>
            <a:rPr lang="en-GB" sz="2000" kern="1200" dirty="0"/>
            <a:t>High‑quality VR equipment and software can be expensive, limiting access for schools, museums, and some users.</a:t>
          </a:r>
          <a:endParaRPr lang="en-US" sz="2000" kern="1200" dirty="0"/>
        </a:p>
      </dsp:txBody>
      <dsp:txXfrm>
        <a:off x="0" y="459"/>
        <a:ext cx="10753725" cy="753053"/>
      </dsp:txXfrm>
    </dsp:sp>
    <dsp:sp modelId="{12D2ED1F-9DB3-4060-B529-5D9EDAC632BB}">
      <dsp:nvSpPr>
        <dsp:cNvPr id="0" name=""/>
        <dsp:cNvSpPr/>
      </dsp:nvSpPr>
      <dsp:spPr>
        <a:xfrm>
          <a:off x="0" y="753512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764EB-7EED-4687-A88E-7EABC27D376B}">
      <dsp:nvSpPr>
        <dsp:cNvPr id="0" name=""/>
        <dsp:cNvSpPr/>
      </dsp:nvSpPr>
      <dsp:spPr>
        <a:xfrm>
          <a:off x="0" y="753512"/>
          <a:ext cx="10753725" cy="753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/>
            <a:t>Technical limitations and usability issues: </a:t>
          </a:r>
          <a:r>
            <a:rPr lang="en-GB" sz="2000" kern="1200" dirty="0"/>
            <a:t>Hardware requirements, software glitches, motion sickness, and setup complexity can disrupt learning experiences.</a:t>
          </a:r>
          <a:endParaRPr lang="en-US" sz="2000" kern="1200" dirty="0"/>
        </a:p>
      </dsp:txBody>
      <dsp:txXfrm>
        <a:off x="0" y="753512"/>
        <a:ext cx="10753725" cy="753053"/>
      </dsp:txXfrm>
    </dsp:sp>
    <dsp:sp modelId="{0825DB8E-9F95-49D8-9D7B-9B85EB602D37}">
      <dsp:nvSpPr>
        <dsp:cNvPr id="0" name=""/>
        <dsp:cNvSpPr/>
      </dsp:nvSpPr>
      <dsp:spPr>
        <a:xfrm>
          <a:off x="0" y="1506565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0CBFBD-0E90-4185-999D-C622D4186E16}">
      <dsp:nvSpPr>
        <dsp:cNvPr id="0" name=""/>
        <dsp:cNvSpPr/>
      </dsp:nvSpPr>
      <dsp:spPr>
        <a:xfrm>
          <a:off x="0" y="1506565"/>
          <a:ext cx="10753725" cy="753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/>
            <a:t>Risk of oversimplification or distortion:</a:t>
          </a:r>
          <a:r>
            <a:rPr lang="en-GB" sz="2000" kern="1200" dirty="0"/>
            <a:t> Reconstructions are based on interpretation and incomplete evidence, which may present speculative or misleading versions of the past.</a:t>
          </a:r>
          <a:endParaRPr lang="en-US" sz="2000" kern="1200" dirty="0"/>
        </a:p>
      </dsp:txBody>
      <dsp:txXfrm>
        <a:off x="0" y="1506565"/>
        <a:ext cx="10753725" cy="753053"/>
      </dsp:txXfrm>
    </dsp:sp>
    <dsp:sp modelId="{0E70CCB4-E91D-46B4-B6A0-288FA1179D87}">
      <dsp:nvSpPr>
        <dsp:cNvPr id="0" name=""/>
        <dsp:cNvSpPr/>
      </dsp:nvSpPr>
      <dsp:spPr>
        <a:xfrm>
          <a:off x="0" y="2259619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74B21-3C8B-4117-B1AE-A948FC02D824}">
      <dsp:nvSpPr>
        <dsp:cNvPr id="0" name=""/>
        <dsp:cNvSpPr/>
      </dsp:nvSpPr>
      <dsp:spPr>
        <a:xfrm>
          <a:off x="0" y="2259619"/>
          <a:ext cx="10753725" cy="753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/>
            <a:t>Digital skills and training requirements: </a:t>
          </a:r>
          <a:r>
            <a:rPr lang="en-GB" sz="2000" kern="1200" dirty="0"/>
            <a:t>Effective use requires technical expertise from educators, historians, and institutions, adding to workload and training demands.</a:t>
          </a:r>
          <a:endParaRPr lang="en-US" sz="2000" kern="1200" dirty="0"/>
        </a:p>
      </dsp:txBody>
      <dsp:txXfrm>
        <a:off x="0" y="2259619"/>
        <a:ext cx="10753725" cy="753053"/>
      </dsp:txXfrm>
    </dsp:sp>
    <dsp:sp modelId="{D8CA6E31-2C03-4C03-9394-1DA12CAF7514}">
      <dsp:nvSpPr>
        <dsp:cNvPr id="0" name=""/>
        <dsp:cNvSpPr/>
      </dsp:nvSpPr>
      <dsp:spPr>
        <a:xfrm>
          <a:off x="0" y="3012672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C8C4B-4F2E-4203-B585-9AE6D3FECA1A}">
      <dsp:nvSpPr>
        <dsp:cNvPr id="0" name=""/>
        <dsp:cNvSpPr/>
      </dsp:nvSpPr>
      <dsp:spPr>
        <a:xfrm>
          <a:off x="0" y="3012672"/>
          <a:ext cx="10753725" cy="753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/>
            <a:t>Potential to prioritise spectacle over critical thinking: </a:t>
          </a:r>
          <a:r>
            <a:rPr lang="en-GB" sz="2000" kern="1200" dirty="0"/>
            <a:t>Immersive experiences may encourage passive consumption or emotional impact at the expense of analytical engagement with sources and debate.</a:t>
          </a:r>
          <a:endParaRPr lang="en-US" sz="2000" kern="1200" dirty="0"/>
        </a:p>
      </dsp:txBody>
      <dsp:txXfrm>
        <a:off x="0" y="3012672"/>
        <a:ext cx="10753725" cy="7530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3FB59B-E022-42A3-B32A-1C9CC5AE5391}">
      <dsp:nvSpPr>
        <dsp:cNvPr id="0" name=""/>
        <dsp:cNvSpPr/>
      </dsp:nvSpPr>
      <dsp:spPr>
        <a:xfrm>
          <a:off x="624768" y="514666"/>
          <a:ext cx="956137" cy="9561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1BD4FA-1755-4B83-A5DD-647CA1F1D632}">
      <dsp:nvSpPr>
        <dsp:cNvPr id="0" name=""/>
        <dsp:cNvSpPr/>
      </dsp:nvSpPr>
      <dsp:spPr>
        <a:xfrm>
          <a:off x="40462" y="2099086"/>
          <a:ext cx="2124750" cy="260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/>
            <a:t>Historical research and source evaluation: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Ability to work critically with primary and secondary sources, assess evidential limits, and make transparent interpretive choices that underpin any digital reconstruction.</a:t>
          </a:r>
          <a:endParaRPr lang="en-US" sz="1600" kern="1200" dirty="0"/>
        </a:p>
      </dsp:txBody>
      <dsp:txXfrm>
        <a:off x="40462" y="2099086"/>
        <a:ext cx="2124750" cy="2601562"/>
      </dsp:txXfrm>
    </dsp:sp>
    <dsp:sp modelId="{DD286456-B5E4-472C-9D7F-EB7FCC12D270}">
      <dsp:nvSpPr>
        <dsp:cNvPr id="0" name=""/>
        <dsp:cNvSpPr/>
      </dsp:nvSpPr>
      <dsp:spPr>
        <a:xfrm>
          <a:off x="3121350" y="514666"/>
          <a:ext cx="956137" cy="9561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5900E-8E20-4D51-A3DC-267B6EDB590A}">
      <dsp:nvSpPr>
        <dsp:cNvPr id="0" name=""/>
        <dsp:cNvSpPr/>
      </dsp:nvSpPr>
      <dsp:spPr>
        <a:xfrm>
          <a:off x="2537043" y="2099086"/>
          <a:ext cx="2124750" cy="260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/>
            <a:t>Digital literacy and technical awareness: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Basic understanding of how AR/VR technologies work (e.g. headsets, mobile AR, 3D environments), without necessarily being a programmer.</a:t>
          </a:r>
          <a:endParaRPr lang="en-US" sz="1600" kern="1200" dirty="0"/>
        </a:p>
      </dsp:txBody>
      <dsp:txXfrm>
        <a:off x="2537043" y="2099086"/>
        <a:ext cx="2124750" cy="2601562"/>
      </dsp:txXfrm>
    </dsp:sp>
    <dsp:sp modelId="{DD333C73-9394-425C-9BB8-07A299FBAA2E}">
      <dsp:nvSpPr>
        <dsp:cNvPr id="0" name=""/>
        <dsp:cNvSpPr/>
      </dsp:nvSpPr>
      <dsp:spPr>
        <a:xfrm>
          <a:off x="5617931" y="514666"/>
          <a:ext cx="956137" cy="9561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A6571-DB94-4E3B-89FA-1B908C70B8B2}">
      <dsp:nvSpPr>
        <dsp:cNvPr id="0" name=""/>
        <dsp:cNvSpPr/>
      </dsp:nvSpPr>
      <dsp:spPr>
        <a:xfrm>
          <a:off x="5033625" y="2099086"/>
          <a:ext cx="2124750" cy="260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/>
            <a:t>3D and spatial thinking: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Skills in visualising and reasoning about space, scale, movement, and perspective—crucial for reconstructing buildings, landscapes, or historical environments.</a:t>
          </a:r>
          <a:endParaRPr lang="en-US" sz="1600" kern="1200" dirty="0"/>
        </a:p>
      </dsp:txBody>
      <dsp:txXfrm>
        <a:off x="5033625" y="2099086"/>
        <a:ext cx="2124750" cy="2601562"/>
      </dsp:txXfrm>
    </dsp:sp>
    <dsp:sp modelId="{1BAB3824-4DCB-4781-9894-2FC72416DB84}">
      <dsp:nvSpPr>
        <dsp:cNvPr id="0" name=""/>
        <dsp:cNvSpPr/>
      </dsp:nvSpPr>
      <dsp:spPr>
        <a:xfrm>
          <a:off x="8114512" y="514666"/>
          <a:ext cx="956137" cy="9561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C8E730-B658-49BE-BDD1-1CA41CD3B7AC}">
      <dsp:nvSpPr>
        <dsp:cNvPr id="0" name=""/>
        <dsp:cNvSpPr/>
      </dsp:nvSpPr>
      <dsp:spPr>
        <a:xfrm>
          <a:off x="7530206" y="2099086"/>
          <a:ext cx="2124750" cy="260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/>
            <a:t>Collaboration and project management: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Experience working with technologists, designers, or developers, including communicating historical requirements, managing timelines, and contributing to interdisciplinary teams.</a:t>
          </a:r>
          <a:endParaRPr lang="en-US" sz="1600" kern="1200" dirty="0"/>
        </a:p>
      </dsp:txBody>
      <dsp:txXfrm>
        <a:off x="7530206" y="2099086"/>
        <a:ext cx="2124750" cy="2601562"/>
      </dsp:txXfrm>
    </dsp:sp>
    <dsp:sp modelId="{C76961D5-A9D0-4834-A287-4F4D28157BC5}">
      <dsp:nvSpPr>
        <dsp:cNvPr id="0" name=""/>
        <dsp:cNvSpPr/>
      </dsp:nvSpPr>
      <dsp:spPr>
        <a:xfrm>
          <a:off x="10611093" y="514666"/>
          <a:ext cx="956137" cy="95613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864808-D3F4-4D4B-A902-770CDFC8E477}">
      <dsp:nvSpPr>
        <dsp:cNvPr id="0" name=""/>
        <dsp:cNvSpPr/>
      </dsp:nvSpPr>
      <dsp:spPr>
        <a:xfrm>
          <a:off x="10026787" y="2099086"/>
          <a:ext cx="2124750" cy="260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/>
            <a:t>Critical reflection and ethics: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Ability to reflect on how digital reconstructions shape interpretation, address uncertainty and speculation, and consider ethical issues such as authenticity, authority, and audience impact.</a:t>
          </a:r>
          <a:endParaRPr lang="en-US" sz="1600" kern="1200" dirty="0"/>
        </a:p>
      </dsp:txBody>
      <dsp:txXfrm>
        <a:off x="10026787" y="2099086"/>
        <a:ext cx="2124750" cy="26015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060C70-BC83-458A-A733-C2CC2D01014E}">
      <dsp:nvSpPr>
        <dsp:cNvPr id="0" name=""/>
        <dsp:cNvSpPr/>
      </dsp:nvSpPr>
      <dsp:spPr>
        <a:xfrm>
          <a:off x="0" y="42862"/>
          <a:ext cx="10753725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What are your views? </a:t>
          </a:r>
          <a:endParaRPr lang="en-US" sz="2800" b="1" kern="1200" dirty="0"/>
        </a:p>
      </dsp:txBody>
      <dsp:txXfrm>
        <a:off x="32784" y="75646"/>
        <a:ext cx="10688157" cy="606012"/>
      </dsp:txXfrm>
    </dsp:sp>
    <dsp:sp modelId="{6653AFFE-13A2-4D5C-9884-4E195CFCE590}">
      <dsp:nvSpPr>
        <dsp:cNvPr id="0" name=""/>
        <dsp:cNvSpPr/>
      </dsp:nvSpPr>
      <dsp:spPr>
        <a:xfrm>
          <a:off x="0" y="795082"/>
          <a:ext cx="10753725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Have you used it before? What did you think of it?</a:t>
          </a:r>
          <a:endParaRPr lang="en-US" sz="2800" kern="1200" dirty="0"/>
        </a:p>
      </dsp:txBody>
      <dsp:txXfrm>
        <a:off x="32784" y="827866"/>
        <a:ext cx="10688157" cy="606012"/>
      </dsp:txXfrm>
    </dsp:sp>
    <dsp:sp modelId="{89AA24A3-3138-4044-ADD4-AC5FC7F53BE5}">
      <dsp:nvSpPr>
        <dsp:cNvPr id="0" name=""/>
        <dsp:cNvSpPr/>
      </dsp:nvSpPr>
      <dsp:spPr>
        <a:xfrm>
          <a:off x="0" y="1547302"/>
          <a:ext cx="10753725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Can think of how you might use it for enhance your learning experience?</a:t>
          </a:r>
          <a:endParaRPr lang="en-US" sz="2800" kern="1200"/>
        </a:p>
      </dsp:txBody>
      <dsp:txXfrm>
        <a:off x="32784" y="1580086"/>
        <a:ext cx="10688157" cy="606012"/>
      </dsp:txXfrm>
    </dsp:sp>
    <dsp:sp modelId="{C820929A-86F8-4EFD-B02B-B24E5C27DF63}">
      <dsp:nvSpPr>
        <dsp:cNvPr id="0" name=""/>
        <dsp:cNvSpPr/>
      </dsp:nvSpPr>
      <dsp:spPr>
        <a:xfrm>
          <a:off x="0" y="2299522"/>
          <a:ext cx="10753725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Can you think of ways in which you might use it in a research context?</a:t>
          </a:r>
          <a:endParaRPr lang="en-US" sz="2800" kern="1200"/>
        </a:p>
      </dsp:txBody>
      <dsp:txXfrm>
        <a:off x="32784" y="2332306"/>
        <a:ext cx="10688157" cy="606012"/>
      </dsp:txXfrm>
    </dsp:sp>
    <dsp:sp modelId="{6CC57B57-6C86-4CF6-B6D1-4AFAD4394001}">
      <dsp:nvSpPr>
        <dsp:cNvPr id="0" name=""/>
        <dsp:cNvSpPr/>
      </dsp:nvSpPr>
      <dsp:spPr>
        <a:xfrm>
          <a:off x="0" y="3051742"/>
          <a:ext cx="10753725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IS it something you’d like to build skills in?</a:t>
          </a:r>
          <a:endParaRPr lang="en-US" sz="2800" kern="1200"/>
        </a:p>
      </dsp:txBody>
      <dsp:txXfrm>
        <a:off x="32784" y="3084526"/>
        <a:ext cx="10688157" cy="606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370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437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306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362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166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60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612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431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6634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162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559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169D6739-D5B5-4D82-B0DA-165FFE455929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336FC7BC-2F95-4F99-8822-8C95C20DEC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31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7ACA2-900D-3FA7-B1BC-2F4199E235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1" y="4385066"/>
            <a:ext cx="10923638" cy="1317643"/>
          </a:xfrm>
        </p:spPr>
        <p:txBody>
          <a:bodyPr>
            <a:normAutofit/>
          </a:bodyPr>
          <a:lstStyle/>
          <a:p>
            <a:r>
              <a:rPr lang="en-GB" sz="8100"/>
              <a:t>Introduction to AR and VR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CFFFD-737C-1CD6-8A97-26B827426D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702709"/>
            <a:ext cx="10923638" cy="521109"/>
          </a:xfrm>
        </p:spPr>
        <p:txBody>
          <a:bodyPr>
            <a:normAutofit/>
          </a:bodyPr>
          <a:lstStyle/>
          <a:p>
            <a:r>
              <a:rPr lang="en-GB"/>
              <a:t>Using technology as historians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D68E1A-ED38-6913-A0E3-7DE8505B4B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284" r="-1" b="30712"/>
          <a:stretch>
            <a:fillRect/>
          </a:stretch>
        </p:blipFill>
        <p:spPr>
          <a:xfrm>
            <a:off x="635457" y="640080"/>
            <a:ext cx="10916463" cy="360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617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4010828" cy="5571066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4" y="809244"/>
            <a:ext cx="3685032" cy="5239512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11DEB-3173-B8BC-28F8-4B437BA4C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292" y="1031634"/>
            <a:ext cx="3368431" cy="484477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VR?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2A65E-751F-2D16-D364-EC2F7AA7A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791" y="1031634"/>
            <a:ext cx="6140590" cy="4746232"/>
          </a:xfrm>
        </p:spPr>
        <p:txBody>
          <a:bodyPr anchor="ctr">
            <a:normAutofit/>
          </a:bodyPr>
          <a:lstStyle/>
          <a:p>
            <a:r>
              <a:rPr lang="en-GB" dirty="0"/>
              <a:t>Virtual Reality (VR) is a </a:t>
            </a:r>
            <a:r>
              <a:rPr lang="en-GB" b="1" dirty="0"/>
              <a:t>computer‑generated, immersive environment </a:t>
            </a:r>
            <a:r>
              <a:rPr lang="en-GB" dirty="0"/>
              <a:t>that users can explore and interact with as if it were real.</a:t>
            </a:r>
          </a:p>
          <a:p>
            <a:r>
              <a:rPr lang="en-GB" dirty="0"/>
              <a:t>It typically uses </a:t>
            </a:r>
            <a:r>
              <a:rPr lang="en-GB" b="1" dirty="0"/>
              <a:t>head‑mounted displays </a:t>
            </a:r>
            <a:r>
              <a:rPr lang="en-GB" dirty="0"/>
              <a:t>(headsets) and sometimes hand controllers to block out the physical world.</a:t>
            </a:r>
          </a:p>
          <a:p>
            <a:r>
              <a:rPr lang="en-GB" dirty="0"/>
              <a:t>VR creates a sense of </a:t>
            </a:r>
            <a:r>
              <a:rPr lang="en-GB" b="1" dirty="0"/>
              <a:t>presence</a:t>
            </a:r>
            <a:r>
              <a:rPr lang="en-GB" dirty="0"/>
              <a:t>, making users feel they are “inside” the digital environment.</a:t>
            </a:r>
          </a:p>
          <a:p>
            <a:r>
              <a:rPr lang="en-GB" dirty="0"/>
              <a:t>The experience responds to user movement (e.g. head or hand movements) </a:t>
            </a:r>
            <a:r>
              <a:rPr lang="en-GB" b="1" dirty="0"/>
              <a:t>in real time</a:t>
            </a:r>
            <a:r>
              <a:rPr lang="en-GB" dirty="0"/>
              <a:t>.</a:t>
            </a:r>
          </a:p>
          <a:p>
            <a:r>
              <a:rPr lang="en-GB" dirty="0"/>
              <a:t>VR is used in areas such as education, training, gaming, medicine, and historical reconstruction.</a:t>
            </a:r>
          </a:p>
        </p:txBody>
      </p:sp>
    </p:spTree>
    <p:extLst>
      <p:ext uri="{BB962C8B-B14F-4D97-AF65-F5344CB8AC3E}">
        <p14:creationId xmlns:p14="http://schemas.microsoft.com/office/powerpoint/2010/main" val="1165675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7"/>
            <a:ext cx="10905065" cy="1989682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5" y="806204"/>
            <a:ext cx="10579608" cy="1664208"/>
          </a:xfrm>
          <a:prstGeom prst="rect">
            <a:avLst/>
          </a:prstGeom>
          <a:noFill/>
          <a:ln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7F654D-7F15-4880-173E-CE818C6A8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846" y="1059736"/>
            <a:ext cx="10040233" cy="122813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is VR different to AR?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DC7D12F7-E9F1-46A0-ED2A-CD310ED6F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1846" y="2973313"/>
            <a:ext cx="10040233" cy="2903099"/>
          </a:xfrm>
        </p:spPr>
        <p:txBody>
          <a:bodyPr>
            <a:normAutofit/>
          </a:bodyPr>
          <a:lstStyle/>
          <a:p>
            <a:r>
              <a:rPr lang="en-GB" sz="2000" dirty="0"/>
              <a:t>VR fully immerses the user in a completely digital environment, replacing the real world.</a:t>
            </a:r>
          </a:p>
          <a:p>
            <a:r>
              <a:rPr lang="en-GB" sz="2000" dirty="0"/>
              <a:t>AR </a:t>
            </a:r>
            <a:r>
              <a:rPr lang="en-GB" sz="2000" b="1" u="sng" dirty="0"/>
              <a:t>overlays digital elements </a:t>
            </a:r>
            <a:r>
              <a:rPr lang="en-GB" sz="2000" dirty="0"/>
              <a:t>onto the real world, enhancing rather than replacing it.</a:t>
            </a:r>
          </a:p>
          <a:p>
            <a:r>
              <a:rPr lang="en-GB" sz="2000" dirty="0"/>
              <a:t>VR usually requires a headset that blocks out physical surroundings.</a:t>
            </a:r>
          </a:p>
          <a:p>
            <a:r>
              <a:rPr lang="en-GB" sz="2000" dirty="0"/>
              <a:t>AR is often experienced through smartphones, tablets, or AR glasses, </a:t>
            </a:r>
            <a:r>
              <a:rPr lang="en-GB" sz="2000" b="1" u="sng" dirty="0"/>
              <a:t>keeping the real world visible.</a:t>
            </a:r>
          </a:p>
          <a:p>
            <a:r>
              <a:rPr lang="en-GB" sz="2000" dirty="0"/>
              <a:t>VR is ideal for full simulations (e.g. virtual historical sites), while AR adds contextual information to real locations or objects.</a:t>
            </a:r>
          </a:p>
        </p:txBody>
      </p:sp>
    </p:spTree>
    <p:extLst>
      <p:ext uri="{BB962C8B-B14F-4D97-AF65-F5344CB8AC3E}">
        <p14:creationId xmlns:p14="http://schemas.microsoft.com/office/powerpoint/2010/main" val="3058281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C38ED1-1433-C81E-693C-E9C5A2191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How does this apply to historians?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7F246D-513E-0E4B-EA81-67B19A0E4A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9620239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0609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5A0E7-C23A-44A9-F575-03304C12B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other uses are there in a historical context?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F899E2-A3F5-9F10-0909-2BF61578C3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0460958"/>
              </p:ext>
            </p:extLst>
          </p:nvPr>
        </p:nvGraphicFramePr>
        <p:xfrm>
          <a:off x="676656" y="2011680"/>
          <a:ext cx="10753725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5468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813F6F-8E1D-FF45-1E86-D3D8C1D3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936711"/>
            <a:ext cx="2988265" cy="4984578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What are the benefits of using this technology?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4C965-2FB4-ED70-07FF-A177FD11E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88" y="80920"/>
            <a:ext cx="7577611" cy="6777080"/>
          </a:xfrm>
        </p:spPr>
        <p:txBody>
          <a:bodyPr anchor="ctr">
            <a:normAutofit/>
          </a:bodyPr>
          <a:lstStyle/>
          <a:p>
            <a:r>
              <a:rPr lang="en-GB" b="1" dirty="0"/>
              <a:t>Immersive engagement: </a:t>
            </a:r>
            <a:r>
              <a:rPr lang="en-GB" dirty="0"/>
              <a:t>AR and VR allow users to experience historical places and events in a vivid, sensory way, increasing interest and emotional connection with the past.</a:t>
            </a:r>
          </a:p>
          <a:p>
            <a:r>
              <a:rPr lang="en-GB" b="1" dirty="0"/>
              <a:t>Improved understanding of context: </a:t>
            </a:r>
            <a:r>
              <a:rPr lang="en-GB" dirty="0"/>
              <a:t>Seeing artefacts, buildings, or landscapes in their original settings helps learners grasp scale, function, and spatial relationships more effectively than text alone.</a:t>
            </a:r>
          </a:p>
          <a:p>
            <a:r>
              <a:rPr lang="en-GB" b="1" dirty="0"/>
              <a:t>Active and experiential learning: </a:t>
            </a:r>
            <a:r>
              <a:rPr lang="en-GB" dirty="0"/>
              <a:t>These technologies encourage exploration and interaction, supporting deeper learning compared to passive reading or listening.</a:t>
            </a:r>
          </a:p>
          <a:p>
            <a:r>
              <a:rPr lang="en-GB" b="1" dirty="0"/>
              <a:t>Accessibility to lost or distant histories: </a:t>
            </a:r>
            <a:r>
              <a:rPr lang="en-GB" dirty="0"/>
              <a:t>AR and VR make it possible to visit destroyed sites, fragile locations, or geographically distant places that would otherwise be inaccessible.</a:t>
            </a:r>
          </a:p>
          <a:p>
            <a:r>
              <a:rPr lang="en-GB" b="1" dirty="0"/>
              <a:t>Engagement with diverse audiences: </a:t>
            </a:r>
            <a:r>
              <a:rPr lang="en-GB" dirty="0"/>
              <a:t>They help museums, educators, and public historians reach wider audiences by presenting history in innovative, memorable, and inclusive ways.</a:t>
            </a:r>
          </a:p>
        </p:txBody>
      </p:sp>
    </p:spTree>
    <p:extLst>
      <p:ext uri="{BB962C8B-B14F-4D97-AF65-F5344CB8AC3E}">
        <p14:creationId xmlns:p14="http://schemas.microsoft.com/office/powerpoint/2010/main" val="1466364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765CA-361E-3DC7-758A-A84F9A490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drawbacks?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ABB87F-245A-5756-84EC-DBA9E4BB60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4969705"/>
              </p:ext>
            </p:extLst>
          </p:nvPr>
        </p:nvGraphicFramePr>
        <p:xfrm>
          <a:off x="676656" y="2011680"/>
          <a:ext cx="10753725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4367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3547E-6E94-8871-94AD-783660EFF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skills do you need to produce it?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F71747F-E2B2-864F-E73E-A8FC797393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374917"/>
              </p:ext>
            </p:extLst>
          </p:nvPr>
        </p:nvGraphicFramePr>
        <p:xfrm>
          <a:off x="0" y="1642684"/>
          <a:ext cx="12192000" cy="5215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1703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D80AA-E5AB-E970-3CFC-72119E29E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 to you . . .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399B0B-B9CB-BB57-8238-D20035512A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314830"/>
              </p:ext>
            </p:extLst>
          </p:nvPr>
        </p:nvGraphicFramePr>
        <p:xfrm>
          <a:off x="676656" y="2011680"/>
          <a:ext cx="10753725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0840760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0</TotalTime>
  <Words>922</Words>
  <Application>Microsoft Office PowerPoint</Application>
  <PresentationFormat>Widescreen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 Light</vt:lpstr>
      <vt:lpstr>Metropolitan</vt:lpstr>
      <vt:lpstr>Introduction to AR and VR</vt:lpstr>
      <vt:lpstr>What is VR? </vt:lpstr>
      <vt:lpstr>How is VR different to AR?</vt:lpstr>
      <vt:lpstr>How does this apply to historians?</vt:lpstr>
      <vt:lpstr>What other uses are there in a historical context?</vt:lpstr>
      <vt:lpstr>What are the benefits of using this technology?</vt:lpstr>
      <vt:lpstr>What are the drawbacks?</vt:lpstr>
      <vt:lpstr>What skills do you need to produce it?</vt:lpstr>
      <vt:lpstr>Over to you . . 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Harriett Webster</dc:creator>
  <cp:lastModifiedBy>Harriett Webster</cp:lastModifiedBy>
  <cp:revision>1</cp:revision>
  <dcterms:created xsi:type="dcterms:W3CDTF">2026-01-28T09:31:06Z</dcterms:created>
  <dcterms:modified xsi:type="dcterms:W3CDTF">2026-01-28T09:57:06Z</dcterms:modified>
</cp:coreProperties>
</file>