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 autoCompressPictures="0">
  <p:sldMasterIdLst>
    <p:sldMasterId id="2147483648" r:id="rId4"/>
  </p:sldMasterIdLst>
  <p:notesMasterIdLst>
    <p:notesMasterId r:id="rId54"/>
  </p:notesMasterIdLst>
  <p:sldIdLst>
    <p:sldId id="347" r:id="rId5"/>
    <p:sldId id="348" r:id="rId6"/>
    <p:sldId id="349" r:id="rId7"/>
    <p:sldId id="350" r:id="rId8"/>
    <p:sldId id="351" r:id="rId9"/>
    <p:sldId id="352" r:id="rId10"/>
    <p:sldId id="353" r:id="rId11"/>
    <p:sldId id="354" r:id="rId12"/>
    <p:sldId id="355" r:id="rId13"/>
    <p:sldId id="356" r:id="rId14"/>
    <p:sldId id="357" r:id="rId15"/>
    <p:sldId id="365" r:id="rId16"/>
    <p:sldId id="366" r:id="rId17"/>
    <p:sldId id="367" r:id="rId18"/>
    <p:sldId id="368" r:id="rId19"/>
    <p:sldId id="369" r:id="rId20"/>
    <p:sldId id="370" r:id="rId21"/>
    <p:sldId id="371" r:id="rId22"/>
    <p:sldId id="372" r:id="rId23"/>
    <p:sldId id="373" r:id="rId24"/>
    <p:sldId id="374" r:id="rId25"/>
    <p:sldId id="375" r:id="rId26"/>
    <p:sldId id="376" r:id="rId27"/>
    <p:sldId id="387" r:id="rId28"/>
    <p:sldId id="388" r:id="rId29"/>
    <p:sldId id="389" r:id="rId30"/>
    <p:sldId id="390" r:id="rId31"/>
    <p:sldId id="391" r:id="rId32"/>
    <p:sldId id="392" r:id="rId33"/>
    <p:sldId id="393" r:id="rId34"/>
    <p:sldId id="394" r:id="rId35"/>
    <p:sldId id="395" r:id="rId36"/>
    <p:sldId id="396" r:id="rId37"/>
    <p:sldId id="397" r:id="rId38"/>
    <p:sldId id="416" r:id="rId39"/>
    <p:sldId id="417" r:id="rId40"/>
    <p:sldId id="418" r:id="rId41"/>
    <p:sldId id="421" r:id="rId42"/>
    <p:sldId id="436" r:id="rId43"/>
    <p:sldId id="437" r:id="rId44"/>
    <p:sldId id="438" r:id="rId45"/>
    <p:sldId id="439" r:id="rId46"/>
    <p:sldId id="440" r:id="rId47"/>
    <p:sldId id="441" r:id="rId48"/>
    <p:sldId id="442" r:id="rId49"/>
    <p:sldId id="443" r:id="rId50"/>
    <p:sldId id="433" r:id="rId51"/>
    <p:sldId id="431" r:id="rId52"/>
    <p:sldId id="432" r:id="rId53"/>
  </p:sldIdLst>
  <p:sldSz cx="12192000" cy="6858000"/>
  <p:notesSz cx="6858000" cy="9144000"/>
  <p:kinsoku lang="ja-JP" invalStChars="、。，．・：；？！゛゜ヽヾゝゞ々’”）〕］｝〉》」』】°‰′″℃￠％!%),.:;?]}｡｣､･ﾞﾟ" invalEndChars="‘“（〔［｛〈《「『【￥＄$([\{｢￡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ECEC"/>
    <a:srgbClr val="3222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FC73F2-5B18-45CF-86CE-50795C843C6C}" v="53" dt="2023-04-29T17:37:20.1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5481" autoAdjust="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commentAuthors" Target="commentAuthor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theme" Target="theme/theme1.xml"/><Relationship Id="rId5" Type="http://schemas.openxmlformats.org/officeDocument/2006/relationships/slide" Target="slides/slide1.xml"/><Relationship Id="rId61" Type="http://schemas.microsoft.com/office/2015/10/relationships/revisionInfo" Target="revisionInfo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notesMaster" Target="notesMasters/notesMaster1.xml"/><Relationship Id="rId62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viewProps" Target="viewProps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78FC73F2-5B18-45CF-86CE-50795C843C6C}"/>
    <pc:docChg chg="custSel addSld delSld modSld">
      <pc:chgData name="Zita Draper" userId="b063123c-f51f-481b-b99c-f574606c9ace" providerId="ADAL" clId="{78FC73F2-5B18-45CF-86CE-50795C843C6C}" dt="2023-04-29T17:34:49.132" v="13389" actId="14100"/>
      <pc:docMkLst>
        <pc:docMk/>
      </pc:docMkLst>
      <pc:sldChg chg="modSp mod">
        <pc:chgData name="Zita Draper" userId="b063123c-f51f-481b-b99c-f574606c9ace" providerId="ADAL" clId="{78FC73F2-5B18-45CF-86CE-50795C843C6C}" dt="2023-04-28T20:47:28.453" v="13284" actId="14100"/>
        <pc:sldMkLst>
          <pc:docMk/>
          <pc:sldMk cId="3527426779" sldId="347"/>
        </pc:sldMkLst>
        <pc:picChg chg="mod">
          <ac:chgData name="Zita Draper" userId="b063123c-f51f-481b-b99c-f574606c9ace" providerId="ADAL" clId="{78FC73F2-5B18-45CF-86CE-50795C843C6C}" dt="2023-04-28T20:47:28.453" v="13284" actId="14100"/>
          <ac:picMkLst>
            <pc:docMk/>
            <pc:sldMk cId="3527426779" sldId="347"/>
            <ac:picMk id="4" creationId="{7A6EEF28-9E45-54EE-14D5-581B339F3267}"/>
          </ac:picMkLst>
        </pc:picChg>
      </pc:sldChg>
      <pc:sldChg chg="modSp mod">
        <pc:chgData name="Zita Draper" userId="b063123c-f51f-481b-b99c-f574606c9ace" providerId="ADAL" clId="{78FC73F2-5B18-45CF-86CE-50795C843C6C}" dt="2023-04-28T21:09:01.942" v="13288" actId="14100"/>
        <pc:sldMkLst>
          <pc:docMk/>
          <pc:sldMk cId="2683711749" sldId="348"/>
        </pc:sldMkLst>
        <pc:picChg chg="mod">
          <ac:chgData name="Zita Draper" userId="b063123c-f51f-481b-b99c-f574606c9ace" providerId="ADAL" clId="{78FC73F2-5B18-45CF-86CE-50795C843C6C}" dt="2023-04-28T21:09:01.942" v="13288" actId="14100"/>
          <ac:picMkLst>
            <pc:docMk/>
            <pc:sldMk cId="2683711749" sldId="348"/>
            <ac:picMk id="2" creationId="{60A66ADD-81B5-9E1D-751D-1EFE5A334B7A}"/>
          </ac:picMkLst>
        </pc:picChg>
      </pc:sldChg>
      <pc:sldChg chg="delSp modSp mod">
        <pc:chgData name="Zita Draper" userId="b063123c-f51f-481b-b99c-f574606c9ace" providerId="ADAL" clId="{78FC73F2-5B18-45CF-86CE-50795C843C6C}" dt="2023-04-28T21:09:33.450" v="13290" actId="14100"/>
        <pc:sldMkLst>
          <pc:docMk/>
          <pc:sldMk cId="3427628259" sldId="349"/>
        </pc:sldMkLst>
        <pc:spChg chg="mod">
          <ac:chgData name="Zita Draper" userId="b063123c-f51f-481b-b99c-f574606c9ace" providerId="ADAL" clId="{78FC73F2-5B18-45CF-86CE-50795C843C6C}" dt="2023-04-18T08:03:47.216" v="32" actId="115"/>
          <ac:spMkLst>
            <pc:docMk/>
            <pc:sldMk cId="3427628259" sldId="349"/>
            <ac:spMk id="2" creationId="{66CBD8F6-29B5-FBD2-99F8-77528BC4A301}"/>
          </ac:spMkLst>
        </pc:spChg>
        <pc:spChg chg="del">
          <ac:chgData name="Zita Draper" userId="b063123c-f51f-481b-b99c-f574606c9ace" providerId="ADAL" clId="{78FC73F2-5B18-45CF-86CE-50795C843C6C}" dt="2023-04-18T08:03:41.064" v="29" actId="478"/>
          <ac:spMkLst>
            <pc:docMk/>
            <pc:sldMk cId="3427628259" sldId="349"/>
            <ac:spMk id="3" creationId="{D3424F3D-4623-E7D9-3B73-A0A69919D6ED}"/>
          </ac:spMkLst>
        </pc:spChg>
        <pc:spChg chg="mod">
          <ac:chgData name="Zita Draper" userId="b063123c-f51f-481b-b99c-f574606c9ace" providerId="ADAL" clId="{78FC73F2-5B18-45CF-86CE-50795C843C6C}" dt="2023-04-18T08:04:42.556" v="284" actId="20577"/>
          <ac:spMkLst>
            <pc:docMk/>
            <pc:sldMk cId="3427628259" sldId="349"/>
            <ac:spMk id="4" creationId="{0713C697-CD19-78B4-6647-36C78E0E3929}"/>
          </ac:spMkLst>
        </pc:spChg>
        <pc:spChg chg="del">
          <ac:chgData name="Zita Draper" userId="b063123c-f51f-481b-b99c-f574606c9ace" providerId="ADAL" clId="{78FC73F2-5B18-45CF-86CE-50795C843C6C}" dt="2023-04-18T08:03:53.305" v="33" actId="478"/>
          <ac:spMkLst>
            <pc:docMk/>
            <pc:sldMk cId="3427628259" sldId="349"/>
            <ac:spMk id="5" creationId="{91039E0E-B2A8-46F6-F1B0-71DA5B5F5BE4}"/>
          </ac:spMkLst>
        </pc:spChg>
        <pc:picChg chg="mod">
          <ac:chgData name="Zita Draper" userId="b063123c-f51f-481b-b99c-f574606c9ace" providerId="ADAL" clId="{78FC73F2-5B18-45CF-86CE-50795C843C6C}" dt="2023-04-28T21:09:33.450" v="13290" actId="14100"/>
          <ac:picMkLst>
            <pc:docMk/>
            <pc:sldMk cId="3427628259" sldId="349"/>
            <ac:picMk id="3" creationId="{0C993823-E837-0DF9-1003-BF651199B598}"/>
          </ac:picMkLst>
        </pc:picChg>
      </pc:sldChg>
      <pc:sldChg chg="delSp modSp mod">
        <pc:chgData name="Zita Draper" userId="b063123c-f51f-481b-b99c-f574606c9ace" providerId="ADAL" clId="{78FC73F2-5B18-45CF-86CE-50795C843C6C}" dt="2023-04-28T21:12:10.262" v="13299" actId="14100"/>
        <pc:sldMkLst>
          <pc:docMk/>
          <pc:sldMk cId="1847660576" sldId="350"/>
        </pc:sldMkLst>
        <pc:spChg chg="mod">
          <ac:chgData name="Zita Draper" userId="b063123c-f51f-481b-b99c-f574606c9ace" providerId="ADAL" clId="{78FC73F2-5B18-45CF-86CE-50795C843C6C}" dt="2023-04-18T08:05:08.223" v="317" actId="115"/>
          <ac:spMkLst>
            <pc:docMk/>
            <pc:sldMk cId="1847660576" sldId="350"/>
            <ac:spMk id="2" creationId="{A99CE400-F760-1E83-CFC4-A9BDA812C974}"/>
          </ac:spMkLst>
        </pc:spChg>
        <pc:spChg chg="del">
          <ac:chgData name="Zita Draper" userId="b063123c-f51f-481b-b99c-f574606c9ace" providerId="ADAL" clId="{78FC73F2-5B18-45CF-86CE-50795C843C6C}" dt="2023-04-18T08:05:10.787" v="318" actId="478"/>
          <ac:spMkLst>
            <pc:docMk/>
            <pc:sldMk cId="1847660576" sldId="350"/>
            <ac:spMk id="3" creationId="{25488822-F780-A07F-DAC2-AAFE3DB5EE30}"/>
          </ac:spMkLst>
        </pc:spChg>
        <pc:spChg chg="mod">
          <ac:chgData name="Zita Draper" userId="b063123c-f51f-481b-b99c-f574606c9ace" providerId="ADAL" clId="{78FC73F2-5B18-45CF-86CE-50795C843C6C}" dt="2023-04-18T08:08:43.373" v="523" actId="20577"/>
          <ac:spMkLst>
            <pc:docMk/>
            <pc:sldMk cId="1847660576" sldId="350"/>
            <ac:spMk id="4" creationId="{5A562489-34E9-782B-AE62-5B08A9A9C814}"/>
          </ac:spMkLst>
        </pc:spChg>
        <pc:spChg chg="del mod">
          <ac:chgData name="Zita Draper" userId="b063123c-f51f-481b-b99c-f574606c9ace" providerId="ADAL" clId="{78FC73F2-5B18-45CF-86CE-50795C843C6C}" dt="2023-04-18T08:04:49.716" v="286" actId="478"/>
          <ac:spMkLst>
            <pc:docMk/>
            <pc:sldMk cId="1847660576" sldId="350"/>
            <ac:spMk id="5" creationId="{36F6D7E5-9341-A062-478F-78F2BB7DBAF3}"/>
          </ac:spMkLst>
        </pc:spChg>
        <pc:picChg chg="mod">
          <ac:chgData name="Zita Draper" userId="b063123c-f51f-481b-b99c-f574606c9ace" providerId="ADAL" clId="{78FC73F2-5B18-45CF-86CE-50795C843C6C}" dt="2023-04-28T21:12:10.262" v="13299" actId="14100"/>
          <ac:picMkLst>
            <pc:docMk/>
            <pc:sldMk cId="1847660576" sldId="350"/>
            <ac:picMk id="3" creationId="{6E0541D4-9E30-8598-9F3F-746DA2D1B9BA}"/>
          </ac:picMkLst>
        </pc:picChg>
      </pc:sldChg>
      <pc:sldChg chg="delSp modSp mod">
        <pc:chgData name="Zita Draper" userId="b063123c-f51f-481b-b99c-f574606c9ace" providerId="ADAL" clId="{78FC73F2-5B18-45CF-86CE-50795C843C6C}" dt="2023-04-28T21:12:58.589" v="13301" actId="14100"/>
        <pc:sldMkLst>
          <pc:docMk/>
          <pc:sldMk cId="1496483153" sldId="351"/>
        </pc:sldMkLst>
        <pc:spChg chg="mod">
          <ac:chgData name="Zita Draper" userId="b063123c-f51f-481b-b99c-f574606c9ace" providerId="ADAL" clId="{78FC73F2-5B18-45CF-86CE-50795C843C6C}" dt="2023-04-18T08:05:21.033" v="333" actId="115"/>
          <ac:spMkLst>
            <pc:docMk/>
            <pc:sldMk cId="1496483153" sldId="351"/>
            <ac:spMk id="2" creationId="{2F9A3D70-C0E3-8557-794F-E06538E5FD39}"/>
          </ac:spMkLst>
        </pc:spChg>
        <pc:spChg chg="del">
          <ac:chgData name="Zita Draper" userId="b063123c-f51f-481b-b99c-f574606c9ace" providerId="ADAL" clId="{78FC73F2-5B18-45CF-86CE-50795C843C6C}" dt="2023-04-18T08:05:23.427" v="334" actId="478"/>
          <ac:spMkLst>
            <pc:docMk/>
            <pc:sldMk cId="1496483153" sldId="351"/>
            <ac:spMk id="3" creationId="{8884C2FE-C706-0161-DC15-39883C922BEF}"/>
          </ac:spMkLst>
        </pc:spChg>
        <pc:spChg chg="mod">
          <ac:chgData name="Zita Draper" userId="b063123c-f51f-481b-b99c-f574606c9ace" providerId="ADAL" clId="{78FC73F2-5B18-45CF-86CE-50795C843C6C}" dt="2023-04-18T08:09:34.144" v="741" actId="20577"/>
          <ac:spMkLst>
            <pc:docMk/>
            <pc:sldMk cId="1496483153" sldId="351"/>
            <ac:spMk id="4" creationId="{53A288CD-509D-E363-5B19-076926C12E9D}"/>
          </ac:spMkLst>
        </pc:spChg>
        <pc:spChg chg="del">
          <ac:chgData name="Zita Draper" userId="b063123c-f51f-481b-b99c-f574606c9ace" providerId="ADAL" clId="{78FC73F2-5B18-45CF-86CE-50795C843C6C}" dt="2023-04-18T08:04:54.565" v="287" actId="478"/>
          <ac:spMkLst>
            <pc:docMk/>
            <pc:sldMk cId="1496483153" sldId="351"/>
            <ac:spMk id="5" creationId="{28A7DC28-E374-EC61-E166-9B1E73FAC1E2}"/>
          </ac:spMkLst>
        </pc:spChg>
        <pc:picChg chg="mod">
          <ac:chgData name="Zita Draper" userId="b063123c-f51f-481b-b99c-f574606c9ace" providerId="ADAL" clId="{78FC73F2-5B18-45CF-86CE-50795C843C6C}" dt="2023-04-28T21:12:58.589" v="13301" actId="14100"/>
          <ac:picMkLst>
            <pc:docMk/>
            <pc:sldMk cId="1496483153" sldId="351"/>
            <ac:picMk id="3" creationId="{8965616C-7877-C0CF-FE1D-5A638A8C351D}"/>
          </ac:picMkLst>
        </pc:picChg>
      </pc:sldChg>
      <pc:sldChg chg="delSp modSp mod">
        <pc:chgData name="Zita Draper" userId="b063123c-f51f-481b-b99c-f574606c9ace" providerId="ADAL" clId="{78FC73F2-5B18-45CF-86CE-50795C843C6C}" dt="2023-04-28T21:22:58.288" v="13304" actId="1076"/>
        <pc:sldMkLst>
          <pc:docMk/>
          <pc:sldMk cId="4275353577" sldId="352"/>
        </pc:sldMkLst>
        <pc:spChg chg="mod">
          <ac:chgData name="Zita Draper" userId="b063123c-f51f-481b-b99c-f574606c9ace" providerId="ADAL" clId="{78FC73F2-5B18-45CF-86CE-50795C843C6C}" dt="2023-04-18T08:05:31.564" v="347" actId="115"/>
          <ac:spMkLst>
            <pc:docMk/>
            <pc:sldMk cId="4275353577" sldId="352"/>
            <ac:spMk id="2" creationId="{20ABD566-98C3-FE72-1002-05B9AFC24E3A}"/>
          </ac:spMkLst>
        </pc:spChg>
        <pc:spChg chg="del">
          <ac:chgData name="Zita Draper" userId="b063123c-f51f-481b-b99c-f574606c9ace" providerId="ADAL" clId="{78FC73F2-5B18-45CF-86CE-50795C843C6C}" dt="2023-04-18T08:05:33.376" v="348" actId="478"/>
          <ac:spMkLst>
            <pc:docMk/>
            <pc:sldMk cId="4275353577" sldId="352"/>
            <ac:spMk id="3" creationId="{82BF5CFE-CC33-91C8-6756-D2A331E2DAFC}"/>
          </ac:spMkLst>
        </pc:spChg>
        <pc:spChg chg="mod">
          <ac:chgData name="Zita Draper" userId="b063123c-f51f-481b-b99c-f574606c9ace" providerId="ADAL" clId="{78FC73F2-5B18-45CF-86CE-50795C843C6C}" dt="2023-04-18T08:16:54.085" v="1312" actId="1076"/>
          <ac:spMkLst>
            <pc:docMk/>
            <pc:sldMk cId="4275353577" sldId="352"/>
            <ac:spMk id="4" creationId="{D129560D-0FB6-9F6C-CCF6-15D674490B3C}"/>
          </ac:spMkLst>
        </pc:spChg>
        <pc:spChg chg="del">
          <ac:chgData name="Zita Draper" userId="b063123c-f51f-481b-b99c-f574606c9ace" providerId="ADAL" clId="{78FC73F2-5B18-45CF-86CE-50795C843C6C}" dt="2023-04-18T08:05:36.666" v="349" actId="478"/>
          <ac:spMkLst>
            <pc:docMk/>
            <pc:sldMk cId="4275353577" sldId="352"/>
            <ac:spMk id="5" creationId="{1C682246-6DE3-59CB-8113-516594911EF3}"/>
          </ac:spMkLst>
        </pc:spChg>
        <pc:picChg chg="mod">
          <ac:chgData name="Zita Draper" userId="b063123c-f51f-481b-b99c-f574606c9ace" providerId="ADAL" clId="{78FC73F2-5B18-45CF-86CE-50795C843C6C}" dt="2023-04-28T21:22:58.288" v="13304" actId="1076"/>
          <ac:picMkLst>
            <pc:docMk/>
            <pc:sldMk cId="4275353577" sldId="352"/>
            <ac:picMk id="3" creationId="{52BE3FD9-8297-AAF7-3473-0D4985FBA085}"/>
          </ac:picMkLst>
        </pc:picChg>
      </pc:sldChg>
      <pc:sldChg chg="delSp modSp mod">
        <pc:chgData name="Zita Draper" userId="b063123c-f51f-481b-b99c-f574606c9ace" providerId="ADAL" clId="{78FC73F2-5B18-45CF-86CE-50795C843C6C}" dt="2023-04-28T21:23:49.412" v="13306" actId="14100"/>
        <pc:sldMkLst>
          <pc:docMk/>
          <pc:sldMk cId="2599169514" sldId="353"/>
        </pc:sldMkLst>
        <pc:spChg chg="mod">
          <ac:chgData name="Zita Draper" userId="b063123c-f51f-481b-b99c-f574606c9ace" providerId="ADAL" clId="{78FC73F2-5B18-45CF-86CE-50795C843C6C}" dt="2023-04-18T08:17:06.499" v="1326" actId="115"/>
          <ac:spMkLst>
            <pc:docMk/>
            <pc:sldMk cId="2599169514" sldId="353"/>
            <ac:spMk id="2" creationId="{4F734FC6-93D8-5C82-4539-4EA6C8BFFFBC}"/>
          </ac:spMkLst>
        </pc:spChg>
        <pc:spChg chg="del">
          <ac:chgData name="Zita Draper" userId="b063123c-f51f-481b-b99c-f574606c9ace" providerId="ADAL" clId="{78FC73F2-5B18-45CF-86CE-50795C843C6C}" dt="2023-04-18T08:17:09.442" v="1327" actId="478"/>
          <ac:spMkLst>
            <pc:docMk/>
            <pc:sldMk cId="2599169514" sldId="353"/>
            <ac:spMk id="3" creationId="{6AF75F75-1A42-3975-876E-6A562A7A5715}"/>
          </ac:spMkLst>
        </pc:spChg>
        <pc:spChg chg="mod">
          <ac:chgData name="Zita Draper" userId="b063123c-f51f-481b-b99c-f574606c9ace" providerId="ADAL" clId="{78FC73F2-5B18-45CF-86CE-50795C843C6C}" dt="2023-04-18T08:18:11.133" v="1554" actId="20577"/>
          <ac:spMkLst>
            <pc:docMk/>
            <pc:sldMk cId="2599169514" sldId="353"/>
            <ac:spMk id="4" creationId="{96A17B22-25D0-599D-7E13-4C8D707CD05E}"/>
          </ac:spMkLst>
        </pc:spChg>
        <pc:spChg chg="del">
          <ac:chgData name="Zita Draper" userId="b063123c-f51f-481b-b99c-f574606c9ace" providerId="ADAL" clId="{78FC73F2-5B18-45CF-86CE-50795C843C6C}" dt="2023-04-18T08:17:00.157" v="1313" actId="478"/>
          <ac:spMkLst>
            <pc:docMk/>
            <pc:sldMk cId="2599169514" sldId="353"/>
            <ac:spMk id="5" creationId="{57C1BFCC-C65C-897A-EB9E-2FE07C1A6FCC}"/>
          </ac:spMkLst>
        </pc:spChg>
        <pc:picChg chg="mod">
          <ac:chgData name="Zita Draper" userId="b063123c-f51f-481b-b99c-f574606c9ace" providerId="ADAL" clId="{78FC73F2-5B18-45CF-86CE-50795C843C6C}" dt="2023-04-28T21:23:49.412" v="13306" actId="14100"/>
          <ac:picMkLst>
            <pc:docMk/>
            <pc:sldMk cId="2599169514" sldId="353"/>
            <ac:picMk id="3" creationId="{A1A05B3D-9387-F64A-AA07-13CB7ECD34FD}"/>
          </ac:picMkLst>
        </pc:picChg>
      </pc:sldChg>
      <pc:sldChg chg="delSp modSp mod">
        <pc:chgData name="Zita Draper" userId="b063123c-f51f-481b-b99c-f574606c9ace" providerId="ADAL" clId="{78FC73F2-5B18-45CF-86CE-50795C843C6C}" dt="2023-04-28T21:24:16.900" v="13308" actId="14100"/>
        <pc:sldMkLst>
          <pc:docMk/>
          <pc:sldMk cId="3434283081" sldId="354"/>
        </pc:sldMkLst>
        <pc:spChg chg="mod">
          <ac:chgData name="Zita Draper" userId="b063123c-f51f-481b-b99c-f574606c9ace" providerId="ADAL" clId="{78FC73F2-5B18-45CF-86CE-50795C843C6C}" dt="2023-04-18T08:19:43.258" v="1677" actId="115"/>
          <ac:spMkLst>
            <pc:docMk/>
            <pc:sldMk cId="3434283081" sldId="354"/>
            <ac:spMk id="2" creationId="{31115F27-2FAC-38EA-CB00-7582B1237B3D}"/>
          </ac:spMkLst>
        </pc:spChg>
        <pc:spChg chg="del">
          <ac:chgData name="Zita Draper" userId="b063123c-f51f-481b-b99c-f574606c9ace" providerId="ADAL" clId="{78FC73F2-5B18-45CF-86CE-50795C843C6C}" dt="2023-04-18T08:19:44.974" v="1678" actId="478"/>
          <ac:spMkLst>
            <pc:docMk/>
            <pc:sldMk cId="3434283081" sldId="354"/>
            <ac:spMk id="3" creationId="{9189D6EB-B0DE-673E-5A3F-4E4A4E568BD3}"/>
          </ac:spMkLst>
        </pc:spChg>
        <pc:spChg chg="mod">
          <ac:chgData name="Zita Draper" userId="b063123c-f51f-481b-b99c-f574606c9ace" providerId="ADAL" clId="{78FC73F2-5B18-45CF-86CE-50795C843C6C}" dt="2023-04-18T08:20:49.502" v="1784" actId="313"/>
          <ac:spMkLst>
            <pc:docMk/>
            <pc:sldMk cId="3434283081" sldId="354"/>
            <ac:spMk id="4" creationId="{745AC38F-1CD0-AA92-B659-BC7D2E531D79}"/>
          </ac:spMkLst>
        </pc:spChg>
        <pc:spChg chg="del mod">
          <ac:chgData name="Zita Draper" userId="b063123c-f51f-481b-b99c-f574606c9ace" providerId="ADAL" clId="{78FC73F2-5B18-45CF-86CE-50795C843C6C}" dt="2023-04-18T08:20:54.945" v="1786" actId="478"/>
          <ac:spMkLst>
            <pc:docMk/>
            <pc:sldMk cId="3434283081" sldId="354"/>
            <ac:spMk id="5" creationId="{5546A44E-254B-67A1-7FD6-ECB0BC87F41A}"/>
          </ac:spMkLst>
        </pc:spChg>
        <pc:picChg chg="mod">
          <ac:chgData name="Zita Draper" userId="b063123c-f51f-481b-b99c-f574606c9ace" providerId="ADAL" clId="{78FC73F2-5B18-45CF-86CE-50795C843C6C}" dt="2023-04-28T21:24:16.900" v="13308" actId="14100"/>
          <ac:picMkLst>
            <pc:docMk/>
            <pc:sldMk cId="3434283081" sldId="354"/>
            <ac:picMk id="3" creationId="{4315FB86-7191-CFF1-8DEE-1D7ABC60A2F1}"/>
          </ac:picMkLst>
        </pc:picChg>
      </pc:sldChg>
      <pc:sldChg chg="delSp modSp mod">
        <pc:chgData name="Zita Draper" userId="b063123c-f51f-481b-b99c-f574606c9ace" providerId="ADAL" clId="{78FC73F2-5B18-45CF-86CE-50795C843C6C}" dt="2023-04-29T16:38:59.855" v="13310" actId="14100"/>
        <pc:sldMkLst>
          <pc:docMk/>
          <pc:sldMk cId="1435557324" sldId="355"/>
        </pc:sldMkLst>
        <pc:spChg chg="mod">
          <ac:chgData name="Zita Draper" userId="b063123c-f51f-481b-b99c-f574606c9ace" providerId="ADAL" clId="{78FC73F2-5B18-45CF-86CE-50795C843C6C}" dt="2023-04-18T08:21:56.128" v="1799" actId="115"/>
          <ac:spMkLst>
            <pc:docMk/>
            <pc:sldMk cId="1435557324" sldId="355"/>
            <ac:spMk id="2" creationId="{DFDE0625-E0E1-03BF-0797-146805466F26}"/>
          </ac:spMkLst>
        </pc:spChg>
        <pc:spChg chg="del">
          <ac:chgData name="Zita Draper" userId="b063123c-f51f-481b-b99c-f574606c9ace" providerId="ADAL" clId="{78FC73F2-5B18-45CF-86CE-50795C843C6C}" dt="2023-04-18T08:21:57.579" v="1800" actId="478"/>
          <ac:spMkLst>
            <pc:docMk/>
            <pc:sldMk cId="1435557324" sldId="355"/>
            <ac:spMk id="3" creationId="{634D5039-7460-8293-D543-F29586846B7C}"/>
          </ac:spMkLst>
        </pc:spChg>
        <pc:spChg chg="mod">
          <ac:chgData name="Zita Draper" userId="b063123c-f51f-481b-b99c-f574606c9ace" providerId="ADAL" clId="{78FC73F2-5B18-45CF-86CE-50795C843C6C}" dt="2023-04-18T08:23:07.938" v="2171" actId="20577"/>
          <ac:spMkLst>
            <pc:docMk/>
            <pc:sldMk cId="1435557324" sldId="355"/>
            <ac:spMk id="4" creationId="{25B395BE-65B5-145A-211A-09BCF44CD79A}"/>
          </ac:spMkLst>
        </pc:spChg>
        <pc:spChg chg="del">
          <ac:chgData name="Zita Draper" userId="b063123c-f51f-481b-b99c-f574606c9ace" providerId="ADAL" clId="{78FC73F2-5B18-45CF-86CE-50795C843C6C}" dt="2023-04-18T08:22:43.109" v="2034" actId="478"/>
          <ac:spMkLst>
            <pc:docMk/>
            <pc:sldMk cId="1435557324" sldId="355"/>
            <ac:spMk id="5" creationId="{7E0B15E3-198C-87D7-D2FC-768B34DB5A73}"/>
          </ac:spMkLst>
        </pc:spChg>
        <pc:picChg chg="mod">
          <ac:chgData name="Zita Draper" userId="b063123c-f51f-481b-b99c-f574606c9ace" providerId="ADAL" clId="{78FC73F2-5B18-45CF-86CE-50795C843C6C}" dt="2023-04-29T16:38:59.855" v="13310" actId="14100"/>
          <ac:picMkLst>
            <pc:docMk/>
            <pc:sldMk cId="1435557324" sldId="355"/>
            <ac:picMk id="3" creationId="{D2511814-C5A8-0E01-C967-019DA326778E}"/>
          </ac:picMkLst>
        </pc:picChg>
      </pc:sldChg>
      <pc:sldChg chg="delSp modSp mod">
        <pc:chgData name="Zita Draper" userId="b063123c-f51f-481b-b99c-f574606c9ace" providerId="ADAL" clId="{78FC73F2-5B18-45CF-86CE-50795C843C6C}" dt="2023-04-29T16:41:48.679" v="13312" actId="14100"/>
        <pc:sldMkLst>
          <pc:docMk/>
          <pc:sldMk cId="3406620222" sldId="356"/>
        </pc:sldMkLst>
        <pc:spChg chg="mod">
          <ac:chgData name="Zita Draper" userId="b063123c-f51f-481b-b99c-f574606c9ace" providerId="ADAL" clId="{78FC73F2-5B18-45CF-86CE-50795C843C6C}" dt="2023-04-18T08:23:21.274" v="2184" actId="115"/>
          <ac:spMkLst>
            <pc:docMk/>
            <pc:sldMk cId="3406620222" sldId="356"/>
            <ac:spMk id="2" creationId="{B51E5B34-63A0-39E2-5011-707420C4F60E}"/>
          </ac:spMkLst>
        </pc:spChg>
        <pc:spChg chg="del">
          <ac:chgData name="Zita Draper" userId="b063123c-f51f-481b-b99c-f574606c9ace" providerId="ADAL" clId="{78FC73F2-5B18-45CF-86CE-50795C843C6C}" dt="2023-04-18T08:23:23.324" v="2185" actId="478"/>
          <ac:spMkLst>
            <pc:docMk/>
            <pc:sldMk cId="3406620222" sldId="356"/>
            <ac:spMk id="3" creationId="{9DE23B2E-DDB8-6B74-F379-C99E4D4195E9}"/>
          </ac:spMkLst>
        </pc:spChg>
        <pc:spChg chg="mod">
          <ac:chgData name="Zita Draper" userId="b063123c-f51f-481b-b99c-f574606c9ace" providerId="ADAL" clId="{78FC73F2-5B18-45CF-86CE-50795C843C6C}" dt="2023-04-18T08:32:24.554" v="2991" actId="20577"/>
          <ac:spMkLst>
            <pc:docMk/>
            <pc:sldMk cId="3406620222" sldId="356"/>
            <ac:spMk id="4" creationId="{77F4195E-A5BF-2087-164B-C528464FA8A5}"/>
          </ac:spMkLst>
        </pc:spChg>
        <pc:spChg chg="del mod">
          <ac:chgData name="Zita Draper" userId="b063123c-f51f-481b-b99c-f574606c9ace" providerId="ADAL" clId="{78FC73F2-5B18-45CF-86CE-50795C843C6C}" dt="2023-04-18T08:23:27.759" v="2188" actId="478"/>
          <ac:spMkLst>
            <pc:docMk/>
            <pc:sldMk cId="3406620222" sldId="356"/>
            <ac:spMk id="5" creationId="{17765C49-90F9-7DAC-3B42-594ADD8170B6}"/>
          </ac:spMkLst>
        </pc:spChg>
        <pc:picChg chg="mod">
          <ac:chgData name="Zita Draper" userId="b063123c-f51f-481b-b99c-f574606c9ace" providerId="ADAL" clId="{78FC73F2-5B18-45CF-86CE-50795C843C6C}" dt="2023-04-29T16:41:48.679" v="13312" actId="14100"/>
          <ac:picMkLst>
            <pc:docMk/>
            <pc:sldMk cId="3406620222" sldId="356"/>
            <ac:picMk id="3" creationId="{1462A173-1AD6-831C-7114-B535F41C1579}"/>
          </ac:picMkLst>
        </pc:picChg>
      </pc:sldChg>
      <pc:sldChg chg="delSp modSp mod">
        <pc:chgData name="Zita Draper" userId="b063123c-f51f-481b-b99c-f574606c9ace" providerId="ADAL" clId="{78FC73F2-5B18-45CF-86CE-50795C843C6C}" dt="2023-04-29T16:42:48.744" v="13314" actId="14100"/>
        <pc:sldMkLst>
          <pc:docMk/>
          <pc:sldMk cId="2601958841" sldId="357"/>
        </pc:sldMkLst>
        <pc:spChg chg="mod">
          <ac:chgData name="Zita Draper" userId="b063123c-f51f-481b-b99c-f574606c9ace" providerId="ADAL" clId="{78FC73F2-5B18-45CF-86CE-50795C843C6C}" dt="2023-04-18T08:23:31.402" v="2198" actId="20577"/>
          <ac:spMkLst>
            <pc:docMk/>
            <pc:sldMk cId="2601958841" sldId="357"/>
            <ac:spMk id="2" creationId="{478FF418-1615-F8E9-B839-15FCE7B86855}"/>
          </ac:spMkLst>
        </pc:spChg>
        <pc:spChg chg="del">
          <ac:chgData name="Zita Draper" userId="b063123c-f51f-481b-b99c-f574606c9ace" providerId="ADAL" clId="{78FC73F2-5B18-45CF-86CE-50795C843C6C}" dt="2023-04-18T08:23:33.158" v="2199" actId="478"/>
          <ac:spMkLst>
            <pc:docMk/>
            <pc:sldMk cId="2601958841" sldId="357"/>
            <ac:spMk id="3" creationId="{462CB0AC-BE7E-F5E6-3A6A-50BE7DD37004}"/>
          </ac:spMkLst>
        </pc:spChg>
        <pc:spChg chg="mod">
          <ac:chgData name="Zita Draper" userId="b063123c-f51f-481b-b99c-f574606c9ace" providerId="ADAL" clId="{78FC73F2-5B18-45CF-86CE-50795C843C6C}" dt="2023-04-18T08:33:40.062" v="3271" actId="20577"/>
          <ac:spMkLst>
            <pc:docMk/>
            <pc:sldMk cId="2601958841" sldId="357"/>
            <ac:spMk id="4" creationId="{4F57987C-8212-F928-0887-1522B0EB1FA6}"/>
          </ac:spMkLst>
        </pc:spChg>
        <pc:spChg chg="del">
          <ac:chgData name="Zita Draper" userId="b063123c-f51f-481b-b99c-f574606c9ace" providerId="ADAL" clId="{78FC73F2-5B18-45CF-86CE-50795C843C6C}" dt="2023-04-18T08:23:35.849" v="2200" actId="478"/>
          <ac:spMkLst>
            <pc:docMk/>
            <pc:sldMk cId="2601958841" sldId="357"/>
            <ac:spMk id="5" creationId="{6F966611-67B1-6933-0BF8-E06F8AA478D9}"/>
          </ac:spMkLst>
        </pc:spChg>
        <pc:picChg chg="mod">
          <ac:chgData name="Zita Draper" userId="b063123c-f51f-481b-b99c-f574606c9ace" providerId="ADAL" clId="{78FC73F2-5B18-45CF-86CE-50795C843C6C}" dt="2023-04-29T16:42:48.744" v="13314" actId="14100"/>
          <ac:picMkLst>
            <pc:docMk/>
            <pc:sldMk cId="2601958841" sldId="357"/>
            <ac:picMk id="3" creationId="{904E0CB1-05D5-B899-B32A-848A2C78B4E2}"/>
          </ac:picMkLst>
        </pc:picChg>
      </pc:sldChg>
      <pc:sldChg chg="delSp modSp del mod">
        <pc:chgData name="Zita Draper" userId="b063123c-f51f-481b-b99c-f574606c9ace" providerId="ADAL" clId="{78FC73F2-5B18-45CF-86CE-50795C843C6C}" dt="2023-04-18T08:33:47.845" v="3272" actId="2696"/>
        <pc:sldMkLst>
          <pc:docMk/>
          <pc:sldMk cId="299847997" sldId="358"/>
        </pc:sldMkLst>
        <pc:spChg chg="mod">
          <ac:chgData name="Zita Draper" userId="b063123c-f51f-481b-b99c-f574606c9ace" providerId="ADAL" clId="{78FC73F2-5B18-45CF-86CE-50795C843C6C}" dt="2023-04-18T08:23:45.100" v="2221" actId="115"/>
          <ac:spMkLst>
            <pc:docMk/>
            <pc:sldMk cId="299847997" sldId="358"/>
            <ac:spMk id="2" creationId="{28FD12CA-F002-0D18-C23E-8C7FD5388F0A}"/>
          </ac:spMkLst>
        </pc:spChg>
        <pc:spChg chg="del">
          <ac:chgData name="Zita Draper" userId="b063123c-f51f-481b-b99c-f574606c9ace" providerId="ADAL" clId="{78FC73F2-5B18-45CF-86CE-50795C843C6C}" dt="2023-04-18T08:23:47.679" v="2222" actId="478"/>
          <ac:spMkLst>
            <pc:docMk/>
            <pc:sldMk cId="299847997" sldId="358"/>
            <ac:spMk id="3" creationId="{FCEBCADB-BF8F-6A0B-2DC5-A9EB4F49898B}"/>
          </ac:spMkLst>
        </pc:spChg>
        <pc:spChg chg="del">
          <ac:chgData name="Zita Draper" userId="b063123c-f51f-481b-b99c-f574606c9ace" providerId="ADAL" clId="{78FC73F2-5B18-45CF-86CE-50795C843C6C}" dt="2023-04-18T08:23:50.399" v="2223" actId="478"/>
          <ac:spMkLst>
            <pc:docMk/>
            <pc:sldMk cId="299847997" sldId="358"/>
            <ac:spMk id="5" creationId="{3DCB9EB1-B45D-286B-3FEF-D8A720E5E1F8}"/>
          </ac:spMkLst>
        </pc:spChg>
      </pc:sldChg>
      <pc:sldChg chg="delSp modSp del mod">
        <pc:chgData name="Zita Draper" userId="b063123c-f51f-481b-b99c-f574606c9ace" providerId="ADAL" clId="{78FC73F2-5B18-45CF-86CE-50795C843C6C}" dt="2023-04-18T08:33:48.407" v="3273" actId="2696"/>
        <pc:sldMkLst>
          <pc:docMk/>
          <pc:sldMk cId="10151547" sldId="359"/>
        </pc:sldMkLst>
        <pc:spChg chg="mod">
          <ac:chgData name="Zita Draper" userId="b063123c-f51f-481b-b99c-f574606c9ace" providerId="ADAL" clId="{78FC73F2-5B18-45CF-86CE-50795C843C6C}" dt="2023-04-18T08:23:58.654" v="2235" actId="115"/>
          <ac:spMkLst>
            <pc:docMk/>
            <pc:sldMk cId="10151547" sldId="359"/>
            <ac:spMk id="2" creationId="{1D182089-A511-8721-0B80-87DCDF6BA2E1}"/>
          </ac:spMkLst>
        </pc:spChg>
        <pc:spChg chg="del">
          <ac:chgData name="Zita Draper" userId="b063123c-f51f-481b-b99c-f574606c9ace" providerId="ADAL" clId="{78FC73F2-5B18-45CF-86CE-50795C843C6C}" dt="2023-04-18T08:24:00.874" v="2236" actId="478"/>
          <ac:spMkLst>
            <pc:docMk/>
            <pc:sldMk cId="10151547" sldId="359"/>
            <ac:spMk id="3" creationId="{32DDE59F-92D1-5B85-F64E-BD98247E6CC9}"/>
          </ac:spMkLst>
        </pc:spChg>
        <pc:spChg chg="del">
          <ac:chgData name="Zita Draper" userId="b063123c-f51f-481b-b99c-f574606c9ace" providerId="ADAL" clId="{78FC73F2-5B18-45CF-86CE-50795C843C6C}" dt="2023-04-18T08:24:04.218" v="2237" actId="478"/>
          <ac:spMkLst>
            <pc:docMk/>
            <pc:sldMk cId="10151547" sldId="359"/>
            <ac:spMk id="5" creationId="{1683855D-048B-D6AC-AA00-7480A75FDF73}"/>
          </ac:spMkLst>
        </pc:spChg>
      </pc:sldChg>
      <pc:sldChg chg="del">
        <pc:chgData name="Zita Draper" userId="b063123c-f51f-481b-b99c-f574606c9ace" providerId="ADAL" clId="{78FC73F2-5B18-45CF-86CE-50795C843C6C}" dt="2023-04-18T08:33:49.059" v="3274" actId="2696"/>
        <pc:sldMkLst>
          <pc:docMk/>
          <pc:sldMk cId="228818681" sldId="360"/>
        </pc:sldMkLst>
      </pc:sldChg>
      <pc:sldChg chg="del">
        <pc:chgData name="Zita Draper" userId="b063123c-f51f-481b-b99c-f574606c9ace" providerId="ADAL" clId="{78FC73F2-5B18-45CF-86CE-50795C843C6C}" dt="2023-04-18T08:33:49.702" v="3275" actId="2696"/>
        <pc:sldMkLst>
          <pc:docMk/>
          <pc:sldMk cId="2431791615" sldId="361"/>
        </pc:sldMkLst>
      </pc:sldChg>
      <pc:sldChg chg="del">
        <pc:chgData name="Zita Draper" userId="b063123c-f51f-481b-b99c-f574606c9ace" providerId="ADAL" clId="{78FC73F2-5B18-45CF-86CE-50795C843C6C}" dt="2023-04-18T08:33:50.484" v="3276" actId="2696"/>
        <pc:sldMkLst>
          <pc:docMk/>
          <pc:sldMk cId="2292438532" sldId="362"/>
        </pc:sldMkLst>
      </pc:sldChg>
      <pc:sldChg chg="del">
        <pc:chgData name="Zita Draper" userId="b063123c-f51f-481b-b99c-f574606c9ace" providerId="ADAL" clId="{78FC73F2-5B18-45CF-86CE-50795C843C6C}" dt="2023-04-18T08:33:51.114" v="3277" actId="2696"/>
        <pc:sldMkLst>
          <pc:docMk/>
          <pc:sldMk cId="134029921" sldId="363"/>
        </pc:sldMkLst>
      </pc:sldChg>
      <pc:sldChg chg="del">
        <pc:chgData name="Zita Draper" userId="b063123c-f51f-481b-b99c-f574606c9ace" providerId="ADAL" clId="{78FC73F2-5B18-45CF-86CE-50795C843C6C}" dt="2023-04-18T08:33:51.957" v="3278" actId="2696"/>
        <pc:sldMkLst>
          <pc:docMk/>
          <pc:sldMk cId="2317990850" sldId="364"/>
        </pc:sldMkLst>
      </pc:sldChg>
      <pc:sldChg chg="delSp modSp mod">
        <pc:chgData name="Zita Draper" userId="b063123c-f51f-481b-b99c-f574606c9ace" providerId="ADAL" clId="{78FC73F2-5B18-45CF-86CE-50795C843C6C}" dt="2023-04-29T16:44:49.335" v="13316" actId="14100"/>
        <pc:sldMkLst>
          <pc:docMk/>
          <pc:sldMk cId="555411479" sldId="365"/>
        </pc:sldMkLst>
        <pc:spChg chg="mod">
          <ac:chgData name="Zita Draper" userId="b063123c-f51f-481b-b99c-f574606c9ace" providerId="ADAL" clId="{78FC73F2-5B18-45CF-86CE-50795C843C6C}" dt="2023-04-18T08:27:14.854" v="2479" actId="115"/>
          <ac:spMkLst>
            <pc:docMk/>
            <pc:sldMk cId="555411479" sldId="365"/>
            <ac:spMk id="2" creationId="{1FD1AA9B-2B16-5771-79A9-581663DB7E64}"/>
          </ac:spMkLst>
        </pc:spChg>
        <pc:spChg chg="del">
          <ac:chgData name="Zita Draper" userId="b063123c-f51f-481b-b99c-f574606c9ace" providerId="ADAL" clId="{78FC73F2-5B18-45CF-86CE-50795C843C6C}" dt="2023-04-18T08:27:16.996" v="2480" actId="478"/>
          <ac:spMkLst>
            <pc:docMk/>
            <pc:sldMk cId="555411479" sldId="365"/>
            <ac:spMk id="3" creationId="{2BF27C87-6F72-EF60-5946-84920934166B}"/>
          </ac:spMkLst>
        </pc:spChg>
        <pc:spChg chg="mod">
          <ac:chgData name="Zita Draper" userId="b063123c-f51f-481b-b99c-f574606c9ace" providerId="ADAL" clId="{78FC73F2-5B18-45CF-86CE-50795C843C6C}" dt="2023-04-18T08:29:12.826" v="2699" actId="20577"/>
          <ac:spMkLst>
            <pc:docMk/>
            <pc:sldMk cId="555411479" sldId="365"/>
            <ac:spMk id="4" creationId="{D09153C5-BE79-9E4B-D532-3F8C0AF19DCE}"/>
          </ac:spMkLst>
        </pc:spChg>
        <pc:picChg chg="mod">
          <ac:chgData name="Zita Draper" userId="b063123c-f51f-481b-b99c-f574606c9ace" providerId="ADAL" clId="{78FC73F2-5B18-45CF-86CE-50795C843C6C}" dt="2023-04-29T16:44:49.335" v="13316" actId="14100"/>
          <ac:picMkLst>
            <pc:docMk/>
            <pc:sldMk cId="555411479" sldId="365"/>
            <ac:picMk id="3" creationId="{7CF55BFA-B3FE-5AD6-3FFA-80D4ADD31F4F}"/>
          </ac:picMkLst>
        </pc:picChg>
      </pc:sldChg>
      <pc:sldChg chg="delSp modSp mod">
        <pc:chgData name="Zita Draper" userId="b063123c-f51f-481b-b99c-f574606c9ace" providerId="ADAL" clId="{78FC73F2-5B18-45CF-86CE-50795C843C6C}" dt="2023-04-29T16:47:00.546" v="13318" actId="14100"/>
        <pc:sldMkLst>
          <pc:docMk/>
          <pc:sldMk cId="244128205" sldId="366"/>
        </pc:sldMkLst>
        <pc:spChg chg="mod">
          <ac:chgData name="Zita Draper" userId="b063123c-f51f-481b-b99c-f574606c9ace" providerId="ADAL" clId="{78FC73F2-5B18-45CF-86CE-50795C843C6C}" dt="2023-04-18T08:26:02.752" v="2456" actId="115"/>
          <ac:spMkLst>
            <pc:docMk/>
            <pc:sldMk cId="244128205" sldId="366"/>
            <ac:spMk id="2" creationId="{10D06A66-8CA1-E545-666E-5C6B9AE8CF3E}"/>
          </ac:spMkLst>
        </pc:spChg>
        <pc:spChg chg="del">
          <ac:chgData name="Zita Draper" userId="b063123c-f51f-481b-b99c-f574606c9ace" providerId="ADAL" clId="{78FC73F2-5B18-45CF-86CE-50795C843C6C}" dt="2023-04-18T08:26:05.039" v="2457" actId="478"/>
          <ac:spMkLst>
            <pc:docMk/>
            <pc:sldMk cId="244128205" sldId="366"/>
            <ac:spMk id="3" creationId="{13CAD56C-9942-49A1-4D0C-6663ED06AEEA}"/>
          </ac:spMkLst>
        </pc:spChg>
        <pc:spChg chg="mod">
          <ac:chgData name="Zita Draper" userId="b063123c-f51f-481b-b99c-f574606c9ace" providerId="ADAL" clId="{78FC73F2-5B18-45CF-86CE-50795C843C6C}" dt="2023-04-18T08:25:55.797" v="2443" actId="20577"/>
          <ac:spMkLst>
            <pc:docMk/>
            <pc:sldMk cId="244128205" sldId="366"/>
            <ac:spMk id="4" creationId="{D0664FC2-535E-D318-A732-0CBB836593C1}"/>
          </ac:spMkLst>
        </pc:spChg>
        <pc:spChg chg="del">
          <ac:chgData name="Zita Draper" userId="b063123c-f51f-481b-b99c-f574606c9ace" providerId="ADAL" clId="{78FC73F2-5B18-45CF-86CE-50795C843C6C}" dt="2023-04-18T08:26:09.162" v="2458" actId="478"/>
          <ac:spMkLst>
            <pc:docMk/>
            <pc:sldMk cId="244128205" sldId="366"/>
            <ac:spMk id="5" creationId="{0AF53082-0EF8-70FB-13FA-738EE2DC5309}"/>
          </ac:spMkLst>
        </pc:spChg>
        <pc:picChg chg="mod">
          <ac:chgData name="Zita Draper" userId="b063123c-f51f-481b-b99c-f574606c9ace" providerId="ADAL" clId="{78FC73F2-5B18-45CF-86CE-50795C843C6C}" dt="2023-04-29T16:47:00.546" v="13318" actId="14100"/>
          <ac:picMkLst>
            <pc:docMk/>
            <pc:sldMk cId="244128205" sldId="366"/>
            <ac:picMk id="3" creationId="{C2587EA0-2CEC-5F86-7161-CCF47E792DEE}"/>
          </ac:picMkLst>
        </pc:picChg>
      </pc:sldChg>
      <pc:sldChg chg="delSp modSp mod">
        <pc:chgData name="Zita Draper" userId="b063123c-f51f-481b-b99c-f574606c9ace" providerId="ADAL" clId="{78FC73F2-5B18-45CF-86CE-50795C843C6C}" dt="2023-04-29T16:48:24.077" v="13320" actId="14100"/>
        <pc:sldMkLst>
          <pc:docMk/>
          <pc:sldMk cId="2594431617" sldId="367"/>
        </pc:sldMkLst>
        <pc:spChg chg="mod">
          <ac:chgData name="Zita Draper" userId="b063123c-f51f-481b-b99c-f574606c9ace" providerId="ADAL" clId="{78FC73F2-5B18-45CF-86CE-50795C843C6C}" dt="2023-04-18T08:11:47.763" v="774" actId="403"/>
          <ac:spMkLst>
            <pc:docMk/>
            <pc:sldMk cId="2594431617" sldId="367"/>
            <ac:spMk id="2" creationId="{1B404CE6-410C-5787-5E06-BC47F80D714D}"/>
          </ac:spMkLst>
        </pc:spChg>
        <pc:spChg chg="del">
          <ac:chgData name="Zita Draper" userId="b063123c-f51f-481b-b99c-f574606c9ace" providerId="ADAL" clId="{78FC73F2-5B18-45CF-86CE-50795C843C6C}" dt="2023-04-18T08:11:36.443" v="767" actId="478"/>
          <ac:spMkLst>
            <pc:docMk/>
            <pc:sldMk cId="2594431617" sldId="367"/>
            <ac:spMk id="3" creationId="{9F8FB98C-C6AD-D83B-F0D6-1C741BC4C737}"/>
          </ac:spMkLst>
        </pc:spChg>
        <pc:spChg chg="mod">
          <ac:chgData name="Zita Draper" userId="b063123c-f51f-481b-b99c-f574606c9ace" providerId="ADAL" clId="{78FC73F2-5B18-45CF-86CE-50795C843C6C}" dt="2023-04-18T09:14:20.605" v="5103" actId="20577"/>
          <ac:spMkLst>
            <pc:docMk/>
            <pc:sldMk cId="2594431617" sldId="367"/>
            <ac:spMk id="4" creationId="{C5C2251A-CBE3-9DC1-F07A-707046529C49}"/>
          </ac:spMkLst>
        </pc:spChg>
        <pc:spChg chg="del">
          <ac:chgData name="Zita Draper" userId="b063123c-f51f-481b-b99c-f574606c9ace" providerId="ADAL" clId="{78FC73F2-5B18-45CF-86CE-50795C843C6C}" dt="2023-04-18T08:11:41.644" v="769" actId="478"/>
          <ac:spMkLst>
            <pc:docMk/>
            <pc:sldMk cId="2594431617" sldId="367"/>
            <ac:spMk id="5" creationId="{89BE47BC-7198-00DC-D8FF-CE43A54469CF}"/>
          </ac:spMkLst>
        </pc:spChg>
        <pc:picChg chg="mod">
          <ac:chgData name="Zita Draper" userId="b063123c-f51f-481b-b99c-f574606c9ace" providerId="ADAL" clId="{78FC73F2-5B18-45CF-86CE-50795C843C6C}" dt="2023-04-29T16:48:24.077" v="13320" actId="14100"/>
          <ac:picMkLst>
            <pc:docMk/>
            <pc:sldMk cId="2594431617" sldId="367"/>
            <ac:picMk id="3" creationId="{FD47DABA-67C8-7F97-69AF-CD4720B5C501}"/>
          </ac:picMkLst>
        </pc:picChg>
      </pc:sldChg>
      <pc:sldChg chg="delSp modSp mod">
        <pc:chgData name="Zita Draper" userId="b063123c-f51f-481b-b99c-f574606c9ace" providerId="ADAL" clId="{78FC73F2-5B18-45CF-86CE-50795C843C6C}" dt="2023-04-29T16:49:59.466" v="13323" actId="1076"/>
        <pc:sldMkLst>
          <pc:docMk/>
          <pc:sldMk cId="2770112792" sldId="368"/>
        </pc:sldMkLst>
        <pc:spChg chg="mod">
          <ac:chgData name="Zita Draper" userId="b063123c-f51f-481b-b99c-f574606c9ace" providerId="ADAL" clId="{78FC73F2-5B18-45CF-86CE-50795C843C6C}" dt="2023-04-18T09:16:44.581" v="5253" actId="115"/>
          <ac:spMkLst>
            <pc:docMk/>
            <pc:sldMk cId="2770112792" sldId="368"/>
            <ac:spMk id="2" creationId="{8698796E-EA5C-7AE5-3EC0-8689CE2B0397}"/>
          </ac:spMkLst>
        </pc:spChg>
        <pc:spChg chg="del">
          <ac:chgData name="Zita Draper" userId="b063123c-f51f-481b-b99c-f574606c9ace" providerId="ADAL" clId="{78FC73F2-5B18-45CF-86CE-50795C843C6C}" dt="2023-04-18T09:14:28.852" v="5114" actId="478"/>
          <ac:spMkLst>
            <pc:docMk/>
            <pc:sldMk cId="2770112792" sldId="368"/>
            <ac:spMk id="3" creationId="{A8F58AF2-84B4-7247-A25D-F3D0EDF52054}"/>
          </ac:spMkLst>
        </pc:spChg>
        <pc:spChg chg="mod">
          <ac:chgData name="Zita Draper" userId="b063123c-f51f-481b-b99c-f574606c9ace" providerId="ADAL" clId="{78FC73F2-5B18-45CF-86CE-50795C843C6C}" dt="2023-04-18T09:21:53.426" v="5610" actId="313"/>
          <ac:spMkLst>
            <pc:docMk/>
            <pc:sldMk cId="2770112792" sldId="368"/>
            <ac:spMk id="4" creationId="{F6F63008-2565-7BC9-4DB7-63367C86FEB6}"/>
          </ac:spMkLst>
        </pc:spChg>
        <pc:spChg chg="del">
          <ac:chgData name="Zita Draper" userId="b063123c-f51f-481b-b99c-f574606c9ace" providerId="ADAL" clId="{78FC73F2-5B18-45CF-86CE-50795C843C6C}" dt="2023-04-18T09:14:31.087" v="5115" actId="478"/>
          <ac:spMkLst>
            <pc:docMk/>
            <pc:sldMk cId="2770112792" sldId="368"/>
            <ac:spMk id="5" creationId="{0D469E16-AD95-E939-568E-04B7ECBA1DB6}"/>
          </ac:spMkLst>
        </pc:spChg>
        <pc:picChg chg="mod">
          <ac:chgData name="Zita Draper" userId="b063123c-f51f-481b-b99c-f574606c9ace" providerId="ADAL" clId="{78FC73F2-5B18-45CF-86CE-50795C843C6C}" dt="2023-04-29T16:49:59.466" v="13323" actId="1076"/>
          <ac:picMkLst>
            <pc:docMk/>
            <pc:sldMk cId="2770112792" sldId="368"/>
            <ac:picMk id="3" creationId="{C27F6823-0B09-C99C-BDB0-69D3CFEB8DB2}"/>
          </ac:picMkLst>
        </pc:picChg>
      </pc:sldChg>
      <pc:sldChg chg="delSp modSp mod">
        <pc:chgData name="Zita Draper" userId="b063123c-f51f-481b-b99c-f574606c9ace" providerId="ADAL" clId="{78FC73F2-5B18-45CF-86CE-50795C843C6C}" dt="2023-04-29T16:50:45.291" v="13325" actId="14100"/>
        <pc:sldMkLst>
          <pc:docMk/>
          <pc:sldMk cId="4150241459" sldId="369"/>
        </pc:sldMkLst>
        <pc:spChg chg="mod">
          <ac:chgData name="Zita Draper" userId="b063123c-f51f-481b-b99c-f574606c9ace" providerId="ADAL" clId="{78FC73F2-5B18-45CF-86CE-50795C843C6C}" dt="2023-04-18T09:22:01.490" v="5613" actId="115"/>
          <ac:spMkLst>
            <pc:docMk/>
            <pc:sldMk cId="4150241459" sldId="369"/>
            <ac:spMk id="2" creationId="{40EAD46D-EA1B-C3F9-7028-FD6A3E4190E8}"/>
          </ac:spMkLst>
        </pc:spChg>
        <pc:spChg chg="del">
          <ac:chgData name="Zita Draper" userId="b063123c-f51f-481b-b99c-f574606c9ace" providerId="ADAL" clId="{78FC73F2-5B18-45CF-86CE-50795C843C6C}" dt="2023-04-18T09:22:02.928" v="5614" actId="478"/>
          <ac:spMkLst>
            <pc:docMk/>
            <pc:sldMk cId="4150241459" sldId="369"/>
            <ac:spMk id="3" creationId="{DE9B7F7A-DF57-A0E1-12D2-8D39F2112E7F}"/>
          </ac:spMkLst>
        </pc:spChg>
        <pc:spChg chg="mod">
          <ac:chgData name="Zita Draper" userId="b063123c-f51f-481b-b99c-f574606c9ace" providerId="ADAL" clId="{78FC73F2-5B18-45CF-86CE-50795C843C6C}" dt="2023-04-18T09:22:59.670" v="5866" actId="20577"/>
          <ac:spMkLst>
            <pc:docMk/>
            <pc:sldMk cId="4150241459" sldId="369"/>
            <ac:spMk id="4" creationId="{99611AD3-AAF6-D247-D26F-DA8B9DAADF21}"/>
          </ac:spMkLst>
        </pc:spChg>
        <pc:spChg chg="del">
          <ac:chgData name="Zita Draper" userId="b063123c-f51f-481b-b99c-f574606c9ace" providerId="ADAL" clId="{78FC73F2-5B18-45CF-86CE-50795C843C6C}" dt="2023-04-18T09:14:37.074" v="5126" actId="478"/>
          <ac:spMkLst>
            <pc:docMk/>
            <pc:sldMk cId="4150241459" sldId="369"/>
            <ac:spMk id="5" creationId="{B010FD4B-6363-CA9B-9A5A-E60D93D1D23A}"/>
          </ac:spMkLst>
        </pc:spChg>
        <pc:picChg chg="mod">
          <ac:chgData name="Zita Draper" userId="b063123c-f51f-481b-b99c-f574606c9ace" providerId="ADAL" clId="{78FC73F2-5B18-45CF-86CE-50795C843C6C}" dt="2023-04-29T16:50:45.291" v="13325" actId="14100"/>
          <ac:picMkLst>
            <pc:docMk/>
            <pc:sldMk cId="4150241459" sldId="369"/>
            <ac:picMk id="3" creationId="{489207C6-B142-306B-F97B-C3C33B43BD3B}"/>
          </ac:picMkLst>
        </pc:picChg>
      </pc:sldChg>
      <pc:sldChg chg="delSp modSp mod">
        <pc:chgData name="Zita Draper" userId="b063123c-f51f-481b-b99c-f574606c9ace" providerId="ADAL" clId="{78FC73F2-5B18-45CF-86CE-50795C843C6C}" dt="2023-04-29T16:51:16.617" v="13327" actId="14100"/>
        <pc:sldMkLst>
          <pc:docMk/>
          <pc:sldMk cId="1471080437" sldId="370"/>
        </pc:sldMkLst>
        <pc:spChg chg="mod">
          <ac:chgData name="Zita Draper" userId="b063123c-f51f-481b-b99c-f574606c9ace" providerId="ADAL" clId="{78FC73F2-5B18-45CF-86CE-50795C843C6C}" dt="2023-04-18T09:24:23.939" v="6028" actId="115"/>
          <ac:spMkLst>
            <pc:docMk/>
            <pc:sldMk cId="1471080437" sldId="370"/>
            <ac:spMk id="2" creationId="{53D320BC-C95D-BB39-C625-2C8E4481B557}"/>
          </ac:spMkLst>
        </pc:spChg>
        <pc:spChg chg="del">
          <ac:chgData name="Zita Draper" userId="b063123c-f51f-481b-b99c-f574606c9ace" providerId="ADAL" clId="{78FC73F2-5B18-45CF-86CE-50795C843C6C}" dt="2023-04-18T09:23:45.702" v="5867" actId="478"/>
          <ac:spMkLst>
            <pc:docMk/>
            <pc:sldMk cId="1471080437" sldId="370"/>
            <ac:spMk id="3" creationId="{B0E6C2EB-93E3-E9D9-9236-2AAA00E4988D}"/>
          </ac:spMkLst>
        </pc:spChg>
        <pc:spChg chg="mod">
          <ac:chgData name="Zita Draper" userId="b063123c-f51f-481b-b99c-f574606c9ace" providerId="ADAL" clId="{78FC73F2-5B18-45CF-86CE-50795C843C6C}" dt="2023-04-18T09:24:16.041" v="6023" actId="20577"/>
          <ac:spMkLst>
            <pc:docMk/>
            <pc:sldMk cId="1471080437" sldId="370"/>
            <ac:spMk id="4" creationId="{CB82780F-D60B-B355-54CA-56F1471A1034}"/>
          </ac:spMkLst>
        </pc:spChg>
        <pc:spChg chg="del">
          <ac:chgData name="Zita Draper" userId="b063123c-f51f-481b-b99c-f574606c9ace" providerId="ADAL" clId="{78FC73F2-5B18-45CF-86CE-50795C843C6C}" dt="2023-04-18T09:14:44.256" v="5137" actId="478"/>
          <ac:spMkLst>
            <pc:docMk/>
            <pc:sldMk cId="1471080437" sldId="370"/>
            <ac:spMk id="5" creationId="{E98340CB-D719-CCAC-B05C-DFCEED504058}"/>
          </ac:spMkLst>
        </pc:spChg>
        <pc:picChg chg="mod">
          <ac:chgData name="Zita Draper" userId="b063123c-f51f-481b-b99c-f574606c9ace" providerId="ADAL" clId="{78FC73F2-5B18-45CF-86CE-50795C843C6C}" dt="2023-04-29T16:51:16.617" v="13327" actId="14100"/>
          <ac:picMkLst>
            <pc:docMk/>
            <pc:sldMk cId="1471080437" sldId="370"/>
            <ac:picMk id="3" creationId="{56AC3734-1776-77DB-6B24-6C4FD61C6A34}"/>
          </ac:picMkLst>
        </pc:picChg>
      </pc:sldChg>
      <pc:sldChg chg="delSp modSp mod">
        <pc:chgData name="Zita Draper" userId="b063123c-f51f-481b-b99c-f574606c9ace" providerId="ADAL" clId="{78FC73F2-5B18-45CF-86CE-50795C843C6C}" dt="2023-04-29T16:52:01.391" v="13330" actId="1076"/>
        <pc:sldMkLst>
          <pc:docMk/>
          <pc:sldMk cId="3181789947" sldId="371"/>
        </pc:sldMkLst>
        <pc:spChg chg="mod">
          <ac:chgData name="Zita Draper" userId="b063123c-f51f-481b-b99c-f574606c9ace" providerId="ADAL" clId="{78FC73F2-5B18-45CF-86CE-50795C843C6C}" dt="2023-04-18T09:14:49.296" v="5149" actId="20577"/>
          <ac:spMkLst>
            <pc:docMk/>
            <pc:sldMk cId="3181789947" sldId="371"/>
            <ac:spMk id="2" creationId="{7EDA083B-EAF3-F8EE-07A8-AD1DF1FF0B3B}"/>
          </ac:spMkLst>
        </pc:spChg>
        <pc:spChg chg="del">
          <ac:chgData name="Zita Draper" userId="b063123c-f51f-481b-b99c-f574606c9ace" providerId="ADAL" clId="{78FC73F2-5B18-45CF-86CE-50795C843C6C}" dt="2023-04-18T09:14:51.035" v="5150" actId="478"/>
          <ac:spMkLst>
            <pc:docMk/>
            <pc:sldMk cId="3181789947" sldId="371"/>
            <ac:spMk id="3" creationId="{D32330C6-B947-FCBD-D1C9-C2CC3C8ACC14}"/>
          </ac:spMkLst>
        </pc:spChg>
        <pc:spChg chg="mod">
          <ac:chgData name="Zita Draper" userId="b063123c-f51f-481b-b99c-f574606c9ace" providerId="ADAL" clId="{78FC73F2-5B18-45CF-86CE-50795C843C6C}" dt="2023-04-18T09:26:37.437" v="6246" actId="20577"/>
          <ac:spMkLst>
            <pc:docMk/>
            <pc:sldMk cId="3181789947" sldId="371"/>
            <ac:spMk id="4" creationId="{AEE8941B-8E91-3421-E252-8B650E6207AE}"/>
          </ac:spMkLst>
        </pc:spChg>
        <pc:spChg chg="del">
          <ac:chgData name="Zita Draper" userId="b063123c-f51f-481b-b99c-f574606c9ace" providerId="ADAL" clId="{78FC73F2-5B18-45CF-86CE-50795C843C6C}" dt="2023-04-18T09:14:53.215" v="5151" actId="478"/>
          <ac:spMkLst>
            <pc:docMk/>
            <pc:sldMk cId="3181789947" sldId="371"/>
            <ac:spMk id="5" creationId="{B182B5E8-8DAE-6FD6-457B-DA7E2449953A}"/>
          </ac:spMkLst>
        </pc:spChg>
        <pc:picChg chg="mod">
          <ac:chgData name="Zita Draper" userId="b063123c-f51f-481b-b99c-f574606c9ace" providerId="ADAL" clId="{78FC73F2-5B18-45CF-86CE-50795C843C6C}" dt="2023-04-29T16:52:01.391" v="13330" actId="1076"/>
          <ac:picMkLst>
            <pc:docMk/>
            <pc:sldMk cId="3181789947" sldId="371"/>
            <ac:picMk id="3" creationId="{C6EFCB8C-EA1F-7260-26CA-9D43AA64EFD4}"/>
          </ac:picMkLst>
        </pc:picChg>
      </pc:sldChg>
      <pc:sldChg chg="addSp delSp modSp mod modClrScheme chgLayout">
        <pc:chgData name="Zita Draper" userId="b063123c-f51f-481b-b99c-f574606c9ace" providerId="ADAL" clId="{78FC73F2-5B18-45CF-86CE-50795C843C6C}" dt="2023-04-29T16:52:21.760" v="13332" actId="14100"/>
        <pc:sldMkLst>
          <pc:docMk/>
          <pc:sldMk cId="1359695864" sldId="372"/>
        </pc:sldMkLst>
        <pc:spChg chg="del mod ord">
          <ac:chgData name="Zita Draper" userId="b063123c-f51f-481b-b99c-f574606c9ace" providerId="ADAL" clId="{78FC73F2-5B18-45CF-86CE-50795C843C6C}" dt="2023-04-18T08:12:00.462" v="775" actId="700"/>
          <ac:spMkLst>
            <pc:docMk/>
            <pc:sldMk cId="1359695864" sldId="372"/>
            <ac:spMk id="2" creationId="{E7769622-DB8E-EB0F-6163-1EFA30C53EB1}"/>
          </ac:spMkLst>
        </pc:spChg>
        <pc:spChg chg="del mod ord">
          <ac:chgData name="Zita Draper" userId="b063123c-f51f-481b-b99c-f574606c9ace" providerId="ADAL" clId="{78FC73F2-5B18-45CF-86CE-50795C843C6C}" dt="2023-04-18T08:12:00.462" v="775" actId="700"/>
          <ac:spMkLst>
            <pc:docMk/>
            <pc:sldMk cId="1359695864" sldId="372"/>
            <ac:spMk id="3" creationId="{AC82031E-2E01-17C7-0C73-3525108D55DE}"/>
          </ac:spMkLst>
        </pc:spChg>
        <pc:spChg chg="del">
          <ac:chgData name="Zita Draper" userId="b063123c-f51f-481b-b99c-f574606c9ace" providerId="ADAL" clId="{78FC73F2-5B18-45CF-86CE-50795C843C6C}" dt="2023-04-18T08:12:00.462" v="775" actId="700"/>
          <ac:spMkLst>
            <pc:docMk/>
            <pc:sldMk cId="1359695864" sldId="372"/>
            <ac:spMk id="4" creationId="{B22ECBFE-98E8-47E2-3F17-A80910DB9D37}"/>
          </ac:spMkLst>
        </pc:spChg>
        <pc:spChg chg="mod ord">
          <ac:chgData name="Zita Draper" userId="b063123c-f51f-481b-b99c-f574606c9ace" providerId="ADAL" clId="{78FC73F2-5B18-45CF-86CE-50795C843C6C}" dt="2023-04-18T08:12:00.462" v="775" actId="700"/>
          <ac:spMkLst>
            <pc:docMk/>
            <pc:sldMk cId="1359695864" sldId="372"/>
            <ac:spMk id="5" creationId="{5842085F-8604-5723-EF96-B4F09560F646}"/>
          </ac:spMkLst>
        </pc:spChg>
        <pc:spChg chg="mod ord">
          <ac:chgData name="Zita Draper" userId="b063123c-f51f-481b-b99c-f574606c9ace" providerId="ADAL" clId="{78FC73F2-5B18-45CF-86CE-50795C843C6C}" dt="2023-04-18T08:12:00.462" v="775" actId="700"/>
          <ac:spMkLst>
            <pc:docMk/>
            <pc:sldMk cId="1359695864" sldId="372"/>
            <ac:spMk id="6" creationId="{83BCF99F-B7C9-5FE6-CDCF-CE16F26E3CC8}"/>
          </ac:spMkLst>
        </pc:spChg>
        <pc:spChg chg="add mod ord">
          <ac:chgData name="Zita Draper" userId="b063123c-f51f-481b-b99c-f574606c9ace" providerId="ADAL" clId="{78FC73F2-5B18-45CF-86CE-50795C843C6C}" dt="2023-04-18T08:12:07.525" v="796" actId="20577"/>
          <ac:spMkLst>
            <pc:docMk/>
            <pc:sldMk cId="1359695864" sldId="372"/>
            <ac:spMk id="7" creationId="{403361B9-9936-0B1F-963B-4B3D9F40A197}"/>
          </ac:spMkLst>
        </pc:spChg>
        <pc:spChg chg="add mod ord">
          <ac:chgData name="Zita Draper" userId="b063123c-f51f-481b-b99c-f574606c9ace" providerId="ADAL" clId="{78FC73F2-5B18-45CF-86CE-50795C843C6C}" dt="2023-04-18T08:12:23.436" v="847" actId="20577"/>
          <ac:spMkLst>
            <pc:docMk/>
            <pc:sldMk cId="1359695864" sldId="372"/>
            <ac:spMk id="8" creationId="{4C2C6BAB-5752-DBCA-F49F-7331E588B066}"/>
          </ac:spMkLst>
        </pc:spChg>
        <pc:picChg chg="mod">
          <ac:chgData name="Zita Draper" userId="b063123c-f51f-481b-b99c-f574606c9ace" providerId="ADAL" clId="{78FC73F2-5B18-45CF-86CE-50795C843C6C}" dt="2023-04-29T16:52:21.760" v="13332" actId="14100"/>
          <ac:picMkLst>
            <pc:docMk/>
            <pc:sldMk cId="1359695864" sldId="372"/>
            <ac:picMk id="2" creationId="{A51727EE-8825-6C43-7780-424A2F8D1C8B}"/>
          </ac:picMkLst>
        </pc:picChg>
      </pc:sldChg>
      <pc:sldChg chg="delSp modSp mod">
        <pc:chgData name="Zita Draper" userId="b063123c-f51f-481b-b99c-f574606c9ace" providerId="ADAL" clId="{78FC73F2-5B18-45CF-86CE-50795C843C6C}" dt="2023-04-29T16:54:23.138" v="13339" actId="14100"/>
        <pc:sldMkLst>
          <pc:docMk/>
          <pc:sldMk cId="1676446720" sldId="373"/>
        </pc:sldMkLst>
        <pc:spChg chg="mod">
          <ac:chgData name="Zita Draper" userId="b063123c-f51f-481b-b99c-f574606c9ace" providerId="ADAL" clId="{78FC73F2-5B18-45CF-86CE-50795C843C6C}" dt="2023-04-18T09:29:12.630" v="6402" actId="115"/>
          <ac:spMkLst>
            <pc:docMk/>
            <pc:sldMk cId="1676446720" sldId="373"/>
            <ac:spMk id="2" creationId="{BD820539-4395-F1ED-44F0-4A66D25FFE64}"/>
          </ac:spMkLst>
        </pc:spChg>
        <pc:spChg chg="del">
          <ac:chgData name="Zita Draper" userId="b063123c-f51f-481b-b99c-f574606c9ace" providerId="ADAL" clId="{78FC73F2-5B18-45CF-86CE-50795C843C6C}" dt="2023-04-18T09:15:03.284" v="5163" actId="478"/>
          <ac:spMkLst>
            <pc:docMk/>
            <pc:sldMk cId="1676446720" sldId="373"/>
            <ac:spMk id="3" creationId="{8B31BCFF-497C-AFDD-3C9A-76C15B2A2689}"/>
          </ac:spMkLst>
        </pc:spChg>
        <pc:spChg chg="mod">
          <ac:chgData name="Zita Draper" userId="b063123c-f51f-481b-b99c-f574606c9ace" providerId="ADAL" clId="{78FC73F2-5B18-45CF-86CE-50795C843C6C}" dt="2023-04-21T07:52:09.625" v="6483" actId="20577"/>
          <ac:spMkLst>
            <pc:docMk/>
            <pc:sldMk cId="1676446720" sldId="373"/>
            <ac:spMk id="4" creationId="{0A343117-A0EF-8BBF-D95D-3B8CA31A9959}"/>
          </ac:spMkLst>
        </pc:spChg>
        <pc:spChg chg="del">
          <ac:chgData name="Zita Draper" userId="b063123c-f51f-481b-b99c-f574606c9ace" providerId="ADAL" clId="{78FC73F2-5B18-45CF-86CE-50795C843C6C}" dt="2023-04-18T09:15:00.822" v="5162" actId="478"/>
          <ac:spMkLst>
            <pc:docMk/>
            <pc:sldMk cId="1676446720" sldId="373"/>
            <ac:spMk id="5" creationId="{B5413250-2AB6-4216-966F-7E00D1ABA3A3}"/>
          </ac:spMkLst>
        </pc:spChg>
        <pc:picChg chg="mod">
          <ac:chgData name="Zita Draper" userId="b063123c-f51f-481b-b99c-f574606c9ace" providerId="ADAL" clId="{78FC73F2-5B18-45CF-86CE-50795C843C6C}" dt="2023-04-29T16:54:23.138" v="13339" actId="14100"/>
          <ac:picMkLst>
            <pc:docMk/>
            <pc:sldMk cId="1676446720" sldId="373"/>
            <ac:picMk id="3" creationId="{E4F16E8D-18C2-7565-7D94-D6353ABC3A4C}"/>
          </ac:picMkLst>
        </pc:picChg>
      </pc:sldChg>
      <pc:sldChg chg="delSp modSp mod">
        <pc:chgData name="Zita Draper" userId="b063123c-f51f-481b-b99c-f574606c9ace" providerId="ADAL" clId="{78FC73F2-5B18-45CF-86CE-50795C843C6C}" dt="2023-04-29T16:56:10.484" v="13341" actId="14100"/>
        <pc:sldMkLst>
          <pc:docMk/>
          <pc:sldMk cId="2402068961" sldId="374"/>
        </pc:sldMkLst>
        <pc:spChg chg="mod">
          <ac:chgData name="Zita Draper" userId="b063123c-f51f-481b-b99c-f574606c9ace" providerId="ADAL" clId="{78FC73F2-5B18-45CF-86CE-50795C843C6C}" dt="2023-04-18T09:29:22.863" v="6407" actId="115"/>
          <ac:spMkLst>
            <pc:docMk/>
            <pc:sldMk cId="2402068961" sldId="374"/>
            <ac:spMk id="2" creationId="{05FA8F63-545E-9D7E-7F0E-0D23100649C3}"/>
          </ac:spMkLst>
        </pc:spChg>
        <pc:spChg chg="del">
          <ac:chgData name="Zita Draper" userId="b063123c-f51f-481b-b99c-f574606c9ace" providerId="ADAL" clId="{78FC73F2-5B18-45CF-86CE-50795C843C6C}" dt="2023-04-18T09:15:09.625" v="5174" actId="478"/>
          <ac:spMkLst>
            <pc:docMk/>
            <pc:sldMk cId="2402068961" sldId="374"/>
            <ac:spMk id="3" creationId="{CDBC2545-DE7D-9C22-A33D-73D1276D56C8}"/>
          </ac:spMkLst>
        </pc:spChg>
        <pc:spChg chg="mod">
          <ac:chgData name="Zita Draper" userId="b063123c-f51f-481b-b99c-f574606c9ace" providerId="ADAL" clId="{78FC73F2-5B18-45CF-86CE-50795C843C6C}" dt="2023-04-21T07:55:58.178" v="6846" actId="20577"/>
          <ac:spMkLst>
            <pc:docMk/>
            <pc:sldMk cId="2402068961" sldId="374"/>
            <ac:spMk id="4" creationId="{9FC1453D-4E53-C832-51C9-31F200EAE363}"/>
          </ac:spMkLst>
        </pc:spChg>
        <pc:spChg chg="del">
          <ac:chgData name="Zita Draper" userId="b063123c-f51f-481b-b99c-f574606c9ace" providerId="ADAL" clId="{78FC73F2-5B18-45CF-86CE-50795C843C6C}" dt="2023-04-18T09:15:12.379" v="5175" actId="478"/>
          <ac:spMkLst>
            <pc:docMk/>
            <pc:sldMk cId="2402068961" sldId="374"/>
            <ac:spMk id="5" creationId="{6AA6F82E-B20E-348D-B922-48B8D71758B7}"/>
          </ac:spMkLst>
        </pc:spChg>
        <pc:picChg chg="mod">
          <ac:chgData name="Zita Draper" userId="b063123c-f51f-481b-b99c-f574606c9ace" providerId="ADAL" clId="{78FC73F2-5B18-45CF-86CE-50795C843C6C}" dt="2023-04-29T16:56:10.484" v="13341" actId="14100"/>
          <ac:picMkLst>
            <pc:docMk/>
            <pc:sldMk cId="2402068961" sldId="374"/>
            <ac:picMk id="3" creationId="{5E2349BE-27C8-BA85-E830-BFF7AC07A465}"/>
          </ac:picMkLst>
        </pc:picChg>
      </pc:sldChg>
      <pc:sldChg chg="delSp modSp mod">
        <pc:chgData name="Zita Draper" userId="b063123c-f51f-481b-b99c-f574606c9ace" providerId="ADAL" clId="{78FC73F2-5B18-45CF-86CE-50795C843C6C}" dt="2023-04-29T16:57:13.927" v="13344" actId="1076"/>
        <pc:sldMkLst>
          <pc:docMk/>
          <pc:sldMk cId="524419321" sldId="375"/>
        </pc:sldMkLst>
        <pc:spChg chg="mod">
          <ac:chgData name="Zita Draper" userId="b063123c-f51f-481b-b99c-f574606c9ace" providerId="ADAL" clId="{78FC73F2-5B18-45CF-86CE-50795C843C6C}" dt="2023-04-21T07:58:35.584" v="7063" actId="115"/>
          <ac:spMkLst>
            <pc:docMk/>
            <pc:sldMk cId="524419321" sldId="375"/>
            <ac:spMk id="2" creationId="{900CD532-94B4-181F-CDFD-2B96A1698D46}"/>
          </ac:spMkLst>
        </pc:spChg>
        <pc:spChg chg="del">
          <ac:chgData name="Zita Draper" userId="b063123c-f51f-481b-b99c-f574606c9ace" providerId="ADAL" clId="{78FC73F2-5B18-45CF-86CE-50795C843C6C}" dt="2023-04-18T09:15:17.575" v="5186" actId="478"/>
          <ac:spMkLst>
            <pc:docMk/>
            <pc:sldMk cId="524419321" sldId="375"/>
            <ac:spMk id="3" creationId="{5C2DEE40-66E2-1748-A37E-4A40B0CB3604}"/>
          </ac:spMkLst>
        </pc:spChg>
        <pc:spChg chg="mod">
          <ac:chgData name="Zita Draper" userId="b063123c-f51f-481b-b99c-f574606c9ace" providerId="ADAL" clId="{78FC73F2-5B18-45CF-86CE-50795C843C6C}" dt="2023-04-21T07:58:22.577" v="7056" actId="313"/>
          <ac:spMkLst>
            <pc:docMk/>
            <pc:sldMk cId="524419321" sldId="375"/>
            <ac:spMk id="4" creationId="{B9537786-A153-C94F-528A-0E7FD9979B78}"/>
          </ac:spMkLst>
        </pc:spChg>
        <pc:spChg chg="del">
          <ac:chgData name="Zita Draper" userId="b063123c-f51f-481b-b99c-f574606c9ace" providerId="ADAL" clId="{78FC73F2-5B18-45CF-86CE-50795C843C6C}" dt="2023-04-18T09:15:42.786" v="5220" actId="478"/>
          <ac:spMkLst>
            <pc:docMk/>
            <pc:sldMk cId="524419321" sldId="375"/>
            <ac:spMk id="5" creationId="{EB24D250-21C8-0493-14F1-049C419B24DD}"/>
          </ac:spMkLst>
        </pc:spChg>
        <pc:picChg chg="mod">
          <ac:chgData name="Zita Draper" userId="b063123c-f51f-481b-b99c-f574606c9ace" providerId="ADAL" clId="{78FC73F2-5B18-45CF-86CE-50795C843C6C}" dt="2023-04-29T16:57:13.927" v="13344" actId="1076"/>
          <ac:picMkLst>
            <pc:docMk/>
            <pc:sldMk cId="524419321" sldId="375"/>
            <ac:picMk id="3" creationId="{A792419D-172C-4592-BF29-27A327EEFE9F}"/>
          </ac:picMkLst>
        </pc:picChg>
      </pc:sldChg>
      <pc:sldChg chg="delSp modSp mod">
        <pc:chgData name="Zita Draper" userId="b063123c-f51f-481b-b99c-f574606c9ace" providerId="ADAL" clId="{78FC73F2-5B18-45CF-86CE-50795C843C6C}" dt="2023-04-29T17:05:04.535" v="13349" actId="1076"/>
        <pc:sldMkLst>
          <pc:docMk/>
          <pc:sldMk cId="2801055275" sldId="376"/>
        </pc:sldMkLst>
        <pc:spChg chg="mod">
          <ac:chgData name="Zita Draper" userId="b063123c-f51f-481b-b99c-f574606c9ace" providerId="ADAL" clId="{78FC73F2-5B18-45CF-86CE-50795C843C6C}" dt="2023-04-21T07:58:44.257" v="7069" actId="115"/>
          <ac:spMkLst>
            <pc:docMk/>
            <pc:sldMk cId="2801055275" sldId="376"/>
            <ac:spMk id="2" creationId="{DDDAF538-D5F9-B65C-C341-2511BAB3B154}"/>
          </ac:spMkLst>
        </pc:spChg>
        <pc:spChg chg="del">
          <ac:chgData name="Zita Draper" userId="b063123c-f51f-481b-b99c-f574606c9ace" providerId="ADAL" clId="{78FC73F2-5B18-45CF-86CE-50795C843C6C}" dt="2023-04-18T09:15:24.577" v="5197" actId="478"/>
          <ac:spMkLst>
            <pc:docMk/>
            <pc:sldMk cId="2801055275" sldId="376"/>
            <ac:spMk id="3" creationId="{392250F5-CB44-E1B7-65D5-893F6F510F4C}"/>
          </ac:spMkLst>
        </pc:spChg>
        <pc:spChg chg="mod">
          <ac:chgData name="Zita Draper" userId="b063123c-f51f-481b-b99c-f574606c9ace" providerId="ADAL" clId="{78FC73F2-5B18-45CF-86CE-50795C843C6C}" dt="2023-04-21T08:00:05.661" v="7221" actId="20577"/>
          <ac:spMkLst>
            <pc:docMk/>
            <pc:sldMk cId="2801055275" sldId="376"/>
            <ac:spMk id="4" creationId="{6AD3FE71-3935-1014-D2E6-2764C50838D5}"/>
          </ac:spMkLst>
        </pc:spChg>
        <pc:spChg chg="del">
          <ac:chgData name="Zita Draper" userId="b063123c-f51f-481b-b99c-f574606c9ace" providerId="ADAL" clId="{78FC73F2-5B18-45CF-86CE-50795C843C6C}" dt="2023-04-18T09:15:38.780" v="5219" actId="478"/>
          <ac:spMkLst>
            <pc:docMk/>
            <pc:sldMk cId="2801055275" sldId="376"/>
            <ac:spMk id="5" creationId="{78492C55-BCEE-9127-6B78-681B38338C1A}"/>
          </ac:spMkLst>
        </pc:spChg>
        <pc:picChg chg="mod">
          <ac:chgData name="Zita Draper" userId="b063123c-f51f-481b-b99c-f574606c9ace" providerId="ADAL" clId="{78FC73F2-5B18-45CF-86CE-50795C843C6C}" dt="2023-04-29T16:58:18.437" v="13346" actId="14100"/>
          <ac:picMkLst>
            <pc:docMk/>
            <pc:sldMk cId="2801055275" sldId="376"/>
            <ac:picMk id="3" creationId="{494C6DEC-BD0F-7811-36A3-6A3FBB639E00}"/>
          </ac:picMkLst>
        </pc:picChg>
        <pc:picChg chg="mod">
          <ac:chgData name="Zita Draper" userId="b063123c-f51f-481b-b99c-f574606c9ace" providerId="ADAL" clId="{78FC73F2-5B18-45CF-86CE-50795C843C6C}" dt="2023-04-29T17:05:04.535" v="13349" actId="1076"/>
          <ac:picMkLst>
            <pc:docMk/>
            <pc:sldMk cId="2801055275" sldId="376"/>
            <ac:picMk id="5" creationId="{0E3611CC-F640-5AED-43A0-3AF4097AB221}"/>
          </ac:picMkLst>
        </pc:picChg>
      </pc:sldChg>
      <pc:sldChg chg="delSp modSp del mod">
        <pc:chgData name="Zita Draper" userId="b063123c-f51f-481b-b99c-f574606c9ace" providerId="ADAL" clId="{78FC73F2-5B18-45CF-86CE-50795C843C6C}" dt="2023-04-21T08:00:18.826" v="7222" actId="2696"/>
        <pc:sldMkLst>
          <pc:docMk/>
          <pc:sldMk cId="3185580380" sldId="377"/>
        </pc:sldMkLst>
        <pc:spChg chg="mod">
          <ac:chgData name="Zita Draper" userId="b063123c-f51f-481b-b99c-f574606c9ace" providerId="ADAL" clId="{78FC73F2-5B18-45CF-86CE-50795C843C6C}" dt="2023-04-18T09:15:30.496" v="5216" actId="20577"/>
          <ac:spMkLst>
            <pc:docMk/>
            <pc:sldMk cId="3185580380" sldId="377"/>
            <ac:spMk id="2" creationId="{9C2F4D2B-F9B5-867D-A933-AC50D8DC100D}"/>
          </ac:spMkLst>
        </pc:spChg>
        <pc:spChg chg="del">
          <ac:chgData name="Zita Draper" userId="b063123c-f51f-481b-b99c-f574606c9ace" providerId="ADAL" clId="{78FC73F2-5B18-45CF-86CE-50795C843C6C}" dt="2023-04-18T09:15:32.884" v="5217" actId="478"/>
          <ac:spMkLst>
            <pc:docMk/>
            <pc:sldMk cId="3185580380" sldId="377"/>
            <ac:spMk id="3" creationId="{32DAD7DC-A307-A4B0-C283-C2957003FB95}"/>
          </ac:spMkLst>
        </pc:spChg>
        <pc:spChg chg="del">
          <ac:chgData name="Zita Draper" userId="b063123c-f51f-481b-b99c-f574606c9ace" providerId="ADAL" clId="{78FC73F2-5B18-45CF-86CE-50795C843C6C}" dt="2023-04-18T09:15:35.558" v="5218" actId="478"/>
          <ac:spMkLst>
            <pc:docMk/>
            <pc:sldMk cId="3185580380" sldId="377"/>
            <ac:spMk id="5" creationId="{7D8F4645-BCF6-8FD4-2997-8740C402D5A8}"/>
          </ac:spMkLst>
        </pc:spChg>
      </pc:sldChg>
      <pc:sldChg chg="delSp del mod">
        <pc:chgData name="Zita Draper" userId="b063123c-f51f-481b-b99c-f574606c9ace" providerId="ADAL" clId="{78FC73F2-5B18-45CF-86CE-50795C843C6C}" dt="2023-04-21T08:02:06.244" v="7277" actId="2696"/>
        <pc:sldMkLst>
          <pc:docMk/>
          <pc:sldMk cId="495253507" sldId="378"/>
        </pc:sldMkLst>
        <pc:spChg chg="del">
          <ac:chgData name="Zita Draper" userId="b063123c-f51f-481b-b99c-f574606c9ace" providerId="ADAL" clId="{78FC73F2-5B18-45CF-86CE-50795C843C6C}" dt="2023-04-19T09:01:23.263" v="6408" actId="478"/>
          <ac:spMkLst>
            <pc:docMk/>
            <pc:sldMk cId="495253507" sldId="378"/>
            <ac:spMk id="5" creationId="{8FAFF080-9AFC-4C13-D611-AA2C8249EF1C}"/>
          </ac:spMkLst>
        </pc:spChg>
      </pc:sldChg>
      <pc:sldChg chg="delSp del mod">
        <pc:chgData name="Zita Draper" userId="b063123c-f51f-481b-b99c-f574606c9ace" providerId="ADAL" clId="{78FC73F2-5B18-45CF-86CE-50795C843C6C}" dt="2023-04-21T08:02:06.808" v="7278" actId="2696"/>
        <pc:sldMkLst>
          <pc:docMk/>
          <pc:sldMk cId="785275137" sldId="379"/>
        </pc:sldMkLst>
        <pc:spChg chg="del">
          <ac:chgData name="Zita Draper" userId="b063123c-f51f-481b-b99c-f574606c9ace" providerId="ADAL" clId="{78FC73F2-5B18-45CF-86CE-50795C843C6C}" dt="2023-04-19T09:01:29.717" v="6409" actId="478"/>
          <ac:spMkLst>
            <pc:docMk/>
            <pc:sldMk cId="785275137" sldId="379"/>
            <ac:spMk id="5" creationId="{368F3F66-8C71-274C-E503-D0B2C12CCEBA}"/>
          </ac:spMkLst>
        </pc:spChg>
      </pc:sldChg>
      <pc:sldChg chg="delSp del mod">
        <pc:chgData name="Zita Draper" userId="b063123c-f51f-481b-b99c-f574606c9ace" providerId="ADAL" clId="{78FC73F2-5B18-45CF-86CE-50795C843C6C}" dt="2023-04-21T08:02:07.284" v="7279" actId="2696"/>
        <pc:sldMkLst>
          <pc:docMk/>
          <pc:sldMk cId="3042666236" sldId="380"/>
        </pc:sldMkLst>
        <pc:spChg chg="del">
          <ac:chgData name="Zita Draper" userId="b063123c-f51f-481b-b99c-f574606c9ace" providerId="ADAL" clId="{78FC73F2-5B18-45CF-86CE-50795C843C6C}" dt="2023-04-19T09:01:33.139" v="6410" actId="478"/>
          <ac:spMkLst>
            <pc:docMk/>
            <pc:sldMk cId="3042666236" sldId="380"/>
            <ac:spMk id="5" creationId="{B49783B2-97A8-61B6-B43C-7E1D51DAC93C}"/>
          </ac:spMkLst>
        </pc:spChg>
      </pc:sldChg>
      <pc:sldChg chg="delSp del mod">
        <pc:chgData name="Zita Draper" userId="b063123c-f51f-481b-b99c-f574606c9ace" providerId="ADAL" clId="{78FC73F2-5B18-45CF-86CE-50795C843C6C}" dt="2023-04-21T08:02:08.048" v="7280" actId="2696"/>
        <pc:sldMkLst>
          <pc:docMk/>
          <pc:sldMk cId="1653985798" sldId="381"/>
        </pc:sldMkLst>
        <pc:spChg chg="del">
          <ac:chgData name="Zita Draper" userId="b063123c-f51f-481b-b99c-f574606c9ace" providerId="ADAL" clId="{78FC73F2-5B18-45CF-86CE-50795C843C6C}" dt="2023-04-19T09:01:36.782" v="6411" actId="478"/>
          <ac:spMkLst>
            <pc:docMk/>
            <pc:sldMk cId="1653985798" sldId="381"/>
            <ac:spMk id="5" creationId="{23ED76F8-6AC4-2107-43C1-C706C95EC1B8}"/>
          </ac:spMkLst>
        </pc:spChg>
      </pc:sldChg>
      <pc:sldChg chg="delSp del mod">
        <pc:chgData name="Zita Draper" userId="b063123c-f51f-481b-b99c-f574606c9ace" providerId="ADAL" clId="{78FC73F2-5B18-45CF-86CE-50795C843C6C}" dt="2023-04-21T08:02:08.531" v="7281" actId="2696"/>
        <pc:sldMkLst>
          <pc:docMk/>
          <pc:sldMk cId="3488901457" sldId="382"/>
        </pc:sldMkLst>
        <pc:spChg chg="del">
          <ac:chgData name="Zita Draper" userId="b063123c-f51f-481b-b99c-f574606c9ace" providerId="ADAL" clId="{78FC73F2-5B18-45CF-86CE-50795C843C6C}" dt="2023-04-19T09:01:40.782" v="6412" actId="478"/>
          <ac:spMkLst>
            <pc:docMk/>
            <pc:sldMk cId="3488901457" sldId="382"/>
            <ac:spMk id="5" creationId="{21F578F6-1F61-4B09-5FA4-DB2B7DE58297}"/>
          </ac:spMkLst>
        </pc:spChg>
      </pc:sldChg>
      <pc:sldChg chg="delSp del mod">
        <pc:chgData name="Zita Draper" userId="b063123c-f51f-481b-b99c-f574606c9ace" providerId="ADAL" clId="{78FC73F2-5B18-45CF-86CE-50795C843C6C}" dt="2023-04-21T08:02:09.214" v="7282" actId="2696"/>
        <pc:sldMkLst>
          <pc:docMk/>
          <pc:sldMk cId="1406262992" sldId="383"/>
        </pc:sldMkLst>
        <pc:spChg chg="del">
          <ac:chgData name="Zita Draper" userId="b063123c-f51f-481b-b99c-f574606c9ace" providerId="ADAL" clId="{78FC73F2-5B18-45CF-86CE-50795C843C6C}" dt="2023-04-19T09:01:43.970" v="6413" actId="478"/>
          <ac:spMkLst>
            <pc:docMk/>
            <pc:sldMk cId="1406262992" sldId="383"/>
            <ac:spMk id="5" creationId="{C25807D7-2036-2CC0-4A8A-699B353E16DF}"/>
          </ac:spMkLst>
        </pc:spChg>
      </pc:sldChg>
      <pc:sldChg chg="delSp del mod">
        <pc:chgData name="Zita Draper" userId="b063123c-f51f-481b-b99c-f574606c9ace" providerId="ADAL" clId="{78FC73F2-5B18-45CF-86CE-50795C843C6C}" dt="2023-04-21T08:02:09.774" v="7283" actId="2696"/>
        <pc:sldMkLst>
          <pc:docMk/>
          <pc:sldMk cId="651832747" sldId="384"/>
        </pc:sldMkLst>
        <pc:spChg chg="del">
          <ac:chgData name="Zita Draper" userId="b063123c-f51f-481b-b99c-f574606c9ace" providerId="ADAL" clId="{78FC73F2-5B18-45CF-86CE-50795C843C6C}" dt="2023-04-19T09:01:47.333" v="6414" actId="478"/>
          <ac:spMkLst>
            <pc:docMk/>
            <pc:sldMk cId="651832747" sldId="384"/>
            <ac:spMk id="5" creationId="{2A4C78BC-40D6-2CB3-CFEE-7F7C84D3C590}"/>
          </ac:spMkLst>
        </pc:spChg>
      </pc:sldChg>
      <pc:sldChg chg="delSp del mod">
        <pc:chgData name="Zita Draper" userId="b063123c-f51f-481b-b99c-f574606c9ace" providerId="ADAL" clId="{78FC73F2-5B18-45CF-86CE-50795C843C6C}" dt="2023-04-21T08:02:10.656" v="7284" actId="2696"/>
        <pc:sldMkLst>
          <pc:docMk/>
          <pc:sldMk cId="3617035854" sldId="385"/>
        </pc:sldMkLst>
        <pc:spChg chg="del">
          <ac:chgData name="Zita Draper" userId="b063123c-f51f-481b-b99c-f574606c9ace" providerId="ADAL" clId="{78FC73F2-5B18-45CF-86CE-50795C843C6C}" dt="2023-04-19T09:01:50.521" v="6415" actId="478"/>
          <ac:spMkLst>
            <pc:docMk/>
            <pc:sldMk cId="3617035854" sldId="385"/>
            <ac:spMk id="5" creationId="{2BAD23CD-9851-7064-4A88-B7D60BE15DF8}"/>
          </ac:spMkLst>
        </pc:spChg>
      </pc:sldChg>
      <pc:sldChg chg="delSp del mod">
        <pc:chgData name="Zita Draper" userId="b063123c-f51f-481b-b99c-f574606c9ace" providerId="ADAL" clId="{78FC73F2-5B18-45CF-86CE-50795C843C6C}" dt="2023-04-21T08:02:11.508" v="7285" actId="2696"/>
        <pc:sldMkLst>
          <pc:docMk/>
          <pc:sldMk cId="97969365" sldId="386"/>
        </pc:sldMkLst>
        <pc:spChg chg="del">
          <ac:chgData name="Zita Draper" userId="b063123c-f51f-481b-b99c-f574606c9ace" providerId="ADAL" clId="{78FC73F2-5B18-45CF-86CE-50795C843C6C}" dt="2023-04-19T09:01:53.002" v="6416" actId="478"/>
          <ac:spMkLst>
            <pc:docMk/>
            <pc:sldMk cId="97969365" sldId="386"/>
            <ac:spMk id="5" creationId="{D8077280-915F-6E3B-BB86-F28694927350}"/>
          </ac:spMkLst>
        </pc:spChg>
      </pc:sldChg>
      <pc:sldChg chg="delSp modSp mod">
        <pc:chgData name="Zita Draper" userId="b063123c-f51f-481b-b99c-f574606c9ace" providerId="ADAL" clId="{78FC73F2-5B18-45CF-86CE-50795C843C6C}" dt="2023-04-29T17:06:14.417" v="13351" actId="14100"/>
        <pc:sldMkLst>
          <pc:docMk/>
          <pc:sldMk cId="4191074895" sldId="387"/>
        </pc:sldMkLst>
        <pc:spChg chg="mod">
          <ac:chgData name="Zita Draper" userId="b063123c-f51f-481b-b99c-f574606c9ace" providerId="ADAL" clId="{78FC73F2-5B18-45CF-86CE-50795C843C6C}" dt="2023-04-18T08:12:51.004" v="869" actId="115"/>
          <ac:spMkLst>
            <pc:docMk/>
            <pc:sldMk cId="4191074895" sldId="387"/>
            <ac:spMk id="2" creationId="{62A8524B-A3F1-7770-8C87-91AC8BDF0BDD}"/>
          </ac:spMkLst>
        </pc:spChg>
        <pc:spChg chg="del">
          <ac:chgData name="Zita Draper" userId="b063123c-f51f-481b-b99c-f574606c9ace" providerId="ADAL" clId="{78FC73F2-5B18-45CF-86CE-50795C843C6C}" dt="2023-04-18T08:12:53.527" v="870" actId="478"/>
          <ac:spMkLst>
            <pc:docMk/>
            <pc:sldMk cId="4191074895" sldId="387"/>
            <ac:spMk id="3" creationId="{2D1C9DB4-D802-1373-0D16-16A521FDE96F}"/>
          </ac:spMkLst>
        </pc:spChg>
        <pc:spChg chg="mod">
          <ac:chgData name="Zita Draper" userId="b063123c-f51f-481b-b99c-f574606c9ace" providerId="ADAL" clId="{78FC73F2-5B18-45CF-86CE-50795C843C6C}" dt="2023-04-18T08:59:50.168" v="3511" actId="20577"/>
          <ac:spMkLst>
            <pc:docMk/>
            <pc:sldMk cId="4191074895" sldId="387"/>
            <ac:spMk id="4" creationId="{3BFAE484-F502-3310-D5DD-87443CE0F1C7}"/>
          </ac:spMkLst>
        </pc:spChg>
        <pc:spChg chg="del">
          <ac:chgData name="Zita Draper" userId="b063123c-f51f-481b-b99c-f574606c9ace" providerId="ADAL" clId="{78FC73F2-5B18-45CF-86CE-50795C843C6C}" dt="2023-04-18T08:12:57.775" v="871" actId="478"/>
          <ac:spMkLst>
            <pc:docMk/>
            <pc:sldMk cId="4191074895" sldId="387"/>
            <ac:spMk id="5" creationId="{33D83658-5B45-DE6A-95CC-7C64BF220B9A}"/>
          </ac:spMkLst>
        </pc:spChg>
        <pc:picChg chg="mod">
          <ac:chgData name="Zita Draper" userId="b063123c-f51f-481b-b99c-f574606c9ace" providerId="ADAL" clId="{78FC73F2-5B18-45CF-86CE-50795C843C6C}" dt="2023-04-29T17:06:14.417" v="13351" actId="14100"/>
          <ac:picMkLst>
            <pc:docMk/>
            <pc:sldMk cId="4191074895" sldId="387"/>
            <ac:picMk id="3" creationId="{E80522A5-6B74-AF55-EF5D-7F3826D1997E}"/>
          </ac:picMkLst>
        </pc:picChg>
      </pc:sldChg>
      <pc:sldChg chg="delSp modSp mod modNotesTx">
        <pc:chgData name="Zita Draper" userId="b063123c-f51f-481b-b99c-f574606c9ace" providerId="ADAL" clId="{78FC73F2-5B18-45CF-86CE-50795C843C6C}" dt="2023-04-29T17:08:48.118" v="13353" actId="14100"/>
        <pc:sldMkLst>
          <pc:docMk/>
          <pc:sldMk cId="3138456972" sldId="388"/>
        </pc:sldMkLst>
        <pc:spChg chg="mod">
          <ac:chgData name="Zita Draper" userId="b063123c-f51f-481b-b99c-f574606c9ace" providerId="ADAL" clId="{78FC73F2-5B18-45CF-86CE-50795C843C6C}" dt="2023-04-18T09:02:06.103" v="3556" actId="115"/>
          <ac:spMkLst>
            <pc:docMk/>
            <pc:sldMk cId="3138456972" sldId="388"/>
            <ac:spMk id="2" creationId="{C8FD2116-186D-62C0-F889-B944B7665C8A}"/>
          </ac:spMkLst>
        </pc:spChg>
        <pc:spChg chg="del">
          <ac:chgData name="Zita Draper" userId="b063123c-f51f-481b-b99c-f574606c9ace" providerId="ADAL" clId="{78FC73F2-5B18-45CF-86CE-50795C843C6C}" dt="2023-04-18T09:02:08.530" v="3557" actId="478"/>
          <ac:spMkLst>
            <pc:docMk/>
            <pc:sldMk cId="3138456972" sldId="388"/>
            <ac:spMk id="3" creationId="{74C3E4E7-8172-C5CB-58B5-8FBD0D29D70F}"/>
          </ac:spMkLst>
        </pc:spChg>
        <pc:spChg chg="mod">
          <ac:chgData name="Zita Draper" userId="b063123c-f51f-481b-b99c-f574606c9ace" providerId="ADAL" clId="{78FC73F2-5B18-45CF-86CE-50795C843C6C}" dt="2023-04-18T09:03:05.449" v="3860" actId="20577"/>
          <ac:spMkLst>
            <pc:docMk/>
            <pc:sldMk cId="3138456972" sldId="388"/>
            <ac:spMk id="4" creationId="{8F032A40-73EF-800C-C71E-75C3C50DD92E}"/>
          </ac:spMkLst>
        </pc:spChg>
        <pc:spChg chg="del mod">
          <ac:chgData name="Zita Draper" userId="b063123c-f51f-481b-b99c-f574606c9ace" providerId="ADAL" clId="{78FC73F2-5B18-45CF-86CE-50795C843C6C}" dt="2023-04-18T09:03:56.281" v="4063" actId="478"/>
          <ac:spMkLst>
            <pc:docMk/>
            <pc:sldMk cId="3138456972" sldId="388"/>
            <ac:spMk id="5" creationId="{538A1C7A-D8A6-4965-02CE-81A6928E193B}"/>
          </ac:spMkLst>
        </pc:spChg>
        <pc:picChg chg="mod">
          <ac:chgData name="Zita Draper" userId="b063123c-f51f-481b-b99c-f574606c9ace" providerId="ADAL" clId="{78FC73F2-5B18-45CF-86CE-50795C843C6C}" dt="2023-04-29T17:08:48.118" v="13353" actId="14100"/>
          <ac:picMkLst>
            <pc:docMk/>
            <pc:sldMk cId="3138456972" sldId="388"/>
            <ac:picMk id="3" creationId="{F60344CF-555F-F36F-F054-4C53A9CA2220}"/>
          </ac:picMkLst>
        </pc:picChg>
      </pc:sldChg>
      <pc:sldChg chg="delSp modSp mod">
        <pc:chgData name="Zita Draper" userId="b063123c-f51f-481b-b99c-f574606c9ace" providerId="ADAL" clId="{78FC73F2-5B18-45CF-86CE-50795C843C6C}" dt="2023-04-29T17:09:20.741" v="13355" actId="14100"/>
        <pc:sldMkLst>
          <pc:docMk/>
          <pc:sldMk cId="300319644" sldId="389"/>
        </pc:sldMkLst>
        <pc:spChg chg="mod">
          <ac:chgData name="Zita Draper" userId="b063123c-f51f-481b-b99c-f574606c9ace" providerId="ADAL" clId="{78FC73F2-5B18-45CF-86CE-50795C843C6C}" dt="2023-04-18T09:04:43.067" v="4120" actId="403"/>
          <ac:spMkLst>
            <pc:docMk/>
            <pc:sldMk cId="300319644" sldId="389"/>
            <ac:spMk id="2" creationId="{0BCE24B1-322E-7901-95F4-5F8A9DBE9285}"/>
          </ac:spMkLst>
        </pc:spChg>
        <pc:spChg chg="del">
          <ac:chgData name="Zita Draper" userId="b063123c-f51f-481b-b99c-f574606c9ace" providerId="ADAL" clId="{78FC73F2-5B18-45CF-86CE-50795C843C6C}" dt="2023-04-18T09:04:00.874" v="4064" actId="478"/>
          <ac:spMkLst>
            <pc:docMk/>
            <pc:sldMk cId="300319644" sldId="389"/>
            <ac:spMk id="3" creationId="{68D3B524-9FE3-AD41-BB54-0491D7D488FE}"/>
          </ac:spMkLst>
        </pc:spChg>
        <pc:spChg chg="mod">
          <ac:chgData name="Zita Draper" userId="b063123c-f51f-481b-b99c-f574606c9ace" providerId="ADAL" clId="{78FC73F2-5B18-45CF-86CE-50795C843C6C}" dt="2023-04-18T09:06:33.256" v="4304" actId="313"/>
          <ac:spMkLst>
            <pc:docMk/>
            <pc:sldMk cId="300319644" sldId="389"/>
            <ac:spMk id="4" creationId="{34282AFB-3997-6D33-E95C-597C0FEB95DA}"/>
          </ac:spMkLst>
        </pc:spChg>
        <pc:spChg chg="del">
          <ac:chgData name="Zita Draper" userId="b063123c-f51f-481b-b99c-f574606c9ace" providerId="ADAL" clId="{78FC73F2-5B18-45CF-86CE-50795C843C6C}" dt="2023-04-18T09:06:41.766" v="4305" actId="478"/>
          <ac:spMkLst>
            <pc:docMk/>
            <pc:sldMk cId="300319644" sldId="389"/>
            <ac:spMk id="5" creationId="{FF806567-A672-0960-A0C6-8C59712BBBCC}"/>
          </ac:spMkLst>
        </pc:spChg>
        <pc:picChg chg="mod">
          <ac:chgData name="Zita Draper" userId="b063123c-f51f-481b-b99c-f574606c9ace" providerId="ADAL" clId="{78FC73F2-5B18-45CF-86CE-50795C843C6C}" dt="2023-04-29T17:09:20.741" v="13355" actId="14100"/>
          <ac:picMkLst>
            <pc:docMk/>
            <pc:sldMk cId="300319644" sldId="389"/>
            <ac:picMk id="3" creationId="{92980CB4-9C8C-556E-A5A7-BC4085F6238C}"/>
          </ac:picMkLst>
        </pc:picChg>
      </pc:sldChg>
      <pc:sldChg chg="delSp modSp mod">
        <pc:chgData name="Zita Draper" userId="b063123c-f51f-481b-b99c-f574606c9ace" providerId="ADAL" clId="{78FC73F2-5B18-45CF-86CE-50795C843C6C}" dt="2023-04-29T17:09:44.348" v="13357" actId="14100"/>
        <pc:sldMkLst>
          <pc:docMk/>
          <pc:sldMk cId="2986321425" sldId="390"/>
        </pc:sldMkLst>
        <pc:spChg chg="mod">
          <ac:chgData name="Zita Draper" userId="b063123c-f51f-481b-b99c-f574606c9ace" providerId="ADAL" clId="{78FC73F2-5B18-45CF-86CE-50795C843C6C}" dt="2023-04-18T09:08:56.582" v="4348" actId="115"/>
          <ac:spMkLst>
            <pc:docMk/>
            <pc:sldMk cId="2986321425" sldId="390"/>
            <ac:spMk id="2" creationId="{AB73958F-B39E-CDF6-220D-6EA5EC33F0D6}"/>
          </ac:spMkLst>
        </pc:spChg>
        <pc:spChg chg="del">
          <ac:chgData name="Zita Draper" userId="b063123c-f51f-481b-b99c-f574606c9ace" providerId="ADAL" clId="{78FC73F2-5B18-45CF-86CE-50795C843C6C}" dt="2023-04-18T09:09:29.797" v="4437" actId="478"/>
          <ac:spMkLst>
            <pc:docMk/>
            <pc:sldMk cId="2986321425" sldId="390"/>
            <ac:spMk id="3" creationId="{07DA75B2-2899-33E6-0DF4-0A6F619C4C8B}"/>
          </ac:spMkLst>
        </pc:spChg>
        <pc:spChg chg="mod">
          <ac:chgData name="Zita Draper" userId="b063123c-f51f-481b-b99c-f574606c9ace" providerId="ADAL" clId="{78FC73F2-5B18-45CF-86CE-50795C843C6C}" dt="2023-04-18T09:09:52.251" v="4541" actId="20577"/>
          <ac:spMkLst>
            <pc:docMk/>
            <pc:sldMk cId="2986321425" sldId="390"/>
            <ac:spMk id="4" creationId="{61F65E67-32F4-13D0-4760-43EC075516EA}"/>
          </ac:spMkLst>
        </pc:spChg>
        <pc:spChg chg="del">
          <ac:chgData name="Zita Draper" userId="b063123c-f51f-481b-b99c-f574606c9ace" providerId="ADAL" clId="{78FC73F2-5B18-45CF-86CE-50795C843C6C}" dt="2023-04-18T09:07:24.701" v="4306" actId="478"/>
          <ac:spMkLst>
            <pc:docMk/>
            <pc:sldMk cId="2986321425" sldId="390"/>
            <ac:spMk id="5" creationId="{305A9934-BBBB-65ED-8A9E-F43EAABF6E9B}"/>
          </ac:spMkLst>
        </pc:spChg>
        <pc:picChg chg="mod">
          <ac:chgData name="Zita Draper" userId="b063123c-f51f-481b-b99c-f574606c9ace" providerId="ADAL" clId="{78FC73F2-5B18-45CF-86CE-50795C843C6C}" dt="2023-04-29T17:09:44.348" v="13357" actId="14100"/>
          <ac:picMkLst>
            <pc:docMk/>
            <pc:sldMk cId="2986321425" sldId="390"/>
            <ac:picMk id="3" creationId="{6D57FA52-8AE8-FF54-1D27-0B83523FD1B3}"/>
          </ac:picMkLst>
        </pc:picChg>
      </pc:sldChg>
      <pc:sldChg chg="delSp modSp mod">
        <pc:chgData name="Zita Draper" userId="b063123c-f51f-481b-b99c-f574606c9ace" providerId="ADAL" clId="{78FC73F2-5B18-45CF-86CE-50795C843C6C}" dt="2023-04-29T17:14:16.476" v="13359" actId="14100"/>
        <pc:sldMkLst>
          <pc:docMk/>
          <pc:sldMk cId="793986899" sldId="391"/>
        </pc:sldMkLst>
        <pc:spChg chg="mod">
          <ac:chgData name="Zita Draper" userId="b063123c-f51f-481b-b99c-f574606c9ace" providerId="ADAL" clId="{78FC73F2-5B18-45CF-86CE-50795C843C6C}" dt="2023-04-18T09:10:03.187" v="4561" actId="115"/>
          <ac:spMkLst>
            <pc:docMk/>
            <pc:sldMk cId="793986899" sldId="391"/>
            <ac:spMk id="2" creationId="{5BBF628A-73BB-3B47-E718-CD881A698D03}"/>
          </ac:spMkLst>
        </pc:spChg>
        <pc:spChg chg="del">
          <ac:chgData name="Zita Draper" userId="b063123c-f51f-481b-b99c-f574606c9ace" providerId="ADAL" clId="{78FC73F2-5B18-45CF-86CE-50795C843C6C}" dt="2023-04-18T09:10:05.968" v="4562" actId="478"/>
          <ac:spMkLst>
            <pc:docMk/>
            <pc:sldMk cId="793986899" sldId="391"/>
            <ac:spMk id="3" creationId="{D5DF1593-90B9-4EBC-6DCB-E0E7B92EFF58}"/>
          </ac:spMkLst>
        </pc:spChg>
        <pc:spChg chg="mod">
          <ac:chgData name="Zita Draper" userId="b063123c-f51f-481b-b99c-f574606c9ace" providerId="ADAL" clId="{78FC73F2-5B18-45CF-86CE-50795C843C6C}" dt="2023-04-18T09:11:36.628" v="4779" actId="20577"/>
          <ac:spMkLst>
            <pc:docMk/>
            <pc:sldMk cId="793986899" sldId="391"/>
            <ac:spMk id="4" creationId="{D4E917A7-84E3-7277-A419-668DCDE90840}"/>
          </ac:spMkLst>
        </pc:spChg>
        <pc:spChg chg="del mod">
          <ac:chgData name="Zita Draper" userId="b063123c-f51f-481b-b99c-f574606c9ace" providerId="ADAL" clId="{78FC73F2-5B18-45CF-86CE-50795C843C6C}" dt="2023-04-18T09:07:29.744" v="4308" actId="478"/>
          <ac:spMkLst>
            <pc:docMk/>
            <pc:sldMk cId="793986899" sldId="391"/>
            <ac:spMk id="5" creationId="{8B8E4D04-DC85-B074-DFD3-A981B5A2F9C4}"/>
          </ac:spMkLst>
        </pc:spChg>
        <pc:picChg chg="mod">
          <ac:chgData name="Zita Draper" userId="b063123c-f51f-481b-b99c-f574606c9ace" providerId="ADAL" clId="{78FC73F2-5B18-45CF-86CE-50795C843C6C}" dt="2023-04-29T17:14:16.476" v="13359" actId="14100"/>
          <ac:picMkLst>
            <pc:docMk/>
            <pc:sldMk cId="793986899" sldId="391"/>
            <ac:picMk id="3" creationId="{12DA2B1E-AE26-224D-87F5-53872B2DBBB4}"/>
          </ac:picMkLst>
        </pc:picChg>
      </pc:sldChg>
      <pc:sldChg chg="addSp delSp modSp mod modClrScheme chgLayout">
        <pc:chgData name="Zita Draper" userId="b063123c-f51f-481b-b99c-f574606c9ace" providerId="ADAL" clId="{78FC73F2-5B18-45CF-86CE-50795C843C6C}" dt="2023-04-29T16:52:44.026" v="13335" actId="14100"/>
        <pc:sldMkLst>
          <pc:docMk/>
          <pc:sldMk cId="481380187" sldId="392"/>
        </pc:sldMkLst>
        <pc:spChg chg="del mod ord">
          <ac:chgData name="Zita Draper" userId="b063123c-f51f-481b-b99c-f574606c9ace" providerId="ADAL" clId="{78FC73F2-5B18-45CF-86CE-50795C843C6C}" dt="2023-04-18T09:11:52.504" v="4780" actId="700"/>
          <ac:spMkLst>
            <pc:docMk/>
            <pc:sldMk cId="481380187" sldId="392"/>
            <ac:spMk id="2" creationId="{A133A669-6EE6-B532-1086-55F61C80BDE4}"/>
          </ac:spMkLst>
        </pc:spChg>
        <pc:spChg chg="del mod ord">
          <ac:chgData name="Zita Draper" userId="b063123c-f51f-481b-b99c-f574606c9ace" providerId="ADAL" clId="{78FC73F2-5B18-45CF-86CE-50795C843C6C}" dt="2023-04-18T09:11:52.504" v="4780" actId="700"/>
          <ac:spMkLst>
            <pc:docMk/>
            <pc:sldMk cId="481380187" sldId="392"/>
            <ac:spMk id="3" creationId="{98D18D22-AB4F-B994-9689-C8F6869B14CC}"/>
          </ac:spMkLst>
        </pc:spChg>
        <pc:spChg chg="del">
          <ac:chgData name="Zita Draper" userId="b063123c-f51f-481b-b99c-f574606c9ace" providerId="ADAL" clId="{78FC73F2-5B18-45CF-86CE-50795C843C6C}" dt="2023-04-18T09:11:52.504" v="4780" actId="700"/>
          <ac:spMkLst>
            <pc:docMk/>
            <pc:sldMk cId="481380187" sldId="392"/>
            <ac:spMk id="4" creationId="{F921DD0F-81E2-1E38-5B91-019E10511AA1}"/>
          </ac:spMkLst>
        </pc:spChg>
        <pc:spChg chg="del mod">
          <ac:chgData name="Zita Draper" userId="b063123c-f51f-481b-b99c-f574606c9ace" providerId="ADAL" clId="{78FC73F2-5B18-45CF-86CE-50795C843C6C}" dt="2023-04-18T09:07:36.326" v="4310" actId="478"/>
          <ac:spMkLst>
            <pc:docMk/>
            <pc:sldMk cId="481380187" sldId="392"/>
            <ac:spMk id="5" creationId="{380BF7F2-50A2-33A4-004F-1A2D0C61F1A1}"/>
          </ac:spMkLst>
        </pc:spChg>
        <pc:spChg chg="mod ord">
          <ac:chgData name="Zita Draper" userId="b063123c-f51f-481b-b99c-f574606c9ace" providerId="ADAL" clId="{78FC73F2-5B18-45CF-86CE-50795C843C6C}" dt="2023-04-18T09:11:52.504" v="4780" actId="700"/>
          <ac:spMkLst>
            <pc:docMk/>
            <pc:sldMk cId="481380187" sldId="392"/>
            <ac:spMk id="6" creationId="{5DE63990-3C7E-3074-EF95-F4ABCA2D1F30}"/>
          </ac:spMkLst>
        </pc:spChg>
        <pc:spChg chg="add mod ord">
          <ac:chgData name="Zita Draper" userId="b063123c-f51f-481b-b99c-f574606c9ace" providerId="ADAL" clId="{78FC73F2-5B18-45CF-86CE-50795C843C6C}" dt="2023-04-18T09:11:58.707" v="4805" actId="20577"/>
          <ac:spMkLst>
            <pc:docMk/>
            <pc:sldMk cId="481380187" sldId="392"/>
            <ac:spMk id="7" creationId="{79EED691-17B3-0068-2E28-B72B4DB57301}"/>
          </ac:spMkLst>
        </pc:spChg>
        <pc:spChg chg="add mod ord">
          <ac:chgData name="Zita Draper" userId="b063123c-f51f-481b-b99c-f574606c9ace" providerId="ADAL" clId="{78FC73F2-5B18-45CF-86CE-50795C843C6C}" dt="2023-04-18T09:12:07.179" v="4845" actId="20577"/>
          <ac:spMkLst>
            <pc:docMk/>
            <pc:sldMk cId="481380187" sldId="392"/>
            <ac:spMk id="8" creationId="{5479BD66-5E9D-56ED-817E-7402EA03472A}"/>
          </ac:spMkLst>
        </pc:spChg>
        <pc:picChg chg="mod">
          <ac:chgData name="Zita Draper" userId="b063123c-f51f-481b-b99c-f574606c9ace" providerId="ADAL" clId="{78FC73F2-5B18-45CF-86CE-50795C843C6C}" dt="2023-04-29T16:52:44.026" v="13335" actId="14100"/>
          <ac:picMkLst>
            <pc:docMk/>
            <pc:sldMk cId="481380187" sldId="392"/>
            <ac:picMk id="2" creationId="{50EE1BF1-8BC1-0208-B7B7-0B871822C8BA}"/>
          </ac:picMkLst>
        </pc:picChg>
      </pc:sldChg>
      <pc:sldChg chg="delSp modSp mod">
        <pc:chgData name="Zita Draper" userId="b063123c-f51f-481b-b99c-f574606c9ace" providerId="ADAL" clId="{78FC73F2-5B18-45CF-86CE-50795C843C6C}" dt="2023-04-29T17:14:56.474" v="13361" actId="14100"/>
        <pc:sldMkLst>
          <pc:docMk/>
          <pc:sldMk cId="847519942" sldId="393"/>
        </pc:sldMkLst>
        <pc:spChg chg="mod">
          <ac:chgData name="Zita Draper" userId="b063123c-f51f-481b-b99c-f574606c9ace" providerId="ADAL" clId="{78FC73F2-5B18-45CF-86CE-50795C843C6C}" dt="2023-04-21T08:00:38.337" v="7241" actId="115"/>
          <ac:spMkLst>
            <pc:docMk/>
            <pc:sldMk cId="847519942" sldId="393"/>
            <ac:spMk id="2" creationId="{9298AC5E-4AE2-F896-B475-854B481580B7}"/>
          </ac:spMkLst>
        </pc:spChg>
        <pc:spChg chg="del">
          <ac:chgData name="Zita Draper" userId="b063123c-f51f-481b-b99c-f574606c9ace" providerId="ADAL" clId="{78FC73F2-5B18-45CF-86CE-50795C843C6C}" dt="2023-04-21T08:00:40.098" v="7242" actId="478"/>
          <ac:spMkLst>
            <pc:docMk/>
            <pc:sldMk cId="847519942" sldId="393"/>
            <ac:spMk id="3" creationId="{A2374218-D494-5C39-43FC-C4DD3C0590DB}"/>
          </ac:spMkLst>
        </pc:spChg>
        <pc:spChg chg="mod">
          <ac:chgData name="Zita Draper" userId="b063123c-f51f-481b-b99c-f574606c9ace" providerId="ADAL" clId="{78FC73F2-5B18-45CF-86CE-50795C843C6C}" dt="2023-04-21T08:08:06.966" v="7467" actId="20577"/>
          <ac:spMkLst>
            <pc:docMk/>
            <pc:sldMk cId="847519942" sldId="393"/>
            <ac:spMk id="4" creationId="{F7A7F164-4DCB-E020-2147-413A211DF091}"/>
          </ac:spMkLst>
        </pc:spChg>
        <pc:spChg chg="del">
          <ac:chgData name="Zita Draper" userId="b063123c-f51f-481b-b99c-f574606c9ace" providerId="ADAL" clId="{78FC73F2-5B18-45CF-86CE-50795C843C6C}" dt="2023-04-18T09:07:41.450" v="4311" actId="478"/>
          <ac:spMkLst>
            <pc:docMk/>
            <pc:sldMk cId="847519942" sldId="393"/>
            <ac:spMk id="5" creationId="{0711C0AF-2E2D-2BAC-C0E5-37E39352D743}"/>
          </ac:spMkLst>
        </pc:spChg>
        <pc:picChg chg="mod">
          <ac:chgData name="Zita Draper" userId="b063123c-f51f-481b-b99c-f574606c9ace" providerId="ADAL" clId="{78FC73F2-5B18-45CF-86CE-50795C843C6C}" dt="2023-04-29T17:14:56.474" v="13361" actId="14100"/>
          <ac:picMkLst>
            <pc:docMk/>
            <pc:sldMk cId="847519942" sldId="393"/>
            <ac:picMk id="3" creationId="{B94E5E90-75E4-5AF0-FEF2-E2A8AF254D82}"/>
          </ac:picMkLst>
        </pc:picChg>
      </pc:sldChg>
      <pc:sldChg chg="delSp modSp mod">
        <pc:chgData name="Zita Draper" userId="b063123c-f51f-481b-b99c-f574606c9ace" providerId="ADAL" clId="{78FC73F2-5B18-45CF-86CE-50795C843C6C}" dt="2023-04-29T17:17:16.073" v="13363" actId="14100"/>
        <pc:sldMkLst>
          <pc:docMk/>
          <pc:sldMk cId="2927837964" sldId="394"/>
        </pc:sldMkLst>
        <pc:spChg chg="mod">
          <ac:chgData name="Zita Draper" userId="b063123c-f51f-481b-b99c-f574606c9ace" providerId="ADAL" clId="{78FC73F2-5B18-45CF-86CE-50795C843C6C}" dt="2023-04-21T08:08:40.041" v="7513" actId="115"/>
          <ac:spMkLst>
            <pc:docMk/>
            <pc:sldMk cId="2927837964" sldId="394"/>
            <ac:spMk id="2" creationId="{A1307B92-B71D-4F19-6C45-0F6C15A34D7C}"/>
          </ac:spMkLst>
        </pc:spChg>
        <pc:spChg chg="del">
          <ac:chgData name="Zita Draper" userId="b063123c-f51f-481b-b99c-f574606c9ace" providerId="ADAL" clId="{78FC73F2-5B18-45CF-86CE-50795C843C6C}" dt="2023-04-21T08:08:32.294" v="7509" actId="478"/>
          <ac:spMkLst>
            <pc:docMk/>
            <pc:sldMk cId="2927837964" sldId="394"/>
            <ac:spMk id="3" creationId="{DE7162ED-E0B0-3071-4302-36588A3C83ED}"/>
          </ac:spMkLst>
        </pc:spChg>
        <pc:spChg chg="mod">
          <ac:chgData name="Zita Draper" userId="b063123c-f51f-481b-b99c-f574606c9ace" providerId="ADAL" clId="{78FC73F2-5B18-45CF-86CE-50795C843C6C}" dt="2023-04-21T08:11:07.077" v="7960" actId="20577"/>
          <ac:spMkLst>
            <pc:docMk/>
            <pc:sldMk cId="2927837964" sldId="394"/>
            <ac:spMk id="4" creationId="{D44E46D5-4623-FAFF-F39C-A4A47F5CB549}"/>
          </ac:spMkLst>
        </pc:spChg>
        <pc:spChg chg="del">
          <ac:chgData name="Zita Draper" userId="b063123c-f51f-481b-b99c-f574606c9ace" providerId="ADAL" clId="{78FC73F2-5B18-45CF-86CE-50795C843C6C}" dt="2023-04-18T09:07:45.926" v="4312" actId="478"/>
          <ac:spMkLst>
            <pc:docMk/>
            <pc:sldMk cId="2927837964" sldId="394"/>
            <ac:spMk id="5" creationId="{91EAF8E6-72A1-D7A9-BF34-6C9703DCEB6F}"/>
          </ac:spMkLst>
        </pc:spChg>
        <pc:picChg chg="mod">
          <ac:chgData name="Zita Draper" userId="b063123c-f51f-481b-b99c-f574606c9ace" providerId="ADAL" clId="{78FC73F2-5B18-45CF-86CE-50795C843C6C}" dt="2023-04-29T17:17:16.073" v="13363" actId="14100"/>
          <ac:picMkLst>
            <pc:docMk/>
            <pc:sldMk cId="2927837964" sldId="394"/>
            <ac:picMk id="3" creationId="{C5216D97-E4FC-763C-BC36-5AE58C8CFCC4}"/>
          </ac:picMkLst>
        </pc:picChg>
      </pc:sldChg>
      <pc:sldChg chg="delSp modSp mod">
        <pc:chgData name="Zita Draper" userId="b063123c-f51f-481b-b99c-f574606c9ace" providerId="ADAL" clId="{78FC73F2-5B18-45CF-86CE-50795C843C6C}" dt="2023-04-29T17:18:08.265" v="13365" actId="14100"/>
        <pc:sldMkLst>
          <pc:docMk/>
          <pc:sldMk cId="358665630" sldId="395"/>
        </pc:sldMkLst>
        <pc:spChg chg="mod">
          <ac:chgData name="Zita Draper" userId="b063123c-f51f-481b-b99c-f574606c9ace" providerId="ADAL" clId="{78FC73F2-5B18-45CF-86CE-50795C843C6C}" dt="2023-04-21T08:12:30.048" v="7995" actId="115"/>
          <ac:spMkLst>
            <pc:docMk/>
            <pc:sldMk cId="358665630" sldId="395"/>
            <ac:spMk id="2" creationId="{94EDB912-6BD7-315C-BD75-E391D79C7471}"/>
          </ac:spMkLst>
        </pc:spChg>
        <pc:spChg chg="del">
          <ac:chgData name="Zita Draper" userId="b063123c-f51f-481b-b99c-f574606c9ace" providerId="ADAL" clId="{78FC73F2-5B18-45CF-86CE-50795C843C6C}" dt="2023-04-21T08:11:16.858" v="7961" actId="478"/>
          <ac:spMkLst>
            <pc:docMk/>
            <pc:sldMk cId="358665630" sldId="395"/>
            <ac:spMk id="3" creationId="{500173A6-F519-A4F0-5867-7F9CD8B6A0D3}"/>
          </ac:spMkLst>
        </pc:spChg>
        <pc:spChg chg="mod">
          <ac:chgData name="Zita Draper" userId="b063123c-f51f-481b-b99c-f574606c9ace" providerId="ADAL" clId="{78FC73F2-5B18-45CF-86CE-50795C843C6C}" dt="2023-04-21T08:15:43.288" v="8272" actId="20577"/>
          <ac:spMkLst>
            <pc:docMk/>
            <pc:sldMk cId="358665630" sldId="395"/>
            <ac:spMk id="4" creationId="{AF119FE5-3E13-365A-4CCC-37625D2F6B7A}"/>
          </ac:spMkLst>
        </pc:spChg>
        <pc:spChg chg="del">
          <ac:chgData name="Zita Draper" userId="b063123c-f51f-481b-b99c-f574606c9ace" providerId="ADAL" clId="{78FC73F2-5B18-45CF-86CE-50795C843C6C}" dt="2023-04-18T09:07:49.370" v="4313" actId="478"/>
          <ac:spMkLst>
            <pc:docMk/>
            <pc:sldMk cId="358665630" sldId="395"/>
            <ac:spMk id="5" creationId="{F776B816-9FFD-54A1-3998-2A1320AE0852}"/>
          </ac:spMkLst>
        </pc:spChg>
        <pc:picChg chg="mod">
          <ac:chgData name="Zita Draper" userId="b063123c-f51f-481b-b99c-f574606c9ace" providerId="ADAL" clId="{78FC73F2-5B18-45CF-86CE-50795C843C6C}" dt="2023-04-29T17:18:08.265" v="13365" actId="14100"/>
          <ac:picMkLst>
            <pc:docMk/>
            <pc:sldMk cId="358665630" sldId="395"/>
            <ac:picMk id="3" creationId="{FA3E77F6-C6AE-B265-9254-41EE0440DC4F}"/>
          </ac:picMkLst>
        </pc:picChg>
      </pc:sldChg>
      <pc:sldChg chg="delSp modSp mod">
        <pc:chgData name="Zita Draper" userId="b063123c-f51f-481b-b99c-f574606c9ace" providerId="ADAL" clId="{78FC73F2-5B18-45CF-86CE-50795C843C6C}" dt="2023-04-29T17:20:09.485" v="13367" actId="14100"/>
        <pc:sldMkLst>
          <pc:docMk/>
          <pc:sldMk cId="2713642490" sldId="396"/>
        </pc:sldMkLst>
        <pc:spChg chg="mod">
          <ac:chgData name="Zita Draper" userId="b063123c-f51f-481b-b99c-f574606c9ace" providerId="ADAL" clId="{78FC73F2-5B18-45CF-86CE-50795C843C6C}" dt="2023-04-21T08:12:40.770" v="8010" actId="403"/>
          <ac:spMkLst>
            <pc:docMk/>
            <pc:sldMk cId="2713642490" sldId="396"/>
            <ac:spMk id="2" creationId="{058AB3E9-77B6-3E84-F97B-AEDDC532C3BC}"/>
          </ac:spMkLst>
        </pc:spChg>
        <pc:spChg chg="del">
          <ac:chgData name="Zita Draper" userId="b063123c-f51f-481b-b99c-f574606c9ace" providerId="ADAL" clId="{78FC73F2-5B18-45CF-86CE-50795C843C6C}" dt="2023-04-21T08:11:23.960" v="7963" actId="478"/>
          <ac:spMkLst>
            <pc:docMk/>
            <pc:sldMk cId="2713642490" sldId="396"/>
            <ac:spMk id="3" creationId="{871EA186-226C-9774-96FE-DAE92B931201}"/>
          </ac:spMkLst>
        </pc:spChg>
        <pc:spChg chg="mod">
          <ac:chgData name="Zita Draper" userId="b063123c-f51f-481b-b99c-f574606c9ace" providerId="ADAL" clId="{78FC73F2-5B18-45CF-86CE-50795C843C6C}" dt="2023-04-21T08:18:37.180" v="8704" actId="20577"/>
          <ac:spMkLst>
            <pc:docMk/>
            <pc:sldMk cId="2713642490" sldId="396"/>
            <ac:spMk id="4" creationId="{1D9F2A6E-AD41-8E87-630E-6B2C682A9613}"/>
          </ac:spMkLst>
        </pc:spChg>
        <pc:spChg chg="del">
          <ac:chgData name="Zita Draper" userId="b063123c-f51f-481b-b99c-f574606c9ace" providerId="ADAL" clId="{78FC73F2-5B18-45CF-86CE-50795C843C6C}" dt="2023-04-21T08:11:27.552" v="7964" actId="478"/>
          <ac:spMkLst>
            <pc:docMk/>
            <pc:sldMk cId="2713642490" sldId="396"/>
            <ac:spMk id="5" creationId="{21E47F2B-7F62-2A08-26F2-0059ACAE6247}"/>
          </ac:spMkLst>
        </pc:spChg>
        <pc:picChg chg="mod">
          <ac:chgData name="Zita Draper" userId="b063123c-f51f-481b-b99c-f574606c9ace" providerId="ADAL" clId="{78FC73F2-5B18-45CF-86CE-50795C843C6C}" dt="2023-04-29T17:20:09.485" v="13367" actId="14100"/>
          <ac:picMkLst>
            <pc:docMk/>
            <pc:sldMk cId="2713642490" sldId="396"/>
            <ac:picMk id="3" creationId="{D5B1331C-5F27-0059-E6B7-4DA35C277BA2}"/>
          </ac:picMkLst>
        </pc:picChg>
      </pc:sldChg>
      <pc:sldChg chg="delSp modSp mod">
        <pc:chgData name="Zita Draper" userId="b063123c-f51f-481b-b99c-f574606c9ace" providerId="ADAL" clId="{78FC73F2-5B18-45CF-86CE-50795C843C6C}" dt="2023-04-29T17:21:44.262" v="13369" actId="14100"/>
        <pc:sldMkLst>
          <pc:docMk/>
          <pc:sldMk cId="1843429037" sldId="397"/>
        </pc:sldMkLst>
        <pc:spChg chg="mod">
          <ac:chgData name="Zita Draper" userId="b063123c-f51f-481b-b99c-f574606c9ace" providerId="ADAL" clId="{78FC73F2-5B18-45CF-86CE-50795C843C6C}" dt="2023-04-21T08:12:52.670" v="8026" actId="115"/>
          <ac:spMkLst>
            <pc:docMk/>
            <pc:sldMk cId="1843429037" sldId="397"/>
            <ac:spMk id="2" creationId="{3C0E0B24-DDEE-0581-67ED-ED9653A43C6F}"/>
          </ac:spMkLst>
        </pc:spChg>
        <pc:spChg chg="del">
          <ac:chgData name="Zita Draper" userId="b063123c-f51f-481b-b99c-f574606c9ace" providerId="ADAL" clId="{78FC73F2-5B18-45CF-86CE-50795C843C6C}" dt="2023-04-21T08:11:41.184" v="7967" actId="478"/>
          <ac:spMkLst>
            <pc:docMk/>
            <pc:sldMk cId="1843429037" sldId="397"/>
            <ac:spMk id="3" creationId="{429F2E6C-73BB-BB75-EFCE-4935DFC17EDE}"/>
          </ac:spMkLst>
        </pc:spChg>
        <pc:spChg chg="mod">
          <ac:chgData name="Zita Draper" userId="b063123c-f51f-481b-b99c-f574606c9ace" providerId="ADAL" clId="{78FC73F2-5B18-45CF-86CE-50795C843C6C}" dt="2023-04-21T08:20:15.632" v="8907" actId="20577"/>
          <ac:spMkLst>
            <pc:docMk/>
            <pc:sldMk cId="1843429037" sldId="397"/>
            <ac:spMk id="4" creationId="{FD6F5FCE-D061-47A5-83D9-23A30E5281A9}"/>
          </ac:spMkLst>
        </pc:spChg>
        <pc:spChg chg="del">
          <ac:chgData name="Zita Draper" userId="b063123c-f51f-481b-b99c-f574606c9ace" providerId="ADAL" clId="{78FC73F2-5B18-45CF-86CE-50795C843C6C}" dt="2023-04-21T08:11:35.648" v="7966" actId="478"/>
          <ac:spMkLst>
            <pc:docMk/>
            <pc:sldMk cId="1843429037" sldId="397"/>
            <ac:spMk id="5" creationId="{C8C7C1EA-3826-62BE-5A06-26ABB25E6DAA}"/>
          </ac:spMkLst>
        </pc:spChg>
        <pc:picChg chg="mod">
          <ac:chgData name="Zita Draper" userId="b063123c-f51f-481b-b99c-f574606c9ace" providerId="ADAL" clId="{78FC73F2-5B18-45CF-86CE-50795C843C6C}" dt="2023-04-29T17:21:44.262" v="13369" actId="14100"/>
          <ac:picMkLst>
            <pc:docMk/>
            <pc:sldMk cId="1843429037" sldId="397"/>
            <ac:picMk id="3" creationId="{7DDEB764-6DD4-6223-9034-CEA0F7E02951}"/>
          </ac:picMkLst>
        </pc:picChg>
      </pc:sldChg>
      <pc:sldChg chg="delSp modSp del mod">
        <pc:chgData name="Zita Draper" userId="b063123c-f51f-481b-b99c-f574606c9ace" providerId="ADAL" clId="{78FC73F2-5B18-45CF-86CE-50795C843C6C}" dt="2023-04-21T08:20:22.733" v="8908" actId="2696"/>
        <pc:sldMkLst>
          <pc:docMk/>
          <pc:sldMk cId="667981046" sldId="398"/>
        </pc:sldMkLst>
        <pc:spChg chg="mod">
          <ac:chgData name="Zita Draper" userId="b063123c-f51f-481b-b99c-f574606c9ace" providerId="ADAL" clId="{78FC73F2-5B18-45CF-86CE-50795C843C6C}" dt="2023-04-21T08:13:05.822" v="8043" actId="115"/>
          <ac:spMkLst>
            <pc:docMk/>
            <pc:sldMk cId="667981046" sldId="398"/>
            <ac:spMk id="2" creationId="{1357C1F1-91C6-273A-B230-04AE7E02B87B}"/>
          </ac:spMkLst>
        </pc:spChg>
        <pc:spChg chg="del mod">
          <ac:chgData name="Zita Draper" userId="b063123c-f51f-481b-b99c-f574606c9ace" providerId="ADAL" clId="{78FC73F2-5B18-45CF-86CE-50795C843C6C}" dt="2023-04-21T08:11:52.446" v="7972" actId="478"/>
          <ac:spMkLst>
            <pc:docMk/>
            <pc:sldMk cId="667981046" sldId="398"/>
            <ac:spMk id="3" creationId="{02E5454F-C667-F26D-F999-BBCEE11C03EB}"/>
          </ac:spMkLst>
        </pc:spChg>
        <pc:spChg chg="del mod">
          <ac:chgData name="Zita Draper" userId="b063123c-f51f-481b-b99c-f574606c9ace" providerId="ADAL" clId="{78FC73F2-5B18-45CF-86CE-50795C843C6C}" dt="2023-04-21T08:11:49.516" v="7970" actId="478"/>
          <ac:spMkLst>
            <pc:docMk/>
            <pc:sldMk cId="667981046" sldId="398"/>
            <ac:spMk id="5" creationId="{8FFB9DC3-9081-9773-F855-B1429D680F4D}"/>
          </ac:spMkLst>
        </pc:spChg>
      </pc:sldChg>
      <pc:sldChg chg="delSp modSp del mod">
        <pc:chgData name="Zita Draper" userId="b063123c-f51f-481b-b99c-f574606c9ace" providerId="ADAL" clId="{78FC73F2-5B18-45CF-86CE-50795C843C6C}" dt="2023-04-21T08:20:27.629" v="8909" actId="2696"/>
        <pc:sldMkLst>
          <pc:docMk/>
          <pc:sldMk cId="2543898463" sldId="399"/>
        </pc:sldMkLst>
        <pc:spChg chg="mod">
          <ac:chgData name="Zita Draper" userId="b063123c-f51f-481b-b99c-f574606c9ace" providerId="ADAL" clId="{78FC73F2-5B18-45CF-86CE-50795C843C6C}" dt="2023-04-21T08:12:08.263" v="7976" actId="14100"/>
          <ac:spMkLst>
            <pc:docMk/>
            <pc:sldMk cId="2543898463" sldId="399"/>
            <ac:spMk id="2" creationId="{F6D6B324-B525-458D-EFD6-A393196181AF}"/>
          </ac:spMkLst>
        </pc:spChg>
        <pc:spChg chg="del">
          <ac:chgData name="Zita Draper" userId="b063123c-f51f-481b-b99c-f574606c9ace" providerId="ADAL" clId="{78FC73F2-5B18-45CF-86CE-50795C843C6C}" dt="2023-04-21T08:12:03.436" v="7975" actId="478"/>
          <ac:spMkLst>
            <pc:docMk/>
            <pc:sldMk cId="2543898463" sldId="399"/>
            <ac:spMk id="3" creationId="{26220CD3-C18F-3D3F-0E57-BB0593C2317B}"/>
          </ac:spMkLst>
        </pc:spChg>
        <pc:spChg chg="del">
          <ac:chgData name="Zita Draper" userId="b063123c-f51f-481b-b99c-f574606c9ace" providerId="ADAL" clId="{78FC73F2-5B18-45CF-86CE-50795C843C6C}" dt="2023-04-21T08:12:01.176" v="7974" actId="478"/>
          <ac:spMkLst>
            <pc:docMk/>
            <pc:sldMk cId="2543898463" sldId="399"/>
            <ac:spMk id="5" creationId="{09320385-F464-5FBC-04D5-E78101028735}"/>
          </ac:spMkLst>
        </pc:spChg>
      </pc:sldChg>
      <pc:sldChg chg="delSp modSp del mod">
        <pc:chgData name="Zita Draper" userId="b063123c-f51f-481b-b99c-f574606c9ace" providerId="ADAL" clId="{78FC73F2-5B18-45CF-86CE-50795C843C6C}" dt="2023-04-21T08:20:28.004" v="8910" actId="2696"/>
        <pc:sldMkLst>
          <pc:docMk/>
          <pc:sldMk cId="432440412" sldId="400"/>
        </pc:sldMkLst>
        <pc:spChg chg="mod">
          <ac:chgData name="Zita Draper" userId="b063123c-f51f-481b-b99c-f574606c9ace" providerId="ADAL" clId="{78FC73F2-5B18-45CF-86CE-50795C843C6C}" dt="2023-04-21T08:12:18.446" v="7980" actId="14100"/>
          <ac:spMkLst>
            <pc:docMk/>
            <pc:sldMk cId="432440412" sldId="400"/>
            <ac:spMk id="2" creationId="{0914B633-465C-AD06-960F-59B9EB716E6C}"/>
          </ac:spMkLst>
        </pc:spChg>
        <pc:spChg chg="del">
          <ac:chgData name="Zita Draper" userId="b063123c-f51f-481b-b99c-f574606c9ace" providerId="ADAL" clId="{78FC73F2-5B18-45CF-86CE-50795C843C6C}" dt="2023-04-21T08:12:15.521" v="7979" actId="478"/>
          <ac:spMkLst>
            <pc:docMk/>
            <pc:sldMk cId="432440412" sldId="400"/>
            <ac:spMk id="3" creationId="{459252A8-E480-0BAE-BC97-E8B5F6A97D96}"/>
          </ac:spMkLst>
        </pc:spChg>
        <pc:spChg chg="del mod">
          <ac:chgData name="Zita Draper" userId="b063123c-f51f-481b-b99c-f574606c9ace" providerId="ADAL" clId="{78FC73F2-5B18-45CF-86CE-50795C843C6C}" dt="2023-04-21T08:12:12.447" v="7978" actId="478"/>
          <ac:spMkLst>
            <pc:docMk/>
            <pc:sldMk cId="432440412" sldId="400"/>
            <ac:spMk id="5" creationId="{7DC2EB2D-5967-165C-8357-312484A2A24F}"/>
          </ac:spMkLst>
        </pc:spChg>
      </pc:sldChg>
      <pc:sldChg chg="del">
        <pc:chgData name="Zita Draper" userId="b063123c-f51f-481b-b99c-f574606c9ace" providerId="ADAL" clId="{78FC73F2-5B18-45CF-86CE-50795C843C6C}" dt="2023-04-21T08:20:28.378" v="8911" actId="2696"/>
        <pc:sldMkLst>
          <pc:docMk/>
          <pc:sldMk cId="1440158568" sldId="401"/>
        </pc:sldMkLst>
      </pc:sldChg>
      <pc:sldChg chg="del">
        <pc:chgData name="Zita Draper" userId="b063123c-f51f-481b-b99c-f574606c9ace" providerId="ADAL" clId="{78FC73F2-5B18-45CF-86CE-50795C843C6C}" dt="2023-04-21T08:20:28.981" v="8912" actId="2696"/>
        <pc:sldMkLst>
          <pc:docMk/>
          <pc:sldMk cId="2008908288" sldId="402"/>
        </pc:sldMkLst>
      </pc:sldChg>
      <pc:sldChg chg="delSp modSp del mod">
        <pc:chgData name="Zita Draper" userId="b063123c-f51f-481b-b99c-f574606c9ace" providerId="ADAL" clId="{78FC73F2-5B18-45CF-86CE-50795C843C6C}" dt="2023-04-21T08:20:29.413" v="8913" actId="2696"/>
        <pc:sldMkLst>
          <pc:docMk/>
          <pc:sldMk cId="439099248" sldId="403"/>
        </pc:sldMkLst>
        <pc:spChg chg="mod">
          <ac:chgData name="Zita Draper" userId="b063123c-f51f-481b-b99c-f574606c9ace" providerId="ADAL" clId="{78FC73F2-5B18-45CF-86CE-50795C843C6C}" dt="2023-04-21T08:00:57.754" v="7266" actId="115"/>
          <ac:spMkLst>
            <pc:docMk/>
            <pc:sldMk cId="439099248" sldId="403"/>
            <ac:spMk id="2" creationId="{DFF4F916-B71E-0619-4794-A73E5A6AB39F}"/>
          </ac:spMkLst>
        </pc:spChg>
        <pc:spChg chg="del">
          <ac:chgData name="Zita Draper" userId="b063123c-f51f-481b-b99c-f574606c9ace" providerId="ADAL" clId="{78FC73F2-5B18-45CF-86CE-50795C843C6C}" dt="2023-04-21T08:00:51.904" v="7263" actId="478"/>
          <ac:spMkLst>
            <pc:docMk/>
            <pc:sldMk cId="439099248" sldId="403"/>
            <ac:spMk id="3" creationId="{A0E08983-DF0F-9A60-361C-DCFBF99B970A}"/>
          </ac:spMkLst>
        </pc:spChg>
      </pc:sldChg>
      <pc:sldChg chg="del">
        <pc:chgData name="Zita Draper" userId="b063123c-f51f-481b-b99c-f574606c9ace" providerId="ADAL" clId="{78FC73F2-5B18-45CF-86CE-50795C843C6C}" dt="2023-04-21T08:20:30.190" v="8914" actId="2696"/>
        <pc:sldMkLst>
          <pc:docMk/>
          <pc:sldMk cId="3328409639" sldId="404"/>
        </pc:sldMkLst>
      </pc:sldChg>
      <pc:sldChg chg="del">
        <pc:chgData name="Zita Draper" userId="b063123c-f51f-481b-b99c-f574606c9ace" providerId="ADAL" clId="{78FC73F2-5B18-45CF-86CE-50795C843C6C}" dt="2023-04-21T08:20:30.715" v="8915" actId="2696"/>
        <pc:sldMkLst>
          <pc:docMk/>
          <pc:sldMk cId="3609584469" sldId="405"/>
        </pc:sldMkLst>
      </pc:sldChg>
      <pc:sldChg chg="del">
        <pc:chgData name="Zita Draper" userId="b063123c-f51f-481b-b99c-f574606c9ace" providerId="ADAL" clId="{78FC73F2-5B18-45CF-86CE-50795C843C6C}" dt="2023-04-21T08:20:31.201" v="8916" actId="2696"/>
        <pc:sldMkLst>
          <pc:docMk/>
          <pc:sldMk cId="2489101156" sldId="406"/>
        </pc:sldMkLst>
      </pc:sldChg>
      <pc:sldChg chg="del">
        <pc:chgData name="Zita Draper" userId="b063123c-f51f-481b-b99c-f574606c9ace" providerId="ADAL" clId="{78FC73F2-5B18-45CF-86CE-50795C843C6C}" dt="2023-04-21T08:20:31.702" v="8917" actId="2696"/>
        <pc:sldMkLst>
          <pc:docMk/>
          <pc:sldMk cId="4237112337" sldId="407"/>
        </pc:sldMkLst>
      </pc:sldChg>
      <pc:sldChg chg="delSp modSp del mod">
        <pc:chgData name="Zita Draper" userId="b063123c-f51f-481b-b99c-f574606c9ace" providerId="ADAL" clId="{78FC73F2-5B18-45CF-86CE-50795C843C6C}" dt="2023-04-21T08:01:18.340" v="7276" actId="2696"/>
        <pc:sldMkLst>
          <pc:docMk/>
          <pc:sldMk cId="1328851678" sldId="408"/>
        </pc:sldMkLst>
        <pc:spChg chg="mod">
          <ac:chgData name="Zita Draper" userId="b063123c-f51f-481b-b99c-f574606c9ace" providerId="ADAL" clId="{78FC73F2-5B18-45CF-86CE-50795C843C6C}" dt="2023-04-18T08:13:22.850" v="894" actId="115"/>
          <ac:spMkLst>
            <pc:docMk/>
            <pc:sldMk cId="1328851678" sldId="408"/>
            <ac:spMk id="2" creationId="{BB1882DD-E0AB-66E2-6E2D-C69316069C15}"/>
          </ac:spMkLst>
        </pc:spChg>
        <pc:spChg chg="del">
          <ac:chgData name="Zita Draper" userId="b063123c-f51f-481b-b99c-f574606c9ace" providerId="ADAL" clId="{78FC73F2-5B18-45CF-86CE-50795C843C6C}" dt="2023-04-18T08:13:16.163" v="892" actId="478"/>
          <ac:spMkLst>
            <pc:docMk/>
            <pc:sldMk cId="1328851678" sldId="408"/>
            <ac:spMk id="3" creationId="{29421EC1-726B-F0C9-29DA-53E645A8E983}"/>
          </ac:spMkLst>
        </pc:spChg>
        <pc:spChg chg="del">
          <ac:chgData name="Zita Draper" userId="b063123c-f51f-481b-b99c-f574606c9ace" providerId="ADAL" clId="{78FC73F2-5B18-45CF-86CE-50795C843C6C}" dt="2023-04-18T08:13:18.754" v="893" actId="478"/>
          <ac:spMkLst>
            <pc:docMk/>
            <pc:sldMk cId="1328851678" sldId="408"/>
            <ac:spMk id="5" creationId="{DDE5EF95-82A6-DA4C-AFD0-5E4F36531E5A}"/>
          </ac:spMkLst>
        </pc:spChg>
      </pc:sldChg>
      <pc:sldChg chg="del">
        <pc:chgData name="Zita Draper" userId="b063123c-f51f-481b-b99c-f574606c9ace" providerId="ADAL" clId="{78FC73F2-5B18-45CF-86CE-50795C843C6C}" dt="2023-04-21T08:20:32.185" v="8918" actId="2696"/>
        <pc:sldMkLst>
          <pc:docMk/>
          <pc:sldMk cId="2349374675" sldId="409"/>
        </pc:sldMkLst>
      </pc:sldChg>
      <pc:sldChg chg="del">
        <pc:chgData name="Zita Draper" userId="b063123c-f51f-481b-b99c-f574606c9ace" providerId="ADAL" clId="{78FC73F2-5B18-45CF-86CE-50795C843C6C}" dt="2023-04-21T08:20:32.851" v="8919" actId="2696"/>
        <pc:sldMkLst>
          <pc:docMk/>
          <pc:sldMk cId="2725047128" sldId="410"/>
        </pc:sldMkLst>
      </pc:sldChg>
      <pc:sldChg chg="del">
        <pc:chgData name="Zita Draper" userId="b063123c-f51f-481b-b99c-f574606c9ace" providerId="ADAL" clId="{78FC73F2-5B18-45CF-86CE-50795C843C6C}" dt="2023-04-21T08:20:33.473" v="8920" actId="2696"/>
        <pc:sldMkLst>
          <pc:docMk/>
          <pc:sldMk cId="2602741282" sldId="411"/>
        </pc:sldMkLst>
      </pc:sldChg>
      <pc:sldChg chg="del">
        <pc:chgData name="Zita Draper" userId="b063123c-f51f-481b-b99c-f574606c9ace" providerId="ADAL" clId="{78FC73F2-5B18-45CF-86CE-50795C843C6C}" dt="2023-04-21T08:20:34.070" v="8921" actId="2696"/>
        <pc:sldMkLst>
          <pc:docMk/>
          <pc:sldMk cId="902046503" sldId="412"/>
        </pc:sldMkLst>
      </pc:sldChg>
      <pc:sldChg chg="del">
        <pc:chgData name="Zita Draper" userId="b063123c-f51f-481b-b99c-f574606c9ace" providerId="ADAL" clId="{78FC73F2-5B18-45CF-86CE-50795C843C6C}" dt="2023-04-21T08:20:34.740" v="8922" actId="2696"/>
        <pc:sldMkLst>
          <pc:docMk/>
          <pc:sldMk cId="2590945952" sldId="413"/>
        </pc:sldMkLst>
      </pc:sldChg>
      <pc:sldChg chg="del">
        <pc:chgData name="Zita Draper" userId="b063123c-f51f-481b-b99c-f574606c9ace" providerId="ADAL" clId="{78FC73F2-5B18-45CF-86CE-50795C843C6C}" dt="2023-04-21T08:20:35.606" v="8923" actId="2696"/>
        <pc:sldMkLst>
          <pc:docMk/>
          <pc:sldMk cId="84432720" sldId="414"/>
        </pc:sldMkLst>
      </pc:sldChg>
      <pc:sldChg chg="del">
        <pc:chgData name="Zita Draper" userId="b063123c-f51f-481b-b99c-f574606c9ace" providerId="ADAL" clId="{78FC73F2-5B18-45CF-86CE-50795C843C6C}" dt="2023-04-21T08:20:37.006" v="8924" actId="2696"/>
        <pc:sldMkLst>
          <pc:docMk/>
          <pc:sldMk cId="309214403" sldId="415"/>
        </pc:sldMkLst>
      </pc:sldChg>
      <pc:sldChg chg="delSp modSp mod">
        <pc:chgData name="Zita Draper" userId="b063123c-f51f-481b-b99c-f574606c9ace" providerId="ADAL" clId="{78FC73F2-5B18-45CF-86CE-50795C843C6C}" dt="2023-04-29T17:22:39.169" v="13371" actId="14100"/>
        <pc:sldMkLst>
          <pc:docMk/>
          <pc:sldMk cId="3225194934" sldId="416"/>
        </pc:sldMkLst>
        <pc:spChg chg="mod">
          <ac:chgData name="Zita Draper" userId="b063123c-f51f-481b-b99c-f574606c9ace" providerId="ADAL" clId="{78FC73F2-5B18-45CF-86CE-50795C843C6C}" dt="2023-04-21T08:56:21.353" v="10008" actId="20577"/>
          <ac:spMkLst>
            <pc:docMk/>
            <pc:sldMk cId="3225194934" sldId="416"/>
            <ac:spMk id="2" creationId="{56B4CCEB-E57A-42EB-5958-DEC51EFA648F}"/>
          </ac:spMkLst>
        </pc:spChg>
        <pc:spChg chg="mod">
          <ac:chgData name="Zita Draper" userId="b063123c-f51f-481b-b99c-f574606c9ace" providerId="ADAL" clId="{78FC73F2-5B18-45CF-86CE-50795C843C6C}" dt="2023-04-21T08:49:19.277" v="9354" actId="20577"/>
          <ac:spMkLst>
            <pc:docMk/>
            <pc:sldMk cId="3225194934" sldId="416"/>
            <ac:spMk id="4" creationId="{ABDEFCEF-2D16-74C1-EAA5-21D02E6C4BFB}"/>
          </ac:spMkLst>
        </pc:spChg>
        <pc:spChg chg="del">
          <ac:chgData name="Zita Draper" userId="b063123c-f51f-481b-b99c-f574606c9ace" providerId="ADAL" clId="{78FC73F2-5B18-45CF-86CE-50795C843C6C}" dt="2023-04-21T08:20:41.190" v="8925" actId="478"/>
          <ac:spMkLst>
            <pc:docMk/>
            <pc:sldMk cId="3225194934" sldId="416"/>
            <ac:spMk id="5" creationId="{2A4A5B5D-D876-D53F-2C2E-373CE3846D8D}"/>
          </ac:spMkLst>
        </pc:spChg>
        <pc:picChg chg="mod">
          <ac:chgData name="Zita Draper" userId="b063123c-f51f-481b-b99c-f574606c9ace" providerId="ADAL" clId="{78FC73F2-5B18-45CF-86CE-50795C843C6C}" dt="2023-04-29T17:22:39.169" v="13371" actId="14100"/>
          <ac:picMkLst>
            <pc:docMk/>
            <pc:sldMk cId="3225194934" sldId="416"/>
            <ac:picMk id="3" creationId="{26211B2F-58D8-929B-DE4C-6348F91EE180}"/>
          </ac:picMkLst>
        </pc:picChg>
      </pc:sldChg>
      <pc:sldChg chg="delSp modSp mod">
        <pc:chgData name="Zita Draper" userId="b063123c-f51f-481b-b99c-f574606c9ace" providerId="ADAL" clId="{78FC73F2-5B18-45CF-86CE-50795C843C6C}" dt="2023-04-29T17:25:00.791" v="13373" actId="14100"/>
        <pc:sldMkLst>
          <pc:docMk/>
          <pc:sldMk cId="3500593353" sldId="417"/>
        </pc:sldMkLst>
        <pc:spChg chg="mod">
          <ac:chgData name="Zita Draper" userId="b063123c-f51f-481b-b99c-f574606c9ace" providerId="ADAL" clId="{78FC73F2-5B18-45CF-86CE-50795C843C6C}" dt="2023-04-21T08:49:34.854" v="9372" actId="403"/>
          <ac:spMkLst>
            <pc:docMk/>
            <pc:sldMk cId="3500593353" sldId="417"/>
            <ac:spMk id="2" creationId="{3642BDBF-40B3-6DCF-F112-62E9A2590C7C}"/>
          </ac:spMkLst>
        </pc:spChg>
        <pc:spChg chg="del">
          <ac:chgData name="Zita Draper" userId="b063123c-f51f-481b-b99c-f574606c9ace" providerId="ADAL" clId="{78FC73F2-5B18-45CF-86CE-50795C843C6C}" dt="2023-04-21T08:49:26.358" v="9355" actId="478"/>
          <ac:spMkLst>
            <pc:docMk/>
            <pc:sldMk cId="3500593353" sldId="417"/>
            <ac:spMk id="3" creationId="{82C485F7-83FF-7BE0-5A4C-3286269320CD}"/>
          </ac:spMkLst>
        </pc:spChg>
        <pc:spChg chg="mod">
          <ac:chgData name="Zita Draper" userId="b063123c-f51f-481b-b99c-f574606c9ace" providerId="ADAL" clId="{78FC73F2-5B18-45CF-86CE-50795C843C6C}" dt="2023-04-21T08:54:25.957" v="9807" actId="20577"/>
          <ac:spMkLst>
            <pc:docMk/>
            <pc:sldMk cId="3500593353" sldId="417"/>
            <ac:spMk id="4" creationId="{EF4ABBFE-D619-4FA3-A0D5-533A5C257FC7}"/>
          </ac:spMkLst>
        </pc:spChg>
        <pc:spChg chg="del">
          <ac:chgData name="Zita Draper" userId="b063123c-f51f-481b-b99c-f574606c9ace" providerId="ADAL" clId="{78FC73F2-5B18-45CF-86CE-50795C843C6C}" dt="2023-04-21T08:20:53.383" v="8928" actId="478"/>
          <ac:spMkLst>
            <pc:docMk/>
            <pc:sldMk cId="3500593353" sldId="417"/>
            <ac:spMk id="5" creationId="{5C8B0CFA-C922-C0C6-C6DD-D2C7A49203E2}"/>
          </ac:spMkLst>
        </pc:spChg>
        <pc:picChg chg="mod">
          <ac:chgData name="Zita Draper" userId="b063123c-f51f-481b-b99c-f574606c9ace" providerId="ADAL" clId="{78FC73F2-5B18-45CF-86CE-50795C843C6C}" dt="2023-04-29T17:25:00.791" v="13373" actId="14100"/>
          <ac:picMkLst>
            <pc:docMk/>
            <pc:sldMk cId="3500593353" sldId="417"/>
            <ac:picMk id="3" creationId="{F708CC5E-138A-4BF2-8AC6-2410150F72F6}"/>
          </ac:picMkLst>
        </pc:picChg>
      </pc:sldChg>
      <pc:sldChg chg="delSp modSp mod">
        <pc:chgData name="Zita Draper" userId="b063123c-f51f-481b-b99c-f574606c9ace" providerId="ADAL" clId="{78FC73F2-5B18-45CF-86CE-50795C843C6C}" dt="2023-04-29T17:25:44.818" v="13375" actId="14100"/>
        <pc:sldMkLst>
          <pc:docMk/>
          <pc:sldMk cId="116325312" sldId="418"/>
        </pc:sldMkLst>
        <pc:spChg chg="mod">
          <ac:chgData name="Zita Draper" userId="b063123c-f51f-481b-b99c-f574606c9ace" providerId="ADAL" clId="{78FC73F2-5B18-45CF-86CE-50795C843C6C}" dt="2023-04-21T08:49:49.321" v="9389" actId="115"/>
          <ac:spMkLst>
            <pc:docMk/>
            <pc:sldMk cId="116325312" sldId="418"/>
            <ac:spMk id="2" creationId="{EF1FFF8C-8B36-4F4D-FF7E-ACAABAE287A7}"/>
          </ac:spMkLst>
        </pc:spChg>
        <pc:spChg chg="del">
          <ac:chgData name="Zita Draper" userId="b063123c-f51f-481b-b99c-f574606c9ace" providerId="ADAL" clId="{78FC73F2-5B18-45CF-86CE-50795C843C6C}" dt="2023-04-21T08:49:43.488" v="9383" actId="478"/>
          <ac:spMkLst>
            <pc:docMk/>
            <pc:sldMk cId="116325312" sldId="418"/>
            <ac:spMk id="3" creationId="{03805AC5-E6C0-3087-3EF3-390108ED8639}"/>
          </ac:spMkLst>
        </pc:spChg>
        <pc:spChg chg="mod">
          <ac:chgData name="Zita Draper" userId="b063123c-f51f-481b-b99c-f574606c9ace" providerId="ADAL" clId="{78FC73F2-5B18-45CF-86CE-50795C843C6C}" dt="2023-04-21T08:57:03.688" v="10117" actId="20577"/>
          <ac:spMkLst>
            <pc:docMk/>
            <pc:sldMk cId="116325312" sldId="418"/>
            <ac:spMk id="4" creationId="{A46972F4-34F5-BCF8-1DB0-68180B94D88F}"/>
          </ac:spMkLst>
        </pc:spChg>
        <pc:spChg chg="del mod">
          <ac:chgData name="Zita Draper" userId="b063123c-f51f-481b-b99c-f574606c9ace" providerId="ADAL" clId="{78FC73F2-5B18-45CF-86CE-50795C843C6C}" dt="2023-04-21T08:20:57.329" v="8930" actId="478"/>
          <ac:spMkLst>
            <pc:docMk/>
            <pc:sldMk cId="116325312" sldId="418"/>
            <ac:spMk id="5" creationId="{D37F711F-6A02-6224-1A09-D813A3B007ED}"/>
          </ac:spMkLst>
        </pc:spChg>
        <pc:picChg chg="mod">
          <ac:chgData name="Zita Draper" userId="b063123c-f51f-481b-b99c-f574606c9ace" providerId="ADAL" clId="{78FC73F2-5B18-45CF-86CE-50795C843C6C}" dt="2023-04-29T17:25:44.818" v="13375" actId="14100"/>
          <ac:picMkLst>
            <pc:docMk/>
            <pc:sldMk cId="116325312" sldId="418"/>
            <ac:picMk id="3" creationId="{30B7E712-E2D0-EB69-1483-48C013A6D611}"/>
          </ac:picMkLst>
        </pc:picChg>
      </pc:sldChg>
      <pc:sldChg chg="del">
        <pc:chgData name="Zita Draper" userId="b063123c-f51f-481b-b99c-f574606c9ace" providerId="ADAL" clId="{78FC73F2-5B18-45CF-86CE-50795C843C6C}" dt="2023-04-21T08:01:10.617" v="7274" actId="2696"/>
        <pc:sldMkLst>
          <pc:docMk/>
          <pc:sldMk cId="2510493425" sldId="419"/>
        </pc:sldMkLst>
      </pc:sldChg>
      <pc:sldChg chg="del">
        <pc:chgData name="Zita Draper" userId="b063123c-f51f-481b-b99c-f574606c9ace" providerId="ADAL" clId="{78FC73F2-5B18-45CF-86CE-50795C843C6C}" dt="2023-04-21T08:01:10.945" v="7275" actId="2696"/>
        <pc:sldMkLst>
          <pc:docMk/>
          <pc:sldMk cId="3449221248" sldId="420"/>
        </pc:sldMkLst>
      </pc:sldChg>
      <pc:sldChg chg="delSp modSp mod">
        <pc:chgData name="Zita Draper" userId="b063123c-f51f-481b-b99c-f574606c9ace" providerId="ADAL" clId="{78FC73F2-5B18-45CF-86CE-50795C843C6C}" dt="2023-04-29T17:26:09.691" v="13377" actId="14100"/>
        <pc:sldMkLst>
          <pc:docMk/>
          <pc:sldMk cId="566166247" sldId="421"/>
        </pc:sldMkLst>
        <pc:spChg chg="mod">
          <ac:chgData name="Zita Draper" userId="b063123c-f51f-481b-b99c-f574606c9ace" providerId="ADAL" clId="{78FC73F2-5B18-45CF-86CE-50795C843C6C}" dt="2023-04-21T08:49:58.898" v="9405" actId="403"/>
          <ac:spMkLst>
            <pc:docMk/>
            <pc:sldMk cId="566166247" sldId="421"/>
            <ac:spMk id="2" creationId="{A83CA2EA-DBDC-F7C8-020F-D10AB1FC7AAB}"/>
          </ac:spMkLst>
        </pc:spChg>
        <pc:spChg chg="del">
          <ac:chgData name="Zita Draper" userId="b063123c-f51f-481b-b99c-f574606c9ace" providerId="ADAL" clId="{78FC73F2-5B18-45CF-86CE-50795C843C6C}" dt="2023-04-21T08:50:01.891" v="9406" actId="478"/>
          <ac:spMkLst>
            <pc:docMk/>
            <pc:sldMk cId="566166247" sldId="421"/>
            <ac:spMk id="3" creationId="{9A09C671-B56B-4EEC-7D98-4ADCE04A0CE6}"/>
          </ac:spMkLst>
        </pc:spChg>
        <pc:spChg chg="mod">
          <ac:chgData name="Zita Draper" userId="b063123c-f51f-481b-b99c-f574606c9ace" providerId="ADAL" clId="{78FC73F2-5B18-45CF-86CE-50795C843C6C}" dt="2023-04-21T09:01:13.869" v="10435" actId="20577"/>
          <ac:spMkLst>
            <pc:docMk/>
            <pc:sldMk cId="566166247" sldId="421"/>
            <ac:spMk id="4" creationId="{37218DDA-9117-E2D1-6810-731083097EDA}"/>
          </ac:spMkLst>
        </pc:spChg>
        <pc:spChg chg="del mod">
          <ac:chgData name="Zita Draper" userId="b063123c-f51f-481b-b99c-f574606c9ace" providerId="ADAL" clId="{78FC73F2-5B18-45CF-86CE-50795C843C6C}" dt="2023-04-21T08:21:01.182" v="8932" actId="478"/>
          <ac:spMkLst>
            <pc:docMk/>
            <pc:sldMk cId="566166247" sldId="421"/>
            <ac:spMk id="5" creationId="{3A241E17-07A5-7939-F781-783C42F56109}"/>
          </ac:spMkLst>
        </pc:spChg>
        <pc:picChg chg="mod">
          <ac:chgData name="Zita Draper" userId="b063123c-f51f-481b-b99c-f574606c9ace" providerId="ADAL" clId="{78FC73F2-5B18-45CF-86CE-50795C843C6C}" dt="2023-04-29T17:26:09.691" v="13377" actId="14100"/>
          <ac:picMkLst>
            <pc:docMk/>
            <pc:sldMk cId="566166247" sldId="421"/>
            <ac:picMk id="3" creationId="{F9D9323D-A348-C4F8-A2E5-D51802959AD6}"/>
          </ac:picMkLst>
        </pc:picChg>
      </pc:sldChg>
      <pc:sldChg chg="del">
        <pc:chgData name="Zita Draper" userId="b063123c-f51f-481b-b99c-f574606c9ace" providerId="ADAL" clId="{78FC73F2-5B18-45CF-86CE-50795C843C6C}" dt="2023-04-21T08:01:07.932" v="7271" actId="2696"/>
        <pc:sldMkLst>
          <pc:docMk/>
          <pc:sldMk cId="1786460837" sldId="422"/>
        </pc:sldMkLst>
      </pc:sldChg>
      <pc:sldChg chg="del">
        <pc:chgData name="Zita Draper" userId="b063123c-f51f-481b-b99c-f574606c9ace" providerId="ADAL" clId="{78FC73F2-5B18-45CF-86CE-50795C843C6C}" dt="2023-04-21T08:01:08.218" v="7272" actId="2696"/>
        <pc:sldMkLst>
          <pc:docMk/>
          <pc:sldMk cId="1260000243" sldId="423"/>
        </pc:sldMkLst>
      </pc:sldChg>
      <pc:sldChg chg="del">
        <pc:chgData name="Zita Draper" userId="b063123c-f51f-481b-b99c-f574606c9ace" providerId="ADAL" clId="{78FC73F2-5B18-45CF-86CE-50795C843C6C}" dt="2023-04-21T08:01:09.356" v="7273" actId="2696"/>
        <pc:sldMkLst>
          <pc:docMk/>
          <pc:sldMk cId="1683576963" sldId="424"/>
        </pc:sldMkLst>
      </pc:sldChg>
      <pc:sldChg chg="del">
        <pc:chgData name="Zita Draper" userId="b063123c-f51f-481b-b99c-f574606c9ace" providerId="ADAL" clId="{78FC73F2-5B18-45CF-86CE-50795C843C6C}" dt="2023-04-21T08:01:05.342" v="7268" actId="2696"/>
        <pc:sldMkLst>
          <pc:docMk/>
          <pc:sldMk cId="3943786369" sldId="425"/>
        </pc:sldMkLst>
      </pc:sldChg>
      <pc:sldChg chg="del">
        <pc:chgData name="Zita Draper" userId="b063123c-f51f-481b-b99c-f574606c9ace" providerId="ADAL" clId="{78FC73F2-5B18-45CF-86CE-50795C843C6C}" dt="2023-04-21T08:01:05.631" v="7269" actId="2696"/>
        <pc:sldMkLst>
          <pc:docMk/>
          <pc:sldMk cId="1278082686" sldId="426"/>
        </pc:sldMkLst>
      </pc:sldChg>
      <pc:sldChg chg="del">
        <pc:chgData name="Zita Draper" userId="b063123c-f51f-481b-b99c-f574606c9ace" providerId="ADAL" clId="{78FC73F2-5B18-45CF-86CE-50795C843C6C}" dt="2023-04-21T08:01:06.399" v="7270" actId="2696"/>
        <pc:sldMkLst>
          <pc:docMk/>
          <pc:sldMk cId="1289922682" sldId="427"/>
        </pc:sldMkLst>
      </pc:sldChg>
      <pc:sldChg chg="del">
        <pc:chgData name="Zita Draper" userId="b063123c-f51f-481b-b99c-f574606c9ace" providerId="ADAL" clId="{78FC73F2-5B18-45CF-86CE-50795C843C6C}" dt="2023-04-21T08:01:03.423" v="7267" actId="2696"/>
        <pc:sldMkLst>
          <pc:docMk/>
          <pc:sldMk cId="453851073" sldId="428"/>
        </pc:sldMkLst>
      </pc:sldChg>
      <pc:sldChg chg="modSp del mod">
        <pc:chgData name="Zita Draper" userId="b063123c-f51f-481b-b99c-f574606c9ace" providerId="ADAL" clId="{78FC73F2-5B18-45CF-86CE-50795C843C6C}" dt="2023-04-28T21:11:19.413" v="13297" actId="2696"/>
        <pc:sldMkLst>
          <pc:docMk/>
          <pc:sldMk cId="168902754" sldId="429"/>
        </pc:sldMkLst>
        <pc:spChg chg="mod">
          <ac:chgData name="Zita Draper" userId="b063123c-f51f-481b-b99c-f574606c9ace" providerId="ADAL" clId="{78FC73F2-5B18-45CF-86CE-50795C843C6C}" dt="2023-04-21T08:22:01.210" v="9152" actId="20577"/>
          <ac:spMkLst>
            <pc:docMk/>
            <pc:sldMk cId="168902754" sldId="429"/>
            <ac:spMk id="4" creationId="{CFF7697E-8022-8CF9-7744-C70B121A7AD6}"/>
          </ac:spMkLst>
        </pc:spChg>
      </pc:sldChg>
      <pc:sldChg chg="del">
        <pc:chgData name="Zita Draper" userId="b063123c-f51f-481b-b99c-f574606c9ace" providerId="ADAL" clId="{78FC73F2-5B18-45CF-86CE-50795C843C6C}" dt="2023-04-21T09:27:10.622" v="13247" actId="2696"/>
        <pc:sldMkLst>
          <pc:docMk/>
          <pc:sldMk cId="489104858" sldId="430"/>
        </pc:sldMkLst>
      </pc:sldChg>
      <pc:sldChg chg="modSp mod">
        <pc:chgData name="Zita Draper" userId="b063123c-f51f-481b-b99c-f574606c9ace" providerId="ADAL" clId="{78FC73F2-5B18-45CF-86CE-50795C843C6C}" dt="2023-04-28T21:10:10.540" v="13292" actId="14100"/>
        <pc:sldMkLst>
          <pc:docMk/>
          <pc:sldMk cId="1557031185" sldId="431"/>
        </pc:sldMkLst>
        <pc:picChg chg="mod">
          <ac:chgData name="Zita Draper" userId="b063123c-f51f-481b-b99c-f574606c9ace" providerId="ADAL" clId="{78FC73F2-5B18-45CF-86CE-50795C843C6C}" dt="2023-04-28T21:10:10.540" v="13292" actId="14100"/>
          <ac:picMkLst>
            <pc:docMk/>
            <pc:sldMk cId="1557031185" sldId="431"/>
            <ac:picMk id="3" creationId="{AF70A5B3-68EE-F900-0B77-F95DF97967F5}"/>
          </ac:picMkLst>
        </pc:picChg>
      </pc:sldChg>
      <pc:sldChg chg="modSp mod">
        <pc:chgData name="Zita Draper" userId="b063123c-f51f-481b-b99c-f574606c9ace" providerId="ADAL" clId="{78FC73F2-5B18-45CF-86CE-50795C843C6C}" dt="2023-04-28T20:47:57.752" v="13286" actId="14100"/>
        <pc:sldMkLst>
          <pc:docMk/>
          <pc:sldMk cId="2764622125" sldId="432"/>
        </pc:sldMkLst>
        <pc:picChg chg="mod">
          <ac:chgData name="Zita Draper" userId="b063123c-f51f-481b-b99c-f574606c9ace" providerId="ADAL" clId="{78FC73F2-5B18-45CF-86CE-50795C843C6C}" dt="2023-04-28T20:47:57.752" v="13286" actId="14100"/>
          <ac:picMkLst>
            <pc:docMk/>
            <pc:sldMk cId="2764622125" sldId="432"/>
            <ac:picMk id="2" creationId="{FB3070AA-7F45-81ED-02F3-1950703479A7}"/>
          </ac:picMkLst>
        </pc:picChg>
      </pc:sldChg>
      <pc:sldChg chg="modSp mod">
        <pc:chgData name="Zita Draper" userId="b063123c-f51f-481b-b99c-f574606c9ace" providerId="ADAL" clId="{78FC73F2-5B18-45CF-86CE-50795C843C6C}" dt="2023-04-28T21:11:02.701" v="13294" actId="14100"/>
        <pc:sldMkLst>
          <pc:docMk/>
          <pc:sldMk cId="2869536543" sldId="433"/>
        </pc:sldMkLst>
        <pc:spChg chg="mod">
          <ac:chgData name="Zita Draper" userId="b063123c-f51f-481b-b99c-f574606c9ace" providerId="ADAL" clId="{78FC73F2-5B18-45CF-86CE-50795C843C6C}" dt="2023-04-21T08:22:54.441" v="9188" actId="20577"/>
          <ac:spMkLst>
            <pc:docMk/>
            <pc:sldMk cId="2869536543" sldId="433"/>
            <ac:spMk id="4" creationId="{F83BCE5D-F4E3-A643-47ED-C0D936A81A76}"/>
          </ac:spMkLst>
        </pc:spChg>
        <pc:picChg chg="mod">
          <ac:chgData name="Zita Draper" userId="b063123c-f51f-481b-b99c-f574606c9ace" providerId="ADAL" clId="{78FC73F2-5B18-45CF-86CE-50795C843C6C}" dt="2023-04-28T21:11:02.701" v="13294" actId="14100"/>
          <ac:picMkLst>
            <pc:docMk/>
            <pc:sldMk cId="2869536543" sldId="433"/>
            <ac:picMk id="3" creationId="{9A1D1671-A64E-A656-486B-C50B626DB155}"/>
          </ac:picMkLst>
        </pc:picChg>
      </pc:sldChg>
      <pc:sldChg chg="delSp modSp new del mod">
        <pc:chgData name="Zita Draper" userId="b063123c-f51f-481b-b99c-f574606c9ace" providerId="ADAL" clId="{78FC73F2-5B18-45CF-86CE-50795C843C6C}" dt="2023-04-21T09:27:09.261" v="13245" actId="2696"/>
        <pc:sldMkLst>
          <pc:docMk/>
          <pc:sldMk cId="3948922605" sldId="434"/>
        </pc:sldMkLst>
        <pc:spChg chg="mod">
          <ac:chgData name="Zita Draper" userId="b063123c-f51f-481b-b99c-f574606c9ace" providerId="ADAL" clId="{78FC73F2-5B18-45CF-86CE-50795C843C6C}" dt="2023-04-21T08:22:15.804" v="9161" actId="404"/>
          <ac:spMkLst>
            <pc:docMk/>
            <pc:sldMk cId="3948922605" sldId="434"/>
            <ac:spMk id="2" creationId="{02D6A6B5-88EC-52A6-6BF7-57AE7644D948}"/>
          </ac:spMkLst>
        </pc:spChg>
        <pc:spChg chg="del">
          <ac:chgData name="Zita Draper" userId="b063123c-f51f-481b-b99c-f574606c9ace" providerId="ADAL" clId="{78FC73F2-5B18-45CF-86CE-50795C843C6C}" dt="2023-04-21T08:22:07.244" v="9153" actId="478"/>
          <ac:spMkLst>
            <pc:docMk/>
            <pc:sldMk cId="3948922605" sldId="434"/>
            <ac:spMk id="3" creationId="{5CE4A12D-32B4-5A30-32EC-4E4EFE8BE3CB}"/>
          </ac:spMkLst>
        </pc:spChg>
        <pc:spChg chg="del mod">
          <ac:chgData name="Zita Draper" userId="b063123c-f51f-481b-b99c-f574606c9ace" providerId="ADAL" clId="{78FC73F2-5B18-45CF-86CE-50795C843C6C}" dt="2023-04-18T09:16:18.505" v="5242" actId="478"/>
          <ac:spMkLst>
            <pc:docMk/>
            <pc:sldMk cId="3948922605" sldId="434"/>
            <ac:spMk id="5" creationId="{C4371F3A-6016-8C9F-30F7-C1B6265F14B9}"/>
          </ac:spMkLst>
        </pc:spChg>
      </pc:sldChg>
      <pc:sldChg chg="delSp modSp new del mod">
        <pc:chgData name="Zita Draper" userId="b063123c-f51f-481b-b99c-f574606c9ace" providerId="ADAL" clId="{78FC73F2-5B18-45CF-86CE-50795C843C6C}" dt="2023-04-21T09:27:09.688" v="13246" actId="2696"/>
        <pc:sldMkLst>
          <pc:docMk/>
          <pc:sldMk cId="3899574395" sldId="435"/>
        </pc:sldMkLst>
        <pc:spChg chg="mod">
          <ac:chgData name="Zita Draper" userId="b063123c-f51f-481b-b99c-f574606c9ace" providerId="ADAL" clId="{78FC73F2-5B18-45CF-86CE-50795C843C6C}" dt="2023-04-21T08:22:26.971" v="9166" actId="115"/>
          <ac:spMkLst>
            <pc:docMk/>
            <pc:sldMk cId="3899574395" sldId="435"/>
            <ac:spMk id="2" creationId="{5C5137DC-BC08-9540-8B87-8E5A936A7028}"/>
          </ac:spMkLst>
        </pc:spChg>
        <pc:spChg chg="del">
          <ac:chgData name="Zita Draper" userId="b063123c-f51f-481b-b99c-f574606c9ace" providerId="ADAL" clId="{78FC73F2-5B18-45CF-86CE-50795C843C6C}" dt="2023-04-21T08:22:28.507" v="9167" actId="478"/>
          <ac:spMkLst>
            <pc:docMk/>
            <pc:sldMk cId="3899574395" sldId="435"/>
            <ac:spMk id="3" creationId="{C6FEB1DC-8047-4AE8-2267-D50677FCA729}"/>
          </ac:spMkLst>
        </pc:spChg>
        <pc:spChg chg="del mod">
          <ac:chgData name="Zita Draper" userId="b063123c-f51f-481b-b99c-f574606c9ace" providerId="ADAL" clId="{78FC73F2-5B18-45CF-86CE-50795C843C6C}" dt="2023-04-18T09:16:22.586" v="5244" actId="478"/>
          <ac:spMkLst>
            <pc:docMk/>
            <pc:sldMk cId="3899574395" sldId="435"/>
            <ac:spMk id="5" creationId="{1EF6F4FE-E2B1-3373-FDDE-9415AFBA81F5}"/>
          </ac:spMkLst>
        </pc:spChg>
      </pc:sldChg>
      <pc:sldChg chg="delSp modSp new mod">
        <pc:chgData name="Zita Draper" userId="b063123c-f51f-481b-b99c-f574606c9ace" providerId="ADAL" clId="{78FC73F2-5B18-45CF-86CE-50795C843C6C}" dt="2023-04-29T17:26:28.567" v="13379" actId="14100"/>
        <pc:sldMkLst>
          <pc:docMk/>
          <pc:sldMk cId="2931101665" sldId="436"/>
        </pc:sldMkLst>
        <pc:spChg chg="mod">
          <ac:chgData name="Zita Draper" userId="b063123c-f51f-481b-b99c-f574606c9ace" providerId="ADAL" clId="{78FC73F2-5B18-45CF-86CE-50795C843C6C}" dt="2023-04-21T08:50:14.656" v="9423" actId="403"/>
          <ac:spMkLst>
            <pc:docMk/>
            <pc:sldMk cId="2931101665" sldId="436"/>
            <ac:spMk id="2" creationId="{ADCD6A14-6463-5B75-7EC9-17DABD7C1E74}"/>
          </ac:spMkLst>
        </pc:spChg>
        <pc:spChg chg="del">
          <ac:chgData name="Zita Draper" userId="b063123c-f51f-481b-b99c-f574606c9ace" providerId="ADAL" clId="{78FC73F2-5B18-45CF-86CE-50795C843C6C}" dt="2023-04-21T08:50:16.529" v="9424" actId="478"/>
          <ac:spMkLst>
            <pc:docMk/>
            <pc:sldMk cId="2931101665" sldId="436"/>
            <ac:spMk id="3" creationId="{4D4AB7F4-63AD-07EF-5B29-2A89F27CA1A2}"/>
          </ac:spMkLst>
        </pc:spChg>
        <pc:spChg chg="mod">
          <ac:chgData name="Zita Draper" userId="b063123c-f51f-481b-b99c-f574606c9ace" providerId="ADAL" clId="{78FC73F2-5B18-45CF-86CE-50795C843C6C}" dt="2023-04-21T09:03:30.419" v="10756" actId="313"/>
          <ac:spMkLst>
            <pc:docMk/>
            <pc:sldMk cId="2931101665" sldId="436"/>
            <ac:spMk id="4" creationId="{9DF3DDB4-0DD5-0A08-D592-94ACB0BB4D30}"/>
          </ac:spMkLst>
        </pc:spChg>
        <pc:spChg chg="del">
          <ac:chgData name="Zita Draper" userId="b063123c-f51f-481b-b99c-f574606c9ace" providerId="ADAL" clId="{78FC73F2-5B18-45CF-86CE-50795C843C6C}" dt="2023-04-21T08:21:05.363" v="8933" actId="478"/>
          <ac:spMkLst>
            <pc:docMk/>
            <pc:sldMk cId="2931101665" sldId="436"/>
            <ac:spMk id="5" creationId="{F3F722A2-ADD9-3CD3-362F-361245426860}"/>
          </ac:spMkLst>
        </pc:spChg>
        <pc:picChg chg="mod">
          <ac:chgData name="Zita Draper" userId="b063123c-f51f-481b-b99c-f574606c9ace" providerId="ADAL" clId="{78FC73F2-5B18-45CF-86CE-50795C843C6C}" dt="2023-04-29T17:26:28.567" v="13379" actId="14100"/>
          <ac:picMkLst>
            <pc:docMk/>
            <pc:sldMk cId="2931101665" sldId="436"/>
            <ac:picMk id="3" creationId="{282C9CCF-DA26-1EBA-B393-BCAD04F7F000}"/>
          </ac:picMkLst>
        </pc:picChg>
      </pc:sldChg>
      <pc:sldChg chg="addSp delSp modSp new mod modClrScheme chgLayout">
        <pc:chgData name="Zita Draper" userId="b063123c-f51f-481b-b99c-f574606c9ace" providerId="ADAL" clId="{78FC73F2-5B18-45CF-86CE-50795C843C6C}" dt="2023-04-29T16:53:06.305" v="13337" actId="14100"/>
        <pc:sldMkLst>
          <pc:docMk/>
          <pc:sldMk cId="371305188" sldId="437"/>
        </pc:sldMkLst>
        <pc:spChg chg="mod ord">
          <ac:chgData name="Zita Draper" userId="b063123c-f51f-481b-b99c-f574606c9ace" providerId="ADAL" clId="{78FC73F2-5B18-45CF-86CE-50795C843C6C}" dt="2023-04-21T09:04:25.457" v="10793" actId="20577"/>
          <ac:spMkLst>
            <pc:docMk/>
            <pc:sldMk cId="371305188" sldId="437"/>
            <ac:spMk id="2" creationId="{6ED34A79-ACF5-F126-5748-76D873C6BA1A}"/>
          </ac:spMkLst>
        </pc:spChg>
        <pc:spChg chg="del">
          <ac:chgData name="Zita Draper" userId="b063123c-f51f-481b-b99c-f574606c9ace" providerId="ADAL" clId="{78FC73F2-5B18-45CF-86CE-50795C843C6C}" dt="2023-04-21T09:01:25.596" v="10449" actId="478"/>
          <ac:spMkLst>
            <pc:docMk/>
            <pc:sldMk cId="371305188" sldId="437"/>
            <ac:spMk id="3" creationId="{961172CE-CF47-2A0E-B8A8-6CCB058F84CB}"/>
          </ac:spMkLst>
        </pc:spChg>
        <pc:spChg chg="del mod ord">
          <ac:chgData name="Zita Draper" userId="b063123c-f51f-481b-b99c-f574606c9ace" providerId="ADAL" clId="{78FC73F2-5B18-45CF-86CE-50795C843C6C}" dt="2023-04-21T09:04:17.013" v="10766" actId="700"/>
          <ac:spMkLst>
            <pc:docMk/>
            <pc:sldMk cId="371305188" sldId="437"/>
            <ac:spMk id="4" creationId="{9A532F49-7BAC-D2BC-F711-329B48125498}"/>
          </ac:spMkLst>
        </pc:spChg>
        <pc:spChg chg="del mod">
          <ac:chgData name="Zita Draper" userId="b063123c-f51f-481b-b99c-f574606c9ace" providerId="ADAL" clId="{78FC73F2-5B18-45CF-86CE-50795C843C6C}" dt="2023-04-21T08:21:11.022" v="8935" actId="478"/>
          <ac:spMkLst>
            <pc:docMk/>
            <pc:sldMk cId="371305188" sldId="437"/>
            <ac:spMk id="5" creationId="{9F6DC5C5-F5D1-960B-AA8F-DC906D10B738}"/>
          </ac:spMkLst>
        </pc:spChg>
        <pc:spChg chg="add mod ord">
          <ac:chgData name="Zita Draper" userId="b063123c-f51f-481b-b99c-f574606c9ace" providerId="ADAL" clId="{78FC73F2-5B18-45CF-86CE-50795C843C6C}" dt="2023-04-21T09:04:38.561" v="10851" actId="20577"/>
          <ac:spMkLst>
            <pc:docMk/>
            <pc:sldMk cId="371305188" sldId="437"/>
            <ac:spMk id="5" creationId="{A7F86078-9249-C9F4-6247-597A329EF82B}"/>
          </ac:spMkLst>
        </pc:spChg>
        <pc:spChg chg="mod ord">
          <ac:chgData name="Zita Draper" userId="b063123c-f51f-481b-b99c-f574606c9ace" providerId="ADAL" clId="{78FC73F2-5B18-45CF-86CE-50795C843C6C}" dt="2023-04-21T09:04:17.013" v="10766" actId="700"/>
          <ac:spMkLst>
            <pc:docMk/>
            <pc:sldMk cId="371305188" sldId="437"/>
            <ac:spMk id="6" creationId="{EA1D1B27-D4B0-73B3-45C7-D8B11A42DA77}"/>
          </ac:spMkLst>
        </pc:spChg>
        <pc:picChg chg="mod">
          <ac:chgData name="Zita Draper" userId="b063123c-f51f-481b-b99c-f574606c9ace" providerId="ADAL" clId="{78FC73F2-5B18-45CF-86CE-50795C843C6C}" dt="2023-04-29T16:53:06.305" v="13337" actId="14100"/>
          <ac:picMkLst>
            <pc:docMk/>
            <pc:sldMk cId="371305188" sldId="437"/>
            <ac:picMk id="3" creationId="{369A4013-D270-D74A-7D54-4E559147819F}"/>
          </ac:picMkLst>
        </pc:picChg>
      </pc:sldChg>
      <pc:sldChg chg="delSp modSp new mod">
        <pc:chgData name="Zita Draper" userId="b063123c-f51f-481b-b99c-f574606c9ace" providerId="ADAL" clId="{78FC73F2-5B18-45CF-86CE-50795C843C6C}" dt="2023-04-29T17:27:02.285" v="13381" actId="14100"/>
        <pc:sldMkLst>
          <pc:docMk/>
          <pc:sldMk cId="2881447477" sldId="438"/>
        </pc:sldMkLst>
        <pc:spChg chg="mod">
          <ac:chgData name="Zita Draper" userId="b063123c-f51f-481b-b99c-f574606c9ace" providerId="ADAL" clId="{78FC73F2-5B18-45CF-86CE-50795C843C6C}" dt="2023-04-21T09:07:43.280" v="11103" actId="404"/>
          <ac:spMkLst>
            <pc:docMk/>
            <pc:sldMk cId="2881447477" sldId="438"/>
            <ac:spMk id="2" creationId="{D379B0A6-7DE0-25BC-F0D6-41FA25888CA5}"/>
          </ac:spMkLst>
        </pc:spChg>
        <pc:spChg chg="del">
          <ac:chgData name="Zita Draper" userId="b063123c-f51f-481b-b99c-f574606c9ace" providerId="ADAL" clId="{78FC73F2-5B18-45CF-86CE-50795C843C6C}" dt="2023-04-21T09:04:49.187" v="10862" actId="478"/>
          <ac:spMkLst>
            <pc:docMk/>
            <pc:sldMk cId="2881447477" sldId="438"/>
            <ac:spMk id="3" creationId="{DDD7466D-71F8-0A87-05EB-796A8B295E94}"/>
          </ac:spMkLst>
        </pc:spChg>
        <pc:spChg chg="mod">
          <ac:chgData name="Zita Draper" userId="b063123c-f51f-481b-b99c-f574606c9ace" providerId="ADAL" clId="{78FC73F2-5B18-45CF-86CE-50795C843C6C}" dt="2023-04-21T09:08:07.494" v="11227" actId="20577"/>
          <ac:spMkLst>
            <pc:docMk/>
            <pc:sldMk cId="2881447477" sldId="438"/>
            <ac:spMk id="4" creationId="{7626B2C2-E3A0-EE2A-3F7A-11FC3BF3E210}"/>
          </ac:spMkLst>
        </pc:spChg>
        <pc:spChg chg="del">
          <ac:chgData name="Zita Draper" userId="b063123c-f51f-481b-b99c-f574606c9ace" providerId="ADAL" clId="{78FC73F2-5B18-45CF-86CE-50795C843C6C}" dt="2023-04-21T09:04:58.444" v="10870" actId="478"/>
          <ac:spMkLst>
            <pc:docMk/>
            <pc:sldMk cId="2881447477" sldId="438"/>
            <ac:spMk id="5" creationId="{89A1343D-3B15-C30A-27FC-F732CE1430CA}"/>
          </ac:spMkLst>
        </pc:spChg>
        <pc:picChg chg="mod">
          <ac:chgData name="Zita Draper" userId="b063123c-f51f-481b-b99c-f574606c9ace" providerId="ADAL" clId="{78FC73F2-5B18-45CF-86CE-50795C843C6C}" dt="2023-04-29T17:27:02.285" v="13381" actId="14100"/>
          <ac:picMkLst>
            <pc:docMk/>
            <pc:sldMk cId="2881447477" sldId="438"/>
            <ac:picMk id="3" creationId="{F381C759-460F-8350-F78A-4913E1151B91}"/>
          </ac:picMkLst>
        </pc:picChg>
      </pc:sldChg>
      <pc:sldChg chg="delSp modSp new mod">
        <pc:chgData name="Zita Draper" userId="b063123c-f51f-481b-b99c-f574606c9ace" providerId="ADAL" clId="{78FC73F2-5B18-45CF-86CE-50795C843C6C}" dt="2023-04-29T17:27:33.145" v="13382" actId="1076"/>
        <pc:sldMkLst>
          <pc:docMk/>
          <pc:sldMk cId="4165404654" sldId="439"/>
        </pc:sldMkLst>
        <pc:spChg chg="mod">
          <ac:chgData name="Zita Draper" userId="b063123c-f51f-481b-b99c-f574606c9ace" providerId="ADAL" clId="{78FC73F2-5B18-45CF-86CE-50795C843C6C}" dt="2023-04-21T09:05:13.112" v="10888" actId="115"/>
          <ac:spMkLst>
            <pc:docMk/>
            <pc:sldMk cId="4165404654" sldId="439"/>
            <ac:spMk id="2" creationId="{F508D124-E75F-6CDC-6790-08AE615C3898}"/>
          </ac:spMkLst>
        </pc:spChg>
        <pc:spChg chg="del">
          <ac:chgData name="Zita Draper" userId="b063123c-f51f-481b-b99c-f574606c9ace" providerId="ADAL" clId="{78FC73F2-5B18-45CF-86CE-50795C843C6C}" dt="2023-04-21T09:05:04.433" v="10881" actId="478"/>
          <ac:spMkLst>
            <pc:docMk/>
            <pc:sldMk cId="4165404654" sldId="439"/>
            <ac:spMk id="3" creationId="{B7CC88D4-EDDB-E74C-C66D-F52DE5D6ACF1}"/>
          </ac:spMkLst>
        </pc:spChg>
        <pc:spChg chg="mod">
          <ac:chgData name="Zita Draper" userId="b063123c-f51f-481b-b99c-f574606c9ace" providerId="ADAL" clId="{78FC73F2-5B18-45CF-86CE-50795C843C6C}" dt="2023-04-21T09:17:58.065" v="12167" actId="20577"/>
          <ac:spMkLst>
            <pc:docMk/>
            <pc:sldMk cId="4165404654" sldId="439"/>
            <ac:spMk id="4" creationId="{F6C1270B-01E7-8826-E415-04D85314C741}"/>
          </ac:spMkLst>
        </pc:spChg>
        <pc:spChg chg="del">
          <ac:chgData name="Zita Draper" userId="b063123c-f51f-481b-b99c-f574606c9ace" providerId="ADAL" clId="{78FC73F2-5B18-45CF-86CE-50795C843C6C}" dt="2023-04-21T09:05:06.541" v="10882" actId="478"/>
          <ac:spMkLst>
            <pc:docMk/>
            <pc:sldMk cId="4165404654" sldId="439"/>
            <ac:spMk id="5" creationId="{46ADE54B-6457-1AE0-18F5-7BFBB9DB1C1C}"/>
          </ac:spMkLst>
        </pc:spChg>
        <pc:picChg chg="mod">
          <ac:chgData name="Zita Draper" userId="b063123c-f51f-481b-b99c-f574606c9ace" providerId="ADAL" clId="{78FC73F2-5B18-45CF-86CE-50795C843C6C}" dt="2023-04-29T17:27:33.145" v="13382" actId="1076"/>
          <ac:picMkLst>
            <pc:docMk/>
            <pc:sldMk cId="4165404654" sldId="439"/>
            <ac:picMk id="3" creationId="{AA31A285-B469-F00F-9D1E-81BD8F84DFD7}"/>
          </ac:picMkLst>
        </pc:picChg>
      </pc:sldChg>
      <pc:sldChg chg="delSp modSp new mod">
        <pc:chgData name="Zita Draper" userId="b063123c-f51f-481b-b99c-f574606c9ace" providerId="ADAL" clId="{78FC73F2-5B18-45CF-86CE-50795C843C6C}" dt="2023-04-29T17:29:11.798" v="13383" actId="1076"/>
        <pc:sldMkLst>
          <pc:docMk/>
          <pc:sldMk cId="2295141906" sldId="440"/>
        </pc:sldMkLst>
        <pc:spChg chg="mod">
          <ac:chgData name="Zita Draper" userId="b063123c-f51f-481b-b99c-f574606c9ace" providerId="ADAL" clId="{78FC73F2-5B18-45CF-86CE-50795C843C6C}" dt="2023-04-21T09:05:29.981" v="10906" actId="403"/>
          <ac:spMkLst>
            <pc:docMk/>
            <pc:sldMk cId="2295141906" sldId="440"/>
            <ac:spMk id="2" creationId="{CA7BA85B-95A5-97E5-C2B6-3AAB60B88FD2}"/>
          </ac:spMkLst>
        </pc:spChg>
        <pc:spChg chg="del">
          <ac:chgData name="Zita Draper" userId="b063123c-f51f-481b-b99c-f574606c9ace" providerId="ADAL" clId="{78FC73F2-5B18-45CF-86CE-50795C843C6C}" dt="2023-04-21T09:05:25.593" v="10903" actId="478"/>
          <ac:spMkLst>
            <pc:docMk/>
            <pc:sldMk cId="2295141906" sldId="440"/>
            <ac:spMk id="3" creationId="{8D6EAB0B-C037-7ECB-1706-72F372876C60}"/>
          </ac:spMkLst>
        </pc:spChg>
        <pc:spChg chg="mod">
          <ac:chgData name="Zita Draper" userId="b063123c-f51f-481b-b99c-f574606c9ace" providerId="ADAL" clId="{78FC73F2-5B18-45CF-86CE-50795C843C6C}" dt="2023-04-21T09:15:31.049" v="11868" actId="20577"/>
          <ac:spMkLst>
            <pc:docMk/>
            <pc:sldMk cId="2295141906" sldId="440"/>
            <ac:spMk id="4" creationId="{F21010D5-30BB-4E50-AAA8-866A043899E2}"/>
          </ac:spMkLst>
        </pc:spChg>
        <pc:spChg chg="del">
          <ac:chgData name="Zita Draper" userId="b063123c-f51f-481b-b99c-f574606c9ace" providerId="ADAL" clId="{78FC73F2-5B18-45CF-86CE-50795C843C6C}" dt="2023-04-21T09:05:33.071" v="10907" actId="478"/>
          <ac:spMkLst>
            <pc:docMk/>
            <pc:sldMk cId="2295141906" sldId="440"/>
            <ac:spMk id="5" creationId="{3EADEFA1-0FC9-5DDB-3896-44556BF86F80}"/>
          </ac:spMkLst>
        </pc:spChg>
        <pc:picChg chg="mod">
          <ac:chgData name="Zita Draper" userId="b063123c-f51f-481b-b99c-f574606c9ace" providerId="ADAL" clId="{78FC73F2-5B18-45CF-86CE-50795C843C6C}" dt="2023-04-29T17:29:11.798" v="13383" actId="1076"/>
          <ac:picMkLst>
            <pc:docMk/>
            <pc:sldMk cId="2295141906" sldId="440"/>
            <ac:picMk id="3" creationId="{246BDF2F-6B91-5DD0-7EA3-E16661456389}"/>
          </ac:picMkLst>
        </pc:picChg>
      </pc:sldChg>
      <pc:sldChg chg="delSp modSp new mod">
        <pc:chgData name="Zita Draper" userId="b063123c-f51f-481b-b99c-f574606c9ace" providerId="ADAL" clId="{78FC73F2-5B18-45CF-86CE-50795C843C6C}" dt="2023-04-29T17:32:19.098" v="13385" actId="14100"/>
        <pc:sldMkLst>
          <pc:docMk/>
          <pc:sldMk cId="2306156139" sldId="441"/>
        </pc:sldMkLst>
        <pc:spChg chg="mod">
          <ac:chgData name="Zita Draper" userId="b063123c-f51f-481b-b99c-f574606c9ace" providerId="ADAL" clId="{78FC73F2-5B18-45CF-86CE-50795C843C6C}" dt="2023-04-21T09:05:42.980" v="10924" actId="403"/>
          <ac:spMkLst>
            <pc:docMk/>
            <pc:sldMk cId="2306156139" sldId="441"/>
            <ac:spMk id="2" creationId="{558668E7-E3AB-CB8D-2172-5AB41C52BAEC}"/>
          </ac:spMkLst>
        </pc:spChg>
        <pc:spChg chg="del">
          <ac:chgData name="Zita Draper" userId="b063123c-f51f-481b-b99c-f574606c9ace" providerId="ADAL" clId="{78FC73F2-5B18-45CF-86CE-50795C843C6C}" dt="2023-04-21T09:05:44.953" v="10925" actId="478"/>
          <ac:spMkLst>
            <pc:docMk/>
            <pc:sldMk cId="2306156139" sldId="441"/>
            <ac:spMk id="3" creationId="{C41EA2C7-AED4-3746-097F-997F694AAF43}"/>
          </ac:spMkLst>
        </pc:spChg>
        <pc:spChg chg="mod">
          <ac:chgData name="Zita Draper" userId="b063123c-f51f-481b-b99c-f574606c9ace" providerId="ADAL" clId="{78FC73F2-5B18-45CF-86CE-50795C843C6C}" dt="2023-04-21T09:21:31.308" v="12587" actId="20577"/>
          <ac:spMkLst>
            <pc:docMk/>
            <pc:sldMk cId="2306156139" sldId="441"/>
            <ac:spMk id="4" creationId="{D3D0D35D-F546-D8EB-9B8C-1713469401EB}"/>
          </ac:spMkLst>
        </pc:spChg>
        <pc:spChg chg="del">
          <ac:chgData name="Zita Draper" userId="b063123c-f51f-481b-b99c-f574606c9ace" providerId="ADAL" clId="{78FC73F2-5B18-45CF-86CE-50795C843C6C}" dt="2023-04-21T09:05:48.848" v="10926" actId="478"/>
          <ac:spMkLst>
            <pc:docMk/>
            <pc:sldMk cId="2306156139" sldId="441"/>
            <ac:spMk id="5" creationId="{B6104FD2-0808-1527-75E2-54F1C0F218A9}"/>
          </ac:spMkLst>
        </pc:spChg>
        <pc:picChg chg="mod">
          <ac:chgData name="Zita Draper" userId="b063123c-f51f-481b-b99c-f574606c9ace" providerId="ADAL" clId="{78FC73F2-5B18-45CF-86CE-50795C843C6C}" dt="2023-04-29T17:32:19.098" v="13385" actId="14100"/>
          <ac:picMkLst>
            <pc:docMk/>
            <pc:sldMk cId="2306156139" sldId="441"/>
            <ac:picMk id="3" creationId="{8E87A015-3E57-1A45-6D17-82BEF3CCE01D}"/>
          </ac:picMkLst>
        </pc:picChg>
      </pc:sldChg>
      <pc:sldChg chg="delSp modSp new mod">
        <pc:chgData name="Zita Draper" userId="b063123c-f51f-481b-b99c-f574606c9ace" providerId="ADAL" clId="{78FC73F2-5B18-45CF-86CE-50795C843C6C}" dt="2023-04-29T17:32:51.991" v="13387" actId="14100"/>
        <pc:sldMkLst>
          <pc:docMk/>
          <pc:sldMk cId="3439147184" sldId="442"/>
        </pc:sldMkLst>
        <pc:spChg chg="mod">
          <ac:chgData name="Zita Draper" userId="b063123c-f51f-481b-b99c-f574606c9ace" providerId="ADAL" clId="{78FC73F2-5B18-45CF-86CE-50795C843C6C}" dt="2023-04-21T09:06:03.749" v="10944" actId="115"/>
          <ac:spMkLst>
            <pc:docMk/>
            <pc:sldMk cId="3439147184" sldId="442"/>
            <ac:spMk id="2" creationId="{4FD634A5-F80B-71BF-5C9A-D39966240DC9}"/>
          </ac:spMkLst>
        </pc:spChg>
        <pc:spChg chg="del">
          <ac:chgData name="Zita Draper" userId="b063123c-f51f-481b-b99c-f574606c9ace" providerId="ADAL" clId="{78FC73F2-5B18-45CF-86CE-50795C843C6C}" dt="2023-04-21T09:06:05.743" v="10945" actId="478"/>
          <ac:spMkLst>
            <pc:docMk/>
            <pc:sldMk cId="3439147184" sldId="442"/>
            <ac:spMk id="3" creationId="{B88678D5-2DDF-99D6-E493-83C3E1D88BF4}"/>
          </ac:spMkLst>
        </pc:spChg>
        <pc:spChg chg="mod">
          <ac:chgData name="Zita Draper" userId="b063123c-f51f-481b-b99c-f574606c9ace" providerId="ADAL" clId="{78FC73F2-5B18-45CF-86CE-50795C843C6C}" dt="2023-04-21T09:24:22.059" v="13005" actId="1076"/>
          <ac:spMkLst>
            <pc:docMk/>
            <pc:sldMk cId="3439147184" sldId="442"/>
            <ac:spMk id="4" creationId="{ECA5F789-0A31-CBFE-613A-672142DEB395}"/>
          </ac:spMkLst>
        </pc:spChg>
        <pc:spChg chg="del mod">
          <ac:chgData name="Zita Draper" userId="b063123c-f51f-481b-b99c-f574606c9ace" providerId="ADAL" clId="{78FC73F2-5B18-45CF-86CE-50795C843C6C}" dt="2023-04-21T09:05:55.162" v="10928" actId="478"/>
          <ac:spMkLst>
            <pc:docMk/>
            <pc:sldMk cId="3439147184" sldId="442"/>
            <ac:spMk id="5" creationId="{278EE177-B152-0AC3-098B-32883E9BBF5F}"/>
          </ac:spMkLst>
        </pc:spChg>
        <pc:picChg chg="mod">
          <ac:chgData name="Zita Draper" userId="b063123c-f51f-481b-b99c-f574606c9ace" providerId="ADAL" clId="{78FC73F2-5B18-45CF-86CE-50795C843C6C}" dt="2023-04-29T17:32:51.991" v="13387" actId="14100"/>
          <ac:picMkLst>
            <pc:docMk/>
            <pc:sldMk cId="3439147184" sldId="442"/>
            <ac:picMk id="3" creationId="{D74073DC-3FDF-B02D-938E-86F423C830C5}"/>
          </ac:picMkLst>
        </pc:picChg>
      </pc:sldChg>
      <pc:sldChg chg="delSp modSp new mod">
        <pc:chgData name="Zita Draper" userId="b063123c-f51f-481b-b99c-f574606c9ace" providerId="ADAL" clId="{78FC73F2-5B18-45CF-86CE-50795C843C6C}" dt="2023-04-29T17:34:49.132" v="13389" actId="14100"/>
        <pc:sldMkLst>
          <pc:docMk/>
          <pc:sldMk cId="3356844804" sldId="443"/>
        </pc:sldMkLst>
        <pc:spChg chg="mod">
          <ac:chgData name="Zita Draper" userId="b063123c-f51f-481b-b99c-f574606c9ace" providerId="ADAL" clId="{78FC73F2-5B18-45CF-86CE-50795C843C6C}" dt="2023-04-21T09:06:17.939" v="10962" actId="115"/>
          <ac:spMkLst>
            <pc:docMk/>
            <pc:sldMk cId="3356844804" sldId="443"/>
            <ac:spMk id="2" creationId="{02B7EC07-7CEF-35CE-8E0B-59D26B17BA00}"/>
          </ac:spMkLst>
        </pc:spChg>
        <pc:spChg chg="del">
          <ac:chgData name="Zita Draper" userId="b063123c-f51f-481b-b99c-f574606c9ace" providerId="ADAL" clId="{78FC73F2-5B18-45CF-86CE-50795C843C6C}" dt="2023-04-21T09:06:12.283" v="10956" actId="478"/>
          <ac:spMkLst>
            <pc:docMk/>
            <pc:sldMk cId="3356844804" sldId="443"/>
            <ac:spMk id="3" creationId="{B8ABCB77-4A76-E40E-3D16-D9D4CC12C44B}"/>
          </ac:spMkLst>
        </pc:spChg>
        <pc:spChg chg="mod">
          <ac:chgData name="Zita Draper" userId="b063123c-f51f-481b-b99c-f574606c9ace" providerId="ADAL" clId="{78FC73F2-5B18-45CF-86CE-50795C843C6C}" dt="2023-04-21T09:27:00.177" v="13242" actId="313"/>
          <ac:spMkLst>
            <pc:docMk/>
            <pc:sldMk cId="3356844804" sldId="443"/>
            <ac:spMk id="4" creationId="{6A8BE485-F1A9-E912-54C2-C40F126F297E}"/>
          </ac:spMkLst>
        </pc:spChg>
        <pc:spChg chg="del">
          <ac:chgData name="Zita Draper" userId="b063123c-f51f-481b-b99c-f574606c9ace" providerId="ADAL" clId="{78FC73F2-5B18-45CF-86CE-50795C843C6C}" dt="2023-04-21T09:06:22.303" v="10963" actId="478"/>
          <ac:spMkLst>
            <pc:docMk/>
            <pc:sldMk cId="3356844804" sldId="443"/>
            <ac:spMk id="5" creationId="{64017C5F-CE6A-CCFF-97F7-597382E6C4B1}"/>
          </ac:spMkLst>
        </pc:spChg>
        <pc:picChg chg="mod">
          <ac:chgData name="Zita Draper" userId="b063123c-f51f-481b-b99c-f574606c9ace" providerId="ADAL" clId="{78FC73F2-5B18-45CF-86CE-50795C843C6C}" dt="2023-04-29T17:34:49.132" v="13389" actId="14100"/>
          <ac:picMkLst>
            <pc:docMk/>
            <pc:sldMk cId="3356844804" sldId="443"/>
            <ac:picMk id="3" creationId="{D9A25812-0DD1-2665-3532-0D787F59264F}"/>
          </ac:picMkLst>
        </pc:picChg>
      </pc:sldChg>
      <pc:sldChg chg="addSp delSp modSp new del mod modClrScheme chgLayout">
        <pc:chgData name="Zita Draper" userId="b063123c-f51f-481b-b99c-f574606c9ace" providerId="ADAL" clId="{78FC73F2-5B18-45CF-86CE-50795C843C6C}" dt="2023-04-21T09:07:21.680" v="11051" actId="2696"/>
        <pc:sldMkLst>
          <pc:docMk/>
          <pc:sldMk cId="157827208" sldId="444"/>
        </pc:sldMkLst>
        <pc:spChg chg="del mod ord">
          <ac:chgData name="Zita Draper" userId="b063123c-f51f-481b-b99c-f574606c9ace" providerId="ADAL" clId="{78FC73F2-5B18-45CF-86CE-50795C843C6C}" dt="2023-04-21T09:06:41.674" v="10964" actId="700"/>
          <ac:spMkLst>
            <pc:docMk/>
            <pc:sldMk cId="157827208" sldId="444"/>
            <ac:spMk id="2" creationId="{7EDB9480-11BE-93B5-11F1-FBDBF2909639}"/>
          </ac:spMkLst>
        </pc:spChg>
        <pc:spChg chg="del mod ord">
          <ac:chgData name="Zita Draper" userId="b063123c-f51f-481b-b99c-f574606c9ace" providerId="ADAL" clId="{78FC73F2-5B18-45CF-86CE-50795C843C6C}" dt="2023-04-21T09:06:41.674" v="10964" actId="700"/>
          <ac:spMkLst>
            <pc:docMk/>
            <pc:sldMk cId="157827208" sldId="444"/>
            <ac:spMk id="3" creationId="{19B495C4-4C6E-5EF1-7AB0-6CE8FEC14FDB}"/>
          </ac:spMkLst>
        </pc:spChg>
        <pc:spChg chg="del">
          <ac:chgData name="Zita Draper" userId="b063123c-f51f-481b-b99c-f574606c9ace" providerId="ADAL" clId="{78FC73F2-5B18-45CF-86CE-50795C843C6C}" dt="2023-04-21T09:06:41.674" v="10964" actId="700"/>
          <ac:spMkLst>
            <pc:docMk/>
            <pc:sldMk cId="157827208" sldId="444"/>
            <ac:spMk id="4" creationId="{4580C9B6-B6DC-5584-EA0C-3E658E4263F6}"/>
          </ac:spMkLst>
        </pc:spChg>
        <pc:spChg chg="del mod ord">
          <ac:chgData name="Zita Draper" userId="b063123c-f51f-481b-b99c-f574606c9ace" providerId="ADAL" clId="{78FC73F2-5B18-45CF-86CE-50795C843C6C}" dt="2023-04-21T09:07:17.458" v="11050" actId="478"/>
          <ac:spMkLst>
            <pc:docMk/>
            <pc:sldMk cId="157827208" sldId="444"/>
            <ac:spMk id="5" creationId="{78C56040-0B6A-EE48-CDA1-F4EE096C9F55}"/>
          </ac:spMkLst>
        </pc:spChg>
        <pc:spChg chg="mod ord">
          <ac:chgData name="Zita Draper" userId="b063123c-f51f-481b-b99c-f574606c9ace" providerId="ADAL" clId="{78FC73F2-5B18-45CF-86CE-50795C843C6C}" dt="2023-04-21T09:06:41.674" v="10964" actId="700"/>
          <ac:spMkLst>
            <pc:docMk/>
            <pc:sldMk cId="157827208" sldId="444"/>
            <ac:spMk id="6" creationId="{125933A6-7918-ADCE-5471-9D0F91192225}"/>
          </ac:spMkLst>
        </pc:spChg>
        <pc:spChg chg="add mod ord">
          <ac:chgData name="Zita Draper" userId="b063123c-f51f-481b-b99c-f574606c9ace" providerId="ADAL" clId="{78FC73F2-5B18-45CF-86CE-50795C843C6C}" dt="2023-04-21T09:06:58.773" v="10985" actId="114"/>
          <ac:spMkLst>
            <pc:docMk/>
            <pc:sldMk cId="157827208" sldId="444"/>
            <ac:spMk id="7" creationId="{303F967B-99E4-004A-D3C8-59057D2898FF}"/>
          </ac:spMkLst>
        </pc:spChg>
        <pc:spChg chg="add mod ord">
          <ac:chgData name="Zita Draper" userId="b063123c-f51f-481b-b99c-f574606c9ace" providerId="ADAL" clId="{78FC73F2-5B18-45CF-86CE-50795C843C6C}" dt="2023-04-21T09:07:10.148" v="11048" actId="20577"/>
          <ac:spMkLst>
            <pc:docMk/>
            <pc:sldMk cId="157827208" sldId="444"/>
            <ac:spMk id="8" creationId="{0F1DF349-D6ED-873D-27D1-755F69909ADF}"/>
          </ac:spMkLst>
        </pc:spChg>
      </pc:sldChg>
      <pc:sldChg chg="delSp modSp new del mod">
        <pc:chgData name="Zita Draper" userId="b063123c-f51f-481b-b99c-f574606c9ace" providerId="ADAL" clId="{78FC73F2-5B18-45CF-86CE-50795C843C6C}" dt="2023-04-28T21:11:09.367" v="13296" actId="2696"/>
        <pc:sldMkLst>
          <pc:docMk/>
          <pc:sldMk cId="3809868102" sldId="444"/>
        </pc:sldMkLst>
        <pc:spChg chg="mod">
          <ac:chgData name="Zita Draper" userId="b063123c-f51f-481b-b99c-f574606c9ace" providerId="ADAL" clId="{78FC73F2-5B18-45CF-86CE-50795C843C6C}" dt="2023-04-26T07:46:31.021" v="13263" actId="115"/>
          <ac:spMkLst>
            <pc:docMk/>
            <pc:sldMk cId="3809868102" sldId="444"/>
            <ac:spMk id="2" creationId="{5ED8F69E-C8C0-388A-6C00-C2A5E81193C9}"/>
          </ac:spMkLst>
        </pc:spChg>
        <pc:spChg chg="del">
          <ac:chgData name="Zita Draper" userId="b063123c-f51f-481b-b99c-f574606c9ace" providerId="ADAL" clId="{78FC73F2-5B18-45CF-86CE-50795C843C6C}" dt="2023-04-26T07:46:32.992" v="13264" actId="478"/>
          <ac:spMkLst>
            <pc:docMk/>
            <pc:sldMk cId="3809868102" sldId="444"/>
            <ac:spMk id="3" creationId="{38EF746B-EBD5-B6EE-FD15-0FBE23949486}"/>
          </ac:spMkLst>
        </pc:spChg>
        <pc:spChg chg="del">
          <ac:chgData name="Zita Draper" userId="b063123c-f51f-481b-b99c-f574606c9ace" providerId="ADAL" clId="{78FC73F2-5B18-45CF-86CE-50795C843C6C}" dt="2023-04-26T07:46:36.691" v="13265" actId="478"/>
          <ac:spMkLst>
            <pc:docMk/>
            <pc:sldMk cId="3809868102" sldId="444"/>
            <ac:spMk id="5" creationId="{5012F6AA-71BA-7EF4-59B6-0782973AC69B}"/>
          </ac:spMkLst>
        </pc:spChg>
      </pc:sldChg>
      <pc:sldChg chg="new del">
        <pc:chgData name="Zita Draper" userId="b063123c-f51f-481b-b99c-f574606c9ace" providerId="ADAL" clId="{78FC73F2-5B18-45CF-86CE-50795C843C6C}" dt="2023-04-21T09:27:02.924" v="13243" actId="2696"/>
        <pc:sldMkLst>
          <pc:docMk/>
          <pc:sldMk cId="3263550705" sldId="445"/>
        </pc:sldMkLst>
      </pc:sldChg>
      <pc:sldChg chg="delSp modSp new del mod">
        <pc:chgData name="Zita Draper" userId="b063123c-f51f-481b-b99c-f574606c9ace" providerId="ADAL" clId="{78FC73F2-5B18-45CF-86CE-50795C843C6C}" dt="2023-04-28T21:11:07.736" v="13295" actId="2696"/>
        <pc:sldMkLst>
          <pc:docMk/>
          <pc:sldMk cId="3304712913" sldId="445"/>
        </pc:sldMkLst>
        <pc:spChg chg="mod">
          <ac:chgData name="Zita Draper" userId="b063123c-f51f-481b-b99c-f574606c9ace" providerId="ADAL" clId="{78FC73F2-5B18-45CF-86CE-50795C843C6C}" dt="2023-04-26T07:46:47.347" v="13279" actId="115"/>
          <ac:spMkLst>
            <pc:docMk/>
            <pc:sldMk cId="3304712913" sldId="445"/>
            <ac:spMk id="2" creationId="{B6D77E57-357F-D7FE-9EF1-8136EF080D80}"/>
          </ac:spMkLst>
        </pc:spChg>
        <pc:spChg chg="del">
          <ac:chgData name="Zita Draper" userId="b063123c-f51f-481b-b99c-f574606c9ace" providerId="ADAL" clId="{78FC73F2-5B18-45CF-86CE-50795C843C6C}" dt="2023-04-26T07:46:49.915" v="13280" actId="478"/>
          <ac:spMkLst>
            <pc:docMk/>
            <pc:sldMk cId="3304712913" sldId="445"/>
            <ac:spMk id="3" creationId="{A8F53E78-52A9-9C0B-E09F-CCD206103563}"/>
          </ac:spMkLst>
        </pc:spChg>
        <pc:spChg chg="del mod">
          <ac:chgData name="Zita Draper" userId="b063123c-f51f-481b-b99c-f574606c9ace" providerId="ADAL" clId="{78FC73F2-5B18-45CF-86CE-50795C843C6C}" dt="2023-04-26T07:46:53.313" v="13282" actId="478"/>
          <ac:spMkLst>
            <pc:docMk/>
            <pc:sldMk cId="3304712913" sldId="445"/>
            <ac:spMk id="5" creationId="{4CD4DDF6-B45A-1B90-B83D-ECF895C86379}"/>
          </ac:spMkLst>
        </pc:spChg>
      </pc:sldChg>
      <pc:sldChg chg="new del">
        <pc:chgData name="Zita Draper" userId="b063123c-f51f-481b-b99c-f574606c9ace" providerId="ADAL" clId="{78FC73F2-5B18-45CF-86CE-50795C843C6C}" dt="2023-04-21T09:27:03.521" v="13244" actId="2696"/>
        <pc:sldMkLst>
          <pc:docMk/>
          <pc:sldMk cId="1369989888" sldId="44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41703E-D67A-824B-83DA-F2C6174A6B11}" type="datetimeFigureOut">
              <a:rPr lang="en-US" smtClean="0"/>
              <a:t>4/29/2023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E10D6F-BD72-CF40-A81C-37A07F86FAD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96712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Take into consideration a number of elements, including the society at the time that the law was created. It is likely that this would be different now.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E10D6F-BD72-CF40-A81C-37A07F86FADE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5710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9848" y="5212080"/>
            <a:ext cx="10058400" cy="68580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ctr"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D273939-81E3-E3E1-9F21-F2D2ABD3F6F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123944" y="1005840"/>
            <a:ext cx="3941064" cy="394106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6044184"/>
            <a:ext cx="10058400" cy="365760"/>
          </a:xfrm>
        </p:spPr>
        <p:txBody>
          <a:bodyPr>
            <a:noAutofit/>
          </a:bodyPr>
          <a:lstStyle>
            <a:lvl1pPr marL="0" indent="0" algn="ctr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Freeform 9">
            <a:extLst>
              <a:ext uri="{FF2B5EF4-FFF2-40B4-BE49-F238E27FC236}">
                <a16:creationId xmlns:a16="http://schemas.microsoft.com/office/drawing/2014/main" id="{A0672F17-EEFD-D734-0254-5B9F6EF8C41F}"/>
              </a:ext>
            </a:extLst>
          </p:cNvPr>
          <p:cNvSpPr/>
          <p:nvPr userDrawn="1"/>
        </p:nvSpPr>
        <p:spPr>
          <a:xfrm>
            <a:off x="3784786" y="702649"/>
            <a:ext cx="4603362" cy="3661222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6" name="Freeform 11">
            <a:extLst>
              <a:ext uri="{FF2B5EF4-FFF2-40B4-BE49-F238E27FC236}">
                <a16:creationId xmlns:a16="http://schemas.microsoft.com/office/drawing/2014/main" id="{6BCB80F8-76C5-7477-4C73-77682F26129F}"/>
              </a:ext>
            </a:extLst>
          </p:cNvPr>
          <p:cNvSpPr/>
          <p:nvPr userDrawn="1"/>
        </p:nvSpPr>
        <p:spPr>
          <a:xfrm>
            <a:off x="9908952" y="2239509"/>
            <a:ext cx="337051" cy="336855"/>
          </a:xfrm>
          <a:custGeom>
            <a:avLst/>
            <a:gdLst>
              <a:gd name="connsiteX0" fmla="*/ 196508 w 337051"/>
              <a:gd name="connsiteY0" fmla="*/ 108569 h 336855"/>
              <a:gd name="connsiteX1" fmla="*/ 170052 w 337051"/>
              <a:gd name="connsiteY1" fmla="*/ 0 h 336855"/>
              <a:gd name="connsiteX2" fmla="*/ 141880 w 337051"/>
              <a:gd name="connsiteY2" fmla="*/ 108169 h 336855"/>
              <a:gd name="connsiteX3" fmla="*/ 108747 w 337051"/>
              <a:gd name="connsiteY3" fmla="*/ 140640 h 336855"/>
              <a:gd name="connsiteX4" fmla="*/ 0 w 337051"/>
              <a:gd name="connsiteY4" fmla="*/ 166934 h 336855"/>
              <a:gd name="connsiteX5" fmla="*/ 108238 w 337051"/>
              <a:gd name="connsiteY5" fmla="*/ 195122 h 336855"/>
              <a:gd name="connsiteX6" fmla="*/ 140735 w 337051"/>
              <a:gd name="connsiteY6" fmla="*/ 228191 h 336855"/>
              <a:gd name="connsiteX7" fmla="*/ 167063 w 337051"/>
              <a:gd name="connsiteY7" fmla="*/ 336855 h 336855"/>
              <a:gd name="connsiteX8" fmla="*/ 195299 w 337051"/>
              <a:gd name="connsiteY8" fmla="*/ 228686 h 336855"/>
              <a:gd name="connsiteX9" fmla="*/ 228369 w 337051"/>
              <a:gd name="connsiteY9" fmla="*/ 196215 h 336855"/>
              <a:gd name="connsiteX10" fmla="*/ 337052 w 337051"/>
              <a:gd name="connsiteY10" fmla="*/ 169921 h 336855"/>
              <a:gd name="connsiteX11" fmla="*/ 228813 w 337051"/>
              <a:gd name="connsiteY11" fmla="*/ 141733 h 336855"/>
              <a:gd name="connsiteX12" fmla="*/ 196508 w 337051"/>
              <a:gd name="connsiteY12" fmla="*/ 108569 h 336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7051" h="336855">
                <a:moveTo>
                  <a:pt x="196508" y="108569"/>
                </a:moveTo>
                <a:lnTo>
                  <a:pt x="170052" y="0"/>
                </a:lnTo>
                <a:lnTo>
                  <a:pt x="141880" y="108169"/>
                </a:lnTo>
                <a:cubicBezTo>
                  <a:pt x="137683" y="124306"/>
                  <a:pt x="124900" y="136757"/>
                  <a:pt x="108747" y="140640"/>
                </a:cubicBezTo>
                <a:lnTo>
                  <a:pt x="0" y="166934"/>
                </a:lnTo>
                <a:lnTo>
                  <a:pt x="108238" y="195122"/>
                </a:lnTo>
                <a:cubicBezTo>
                  <a:pt x="124392" y="199304"/>
                  <a:pt x="136856" y="212054"/>
                  <a:pt x="140735" y="228191"/>
                </a:cubicBezTo>
                <a:lnTo>
                  <a:pt x="167063" y="336855"/>
                </a:lnTo>
                <a:lnTo>
                  <a:pt x="195299" y="228686"/>
                </a:lnTo>
                <a:cubicBezTo>
                  <a:pt x="199496" y="212549"/>
                  <a:pt x="212215" y="200098"/>
                  <a:pt x="228369" y="196215"/>
                </a:cubicBezTo>
                <a:lnTo>
                  <a:pt x="337052" y="169921"/>
                </a:lnTo>
                <a:lnTo>
                  <a:pt x="228813" y="141733"/>
                </a:lnTo>
                <a:cubicBezTo>
                  <a:pt x="212915" y="137450"/>
                  <a:pt x="200387" y="124700"/>
                  <a:pt x="196508" y="108569"/>
                </a:cubicBez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7" name="Freeform 12">
            <a:extLst>
              <a:ext uri="{FF2B5EF4-FFF2-40B4-BE49-F238E27FC236}">
                <a16:creationId xmlns:a16="http://schemas.microsoft.com/office/drawing/2014/main" id="{C327C148-E35A-0DCB-85FB-6E0AE4BE1C42}"/>
              </a:ext>
            </a:extLst>
          </p:cNvPr>
          <p:cNvSpPr/>
          <p:nvPr userDrawn="1"/>
        </p:nvSpPr>
        <p:spPr>
          <a:xfrm>
            <a:off x="2690520" y="2201374"/>
            <a:ext cx="763135" cy="749979"/>
          </a:xfrm>
          <a:custGeom>
            <a:avLst/>
            <a:gdLst>
              <a:gd name="connsiteX0" fmla="*/ 763136 w 763135"/>
              <a:gd name="connsiteY0" fmla="*/ 459146 h 749979"/>
              <a:gd name="connsiteX1" fmla="*/ 487307 w 763135"/>
              <a:gd name="connsiteY1" fmla="*/ 341018 h 749979"/>
              <a:gd name="connsiteX2" fmla="*/ 644621 w 763135"/>
              <a:gd name="connsiteY2" fmla="*/ 84073 h 749979"/>
              <a:gd name="connsiteX3" fmla="*/ 405333 w 763135"/>
              <a:gd name="connsiteY3" fmla="*/ 265741 h 749979"/>
              <a:gd name="connsiteX4" fmla="*/ 263053 w 763135"/>
              <a:gd name="connsiteY4" fmla="*/ 0 h 749979"/>
              <a:gd name="connsiteX5" fmla="*/ 299594 w 763135"/>
              <a:gd name="connsiteY5" fmla="*/ 299636 h 749979"/>
              <a:gd name="connsiteX6" fmla="*/ 0 w 763135"/>
              <a:gd name="connsiteY6" fmla="*/ 290998 h 749979"/>
              <a:gd name="connsiteX7" fmla="*/ 275829 w 763135"/>
              <a:gd name="connsiteY7" fmla="*/ 408961 h 749979"/>
              <a:gd name="connsiteX8" fmla="*/ 118515 w 763135"/>
              <a:gd name="connsiteY8" fmla="*/ 666071 h 749979"/>
              <a:gd name="connsiteX9" fmla="*/ 357803 w 763135"/>
              <a:gd name="connsiteY9" fmla="*/ 484239 h 749979"/>
              <a:gd name="connsiteX10" fmla="*/ 500083 w 763135"/>
              <a:gd name="connsiteY10" fmla="*/ 749980 h 749979"/>
              <a:gd name="connsiteX11" fmla="*/ 463700 w 763135"/>
              <a:gd name="connsiteY11" fmla="*/ 450344 h 749979"/>
              <a:gd name="connsiteX12" fmla="*/ 763136 w 763135"/>
              <a:gd name="connsiteY12" fmla="*/ 459146 h 749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3135" h="749979">
                <a:moveTo>
                  <a:pt x="763136" y="459146"/>
                </a:moveTo>
                <a:lnTo>
                  <a:pt x="487307" y="341018"/>
                </a:lnTo>
                <a:lnTo>
                  <a:pt x="644621" y="84073"/>
                </a:lnTo>
                <a:lnTo>
                  <a:pt x="405333" y="265741"/>
                </a:lnTo>
                <a:lnTo>
                  <a:pt x="263053" y="0"/>
                </a:lnTo>
                <a:lnTo>
                  <a:pt x="299594" y="299636"/>
                </a:lnTo>
                <a:lnTo>
                  <a:pt x="0" y="290998"/>
                </a:lnTo>
                <a:lnTo>
                  <a:pt x="275829" y="408961"/>
                </a:lnTo>
                <a:lnTo>
                  <a:pt x="118515" y="666071"/>
                </a:lnTo>
                <a:lnTo>
                  <a:pt x="357803" y="484239"/>
                </a:lnTo>
                <a:lnTo>
                  <a:pt x="500083" y="749980"/>
                </a:lnTo>
                <a:lnTo>
                  <a:pt x="463700" y="450344"/>
                </a:lnTo>
                <a:lnTo>
                  <a:pt x="763136" y="459146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9" name="Freeform 15">
            <a:extLst>
              <a:ext uri="{FF2B5EF4-FFF2-40B4-BE49-F238E27FC236}">
                <a16:creationId xmlns:a16="http://schemas.microsoft.com/office/drawing/2014/main" id="{094CD60E-C387-2567-79C1-04FB31B14A3D}"/>
              </a:ext>
            </a:extLst>
          </p:cNvPr>
          <p:cNvSpPr/>
          <p:nvPr userDrawn="1"/>
        </p:nvSpPr>
        <p:spPr>
          <a:xfrm>
            <a:off x="10450578" y="3040271"/>
            <a:ext cx="432443" cy="413124"/>
          </a:xfrm>
          <a:custGeom>
            <a:avLst/>
            <a:gdLst>
              <a:gd name="connsiteX0" fmla="*/ 265826 w 432443"/>
              <a:gd name="connsiteY0" fmla="*/ 168421 h 413124"/>
              <a:gd name="connsiteX1" fmla="*/ 302457 w 432443"/>
              <a:gd name="connsiteY1" fmla="*/ 0 h 413124"/>
              <a:gd name="connsiteX2" fmla="*/ 209099 w 432443"/>
              <a:gd name="connsiteY2" fmla="*/ 143043 h 413124"/>
              <a:gd name="connsiteX3" fmla="*/ 86044 w 432443"/>
              <a:gd name="connsiteY3" fmla="*/ 26300 h 413124"/>
              <a:gd name="connsiteX4" fmla="*/ 159495 w 432443"/>
              <a:gd name="connsiteY4" fmla="*/ 181336 h 413124"/>
              <a:gd name="connsiteX5" fmla="*/ 0 w 432443"/>
              <a:gd name="connsiteY5" fmla="*/ 232862 h 413124"/>
              <a:gd name="connsiteX6" fmla="*/ 166618 w 432443"/>
              <a:gd name="connsiteY6" fmla="*/ 244703 h 413124"/>
              <a:gd name="connsiteX7" fmla="*/ 130178 w 432443"/>
              <a:gd name="connsiteY7" fmla="*/ 413124 h 413124"/>
              <a:gd name="connsiteX8" fmla="*/ 223535 w 432443"/>
              <a:gd name="connsiteY8" fmla="*/ 270082 h 413124"/>
              <a:gd name="connsiteX9" fmla="*/ 346400 w 432443"/>
              <a:gd name="connsiteY9" fmla="*/ 386824 h 413124"/>
              <a:gd name="connsiteX10" fmla="*/ 273075 w 432443"/>
              <a:gd name="connsiteY10" fmla="*/ 231788 h 413124"/>
              <a:gd name="connsiteX11" fmla="*/ 432444 w 432443"/>
              <a:gd name="connsiteY11" fmla="*/ 180262 h 413124"/>
              <a:gd name="connsiteX12" fmla="*/ 265826 w 432443"/>
              <a:gd name="connsiteY12" fmla="*/ 168421 h 4131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32443" h="413124">
                <a:moveTo>
                  <a:pt x="265826" y="168421"/>
                </a:moveTo>
                <a:lnTo>
                  <a:pt x="302457" y="0"/>
                </a:lnTo>
                <a:lnTo>
                  <a:pt x="209099" y="143043"/>
                </a:lnTo>
                <a:lnTo>
                  <a:pt x="86044" y="26300"/>
                </a:lnTo>
                <a:lnTo>
                  <a:pt x="159495" y="181336"/>
                </a:lnTo>
                <a:lnTo>
                  <a:pt x="0" y="232862"/>
                </a:lnTo>
                <a:lnTo>
                  <a:pt x="166618" y="244703"/>
                </a:lnTo>
                <a:lnTo>
                  <a:pt x="130178" y="413124"/>
                </a:lnTo>
                <a:lnTo>
                  <a:pt x="223535" y="270082"/>
                </a:lnTo>
                <a:lnTo>
                  <a:pt x="346400" y="386824"/>
                </a:lnTo>
                <a:lnTo>
                  <a:pt x="273075" y="231788"/>
                </a:lnTo>
                <a:lnTo>
                  <a:pt x="432444" y="180262"/>
                </a:lnTo>
                <a:lnTo>
                  <a:pt x="265826" y="168421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0" name="Freeform 16">
            <a:extLst>
              <a:ext uri="{FF2B5EF4-FFF2-40B4-BE49-F238E27FC236}">
                <a16:creationId xmlns:a16="http://schemas.microsoft.com/office/drawing/2014/main" id="{118CEC94-78DB-19AB-77DD-495E94E7DE55}"/>
              </a:ext>
            </a:extLst>
          </p:cNvPr>
          <p:cNvSpPr/>
          <p:nvPr userDrawn="1"/>
        </p:nvSpPr>
        <p:spPr>
          <a:xfrm>
            <a:off x="1399094" y="1739838"/>
            <a:ext cx="279816" cy="260586"/>
          </a:xfrm>
          <a:custGeom>
            <a:avLst/>
            <a:gdLst>
              <a:gd name="connsiteX0" fmla="*/ 171992 w 279816"/>
              <a:gd name="connsiteY0" fmla="*/ 106230 h 260586"/>
              <a:gd name="connsiteX1" fmla="*/ 195700 w 279816"/>
              <a:gd name="connsiteY1" fmla="*/ 0 h 260586"/>
              <a:gd name="connsiteX2" fmla="*/ 135285 w 279816"/>
              <a:gd name="connsiteY2" fmla="*/ 90226 h 260586"/>
              <a:gd name="connsiteX3" fmla="*/ 55696 w 279816"/>
              <a:gd name="connsiteY3" fmla="*/ 16588 h 260586"/>
              <a:gd name="connsiteX4" fmla="*/ 103195 w 279816"/>
              <a:gd name="connsiteY4" fmla="*/ 114385 h 260586"/>
              <a:gd name="connsiteX5" fmla="*/ 0 w 279816"/>
              <a:gd name="connsiteY5" fmla="*/ 146882 h 260586"/>
              <a:gd name="connsiteX6" fmla="*/ 107825 w 279816"/>
              <a:gd name="connsiteY6" fmla="*/ 154356 h 260586"/>
              <a:gd name="connsiteX7" fmla="*/ 84212 w 279816"/>
              <a:gd name="connsiteY7" fmla="*/ 260586 h 260586"/>
              <a:gd name="connsiteX8" fmla="*/ 144627 w 279816"/>
              <a:gd name="connsiteY8" fmla="*/ 170360 h 260586"/>
              <a:gd name="connsiteX9" fmla="*/ 224120 w 279816"/>
              <a:gd name="connsiteY9" fmla="*/ 243998 h 260586"/>
              <a:gd name="connsiteX10" fmla="*/ 176717 w 279816"/>
              <a:gd name="connsiteY10" fmla="*/ 146201 h 260586"/>
              <a:gd name="connsiteX11" fmla="*/ 279816 w 279816"/>
              <a:gd name="connsiteY11" fmla="*/ 113705 h 260586"/>
              <a:gd name="connsiteX12" fmla="*/ 171992 w 279816"/>
              <a:gd name="connsiteY12" fmla="*/ 106230 h 260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9816" h="260586">
                <a:moveTo>
                  <a:pt x="171992" y="106230"/>
                </a:moveTo>
                <a:lnTo>
                  <a:pt x="195700" y="0"/>
                </a:lnTo>
                <a:lnTo>
                  <a:pt x="135285" y="90226"/>
                </a:lnTo>
                <a:lnTo>
                  <a:pt x="55696" y="16588"/>
                </a:lnTo>
                <a:lnTo>
                  <a:pt x="103195" y="114385"/>
                </a:lnTo>
                <a:lnTo>
                  <a:pt x="0" y="146882"/>
                </a:lnTo>
                <a:lnTo>
                  <a:pt x="107825" y="154356"/>
                </a:lnTo>
                <a:lnTo>
                  <a:pt x="84212" y="260586"/>
                </a:lnTo>
                <a:lnTo>
                  <a:pt x="144627" y="170360"/>
                </a:lnTo>
                <a:lnTo>
                  <a:pt x="224120" y="243998"/>
                </a:lnTo>
                <a:lnTo>
                  <a:pt x="176717" y="146201"/>
                </a:lnTo>
                <a:lnTo>
                  <a:pt x="279816" y="113705"/>
                </a:lnTo>
                <a:lnTo>
                  <a:pt x="171992" y="106230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1" name="Freeform 17">
            <a:extLst>
              <a:ext uri="{FF2B5EF4-FFF2-40B4-BE49-F238E27FC236}">
                <a16:creationId xmlns:a16="http://schemas.microsoft.com/office/drawing/2014/main" id="{77881F6D-6DC8-2386-9620-B36874FBE270}"/>
              </a:ext>
            </a:extLst>
          </p:cNvPr>
          <p:cNvSpPr/>
          <p:nvPr userDrawn="1"/>
        </p:nvSpPr>
        <p:spPr>
          <a:xfrm>
            <a:off x="9011376" y="2589040"/>
            <a:ext cx="279816" cy="260586"/>
          </a:xfrm>
          <a:custGeom>
            <a:avLst/>
            <a:gdLst>
              <a:gd name="connsiteX0" fmla="*/ 172024 w 279816"/>
              <a:gd name="connsiteY0" fmla="*/ 106230 h 260586"/>
              <a:gd name="connsiteX1" fmla="*/ 195681 w 279816"/>
              <a:gd name="connsiteY1" fmla="*/ 0 h 260586"/>
              <a:gd name="connsiteX2" fmla="*/ 135266 w 279816"/>
              <a:gd name="connsiteY2" fmla="*/ 90226 h 260586"/>
              <a:gd name="connsiteX3" fmla="*/ 55709 w 279816"/>
              <a:gd name="connsiteY3" fmla="*/ 16588 h 260586"/>
              <a:gd name="connsiteX4" fmla="*/ 103214 w 279816"/>
              <a:gd name="connsiteY4" fmla="*/ 114385 h 260586"/>
              <a:gd name="connsiteX5" fmla="*/ 0 w 279816"/>
              <a:gd name="connsiteY5" fmla="*/ 146882 h 260586"/>
              <a:gd name="connsiteX6" fmla="*/ 107793 w 279816"/>
              <a:gd name="connsiteY6" fmla="*/ 154356 h 260586"/>
              <a:gd name="connsiteX7" fmla="*/ 84199 w 279816"/>
              <a:gd name="connsiteY7" fmla="*/ 260586 h 260586"/>
              <a:gd name="connsiteX8" fmla="*/ 144614 w 279816"/>
              <a:gd name="connsiteY8" fmla="*/ 170360 h 260586"/>
              <a:gd name="connsiteX9" fmla="*/ 224108 w 279816"/>
              <a:gd name="connsiteY9" fmla="*/ 243998 h 260586"/>
              <a:gd name="connsiteX10" fmla="*/ 176730 w 279816"/>
              <a:gd name="connsiteY10" fmla="*/ 146201 h 260586"/>
              <a:gd name="connsiteX11" fmla="*/ 279816 w 279816"/>
              <a:gd name="connsiteY11" fmla="*/ 113705 h 260586"/>
              <a:gd name="connsiteX12" fmla="*/ 172024 w 279816"/>
              <a:gd name="connsiteY12" fmla="*/ 106230 h 260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9816" h="260586">
                <a:moveTo>
                  <a:pt x="172024" y="106230"/>
                </a:moveTo>
                <a:lnTo>
                  <a:pt x="195681" y="0"/>
                </a:lnTo>
                <a:lnTo>
                  <a:pt x="135266" y="90226"/>
                </a:lnTo>
                <a:lnTo>
                  <a:pt x="55709" y="16588"/>
                </a:lnTo>
                <a:lnTo>
                  <a:pt x="103214" y="114385"/>
                </a:lnTo>
                <a:lnTo>
                  <a:pt x="0" y="146882"/>
                </a:lnTo>
                <a:lnTo>
                  <a:pt x="107793" y="154356"/>
                </a:lnTo>
                <a:lnTo>
                  <a:pt x="84199" y="260586"/>
                </a:lnTo>
                <a:lnTo>
                  <a:pt x="144614" y="170360"/>
                </a:lnTo>
                <a:lnTo>
                  <a:pt x="224108" y="243998"/>
                </a:lnTo>
                <a:lnTo>
                  <a:pt x="176730" y="146201"/>
                </a:lnTo>
                <a:lnTo>
                  <a:pt x="279816" y="113705"/>
                </a:lnTo>
                <a:lnTo>
                  <a:pt x="172024" y="106230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2" name="Freeform 33">
            <a:extLst>
              <a:ext uri="{FF2B5EF4-FFF2-40B4-BE49-F238E27FC236}">
                <a16:creationId xmlns:a16="http://schemas.microsoft.com/office/drawing/2014/main" id="{6BECF6E6-E7EC-0752-CFA9-0A14648606A2}"/>
              </a:ext>
            </a:extLst>
          </p:cNvPr>
          <p:cNvSpPr/>
          <p:nvPr userDrawn="1"/>
        </p:nvSpPr>
        <p:spPr>
          <a:xfrm>
            <a:off x="2405637" y="1349627"/>
            <a:ext cx="381644" cy="381421"/>
          </a:xfrm>
          <a:custGeom>
            <a:avLst/>
            <a:gdLst>
              <a:gd name="connsiteX0" fmla="*/ 258805 w 381644"/>
              <a:gd name="connsiteY0" fmla="*/ 222000 h 381421"/>
              <a:gd name="connsiteX1" fmla="*/ 381644 w 381644"/>
              <a:gd name="connsiteY1" fmla="*/ 191474 h 381421"/>
              <a:gd name="connsiteX2" fmla="*/ 258938 w 381644"/>
              <a:gd name="connsiteY2" fmla="*/ 160178 h 381421"/>
              <a:gd name="connsiteX3" fmla="*/ 221958 w 381644"/>
              <a:gd name="connsiteY3" fmla="*/ 122920 h 381421"/>
              <a:gd name="connsiteX4" fmla="*/ 191528 w 381644"/>
              <a:gd name="connsiteY4" fmla="*/ 0 h 381421"/>
              <a:gd name="connsiteX5" fmla="*/ 160227 w 381644"/>
              <a:gd name="connsiteY5" fmla="*/ 122672 h 381421"/>
              <a:gd name="connsiteX6" fmla="*/ 122954 w 381644"/>
              <a:gd name="connsiteY6" fmla="*/ 159644 h 381421"/>
              <a:gd name="connsiteX7" fmla="*/ 0 w 381644"/>
              <a:gd name="connsiteY7" fmla="*/ 190063 h 381421"/>
              <a:gd name="connsiteX8" fmla="*/ 122712 w 381644"/>
              <a:gd name="connsiteY8" fmla="*/ 221352 h 381421"/>
              <a:gd name="connsiteX9" fmla="*/ 159693 w 381644"/>
              <a:gd name="connsiteY9" fmla="*/ 258616 h 381421"/>
              <a:gd name="connsiteX10" fmla="*/ 190116 w 381644"/>
              <a:gd name="connsiteY10" fmla="*/ 381422 h 381421"/>
              <a:gd name="connsiteX11" fmla="*/ 221418 w 381644"/>
              <a:gd name="connsiteY11" fmla="*/ 258749 h 381421"/>
              <a:gd name="connsiteX12" fmla="*/ 258805 w 381644"/>
              <a:gd name="connsiteY12" fmla="*/ 222000 h 3814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81644" h="381421">
                <a:moveTo>
                  <a:pt x="258805" y="222000"/>
                </a:moveTo>
                <a:lnTo>
                  <a:pt x="381644" y="191474"/>
                </a:lnTo>
                <a:lnTo>
                  <a:pt x="258938" y="160178"/>
                </a:lnTo>
                <a:cubicBezTo>
                  <a:pt x="240630" y="155538"/>
                  <a:pt x="226448" y="141168"/>
                  <a:pt x="221958" y="122920"/>
                </a:cubicBezTo>
                <a:lnTo>
                  <a:pt x="191528" y="0"/>
                </a:lnTo>
                <a:lnTo>
                  <a:pt x="160227" y="122672"/>
                </a:lnTo>
                <a:cubicBezTo>
                  <a:pt x="155584" y="140971"/>
                  <a:pt x="141212" y="155150"/>
                  <a:pt x="122954" y="159644"/>
                </a:cubicBezTo>
                <a:lnTo>
                  <a:pt x="0" y="190063"/>
                </a:lnTo>
                <a:lnTo>
                  <a:pt x="122712" y="221352"/>
                </a:lnTo>
                <a:cubicBezTo>
                  <a:pt x="141015" y="225998"/>
                  <a:pt x="155197" y="240362"/>
                  <a:pt x="159693" y="258616"/>
                </a:cubicBezTo>
                <a:lnTo>
                  <a:pt x="190116" y="381422"/>
                </a:lnTo>
                <a:lnTo>
                  <a:pt x="221418" y="258749"/>
                </a:lnTo>
                <a:cubicBezTo>
                  <a:pt x="226174" y="240788"/>
                  <a:pt x="240547" y="226494"/>
                  <a:pt x="258805" y="222000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57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13" name="Freeform 55">
            <a:extLst>
              <a:ext uri="{FF2B5EF4-FFF2-40B4-BE49-F238E27FC236}">
                <a16:creationId xmlns:a16="http://schemas.microsoft.com/office/drawing/2014/main" id="{969407E6-6166-2B8B-2BD5-E64949BF930C}"/>
              </a:ext>
            </a:extLst>
          </p:cNvPr>
          <p:cNvSpPr/>
          <p:nvPr userDrawn="1"/>
        </p:nvSpPr>
        <p:spPr>
          <a:xfrm>
            <a:off x="10633932" y="1457748"/>
            <a:ext cx="1558068" cy="1391878"/>
          </a:xfrm>
          <a:custGeom>
            <a:avLst/>
            <a:gdLst>
              <a:gd name="connsiteX0" fmla="*/ 569234 w 1558068"/>
              <a:gd name="connsiteY0" fmla="*/ 938505 h 1391878"/>
              <a:gd name="connsiteX1" fmla="*/ 596770 w 1558068"/>
              <a:gd name="connsiteY1" fmla="*/ 964075 h 1391878"/>
              <a:gd name="connsiteX2" fmla="*/ 1237422 w 1558068"/>
              <a:gd name="connsiteY2" fmla="*/ 1373831 h 1391878"/>
              <a:gd name="connsiteX3" fmla="*/ 1272590 w 1558068"/>
              <a:gd name="connsiteY3" fmla="*/ 1389955 h 1391878"/>
              <a:gd name="connsiteX4" fmla="*/ 1124478 w 1558068"/>
              <a:gd name="connsiteY4" fmla="*/ 1382188 h 1391878"/>
              <a:gd name="connsiteX5" fmla="*/ 611397 w 1558068"/>
              <a:gd name="connsiteY5" fmla="*/ 1030550 h 1391878"/>
              <a:gd name="connsiteX6" fmla="*/ 569234 w 1558068"/>
              <a:gd name="connsiteY6" fmla="*/ 938505 h 1391878"/>
              <a:gd name="connsiteX7" fmla="*/ 524526 w 1558068"/>
              <a:gd name="connsiteY7" fmla="*/ 735452 h 1391878"/>
              <a:gd name="connsiteX8" fmla="*/ 799065 w 1558068"/>
              <a:gd name="connsiteY8" fmla="*/ 986199 h 1391878"/>
              <a:gd name="connsiteX9" fmla="*/ 1302162 w 1558068"/>
              <a:gd name="connsiteY9" fmla="*/ 1248260 h 1391878"/>
              <a:gd name="connsiteX10" fmla="*/ 1519783 w 1558068"/>
              <a:gd name="connsiteY10" fmla="*/ 1337253 h 1391878"/>
              <a:gd name="connsiteX11" fmla="*/ 1493201 w 1558068"/>
              <a:gd name="connsiteY11" fmla="*/ 1347677 h 1391878"/>
              <a:gd name="connsiteX12" fmla="*/ 1328045 w 1558068"/>
              <a:gd name="connsiteY12" fmla="*/ 1384254 h 1391878"/>
              <a:gd name="connsiteX13" fmla="*/ 884472 w 1558068"/>
              <a:gd name="connsiteY13" fmla="*/ 1171165 h 1391878"/>
              <a:gd name="connsiteX14" fmla="*/ 545067 w 1558068"/>
              <a:gd name="connsiteY14" fmla="*/ 866921 h 1391878"/>
              <a:gd name="connsiteX15" fmla="*/ 524526 w 1558068"/>
              <a:gd name="connsiteY15" fmla="*/ 735452 h 1391878"/>
              <a:gd name="connsiteX16" fmla="*/ 606372 w 1558068"/>
              <a:gd name="connsiteY16" fmla="*/ 372894 h 1391878"/>
              <a:gd name="connsiteX17" fmla="*/ 634417 w 1558068"/>
              <a:gd name="connsiteY17" fmla="*/ 431208 h 1391878"/>
              <a:gd name="connsiteX18" fmla="*/ 566498 w 1558068"/>
              <a:gd name="connsiteY18" fmla="*/ 449595 h 1391878"/>
              <a:gd name="connsiteX19" fmla="*/ 606372 w 1558068"/>
              <a:gd name="connsiteY19" fmla="*/ 372894 h 1391878"/>
              <a:gd name="connsiteX20" fmla="*/ 709142 w 1558068"/>
              <a:gd name="connsiteY20" fmla="*/ 224418 h 1391878"/>
              <a:gd name="connsiteX21" fmla="*/ 728284 w 1558068"/>
              <a:gd name="connsiteY21" fmla="*/ 252637 h 1391878"/>
              <a:gd name="connsiteX22" fmla="*/ 864440 w 1558068"/>
              <a:gd name="connsiteY22" fmla="*/ 443406 h 1391878"/>
              <a:gd name="connsiteX23" fmla="*/ 1494663 w 1558068"/>
              <a:gd name="connsiteY23" fmla="*/ 886790 h 1391878"/>
              <a:gd name="connsiteX24" fmla="*/ 1558068 w 1558068"/>
              <a:gd name="connsiteY24" fmla="*/ 910396 h 1391878"/>
              <a:gd name="connsiteX25" fmla="*/ 1558068 w 1558068"/>
              <a:gd name="connsiteY25" fmla="*/ 1084542 h 1391878"/>
              <a:gd name="connsiteX26" fmla="*/ 1547828 w 1558068"/>
              <a:gd name="connsiteY26" fmla="*/ 1081784 h 1391878"/>
              <a:gd name="connsiteX27" fmla="*/ 896364 w 1558068"/>
              <a:gd name="connsiteY27" fmla="*/ 703890 h 1391878"/>
              <a:gd name="connsiteX28" fmla="*/ 706980 w 1558068"/>
              <a:gd name="connsiteY28" fmla="*/ 525312 h 1391878"/>
              <a:gd name="connsiteX29" fmla="*/ 611524 w 1558068"/>
              <a:gd name="connsiteY29" fmla="*/ 353033 h 1391878"/>
              <a:gd name="connsiteX30" fmla="*/ 632764 w 1558068"/>
              <a:gd name="connsiteY30" fmla="*/ 319602 h 1391878"/>
              <a:gd name="connsiteX31" fmla="*/ 709142 w 1558068"/>
              <a:gd name="connsiteY31" fmla="*/ 224418 h 1391878"/>
              <a:gd name="connsiteX32" fmla="*/ 263637 w 1558068"/>
              <a:gd name="connsiteY32" fmla="*/ 195688 h 1391878"/>
              <a:gd name="connsiteX33" fmla="*/ 332343 w 1558068"/>
              <a:gd name="connsiteY33" fmla="*/ 202388 h 1391878"/>
              <a:gd name="connsiteX34" fmla="*/ 609171 w 1558068"/>
              <a:gd name="connsiteY34" fmla="*/ 298653 h 1391878"/>
              <a:gd name="connsiteX35" fmla="*/ 582524 w 1558068"/>
              <a:gd name="connsiteY35" fmla="*/ 348215 h 1391878"/>
              <a:gd name="connsiteX36" fmla="*/ 355746 w 1558068"/>
              <a:gd name="connsiteY36" fmla="*/ 283710 h 1391878"/>
              <a:gd name="connsiteX37" fmla="*/ 362742 w 1558068"/>
              <a:gd name="connsiteY37" fmla="*/ 308784 h 1391878"/>
              <a:gd name="connsiteX38" fmla="*/ 1496825 w 1558068"/>
              <a:gd name="connsiteY38" fmla="*/ 1090726 h 1391878"/>
              <a:gd name="connsiteX39" fmla="*/ 1558068 w 1558068"/>
              <a:gd name="connsiteY39" fmla="*/ 1121028 h 1391878"/>
              <a:gd name="connsiteX40" fmla="*/ 1558068 w 1558068"/>
              <a:gd name="connsiteY40" fmla="*/ 1200719 h 1391878"/>
              <a:gd name="connsiteX41" fmla="*/ 1476874 w 1558068"/>
              <a:gd name="connsiteY41" fmla="*/ 1162995 h 1391878"/>
              <a:gd name="connsiteX42" fmla="*/ 263343 w 1558068"/>
              <a:gd name="connsiteY42" fmla="*/ 295017 h 1391878"/>
              <a:gd name="connsiteX43" fmla="*/ 232182 w 1558068"/>
              <a:gd name="connsiteY43" fmla="*/ 210447 h 1391878"/>
              <a:gd name="connsiteX44" fmla="*/ 263637 w 1558068"/>
              <a:gd name="connsiteY44" fmla="*/ 195688 h 1391878"/>
              <a:gd name="connsiteX45" fmla="*/ 846290 w 1558068"/>
              <a:gd name="connsiteY45" fmla="*/ 112167 h 1391878"/>
              <a:gd name="connsiteX46" fmla="*/ 874996 w 1558068"/>
              <a:gd name="connsiteY46" fmla="*/ 144373 h 1391878"/>
              <a:gd name="connsiteX47" fmla="*/ 1383499 w 1558068"/>
              <a:gd name="connsiteY47" fmla="*/ 608896 h 1391878"/>
              <a:gd name="connsiteX48" fmla="*/ 1512416 w 1558068"/>
              <a:gd name="connsiteY48" fmla="*/ 684951 h 1391878"/>
              <a:gd name="connsiteX49" fmla="*/ 1558068 w 1558068"/>
              <a:gd name="connsiteY49" fmla="*/ 707429 h 1391878"/>
              <a:gd name="connsiteX50" fmla="*/ 1558068 w 1558068"/>
              <a:gd name="connsiteY50" fmla="*/ 857156 h 1391878"/>
              <a:gd name="connsiteX51" fmla="*/ 1460665 w 1558068"/>
              <a:gd name="connsiteY51" fmla="*/ 814757 h 1391878"/>
              <a:gd name="connsiteX52" fmla="*/ 1054206 w 1558068"/>
              <a:gd name="connsiteY52" fmla="*/ 568976 h 1391878"/>
              <a:gd name="connsiteX53" fmla="*/ 733880 w 1558068"/>
              <a:gd name="connsiteY53" fmla="*/ 219206 h 1391878"/>
              <a:gd name="connsiteX54" fmla="*/ 747426 w 1558068"/>
              <a:gd name="connsiteY54" fmla="*/ 185870 h 1391878"/>
              <a:gd name="connsiteX55" fmla="*/ 838875 w 1558068"/>
              <a:gd name="connsiteY55" fmla="*/ 115365 h 1391878"/>
              <a:gd name="connsiteX56" fmla="*/ 846290 w 1558068"/>
              <a:gd name="connsiteY56" fmla="*/ 112167 h 1391878"/>
              <a:gd name="connsiteX57" fmla="*/ 926715 w 1558068"/>
              <a:gd name="connsiteY57" fmla="*/ 68442 h 1391878"/>
              <a:gd name="connsiteX58" fmla="*/ 933631 w 1558068"/>
              <a:gd name="connsiteY58" fmla="*/ 76125 h 1391878"/>
              <a:gd name="connsiteX59" fmla="*/ 1043395 w 1558068"/>
              <a:gd name="connsiteY59" fmla="*/ 224709 h 1391878"/>
              <a:gd name="connsiteX60" fmla="*/ 1382482 w 1558068"/>
              <a:gd name="connsiteY60" fmla="*/ 506041 h 1391878"/>
              <a:gd name="connsiteX61" fmla="*/ 1500733 w 1558068"/>
              <a:gd name="connsiteY61" fmla="*/ 574764 h 1391878"/>
              <a:gd name="connsiteX62" fmla="*/ 1558068 w 1558068"/>
              <a:gd name="connsiteY62" fmla="*/ 603739 h 1391878"/>
              <a:gd name="connsiteX63" fmla="*/ 1558068 w 1558068"/>
              <a:gd name="connsiteY63" fmla="*/ 674283 h 1391878"/>
              <a:gd name="connsiteX64" fmla="*/ 1526389 w 1558068"/>
              <a:gd name="connsiteY64" fmla="*/ 658850 h 1391878"/>
              <a:gd name="connsiteX65" fmla="*/ 1120154 w 1558068"/>
              <a:gd name="connsiteY65" fmla="*/ 369551 h 1391878"/>
              <a:gd name="connsiteX66" fmla="*/ 879448 w 1558068"/>
              <a:gd name="connsiteY66" fmla="*/ 93037 h 1391878"/>
              <a:gd name="connsiteX67" fmla="*/ 905967 w 1558068"/>
              <a:gd name="connsiteY67" fmla="*/ 77205 h 1391878"/>
              <a:gd name="connsiteX68" fmla="*/ 926715 w 1558068"/>
              <a:gd name="connsiteY68" fmla="*/ 68442 h 1391878"/>
              <a:gd name="connsiteX69" fmla="*/ 97215 w 1558068"/>
              <a:gd name="connsiteY69" fmla="*/ 53884 h 1391878"/>
              <a:gd name="connsiteX70" fmla="*/ 501823 w 1558068"/>
              <a:gd name="connsiteY70" fmla="*/ 170330 h 1391878"/>
              <a:gd name="connsiteX71" fmla="*/ 651207 w 1558068"/>
              <a:gd name="connsiteY71" fmla="*/ 238082 h 1391878"/>
              <a:gd name="connsiteX72" fmla="*/ 627994 w 1558068"/>
              <a:gd name="connsiteY72" fmla="*/ 274958 h 1391878"/>
              <a:gd name="connsiteX73" fmla="*/ 213993 w 1558068"/>
              <a:gd name="connsiteY73" fmla="*/ 174264 h 1391878"/>
              <a:gd name="connsiteX74" fmla="*/ 1528161 w 1558068"/>
              <a:gd name="connsiteY74" fmla="*/ 1235727 h 1391878"/>
              <a:gd name="connsiteX75" fmla="*/ 1558068 w 1558068"/>
              <a:gd name="connsiteY75" fmla="*/ 1248786 h 1391878"/>
              <a:gd name="connsiteX76" fmla="*/ 1558068 w 1558068"/>
              <a:gd name="connsiteY76" fmla="*/ 1339724 h 1391878"/>
              <a:gd name="connsiteX77" fmla="*/ 1508165 w 1558068"/>
              <a:gd name="connsiteY77" fmla="*/ 1315065 h 1391878"/>
              <a:gd name="connsiteX78" fmla="*/ 834232 w 1558068"/>
              <a:gd name="connsiteY78" fmla="*/ 912257 h 1391878"/>
              <a:gd name="connsiteX79" fmla="*/ 376605 w 1558068"/>
              <a:gd name="connsiteY79" fmla="*/ 572808 h 1391878"/>
              <a:gd name="connsiteX80" fmla="*/ 10427 w 1558068"/>
              <a:gd name="connsiteY80" fmla="*/ 177016 h 1391878"/>
              <a:gd name="connsiteX81" fmla="*/ 8201 w 1558068"/>
              <a:gd name="connsiteY81" fmla="*/ 88124 h 1391878"/>
              <a:gd name="connsiteX82" fmla="*/ 97215 w 1558068"/>
              <a:gd name="connsiteY82" fmla="*/ 53884 h 1391878"/>
              <a:gd name="connsiteX83" fmla="*/ 1077419 w 1558068"/>
              <a:gd name="connsiteY83" fmla="*/ 16050 h 1391878"/>
              <a:gd name="connsiteX84" fmla="*/ 1107308 w 1558068"/>
              <a:gd name="connsiteY84" fmla="*/ 59708 h 1391878"/>
              <a:gd name="connsiteX85" fmla="*/ 1327473 w 1558068"/>
              <a:gd name="connsiteY85" fmla="*/ 286659 h 1391878"/>
              <a:gd name="connsiteX86" fmla="*/ 1446986 w 1558068"/>
              <a:gd name="connsiteY86" fmla="*/ 369325 h 1391878"/>
              <a:gd name="connsiteX87" fmla="*/ 1558068 w 1558068"/>
              <a:gd name="connsiteY87" fmla="*/ 432683 h 1391878"/>
              <a:gd name="connsiteX88" fmla="*/ 1558068 w 1558068"/>
              <a:gd name="connsiteY88" fmla="*/ 561497 h 1391878"/>
              <a:gd name="connsiteX89" fmla="*/ 1450809 w 1558068"/>
              <a:gd name="connsiteY89" fmla="*/ 502745 h 1391878"/>
              <a:gd name="connsiteX90" fmla="*/ 1033538 w 1558068"/>
              <a:gd name="connsiteY90" fmla="*/ 178986 h 1391878"/>
              <a:gd name="connsiteX91" fmla="*/ 949021 w 1558068"/>
              <a:gd name="connsiteY91" fmla="*/ 58329 h 1391878"/>
              <a:gd name="connsiteX92" fmla="*/ 1044858 w 1558068"/>
              <a:gd name="connsiteY92" fmla="*/ 24408 h 1391878"/>
              <a:gd name="connsiteX93" fmla="*/ 1243592 w 1558068"/>
              <a:gd name="connsiteY93" fmla="*/ 15 h 1391878"/>
              <a:gd name="connsiteX94" fmla="*/ 1538552 w 1558068"/>
              <a:gd name="connsiteY94" fmla="*/ 66791 h 1391878"/>
              <a:gd name="connsiteX95" fmla="*/ 1558068 w 1558068"/>
              <a:gd name="connsiteY95" fmla="*/ 77449 h 1391878"/>
              <a:gd name="connsiteX96" fmla="*/ 1558068 w 1558068"/>
              <a:gd name="connsiteY96" fmla="*/ 413690 h 1391878"/>
              <a:gd name="connsiteX97" fmla="*/ 1554585 w 1558068"/>
              <a:gd name="connsiteY97" fmla="*/ 411862 h 1391878"/>
              <a:gd name="connsiteX98" fmla="*/ 1215101 w 1558068"/>
              <a:gd name="connsiteY98" fmla="*/ 161184 h 1391878"/>
              <a:gd name="connsiteX99" fmla="*/ 1105527 w 1558068"/>
              <a:gd name="connsiteY99" fmla="*/ 18701 h 1391878"/>
              <a:gd name="connsiteX100" fmla="*/ 1243592 w 1558068"/>
              <a:gd name="connsiteY100" fmla="*/ 15 h 13918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558068" h="1391878">
                <a:moveTo>
                  <a:pt x="569234" y="938505"/>
                </a:moveTo>
                <a:cubicBezTo>
                  <a:pt x="571014" y="938213"/>
                  <a:pt x="596198" y="964170"/>
                  <a:pt x="596770" y="964075"/>
                </a:cubicBezTo>
                <a:cubicBezTo>
                  <a:pt x="758237" y="1123967"/>
                  <a:pt x="1024254" y="1294078"/>
                  <a:pt x="1237422" y="1373831"/>
                </a:cubicBezTo>
                <a:cubicBezTo>
                  <a:pt x="1257455" y="1381305"/>
                  <a:pt x="1273481" y="1388678"/>
                  <a:pt x="1272590" y="1389955"/>
                </a:cubicBezTo>
                <a:cubicBezTo>
                  <a:pt x="1268966" y="1394874"/>
                  <a:pt x="1171157" y="1389663"/>
                  <a:pt x="1124478" y="1382188"/>
                </a:cubicBezTo>
                <a:cubicBezTo>
                  <a:pt x="920148" y="1349246"/>
                  <a:pt x="723959" y="1225837"/>
                  <a:pt x="611397" y="1030550"/>
                </a:cubicBezTo>
                <a:cubicBezTo>
                  <a:pt x="596452" y="1004586"/>
                  <a:pt x="566372" y="938900"/>
                  <a:pt x="569234" y="938505"/>
                </a:cubicBezTo>
                <a:close/>
                <a:moveTo>
                  <a:pt x="524526" y="735452"/>
                </a:moveTo>
                <a:cubicBezTo>
                  <a:pt x="537691" y="734371"/>
                  <a:pt x="593781" y="833394"/>
                  <a:pt x="799065" y="986199"/>
                </a:cubicBezTo>
                <a:cubicBezTo>
                  <a:pt x="962185" y="1107645"/>
                  <a:pt x="1117038" y="1188274"/>
                  <a:pt x="1302162" y="1248260"/>
                </a:cubicBezTo>
                <a:cubicBezTo>
                  <a:pt x="1407093" y="1282187"/>
                  <a:pt x="1396345" y="1286121"/>
                  <a:pt x="1519783" y="1337253"/>
                </a:cubicBezTo>
                <a:lnTo>
                  <a:pt x="1493201" y="1347677"/>
                </a:lnTo>
                <a:cubicBezTo>
                  <a:pt x="1454916" y="1362619"/>
                  <a:pt x="1349985" y="1385830"/>
                  <a:pt x="1328045" y="1384254"/>
                </a:cubicBezTo>
                <a:cubicBezTo>
                  <a:pt x="1263242" y="1379436"/>
                  <a:pt x="1044285" y="1274223"/>
                  <a:pt x="884472" y="1171165"/>
                </a:cubicBezTo>
                <a:cubicBezTo>
                  <a:pt x="730319" y="1071754"/>
                  <a:pt x="562428" y="921300"/>
                  <a:pt x="545067" y="866921"/>
                </a:cubicBezTo>
                <a:cubicBezTo>
                  <a:pt x="535338" y="836636"/>
                  <a:pt x="519566" y="735744"/>
                  <a:pt x="524526" y="735452"/>
                </a:cubicBezTo>
                <a:close/>
                <a:moveTo>
                  <a:pt x="606372" y="372894"/>
                </a:moveTo>
                <a:cubicBezTo>
                  <a:pt x="608089" y="374960"/>
                  <a:pt x="620553" y="401018"/>
                  <a:pt x="634417" y="431208"/>
                </a:cubicBezTo>
                <a:cubicBezTo>
                  <a:pt x="698521" y="571136"/>
                  <a:pt x="824883" y="674583"/>
                  <a:pt x="566498" y="449595"/>
                </a:cubicBezTo>
                <a:cubicBezTo>
                  <a:pt x="570504" y="439566"/>
                  <a:pt x="595879" y="374470"/>
                  <a:pt x="606372" y="372894"/>
                </a:cubicBezTo>
                <a:close/>
                <a:moveTo>
                  <a:pt x="709142" y="224418"/>
                </a:moveTo>
                <a:cubicBezTo>
                  <a:pt x="712385" y="221856"/>
                  <a:pt x="719253" y="231886"/>
                  <a:pt x="728284" y="252637"/>
                </a:cubicBezTo>
                <a:cubicBezTo>
                  <a:pt x="724849" y="253127"/>
                  <a:pt x="779477" y="349792"/>
                  <a:pt x="864440" y="443406"/>
                </a:cubicBezTo>
                <a:cubicBezTo>
                  <a:pt x="1029150" y="625320"/>
                  <a:pt x="1265850" y="791797"/>
                  <a:pt x="1494663" y="886790"/>
                </a:cubicBezTo>
                <a:lnTo>
                  <a:pt x="1558068" y="910396"/>
                </a:lnTo>
                <a:lnTo>
                  <a:pt x="1558068" y="1084542"/>
                </a:lnTo>
                <a:lnTo>
                  <a:pt x="1547828" y="1081784"/>
                </a:lnTo>
                <a:cubicBezTo>
                  <a:pt x="1436474" y="1047266"/>
                  <a:pt x="1199584" y="909899"/>
                  <a:pt x="896364" y="703890"/>
                </a:cubicBezTo>
                <a:cubicBezTo>
                  <a:pt x="795313" y="635254"/>
                  <a:pt x="766631" y="608210"/>
                  <a:pt x="706980" y="525312"/>
                </a:cubicBezTo>
                <a:cubicBezTo>
                  <a:pt x="667932" y="471136"/>
                  <a:pt x="634100" y="399055"/>
                  <a:pt x="611524" y="353033"/>
                </a:cubicBezTo>
                <a:lnTo>
                  <a:pt x="632764" y="319602"/>
                </a:lnTo>
                <a:cubicBezTo>
                  <a:pt x="651843" y="289609"/>
                  <a:pt x="695278" y="235426"/>
                  <a:pt x="709142" y="224418"/>
                </a:cubicBezTo>
                <a:close/>
                <a:moveTo>
                  <a:pt x="263637" y="195688"/>
                </a:moveTo>
                <a:cubicBezTo>
                  <a:pt x="279242" y="194423"/>
                  <a:pt x="301055" y="196735"/>
                  <a:pt x="332343" y="202388"/>
                </a:cubicBezTo>
                <a:cubicBezTo>
                  <a:pt x="413935" y="217038"/>
                  <a:pt x="607581" y="284498"/>
                  <a:pt x="609171" y="298653"/>
                </a:cubicBezTo>
                <a:cubicBezTo>
                  <a:pt x="609998" y="306623"/>
                  <a:pt x="582016" y="348901"/>
                  <a:pt x="582524" y="348215"/>
                </a:cubicBezTo>
                <a:cubicBezTo>
                  <a:pt x="552444" y="336412"/>
                  <a:pt x="379340" y="263842"/>
                  <a:pt x="355746" y="283710"/>
                </a:cubicBezTo>
                <a:cubicBezTo>
                  <a:pt x="351040" y="287644"/>
                  <a:pt x="352503" y="292856"/>
                  <a:pt x="362742" y="308784"/>
                </a:cubicBezTo>
                <a:cubicBezTo>
                  <a:pt x="453745" y="450479"/>
                  <a:pt x="1030994" y="848439"/>
                  <a:pt x="1496825" y="1090726"/>
                </a:cubicBezTo>
                <a:lnTo>
                  <a:pt x="1558068" y="1121028"/>
                </a:lnTo>
                <a:lnTo>
                  <a:pt x="1558068" y="1200719"/>
                </a:lnTo>
                <a:lnTo>
                  <a:pt x="1476874" y="1162995"/>
                </a:lnTo>
                <a:cubicBezTo>
                  <a:pt x="1001881" y="923122"/>
                  <a:pt x="406351" y="499450"/>
                  <a:pt x="263343" y="295017"/>
                </a:cubicBezTo>
                <a:cubicBezTo>
                  <a:pt x="225822" y="241622"/>
                  <a:pt x="220289" y="226578"/>
                  <a:pt x="232182" y="210447"/>
                </a:cubicBezTo>
                <a:cubicBezTo>
                  <a:pt x="238637" y="201794"/>
                  <a:pt x="248033" y="196953"/>
                  <a:pt x="263637" y="195688"/>
                </a:cubicBezTo>
                <a:close/>
                <a:moveTo>
                  <a:pt x="846290" y="112167"/>
                </a:moveTo>
                <a:cubicBezTo>
                  <a:pt x="852675" y="111203"/>
                  <a:pt x="857540" y="118189"/>
                  <a:pt x="874996" y="144373"/>
                </a:cubicBezTo>
                <a:cubicBezTo>
                  <a:pt x="867365" y="145453"/>
                  <a:pt x="1058912" y="404266"/>
                  <a:pt x="1383499" y="608896"/>
                </a:cubicBezTo>
                <a:cubicBezTo>
                  <a:pt x="1428874" y="637488"/>
                  <a:pt x="1471482" y="662680"/>
                  <a:pt x="1512416" y="684951"/>
                </a:cubicBezTo>
                <a:lnTo>
                  <a:pt x="1558068" y="707429"/>
                </a:lnTo>
                <a:lnTo>
                  <a:pt x="1558068" y="857156"/>
                </a:lnTo>
                <a:lnTo>
                  <a:pt x="1460665" y="814757"/>
                </a:lnTo>
                <a:cubicBezTo>
                  <a:pt x="1320779" y="748151"/>
                  <a:pt x="1185703" y="666472"/>
                  <a:pt x="1054206" y="568976"/>
                </a:cubicBezTo>
                <a:cubicBezTo>
                  <a:pt x="877095" y="437602"/>
                  <a:pt x="773117" y="324025"/>
                  <a:pt x="733880" y="219206"/>
                </a:cubicBezTo>
                <a:cubicBezTo>
                  <a:pt x="728538" y="205140"/>
                  <a:pt x="729873" y="201994"/>
                  <a:pt x="747426" y="185870"/>
                </a:cubicBezTo>
                <a:cubicBezTo>
                  <a:pt x="771337" y="163841"/>
                  <a:pt x="822022" y="124804"/>
                  <a:pt x="838875" y="115365"/>
                </a:cubicBezTo>
                <a:cubicBezTo>
                  <a:pt x="841864" y="113693"/>
                  <a:pt x="844161" y="112489"/>
                  <a:pt x="846290" y="112167"/>
                </a:cubicBezTo>
                <a:close/>
                <a:moveTo>
                  <a:pt x="926715" y="68442"/>
                </a:moveTo>
                <a:cubicBezTo>
                  <a:pt x="930213" y="68307"/>
                  <a:pt x="931405" y="70913"/>
                  <a:pt x="933631" y="76125"/>
                </a:cubicBezTo>
                <a:cubicBezTo>
                  <a:pt x="929306" y="76811"/>
                  <a:pt x="998942" y="175738"/>
                  <a:pt x="1043395" y="224709"/>
                </a:cubicBezTo>
                <a:cubicBezTo>
                  <a:pt x="1128548" y="318616"/>
                  <a:pt x="1264832" y="431799"/>
                  <a:pt x="1382482" y="506041"/>
                </a:cubicBezTo>
                <a:cubicBezTo>
                  <a:pt x="1418333" y="528682"/>
                  <a:pt x="1458394" y="551894"/>
                  <a:pt x="1500733" y="574764"/>
                </a:cubicBezTo>
                <a:lnTo>
                  <a:pt x="1558068" y="603739"/>
                </a:lnTo>
                <a:lnTo>
                  <a:pt x="1558068" y="674283"/>
                </a:lnTo>
                <a:lnTo>
                  <a:pt x="1526389" y="658850"/>
                </a:lnTo>
                <a:cubicBezTo>
                  <a:pt x="1380872" y="579150"/>
                  <a:pt x="1224274" y="468820"/>
                  <a:pt x="1120154" y="369551"/>
                </a:cubicBezTo>
                <a:cubicBezTo>
                  <a:pt x="1032902" y="286265"/>
                  <a:pt x="872262" y="101694"/>
                  <a:pt x="879448" y="93037"/>
                </a:cubicBezTo>
                <a:cubicBezTo>
                  <a:pt x="881419" y="90679"/>
                  <a:pt x="893184" y="83694"/>
                  <a:pt x="905967" y="77205"/>
                </a:cubicBezTo>
                <a:cubicBezTo>
                  <a:pt x="917414" y="71453"/>
                  <a:pt x="923217" y="68577"/>
                  <a:pt x="926715" y="68442"/>
                </a:cubicBezTo>
                <a:close/>
                <a:moveTo>
                  <a:pt x="97215" y="53884"/>
                </a:moveTo>
                <a:cubicBezTo>
                  <a:pt x="220190" y="52737"/>
                  <a:pt x="422553" y="136037"/>
                  <a:pt x="501823" y="170330"/>
                </a:cubicBezTo>
                <a:cubicBezTo>
                  <a:pt x="570823" y="200221"/>
                  <a:pt x="642049" y="232476"/>
                  <a:pt x="651207" y="238082"/>
                </a:cubicBezTo>
                <a:cubicBezTo>
                  <a:pt x="654958" y="240345"/>
                  <a:pt x="627550" y="275645"/>
                  <a:pt x="627994" y="274958"/>
                </a:cubicBezTo>
                <a:cubicBezTo>
                  <a:pt x="547230" y="239067"/>
                  <a:pt x="296666" y="125884"/>
                  <a:pt x="213993" y="174264"/>
                </a:cubicBezTo>
                <a:cubicBezTo>
                  <a:pt x="12947" y="291969"/>
                  <a:pt x="889889" y="938938"/>
                  <a:pt x="1528161" y="1235727"/>
                </a:cubicBezTo>
                <a:lnTo>
                  <a:pt x="1558068" y="1248786"/>
                </a:lnTo>
                <a:lnTo>
                  <a:pt x="1558068" y="1339724"/>
                </a:lnTo>
                <a:lnTo>
                  <a:pt x="1508165" y="1315065"/>
                </a:lnTo>
                <a:cubicBezTo>
                  <a:pt x="1298925" y="1205931"/>
                  <a:pt x="1066583" y="1068089"/>
                  <a:pt x="834232" y="912257"/>
                </a:cubicBezTo>
                <a:cubicBezTo>
                  <a:pt x="709014" y="828278"/>
                  <a:pt x="470279" y="651181"/>
                  <a:pt x="376605" y="572808"/>
                </a:cubicBezTo>
                <a:cubicBezTo>
                  <a:pt x="177617" y="406230"/>
                  <a:pt x="44069" y="261878"/>
                  <a:pt x="10427" y="177016"/>
                </a:cubicBezTo>
                <a:cubicBezTo>
                  <a:pt x="-2610" y="144074"/>
                  <a:pt x="-3501" y="106022"/>
                  <a:pt x="8201" y="88124"/>
                </a:cubicBezTo>
                <a:cubicBezTo>
                  <a:pt x="24052" y="64032"/>
                  <a:pt x="56223" y="54267"/>
                  <a:pt x="97215" y="53884"/>
                </a:cubicBezTo>
                <a:close/>
                <a:moveTo>
                  <a:pt x="1077419" y="16050"/>
                </a:moveTo>
                <a:lnTo>
                  <a:pt x="1107308" y="59708"/>
                </a:lnTo>
                <a:cubicBezTo>
                  <a:pt x="1106672" y="59803"/>
                  <a:pt x="1171157" y="163154"/>
                  <a:pt x="1327473" y="286659"/>
                </a:cubicBezTo>
                <a:cubicBezTo>
                  <a:pt x="1360844" y="313037"/>
                  <a:pt x="1401696" y="341124"/>
                  <a:pt x="1446986" y="369325"/>
                </a:cubicBezTo>
                <a:lnTo>
                  <a:pt x="1558068" y="432683"/>
                </a:lnTo>
                <a:lnTo>
                  <a:pt x="1558068" y="561497"/>
                </a:lnTo>
                <a:lnTo>
                  <a:pt x="1450809" y="502745"/>
                </a:lnTo>
                <a:cubicBezTo>
                  <a:pt x="1299109" y="413787"/>
                  <a:pt x="1143644" y="303107"/>
                  <a:pt x="1033538" y="178986"/>
                </a:cubicBezTo>
                <a:cubicBezTo>
                  <a:pt x="997416" y="138278"/>
                  <a:pt x="945205" y="63642"/>
                  <a:pt x="949021" y="58329"/>
                </a:cubicBezTo>
                <a:cubicBezTo>
                  <a:pt x="952646" y="53416"/>
                  <a:pt x="1007910" y="33941"/>
                  <a:pt x="1044858" y="24408"/>
                </a:cubicBezTo>
                <a:close/>
                <a:moveTo>
                  <a:pt x="1243592" y="15"/>
                </a:moveTo>
                <a:cubicBezTo>
                  <a:pt x="1344660" y="1011"/>
                  <a:pt x="1445701" y="24147"/>
                  <a:pt x="1538552" y="66791"/>
                </a:cubicBezTo>
                <a:lnTo>
                  <a:pt x="1558068" y="77449"/>
                </a:lnTo>
                <a:lnTo>
                  <a:pt x="1558068" y="413690"/>
                </a:lnTo>
                <a:lnTo>
                  <a:pt x="1554585" y="411862"/>
                </a:lnTo>
                <a:cubicBezTo>
                  <a:pt x="1435591" y="344941"/>
                  <a:pt x="1310827" y="260046"/>
                  <a:pt x="1215101" y="161184"/>
                </a:cubicBezTo>
                <a:cubicBezTo>
                  <a:pt x="1179107" y="124016"/>
                  <a:pt x="1107308" y="30599"/>
                  <a:pt x="1105527" y="18701"/>
                </a:cubicBezTo>
                <a:cubicBezTo>
                  <a:pt x="1104446" y="11131"/>
                  <a:pt x="1190236" y="-474"/>
                  <a:pt x="1243592" y="15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 58">
            <a:extLst>
              <a:ext uri="{FF2B5EF4-FFF2-40B4-BE49-F238E27FC236}">
                <a16:creationId xmlns:a16="http://schemas.microsoft.com/office/drawing/2014/main" id="{2D181D92-6F48-962E-5E01-FA6F75F201B8}"/>
              </a:ext>
            </a:extLst>
          </p:cNvPr>
          <p:cNvSpPr/>
          <p:nvPr userDrawn="1"/>
        </p:nvSpPr>
        <p:spPr>
          <a:xfrm>
            <a:off x="299799" y="1"/>
            <a:ext cx="1647054" cy="1455263"/>
          </a:xfrm>
          <a:custGeom>
            <a:avLst/>
            <a:gdLst>
              <a:gd name="connsiteX0" fmla="*/ 1426798 w 1647054"/>
              <a:gd name="connsiteY0" fmla="*/ 1259713 h 1455263"/>
              <a:gd name="connsiteX1" fmla="*/ 1411879 w 1647054"/>
              <a:gd name="connsiteY1" fmla="*/ 1275043 h 1455263"/>
              <a:gd name="connsiteX2" fmla="*/ 1378549 w 1647054"/>
              <a:gd name="connsiteY2" fmla="*/ 1308004 h 1455263"/>
              <a:gd name="connsiteX3" fmla="*/ 1345499 w 1647054"/>
              <a:gd name="connsiteY3" fmla="*/ 1369604 h 1455263"/>
              <a:gd name="connsiteX4" fmla="*/ 1405742 w 1647054"/>
              <a:gd name="connsiteY4" fmla="*/ 1355316 h 1455263"/>
              <a:gd name="connsiteX5" fmla="*/ 1428471 w 1647054"/>
              <a:gd name="connsiteY5" fmla="*/ 1293926 h 1455263"/>
              <a:gd name="connsiteX6" fmla="*/ 1426798 w 1647054"/>
              <a:gd name="connsiteY6" fmla="*/ 1259713 h 1455263"/>
              <a:gd name="connsiteX7" fmla="*/ 1350231 w 1647054"/>
              <a:gd name="connsiteY7" fmla="*/ 1161117 h 1455263"/>
              <a:gd name="connsiteX8" fmla="*/ 1340271 w 1647054"/>
              <a:gd name="connsiteY8" fmla="*/ 1170026 h 1455263"/>
              <a:gd name="connsiteX9" fmla="*/ 1297179 w 1647054"/>
              <a:gd name="connsiteY9" fmla="*/ 1211841 h 1455263"/>
              <a:gd name="connsiteX10" fmla="*/ 1248370 w 1647054"/>
              <a:gd name="connsiteY10" fmla="*/ 1326397 h 1455263"/>
              <a:gd name="connsiteX11" fmla="*/ 1281421 w 1647054"/>
              <a:gd name="connsiteY11" fmla="*/ 1323753 h 1455263"/>
              <a:gd name="connsiteX12" fmla="*/ 1312169 w 1647054"/>
              <a:gd name="connsiteY12" fmla="*/ 1307724 h 1455263"/>
              <a:gd name="connsiteX13" fmla="*/ 1387961 w 1647054"/>
              <a:gd name="connsiteY13" fmla="*/ 1254348 h 1455263"/>
              <a:gd name="connsiteX14" fmla="*/ 1416896 w 1647054"/>
              <a:gd name="connsiteY14" fmla="*/ 1228633 h 1455263"/>
              <a:gd name="connsiteX15" fmla="*/ 1408114 w 1647054"/>
              <a:gd name="connsiteY15" fmla="*/ 1211561 h 1455263"/>
              <a:gd name="connsiteX16" fmla="*/ 1361607 w 1647054"/>
              <a:gd name="connsiteY16" fmla="*/ 1165431 h 1455263"/>
              <a:gd name="connsiteX17" fmla="*/ 1350231 w 1647054"/>
              <a:gd name="connsiteY17" fmla="*/ 1161117 h 1455263"/>
              <a:gd name="connsiteX18" fmla="*/ 1303939 w 1647054"/>
              <a:gd name="connsiteY18" fmla="*/ 1148773 h 1455263"/>
              <a:gd name="connsiteX19" fmla="*/ 1234221 w 1647054"/>
              <a:gd name="connsiteY19" fmla="*/ 1184594 h 1455263"/>
              <a:gd name="connsiteX20" fmla="*/ 1218812 w 1647054"/>
              <a:gd name="connsiteY20" fmla="*/ 1231976 h 1455263"/>
              <a:gd name="connsiteX21" fmla="*/ 1238958 w 1647054"/>
              <a:gd name="connsiteY21" fmla="*/ 1224451 h 1455263"/>
              <a:gd name="connsiteX22" fmla="*/ 1289160 w 1647054"/>
              <a:gd name="connsiteY22" fmla="*/ 1182922 h 1455263"/>
              <a:gd name="connsiteX23" fmla="*/ 1320608 w 1647054"/>
              <a:gd name="connsiteY23" fmla="*/ 1149472 h 1455263"/>
              <a:gd name="connsiteX24" fmla="*/ 1303939 w 1647054"/>
              <a:gd name="connsiteY24" fmla="*/ 1148773 h 1455263"/>
              <a:gd name="connsiteX25" fmla="*/ 312323 w 1647054"/>
              <a:gd name="connsiteY25" fmla="*/ 754487 h 1455263"/>
              <a:gd name="connsiteX26" fmla="*/ 298169 w 1647054"/>
              <a:gd name="connsiteY26" fmla="*/ 759800 h 1455263"/>
              <a:gd name="connsiteX27" fmla="*/ 192536 w 1647054"/>
              <a:gd name="connsiteY27" fmla="*/ 797775 h 1455263"/>
              <a:gd name="connsiteX28" fmla="*/ 202507 w 1647054"/>
              <a:gd name="connsiteY28" fmla="*/ 811923 h 1455263"/>
              <a:gd name="connsiteX29" fmla="*/ 242878 w 1647054"/>
              <a:gd name="connsiteY29" fmla="*/ 819728 h 1455263"/>
              <a:gd name="connsiteX30" fmla="*/ 283527 w 1647054"/>
              <a:gd name="connsiteY30" fmla="*/ 806489 h 1455263"/>
              <a:gd name="connsiteX31" fmla="*/ 312881 w 1647054"/>
              <a:gd name="connsiteY31" fmla="*/ 761821 h 1455263"/>
              <a:gd name="connsiteX32" fmla="*/ 312323 w 1647054"/>
              <a:gd name="connsiteY32" fmla="*/ 754487 h 1455263"/>
              <a:gd name="connsiteX33" fmla="*/ 285906 w 1647054"/>
              <a:gd name="connsiteY33" fmla="*/ 668269 h 1455263"/>
              <a:gd name="connsiteX34" fmla="*/ 276206 w 1647054"/>
              <a:gd name="connsiteY34" fmla="*/ 672135 h 1455263"/>
              <a:gd name="connsiteX35" fmla="*/ 257171 w 1647054"/>
              <a:gd name="connsiteY35" fmla="*/ 677715 h 1455263"/>
              <a:gd name="connsiteX36" fmla="*/ 177755 w 1647054"/>
              <a:gd name="connsiteY36" fmla="*/ 699941 h 1455263"/>
              <a:gd name="connsiteX37" fmla="*/ 155373 w 1647054"/>
              <a:gd name="connsiteY37" fmla="*/ 708305 h 1455263"/>
              <a:gd name="connsiteX38" fmla="*/ 146030 w 1647054"/>
              <a:gd name="connsiteY38" fmla="*/ 732133 h 1455263"/>
              <a:gd name="connsiteX39" fmla="*/ 153909 w 1647054"/>
              <a:gd name="connsiteY39" fmla="*/ 768234 h 1455263"/>
              <a:gd name="connsiteX40" fmla="*/ 198672 w 1647054"/>
              <a:gd name="connsiteY40" fmla="*/ 757778 h 1455263"/>
              <a:gd name="connsiteX41" fmla="*/ 238485 w 1647054"/>
              <a:gd name="connsiteY41" fmla="*/ 755408 h 1455263"/>
              <a:gd name="connsiteX42" fmla="*/ 303398 w 1647054"/>
              <a:gd name="connsiteY42" fmla="*/ 734504 h 1455263"/>
              <a:gd name="connsiteX43" fmla="*/ 312742 w 1647054"/>
              <a:gd name="connsiteY43" fmla="*/ 717572 h 1455263"/>
              <a:gd name="connsiteX44" fmla="*/ 292730 w 1647054"/>
              <a:gd name="connsiteY44" fmla="*/ 672554 h 1455263"/>
              <a:gd name="connsiteX45" fmla="*/ 285906 w 1647054"/>
              <a:gd name="connsiteY45" fmla="*/ 668269 h 1455263"/>
              <a:gd name="connsiteX46" fmla="*/ 226492 w 1647054"/>
              <a:gd name="connsiteY46" fmla="*/ 633323 h 1455263"/>
              <a:gd name="connsiteX47" fmla="*/ 170852 w 1647054"/>
              <a:gd name="connsiteY47" fmla="*/ 662378 h 1455263"/>
              <a:gd name="connsiteX48" fmla="*/ 161230 w 1647054"/>
              <a:gd name="connsiteY48" fmla="*/ 682730 h 1455263"/>
              <a:gd name="connsiteX49" fmla="*/ 178173 w 1647054"/>
              <a:gd name="connsiteY49" fmla="*/ 679107 h 1455263"/>
              <a:gd name="connsiteX50" fmla="*/ 241971 w 1647054"/>
              <a:gd name="connsiteY50" fmla="*/ 659944 h 1455263"/>
              <a:gd name="connsiteX51" fmla="*/ 268954 w 1647054"/>
              <a:gd name="connsiteY51" fmla="*/ 648654 h 1455263"/>
              <a:gd name="connsiteX52" fmla="*/ 252081 w 1647054"/>
              <a:gd name="connsiteY52" fmla="*/ 640501 h 1455263"/>
              <a:gd name="connsiteX53" fmla="*/ 226492 w 1647054"/>
              <a:gd name="connsiteY53" fmla="*/ 633323 h 1455263"/>
              <a:gd name="connsiteX54" fmla="*/ 773477 w 1647054"/>
              <a:gd name="connsiteY54" fmla="*/ 30838 h 1455263"/>
              <a:gd name="connsiteX55" fmla="*/ 662899 w 1647054"/>
              <a:gd name="connsiteY55" fmla="*/ 50976 h 1455263"/>
              <a:gd name="connsiteX56" fmla="*/ 208504 w 1647054"/>
              <a:gd name="connsiteY56" fmla="*/ 567402 h 1455263"/>
              <a:gd name="connsiteX57" fmla="*/ 206690 w 1647054"/>
              <a:gd name="connsiteY57" fmla="*/ 608307 h 1455263"/>
              <a:gd name="connsiteX58" fmla="*/ 229072 w 1647054"/>
              <a:gd name="connsiteY58" fmla="*/ 614230 h 1455263"/>
              <a:gd name="connsiteX59" fmla="*/ 323200 w 1647054"/>
              <a:gd name="connsiteY59" fmla="*/ 682310 h 1455263"/>
              <a:gd name="connsiteX60" fmla="*/ 333171 w 1647054"/>
              <a:gd name="connsiteY60" fmla="*/ 740777 h 1455263"/>
              <a:gd name="connsiteX61" fmla="*/ 322990 w 1647054"/>
              <a:gd name="connsiteY61" fmla="*/ 797496 h 1455263"/>
              <a:gd name="connsiteX62" fmla="*/ 276764 w 1647054"/>
              <a:gd name="connsiteY62" fmla="*/ 850318 h 1455263"/>
              <a:gd name="connsiteX63" fmla="*/ 264632 w 1647054"/>
              <a:gd name="connsiteY63" fmla="*/ 859305 h 1455263"/>
              <a:gd name="connsiteX64" fmla="*/ 279901 w 1647054"/>
              <a:gd name="connsiteY64" fmla="*/ 887811 h 1455263"/>
              <a:gd name="connsiteX65" fmla="*/ 676979 w 1647054"/>
              <a:gd name="connsiteY65" fmla="*/ 1173509 h 1455263"/>
              <a:gd name="connsiteX66" fmla="*/ 818871 w 1647054"/>
              <a:gd name="connsiteY66" fmla="*/ 1187936 h 1455263"/>
              <a:gd name="connsiteX67" fmla="*/ 1439695 w 1647054"/>
              <a:gd name="connsiteY67" fmla="*/ 623777 h 1455263"/>
              <a:gd name="connsiteX68" fmla="*/ 773477 w 1647054"/>
              <a:gd name="connsiteY68" fmla="*/ 30838 h 1455263"/>
              <a:gd name="connsiteX69" fmla="*/ 838402 w 1647054"/>
              <a:gd name="connsiteY69" fmla="*/ 9222 h 1455263"/>
              <a:gd name="connsiteX70" fmla="*/ 1048543 w 1647054"/>
              <a:gd name="connsiteY70" fmla="*/ 45959 h 1455263"/>
              <a:gd name="connsiteX71" fmla="*/ 1444579 w 1647054"/>
              <a:gd name="connsiteY71" fmla="*/ 468870 h 1455263"/>
              <a:gd name="connsiteX72" fmla="*/ 1454131 w 1647054"/>
              <a:gd name="connsiteY72" fmla="*/ 688164 h 1455263"/>
              <a:gd name="connsiteX73" fmla="*/ 246573 w 1647054"/>
              <a:gd name="connsiteY73" fmla="*/ 869131 h 1455263"/>
              <a:gd name="connsiteX74" fmla="*/ 161161 w 1647054"/>
              <a:gd name="connsiteY74" fmla="*/ 859655 h 1455263"/>
              <a:gd name="connsiteX75" fmla="*/ 169388 w 1647054"/>
              <a:gd name="connsiteY75" fmla="*/ 622035 h 1455263"/>
              <a:gd name="connsiteX76" fmla="*/ 185494 w 1647054"/>
              <a:gd name="connsiteY76" fmla="*/ 609213 h 1455263"/>
              <a:gd name="connsiteX77" fmla="*/ 197347 w 1647054"/>
              <a:gd name="connsiteY77" fmla="*/ 504826 h 1455263"/>
              <a:gd name="connsiteX78" fmla="*/ 770622 w 1647054"/>
              <a:gd name="connsiteY78" fmla="*/ 11396 h 1455263"/>
              <a:gd name="connsiteX79" fmla="*/ 838402 w 1647054"/>
              <a:gd name="connsiteY79" fmla="*/ 9222 h 1455263"/>
              <a:gd name="connsiteX80" fmla="*/ 338789 w 1647054"/>
              <a:gd name="connsiteY80" fmla="*/ 0 h 1455263"/>
              <a:gd name="connsiteX81" fmla="*/ 373122 w 1647054"/>
              <a:gd name="connsiteY81" fmla="*/ 0 h 1455263"/>
              <a:gd name="connsiteX82" fmla="*/ 280049 w 1647054"/>
              <a:gd name="connsiteY82" fmla="*/ 71857 h 1455263"/>
              <a:gd name="connsiteX83" fmla="*/ 25337 w 1647054"/>
              <a:gd name="connsiteY83" fmla="*/ 548032 h 1455263"/>
              <a:gd name="connsiteX84" fmla="*/ 25547 w 1647054"/>
              <a:gd name="connsiteY84" fmla="*/ 761192 h 1455263"/>
              <a:gd name="connsiteX85" fmla="*/ 63964 w 1647054"/>
              <a:gd name="connsiteY85" fmla="*/ 913521 h 1455263"/>
              <a:gd name="connsiteX86" fmla="*/ 187307 w 1647054"/>
              <a:gd name="connsiteY86" fmla="*/ 1131078 h 1455263"/>
              <a:gd name="connsiteX87" fmla="*/ 302492 w 1647054"/>
              <a:gd name="connsiteY87" fmla="*/ 1246124 h 1455263"/>
              <a:gd name="connsiteX88" fmla="*/ 1077759 w 1647054"/>
              <a:gd name="connsiteY88" fmla="*/ 1377059 h 1455263"/>
              <a:gd name="connsiteX89" fmla="*/ 1137792 w 1647054"/>
              <a:gd name="connsiteY89" fmla="*/ 1348070 h 1455263"/>
              <a:gd name="connsiteX90" fmla="*/ 1131865 w 1647054"/>
              <a:gd name="connsiteY90" fmla="*/ 1246613 h 1455263"/>
              <a:gd name="connsiteX91" fmla="*/ 1255900 w 1647054"/>
              <a:gd name="connsiteY91" fmla="*/ 1128218 h 1455263"/>
              <a:gd name="connsiteX92" fmla="*/ 1394861 w 1647054"/>
              <a:gd name="connsiteY92" fmla="*/ 1161389 h 1455263"/>
              <a:gd name="connsiteX93" fmla="*/ 1406295 w 1647054"/>
              <a:gd name="connsiteY93" fmla="*/ 1170306 h 1455263"/>
              <a:gd name="connsiteX94" fmla="*/ 1420451 w 1647054"/>
              <a:gd name="connsiteY94" fmla="*/ 1154487 h 1455263"/>
              <a:gd name="connsiteX95" fmla="*/ 1625302 w 1647054"/>
              <a:gd name="connsiteY95" fmla="*/ 711509 h 1455263"/>
              <a:gd name="connsiteX96" fmla="*/ 1625162 w 1647054"/>
              <a:gd name="connsiteY96" fmla="*/ 536046 h 1455263"/>
              <a:gd name="connsiteX97" fmla="*/ 1321098 w 1647054"/>
              <a:gd name="connsiteY97" fmla="*/ 13415 h 1455263"/>
              <a:gd name="connsiteX98" fmla="*/ 1299637 w 1647054"/>
              <a:gd name="connsiteY98" fmla="*/ 0 h 1455263"/>
              <a:gd name="connsiteX99" fmla="*/ 1333984 w 1647054"/>
              <a:gd name="connsiteY99" fmla="*/ 0 h 1455263"/>
              <a:gd name="connsiteX100" fmla="*/ 1412496 w 1647054"/>
              <a:gd name="connsiteY100" fmla="*/ 64732 h 1455263"/>
              <a:gd name="connsiteX101" fmla="*/ 1642873 w 1647054"/>
              <a:gd name="connsiteY101" fmla="*/ 518556 h 1455263"/>
              <a:gd name="connsiteX102" fmla="*/ 1641201 w 1647054"/>
              <a:gd name="connsiteY102" fmla="*/ 737784 h 1455263"/>
              <a:gd name="connsiteX103" fmla="*/ 1485782 w 1647054"/>
              <a:gd name="connsiteY103" fmla="*/ 1106202 h 1455263"/>
              <a:gd name="connsiteX104" fmla="*/ 1419408 w 1647054"/>
              <a:gd name="connsiteY104" fmla="*/ 1183685 h 1455263"/>
              <a:gd name="connsiteX105" fmla="*/ 1426518 w 1647054"/>
              <a:gd name="connsiteY105" fmla="*/ 1193022 h 1455263"/>
              <a:gd name="connsiteX106" fmla="*/ 1458315 w 1647054"/>
              <a:gd name="connsiteY106" fmla="*/ 1291835 h 1455263"/>
              <a:gd name="connsiteX107" fmla="*/ 1442900 w 1647054"/>
              <a:gd name="connsiteY107" fmla="*/ 1364030 h 1455263"/>
              <a:gd name="connsiteX108" fmla="*/ 1351286 w 1647054"/>
              <a:gd name="connsiteY108" fmla="*/ 1447093 h 1455263"/>
              <a:gd name="connsiteX109" fmla="*/ 1261477 w 1647054"/>
              <a:gd name="connsiteY109" fmla="*/ 1452877 h 1455263"/>
              <a:gd name="connsiteX110" fmla="*/ 1156686 w 1647054"/>
              <a:gd name="connsiteY110" fmla="*/ 1383682 h 1455263"/>
              <a:gd name="connsiteX111" fmla="*/ 1148247 w 1647054"/>
              <a:gd name="connsiteY111" fmla="*/ 1371415 h 1455263"/>
              <a:gd name="connsiteX112" fmla="*/ 1121054 w 1647054"/>
              <a:gd name="connsiteY112" fmla="*/ 1382563 h 1455263"/>
              <a:gd name="connsiteX113" fmla="*/ 925621 w 1647054"/>
              <a:gd name="connsiteY113" fmla="*/ 1434197 h 1455263"/>
              <a:gd name="connsiteX114" fmla="*/ 701806 w 1647054"/>
              <a:gd name="connsiteY114" fmla="*/ 1435735 h 1455263"/>
              <a:gd name="connsiteX115" fmla="*/ 221402 w 1647054"/>
              <a:gd name="connsiteY115" fmla="*/ 1198602 h 1455263"/>
              <a:gd name="connsiteX116" fmla="*/ 5187 w 1647054"/>
              <a:gd name="connsiteY116" fmla="*/ 755339 h 1455263"/>
              <a:gd name="connsiteX117" fmla="*/ 5326 w 1647054"/>
              <a:gd name="connsiteY117" fmla="*/ 553607 h 1455263"/>
              <a:gd name="connsiteX118" fmla="*/ 162973 w 1647054"/>
              <a:gd name="connsiteY118" fmla="*/ 171183 h 1455263"/>
              <a:gd name="connsiteX119" fmla="*/ 283621 w 1647054"/>
              <a:gd name="connsiteY119" fmla="*/ 42634 h 1455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1647054" h="1455263">
                <a:moveTo>
                  <a:pt x="1426798" y="1259713"/>
                </a:moveTo>
                <a:cubicBezTo>
                  <a:pt x="1425335" y="1259713"/>
                  <a:pt x="1418709" y="1266609"/>
                  <a:pt x="1411879" y="1275043"/>
                </a:cubicBezTo>
                <a:cubicBezTo>
                  <a:pt x="1405042" y="1283617"/>
                  <a:pt x="1390263" y="1298248"/>
                  <a:pt x="1378549" y="1308004"/>
                </a:cubicBezTo>
                <a:cubicBezTo>
                  <a:pt x="1343756" y="1337132"/>
                  <a:pt x="1328557" y="1365352"/>
                  <a:pt x="1345499" y="1369604"/>
                </a:cubicBezTo>
                <a:cubicBezTo>
                  <a:pt x="1355610" y="1372114"/>
                  <a:pt x="1394307" y="1362981"/>
                  <a:pt x="1405742" y="1355316"/>
                </a:cubicBezTo>
                <a:cubicBezTo>
                  <a:pt x="1423243" y="1343609"/>
                  <a:pt x="1427358" y="1332531"/>
                  <a:pt x="1428471" y="1293926"/>
                </a:cubicBezTo>
                <a:cubicBezTo>
                  <a:pt x="1428820" y="1293926"/>
                  <a:pt x="1429170" y="1259713"/>
                  <a:pt x="1426798" y="1259713"/>
                </a:cubicBezTo>
                <a:close/>
                <a:moveTo>
                  <a:pt x="1350231" y="1161117"/>
                </a:moveTo>
                <a:cubicBezTo>
                  <a:pt x="1347189" y="1161770"/>
                  <a:pt x="1344383" y="1164627"/>
                  <a:pt x="1340271" y="1170026"/>
                </a:cubicBezTo>
                <a:cubicBezTo>
                  <a:pt x="1336226" y="1175327"/>
                  <a:pt x="1316773" y="1194140"/>
                  <a:pt x="1297179" y="1211841"/>
                </a:cubicBezTo>
                <a:cubicBezTo>
                  <a:pt x="1230799" y="1271700"/>
                  <a:pt x="1220414" y="1295947"/>
                  <a:pt x="1248370" y="1326397"/>
                </a:cubicBezTo>
                <a:cubicBezTo>
                  <a:pt x="1255347" y="1333922"/>
                  <a:pt x="1265942" y="1333090"/>
                  <a:pt x="1281421" y="1323753"/>
                </a:cubicBezTo>
                <a:cubicBezTo>
                  <a:pt x="1286235" y="1320893"/>
                  <a:pt x="1300105" y="1313578"/>
                  <a:pt x="1312169" y="1307724"/>
                </a:cubicBezTo>
                <a:cubicBezTo>
                  <a:pt x="1342014" y="1293023"/>
                  <a:pt x="1355470" y="1283547"/>
                  <a:pt x="1387961" y="1254348"/>
                </a:cubicBezTo>
                <a:cubicBezTo>
                  <a:pt x="1403160" y="1240690"/>
                  <a:pt x="1416267" y="1229052"/>
                  <a:pt x="1416896" y="1228633"/>
                </a:cubicBezTo>
                <a:cubicBezTo>
                  <a:pt x="1417526" y="1228283"/>
                  <a:pt x="1413621" y="1220618"/>
                  <a:pt x="1408114" y="1211561"/>
                </a:cubicBezTo>
                <a:cubicBezTo>
                  <a:pt x="1394238" y="1188636"/>
                  <a:pt x="1363210" y="1165431"/>
                  <a:pt x="1361607" y="1165431"/>
                </a:cubicBezTo>
                <a:cubicBezTo>
                  <a:pt x="1356552" y="1162015"/>
                  <a:pt x="1353273" y="1160464"/>
                  <a:pt x="1350231" y="1161117"/>
                </a:cubicBezTo>
                <a:close/>
                <a:moveTo>
                  <a:pt x="1303939" y="1148773"/>
                </a:moveTo>
                <a:cubicBezTo>
                  <a:pt x="1271449" y="1149052"/>
                  <a:pt x="1251022" y="1159578"/>
                  <a:pt x="1234221" y="1184594"/>
                </a:cubicBezTo>
                <a:cubicBezTo>
                  <a:pt x="1225152" y="1198043"/>
                  <a:pt x="1215250" y="1228493"/>
                  <a:pt x="1218812" y="1231976"/>
                </a:cubicBezTo>
                <a:cubicBezTo>
                  <a:pt x="1219575" y="1232745"/>
                  <a:pt x="1228777" y="1229402"/>
                  <a:pt x="1238958" y="1224451"/>
                </a:cubicBezTo>
                <a:cubicBezTo>
                  <a:pt x="1253948" y="1217345"/>
                  <a:pt x="1264059" y="1208911"/>
                  <a:pt x="1289160" y="1182922"/>
                </a:cubicBezTo>
                <a:cubicBezTo>
                  <a:pt x="1306382" y="1165082"/>
                  <a:pt x="1320608" y="1149961"/>
                  <a:pt x="1320608" y="1149472"/>
                </a:cubicBezTo>
                <a:cubicBezTo>
                  <a:pt x="1321027" y="1149472"/>
                  <a:pt x="1319215" y="1148639"/>
                  <a:pt x="1303939" y="1148773"/>
                </a:cubicBezTo>
                <a:close/>
                <a:moveTo>
                  <a:pt x="312323" y="754487"/>
                </a:moveTo>
                <a:cubicBezTo>
                  <a:pt x="310336" y="754208"/>
                  <a:pt x="306083" y="756037"/>
                  <a:pt x="298169" y="759800"/>
                </a:cubicBezTo>
                <a:cubicBezTo>
                  <a:pt x="261285" y="777221"/>
                  <a:pt x="204250" y="797775"/>
                  <a:pt x="192536" y="797775"/>
                </a:cubicBezTo>
                <a:cubicBezTo>
                  <a:pt x="180823" y="797775"/>
                  <a:pt x="184937" y="803699"/>
                  <a:pt x="202507" y="811923"/>
                </a:cubicBezTo>
                <a:cubicBezTo>
                  <a:pt x="216312" y="818406"/>
                  <a:pt x="223285" y="819728"/>
                  <a:pt x="242878" y="819728"/>
                </a:cubicBezTo>
                <a:cubicBezTo>
                  <a:pt x="266584" y="819728"/>
                  <a:pt x="266584" y="819728"/>
                  <a:pt x="283527" y="806489"/>
                </a:cubicBezTo>
                <a:cubicBezTo>
                  <a:pt x="300051" y="793733"/>
                  <a:pt x="307931" y="781682"/>
                  <a:pt x="312881" y="761821"/>
                </a:cubicBezTo>
                <a:cubicBezTo>
                  <a:pt x="314032" y="757153"/>
                  <a:pt x="314310" y="754766"/>
                  <a:pt x="312323" y="754487"/>
                </a:cubicBezTo>
                <a:close/>
                <a:moveTo>
                  <a:pt x="285906" y="668269"/>
                </a:moveTo>
                <a:cubicBezTo>
                  <a:pt x="283788" y="668216"/>
                  <a:pt x="281191" y="669523"/>
                  <a:pt x="276206" y="672135"/>
                </a:cubicBezTo>
                <a:cubicBezTo>
                  <a:pt x="270628" y="675065"/>
                  <a:pt x="261912" y="677645"/>
                  <a:pt x="257171" y="677715"/>
                </a:cubicBezTo>
                <a:cubicBezTo>
                  <a:pt x="244690" y="677918"/>
                  <a:pt x="196441" y="697221"/>
                  <a:pt x="177755" y="699941"/>
                </a:cubicBezTo>
                <a:cubicBezTo>
                  <a:pt x="170713" y="700983"/>
                  <a:pt x="160394" y="704816"/>
                  <a:pt x="155373" y="708305"/>
                </a:cubicBezTo>
                <a:cubicBezTo>
                  <a:pt x="146588" y="714369"/>
                  <a:pt x="146030" y="715761"/>
                  <a:pt x="146030" y="732133"/>
                </a:cubicBezTo>
                <a:cubicBezTo>
                  <a:pt x="146030" y="751925"/>
                  <a:pt x="150353" y="759800"/>
                  <a:pt x="153909" y="768234"/>
                </a:cubicBezTo>
                <a:cubicBezTo>
                  <a:pt x="164786" y="762520"/>
                  <a:pt x="168342" y="758687"/>
                  <a:pt x="198672" y="757778"/>
                </a:cubicBezTo>
                <a:cubicBezTo>
                  <a:pt x="213315" y="757359"/>
                  <a:pt x="231024" y="756317"/>
                  <a:pt x="238485" y="755408"/>
                </a:cubicBezTo>
                <a:cubicBezTo>
                  <a:pt x="253406" y="753596"/>
                  <a:pt x="286107" y="743078"/>
                  <a:pt x="303398" y="734504"/>
                </a:cubicBezTo>
                <a:cubicBezTo>
                  <a:pt x="313926" y="729279"/>
                  <a:pt x="314415" y="728370"/>
                  <a:pt x="312742" y="717572"/>
                </a:cubicBezTo>
                <a:cubicBezTo>
                  <a:pt x="310859" y="705026"/>
                  <a:pt x="302004" y="681198"/>
                  <a:pt x="292730" y="672554"/>
                </a:cubicBezTo>
                <a:cubicBezTo>
                  <a:pt x="289663" y="669732"/>
                  <a:pt x="288024" y="668321"/>
                  <a:pt x="285906" y="668269"/>
                </a:cubicBezTo>
                <a:close/>
                <a:moveTo>
                  <a:pt x="226492" y="633323"/>
                </a:moveTo>
                <a:cubicBezTo>
                  <a:pt x="211153" y="630954"/>
                  <a:pt x="188981" y="642522"/>
                  <a:pt x="170852" y="662378"/>
                </a:cubicBezTo>
                <a:cubicBezTo>
                  <a:pt x="155373" y="679386"/>
                  <a:pt x="152584" y="685310"/>
                  <a:pt x="161230" y="682730"/>
                </a:cubicBezTo>
                <a:cubicBezTo>
                  <a:pt x="164089" y="681891"/>
                  <a:pt x="171759" y="680219"/>
                  <a:pt x="178173" y="679107"/>
                </a:cubicBezTo>
                <a:cubicBezTo>
                  <a:pt x="196302" y="675897"/>
                  <a:pt x="216312" y="663986"/>
                  <a:pt x="241971" y="659944"/>
                </a:cubicBezTo>
                <a:cubicBezTo>
                  <a:pt x="261285" y="656874"/>
                  <a:pt x="271325" y="652692"/>
                  <a:pt x="268954" y="648654"/>
                </a:cubicBezTo>
                <a:cubicBezTo>
                  <a:pt x="268118" y="647260"/>
                  <a:pt x="260588" y="643567"/>
                  <a:pt x="252081" y="640501"/>
                </a:cubicBezTo>
                <a:cubicBezTo>
                  <a:pt x="253057" y="640501"/>
                  <a:pt x="233953" y="634508"/>
                  <a:pt x="226492" y="633323"/>
                </a:cubicBezTo>
                <a:close/>
                <a:moveTo>
                  <a:pt x="773477" y="30838"/>
                </a:moveTo>
                <a:cubicBezTo>
                  <a:pt x="746774" y="32719"/>
                  <a:pt x="700897" y="41081"/>
                  <a:pt x="662899" y="50976"/>
                </a:cubicBezTo>
                <a:cubicBezTo>
                  <a:pt x="412168" y="116061"/>
                  <a:pt x="231652" y="321210"/>
                  <a:pt x="208504" y="567402"/>
                </a:cubicBezTo>
                <a:cubicBezTo>
                  <a:pt x="206621" y="587541"/>
                  <a:pt x="205784" y="605868"/>
                  <a:pt x="206690" y="608307"/>
                </a:cubicBezTo>
                <a:cubicBezTo>
                  <a:pt x="207876" y="611443"/>
                  <a:pt x="214151" y="613115"/>
                  <a:pt x="229072" y="614230"/>
                </a:cubicBezTo>
                <a:cubicBezTo>
                  <a:pt x="268676" y="617157"/>
                  <a:pt x="303817" y="642522"/>
                  <a:pt x="323200" y="682310"/>
                </a:cubicBezTo>
                <a:cubicBezTo>
                  <a:pt x="333031" y="702452"/>
                  <a:pt x="333171" y="703354"/>
                  <a:pt x="333171" y="740777"/>
                </a:cubicBezTo>
                <a:cubicBezTo>
                  <a:pt x="333171" y="778473"/>
                  <a:pt x="333101" y="778962"/>
                  <a:pt x="322990" y="797496"/>
                </a:cubicBezTo>
                <a:cubicBezTo>
                  <a:pt x="310928" y="819728"/>
                  <a:pt x="292800" y="840422"/>
                  <a:pt x="276764" y="850318"/>
                </a:cubicBezTo>
                <a:cubicBezTo>
                  <a:pt x="270070" y="854430"/>
                  <a:pt x="264702" y="858403"/>
                  <a:pt x="264632" y="859305"/>
                </a:cubicBezTo>
                <a:cubicBezTo>
                  <a:pt x="264562" y="860214"/>
                  <a:pt x="271325" y="872894"/>
                  <a:pt x="279901" y="887811"/>
                </a:cubicBezTo>
                <a:cubicBezTo>
                  <a:pt x="361897" y="1030936"/>
                  <a:pt x="507900" y="1135953"/>
                  <a:pt x="676979" y="1173509"/>
                </a:cubicBezTo>
                <a:cubicBezTo>
                  <a:pt x="729482" y="1185146"/>
                  <a:pt x="757725" y="1188006"/>
                  <a:pt x="818871" y="1187936"/>
                </a:cubicBezTo>
                <a:cubicBezTo>
                  <a:pt x="1153201" y="1187447"/>
                  <a:pt x="1427497" y="938606"/>
                  <a:pt x="1439695" y="623777"/>
                </a:cubicBezTo>
                <a:cubicBezTo>
                  <a:pt x="1452528" y="293127"/>
                  <a:pt x="1160521" y="2895"/>
                  <a:pt x="773477" y="30838"/>
                </a:cubicBezTo>
                <a:close/>
                <a:moveTo>
                  <a:pt x="838402" y="9222"/>
                </a:moveTo>
                <a:cubicBezTo>
                  <a:pt x="908762" y="10904"/>
                  <a:pt x="984850" y="23905"/>
                  <a:pt x="1048543" y="45959"/>
                </a:cubicBezTo>
                <a:cubicBezTo>
                  <a:pt x="1251995" y="116479"/>
                  <a:pt x="1397582" y="279190"/>
                  <a:pt x="1444579" y="468870"/>
                </a:cubicBezTo>
                <a:cubicBezTo>
                  <a:pt x="1460058" y="531445"/>
                  <a:pt x="1464172" y="625936"/>
                  <a:pt x="1454131" y="688164"/>
                </a:cubicBezTo>
                <a:cubicBezTo>
                  <a:pt x="1360278" y="1268629"/>
                  <a:pt x="533070" y="1411691"/>
                  <a:pt x="246573" y="869131"/>
                </a:cubicBezTo>
                <a:cubicBezTo>
                  <a:pt x="181938" y="869411"/>
                  <a:pt x="184030" y="870873"/>
                  <a:pt x="161161" y="859655"/>
                </a:cubicBezTo>
                <a:cubicBezTo>
                  <a:pt x="61245" y="810671"/>
                  <a:pt x="70519" y="663008"/>
                  <a:pt x="169388" y="622035"/>
                </a:cubicBezTo>
                <a:cubicBezTo>
                  <a:pt x="181380" y="617017"/>
                  <a:pt x="185494" y="613812"/>
                  <a:pt x="185494" y="609213"/>
                </a:cubicBezTo>
                <a:cubicBezTo>
                  <a:pt x="185634" y="590189"/>
                  <a:pt x="192258" y="531724"/>
                  <a:pt x="197347" y="504826"/>
                </a:cubicBezTo>
                <a:cubicBezTo>
                  <a:pt x="243923" y="258703"/>
                  <a:pt x="462021" y="40663"/>
                  <a:pt x="770622" y="11396"/>
                </a:cubicBezTo>
                <a:cubicBezTo>
                  <a:pt x="792131" y="9358"/>
                  <a:pt x="814948" y="8661"/>
                  <a:pt x="838402" y="9222"/>
                </a:cubicBezTo>
                <a:close/>
                <a:moveTo>
                  <a:pt x="338789" y="0"/>
                </a:moveTo>
                <a:lnTo>
                  <a:pt x="373122" y="0"/>
                </a:lnTo>
                <a:lnTo>
                  <a:pt x="280049" y="71857"/>
                </a:lnTo>
                <a:cubicBezTo>
                  <a:pt x="149970" y="190206"/>
                  <a:pt x="56748" y="352500"/>
                  <a:pt x="25337" y="548032"/>
                </a:cubicBezTo>
                <a:cubicBezTo>
                  <a:pt x="18016" y="593884"/>
                  <a:pt x="18086" y="712348"/>
                  <a:pt x="25547" y="761192"/>
                </a:cubicBezTo>
                <a:cubicBezTo>
                  <a:pt x="32310" y="805371"/>
                  <a:pt x="49950" y="875545"/>
                  <a:pt x="63964" y="913521"/>
                </a:cubicBezTo>
                <a:cubicBezTo>
                  <a:pt x="90111" y="984604"/>
                  <a:pt x="138151" y="1069339"/>
                  <a:pt x="187307" y="1131078"/>
                </a:cubicBezTo>
                <a:cubicBezTo>
                  <a:pt x="212478" y="1162711"/>
                  <a:pt x="270279" y="1220478"/>
                  <a:pt x="302492" y="1246124"/>
                </a:cubicBezTo>
                <a:cubicBezTo>
                  <a:pt x="516894" y="1417126"/>
                  <a:pt x="809179" y="1469739"/>
                  <a:pt x="1077759" y="1377059"/>
                </a:cubicBezTo>
                <a:cubicBezTo>
                  <a:pt x="1130123" y="1359009"/>
                  <a:pt x="1140158" y="1354134"/>
                  <a:pt x="1137792" y="1348070"/>
                </a:cubicBezTo>
                <a:cubicBezTo>
                  <a:pt x="1126841" y="1319991"/>
                  <a:pt x="1124265" y="1275882"/>
                  <a:pt x="1131865" y="1246613"/>
                </a:cubicBezTo>
                <a:cubicBezTo>
                  <a:pt x="1146854" y="1189056"/>
                  <a:pt x="1199428" y="1138813"/>
                  <a:pt x="1255900" y="1128218"/>
                </a:cubicBezTo>
                <a:cubicBezTo>
                  <a:pt x="1305339" y="1118952"/>
                  <a:pt x="1356030" y="1131008"/>
                  <a:pt x="1394861" y="1161389"/>
                </a:cubicBezTo>
                <a:lnTo>
                  <a:pt x="1406295" y="1170306"/>
                </a:lnTo>
                <a:lnTo>
                  <a:pt x="1420451" y="1154487"/>
                </a:lnTo>
                <a:cubicBezTo>
                  <a:pt x="1536193" y="1025020"/>
                  <a:pt x="1603826" y="878748"/>
                  <a:pt x="1625302" y="711509"/>
                </a:cubicBezTo>
                <a:cubicBezTo>
                  <a:pt x="1630180" y="673813"/>
                  <a:pt x="1630180" y="573815"/>
                  <a:pt x="1625162" y="536046"/>
                </a:cubicBezTo>
                <a:cubicBezTo>
                  <a:pt x="1597928" y="323947"/>
                  <a:pt x="1488112" y="137652"/>
                  <a:pt x="1321098" y="13415"/>
                </a:cubicBezTo>
                <a:lnTo>
                  <a:pt x="1299637" y="0"/>
                </a:lnTo>
                <a:lnTo>
                  <a:pt x="1333984" y="0"/>
                </a:lnTo>
                <a:lnTo>
                  <a:pt x="1412496" y="64732"/>
                </a:lnTo>
                <a:cubicBezTo>
                  <a:pt x="1533669" y="182350"/>
                  <a:pt x="1615995" y="338668"/>
                  <a:pt x="1642873" y="518556"/>
                </a:cubicBezTo>
                <a:cubicBezTo>
                  <a:pt x="1649150" y="560157"/>
                  <a:pt x="1648171" y="693669"/>
                  <a:pt x="1641201" y="737784"/>
                </a:cubicBezTo>
                <a:cubicBezTo>
                  <a:pt x="1620145" y="873734"/>
                  <a:pt x="1569034" y="994982"/>
                  <a:pt x="1485782" y="1106202"/>
                </a:cubicBezTo>
                <a:cubicBezTo>
                  <a:pt x="1458176" y="1143129"/>
                  <a:pt x="1438022" y="1163830"/>
                  <a:pt x="1419408" y="1183685"/>
                </a:cubicBezTo>
                <a:lnTo>
                  <a:pt x="1426518" y="1193022"/>
                </a:lnTo>
                <a:cubicBezTo>
                  <a:pt x="1446875" y="1219786"/>
                  <a:pt x="1457966" y="1254418"/>
                  <a:pt x="1458315" y="1291835"/>
                </a:cubicBezTo>
                <a:cubicBezTo>
                  <a:pt x="1458519" y="1320753"/>
                  <a:pt x="1454684" y="1338804"/>
                  <a:pt x="1442900" y="1364030"/>
                </a:cubicBezTo>
                <a:cubicBezTo>
                  <a:pt x="1425539" y="1401243"/>
                  <a:pt x="1389913" y="1433504"/>
                  <a:pt x="1351286" y="1447093"/>
                </a:cubicBezTo>
                <a:cubicBezTo>
                  <a:pt x="1329040" y="1454968"/>
                  <a:pt x="1286375" y="1457682"/>
                  <a:pt x="1261477" y="1452877"/>
                </a:cubicBezTo>
                <a:cubicBezTo>
                  <a:pt x="1222856" y="1445421"/>
                  <a:pt x="1179275" y="1416643"/>
                  <a:pt x="1156686" y="1383682"/>
                </a:cubicBezTo>
                <a:lnTo>
                  <a:pt x="1148247" y="1371415"/>
                </a:lnTo>
                <a:lnTo>
                  <a:pt x="1121054" y="1382563"/>
                </a:lnTo>
                <a:cubicBezTo>
                  <a:pt x="1069040" y="1403887"/>
                  <a:pt x="995550" y="1423259"/>
                  <a:pt x="925621" y="1434197"/>
                </a:cubicBezTo>
                <a:cubicBezTo>
                  <a:pt x="883502" y="1440750"/>
                  <a:pt x="743359" y="1441729"/>
                  <a:pt x="701806" y="1435735"/>
                </a:cubicBezTo>
                <a:cubicBezTo>
                  <a:pt x="509294" y="1407929"/>
                  <a:pt x="350462" y="1329537"/>
                  <a:pt x="221402" y="1198602"/>
                </a:cubicBezTo>
                <a:cubicBezTo>
                  <a:pt x="103568" y="1079095"/>
                  <a:pt x="30427" y="928991"/>
                  <a:pt x="5187" y="755339"/>
                </a:cubicBezTo>
                <a:cubicBezTo>
                  <a:pt x="-1785" y="707048"/>
                  <a:pt x="-1716" y="602455"/>
                  <a:pt x="5326" y="553607"/>
                </a:cubicBezTo>
                <a:cubicBezTo>
                  <a:pt x="26383" y="408038"/>
                  <a:pt x="76933" y="285394"/>
                  <a:pt x="162973" y="171183"/>
                </a:cubicBezTo>
                <a:cubicBezTo>
                  <a:pt x="198515" y="123990"/>
                  <a:pt x="239051" y="80964"/>
                  <a:pt x="283621" y="42634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056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7960" y="987552"/>
            <a:ext cx="45720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58575DF9-03C3-5E1E-B835-D5F8AE49D02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80744" y="3044953"/>
            <a:ext cx="4544568" cy="3813049"/>
          </a:xfrm>
          <a:custGeom>
            <a:avLst/>
            <a:gdLst>
              <a:gd name="connsiteX0" fmla="*/ 2272284 w 4544568"/>
              <a:gd name="connsiteY0" fmla="*/ 0 h 3813049"/>
              <a:gd name="connsiteX1" fmla="*/ 4544568 w 4544568"/>
              <a:gd name="connsiteY1" fmla="*/ 2272284 h 3813049"/>
              <a:gd name="connsiteX2" fmla="*/ 4025689 w 4544568"/>
              <a:gd name="connsiteY2" fmla="*/ 3717668 h 3813049"/>
              <a:gd name="connsiteX3" fmla="*/ 3939001 w 4544568"/>
              <a:gd name="connsiteY3" fmla="*/ 3813049 h 3813049"/>
              <a:gd name="connsiteX4" fmla="*/ 605568 w 4544568"/>
              <a:gd name="connsiteY4" fmla="*/ 3813049 h 3813049"/>
              <a:gd name="connsiteX5" fmla="*/ 518879 w 4544568"/>
              <a:gd name="connsiteY5" fmla="*/ 3717668 h 3813049"/>
              <a:gd name="connsiteX6" fmla="*/ 0 w 4544568"/>
              <a:gd name="connsiteY6" fmla="*/ 2272284 h 3813049"/>
              <a:gd name="connsiteX7" fmla="*/ 2272284 w 4544568"/>
              <a:gd name="connsiteY7" fmla="*/ 0 h 381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44568" h="3813049">
                <a:moveTo>
                  <a:pt x="2272284" y="0"/>
                </a:moveTo>
                <a:cubicBezTo>
                  <a:pt x="3527232" y="0"/>
                  <a:pt x="4544568" y="1017336"/>
                  <a:pt x="4544568" y="2272284"/>
                </a:cubicBezTo>
                <a:cubicBezTo>
                  <a:pt x="4544568" y="2821324"/>
                  <a:pt x="4349844" y="3324883"/>
                  <a:pt x="4025689" y="3717668"/>
                </a:cubicBezTo>
                <a:lnTo>
                  <a:pt x="3939001" y="3813049"/>
                </a:lnTo>
                <a:lnTo>
                  <a:pt x="605568" y="3813049"/>
                </a:lnTo>
                <a:lnTo>
                  <a:pt x="518879" y="3717668"/>
                </a:lnTo>
                <a:cubicBezTo>
                  <a:pt x="194725" y="3324883"/>
                  <a:pt x="0" y="2821324"/>
                  <a:pt x="0" y="2272284"/>
                </a:cubicBezTo>
                <a:cubicBezTo>
                  <a:pt x="0" y="1017336"/>
                  <a:pt x="1017336" y="0"/>
                  <a:pt x="2272284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537960" y="2066544"/>
            <a:ext cx="4572000" cy="3959352"/>
          </a:xfrm>
        </p:spPr>
        <p:txBody>
          <a:bodyPr/>
          <a:lstStyle>
            <a:lvl1pPr>
              <a:lnSpc>
                <a:spcPct val="200000"/>
              </a:lnSpc>
              <a:defRPr sz="2000" cap="all" spc="30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ED923C5-016C-2CA7-2F63-15FC08D6D95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4DAE54-E5CA-011A-7527-D1EE52ACB05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EEAEB7-DBCC-68CE-931B-E4B778BCE9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A2B3911-B5F4-2FFA-CF99-5D0AE9F3EB1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Freeform 50">
            <a:extLst>
              <a:ext uri="{FF2B5EF4-FFF2-40B4-BE49-F238E27FC236}">
                <a16:creationId xmlns:a16="http://schemas.microsoft.com/office/drawing/2014/main" id="{E3D2FCE2-369F-46E7-F0E8-B409D2669A9D}"/>
              </a:ext>
            </a:extLst>
          </p:cNvPr>
          <p:cNvSpPr>
            <a:spLocks noChangeAspect="1"/>
          </p:cNvSpPr>
          <p:nvPr userDrawn="1"/>
        </p:nvSpPr>
        <p:spPr>
          <a:xfrm>
            <a:off x="4964733" y="568588"/>
            <a:ext cx="745837" cy="1440000"/>
          </a:xfrm>
          <a:custGeom>
            <a:avLst/>
            <a:gdLst>
              <a:gd name="connsiteX0" fmla="*/ 521907 w 842280"/>
              <a:gd name="connsiteY0" fmla="*/ 831285 h 1626204"/>
              <a:gd name="connsiteX1" fmla="*/ 842280 w 842280"/>
              <a:gd name="connsiteY1" fmla="*/ 548136 h 1626204"/>
              <a:gd name="connsiteX2" fmla="*/ 473501 w 842280"/>
              <a:gd name="connsiteY2" fmla="*/ 716458 h 1626204"/>
              <a:gd name="connsiteX3" fmla="*/ 421141 w 842280"/>
              <a:gd name="connsiteY3" fmla="*/ 0 h 1626204"/>
              <a:gd name="connsiteX4" fmla="*/ 368782 w 842280"/>
              <a:gd name="connsiteY4" fmla="*/ 716458 h 1626204"/>
              <a:gd name="connsiteX5" fmla="*/ 0 w 842280"/>
              <a:gd name="connsiteY5" fmla="*/ 548136 h 1626204"/>
              <a:gd name="connsiteX6" fmla="*/ 320376 w 842280"/>
              <a:gd name="connsiteY6" fmla="*/ 831285 h 1626204"/>
              <a:gd name="connsiteX7" fmla="*/ 0 w 842280"/>
              <a:gd name="connsiteY7" fmla="*/ 1114448 h 1626204"/>
              <a:gd name="connsiteX8" fmla="*/ 371352 w 842280"/>
              <a:gd name="connsiteY8" fmla="*/ 944937 h 1626204"/>
              <a:gd name="connsiteX9" fmla="*/ 421141 w 842280"/>
              <a:gd name="connsiteY9" fmla="*/ 1626204 h 1626204"/>
              <a:gd name="connsiteX10" fmla="*/ 470931 w 842280"/>
              <a:gd name="connsiteY10" fmla="*/ 944937 h 1626204"/>
              <a:gd name="connsiteX11" fmla="*/ 842280 w 842280"/>
              <a:gd name="connsiteY11" fmla="*/ 1114448 h 1626204"/>
              <a:gd name="connsiteX12" fmla="*/ 521907 w 842280"/>
              <a:gd name="connsiteY12" fmla="*/ 831285 h 1626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2280" h="1626204">
                <a:moveTo>
                  <a:pt x="521907" y="831285"/>
                </a:moveTo>
                <a:lnTo>
                  <a:pt x="842280" y="548136"/>
                </a:lnTo>
                <a:lnTo>
                  <a:pt x="473501" y="716458"/>
                </a:lnTo>
                <a:lnTo>
                  <a:pt x="421141" y="0"/>
                </a:lnTo>
                <a:lnTo>
                  <a:pt x="368782" y="716458"/>
                </a:lnTo>
                <a:lnTo>
                  <a:pt x="0" y="548136"/>
                </a:lnTo>
                <a:lnTo>
                  <a:pt x="320376" y="831285"/>
                </a:lnTo>
                <a:lnTo>
                  <a:pt x="0" y="1114448"/>
                </a:lnTo>
                <a:lnTo>
                  <a:pt x="371352" y="944937"/>
                </a:lnTo>
                <a:lnTo>
                  <a:pt x="421141" y="1626204"/>
                </a:lnTo>
                <a:lnTo>
                  <a:pt x="470931" y="944937"/>
                </a:lnTo>
                <a:lnTo>
                  <a:pt x="842280" y="1114448"/>
                </a:lnTo>
                <a:lnTo>
                  <a:pt x="521907" y="831285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Freeform 51">
            <a:extLst>
              <a:ext uri="{FF2B5EF4-FFF2-40B4-BE49-F238E27FC236}">
                <a16:creationId xmlns:a16="http://schemas.microsoft.com/office/drawing/2014/main" id="{02A36FAF-72C2-DC0D-A5A4-E8B43FB1BF21}"/>
              </a:ext>
            </a:extLst>
          </p:cNvPr>
          <p:cNvSpPr/>
          <p:nvPr userDrawn="1"/>
        </p:nvSpPr>
        <p:spPr>
          <a:xfrm>
            <a:off x="4791761" y="2244961"/>
            <a:ext cx="336443" cy="335943"/>
          </a:xfrm>
          <a:custGeom>
            <a:avLst/>
            <a:gdLst>
              <a:gd name="connsiteX0" fmla="*/ 245094 w 420851"/>
              <a:gd name="connsiteY0" fmla="*/ 135503 h 420225"/>
              <a:gd name="connsiteX1" fmla="*/ 212161 w 420851"/>
              <a:gd name="connsiteY1" fmla="*/ 0 h 420225"/>
              <a:gd name="connsiteX2" fmla="*/ 176994 w 420851"/>
              <a:gd name="connsiteY2" fmla="*/ 134928 h 420225"/>
              <a:gd name="connsiteX3" fmla="*/ 135701 w 420851"/>
              <a:gd name="connsiteY3" fmla="*/ 175494 h 420225"/>
              <a:gd name="connsiteX4" fmla="*/ 0 w 420851"/>
              <a:gd name="connsiteY4" fmla="*/ 208377 h 420225"/>
              <a:gd name="connsiteX5" fmla="*/ 135125 w 420851"/>
              <a:gd name="connsiteY5" fmla="*/ 243491 h 420225"/>
              <a:gd name="connsiteX6" fmla="*/ 175752 w 420851"/>
              <a:gd name="connsiteY6" fmla="*/ 284722 h 420225"/>
              <a:gd name="connsiteX7" fmla="*/ 208685 w 420851"/>
              <a:gd name="connsiteY7" fmla="*/ 420225 h 420225"/>
              <a:gd name="connsiteX8" fmla="*/ 243858 w 420851"/>
              <a:gd name="connsiteY8" fmla="*/ 285304 h 420225"/>
              <a:gd name="connsiteX9" fmla="*/ 285145 w 420851"/>
              <a:gd name="connsiteY9" fmla="*/ 244731 h 420225"/>
              <a:gd name="connsiteX10" fmla="*/ 420852 w 420851"/>
              <a:gd name="connsiteY10" fmla="*/ 211848 h 420225"/>
              <a:gd name="connsiteX11" fmla="*/ 285727 w 420851"/>
              <a:gd name="connsiteY11" fmla="*/ 176734 h 420225"/>
              <a:gd name="connsiteX12" fmla="*/ 245094 w 420851"/>
              <a:gd name="connsiteY12" fmla="*/ 135503 h 420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0851" h="420225">
                <a:moveTo>
                  <a:pt x="245094" y="135503"/>
                </a:moveTo>
                <a:lnTo>
                  <a:pt x="212161" y="0"/>
                </a:lnTo>
                <a:lnTo>
                  <a:pt x="176994" y="134928"/>
                </a:lnTo>
                <a:cubicBezTo>
                  <a:pt x="171783" y="155003"/>
                  <a:pt x="155896" y="170541"/>
                  <a:pt x="135701" y="175494"/>
                </a:cubicBezTo>
                <a:lnTo>
                  <a:pt x="0" y="208377"/>
                </a:lnTo>
                <a:lnTo>
                  <a:pt x="135125" y="243491"/>
                </a:lnTo>
                <a:cubicBezTo>
                  <a:pt x="155230" y="248700"/>
                  <a:pt x="170791" y="264564"/>
                  <a:pt x="175752" y="284722"/>
                </a:cubicBezTo>
                <a:lnTo>
                  <a:pt x="208685" y="420225"/>
                </a:lnTo>
                <a:lnTo>
                  <a:pt x="243858" y="285304"/>
                </a:lnTo>
                <a:cubicBezTo>
                  <a:pt x="249069" y="265222"/>
                  <a:pt x="264956" y="249691"/>
                  <a:pt x="285145" y="244731"/>
                </a:cubicBezTo>
                <a:lnTo>
                  <a:pt x="420852" y="211848"/>
                </a:lnTo>
                <a:lnTo>
                  <a:pt x="285727" y="176734"/>
                </a:lnTo>
                <a:cubicBezTo>
                  <a:pt x="265532" y="171531"/>
                  <a:pt x="249978" y="155668"/>
                  <a:pt x="245094" y="135503"/>
                </a:cubicBezTo>
                <a:close/>
              </a:path>
            </a:pathLst>
          </a:custGeom>
          <a:solidFill>
            <a:schemeClr val="accent1"/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Freeform 55">
            <a:extLst>
              <a:ext uri="{FF2B5EF4-FFF2-40B4-BE49-F238E27FC236}">
                <a16:creationId xmlns:a16="http://schemas.microsoft.com/office/drawing/2014/main" id="{29E32D86-D7AB-D8A9-3880-A6FDBA130CC8}"/>
              </a:ext>
            </a:extLst>
          </p:cNvPr>
          <p:cNvSpPr/>
          <p:nvPr userDrawn="1"/>
        </p:nvSpPr>
        <p:spPr>
          <a:xfrm>
            <a:off x="3751548" y="1040078"/>
            <a:ext cx="608093" cy="607179"/>
          </a:xfrm>
          <a:custGeom>
            <a:avLst/>
            <a:gdLst>
              <a:gd name="connsiteX0" fmla="*/ 354141 w 608093"/>
              <a:gd name="connsiteY0" fmla="*/ 195787 h 607179"/>
              <a:gd name="connsiteX1" fmla="*/ 306556 w 608093"/>
              <a:gd name="connsiteY1" fmla="*/ 0 h 607179"/>
              <a:gd name="connsiteX2" fmla="*/ 255745 w 608093"/>
              <a:gd name="connsiteY2" fmla="*/ 194952 h 607179"/>
              <a:gd name="connsiteX3" fmla="*/ 196081 w 608093"/>
              <a:gd name="connsiteY3" fmla="*/ 253568 h 607179"/>
              <a:gd name="connsiteX4" fmla="*/ 0 w 608093"/>
              <a:gd name="connsiteY4" fmla="*/ 301082 h 607179"/>
              <a:gd name="connsiteX5" fmla="*/ 195243 w 608093"/>
              <a:gd name="connsiteY5" fmla="*/ 351820 h 607179"/>
              <a:gd name="connsiteX6" fmla="*/ 253953 w 608093"/>
              <a:gd name="connsiteY6" fmla="*/ 411392 h 607179"/>
              <a:gd name="connsiteX7" fmla="*/ 301538 w 608093"/>
              <a:gd name="connsiteY7" fmla="*/ 607179 h 607179"/>
              <a:gd name="connsiteX8" fmla="*/ 352349 w 608093"/>
              <a:gd name="connsiteY8" fmla="*/ 412227 h 607179"/>
              <a:gd name="connsiteX9" fmla="*/ 412012 w 608093"/>
              <a:gd name="connsiteY9" fmla="*/ 353611 h 607179"/>
              <a:gd name="connsiteX10" fmla="*/ 608094 w 608093"/>
              <a:gd name="connsiteY10" fmla="*/ 306097 h 607179"/>
              <a:gd name="connsiteX11" fmla="*/ 412851 w 608093"/>
              <a:gd name="connsiteY11" fmla="*/ 255359 h 607179"/>
              <a:gd name="connsiteX12" fmla="*/ 354141 w 608093"/>
              <a:gd name="connsiteY12" fmla="*/ 195787 h 607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08093" h="607179">
                <a:moveTo>
                  <a:pt x="354141" y="195787"/>
                </a:moveTo>
                <a:lnTo>
                  <a:pt x="306556" y="0"/>
                </a:lnTo>
                <a:lnTo>
                  <a:pt x="255745" y="194952"/>
                </a:lnTo>
                <a:cubicBezTo>
                  <a:pt x="248211" y="223962"/>
                  <a:pt x="225257" y="246405"/>
                  <a:pt x="196081" y="253568"/>
                </a:cubicBezTo>
                <a:lnTo>
                  <a:pt x="0" y="301082"/>
                </a:lnTo>
                <a:lnTo>
                  <a:pt x="195243" y="351820"/>
                </a:lnTo>
                <a:cubicBezTo>
                  <a:pt x="224297" y="359341"/>
                  <a:pt x="246777" y="382263"/>
                  <a:pt x="253953" y="411392"/>
                </a:cubicBezTo>
                <a:lnTo>
                  <a:pt x="301538" y="607179"/>
                </a:lnTo>
                <a:lnTo>
                  <a:pt x="352349" y="412227"/>
                </a:lnTo>
                <a:cubicBezTo>
                  <a:pt x="359883" y="383218"/>
                  <a:pt x="382836" y="360774"/>
                  <a:pt x="412012" y="353611"/>
                </a:cubicBezTo>
                <a:lnTo>
                  <a:pt x="608094" y="306097"/>
                </a:lnTo>
                <a:lnTo>
                  <a:pt x="412851" y="255359"/>
                </a:lnTo>
                <a:cubicBezTo>
                  <a:pt x="383675" y="247838"/>
                  <a:pt x="361195" y="224916"/>
                  <a:pt x="354141" y="195787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3" name="Freeform 3">
            <a:extLst>
              <a:ext uri="{FF2B5EF4-FFF2-40B4-BE49-F238E27FC236}">
                <a16:creationId xmlns:a16="http://schemas.microsoft.com/office/drawing/2014/main" id="{CBDE6F34-C937-CC77-07CF-A74672402BBA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2327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45720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371600" y="2066544"/>
            <a:ext cx="4572000" cy="3959352"/>
          </a:xfrm>
        </p:spPr>
        <p:txBody>
          <a:bodyPr/>
          <a:lstStyle>
            <a:lvl1pPr marL="0" indent="0">
              <a:lnSpc>
                <a:spcPts val="3000"/>
              </a:lnSpc>
              <a:buNone/>
              <a:defRPr sz="2000" cap="none" spc="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96FA7CB5-9351-0CD6-F7A8-7D6AA160E01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95160" y="3044953"/>
            <a:ext cx="4544568" cy="3813049"/>
          </a:xfrm>
          <a:custGeom>
            <a:avLst/>
            <a:gdLst>
              <a:gd name="connsiteX0" fmla="*/ 2272284 w 4544568"/>
              <a:gd name="connsiteY0" fmla="*/ 0 h 3813049"/>
              <a:gd name="connsiteX1" fmla="*/ 3879032 w 4544568"/>
              <a:gd name="connsiteY1" fmla="*/ 665537 h 3813049"/>
              <a:gd name="connsiteX2" fmla="*/ 3943078 w 4544568"/>
              <a:gd name="connsiteY2" fmla="*/ 736006 h 3813049"/>
              <a:gd name="connsiteX3" fmla="*/ 3809359 w 4544568"/>
              <a:gd name="connsiteY3" fmla="*/ 854318 h 3813049"/>
              <a:gd name="connsiteX4" fmla="*/ 3979816 w 4544568"/>
              <a:gd name="connsiteY4" fmla="*/ 776427 h 3813049"/>
              <a:gd name="connsiteX5" fmla="*/ 4025689 w 4544568"/>
              <a:gd name="connsiteY5" fmla="*/ 826900 h 3813049"/>
              <a:gd name="connsiteX6" fmla="*/ 4156498 w 4544568"/>
              <a:gd name="connsiteY6" fmla="*/ 1001828 h 3813049"/>
              <a:gd name="connsiteX7" fmla="*/ 4159992 w 4544568"/>
              <a:gd name="connsiteY7" fmla="*/ 1007580 h 3813049"/>
              <a:gd name="connsiteX8" fmla="*/ 4181885 w 4544568"/>
              <a:gd name="connsiteY8" fmla="*/ 1307477 h 3813049"/>
              <a:gd name="connsiteX9" fmla="*/ 4199083 w 4544568"/>
              <a:gd name="connsiteY9" fmla="*/ 1071926 h 3813049"/>
              <a:gd name="connsiteX10" fmla="*/ 4270316 w 4544568"/>
              <a:gd name="connsiteY10" fmla="*/ 1189179 h 3813049"/>
              <a:gd name="connsiteX11" fmla="*/ 4544568 w 4544568"/>
              <a:gd name="connsiteY11" fmla="*/ 2272284 h 3813049"/>
              <a:gd name="connsiteX12" fmla="*/ 4025689 w 4544568"/>
              <a:gd name="connsiteY12" fmla="*/ 3717668 h 3813049"/>
              <a:gd name="connsiteX13" fmla="*/ 3939001 w 4544568"/>
              <a:gd name="connsiteY13" fmla="*/ 3813049 h 3813049"/>
              <a:gd name="connsiteX14" fmla="*/ 605568 w 4544568"/>
              <a:gd name="connsiteY14" fmla="*/ 3813049 h 3813049"/>
              <a:gd name="connsiteX15" fmla="*/ 518879 w 4544568"/>
              <a:gd name="connsiteY15" fmla="*/ 3717668 h 3813049"/>
              <a:gd name="connsiteX16" fmla="*/ 0 w 4544568"/>
              <a:gd name="connsiteY16" fmla="*/ 2272284 h 3813049"/>
              <a:gd name="connsiteX17" fmla="*/ 2272284 w 4544568"/>
              <a:gd name="connsiteY17" fmla="*/ 0 h 38130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544568" h="3813049">
                <a:moveTo>
                  <a:pt x="2272284" y="0"/>
                </a:moveTo>
                <a:cubicBezTo>
                  <a:pt x="2899758" y="0"/>
                  <a:pt x="3467829" y="254334"/>
                  <a:pt x="3879032" y="665537"/>
                </a:cubicBezTo>
                <a:lnTo>
                  <a:pt x="3943078" y="736006"/>
                </a:lnTo>
                <a:lnTo>
                  <a:pt x="3809359" y="854318"/>
                </a:lnTo>
                <a:lnTo>
                  <a:pt x="3979816" y="776427"/>
                </a:lnTo>
                <a:lnTo>
                  <a:pt x="4025689" y="826900"/>
                </a:lnTo>
                <a:cubicBezTo>
                  <a:pt x="4071997" y="883013"/>
                  <a:pt x="4115663" y="941385"/>
                  <a:pt x="4156498" y="1001828"/>
                </a:cubicBezTo>
                <a:lnTo>
                  <a:pt x="4159992" y="1007580"/>
                </a:lnTo>
                <a:lnTo>
                  <a:pt x="4181885" y="1307477"/>
                </a:lnTo>
                <a:lnTo>
                  <a:pt x="4199083" y="1071926"/>
                </a:lnTo>
                <a:lnTo>
                  <a:pt x="4270316" y="1189179"/>
                </a:lnTo>
                <a:cubicBezTo>
                  <a:pt x="4445219" y="1511146"/>
                  <a:pt x="4544568" y="1880113"/>
                  <a:pt x="4544568" y="2272284"/>
                </a:cubicBezTo>
                <a:cubicBezTo>
                  <a:pt x="4544568" y="2821324"/>
                  <a:pt x="4349844" y="3324883"/>
                  <a:pt x="4025689" y="3717668"/>
                </a:cubicBezTo>
                <a:lnTo>
                  <a:pt x="3939001" y="3813049"/>
                </a:lnTo>
                <a:lnTo>
                  <a:pt x="605568" y="3813049"/>
                </a:lnTo>
                <a:lnTo>
                  <a:pt x="518879" y="3717668"/>
                </a:lnTo>
                <a:cubicBezTo>
                  <a:pt x="194725" y="3324883"/>
                  <a:pt x="0" y="2821324"/>
                  <a:pt x="0" y="2272284"/>
                </a:cubicBezTo>
                <a:cubicBezTo>
                  <a:pt x="0" y="1017336"/>
                  <a:pt x="1017336" y="0"/>
                  <a:pt x="2272284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47B188D-65A8-0616-1CFD-BFC314E9822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676493D-EC78-6572-D58F-3B187C6DE9C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F94B93A-ED8E-FD70-C9F9-E2C1420737F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5B999D5-C194-01D7-7210-9071F6C8398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 26">
            <a:extLst>
              <a:ext uri="{FF2B5EF4-FFF2-40B4-BE49-F238E27FC236}">
                <a16:creationId xmlns:a16="http://schemas.microsoft.com/office/drawing/2014/main" id="{0CF99E9A-5BA8-D6F9-F005-1A2D4DCE7535}"/>
              </a:ext>
            </a:extLst>
          </p:cNvPr>
          <p:cNvSpPr/>
          <p:nvPr userDrawn="1"/>
        </p:nvSpPr>
        <p:spPr>
          <a:xfrm>
            <a:off x="8133441" y="2438477"/>
            <a:ext cx="258737" cy="258614"/>
          </a:xfrm>
          <a:custGeom>
            <a:avLst/>
            <a:gdLst>
              <a:gd name="connsiteX0" fmla="*/ 107381 w 258737"/>
              <a:gd name="connsiteY0" fmla="*/ 174923 h 258614"/>
              <a:gd name="connsiteX1" fmla="*/ 126418 w 258737"/>
              <a:gd name="connsiteY1" fmla="*/ 258615 h 258614"/>
              <a:gd name="connsiteX2" fmla="*/ 149248 w 258737"/>
              <a:gd name="connsiteY2" fmla="*/ 175882 h 258614"/>
              <a:gd name="connsiteX3" fmla="*/ 175002 w 258737"/>
              <a:gd name="connsiteY3" fmla="*/ 151282 h 258614"/>
              <a:gd name="connsiteX4" fmla="*/ 258738 w 258737"/>
              <a:gd name="connsiteY4" fmla="*/ 132254 h 258614"/>
              <a:gd name="connsiteX5" fmla="*/ 175968 w 258737"/>
              <a:gd name="connsiteY5" fmla="*/ 109433 h 258614"/>
              <a:gd name="connsiteX6" fmla="*/ 151350 w 258737"/>
              <a:gd name="connsiteY6" fmla="*/ 83698 h 258614"/>
              <a:gd name="connsiteX7" fmla="*/ 132313 w 258737"/>
              <a:gd name="connsiteY7" fmla="*/ 0 h 258614"/>
              <a:gd name="connsiteX8" fmla="*/ 109483 w 258737"/>
              <a:gd name="connsiteY8" fmla="*/ 82733 h 258614"/>
              <a:gd name="connsiteX9" fmla="*/ 83736 w 258737"/>
              <a:gd name="connsiteY9" fmla="*/ 107332 h 258614"/>
              <a:gd name="connsiteX10" fmla="*/ 0 w 258737"/>
              <a:gd name="connsiteY10" fmla="*/ 126361 h 258614"/>
              <a:gd name="connsiteX11" fmla="*/ 82770 w 258737"/>
              <a:gd name="connsiteY11" fmla="*/ 149182 h 258614"/>
              <a:gd name="connsiteX12" fmla="*/ 107381 w 258737"/>
              <a:gd name="connsiteY12" fmla="*/ 174923 h 2586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7" h="258614">
                <a:moveTo>
                  <a:pt x="107381" y="174923"/>
                </a:moveTo>
                <a:lnTo>
                  <a:pt x="126418" y="258615"/>
                </a:lnTo>
                <a:lnTo>
                  <a:pt x="149248" y="175882"/>
                </a:lnTo>
                <a:cubicBezTo>
                  <a:pt x="152632" y="163573"/>
                  <a:pt x="162542" y="154153"/>
                  <a:pt x="175002" y="151282"/>
                </a:cubicBezTo>
                <a:lnTo>
                  <a:pt x="258738" y="132254"/>
                </a:lnTo>
                <a:lnTo>
                  <a:pt x="175968" y="109433"/>
                </a:lnTo>
                <a:cubicBezTo>
                  <a:pt x="163646" y="106052"/>
                  <a:pt x="154223" y="96146"/>
                  <a:pt x="151350" y="83698"/>
                </a:cubicBezTo>
                <a:lnTo>
                  <a:pt x="132313" y="0"/>
                </a:lnTo>
                <a:lnTo>
                  <a:pt x="109483" y="82733"/>
                </a:lnTo>
                <a:cubicBezTo>
                  <a:pt x="106099" y="95042"/>
                  <a:pt x="96189" y="104462"/>
                  <a:pt x="83736" y="107332"/>
                </a:cubicBezTo>
                <a:lnTo>
                  <a:pt x="0" y="126361"/>
                </a:lnTo>
                <a:lnTo>
                  <a:pt x="82770" y="149182"/>
                </a:lnTo>
                <a:cubicBezTo>
                  <a:pt x="95135" y="152563"/>
                  <a:pt x="104559" y="162469"/>
                  <a:pt x="107381" y="174923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28">
            <a:extLst>
              <a:ext uri="{FF2B5EF4-FFF2-40B4-BE49-F238E27FC236}">
                <a16:creationId xmlns:a16="http://schemas.microsoft.com/office/drawing/2014/main" id="{CE0946D2-D472-88CF-2F64-219E548CBAA3}"/>
              </a:ext>
            </a:extLst>
          </p:cNvPr>
          <p:cNvSpPr/>
          <p:nvPr userDrawn="1"/>
        </p:nvSpPr>
        <p:spPr>
          <a:xfrm>
            <a:off x="10131627" y="2509237"/>
            <a:ext cx="258739" cy="258621"/>
          </a:xfrm>
          <a:custGeom>
            <a:avLst/>
            <a:gdLst>
              <a:gd name="connsiteX0" fmla="*/ 107382 w 258739"/>
              <a:gd name="connsiteY0" fmla="*/ 174923 h 258621"/>
              <a:gd name="connsiteX1" fmla="*/ 126419 w 258739"/>
              <a:gd name="connsiteY1" fmla="*/ 258622 h 258621"/>
              <a:gd name="connsiteX2" fmla="*/ 149250 w 258739"/>
              <a:gd name="connsiteY2" fmla="*/ 175887 h 258621"/>
              <a:gd name="connsiteX3" fmla="*/ 175003 w 258739"/>
              <a:gd name="connsiteY3" fmla="*/ 151286 h 258621"/>
              <a:gd name="connsiteX4" fmla="*/ 258739 w 258739"/>
              <a:gd name="connsiteY4" fmla="*/ 132257 h 258621"/>
              <a:gd name="connsiteX5" fmla="*/ 175969 w 258739"/>
              <a:gd name="connsiteY5" fmla="*/ 109437 h 258621"/>
              <a:gd name="connsiteX6" fmla="*/ 151352 w 258739"/>
              <a:gd name="connsiteY6" fmla="*/ 83697 h 258621"/>
              <a:gd name="connsiteX7" fmla="*/ 132317 w 258739"/>
              <a:gd name="connsiteY7" fmla="*/ 0 h 258621"/>
              <a:gd name="connsiteX8" fmla="*/ 109486 w 258739"/>
              <a:gd name="connsiteY8" fmla="*/ 82733 h 258621"/>
              <a:gd name="connsiteX9" fmla="*/ 83735 w 258739"/>
              <a:gd name="connsiteY9" fmla="*/ 107334 h 258621"/>
              <a:gd name="connsiteX10" fmla="*/ 0 w 258739"/>
              <a:gd name="connsiteY10" fmla="*/ 126362 h 258621"/>
              <a:gd name="connsiteX11" fmla="*/ 82770 w 258739"/>
              <a:gd name="connsiteY11" fmla="*/ 149183 h 258621"/>
              <a:gd name="connsiteX12" fmla="*/ 107382 w 258739"/>
              <a:gd name="connsiteY12" fmla="*/ 174923 h 258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9" h="258621">
                <a:moveTo>
                  <a:pt x="107382" y="174923"/>
                </a:moveTo>
                <a:lnTo>
                  <a:pt x="126419" y="258622"/>
                </a:lnTo>
                <a:lnTo>
                  <a:pt x="149250" y="175887"/>
                </a:lnTo>
                <a:cubicBezTo>
                  <a:pt x="152633" y="163575"/>
                  <a:pt x="162543" y="154156"/>
                  <a:pt x="175003" y="151286"/>
                </a:cubicBezTo>
                <a:lnTo>
                  <a:pt x="258739" y="132257"/>
                </a:lnTo>
                <a:lnTo>
                  <a:pt x="175969" y="109437"/>
                </a:lnTo>
                <a:cubicBezTo>
                  <a:pt x="163648" y="106053"/>
                  <a:pt x="154224" y="96150"/>
                  <a:pt x="151352" y="83697"/>
                </a:cubicBezTo>
                <a:lnTo>
                  <a:pt x="132317" y="0"/>
                </a:lnTo>
                <a:lnTo>
                  <a:pt x="109486" y="82733"/>
                </a:lnTo>
                <a:cubicBezTo>
                  <a:pt x="106101" y="95044"/>
                  <a:pt x="96193" y="104463"/>
                  <a:pt x="83735" y="107334"/>
                </a:cubicBezTo>
                <a:lnTo>
                  <a:pt x="0" y="126362"/>
                </a:lnTo>
                <a:lnTo>
                  <a:pt x="82770" y="149183"/>
                </a:lnTo>
                <a:cubicBezTo>
                  <a:pt x="95138" y="152567"/>
                  <a:pt x="104561" y="162470"/>
                  <a:pt x="107382" y="174923"/>
                </a:cubicBezTo>
                <a:close/>
              </a:path>
            </a:pathLst>
          </a:custGeom>
          <a:solidFill>
            <a:schemeClr val="accent1">
              <a:alpha val="9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Freeform 30">
            <a:extLst>
              <a:ext uri="{FF2B5EF4-FFF2-40B4-BE49-F238E27FC236}">
                <a16:creationId xmlns:a16="http://schemas.microsoft.com/office/drawing/2014/main" id="{B658F16C-67FC-1237-D82F-D99B1032A0CE}"/>
              </a:ext>
            </a:extLst>
          </p:cNvPr>
          <p:cNvSpPr/>
          <p:nvPr userDrawn="1"/>
        </p:nvSpPr>
        <p:spPr>
          <a:xfrm>
            <a:off x="6993159" y="1060859"/>
            <a:ext cx="1013711" cy="1362716"/>
          </a:xfrm>
          <a:custGeom>
            <a:avLst/>
            <a:gdLst>
              <a:gd name="connsiteX0" fmla="*/ 347203 w 1310936"/>
              <a:gd name="connsiteY0" fmla="*/ 1634454 h 1762272"/>
              <a:gd name="connsiteX1" fmla="*/ 984299 w 1310936"/>
              <a:gd name="connsiteY1" fmla="*/ 556258 h 1762272"/>
              <a:gd name="connsiteX2" fmla="*/ 551297 w 1310936"/>
              <a:gd name="connsiteY2" fmla="*/ 0 h 1762272"/>
              <a:gd name="connsiteX3" fmla="*/ 1282765 w 1310936"/>
              <a:gd name="connsiteY3" fmla="*/ 655919 h 1762272"/>
              <a:gd name="connsiteX4" fmla="*/ 645675 w 1310936"/>
              <a:gd name="connsiteY4" fmla="*/ 1734114 h 1762272"/>
              <a:gd name="connsiteX5" fmla="*/ 0 w 1310936"/>
              <a:gd name="connsiteY5" fmla="*/ 1653564 h 1762272"/>
              <a:gd name="connsiteX6" fmla="*/ 347203 w 1310936"/>
              <a:gd name="connsiteY6" fmla="*/ 1634454 h 1762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10936" h="1762272">
                <a:moveTo>
                  <a:pt x="347203" y="1634454"/>
                </a:moveTo>
                <a:cubicBezTo>
                  <a:pt x="821006" y="1512566"/>
                  <a:pt x="1106241" y="1029841"/>
                  <a:pt x="984299" y="556258"/>
                </a:cubicBezTo>
                <a:cubicBezTo>
                  <a:pt x="920686" y="309209"/>
                  <a:pt x="758838" y="113450"/>
                  <a:pt x="551297" y="0"/>
                </a:cubicBezTo>
                <a:cubicBezTo>
                  <a:pt x="894453" y="49585"/>
                  <a:pt x="1190949" y="299322"/>
                  <a:pt x="1282765" y="655919"/>
                </a:cubicBezTo>
                <a:cubicBezTo>
                  <a:pt x="1404707" y="1129508"/>
                  <a:pt x="1119471" y="1612226"/>
                  <a:pt x="645675" y="1734114"/>
                </a:cubicBezTo>
                <a:cubicBezTo>
                  <a:pt x="419034" y="1792418"/>
                  <a:pt x="190309" y="1757597"/>
                  <a:pt x="0" y="1653564"/>
                </a:cubicBezTo>
                <a:cubicBezTo>
                  <a:pt x="112574" y="1669836"/>
                  <a:pt x="230169" y="1664561"/>
                  <a:pt x="347203" y="1634454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8">
            <a:extLst>
              <a:ext uri="{FF2B5EF4-FFF2-40B4-BE49-F238E27FC236}">
                <a16:creationId xmlns:a16="http://schemas.microsoft.com/office/drawing/2014/main" id="{B162B385-4117-8EB7-4935-290280410424}"/>
              </a:ext>
            </a:extLst>
          </p:cNvPr>
          <p:cNvSpPr/>
          <p:nvPr userDrawn="1"/>
        </p:nvSpPr>
        <p:spPr>
          <a:xfrm>
            <a:off x="8207778" y="970556"/>
            <a:ext cx="540952" cy="5260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/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Freeform 29">
            <a:extLst>
              <a:ext uri="{FF2B5EF4-FFF2-40B4-BE49-F238E27FC236}">
                <a16:creationId xmlns:a16="http://schemas.microsoft.com/office/drawing/2014/main" id="{B29DBADE-FD45-707E-85C9-8259E6D98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804519" y="2912429"/>
            <a:ext cx="745051" cy="1440000"/>
          </a:xfrm>
          <a:custGeom>
            <a:avLst/>
            <a:gdLst>
              <a:gd name="connsiteX0" fmla="*/ 514654 w 830579"/>
              <a:gd name="connsiteY0" fmla="*/ 820603 h 1605305"/>
              <a:gd name="connsiteX1" fmla="*/ 830579 w 830579"/>
              <a:gd name="connsiteY1" fmla="*/ 541091 h 1605305"/>
              <a:gd name="connsiteX2" fmla="*/ 466922 w 830579"/>
              <a:gd name="connsiteY2" fmla="*/ 707251 h 1605305"/>
              <a:gd name="connsiteX3" fmla="*/ 415290 w 830579"/>
              <a:gd name="connsiteY3" fmla="*/ 0 h 1605305"/>
              <a:gd name="connsiteX4" fmla="*/ 363657 w 830579"/>
              <a:gd name="connsiteY4" fmla="*/ 707251 h 1605305"/>
              <a:gd name="connsiteX5" fmla="*/ 0 w 830579"/>
              <a:gd name="connsiteY5" fmla="*/ 541091 h 1605305"/>
              <a:gd name="connsiteX6" fmla="*/ 315925 w 830579"/>
              <a:gd name="connsiteY6" fmla="*/ 820603 h 1605305"/>
              <a:gd name="connsiteX7" fmla="*/ 0 w 830579"/>
              <a:gd name="connsiteY7" fmla="*/ 1100126 h 1605305"/>
              <a:gd name="connsiteX8" fmla="*/ 366194 w 830579"/>
              <a:gd name="connsiteY8" fmla="*/ 932793 h 1605305"/>
              <a:gd name="connsiteX9" fmla="*/ 415290 w 830579"/>
              <a:gd name="connsiteY9" fmla="*/ 1605306 h 1605305"/>
              <a:gd name="connsiteX10" fmla="*/ 464391 w 830579"/>
              <a:gd name="connsiteY10" fmla="*/ 932793 h 1605305"/>
              <a:gd name="connsiteX11" fmla="*/ 830579 w 830579"/>
              <a:gd name="connsiteY11" fmla="*/ 1100126 h 1605305"/>
              <a:gd name="connsiteX12" fmla="*/ 514654 w 830579"/>
              <a:gd name="connsiteY12" fmla="*/ 820603 h 1605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30579" h="1605305">
                <a:moveTo>
                  <a:pt x="514654" y="820603"/>
                </a:moveTo>
                <a:lnTo>
                  <a:pt x="830579" y="541091"/>
                </a:lnTo>
                <a:lnTo>
                  <a:pt x="466922" y="707251"/>
                </a:lnTo>
                <a:lnTo>
                  <a:pt x="415290" y="0"/>
                </a:lnTo>
                <a:lnTo>
                  <a:pt x="363657" y="707251"/>
                </a:lnTo>
                <a:lnTo>
                  <a:pt x="0" y="541091"/>
                </a:lnTo>
                <a:lnTo>
                  <a:pt x="315925" y="820603"/>
                </a:lnTo>
                <a:lnTo>
                  <a:pt x="0" y="1100126"/>
                </a:lnTo>
                <a:lnTo>
                  <a:pt x="366194" y="932793"/>
                </a:lnTo>
                <a:lnTo>
                  <a:pt x="415290" y="1605306"/>
                </a:lnTo>
                <a:lnTo>
                  <a:pt x="464391" y="932793"/>
                </a:lnTo>
                <a:lnTo>
                  <a:pt x="830579" y="1100126"/>
                </a:lnTo>
                <a:lnTo>
                  <a:pt x="514654" y="820603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3">
            <a:extLst>
              <a:ext uri="{FF2B5EF4-FFF2-40B4-BE49-F238E27FC236}">
                <a16:creationId xmlns:a16="http://schemas.microsoft.com/office/drawing/2014/main" id="{C0695C3B-7553-4072-8A02-26398AABFC07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3828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17136"/>
            <a:ext cx="10058400" cy="1371600"/>
          </a:xfrm>
          <a:prstGeom prst="rect">
            <a:avLst/>
          </a:prstGeom>
        </p:spPr>
        <p:txBody>
          <a:bodyPr lIns="0" tIns="0" rIns="0" bIns="0" anchor="b"/>
          <a:lstStyle>
            <a:lvl1pPr algn="ctr">
              <a:lnSpc>
                <a:spcPts val="58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1B16F6AA-935F-5323-434B-E4E99948A36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773168" y="1280160"/>
            <a:ext cx="2651760" cy="265176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B6213F4-C0BB-1106-4CB8-22B9196483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6080760"/>
            <a:ext cx="10058400" cy="365760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763E27D3-521B-C0C7-CE5F-C421D6FD6725}"/>
              </a:ext>
            </a:extLst>
          </p:cNvPr>
          <p:cNvSpPr>
            <a:spLocks noChangeAspect="1"/>
          </p:cNvSpPr>
          <p:nvPr userDrawn="1"/>
        </p:nvSpPr>
        <p:spPr>
          <a:xfrm>
            <a:off x="8557206" y="2558312"/>
            <a:ext cx="450000" cy="449566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Freeform 26">
            <a:extLst>
              <a:ext uri="{FF2B5EF4-FFF2-40B4-BE49-F238E27FC236}">
                <a16:creationId xmlns:a16="http://schemas.microsoft.com/office/drawing/2014/main" id="{59B70685-054C-0DCA-68DB-74AB260C820A}"/>
              </a:ext>
            </a:extLst>
          </p:cNvPr>
          <p:cNvSpPr/>
          <p:nvPr userDrawn="1"/>
        </p:nvSpPr>
        <p:spPr>
          <a:xfrm>
            <a:off x="2935084" y="2573592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" name="Freeform 15">
            <a:extLst>
              <a:ext uri="{FF2B5EF4-FFF2-40B4-BE49-F238E27FC236}">
                <a16:creationId xmlns:a16="http://schemas.microsoft.com/office/drawing/2014/main" id="{648E1FD5-F8DE-BEF2-C00D-9C97C34B272F}"/>
              </a:ext>
            </a:extLst>
          </p:cNvPr>
          <p:cNvSpPr/>
          <p:nvPr userDrawn="1"/>
        </p:nvSpPr>
        <p:spPr>
          <a:xfrm>
            <a:off x="4570914" y="1070440"/>
            <a:ext cx="3050172" cy="2425913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27">
            <a:extLst>
              <a:ext uri="{FF2B5EF4-FFF2-40B4-BE49-F238E27FC236}">
                <a16:creationId xmlns:a16="http://schemas.microsoft.com/office/drawing/2014/main" id="{F24D35B9-4A4E-9D61-411E-B480A54B0420}"/>
              </a:ext>
            </a:extLst>
          </p:cNvPr>
          <p:cNvSpPr/>
          <p:nvPr userDrawn="1"/>
        </p:nvSpPr>
        <p:spPr>
          <a:xfrm>
            <a:off x="1426482" y="1039405"/>
            <a:ext cx="838993" cy="1636599"/>
          </a:xfrm>
          <a:custGeom>
            <a:avLst/>
            <a:gdLst>
              <a:gd name="connsiteX0" fmla="*/ 454129 w 732902"/>
              <a:gd name="connsiteY0" fmla="*/ 730811 h 1429651"/>
              <a:gd name="connsiteX1" fmla="*/ 732903 w 732902"/>
              <a:gd name="connsiteY1" fmla="*/ 481881 h 1429651"/>
              <a:gd name="connsiteX2" fmla="*/ 412011 w 732902"/>
              <a:gd name="connsiteY2" fmla="*/ 629862 h 1429651"/>
              <a:gd name="connsiteX3" fmla="*/ 366451 w 732902"/>
              <a:gd name="connsiteY3" fmla="*/ 0 h 1429651"/>
              <a:gd name="connsiteX4" fmla="*/ 320892 w 732902"/>
              <a:gd name="connsiteY4" fmla="*/ 629862 h 1429651"/>
              <a:gd name="connsiteX5" fmla="*/ 0 w 732902"/>
              <a:gd name="connsiteY5" fmla="*/ 481881 h 1429651"/>
              <a:gd name="connsiteX6" fmla="*/ 278767 w 732902"/>
              <a:gd name="connsiteY6" fmla="*/ 730811 h 1429651"/>
              <a:gd name="connsiteX7" fmla="*/ 0 w 732902"/>
              <a:gd name="connsiteY7" fmla="*/ 979747 h 1429651"/>
              <a:gd name="connsiteX8" fmla="*/ 323124 w 732902"/>
              <a:gd name="connsiteY8" fmla="*/ 830723 h 1429651"/>
              <a:gd name="connsiteX9" fmla="*/ 366451 w 732902"/>
              <a:gd name="connsiteY9" fmla="*/ 1429652 h 1429651"/>
              <a:gd name="connsiteX10" fmla="*/ 409772 w 732902"/>
              <a:gd name="connsiteY10" fmla="*/ 830723 h 1429651"/>
              <a:gd name="connsiteX11" fmla="*/ 732903 w 732902"/>
              <a:gd name="connsiteY11" fmla="*/ 979747 h 1429651"/>
              <a:gd name="connsiteX12" fmla="*/ 454129 w 732902"/>
              <a:gd name="connsiteY12" fmla="*/ 730811 h 142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2902" h="1429651">
                <a:moveTo>
                  <a:pt x="454129" y="730811"/>
                </a:moveTo>
                <a:lnTo>
                  <a:pt x="732903" y="481881"/>
                </a:lnTo>
                <a:lnTo>
                  <a:pt x="412011" y="629862"/>
                </a:lnTo>
                <a:lnTo>
                  <a:pt x="366451" y="0"/>
                </a:lnTo>
                <a:lnTo>
                  <a:pt x="320892" y="629862"/>
                </a:lnTo>
                <a:lnTo>
                  <a:pt x="0" y="481881"/>
                </a:lnTo>
                <a:lnTo>
                  <a:pt x="278767" y="730811"/>
                </a:lnTo>
                <a:lnTo>
                  <a:pt x="0" y="979747"/>
                </a:lnTo>
                <a:lnTo>
                  <a:pt x="323124" y="830723"/>
                </a:lnTo>
                <a:lnTo>
                  <a:pt x="366451" y="1429652"/>
                </a:lnTo>
                <a:lnTo>
                  <a:pt x="409772" y="830723"/>
                </a:lnTo>
                <a:lnTo>
                  <a:pt x="732903" y="979747"/>
                </a:lnTo>
                <a:lnTo>
                  <a:pt x="454129" y="730811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9" name="Freeform 2">
            <a:extLst>
              <a:ext uri="{FF2B5EF4-FFF2-40B4-BE49-F238E27FC236}">
                <a16:creationId xmlns:a16="http://schemas.microsoft.com/office/drawing/2014/main" id="{01C92667-0292-BC5B-4596-E7D815848FE2}"/>
              </a:ext>
            </a:extLst>
          </p:cNvPr>
          <p:cNvSpPr>
            <a:spLocks noChangeAspect="1"/>
          </p:cNvSpPr>
          <p:nvPr userDrawn="1"/>
        </p:nvSpPr>
        <p:spPr>
          <a:xfrm>
            <a:off x="130423" y="2174379"/>
            <a:ext cx="450000" cy="449566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7696BEB0-F99C-E39D-247D-FF94104E7036}"/>
              </a:ext>
            </a:extLst>
          </p:cNvPr>
          <p:cNvSpPr>
            <a:spLocks noChangeAspect="1"/>
          </p:cNvSpPr>
          <p:nvPr userDrawn="1"/>
        </p:nvSpPr>
        <p:spPr>
          <a:xfrm>
            <a:off x="11355683" y="1086633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CDA1B441-426A-068F-B073-0D7225DC7B51}"/>
              </a:ext>
            </a:extLst>
          </p:cNvPr>
          <p:cNvSpPr/>
          <p:nvPr userDrawn="1"/>
        </p:nvSpPr>
        <p:spPr>
          <a:xfrm>
            <a:off x="10064880" y="1086633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53964DD4-0C06-C903-37A4-EC88E3A02489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1066800" y="1719072"/>
            <a:ext cx="10058400" cy="365760"/>
          </a:xfrm>
        </p:spPr>
        <p:txBody>
          <a:bodyPr>
            <a:noAutofit/>
          </a:bodyPr>
          <a:lstStyle>
            <a:lvl1pPr marL="0" indent="0" algn="ctr"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704" y="2450592"/>
            <a:ext cx="10067544" cy="4096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F302967-798B-0CA5-0436-CC72CB95F89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CD41267-21CD-C659-FAA2-49D23C67C594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reeform 21">
            <a:extLst>
              <a:ext uri="{FF2B5EF4-FFF2-40B4-BE49-F238E27FC236}">
                <a16:creationId xmlns:a16="http://schemas.microsoft.com/office/drawing/2014/main" id="{B1D0FE39-5077-AACB-B1F5-F85FE6A7D4F1}"/>
              </a:ext>
            </a:extLst>
          </p:cNvPr>
          <p:cNvSpPr/>
          <p:nvPr userDrawn="1"/>
        </p:nvSpPr>
        <p:spPr>
          <a:xfrm>
            <a:off x="11295990" y="899199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9" name="Freeform 23">
            <a:extLst>
              <a:ext uri="{FF2B5EF4-FFF2-40B4-BE49-F238E27FC236}">
                <a16:creationId xmlns:a16="http://schemas.microsoft.com/office/drawing/2014/main" id="{E5263E7A-1534-EF0F-F9A4-FBAD1AE780E9}"/>
              </a:ext>
            </a:extLst>
          </p:cNvPr>
          <p:cNvSpPr/>
          <p:nvPr userDrawn="1"/>
        </p:nvSpPr>
        <p:spPr>
          <a:xfrm>
            <a:off x="10995354" y="420317"/>
            <a:ext cx="259692" cy="259574"/>
          </a:xfrm>
          <a:custGeom>
            <a:avLst/>
            <a:gdLst>
              <a:gd name="connsiteX0" fmla="*/ 107382 w 258739"/>
              <a:gd name="connsiteY0" fmla="*/ 174923 h 258621"/>
              <a:gd name="connsiteX1" fmla="*/ 126419 w 258739"/>
              <a:gd name="connsiteY1" fmla="*/ 258622 h 258621"/>
              <a:gd name="connsiteX2" fmla="*/ 149250 w 258739"/>
              <a:gd name="connsiteY2" fmla="*/ 175887 h 258621"/>
              <a:gd name="connsiteX3" fmla="*/ 175003 w 258739"/>
              <a:gd name="connsiteY3" fmla="*/ 151286 h 258621"/>
              <a:gd name="connsiteX4" fmla="*/ 258739 w 258739"/>
              <a:gd name="connsiteY4" fmla="*/ 132257 h 258621"/>
              <a:gd name="connsiteX5" fmla="*/ 175969 w 258739"/>
              <a:gd name="connsiteY5" fmla="*/ 109437 h 258621"/>
              <a:gd name="connsiteX6" fmla="*/ 151352 w 258739"/>
              <a:gd name="connsiteY6" fmla="*/ 83697 h 258621"/>
              <a:gd name="connsiteX7" fmla="*/ 132317 w 258739"/>
              <a:gd name="connsiteY7" fmla="*/ 0 h 258621"/>
              <a:gd name="connsiteX8" fmla="*/ 109486 w 258739"/>
              <a:gd name="connsiteY8" fmla="*/ 82733 h 258621"/>
              <a:gd name="connsiteX9" fmla="*/ 83735 w 258739"/>
              <a:gd name="connsiteY9" fmla="*/ 107334 h 258621"/>
              <a:gd name="connsiteX10" fmla="*/ 0 w 258739"/>
              <a:gd name="connsiteY10" fmla="*/ 126362 h 258621"/>
              <a:gd name="connsiteX11" fmla="*/ 82770 w 258739"/>
              <a:gd name="connsiteY11" fmla="*/ 149183 h 258621"/>
              <a:gd name="connsiteX12" fmla="*/ 107382 w 258739"/>
              <a:gd name="connsiteY12" fmla="*/ 174923 h 258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9" h="258621">
                <a:moveTo>
                  <a:pt x="107382" y="174923"/>
                </a:moveTo>
                <a:lnTo>
                  <a:pt x="126419" y="258622"/>
                </a:lnTo>
                <a:lnTo>
                  <a:pt x="149250" y="175887"/>
                </a:lnTo>
                <a:cubicBezTo>
                  <a:pt x="152633" y="163575"/>
                  <a:pt x="162543" y="154156"/>
                  <a:pt x="175003" y="151286"/>
                </a:cubicBezTo>
                <a:lnTo>
                  <a:pt x="258739" y="132257"/>
                </a:lnTo>
                <a:lnTo>
                  <a:pt x="175969" y="109437"/>
                </a:lnTo>
                <a:cubicBezTo>
                  <a:pt x="163648" y="106053"/>
                  <a:pt x="154224" y="96150"/>
                  <a:pt x="151352" y="83697"/>
                </a:cubicBezTo>
                <a:lnTo>
                  <a:pt x="132317" y="0"/>
                </a:lnTo>
                <a:lnTo>
                  <a:pt x="109486" y="82733"/>
                </a:lnTo>
                <a:cubicBezTo>
                  <a:pt x="106101" y="95044"/>
                  <a:pt x="96193" y="104463"/>
                  <a:pt x="83735" y="107334"/>
                </a:cubicBezTo>
                <a:lnTo>
                  <a:pt x="0" y="126362"/>
                </a:lnTo>
                <a:lnTo>
                  <a:pt x="82770" y="149183"/>
                </a:lnTo>
                <a:cubicBezTo>
                  <a:pt x="95138" y="152567"/>
                  <a:pt x="104561" y="162470"/>
                  <a:pt x="107382" y="174923"/>
                </a:cubicBezTo>
                <a:close/>
              </a:path>
            </a:pathLst>
          </a:custGeom>
          <a:solidFill>
            <a:schemeClr val="accent1">
              <a:alpha val="90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985F23A-BDA2-35F4-C2E0-D1BBFDB5B0C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01D06B6-63EA-9DBA-6D06-9E64DEC00C9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 3">
            <a:extLst>
              <a:ext uri="{FF2B5EF4-FFF2-40B4-BE49-F238E27FC236}">
                <a16:creationId xmlns:a16="http://schemas.microsoft.com/office/drawing/2014/main" id="{0FFDAE0D-776E-7EDC-96D0-E868621E52BE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191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1371600"/>
          </a:xfrm>
          <a:prstGeom prst="rect">
            <a:avLst/>
          </a:prstGeom>
        </p:spPr>
        <p:txBody>
          <a:bodyPr lIns="0" tIns="0" rIns="0" bIns="0"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7048" y="2752344"/>
            <a:ext cx="9144000" cy="3429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789C09-C70E-B5F2-4D0A-0DCECA0FF16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5B93134-465D-EF76-C20B-E5E073BD69BD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745DD7C-B9A3-FD32-977E-394A706A3D0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8DA132F-FA1E-8549-9579-AA28795AF9C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 14">
            <a:extLst>
              <a:ext uri="{FF2B5EF4-FFF2-40B4-BE49-F238E27FC236}">
                <a16:creationId xmlns:a16="http://schemas.microsoft.com/office/drawing/2014/main" id="{D4181F34-90E5-1588-6229-1EBF94065AC1}"/>
              </a:ext>
            </a:extLst>
          </p:cNvPr>
          <p:cNvSpPr>
            <a:spLocks noChangeAspect="1"/>
          </p:cNvSpPr>
          <p:nvPr userDrawn="1"/>
        </p:nvSpPr>
        <p:spPr>
          <a:xfrm>
            <a:off x="11417305" y="5515367"/>
            <a:ext cx="553487" cy="1080000"/>
          </a:xfrm>
          <a:custGeom>
            <a:avLst/>
            <a:gdLst>
              <a:gd name="connsiteX0" fmla="*/ 459609 w 741746"/>
              <a:gd name="connsiteY0" fmla="*/ 739851 h 1447342"/>
              <a:gd name="connsiteX1" fmla="*/ 741746 w 741746"/>
              <a:gd name="connsiteY1" fmla="*/ 487842 h 1447342"/>
              <a:gd name="connsiteX2" fmla="*/ 416982 w 741746"/>
              <a:gd name="connsiteY2" fmla="*/ 637654 h 1447342"/>
              <a:gd name="connsiteX3" fmla="*/ 370873 w 741746"/>
              <a:gd name="connsiteY3" fmla="*/ 0 h 1447342"/>
              <a:gd name="connsiteX4" fmla="*/ 324764 w 741746"/>
              <a:gd name="connsiteY4" fmla="*/ 637654 h 1447342"/>
              <a:gd name="connsiteX5" fmla="*/ 0 w 741746"/>
              <a:gd name="connsiteY5" fmla="*/ 487842 h 1447342"/>
              <a:gd name="connsiteX6" fmla="*/ 282131 w 741746"/>
              <a:gd name="connsiteY6" fmla="*/ 739851 h 1447342"/>
              <a:gd name="connsiteX7" fmla="*/ 0 w 741746"/>
              <a:gd name="connsiteY7" fmla="*/ 991866 h 1447342"/>
              <a:gd name="connsiteX8" fmla="*/ 327023 w 741746"/>
              <a:gd name="connsiteY8" fmla="*/ 840999 h 1447342"/>
              <a:gd name="connsiteX9" fmla="*/ 370873 w 741746"/>
              <a:gd name="connsiteY9" fmla="*/ 1447343 h 1447342"/>
              <a:gd name="connsiteX10" fmla="*/ 414717 w 741746"/>
              <a:gd name="connsiteY10" fmla="*/ 840999 h 1447342"/>
              <a:gd name="connsiteX11" fmla="*/ 741746 w 741746"/>
              <a:gd name="connsiteY11" fmla="*/ 991866 h 1447342"/>
              <a:gd name="connsiteX12" fmla="*/ 459609 w 741746"/>
              <a:gd name="connsiteY12" fmla="*/ 739851 h 1447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41746" h="1447342">
                <a:moveTo>
                  <a:pt x="459609" y="739851"/>
                </a:moveTo>
                <a:lnTo>
                  <a:pt x="741746" y="487842"/>
                </a:lnTo>
                <a:lnTo>
                  <a:pt x="416982" y="637654"/>
                </a:lnTo>
                <a:lnTo>
                  <a:pt x="370873" y="0"/>
                </a:lnTo>
                <a:lnTo>
                  <a:pt x="324764" y="637654"/>
                </a:lnTo>
                <a:lnTo>
                  <a:pt x="0" y="487842"/>
                </a:lnTo>
                <a:lnTo>
                  <a:pt x="282131" y="739851"/>
                </a:lnTo>
                <a:lnTo>
                  <a:pt x="0" y="991866"/>
                </a:lnTo>
                <a:lnTo>
                  <a:pt x="327023" y="840999"/>
                </a:lnTo>
                <a:lnTo>
                  <a:pt x="370873" y="1447343"/>
                </a:lnTo>
                <a:lnTo>
                  <a:pt x="414717" y="840999"/>
                </a:lnTo>
                <a:lnTo>
                  <a:pt x="741746" y="991866"/>
                </a:lnTo>
                <a:lnTo>
                  <a:pt x="459609" y="73985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43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19">
            <a:extLst>
              <a:ext uri="{FF2B5EF4-FFF2-40B4-BE49-F238E27FC236}">
                <a16:creationId xmlns:a16="http://schemas.microsoft.com/office/drawing/2014/main" id="{154EB360-01D2-69A2-8D31-6E58B06B078C}"/>
              </a:ext>
            </a:extLst>
          </p:cNvPr>
          <p:cNvSpPr>
            <a:spLocks noChangeAspect="1"/>
          </p:cNvSpPr>
          <p:nvPr userDrawn="1"/>
        </p:nvSpPr>
        <p:spPr>
          <a:xfrm>
            <a:off x="10963629" y="5251102"/>
            <a:ext cx="453676" cy="453238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D3B1C89-899B-7F8A-F34C-6FB0A08AE0FC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451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2487168"/>
            <a:ext cx="9144000" cy="1828800"/>
          </a:xfrm>
          <a:prstGeom prst="rect">
            <a:avLst/>
          </a:prstGeom>
        </p:spPr>
        <p:txBody>
          <a:bodyPr lIns="0" tIns="0" rIns="0" bIns="0" anchor="t">
            <a:noAutofit/>
          </a:bodyPr>
          <a:lstStyle>
            <a:lvl1pPr algn="ctr">
              <a:lnSpc>
                <a:spcPts val="4800"/>
              </a:lnSpc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4736592"/>
            <a:ext cx="10058400" cy="365760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AB5B79E-1F93-566B-BF66-0DC88165968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924EFD0-6CF5-ED36-5623-37C65BDF48D8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144FA2C-B106-97E1-1C43-B019F6DC956E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86C6339-66EC-920B-9D52-F3C1AF4A88F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037226DC-9A54-25E1-1AF3-F1A6658C3B9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DCDEDC2-7DF6-9125-3319-AD43866C502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Freeform 8">
            <a:extLst>
              <a:ext uri="{FF2B5EF4-FFF2-40B4-BE49-F238E27FC236}">
                <a16:creationId xmlns:a16="http://schemas.microsoft.com/office/drawing/2014/main" id="{54400DDE-8AFC-12C6-4EA7-AB7848741ECB}"/>
              </a:ext>
            </a:extLst>
          </p:cNvPr>
          <p:cNvSpPr>
            <a:spLocks noChangeAspect="1"/>
          </p:cNvSpPr>
          <p:nvPr userDrawn="1"/>
        </p:nvSpPr>
        <p:spPr>
          <a:xfrm>
            <a:off x="1627207" y="280951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26">
            <a:extLst>
              <a:ext uri="{FF2B5EF4-FFF2-40B4-BE49-F238E27FC236}">
                <a16:creationId xmlns:a16="http://schemas.microsoft.com/office/drawing/2014/main" id="{4A644B62-208A-A28F-F463-5C9AC7CB9847}"/>
              </a:ext>
            </a:extLst>
          </p:cNvPr>
          <p:cNvSpPr/>
          <p:nvPr userDrawn="1"/>
        </p:nvSpPr>
        <p:spPr>
          <a:xfrm>
            <a:off x="2579260" y="1130383"/>
            <a:ext cx="849609" cy="802741"/>
          </a:xfrm>
          <a:custGeom>
            <a:avLst/>
            <a:gdLst>
              <a:gd name="connsiteX0" fmla="*/ 849609 w 849609"/>
              <a:gd name="connsiteY0" fmla="*/ 333444 h 802741"/>
              <a:gd name="connsiteX1" fmla="*/ 519619 w 849609"/>
              <a:gd name="connsiteY1" fmla="*/ 324278 h 802741"/>
              <a:gd name="connsiteX2" fmla="*/ 578284 w 849609"/>
              <a:gd name="connsiteY2" fmla="*/ 0 h 802741"/>
              <a:gd name="connsiteX3" fmla="*/ 405509 w 849609"/>
              <a:gd name="connsiteY3" fmla="*/ 280740 h 802741"/>
              <a:gd name="connsiteX4" fmla="*/ 153483 w 849609"/>
              <a:gd name="connsiteY4" fmla="*/ 67927 h 802741"/>
              <a:gd name="connsiteX5" fmla="*/ 310627 w 849609"/>
              <a:gd name="connsiteY5" fmla="*/ 357667 h 802741"/>
              <a:gd name="connsiteX6" fmla="*/ 0 w 849609"/>
              <a:gd name="connsiteY6" fmla="*/ 469298 h 802741"/>
              <a:gd name="connsiteX7" fmla="*/ 329926 w 849609"/>
              <a:gd name="connsiteY7" fmla="*/ 478297 h 802741"/>
              <a:gd name="connsiteX8" fmla="*/ 271325 w 849609"/>
              <a:gd name="connsiteY8" fmla="*/ 802742 h 802741"/>
              <a:gd name="connsiteX9" fmla="*/ 444043 w 849609"/>
              <a:gd name="connsiteY9" fmla="*/ 521835 h 802741"/>
              <a:gd name="connsiteX10" fmla="*/ 696069 w 849609"/>
              <a:gd name="connsiteY10" fmla="*/ 734648 h 802741"/>
              <a:gd name="connsiteX11" fmla="*/ 539085 w 849609"/>
              <a:gd name="connsiteY11" fmla="*/ 444845 h 802741"/>
              <a:gd name="connsiteX12" fmla="*/ 849609 w 849609"/>
              <a:gd name="connsiteY12" fmla="*/ 333444 h 802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9609" h="802741">
                <a:moveTo>
                  <a:pt x="849609" y="333444"/>
                </a:moveTo>
                <a:lnTo>
                  <a:pt x="519619" y="324278"/>
                </a:lnTo>
                <a:lnTo>
                  <a:pt x="578284" y="0"/>
                </a:lnTo>
                <a:lnTo>
                  <a:pt x="405509" y="280740"/>
                </a:lnTo>
                <a:lnTo>
                  <a:pt x="153483" y="67927"/>
                </a:lnTo>
                <a:lnTo>
                  <a:pt x="310627" y="357667"/>
                </a:lnTo>
                <a:lnTo>
                  <a:pt x="0" y="469298"/>
                </a:lnTo>
                <a:lnTo>
                  <a:pt x="329926" y="478297"/>
                </a:lnTo>
                <a:lnTo>
                  <a:pt x="271325" y="802742"/>
                </a:lnTo>
                <a:lnTo>
                  <a:pt x="444043" y="521835"/>
                </a:lnTo>
                <a:lnTo>
                  <a:pt x="696069" y="734648"/>
                </a:lnTo>
                <a:lnTo>
                  <a:pt x="539085" y="444845"/>
                </a:lnTo>
                <a:lnTo>
                  <a:pt x="849609" y="333444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Freeform 11">
            <a:extLst>
              <a:ext uri="{FF2B5EF4-FFF2-40B4-BE49-F238E27FC236}">
                <a16:creationId xmlns:a16="http://schemas.microsoft.com/office/drawing/2014/main" id="{47272C3C-C70B-C51E-38E0-A8A761BCA429}"/>
              </a:ext>
            </a:extLst>
          </p:cNvPr>
          <p:cNvSpPr/>
          <p:nvPr userDrawn="1"/>
        </p:nvSpPr>
        <p:spPr>
          <a:xfrm>
            <a:off x="8959437" y="5012532"/>
            <a:ext cx="805973" cy="805450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4" name="Freeform 4">
            <a:extLst>
              <a:ext uri="{FF2B5EF4-FFF2-40B4-BE49-F238E27FC236}">
                <a16:creationId xmlns:a16="http://schemas.microsoft.com/office/drawing/2014/main" id="{27ABE1F8-E64E-7E81-98BF-20CAE0A209C9}"/>
              </a:ext>
            </a:extLst>
          </p:cNvPr>
          <p:cNvSpPr>
            <a:spLocks noChangeAspect="1"/>
          </p:cNvSpPr>
          <p:nvPr userDrawn="1"/>
        </p:nvSpPr>
        <p:spPr>
          <a:xfrm>
            <a:off x="10631418" y="5319008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Freeform 10">
            <a:extLst>
              <a:ext uri="{FF2B5EF4-FFF2-40B4-BE49-F238E27FC236}">
                <a16:creationId xmlns:a16="http://schemas.microsoft.com/office/drawing/2014/main" id="{429B9465-4CCB-3479-5372-0E584CE66730}"/>
              </a:ext>
            </a:extLst>
          </p:cNvPr>
          <p:cNvSpPr/>
          <p:nvPr userDrawn="1"/>
        </p:nvSpPr>
        <p:spPr>
          <a:xfrm>
            <a:off x="10631418" y="5116807"/>
            <a:ext cx="1013711" cy="1362716"/>
          </a:xfrm>
          <a:custGeom>
            <a:avLst/>
            <a:gdLst>
              <a:gd name="connsiteX0" fmla="*/ 347203 w 1310936"/>
              <a:gd name="connsiteY0" fmla="*/ 1634454 h 1762272"/>
              <a:gd name="connsiteX1" fmla="*/ 984299 w 1310936"/>
              <a:gd name="connsiteY1" fmla="*/ 556258 h 1762272"/>
              <a:gd name="connsiteX2" fmla="*/ 551297 w 1310936"/>
              <a:gd name="connsiteY2" fmla="*/ 0 h 1762272"/>
              <a:gd name="connsiteX3" fmla="*/ 1282765 w 1310936"/>
              <a:gd name="connsiteY3" fmla="*/ 655919 h 1762272"/>
              <a:gd name="connsiteX4" fmla="*/ 645675 w 1310936"/>
              <a:gd name="connsiteY4" fmla="*/ 1734114 h 1762272"/>
              <a:gd name="connsiteX5" fmla="*/ 0 w 1310936"/>
              <a:gd name="connsiteY5" fmla="*/ 1653564 h 1762272"/>
              <a:gd name="connsiteX6" fmla="*/ 347203 w 1310936"/>
              <a:gd name="connsiteY6" fmla="*/ 1634454 h 1762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10936" h="1762272">
                <a:moveTo>
                  <a:pt x="347203" y="1634454"/>
                </a:moveTo>
                <a:cubicBezTo>
                  <a:pt x="821006" y="1512566"/>
                  <a:pt x="1106241" y="1029841"/>
                  <a:pt x="984299" y="556258"/>
                </a:cubicBezTo>
                <a:cubicBezTo>
                  <a:pt x="920686" y="309209"/>
                  <a:pt x="758838" y="113450"/>
                  <a:pt x="551297" y="0"/>
                </a:cubicBezTo>
                <a:cubicBezTo>
                  <a:pt x="894453" y="49585"/>
                  <a:pt x="1190949" y="299322"/>
                  <a:pt x="1282765" y="655919"/>
                </a:cubicBezTo>
                <a:cubicBezTo>
                  <a:pt x="1404707" y="1129508"/>
                  <a:pt x="1119471" y="1612226"/>
                  <a:pt x="645675" y="1734114"/>
                </a:cubicBezTo>
                <a:cubicBezTo>
                  <a:pt x="419034" y="1792418"/>
                  <a:pt x="190309" y="1757597"/>
                  <a:pt x="0" y="1653564"/>
                </a:cubicBezTo>
                <a:cubicBezTo>
                  <a:pt x="112574" y="1669836"/>
                  <a:pt x="230169" y="1664561"/>
                  <a:pt x="347203" y="1634454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Freeform 12">
            <a:extLst>
              <a:ext uri="{FF2B5EF4-FFF2-40B4-BE49-F238E27FC236}">
                <a16:creationId xmlns:a16="http://schemas.microsoft.com/office/drawing/2014/main" id="{BCEE9C77-F46D-09C5-83DD-FACBE4585E28}"/>
              </a:ext>
            </a:extLst>
          </p:cNvPr>
          <p:cNvSpPr/>
          <p:nvPr userDrawn="1"/>
        </p:nvSpPr>
        <p:spPr>
          <a:xfrm>
            <a:off x="1319872" y="1336714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EC6C042A-0D70-B962-10C2-865932ED0391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00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>
            <a:noAutofit/>
          </a:bodyPr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1302191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3884998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6467805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9050611" y="2249397"/>
            <a:ext cx="1827479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298448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298448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86200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86200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64808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64808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52560" y="439826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052560" y="4672584"/>
            <a:ext cx="1828800" cy="228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CBE1B9-233D-0CEB-8E47-5F2E13EAF1F0}"/>
              </a:ext>
            </a:extLst>
          </p:cNvPr>
          <p:cNvSpPr>
            <a:spLocks noGrp="1"/>
          </p:cNvSpPr>
          <p:nvPr>
            <p:ph type="ftr" sz="quarter" idx="25"/>
          </p:nvPr>
        </p:nvSpPr>
        <p:spPr/>
        <p:txBody>
          <a:bodyPr>
            <a:noAutofit/>
          </a:bodyPr>
          <a:lstStyle/>
          <a:p>
            <a:r>
              <a:rPr lang="en-US" dirty="0"/>
              <a:t>Fine Jewelry</a:t>
            </a:r>
          </a:p>
        </p:txBody>
      </p:sp>
      <p:sp>
        <p:nvSpPr>
          <p:cNvPr id="35" name="Freeform 21">
            <a:extLst>
              <a:ext uri="{FF2B5EF4-FFF2-40B4-BE49-F238E27FC236}">
                <a16:creationId xmlns:a16="http://schemas.microsoft.com/office/drawing/2014/main" id="{67CB728D-3FA2-4211-A25D-184886633432}"/>
              </a:ext>
            </a:extLst>
          </p:cNvPr>
          <p:cNvSpPr/>
          <p:nvPr userDrawn="1"/>
        </p:nvSpPr>
        <p:spPr>
          <a:xfrm>
            <a:off x="1149063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6" name="Freeform 22">
            <a:extLst>
              <a:ext uri="{FF2B5EF4-FFF2-40B4-BE49-F238E27FC236}">
                <a16:creationId xmlns:a16="http://schemas.microsoft.com/office/drawing/2014/main" id="{E63C4DB6-5B7B-92F8-877C-CCA970F8F47A}"/>
              </a:ext>
            </a:extLst>
          </p:cNvPr>
          <p:cNvSpPr/>
          <p:nvPr userDrawn="1"/>
        </p:nvSpPr>
        <p:spPr>
          <a:xfrm>
            <a:off x="6314677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45" y="2119582"/>
                  <a:pt x="2120958" y="1647956"/>
                  <a:pt x="2120958" y="1066175"/>
                </a:cubicBezTo>
                <a:cubicBezTo>
                  <a:pt x="2120958" y="484395"/>
                  <a:pt x="1649045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72" y="2132351"/>
                  <a:pt x="2133735" y="1655011"/>
                  <a:pt x="2133735" y="1066175"/>
                </a:cubicBezTo>
                <a:cubicBezTo>
                  <a:pt x="2133735" y="477340"/>
                  <a:pt x="1656072" y="0"/>
                  <a:pt x="1066868" y="0"/>
                </a:cubicBezTo>
                <a:cubicBezTo>
                  <a:pt x="477650" y="0"/>
                  <a:pt x="0" y="477340"/>
                  <a:pt x="0" y="1066175"/>
                </a:cubicBezTo>
                <a:cubicBezTo>
                  <a:pt x="0" y="1655011"/>
                  <a:pt x="477650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7" name="Freeform 23">
            <a:extLst>
              <a:ext uri="{FF2B5EF4-FFF2-40B4-BE49-F238E27FC236}">
                <a16:creationId xmlns:a16="http://schemas.microsoft.com/office/drawing/2014/main" id="{0476EFD3-F6E0-EE88-DE9E-3E541D924F4D}"/>
              </a:ext>
            </a:extLst>
          </p:cNvPr>
          <p:cNvSpPr/>
          <p:nvPr userDrawn="1"/>
        </p:nvSpPr>
        <p:spPr>
          <a:xfrm>
            <a:off x="3731870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0" y="0"/>
                  <a:pt x="0" y="477340"/>
                  <a:pt x="0" y="1066175"/>
                </a:cubicBezTo>
                <a:cubicBezTo>
                  <a:pt x="0" y="1655011"/>
                  <a:pt x="477650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8" name="Freeform 25">
            <a:extLst>
              <a:ext uri="{FF2B5EF4-FFF2-40B4-BE49-F238E27FC236}">
                <a16:creationId xmlns:a16="http://schemas.microsoft.com/office/drawing/2014/main" id="{E706C84B-CAD0-AC50-155B-2167716F2248}"/>
              </a:ext>
            </a:extLst>
          </p:cNvPr>
          <p:cNvSpPr/>
          <p:nvPr userDrawn="1"/>
        </p:nvSpPr>
        <p:spPr>
          <a:xfrm>
            <a:off x="8897483" y="2097622"/>
            <a:ext cx="2133734" cy="213235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45" y="2119582"/>
                  <a:pt x="2120958" y="1647956"/>
                  <a:pt x="2120958" y="1066175"/>
                </a:cubicBezTo>
                <a:cubicBezTo>
                  <a:pt x="2120958" y="484395"/>
                  <a:pt x="1649045" y="12769"/>
                  <a:pt x="1066868" y="12769"/>
                </a:cubicBezTo>
                <a:cubicBezTo>
                  <a:pt x="484690" y="12769"/>
                  <a:pt x="12777" y="484395"/>
                  <a:pt x="12777" y="1066175"/>
                </a:cubicBezTo>
                <a:cubicBezTo>
                  <a:pt x="12777" y="1647956"/>
                  <a:pt x="484690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72" y="2132351"/>
                  <a:pt x="2133735" y="1655011"/>
                  <a:pt x="2133735" y="1066175"/>
                </a:cubicBezTo>
                <a:cubicBezTo>
                  <a:pt x="2133735" y="477340"/>
                  <a:pt x="1656072" y="0"/>
                  <a:pt x="1066868" y="0"/>
                </a:cubicBezTo>
                <a:cubicBezTo>
                  <a:pt x="477663" y="0"/>
                  <a:pt x="0" y="477340"/>
                  <a:pt x="0" y="1066175"/>
                </a:cubicBezTo>
                <a:cubicBezTo>
                  <a:pt x="0" y="1655011"/>
                  <a:pt x="47766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9" name="Freeform 28">
            <a:extLst>
              <a:ext uri="{FF2B5EF4-FFF2-40B4-BE49-F238E27FC236}">
                <a16:creationId xmlns:a16="http://schemas.microsoft.com/office/drawing/2014/main" id="{7D65AD9B-ECA1-DE6B-E49B-25CB3DCF87EA}"/>
              </a:ext>
            </a:extLst>
          </p:cNvPr>
          <p:cNvSpPr/>
          <p:nvPr userDrawn="1"/>
        </p:nvSpPr>
        <p:spPr>
          <a:xfrm>
            <a:off x="737065" y="5909040"/>
            <a:ext cx="421636" cy="421362"/>
          </a:xfrm>
          <a:custGeom>
            <a:avLst/>
            <a:gdLst>
              <a:gd name="connsiteX0" fmla="*/ 245801 w 421636"/>
              <a:gd name="connsiteY0" fmla="*/ 135800 h 421362"/>
              <a:gd name="connsiteX1" fmla="*/ 212754 w 421636"/>
              <a:gd name="connsiteY1" fmla="*/ 0 h 421362"/>
              <a:gd name="connsiteX2" fmla="*/ 177458 w 421636"/>
              <a:gd name="connsiteY2" fmla="*/ 135302 h 421362"/>
              <a:gd name="connsiteX3" fmla="*/ 136054 w 421636"/>
              <a:gd name="connsiteY3" fmla="*/ 175919 h 421362"/>
              <a:gd name="connsiteX4" fmla="*/ 0 w 421636"/>
              <a:gd name="connsiteY4" fmla="*/ 208811 h 421362"/>
              <a:gd name="connsiteX5" fmla="*/ 135435 w 421636"/>
              <a:gd name="connsiteY5" fmla="*/ 244071 h 421362"/>
              <a:gd name="connsiteX6" fmla="*/ 176084 w 421636"/>
              <a:gd name="connsiteY6" fmla="*/ 285435 h 421362"/>
              <a:gd name="connsiteX7" fmla="*/ 209010 w 421636"/>
              <a:gd name="connsiteY7" fmla="*/ 421363 h 421362"/>
              <a:gd name="connsiteX8" fmla="*/ 244300 w 421636"/>
              <a:gd name="connsiteY8" fmla="*/ 286061 h 421362"/>
              <a:gd name="connsiteX9" fmla="*/ 285703 w 421636"/>
              <a:gd name="connsiteY9" fmla="*/ 245444 h 421362"/>
              <a:gd name="connsiteX10" fmla="*/ 421636 w 421636"/>
              <a:gd name="connsiteY10" fmla="*/ 212552 h 421362"/>
              <a:gd name="connsiteX11" fmla="*/ 286202 w 421636"/>
              <a:gd name="connsiteY11" fmla="*/ 177292 h 421362"/>
              <a:gd name="connsiteX12" fmla="*/ 245801 w 421636"/>
              <a:gd name="connsiteY12" fmla="*/ 135800 h 4213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1636" h="421362">
                <a:moveTo>
                  <a:pt x="245801" y="135800"/>
                </a:moveTo>
                <a:lnTo>
                  <a:pt x="212754" y="0"/>
                </a:lnTo>
                <a:lnTo>
                  <a:pt x="177458" y="135302"/>
                </a:lnTo>
                <a:cubicBezTo>
                  <a:pt x="172219" y="155489"/>
                  <a:pt x="156261" y="171061"/>
                  <a:pt x="136054" y="175919"/>
                </a:cubicBezTo>
                <a:lnTo>
                  <a:pt x="0" y="208811"/>
                </a:lnTo>
                <a:lnTo>
                  <a:pt x="135435" y="244071"/>
                </a:lnTo>
                <a:cubicBezTo>
                  <a:pt x="155635" y="249306"/>
                  <a:pt x="171223" y="265254"/>
                  <a:pt x="176084" y="285435"/>
                </a:cubicBezTo>
                <a:lnTo>
                  <a:pt x="209010" y="421363"/>
                </a:lnTo>
                <a:lnTo>
                  <a:pt x="244300" y="286061"/>
                </a:lnTo>
                <a:cubicBezTo>
                  <a:pt x="249538" y="265874"/>
                  <a:pt x="265503" y="250302"/>
                  <a:pt x="285703" y="245444"/>
                </a:cubicBezTo>
                <a:lnTo>
                  <a:pt x="421636" y="212552"/>
                </a:lnTo>
                <a:lnTo>
                  <a:pt x="286202" y="177292"/>
                </a:lnTo>
                <a:cubicBezTo>
                  <a:pt x="266378" y="171935"/>
                  <a:pt x="250663" y="155987"/>
                  <a:pt x="245801" y="13580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0" name="Freeform 31">
            <a:extLst>
              <a:ext uri="{FF2B5EF4-FFF2-40B4-BE49-F238E27FC236}">
                <a16:creationId xmlns:a16="http://schemas.microsoft.com/office/drawing/2014/main" id="{529C9EF3-A4AB-9CB6-4DFA-E742D3803DD0}"/>
              </a:ext>
            </a:extLst>
          </p:cNvPr>
          <p:cNvSpPr/>
          <p:nvPr userDrawn="1"/>
        </p:nvSpPr>
        <p:spPr>
          <a:xfrm>
            <a:off x="11214213" y="749254"/>
            <a:ext cx="606901" cy="606507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1" name="Freeform 34">
            <a:extLst>
              <a:ext uri="{FF2B5EF4-FFF2-40B4-BE49-F238E27FC236}">
                <a16:creationId xmlns:a16="http://schemas.microsoft.com/office/drawing/2014/main" id="{7A6D34C4-9D0B-0318-4A9D-37F42B8ED1A7}"/>
              </a:ext>
            </a:extLst>
          </p:cNvPr>
          <p:cNvSpPr/>
          <p:nvPr userDrawn="1"/>
        </p:nvSpPr>
        <p:spPr>
          <a:xfrm>
            <a:off x="11686477" y="1401897"/>
            <a:ext cx="281090" cy="261755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2" name="Freeform 29">
            <a:extLst>
              <a:ext uri="{FF2B5EF4-FFF2-40B4-BE49-F238E27FC236}">
                <a16:creationId xmlns:a16="http://schemas.microsoft.com/office/drawing/2014/main" id="{4D22F0D1-0ED3-E3E0-834B-AA673D71A2C8}"/>
              </a:ext>
            </a:extLst>
          </p:cNvPr>
          <p:cNvSpPr/>
          <p:nvPr userDrawn="1"/>
        </p:nvSpPr>
        <p:spPr>
          <a:xfrm>
            <a:off x="1455763" y="6248365"/>
            <a:ext cx="549405" cy="609635"/>
          </a:xfrm>
          <a:custGeom>
            <a:avLst/>
            <a:gdLst>
              <a:gd name="connsiteX0" fmla="*/ 274702 w 549405"/>
              <a:gd name="connsiteY0" fmla="*/ 0 h 609635"/>
              <a:gd name="connsiteX1" fmla="*/ 308855 w 549405"/>
              <a:gd name="connsiteY1" fmla="*/ 469730 h 609635"/>
              <a:gd name="connsiteX2" fmla="*/ 549405 w 549405"/>
              <a:gd name="connsiteY2" fmla="*/ 359371 h 609635"/>
              <a:gd name="connsiteX3" fmla="*/ 340433 w 549405"/>
              <a:gd name="connsiteY3" fmla="*/ 545007 h 609635"/>
              <a:gd name="connsiteX4" fmla="*/ 413180 w 549405"/>
              <a:gd name="connsiteY4" fmla="*/ 609635 h 609635"/>
              <a:gd name="connsiteX5" fmla="*/ 136225 w 549405"/>
              <a:gd name="connsiteY5" fmla="*/ 609635 h 609635"/>
              <a:gd name="connsiteX6" fmla="*/ 208972 w 549405"/>
              <a:gd name="connsiteY6" fmla="*/ 545007 h 609635"/>
              <a:gd name="connsiteX7" fmla="*/ 0 w 549405"/>
              <a:gd name="connsiteY7" fmla="*/ 359371 h 609635"/>
              <a:gd name="connsiteX8" fmla="*/ 240550 w 549405"/>
              <a:gd name="connsiteY8" fmla="*/ 469730 h 6096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9405" h="609635">
                <a:moveTo>
                  <a:pt x="274702" y="0"/>
                </a:moveTo>
                <a:lnTo>
                  <a:pt x="308855" y="469730"/>
                </a:lnTo>
                <a:lnTo>
                  <a:pt x="549405" y="359371"/>
                </a:lnTo>
                <a:lnTo>
                  <a:pt x="340433" y="545007"/>
                </a:lnTo>
                <a:lnTo>
                  <a:pt x="413180" y="609635"/>
                </a:lnTo>
                <a:lnTo>
                  <a:pt x="136225" y="609635"/>
                </a:lnTo>
                <a:lnTo>
                  <a:pt x="208972" y="545007"/>
                </a:lnTo>
                <a:lnTo>
                  <a:pt x="0" y="359371"/>
                </a:lnTo>
                <a:lnTo>
                  <a:pt x="240550" y="469730"/>
                </a:lnTo>
                <a:close/>
              </a:path>
            </a:pathLst>
          </a:custGeom>
          <a:solidFill>
            <a:schemeClr val="accent1">
              <a:alpha val="90000"/>
            </a:schemeClr>
          </a:solidFill>
          <a:ln w="638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9EABA34D-D729-7CA6-72BE-CBC786A8787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A6BA7D3-CE1E-A4B8-AEEB-03DC173A5DD0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9EADE0A5-4CF2-694F-D0F8-1827355B023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E55ECBA9-D408-F2B5-60BD-2CD6B227656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reeform 3">
            <a:extLst>
              <a:ext uri="{FF2B5EF4-FFF2-40B4-BE49-F238E27FC236}">
                <a16:creationId xmlns:a16="http://schemas.microsoft.com/office/drawing/2014/main" id="{C8FB73A1-D96D-0F88-6A42-D5B849293E2F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>
            <a:noAutofit/>
          </a:bodyPr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1658168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4238870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6819572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9400275" y="2164490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316736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316736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95344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95344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73952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73952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61704" y="3575304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061704" y="384048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Picture Placeholder 23">
            <a:extLst>
              <a:ext uri="{FF2B5EF4-FFF2-40B4-BE49-F238E27FC236}">
                <a16:creationId xmlns:a16="http://schemas.microsoft.com/office/drawing/2014/main" id="{142DCAB8-65B6-7173-CA13-B2BC69DEBBCB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1658168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23">
            <a:extLst>
              <a:ext uri="{FF2B5EF4-FFF2-40B4-BE49-F238E27FC236}">
                <a16:creationId xmlns:a16="http://schemas.microsoft.com/office/drawing/2014/main" id="{E047ED2A-81B6-0D81-03B3-D2E0F2F47CFD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4238870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23">
            <a:extLst>
              <a:ext uri="{FF2B5EF4-FFF2-40B4-BE49-F238E27FC236}">
                <a16:creationId xmlns:a16="http://schemas.microsoft.com/office/drawing/2014/main" id="{D13A21E4-1860-783B-9EDA-BA73EAC7EE5A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6819572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23">
            <a:extLst>
              <a:ext uri="{FF2B5EF4-FFF2-40B4-BE49-F238E27FC236}">
                <a16:creationId xmlns:a16="http://schemas.microsoft.com/office/drawing/2014/main" id="{864AB137-7A13-2024-806B-832E1EE22487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9400275" y="4480577"/>
            <a:ext cx="1143000" cy="1143826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28">
            <a:extLst>
              <a:ext uri="{FF2B5EF4-FFF2-40B4-BE49-F238E27FC236}">
                <a16:creationId xmlns:a16="http://schemas.microsoft.com/office/drawing/2014/main" id="{FE7C75A6-E498-E882-50B9-3B2D6BC0308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316736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2" name="Text Placeholder 28">
            <a:extLst>
              <a:ext uri="{FF2B5EF4-FFF2-40B4-BE49-F238E27FC236}">
                <a16:creationId xmlns:a16="http://schemas.microsoft.com/office/drawing/2014/main" id="{ABB6097C-91E2-A9BA-27D7-A436BE5C85CC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316736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Text Placeholder 28">
            <a:extLst>
              <a:ext uri="{FF2B5EF4-FFF2-40B4-BE49-F238E27FC236}">
                <a16:creationId xmlns:a16="http://schemas.microsoft.com/office/drawing/2014/main" id="{78FC5CF0-D167-C7B4-1028-C1A4A9C03EC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95344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4" name="Text Placeholder 28">
            <a:extLst>
              <a:ext uri="{FF2B5EF4-FFF2-40B4-BE49-F238E27FC236}">
                <a16:creationId xmlns:a16="http://schemas.microsoft.com/office/drawing/2014/main" id="{D55C22DA-5353-B8BF-C4FF-91A8B8B6446A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895344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5" name="Text Placeholder 28">
            <a:extLst>
              <a:ext uri="{FF2B5EF4-FFF2-40B4-BE49-F238E27FC236}">
                <a16:creationId xmlns:a16="http://schemas.microsoft.com/office/drawing/2014/main" id="{9F59F81C-A663-51B7-2FF3-E8D3462315F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473952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6" name="Text Placeholder 28">
            <a:extLst>
              <a:ext uri="{FF2B5EF4-FFF2-40B4-BE49-F238E27FC236}">
                <a16:creationId xmlns:a16="http://schemas.microsoft.com/office/drawing/2014/main" id="{8F6AC0DB-5305-0EF0-76E1-B8577DCB8CFA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473952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7" name="Text Placeholder 28">
            <a:extLst>
              <a:ext uri="{FF2B5EF4-FFF2-40B4-BE49-F238E27FC236}">
                <a16:creationId xmlns:a16="http://schemas.microsoft.com/office/drawing/2014/main" id="{C7766778-EADE-E830-94ED-B5548837EA9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061704" y="5852160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ts val="1800"/>
              </a:lnSpc>
              <a:spcBef>
                <a:spcPts val="0"/>
              </a:spcBef>
              <a:buNone/>
              <a:defRPr sz="1400" b="0" i="0" cap="all" spc="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  <a:p>
            <a:pPr lvl="0"/>
            <a:r>
              <a:rPr lang="en-US" dirty="0"/>
              <a:t>surname</a:t>
            </a:r>
          </a:p>
        </p:txBody>
      </p:sp>
      <p:sp>
        <p:nvSpPr>
          <p:cNvPr id="28" name="Text Placeholder 28">
            <a:extLst>
              <a:ext uri="{FF2B5EF4-FFF2-40B4-BE49-F238E27FC236}">
                <a16:creationId xmlns:a16="http://schemas.microsoft.com/office/drawing/2014/main" id="{E29FCF55-ECB6-6BB4-69CE-6677F4932C0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061704" y="6117336"/>
            <a:ext cx="1828800" cy="22860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none" spc="20" baseline="0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Footer Placeholder 28">
            <a:extLst>
              <a:ext uri="{FF2B5EF4-FFF2-40B4-BE49-F238E27FC236}">
                <a16:creationId xmlns:a16="http://schemas.microsoft.com/office/drawing/2014/main" id="{E50B0175-9BBD-26B5-48D1-23C14CD585BE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>
            <a:noAutofit/>
          </a:bodyPr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E09E0A9-2459-5903-A74B-7F3F6F82FBD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6B47BC0-FA5D-EA74-4832-84BBDC63054C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AD3FDDC-AE8B-916E-2FB3-18E7CBBC7A5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F4F2EEB-CE87-7F98-716D-ED8DEDF4E6F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Freeform 42">
            <a:extLst>
              <a:ext uri="{FF2B5EF4-FFF2-40B4-BE49-F238E27FC236}">
                <a16:creationId xmlns:a16="http://schemas.microsoft.com/office/drawing/2014/main" id="{C29E57C3-BF26-FFED-0E5E-D1D7503CC145}"/>
              </a:ext>
            </a:extLst>
          </p:cNvPr>
          <p:cNvSpPr/>
          <p:nvPr userDrawn="1"/>
        </p:nvSpPr>
        <p:spPr>
          <a:xfrm>
            <a:off x="11169550" y="1625301"/>
            <a:ext cx="421636" cy="421362"/>
          </a:xfrm>
          <a:custGeom>
            <a:avLst/>
            <a:gdLst>
              <a:gd name="connsiteX0" fmla="*/ 245827 w 421636"/>
              <a:gd name="connsiteY0" fmla="*/ 135800 h 421362"/>
              <a:gd name="connsiteX1" fmla="*/ 212735 w 421636"/>
              <a:gd name="connsiteY1" fmla="*/ 0 h 421362"/>
              <a:gd name="connsiteX2" fmla="*/ 177471 w 421636"/>
              <a:gd name="connsiteY2" fmla="*/ 135302 h 421362"/>
              <a:gd name="connsiteX3" fmla="*/ 136074 w 421636"/>
              <a:gd name="connsiteY3" fmla="*/ 175919 h 421362"/>
              <a:gd name="connsiteX4" fmla="*/ 0 w 421636"/>
              <a:gd name="connsiteY4" fmla="*/ 208811 h 421362"/>
              <a:gd name="connsiteX5" fmla="*/ 135434 w 421636"/>
              <a:gd name="connsiteY5" fmla="*/ 244071 h 421362"/>
              <a:gd name="connsiteX6" fmla="*/ 176065 w 421636"/>
              <a:gd name="connsiteY6" fmla="*/ 285435 h 421362"/>
              <a:gd name="connsiteX7" fmla="*/ 209029 w 421636"/>
              <a:gd name="connsiteY7" fmla="*/ 421363 h 421362"/>
              <a:gd name="connsiteX8" fmla="*/ 244293 w 421636"/>
              <a:gd name="connsiteY8" fmla="*/ 286061 h 421362"/>
              <a:gd name="connsiteX9" fmla="*/ 285690 w 421636"/>
              <a:gd name="connsiteY9" fmla="*/ 245444 h 421362"/>
              <a:gd name="connsiteX10" fmla="*/ 421636 w 421636"/>
              <a:gd name="connsiteY10" fmla="*/ 212552 h 421362"/>
              <a:gd name="connsiteX11" fmla="*/ 286202 w 421636"/>
              <a:gd name="connsiteY11" fmla="*/ 177292 h 421362"/>
              <a:gd name="connsiteX12" fmla="*/ 245827 w 421636"/>
              <a:gd name="connsiteY12" fmla="*/ 135800 h 4213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1636" h="421362">
                <a:moveTo>
                  <a:pt x="245827" y="135800"/>
                </a:moveTo>
                <a:lnTo>
                  <a:pt x="212735" y="0"/>
                </a:lnTo>
                <a:lnTo>
                  <a:pt x="177471" y="135302"/>
                </a:lnTo>
                <a:cubicBezTo>
                  <a:pt x="172232" y="155489"/>
                  <a:pt x="156261" y="171061"/>
                  <a:pt x="136074" y="175919"/>
                </a:cubicBezTo>
                <a:lnTo>
                  <a:pt x="0" y="208811"/>
                </a:lnTo>
                <a:lnTo>
                  <a:pt x="135434" y="244071"/>
                </a:lnTo>
                <a:cubicBezTo>
                  <a:pt x="155622" y="249306"/>
                  <a:pt x="171210" y="265254"/>
                  <a:pt x="176065" y="285435"/>
                </a:cubicBezTo>
                <a:lnTo>
                  <a:pt x="209029" y="421363"/>
                </a:lnTo>
                <a:lnTo>
                  <a:pt x="244293" y="286061"/>
                </a:lnTo>
                <a:cubicBezTo>
                  <a:pt x="249532" y="265874"/>
                  <a:pt x="265503" y="250302"/>
                  <a:pt x="285690" y="245444"/>
                </a:cubicBezTo>
                <a:lnTo>
                  <a:pt x="421636" y="212552"/>
                </a:lnTo>
                <a:lnTo>
                  <a:pt x="286202" y="177292"/>
                </a:lnTo>
                <a:cubicBezTo>
                  <a:pt x="266397" y="171935"/>
                  <a:pt x="250682" y="155987"/>
                  <a:pt x="245827" y="13580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5" name="Freeform 44">
            <a:extLst>
              <a:ext uri="{FF2B5EF4-FFF2-40B4-BE49-F238E27FC236}">
                <a16:creationId xmlns:a16="http://schemas.microsoft.com/office/drawing/2014/main" id="{C22B1F65-D475-A98E-EA7F-55FD41B5C38A}"/>
              </a:ext>
            </a:extLst>
          </p:cNvPr>
          <p:cNvSpPr/>
          <p:nvPr userDrawn="1"/>
        </p:nvSpPr>
        <p:spPr>
          <a:xfrm>
            <a:off x="11226099" y="624429"/>
            <a:ext cx="766611" cy="753345"/>
          </a:xfrm>
          <a:custGeom>
            <a:avLst/>
            <a:gdLst>
              <a:gd name="connsiteX0" fmla="*/ 766611 w 766611"/>
              <a:gd name="connsiteY0" fmla="*/ 461205 h 753345"/>
              <a:gd name="connsiteX1" fmla="*/ 489527 w 766611"/>
              <a:gd name="connsiteY1" fmla="*/ 342549 h 753345"/>
              <a:gd name="connsiteX2" fmla="*/ 647557 w 766611"/>
              <a:gd name="connsiteY2" fmla="*/ 84451 h 753345"/>
              <a:gd name="connsiteX3" fmla="*/ 407181 w 766611"/>
              <a:gd name="connsiteY3" fmla="*/ 266936 h 753345"/>
              <a:gd name="connsiteX4" fmla="*/ 264254 w 766611"/>
              <a:gd name="connsiteY4" fmla="*/ 0 h 753345"/>
              <a:gd name="connsiteX5" fmla="*/ 300960 w 766611"/>
              <a:gd name="connsiteY5" fmla="*/ 300978 h 753345"/>
              <a:gd name="connsiteX6" fmla="*/ 0 w 766611"/>
              <a:gd name="connsiteY6" fmla="*/ 292304 h 753345"/>
              <a:gd name="connsiteX7" fmla="*/ 277085 w 766611"/>
              <a:gd name="connsiteY7" fmla="*/ 410797 h 753345"/>
              <a:gd name="connsiteX8" fmla="*/ 119052 w 766611"/>
              <a:gd name="connsiteY8" fmla="*/ 669060 h 753345"/>
              <a:gd name="connsiteX9" fmla="*/ 359430 w 766611"/>
              <a:gd name="connsiteY9" fmla="*/ 486410 h 753345"/>
              <a:gd name="connsiteX10" fmla="*/ 502358 w 766611"/>
              <a:gd name="connsiteY10" fmla="*/ 753345 h 753345"/>
              <a:gd name="connsiteX11" fmla="*/ 465814 w 766611"/>
              <a:gd name="connsiteY11" fmla="*/ 452367 h 753345"/>
              <a:gd name="connsiteX12" fmla="*/ 766611 w 766611"/>
              <a:gd name="connsiteY12" fmla="*/ 461205 h 753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6611" h="753345">
                <a:moveTo>
                  <a:pt x="766611" y="461205"/>
                </a:moveTo>
                <a:lnTo>
                  <a:pt x="489527" y="342549"/>
                </a:lnTo>
                <a:lnTo>
                  <a:pt x="647557" y="84451"/>
                </a:lnTo>
                <a:lnTo>
                  <a:pt x="407181" y="266936"/>
                </a:lnTo>
                <a:lnTo>
                  <a:pt x="264254" y="0"/>
                </a:lnTo>
                <a:lnTo>
                  <a:pt x="300960" y="300978"/>
                </a:lnTo>
                <a:lnTo>
                  <a:pt x="0" y="292304"/>
                </a:lnTo>
                <a:lnTo>
                  <a:pt x="277085" y="410797"/>
                </a:lnTo>
                <a:lnTo>
                  <a:pt x="119052" y="669060"/>
                </a:lnTo>
                <a:lnTo>
                  <a:pt x="359430" y="486410"/>
                </a:lnTo>
                <a:lnTo>
                  <a:pt x="502358" y="753345"/>
                </a:lnTo>
                <a:lnTo>
                  <a:pt x="465814" y="452367"/>
                </a:lnTo>
                <a:lnTo>
                  <a:pt x="766611" y="461205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6" name="Freeform 53">
            <a:extLst>
              <a:ext uri="{FF2B5EF4-FFF2-40B4-BE49-F238E27FC236}">
                <a16:creationId xmlns:a16="http://schemas.microsoft.com/office/drawing/2014/main" id="{A2942759-5FC1-A116-374B-028C8EFD6AA8}"/>
              </a:ext>
            </a:extLst>
          </p:cNvPr>
          <p:cNvSpPr/>
          <p:nvPr userDrawn="1"/>
        </p:nvSpPr>
        <p:spPr>
          <a:xfrm>
            <a:off x="11628104" y="2658690"/>
            <a:ext cx="281090" cy="261755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7" name="Freeform 57">
            <a:extLst>
              <a:ext uri="{FF2B5EF4-FFF2-40B4-BE49-F238E27FC236}">
                <a16:creationId xmlns:a16="http://schemas.microsoft.com/office/drawing/2014/main" id="{6DBBCC02-F430-7C2E-F156-67C1A83C2A24}"/>
              </a:ext>
            </a:extLst>
          </p:cNvPr>
          <p:cNvSpPr>
            <a:spLocks noChangeAspect="1"/>
          </p:cNvSpPr>
          <p:nvPr userDrawn="1"/>
        </p:nvSpPr>
        <p:spPr>
          <a:xfrm>
            <a:off x="1543868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8" name="Freeform 58">
            <a:extLst>
              <a:ext uri="{FF2B5EF4-FFF2-40B4-BE49-F238E27FC236}">
                <a16:creationId xmlns:a16="http://schemas.microsoft.com/office/drawing/2014/main" id="{179957A1-7302-4BBF-780A-0D81913AE106}"/>
              </a:ext>
            </a:extLst>
          </p:cNvPr>
          <p:cNvSpPr>
            <a:spLocks noChangeAspect="1"/>
          </p:cNvSpPr>
          <p:nvPr userDrawn="1"/>
        </p:nvSpPr>
        <p:spPr>
          <a:xfrm>
            <a:off x="4124570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9" name="Freeform 59">
            <a:extLst>
              <a:ext uri="{FF2B5EF4-FFF2-40B4-BE49-F238E27FC236}">
                <a16:creationId xmlns:a16="http://schemas.microsoft.com/office/drawing/2014/main" id="{3961B42C-5BF6-F087-D3BA-97C8CA8DBC0C}"/>
              </a:ext>
            </a:extLst>
          </p:cNvPr>
          <p:cNvSpPr>
            <a:spLocks noChangeAspect="1"/>
          </p:cNvSpPr>
          <p:nvPr userDrawn="1"/>
        </p:nvSpPr>
        <p:spPr>
          <a:xfrm>
            <a:off x="6705272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0" name="Freeform 60">
            <a:extLst>
              <a:ext uri="{FF2B5EF4-FFF2-40B4-BE49-F238E27FC236}">
                <a16:creationId xmlns:a16="http://schemas.microsoft.com/office/drawing/2014/main" id="{F322CB43-A3A7-A788-26DD-81960035FAA0}"/>
              </a:ext>
            </a:extLst>
          </p:cNvPr>
          <p:cNvSpPr>
            <a:spLocks noChangeAspect="1"/>
          </p:cNvSpPr>
          <p:nvPr userDrawn="1"/>
        </p:nvSpPr>
        <p:spPr>
          <a:xfrm>
            <a:off x="9285975" y="2051048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1" name="Freeform 61">
            <a:extLst>
              <a:ext uri="{FF2B5EF4-FFF2-40B4-BE49-F238E27FC236}">
                <a16:creationId xmlns:a16="http://schemas.microsoft.com/office/drawing/2014/main" id="{4BB225F0-6CCF-C3D8-6427-2BD0833C8757}"/>
              </a:ext>
            </a:extLst>
          </p:cNvPr>
          <p:cNvSpPr>
            <a:spLocks noChangeAspect="1"/>
          </p:cNvSpPr>
          <p:nvPr userDrawn="1"/>
        </p:nvSpPr>
        <p:spPr>
          <a:xfrm>
            <a:off x="1543868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2" name="Freeform 62">
            <a:extLst>
              <a:ext uri="{FF2B5EF4-FFF2-40B4-BE49-F238E27FC236}">
                <a16:creationId xmlns:a16="http://schemas.microsoft.com/office/drawing/2014/main" id="{F91B4146-B9B3-B7ED-3E4F-1109E04059D6}"/>
              </a:ext>
            </a:extLst>
          </p:cNvPr>
          <p:cNvSpPr>
            <a:spLocks noChangeAspect="1"/>
          </p:cNvSpPr>
          <p:nvPr userDrawn="1"/>
        </p:nvSpPr>
        <p:spPr>
          <a:xfrm>
            <a:off x="4124570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3" name="Freeform 63">
            <a:extLst>
              <a:ext uri="{FF2B5EF4-FFF2-40B4-BE49-F238E27FC236}">
                <a16:creationId xmlns:a16="http://schemas.microsoft.com/office/drawing/2014/main" id="{C931CB60-C1AA-2940-EFA6-0D00E5274A26}"/>
              </a:ext>
            </a:extLst>
          </p:cNvPr>
          <p:cNvSpPr>
            <a:spLocks noChangeAspect="1"/>
          </p:cNvSpPr>
          <p:nvPr userDrawn="1"/>
        </p:nvSpPr>
        <p:spPr>
          <a:xfrm>
            <a:off x="6705272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4" name="Freeform 64">
            <a:extLst>
              <a:ext uri="{FF2B5EF4-FFF2-40B4-BE49-F238E27FC236}">
                <a16:creationId xmlns:a16="http://schemas.microsoft.com/office/drawing/2014/main" id="{5282E883-EB52-CBDC-0D67-7FDB27153D1B}"/>
              </a:ext>
            </a:extLst>
          </p:cNvPr>
          <p:cNvSpPr>
            <a:spLocks noChangeAspect="1"/>
          </p:cNvSpPr>
          <p:nvPr userDrawn="1"/>
        </p:nvSpPr>
        <p:spPr>
          <a:xfrm>
            <a:off x="9285975" y="4367135"/>
            <a:ext cx="1371600" cy="1370710"/>
          </a:xfrm>
          <a:custGeom>
            <a:avLst/>
            <a:gdLst>
              <a:gd name="connsiteX0" fmla="*/ 1066868 w 2133734"/>
              <a:gd name="connsiteY0" fmla="*/ 2119582 h 2132350"/>
              <a:gd name="connsiteX1" fmla="*/ 2120958 w 2133734"/>
              <a:gd name="connsiteY1" fmla="*/ 1066175 h 2132350"/>
              <a:gd name="connsiteX2" fmla="*/ 1066868 w 2133734"/>
              <a:gd name="connsiteY2" fmla="*/ 12769 h 2132350"/>
              <a:gd name="connsiteX3" fmla="*/ 12777 w 2133734"/>
              <a:gd name="connsiteY3" fmla="*/ 1066175 h 2132350"/>
              <a:gd name="connsiteX4" fmla="*/ 1066868 w 2133734"/>
              <a:gd name="connsiteY4" fmla="*/ 2119582 h 2132350"/>
              <a:gd name="connsiteX5" fmla="*/ 1066868 w 2133734"/>
              <a:gd name="connsiteY5" fmla="*/ 2132351 h 2132350"/>
              <a:gd name="connsiteX6" fmla="*/ 2133735 w 2133734"/>
              <a:gd name="connsiteY6" fmla="*/ 1066175 h 2132350"/>
              <a:gd name="connsiteX7" fmla="*/ 1066868 w 2133734"/>
              <a:gd name="connsiteY7" fmla="*/ 0 h 2132350"/>
              <a:gd name="connsiteX8" fmla="*/ 0 w 2133734"/>
              <a:gd name="connsiteY8" fmla="*/ 1066175 h 2132350"/>
              <a:gd name="connsiteX9" fmla="*/ 1066868 w 2133734"/>
              <a:gd name="connsiteY9" fmla="*/ 2132351 h 21323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133734" h="2132350">
                <a:moveTo>
                  <a:pt x="1066868" y="2119582"/>
                </a:moveTo>
                <a:cubicBezTo>
                  <a:pt x="1649026" y="2119582"/>
                  <a:pt x="2120958" y="1647956"/>
                  <a:pt x="2120958" y="1066175"/>
                </a:cubicBezTo>
                <a:cubicBezTo>
                  <a:pt x="2120958" y="484395"/>
                  <a:pt x="1649026" y="12769"/>
                  <a:pt x="1066868" y="12769"/>
                </a:cubicBezTo>
                <a:cubicBezTo>
                  <a:pt x="484709" y="12769"/>
                  <a:pt x="12777" y="484395"/>
                  <a:pt x="12777" y="1066175"/>
                </a:cubicBezTo>
                <a:cubicBezTo>
                  <a:pt x="12777" y="1647956"/>
                  <a:pt x="484709" y="2119582"/>
                  <a:pt x="1066868" y="2119582"/>
                </a:cubicBezTo>
                <a:close/>
                <a:moveTo>
                  <a:pt x="1066868" y="2132351"/>
                </a:moveTo>
                <a:cubicBezTo>
                  <a:pt x="1656085" y="2132351"/>
                  <a:pt x="2133735" y="1655011"/>
                  <a:pt x="2133735" y="1066175"/>
                </a:cubicBezTo>
                <a:cubicBezTo>
                  <a:pt x="2133735" y="477340"/>
                  <a:pt x="1656085" y="0"/>
                  <a:pt x="1066868" y="0"/>
                </a:cubicBezTo>
                <a:cubicBezTo>
                  <a:pt x="477653" y="0"/>
                  <a:pt x="0" y="477340"/>
                  <a:pt x="0" y="1066175"/>
                </a:cubicBezTo>
                <a:cubicBezTo>
                  <a:pt x="0" y="1655011"/>
                  <a:pt x="477653" y="2132351"/>
                  <a:pt x="1066868" y="2132351"/>
                </a:cubicBezTo>
                <a:close/>
              </a:path>
            </a:pathLst>
          </a:custGeom>
          <a:solidFill>
            <a:srgbClr val="D19726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5" name="Freeform 3">
            <a:extLst>
              <a:ext uri="{FF2B5EF4-FFF2-40B4-BE49-F238E27FC236}">
                <a16:creationId xmlns:a16="http://schemas.microsoft.com/office/drawing/2014/main" id="{B0933FA1-C477-5619-B99B-F5A0BD96C4AB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9062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7552" y="1408176"/>
            <a:ext cx="10213848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14" name="Freeform 46">
            <a:extLst>
              <a:ext uri="{FF2B5EF4-FFF2-40B4-BE49-F238E27FC236}">
                <a16:creationId xmlns:a16="http://schemas.microsoft.com/office/drawing/2014/main" id="{045C25C3-199E-3126-8079-A8255966DD3D}"/>
              </a:ext>
            </a:extLst>
          </p:cNvPr>
          <p:cNvSpPr/>
          <p:nvPr userDrawn="1"/>
        </p:nvSpPr>
        <p:spPr>
          <a:xfrm>
            <a:off x="980573" y="6047648"/>
            <a:ext cx="408948" cy="408682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Freeform 50">
            <a:extLst>
              <a:ext uri="{FF2B5EF4-FFF2-40B4-BE49-F238E27FC236}">
                <a16:creationId xmlns:a16="http://schemas.microsoft.com/office/drawing/2014/main" id="{D7D39036-111B-CEED-189C-B14911867D90}"/>
              </a:ext>
            </a:extLst>
          </p:cNvPr>
          <p:cNvSpPr/>
          <p:nvPr userDrawn="1"/>
        </p:nvSpPr>
        <p:spPr>
          <a:xfrm>
            <a:off x="1575124" y="5096959"/>
            <a:ext cx="784618" cy="771041"/>
          </a:xfrm>
          <a:custGeom>
            <a:avLst/>
            <a:gdLst>
              <a:gd name="connsiteX0" fmla="*/ 766611 w 766611"/>
              <a:gd name="connsiteY0" fmla="*/ 461205 h 753345"/>
              <a:gd name="connsiteX1" fmla="*/ 489527 w 766611"/>
              <a:gd name="connsiteY1" fmla="*/ 342549 h 753345"/>
              <a:gd name="connsiteX2" fmla="*/ 647557 w 766611"/>
              <a:gd name="connsiteY2" fmla="*/ 84451 h 753345"/>
              <a:gd name="connsiteX3" fmla="*/ 407181 w 766611"/>
              <a:gd name="connsiteY3" fmla="*/ 266936 h 753345"/>
              <a:gd name="connsiteX4" fmla="*/ 264254 w 766611"/>
              <a:gd name="connsiteY4" fmla="*/ 0 h 753345"/>
              <a:gd name="connsiteX5" fmla="*/ 300960 w 766611"/>
              <a:gd name="connsiteY5" fmla="*/ 300978 h 753345"/>
              <a:gd name="connsiteX6" fmla="*/ 0 w 766611"/>
              <a:gd name="connsiteY6" fmla="*/ 292304 h 753345"/>
              <a:gd name="connsiteX7" fmla="*/ 277085 w 766611"/>
              <a:gd name="connsiteY7" fmla="*/ 410797 h 753345"/>
              <a:gd name="connsiteX8" fmla="*/ 119052 w 766611"/>
              <a:gd name="connsiteY8" fmla="*/ 669060 h 753345"/>
              <a:gd name="connsiteX9" fmla="*/ 359430 w 766611"/>
              <a:gd name="connsiteY9" fmla="*/ 486410 h 753345"/>
              <a:gd name="connsiteX10" fmla="*/ 502358 w 766611"/>
              <a:gd name="connsiteY10" fmla="*/ 753345 h 753345"/>
              <a:gd name="connsiteX11" fmla="*/ 465814 w 766611"/>
              <a:gd name="connsiteY11" fmla="*/ 452367 h 753345"/>
              <a:gd name="connsiteX12" fmla="*/ 766611 w 766611"/>
              <a:gd name="connsiteY12" fmla="*/ 461205 h 753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66611" h="753345">
                <a:moveTo>
                  <a:pt x="766611" y="461205"/>
                </a:moveTo>
                <a:lnTo>
                  <a:pt x="489527" y="342549"/>
                </a:lnTo>
                <a:lnTo>
                  <a:pt x="647557" y="84451"/>
                </a:lnTo>
                <a:lnTo>
                  <a:pt x="407181" y="266936"/>
                </a:lnTo>
                <a:lnTo>
                  <a:pt x="264254" y="0"/>
                </a:lnTo>
                <a:lnTo>
                  <a:pt x="300960" y="300978"/>
                </a:lnTo>
                <a:lnTo>
                  <a:pt x="0" y="292304"/>
                </a:lnTo>
                <a:lnTo>
                  <a:pt x="277085" y="410797"/>
                </a:lnTo>
                <a:lnTo>
                  <a:pt x="119052" y="669060"/>
                </a:lnTo>
                <a:lnTo>
                  <a:pt x="359430" y="486410"/>
                </a:lnTo>
                <a:lnTo>
                  <a:pt x="502358" y="753345"/>
                </a:lnTo>
                <a:lnTo>
                  <a:pt x="465814" y="452367"/>
                </a:lnTo>
                <a:lnTo>
                  <a:pt x="766611" y="461205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1BD3F5A-ACA1-B405-D6E5-37192DAF342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856A08D-1515-AC6D-487D-FF05098404BC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Freeform 11">
            <a:extLst>
              <a:ext uri="{FF2B5EF4-FFF2-40B4-BE49-F238E27FC236}">
                <a16:creationId xmlns:a16="http://schemas.microsoft.com/office/drawing/2014/main" id="{00F7C404-3682-BE0D-7B78-EEC527C409BE}"/>
              </a:ext>
            </a:extLst>
          </p:cNvPr>
          <p:cNvSpPr/>
          <p:nvPr userDrawn="1"/>
        </p:nvSpPr>
        <p:spPr>
          <a:xfrm>
            <a:off x="10397613" y="4952686"/>
            <a:ext cx="1794387" cy="1905314"/>
          </a:xfrm>
          <a:custGeom>
            <a:avLst/>
            <a:gdLst>
              <a:gd name="connsiteX0" fmla="*/ 2268387 w 2268387"/>
              <a:gd name="connsiteY0" fmla="*/ 2107997 h 2408616"/>
              <a:gd name="connsiteX1" fmla="*/ 2268387 w 2268387"/>
              <a:gd name="connsiteY1" fmla="*/ 2117965 h 2408616"/>
              <a:gd name="connsiteX2" fmla="*/ 2227606 w 2268387"/>
              <a:gd name="connsiteY2" fmla="*/ 2175439 h 2408616"/>
              <a:gd name="connsiteX3" fmla="*/ 1996806 w 2268387"/>
              <a:gd name="connsiteY3" fmla="*/ 2385223 h 2408616"/>
              <a:gd name="connsiteX4" fmla="*/ 1960052 w 2268387"/>
              <a:gd name="connsiteY4" fmla="*/ 2408616 h 2408616"/>
              <a:gd name="connsiteX5" fmla="*/ 1949262 w 2268387"/>
              <a:gd name="connsiteY5" fmla="*/ 2408616 h 2408616"/>
              <a:gd name="connsiteX6" fmla="*/ 1994057 w 2268387"/>
              <a:gd name="connsiteY6" fmla="*/ 2380069 h 2408616"/>
              <a:gd name="connsiteX7" fmla="*/ 2223788 w 2268387"/>
              <a:gd name="connsiteY7" fmla="*/ 2170966 h 2408616"/>
              <a:gd name="connsiteX8" fmla="*/ 2268387 w 2268387"/>
              <a:gd name="connsiteY8" fmla="*/ 1844513 h 2408616"/>
              <a:gd name="connsiteX9" fmla="*/ 2268387 w 2268387"/>
              <a:gd name="connsiteY9" fmla="*/ 1856929 h 2408616"/>
              <a:gd name="connsiteX10" fmla="*/ 2229989 w 2268387"/>
              <a:gd name="connsiteY10" fmla="*/ 1930467 h 2408616"/>
              <a:gd name="connsiteX11" fmla="*/ 1702109 w 2268387"/>
              <a:gd name="connsiteY11" fmla="*/ 2376439 h 2408616"/>
              <a:gd name="connsiteX12" fmla="*/ 1618124 w 2268387"/>
              <a:gd name="connsiteY12" fmla="*/ 2408616 h 2408616"/>
              <a:gd name="connsiteX13" fmla="*/ 1601964 w 2268387"/>
              <a:gd name="connsiteY13" fmla="*/ 2408616 h 2408616"/>
              <a:gd name="connsiteX14" fmla="*/ 1699787 w 2268387"/>
              <a:gd name="connsiteY14" fmla="*/ 2371139 h 2408616"/>
              <a:gd name="connsiteX15" fmla="*/ 2225160 w 2268387"/>
              <a:gd name="connsiteY15" fmla="*/ 1927299 h 2408616"/>
              <a:gd name="connsiteX16" fmla="*/ 1671375 w 2268387"/>
              <a:gd name="connsiteY16" fmla="*/ 1188350 h 2408616"/>
              <a:gd name="connsiteX17" fmla="*/ 1882377 w 2268387"/>
              <a:gd name="connsiteY17" fmla="*/ 1674828 h 2408616"/>
              <a:gd name="connsiteX18" fmla="*/ 1325700 w 2268387"/>
              <a:gd name="connsiteY18" fmla="*/ 2059795 h 2408616"/>
              <a:gd name="connsiteX19" fmla="*/ 1026772 w 2268387"/>
              <a:gd name="connsiteY19" fmla="*/ 1874736 h 2408616"/>
              <a:gd name="connsiteX20" fmla="*/ 1201639 w 2268387"/>
              <a:gd name="connsiteY20" fmla="*/ 1943642 h 2408616"/>
              <a:gd name="connsiteX21" fmla="*/ 1758317 w 2268387"/>
              <a:gd name="connsiteY21" fmla="*/ 1558680 h 2408616"/>
              <a:gd name="connsiteX22" fmla="*/ 1671375 w 2268387"/>
              <a:gd name="connsiteY22" fmla="*/ 1188350 h 2408616"/>
              <a:gd name="connsiteX23" fmla="*/ 1374983 w 2268387"/>
              <a:gd name="connsiteY23" fmla="*/ 1001331 h 2408616"/>
              <a:gd name="connsiteX24" fmla="*/ 819424 w 2268387"/>
              <a:gd name="connsiteY24" fmla="*/ 1475529 h 2408616"/>
              <a:gd name="connsiteX25" fmla="*/ 1285448 w 2268387"/>
              <a:gd name="connsiteY25" fmla="*/ 2146372 h 2408616"/>
              <a:gd name="connsiteX26" fmla="*/ 1957834 w 2268387"/>
              <a:gd name="connsiteY26" fmla="*/ 1681384 h 2408616"/>
              <a:gd name="connsiteX27" fmla="*/ 1491809 w 2268387"/>
              <a:gd name="connsiteY27" fmla="*/ 1010535 h 2408616"/>
              <a:gd name="connsiteX28" fmla="*/ 1374983 w 2268387"/>
              <a:gd name="connsiteY28" fmla="*/ 1001331 h 2408616"/>
              <a:gd name="connsiteX29" fmla="*/ 1374860 w 2268387"/>
              <a:gd name="connsiteY29" fmla="*/ 995548 h 2408616"/>
              <a:gd name="connsiteX30" fmla="*/ 1492854 w 2268387"/>
              <a:gd name="connsiteY30" fmla="*/ 1004847 h 2408616"/>
              <a:gd name="connsiteX31" fmla="*/ 1963575 w 2268387"/>
              <a:gd name="connsiteY31" fmla="*/ 1682414 h 2408616"/>
              <a:gd name="connsiteX32" fmla="*/ 1284405 w 2268387"/>
              <a:gd name="connsiteY32" fmla="*/ 2152067 h 2408616"/>
              <a:gd name="connsiteX33" fmla="*/ 813684 w 2268387"/>
              <a:gd name="connsiteY33" fmla="*/ 1474498 h 2408616"/>
              <a:gd name="connsiteX34" fmla="*/ 1374860 w 2268387"/>
              <a:gd name="connsiteY34" fmla="*/ 995548 h 2408616"/>
              <a:gd name="connsiteX35" fmla="*/ 1374404 w 2268387"/>
              <a:gd name="connsiteY35" fmla="*/ 976397 h 2408616"/>
              <a:gd name="connsiteX36" fmla="*/ 794775 w 2268387"/>
              <a:gd name="connsiteY36" fmla="*/ 1471080 h 2408616"/>
              <a:gd name="connsiteX37" fmla="*/ 1280983 w 2268387"/>
              <a:gd name="connsiteY37" fmla="*/ 2170912 h 2408616"/>
              <a:gd name="connsiteX38" fmla="*/ 1982483 w 2268387"/>
              <a:gd name="connsiteY38" fmla="*/ 1685829 h 2408616"/>
              <a:gd name="connsiteX39" fmla="*/ 1496275 w 2268387"/>
              <a:gd name="connsiteY39" fmla="*/ 986001 h 2408616"/>
              <a:gd name="connsiteX40" fmla="*/ 1374404 w 2268387"/>
              <a:gd name="connsiteY40" fmla="*/ 976397 h 2408616"/>
              <a:gd name="connsiteX41" fmla="*/ 1374228 w 2268387"/>
              <a:gd name="connsiteY41" fmla="*/ 970610 h 2408616"/>
              <a:gd name="connsiteX42" fmla="*/ 1497262 w 2268387"/>
              <a:gd name="connsiteY42" fmla="*/ 980306 h 2408616"/>
              <a:gd name="connsiteX43" fmla="*/ 1988166 w 2268387"/>
              <a:gd name="connsiteY43" fmla="*/ 1686859 h 2408616"/>
              <a:gd name="connsiteX44" fmla="*/ 1279996 w 2268387"/>
              <a:gd name="connsiteY44" fmla="*/ 2176607 h 2408616"/>
              <a:gd name="connsiteX45" fmla="*/ 789091 w 2268387"/>
              <a:gd name="connsiteY45" fmla="*/ 1470049 h 2408616"/>
              <a:gd name="connsiteX46" fmla="*/ 1374228 w 2268387"/>
              <a:gd name="connsiteY46" fmla="*/ 970610 h 2408616"/>
              <a:gd name="connsiteX47" fmla="*/ 1373788 w 2268387"/>
              <a:gd name="connsiteY47" fmla="*/ 951459 h 2408616"/>
              <a:gd name="connsiteX48" fmla="*/ 770184 w 2268387"/>
              <a:gd name="connsiteY48" fmla="*/ 1466635 h 2408616"/>
              <a:gd name="connsiteX49" fmla="*/ 1276575 w 2268387"/>
              <a:gd name="connsiteY49" fmla="*/ 2195454 h 2408616"/>
              <a:gd name="connsiteX50" fmla="*/ 2007075 w 2268387"/>
              <a:gd name="connsiteY50" fmla="*/ 1690278 h 2408616"/>
              <a:gd name="connsiteX51" fmla="*/ 1500684 w 2268387"/>
              <a:gd name="connsiteY51" fmla="*/ 961460 h 2408616"/>
              <a:gd name="connsiteX52" fmla="*/ 1373788 w 2268387"/>
              <a:gd name="connsiteY52" fmla="*/ 951459 h 2408616"/>
              <a:gd name="connsiteX53" fmla="*/ 1373648 w 2268387"/>
              <a:gd name="connsiteY53" fmla="*/ 945673 h 2408616"/>
              <a:gd name="connsiteX54" fmla="*/ 1501727 w 2268387"/>
              <a:gd name="connsiteY54" fmla="*/ 955766 h 2408616"/>
              <a:gd name="connsiteX55" fmla="*/ 2012759 w 2268387"/>
              <a:gd name="connsiteY55" fmla="*/ 1691308 h 2408616"/>
              <a:gd name="connsiteX56" fmla="*/ 1275531 w 2268387"/>
              <a:gd name="connsiteY56" fmla="*/ 2201148 h 2408616"/>
              <a:gd name="connsiteX57" fmla="*/ 764499 w 2268387"/>
              <a:gd name="connsiteY57" fmla="*/ 1465604 h 2408616"/>
              <a:gd name="connsiteX58" fmla="*/ 1373648 w 2268387"/>
              <a:gd name="connsiteY58" fmla="*/ 945673 h 2408616"/>
              <a:gd name="connsiteX59" fmla="*/ 1369642 w 2268387"/>
              <a:gd name="connsiteY59" fmla="*/ 932149 h 2408616"/>
              <a:gd name="connsiteX60" fmla="*/ 745070 w 2268387"/>
              <a:gd name="connsiteY60" fmla="*/ 1465252 h 2408616"/>
              <a:gd name="connsiteX61" fmla="*/ 1269035 w 2268387"/>
              <a:gd name="connsiteY61" fmla="*/ 2219439 h 2408616"/>
              <a:gd name="connsiteX62" fmla="*/ 2024938 w 2268387"/>
              <a:gd name="connsiteY62" fmla="*/ 1696678 h 2408616"/>
              <a:gd name="connsiteX63" fmla="*/ 1500974 w 2268387"/>
              <a:gd name="connsiteY63" fmla="*/ 942498 h 2408616"/>
              <a:gd name="connsiteX64" fmla="*/ 1369642 w 2268387"/>
              <a:gd name="connsiteY64" fmla="*/ 932149 h 2408616"/>
              <a:gd name="connsiteX65" fmla="*/ 1369518 w 2268387"/>
              <a:gd name="connsiteY65" fmla="*/ 926363 h 2408616"/>
              <a:gd name="connsiteX66" fmla="*/ 1502017 w 2268387"/>
              <a:gd name="connsiteY66" fmla="*/ 936803 h 2408616"/>
              <a:gd name="connsiteX67" fmla="*/ 2030622 w 2268387"/>
              <a:gd name="connsiteY67" fmla="*/ 1697714 h 2408616"/>
              <a:gd name="connsiteX68" fmla="*/ 1267990 w 2268387"/>
              <a:gd name="connsiteY68" fmla="*/ 2225127 h 2408616"/>
              <a:gd name="connsiteX69" fmla="*/ 739328 w 2268387"/>
              <a:gd name="connsiteY69" fmla="*/ 1464222 h 2408616"/>
              <a:gd name="connsiteX70" fmla="*/ 1369518 w 2268387"/>
              <a:gd name="connsiteY70" fmla="*/ 926363 h 2408616"/>
              <a:gd name="connsiteX71" fmla="*/ 1369062 w 2268387"/>
              <a:gd name="connsiteY71" fmla="*/ 907211 h 2408616"/>
              <a:gd name="connsiteX72" fmla="*/ 720478 w 2268387"/>
              <a:gd name="connsiteY72" fmla="*/ 1460808 h 2408616"/>
              <a:gd name="connsiteX73" fmla="*/ 1264570 w 2268387"/>
              <a:gd name="connsiteY73" fmla="*/ 2243973 h 2408616"/>
              <a:gd name="connsiteX74" fmla="*/ 2049530 w 2268387"/>
              <a:gd name="connsiteY74" fmla="*/ 1701128 h 2408616"/>
              <a:gd name="connsiteX75" fmla="*/ 1505440 w 2268387"/>
              <a:gd name="connsiteY75" fmla="*/ 917957 h 2408616"/>
              <a:gd name="connsiteX76" fmla="*/ 1369062 w 2268387"/>
              <a:gd name="connsiteY76" fmla="*/ 907211 h 2408616"/>
              <a:gd name="connsiteX77" fmla="*/ 1368925 w 2268387"/>
              <a:gd name="connsiteY77" fmla="*/ 901424 h 2408616"/>
              <a:gd name="connsiteX78" fmla="*/ 1506483 w 2268387"/>
              <a:gd name="connsiteY78" fmla="*/ 912262 h 2408616"/>
              <a:gd name="connsiteX79" fmla="*/ 2055272 w 2268387"/>
              <a:gd name="connsiteY79" fmla="*/ 1702158 h 2408616"/>
              <a:gd name="connsiteX80" fmla="*/ 1263525 w 2268387"/>
              <a:gd name="connsiteY80" fmla="*/ 2249667 h 2408616"/>
              <a:gd name="connsiteX81" fmla="*/ 714736 w 2268387"/>
              <a:gd name="connsiteY81" fmla="*/ 1459772 h 2408616"/>
              <a:gd name="connsiteX82" fmla="*/ 1368925 w 2268387"/>
              <a:gd name="connsiteY82" fmla="*/ 901424 h 2408616"/>
              <a:gd name="connsiteX83" fmla="*/ 359897 w 2268387"/>
              <a:gd name="connsiteY83" fmla="*/ 415377 h 2408616"/>
              <a:gd name="connsiteX84" fmla="*/ 25358 w 2268387"/>
              <a:gd name="connsiteY84" fmla="*/ 1052829 h 2408616"/>
              <a:gd name="connsiteX85" fmla="*/ 210433 w 2268387"/>
              <a:gd name="connsiteY85" fmla="*/ 1938503 h 2408616"/>
              <a:gd name="connsiteX86" fmla="*/ 216059 w 2268387"/>
              <a:gd name="connsiteY86" fmla="*/ 1935974 h 2408616"/>
              <a:gd name="connsiteX87" fmla="*/ 106789 w 2268387"/>
              <a:gd name="connsiteY87" fmla="*/ 1177181 h 2408616"/>
              <a:gd name="connsiteX88" fmla="*/ 439762 w 2268387"/>
              <a:gd name="connsiteY88" fmla="*/ 539761 h 2408616"/>
              <a:gd name="connsiteX89" fmla="*/ 359897 w 2268387"/>
              <a:gd name="connsiteY89" fmla="*/ 415377 h 2408616"/>
              <a:gd name="connsiteX90" fmla="*/ 1174373 w 2268387"/>
              <a:gd name="connsiteY90" fmla="*/ 63048 h 2408616"/>
              <a:gd name="connsiteX91" fmla="*/ 928811 w 2268387"/>
              <a:gd name="connsiteY91" fmla="*/ 96393 h 2408616"/>
              <a:gd name="connsiteX92" fmla="*/ 928232 w 2268387"/>
              <a:gd name="connsiteY92" fmla="*/ 133483 h 2408616"/>
              <a:gd name="connsiteX93" fmla="*/ 796226 w 2268387"/>
              <a:gd name="connsiteY93" fmla="*/ 224736 h 2408616"/>
              <a:gd name="connsiteX94" fmla="*/ 717636 w 2268387"/>
              <a:gd name="connsiteY94" fmla="*/ 168943 h 2408616"/>
              <a:gd name="connsiteX95" fmla="*/ 617298 w 2268387"/>
              <a:gd name="connsiteY95" fmla="*/ 219861 h 2408616"/>
              <a:gd name="connsiteX96" fmla="*/ 716824 w 2268387"/>
              <a:gd name="connsiteY96" fmla="*/ 331698 h 2408616"/>
              <a:gd name="connsiteX97" fmla="*/ 1517445 w 2268387"/>
              <a:gd name="connsiteY97" fmla="*/ 201655 h 2408616"/>
              <a:gd name="connsiteX98" fmla="*/ 2223528 w 2268387"/>
              <a:gd name="connsiteY98" fmla="*/ 606253 h 2408616"/>
              <a:gd name="connsiteX99" fmla="*/ 1429287 w 2268387"/>
              <a:gd name="connsiteY99" fmla="*/ 81969 h 2408616"/>
              <a:gd name="connsiteX100" fmla="*/ 1174373 w 2268387"/>
              <a:gd name="connsiteY100" fmla="*/ 63048 h 2408616"/>
              <a:gd name="connsiteX101" fmla="*/ 836766 w 2268387"/>
              <a:gd name="connsiteY101" fmla="*/ 1834 h 2408616"/>
              <a:gd name="connsiteX102" fmla="*/ 927766 w 2268387"/>
              <a:gd name="connsiteY102" fmla="*/ 90684 h 2408616"/>
              <a:gd name="connsiteX103" fmla="*/ 1430331 w 2268387"/>
              <a:gd name="connsiteY103" fmla="*/ 76276 h 2408616"/>
              <a:gd name="connsiteX104" fmla="*/ 2252932 w 2268387"/>
              <a:gd name="connsiteY104" fmla="*/ 641991 h 2408616"/>
              <a:gd name="connsiteX105" fmla="*/ 2268387 w 2268387"/>
              <a:gd name="connsiteY105" fmla="*/ 663717 h 2408616"/>
              <a:gd name="connsiteX106" fmla="*/ 2268387 w 2268387"/>
              <a:gd name="connsiteY106" fmla="*/ 686485 h 2408616"/>
              <a:gd name="connsiteX107" fmla="*/ 2248177 w 2268387"/>
              <a:gd name="connsiteY107" fmla="*/ 645296 h 2408616"/>
              <a:gd name="connsiteX108" fmla="*/ 1516401 w 2268387"/>
              <a:gd name="connsiteY108" fmla="*/ 207349 h 2408616"/>
              <a:gd name="connsiteX109" fmla="*/ 1304834 w 2268387"/>
              <a:gd name="connsiteY109" fmla="*/ 187836 h 2408616"/>
              <a:gd name="connsiteX110" fmla="*/ 718507 w 2268387"/>
              <a:gd name="connsiteY110" fmla="*/ 337369 h 2408616"/>
              <a:gd name="connsiteX111" fmla="*/ 722393 w 2268387"/>
              <a:gd name="connsiteY111" fmla="*/ 419674 h 2408616"/>
              <a:gd name="connsiteX112" fmla="*/ 508723 w 2268387"/>
              <a:gd name="connsiteY112" fmla="*/ 567415 h 2408616"/>
              <a:gd name="connsiteX113" fmla="*/ 444808 w 2268387"/>
              <a:gd name="connsiteY113" fmla="*/ 542961 h 2408616"/>
              <a:gd name="connsiteX114" fmla="*/ 112473 w 2268387"/>
              <a:gd name="connsiteY114" fmla="*/ 1178211 h 2408616"/>
              <a:gd name="connsiteX115" fmla="*/ 221510 w 2268387"/>
              <a:gd name="connsiteY115" fmla="*/ 1933972 h 2408616"/>
              <a:gd name="connsiteX116" fmla="*/ 260950 w 2268387"/>
              <a:gd name="connsiteY116" fmla="*/ 1931356 h 2408616"/>
              <a:gd name="connsiteX117" fmla="*/ 326315 w 2268387"/>
              <a:gd name="connsiteY117" fmla="*/ 2025388 h 2408616"/>
              <a:gd name="connsiteX118" fmla="*/ 307466 w 2268387"/>
              <a:gd name="connsiteY118" fmla="*/ 2064320 h 2408616"/>
              <a:gd name="connsiteX119" fmla="*/ 797389 w 2268387"/>
              <a:gd name="connsiteY119" fmla="*/ 2399114 h 2408616"/>
              <a:gd name="connsiteX120" fmla="*/ 827329 w 2268387"/>
              <a:gd name="connsiteY120" fmla="*/ 2408616 h 2408616"/>
              <a:gd name="connsiteX121" fmla="*/ 808204 w 2268387"/>
              <a:gd name="connsiteY121" fmla="*/ 2408616 h 2408616"/>
              <a:gd name="connsiteX122" fmla="*/ 795523 w 2268387"/>
              <a:gd name="connsiteY122" fmla="*/ 2404594 h 2408616"/>
              <a:gd name="connsiteX123" fmla="*/ 303464 w 2268387"/>
              <a:gd name="connsiteY123" fmla="*/ 2068549 h 2408616"/>
              <a:gd name="connsiteX124" fmla="*/ 301783 w 2268387"/>
              <a:gd name="connsiteY124" fmla="*/ 2070170 h 2408616"/>
              <a:gd name="connsiteX125" fmla="*/ 635046 w 2268387"/>
              <a:gd name="connsiteY125" fmla="*/ 2398850 h 2408616"/>
              <a:gd name="connsiteX126" fmla="*/ 651585 w 2268387"/>
              <a:gd name="connsiteY126" fmla="*/ 2408616 h 2408616"/>
              <a:gd name="connsiteX127" fmla="*/ 640173 w 2268387"/>
              <a:gd name="connsiteY127" fmla="*/ 2408616 h 2408616"/>
              <a:gd name="connsiteX128" fmla="*/ 632123 w 2268387"/>
              <a:gd name="connsiteY128" fmla="*/ 2403866 h 2408616"/>
              <a:gd name="connsiteX129" fmla="*/ 297374 w 2268387"/>
              <a:gd name="connsiteY129" fmla="*/ 2073983 h 2408616"/>
              <a:gd name="connsiteX130" fmla="*/ 232067 w 2268387"/>
              <a:gd name="connsiteY130" fmla="*/ 2090567 h 2408616"/>
              <a:gd name="connsiteX131" fmla="*/ 166702 w 2268387"/>
              <a:gd name="connsiteY131" fmla="*/ 1996536 h 2408616"/>
              <a:gd name="connsiteX132" fmla="*/ 205330 w 2268387"/>
              <a:gd name="connsiteY132" fmla="*/ 1941280 h 2408616"/>
              <a:gd name="connsiteX133" fmla="*/ 19674 w 2268387"/>
              <a:gd name="connsiteY133" fmla="*/ 1051798 h 2408616"/>
              <a:gd name="connsiteX134" fmla="*/ 358912 w 2268387"/>
              <a:gd name="connsiteY134" fmla="*/ 408191 h 2408616"/>
              <a:gd name="connsiteX135" fmla="*/ 360651 w 2268387"/>
              <a:gd name="connsiteY135" fmla="*/ 354269 h 2408616"/>
              <a:gd name="connsiteX136" fmla="*/ 574320 w 2268387"/>
              <a:gd name="connsiteY136" fmla="*/ 206528 h 2408616"/>
              <a:gd name="connsiteX137" fmla="*/ 610628 w 2268387"/>
              <a:gd name="connsiteY137" fmla="*/ 217007 h 2408616"/>
              <a:gd name="connsiteX138" fmla="*/ 714910 w 2268387"/>
              <a:gd name="connsiteY138" fmla="*/ 163823 h 2408616"/>
              <a:gd name="connsiteX139" fmla="*/ 704818 w 2268387"/>
              <a:gd name="connsiteY139" fmla="*/ 93087 h 2408616"/>
              <a:gd name="connsiteX140" fmla="*/ 836766 w 2268387"/>
              <a:gd name="connsiteY140" fmla="*/ 1834 h 2408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2268387" h="2408616">
                <a:moveTo>
                  <a:pt x="2268387" y="2107997"/>
                </a:moveTo>
                <a:lnTo>
                  <a:pt x="2268387" y="2117965"/>
                </a:lnTo>
                <a:lnTo>
                  <a:pt x="2227606" y="2175439"/>
                </a:lnTo>
                <a:cubicBezTo>
                  <a:pt x="2159820" y="2255209"/>
                  <a:pt x="2082127" y="2325663"/>
                  <a:pt x="1996806" y="2385223"/>
                </a:cubicBezTo>
                <a:lnTo>
                  <a:pt x="1960052" y="2408616"/>
                </a:lnTo>
                <a:lnTo>
                  <a:pt x="1949262" y="2408616"/>
                </a:lnTo>
                <a:lnTo>
                  <a:pt x="1994057" y="2380069"/>
                </a:lnTo>
                <a:cubicBezTo>
                  <a:pt x="2078999" y="2320698"/>
                  <a:pt x="2156334" y="2250473"/>
                  <a:pt x="2223788" y="2170966"/>
                </a:cubicBezTo>
                <a:close/>
                <a:moveTo>
                  <a:pt x="2268387" y="1844513"/>
                </a:moveTo>
                <a:lnTo>
                  <a:pt x="2268387" y="1856929"/>
                </a:lnTo>
                <a:lnTo>
                  <a:pt x="2229989" y="1930467"/>
                </a:lnTo>
                <a:cubicBezTo>
                  <a:pt x="2100504" y="2127893"/>
                  <a:pt x="1916036" y="2282434"/>
                  <a:pt x="1702109" y="2376439"/>
                </a:cubicBezTo>
                <a:lnTo>
                  <a:pt x="1618124" y="2408616"/>
                </a:lnTo>
                <a:lnTo>
                  <a:pt x="1601964" y="2408616"/>
                </a:lnTo>
                <a:lnTo>
                  <a:pt x="1699787" y="2371139"/>
                </a:lnTo>
                <a:cubicBezTo>
                  <a:pt x="1912703" y="2277583"/>
                  <a:pt x="2096294" y="2123781"/>
                  <a:pt x="2225160" y="1927299"/>
                </a:cubicBezTo>
                <a:close/>
                <a:moveTo>
                  <a:pt x="1671375" y="1188350"/>
                </a:moveTo>
                <a:cubicBezTo>
                  <a:pt x="1828727" y="1290024"/>
                  <a:pt x="1917872" y="1479302"/>
                  <a:pt x="1882377" y="1674828"/>
                </a:cubicBezTo>
                <a:cubicBezTo>
                  <a:pt x="1835222" y="1934499"/>
                  <a:pt x="1585999" y="2106856"/>
                  <a:pt x="1325700" y="2059795"/>
                </a:cubicBezTo>
                <a:cubicBezTo>
                  <a:pt x="1201233" y="2037284"/>
                  <a:pt x="1096719" y="1968644"/>
                  <a:pt x="1026772" y="1874736"/>
                </a:cubicBezTo>
                <a:cubicBezTo>
                  <a:pt x="1078391" y="1908095"/>
                  <a:pt x="1137317" y="1932017"/>
                  <a:pt x="1201639" y="1943642"/>
                </a:cubicBezTo>
                <a:cubicBezTo>
                  <a:pt x="1461940" y="1990703"/>
                  <a:pt x="1711162" y="1818351"/>
                  <a:pt x="1758317" y="1558680"/>
                </a:cubicBezTo>
                <a:cubicBezTo>
                  <a:pt x="1782907" y="1423219"/>
                  <a:pt x="1747702" y="1290759"/>
                  <a:pt x="1671375" y="1188350"/>
                </a:cubicBezTo>
                <a:close/>
                <a:moveTo>
                  <a:pt x="1374983" y="1001331"/>
                </a:moveTo>
                <a:cubicBezTo>
                  <a:pt x="1105956" y="1007388"/>
                  <a:pt x="869261" y="1201083"/>
                  <a:pt x="819424" y="1475529"/>
                </a:cubicBezTo>
                <a:cubicBezTo>
                  <a:pt x="762411" y="1789182"/>
                  <a:pt x="971093" y="2089525"/>
                  <a:pt x="1285448" y="2146372"/>
                </a:cubicBezTo>
                <a:cubicBezTo>
                  <a:pt x="1599861" y="2203219"/>
                  <a:pt x="1900877" y="1995031"/>
                  <a:pt x="1957834" y="1681384"/>
                </a:cubicBezTo>
                <a:cubicBezTo>
                  <a:pt x="2014847" y="1367731"/>
                  <a:pt x="1806165" y="1067382"/>
                  <a:pt x="1491809" y="1010535"/>
                </a:cubicBezTo>
                <a:cubicBezTo>
                  <a:pt x="1452507" y="1003430"/>
                  <a:pt x="1413415" y="1000466"/>
                  <a:pt x="1374983" y="1001331"/>
                </a:cubicBezTo>
                <a:close/>
                <a:moveTo>
                  <a:pt x="1374860" y="995548"/>
                </a:moveTo>
                <a:cubicBezTo>
                  <a:pt x="1413677" y="994674"/>
                  <a:pt x="1453161" y="997669"/>
                  <a:pt x="1492854" y="1004847"/>
                </a:cubicBezTo>
                <a:cubicBezTo>
                  <a:pt x="1810342" y="1062261"/>
                  <a:pt x="2021110" y="1365620"/>
                  <a:pt x="1963575" y="1682414"/>
                </a:cubicBezTo>
                <a:cubicBezTo>
                  <a:pt x="1906040" y="1999209"/>
                  <a:pt x="1601950" y="2209480"/>
                  <a:pt x="1284405" y="2152067"/>
                </a:cubicBezTo>
                <a:cubicBezTo>
                  <a:pt x="966916" y="2094651"/>
                  <a:pt x="756147" y="1791293"/>
                  <a:pt x="813684" y="1474498"/>
                </a:cubicBezTo>
                <a:cubicBezTo>
                  <a:pt x="864026" y="1197299"/>
                  <a:pt x="1103137" y="1001660"/>
                  <a:pt x="1374860" y="995548"/>
                </a:cubicBezTo>
                <a:close/>
                <a:moveTo>
                  <a:pt x="1374404" y="976397"/>
                </a:moveTo>
                <a:cubicBezTo>
                  <a:pt x="1093751" y="982712"/>
                  <a:pt x="846793" y="1184774"/>
                  <a:pt x="794775" y="1471080"/>
                </a:cubicBezTo>
                <a:cubicBezTo>
                  <a:pt x="735384" y="1798284"/>
                  <a:pt x="953054" y="2111613"/>
                  <a:pt x="1280983" y="2170912"/>
                </a:cubicBezTo>
                <a:cubicBezTo>
                  <a:pt x="1608969" y="2230213"/>
                  <a:pt x="1923034" y="2013033"/>
                  <a:pt x="1982483" y="1685829"/>
                </a:cubicBezTo>
                <a:cubicBezTo>
                  <a:pt x="2041875" y="1358623"/>
                  <a:pt x="1824203" y="1045301"/>
                  <a:pt x="1496275" y="986001"/>
                </a:cubicBezTo>
                <a:cubicBezTo>
                  <a:pt x="1455277" y="978588"/>
                  <a:pt x="1414497" y="975496"/>
                  <a:pt x="1374404" y="976397"/>
                </a:cubicBezTo>
                <a:close/>
                <a:moveTo>
                  <a:pt x="1374228" y="970610"/>
                </a:moveTo>
                <a:cubicBezTo>
                  <a:pt x="1414703" y="969699"/>
                  <a:pt x="1455873" y="972822"/>
                  <a:pt x="1497262" y="980306"/>
                </a:cubicBezTo>
                <a:cubicBezTo>
                  <a:pt x="1828379" y="1040174"/>
                  <a:pt x="2048196" y="1356512"/>
                  <a:pt x="1988166" y="1686859"/>
                </a:cubicBezTo>
                <a:cubicBezTo>
                  <a:pt x="1928137" y="2017211"/>
                  <a:pt x="1611056" y="2236474"/>
                  <a:pt x="1279996" y="2176607"/>
                </a:cubicBezTo>
                <a:cubicBezTo>
                  <a:pt x="948879" y="2116734"/>
                  <a:pt x="729061" y="1800401"/>
                  <a:pt x="789091" y="1470049"/>
                </a:cubicBezTo>
                <a:cubicBezTo>
                  <a:pt x="841617" y="1180996"/>
                  <a:pt x="1090905" y="976986"/>
                  <a:pt x="1374228" y="970610"/>
                </a:cubicBezTo>
                <a:close/>
                <a:moveTo>
                  <a:pt x="1373788" y="951459"/>
                </a:moveTo>
                <a:cubicBezTo>
                  <a:pt x="1081561" y="958035"/>
                  <a:pt x="824384" y="1168473"/>
                  <a:pt x="770184" y="1466635"/>
                </a:cubicBezTo>
                <a:cubicBezTo>
                  <a:pt x="708298" y="1807392"/>
                  <a:pt x="935017" y="2133694"/>
                  <a:pt x="1276575" y="2195454"/>
                </a:cubicBezTo>
                <a:cubicBezTo>
                  <a:pt x="1618074" y="2257208"/>
                  <a:pt x="1945132" y="2031035"/>
                  <a:pt x="2007075" y="1690278"/>
                </a:cubicBezTo>
                <a:cubicBezTo>
                  <a:pt x="2068959" y="1349521"/>
                  <a:pt x="1842240" y="1023220"/>
                  <a:pt x="1500684" y="961460"/>
                </a:cubicBezTo>
                <a:cubicBezTo>
                  <a:pt x="1457996" y="953740"/>
                  <a:pt x="1415535" y="950519"/>
                  <a:pt x="1373788" y="951459"/>
                </a:cubicBezTo>
                <a:close/>
                <a:moveTo>
                  <a:pt x="1373648" y="945673"/>
                </a:moveTo>
                <a:cubicBezTo>
                  <a:pt x="1415783" y="944725"/>
                  <a:pt x="1458642" y="947975"/>
                  <a:pt x="1501727" y="955766"/>
                </a:cubicBezTo>
                <a:cubicBezTo>
                  <a:pt x="1846417" y="1018092"/>
                  <a:pt x="2075223" y="1347409"/>
                  <a:pt x="2012759" y="1691308"/>
                </a:cubicBezTo>
                <a:cubicBezTo>
                  <a:pt x="1950293" y="2035213"/>
                  <a:pt x="1620220" y="2263474"/>
                  <a:pt x="1275531" y="2201148"/>
                </a:cubicBezTo>
                <a:cubicBezTo>
                  <a:pt x="930841" y="2138821"/>
                  <a:pt x="702034" y="1809504"/>
                  <a:pt x="764499" y="1465604"/>
                </a:cubicBezTo>
                <a:cubicBezTo>
                  <a:pt x="819156" y="1164688"/>
                  <a:pt x="1078701" y="952312"/>
                  <a:pt x="1373648" y="945673"/>
                </a:cubicBezTo>
                <a:close/>
                <a:moveTo>
                  <a:pt x="1369642" y="932149"/>
                </a:moveTo>
                <a:cubicBezTo>
                  <a:pt x="1067207" y="938955"/>
                  <a:pt x="801097" y="1156716"/>
                  <a:pt x="745070" y="1465252"/>
                </a:cubicBezTo>
                <a:cubicBezTo>
                  <a:pt x="680981" y="1817871"/>
                  <a:pt x="915587" y="2155526"/>
                  <a:pt x="1269035" y="2219439"/>
                </a:cubicBezTo>
                <a:cubicBezTo>
                  <a:pt x="1622424" y="2283345"/>
                  <a:pt x="1960907" y="2049297"/>
                  <a:pt x="2024938" y="1696678"/>
                </a:cubicBezTo>
                <a:cubicBezTo>
                  <a:pt x="2088970" y="1344065"/>
                  <a:pt x="1854420" y="1006403"/>
                  <a:pt x="1500974" y="942498"/>
                </a:cubicBezTo>
                <a:cubicBezTo>
                  <a:pt x="1456793" y="934509"/>
                  <a:pt x="1412847" y="931177"/>
                  <a:pt x="1369642" y="932149"/>
                </a:cubicBezTo>
                <a:close/>
                <a:moveTo>
                  <a:pt x="1369518" y="926363"/>
                </a:moveTo>
                <a:cubicBezTo>
                  <a:pt x="1413108" y="925382"/>
                  <a:pt x="1457445" y="928744"/>
                  <a:pt x="1502017" y="936803"/>
                </a:cubicBezTo>
                <a:cubicBezTo>
                  <a:pt x="1858596" y="1001283"/>
                  <a:pt x="2095291" y="1341953"/>
                  <a:pt x="2030622" y="1697714"/>
                </a:cubicBezTo>
                <a:cubicBezTo>
                  <a:pt x="1966011" y="2053475"/>
                  <a:pt x="1624569" y="2289606"/>
                  <a:pt x="1267990" y="2225127"/>
                </a:cubicBezTo>
                <a:cubicBezTo>
                  <a:pt x="911412" y="2160654"/>
                  <a:pt x="674717" y="1819984"/>
                  <a:pt x="739328" y="1464222"/>
                </a:cubicBezTo>
                <a:cubicBezTo>
                  <a:pt x="795863" y="1152931"/>
                  <a:pt x="1064389" y="933231"/>
                  <a:pt x="1369518" y="926363"/>
                </a:cubicBezTo>
                <a:close/>
                <a:moveTo>
                  <a:pt x="1369062" y="907211"/>
                </a:moveTo>
                <a:cubicBezTo>
                  <a:pt x="1055005" y="914281"/>
                  <a:pt x="778637" y="1140408"/>
                  <a:pt x="720478" y="1460808"/>
                </a:cubicBezTo>
                <a:cubicBezTo>
                  <a:pt x="653954" y="1826973"/>
                  <a:pt x="897550" y="2177613"/>
                  <a:pt x="1264570" y="2243973"/>
                </a:cubicBezTo>
                <a:cubicBezTo>
                  <a:pt x="1631588" y="2310340"/>
                  <a:pt x="1983005" y="2067299"/>
                  <a:pt x="2049530" y="1701128"/>
                </a:cubicBezTo>
                <a:cubicBezTo>
                  <a:pt x="2116055" y="1334957"/>
                  <a:pt x="1872458" y="984322"/>
                  <a:pt x="1505440" y="917957"/>
                </a:cubicBezTo>
                <a:cubicBezTo>
                  <a:pt x="1459563" y="909662"/>
                  <a:pt x="1413927" y="906201"/>
                  <a:pt x="1369062" y="907211"/>
                </a:cubicBezTo>
                <a:close/>
                <a:moveTo>
                  <a:pt x="1368925" y="901424"/>
                </a:moveTo>
                <a:cubicBezTo>
                  <a:pt x="1414178" y="900406"/>
                  <a:pt x="1460207" y="903896"/>
                  <a:pt x="1506483" y="912262"/>
                </a:cubicBezTo>
                <a:cubicBezTo>
                  <a:pt x="1876634" y="979196"/>
                  <a:pt x="2122319" y="1332845"/>
                  <a:pt x="2055272" y="1702158"/>
                </a:cubicBezTo>
                <a:cubicBezTo>
                  <a:pt x="1988166" y="2071472"/>
                  <a:pt x="1633676" y="2316600"/>
                  <a:pt x="1263525" y="2249667"/>
                </a:cubicBezTo>
                <a:cubicBezTo>
                  <a:pt x="893374" y="2182734"/>
                  <a:pt x="647632" y="1829092"/>
                  <a:pt x="714736" y="1459772"/>
                </a:cubicBezTo>
                <a:cubicBezTo>
                  <a:pt x="773453" y="1136623"/>
                  <a:pt x="1052156" y="908553"/>
                  <a:pt x="1368925" y="901424"/>
                </a:cubicBezTo>
                <a:close/>
                <a:moveTo>
                  <a:pt x="359897" y="415377"/>
                </a:moveTo>
                <a:cubicBezTo>
                  <a:pt x="191584" y="582957"/>
                  <a:pt x="71003" y="801700"/>
                  <a:pt x="25358" y="1052829"/>
                </a:cubicBezTo>
                <a:cubicBezTo>
                  <a:pt x="-32874" y="1373530"/>
                  <a:pt x="41887" y="1687570"/>
                  <a:pt x="210433" y="1938503"/>
                </a:cubicBezTo>
                <a:cubicBezTo>
                  <a:pt x="212289" y="1937589"/>
                  <a:pt x="214145" y="1936744"/>
                  <a:pt x="216059" y="1935974"/>
                </a:cubicBezTo>
                <a:cubicBezTo>
                  <a:pt x="102032" y="1709565"/>
                  <a:pt x="58011" y="1445699"/>
                  <a:pt x="106789" y="1177181"/>
                </a:cubicBezTo>
                <a:cubicBezTo>
                  <a:pt x="152318" y="926388"/>
                  <a:pt x="272261" y="707738"/>
                  <a:pt x="439762" y="539761"/>
                </a:cubicBezTo>
                <a:cubicBezTo>
                  <a:pt x="397132" y="511453"/>
                  <a:pt x="367843" y="466220"/>
                  <a:pt x="359897" y="415377"/>
                </a:cubicBezTo>
                <a:close/>
                <a:moveTo>
                  <a:pt x="1174373" y="63048"/>
                </a:moveTo>
                <a:cubicBezTo>
                  <a:pt x="1090600" y="65700"/>
                  <a:pt x="1008386" y="77063"/>
                  <a:pt x="928811" y="96393"/>
                </a:cubicBezTo>
                <a:cubicBezTo>
                  <a:pt x="930609" y="108390"/>
                  <a:pt x="930494" y="120882"/>
                  <a:pt x="928232" y="133483"/>
                </a:cubicBezTo>
                <a:cubicBezTo>
                  <a:pt x="917037" y="195036"/>
                  <a:pt x="857936" y="235891"/>
                  <a:pt x="796226" y="224736"/>
                </a:cubicBezTo>
                <a:cubicBezTo>
                  <a:pt x="761715" y="218486"/>
                  <a:pt x="733644" y="197242"/>
                  <a:pt x="717636" y="168943"/>
                </a:cubicBezTo>
                <a:cubicBezTo>
                  <a:pt x="683358" y="184376"/>
                  <a:pt x="649894" y="201373"/>
                  <a:pt x="617298" y="219861"/>
                </a:cubicBezTo>
                <a:cubicBezTo>
                  <a:pt x="665379" y="241512"/>
                  <a:pt x="701223" y="282693"/>
                  <a:pt x="716824" y="331698"/>
                </a:cubicBezTo>
                <a:cubicBezTo>
                  <a:pt x="952358" y="202461"/>
                  <a:pt x="1232320" y="150098"/>
                  <a:pt x="1517445" y="201655"/>
                </a:cubicBezTo>
                <a:cubicBezTo>
                  <a:pt x="1803730" y="253424"/>
                  <a:pt x="2048253" y="401458"/>
                  <a:pt x="2223528" y="606253"/>
                </a:cubicBezTo>
                <a:cubicBezTo>
                  <a:pt x="2048253" y="340063"/>
                  <a:pt x="1768175" y="143249"/>
                  <a:pt x="1429287" y="81969"/>
                </a:cubicBezTo>
                <a:cubicBezTo>
                  <a:pt x="1343477" y="66455"/>
                  <a:pt x="1258145" y="60396"/>
                  <a:pt x="1174373" y="63048"/>
                </a:cubicBezTo>
                <a:close/>
                <a:moveTo>
                  <a:pt x="836766" y="1834"/>
                </a:moveTo>
                <a:cubicBezTo>
                  <a:pt x="883804" y="10341"/>
                  <a:pt x="918777" y="46634"/>
                  <a:pt x="927766" y="90684"/>
                </a:cubicBezTo>
                <a:cubicBezTo>
                  <a:pt x="1087613" y="51912"/>
                  <a:pt x="1258015" y="45120"/>
                  <a:pt x="1430331" y="76276"/>
                </a:cubicBezTo>
                <a:cubicBezTo>
                  <a:pt x="1787199" y="140799"/>
                  <a:pt x="2079109" y="354868"/>
                  <a:pt x="2252932" y="641991"/>
                </a:cubicBezTo>
                <a:lnTo>
                  <a:pt x="2268387" y="663717"/>
                </a:lnTo>
                <a:lnTo>
                  <a:pt x="2268387" y="686485"/>
                </a:lnTo>
                <a:lnTo>
                  <a:pt x="2248177" y="645296"/>
                </a:lnTo>
                <a:cubicBezTo>
                  <a:pt x="2072207" y="423249"/>
                  <a:pt x="1817533" y="261798"/>
                  <a:pt x="1516401" y="207349"/>
                </a:cubicBezTo>
                <a:cubicBezTo>
                  <a:pt x="1445352" y="194501"/>
                  <a:pt x="1374625" y="188138"/>
                  <a:pt x="1304834" y="187836"/>
                </a:cubicBezTo>
                <a:cubicBezTo>
                  <a:pt x="1095461" y="186930"/>
                  <a:pt x="894504" y="240577"/>
                  <a:pt x="718507" y="337369"/>
                </a:cubicBezTo>
                <a:cubicBezTo>
                  <a:pt x="725872" y="363341"/>
                  <a:pt x="727554" y="391337"/>
                  <a:pt x="722393" y="419674"/>
                </a:cubicBezTo>
                <a:cubicBezTo>
                  <a:pt x="704296" y="519329"/>
                  <a:pt x="608655" y="585474"/>
                  <a:pt x="508723" y="567415"/>
                </a:cubicBezTo>
                <a:cubicBezTo>
                  <a:pt x="485350" y="563191"/>
                  <a:pt x="463832" y="554725"/>
                  <a:pt x="444808" y="542961"/>
                </a:cubicBezTo>
                <a:cubicBezTo>
                  <a:pt x="277596" y="710249"/>
                  <a:pt x="157886" y="928181"/>
                  <a:pt x="112473" y="1178211"/>
                </a:cubicBezTo>
                <a:cubicBezTo>
                  <a:pt x="63927" y="1445681"/>
                  <a:pt x="107833" y="1708518"/>
                  <a:pt x="221510" y="1933972"/>
                </a:cubicBezTo>
                <a:cubicBezTo>
                  <a:pt x="233865" y="1929979"/>
                  <a:pt x="247320" y="1928885"/>
                  <a:pt x="260950" y="1931356"/>
                </a:cubicBezTo>
                <a:cubicBezTo>
                  <a:pt x="305029" y="1939325"/>
                  <a:pt x="334320" y="1981422"/>
                  <a:pt x="326315" y="2025388"/>
                </a:cubicBezTo>
                <a:cubicBezTo>
                  <a:pt x="323590" y="2040381"/>
                  <a:pt x="316862" y="2053655"/>
                  <a:pt x="307466" y="2064320"/>
                </a:cubicBezTo>
                <a:cubicBezTo>
                  <a:pt x="437659" y="2211937"/>
                  <a:pt x="604556" y="2328704"/>
                  <a:pt x="797389" y="2399114"/>
                </a:cubicBezTo>
                <a:lnTo>
                  <a:pt x="827329" y="2408616"/>
                </a:lnTo>
                <a:lnTo>
                  <a:pt x="808204" y="2408616"/>
                </a:lnTo>
                <a:lnTo>
                  <a:pt x="795523" y="2404594"/>
                </a:lnTo>
                <a:cubicBezTo>
                  <a:pt x="601848" y="2333913"/>
                  <a:pt x="434223" y="2216713"/>
                  <a:pt x="303464" y="2068549"/>
                </a:cubicBezTo>
                <a:cubicBezTo>
                  <a:pt x="302942" y="2069093"/>
                  <a:pt x="302362" y="2069636"/>
                  <a:pt x="301783" y="2070170"/>
                </a:cubicBezTo>
                <a:cubicBezTo>
                  <a:pt x="389710" y="2199311"/>
                  <a:pt x="502605" y="2311468"/>
                  <a:pt x="635046" y="2398850"/>
                </a:cubicBezTo>
                <a:lnTo>
                  <a:pt x="651585" y="2408616"/>
                </a:lnTo>
                <a:lnTo>
                  <a:pt x="640173" y="2408616"/>
                </a:lnTo>
                <a:lnTo>
                  <a:pt x="632123" y="2403866"/>
                </a:lnTo>
                <a:cubicBezTo>
                  <a:pt x="499124" y="2316163"/>
                  <a:pt x="385735" y="2203598"/>
                  <a:pt x="297374" y="2073983"/>
                </a:cubicBezTo>
                <a:cubicBezTo>
                  <a:pt x="279684" y="2088177"/>
                  <a:pt x="256137" y="2094924"/>
                  <a:pt x="232067" y="2090567"/>
                </a:cubicBezTo>
                <a:cubicBezTo>
                  <a:pt x="187988" y="2082599"/>
                  <a:pt x="158756" y="2040502"/>
                  <a:pt x="166702" y="1996536"/>
                </a:cubicBezTo>
                <a:cubicBezTo>
                  <a:pt x="171110" y="1972458"/>
                  <a:pt x="185726" y="1952813"/>
                  <a:pt x="205330" y="1941280"/>
                </a:cubicBezTo>
                <a:cubicBezTo>
                  <a:pt x="36146" y="1689214"/>
                  <a:pt x="-38847" y="1373848"/>
                  <a:pt x="19674" y="1051798"/>
                </a:cubicBezTo>
                <a:cubicBezTo>
                  <a:pt x="65783" y="797916"/>
                  <a:pt x="188161" y="576968"/>
                  <a:pt x="358912" y="408191"/>
                </a:cubicBezTo>
                <a:cubicBezTo>
                  <a:pt x="356881" y="390659"/>
                  <a:pt x="357345" y="372535"/>
                  <a:pt x="360651" y="354269"/>
                </a:cubicBezTo>
                <a:cubicBezTo>
                  <a:pt x="378748" y="254613"/>
                  <a:pt x="474387" y="188467"/>
                  <a:pt x="574320" y="206528"/>
                </a:cubicBezTo>
                <a:cubicBezTo>
                  <a:pt x="586963" y="208822"/>
                  <a:pt x="599144" y="212366"/>
                  <a:pt x="610628" y="217007"/>
                </a:cubicBezTo>
                <a:cubicBezTo>
                  <a:pt x="644442" y="197648"/>
                  <a:pt x="679241" y="179892"/>
                  <a:pt x="714910" y="163823"/>
                </a:cubicBezTo>
                <a:cubicBezTo>
                  <a:pt x="704296" y="142698"/>
                  <a:pt x="700236" y="118109"/>
                  <a:pt x="704818" y="93087"/>
                </a:cubicBezTo>
                <a:cubicBezTo>
                  <a:pt x="715954" y="31534"/>
                  <a:pt x="775056" y="-9321"/>
                  <a:pt x="836766" y="1834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2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 2">
            <a:extLst>
              <a:ext uri="{FF2B5EF4-FFF2-40B4-BE49-F238E27FC236}">
                <a16:creationId xmlns:a16="http://schemas.microsoft.com/office/drawing/2014/main" id="{B9033387-5B5C-9993-A2CA-D2E71AF30D5D}"/>
              </a:ext>
            </a:extLst>
          </p:cNvPr>
          <p:cNvSpPr/>
          <p:nvPr userDrawn="1"/>
        </p:nvSpPr>
        <p:spPr>
          <a:xfrm>
            <a:off x="3197647" y="6199597"/>
            <a:ext cx="219008" cy="203943"/>
          </a:xfrm>
          <a:custGeom>
            <a:avLst/>
            <a:gdLst>
              <a:gd name="connsiteX0" fmla="*/ 172807 w 281090"/>
              <a:gd name="connsiteY0" fmla="*/ 106707 h 261755"/>
              <a:gd name="connsiteX1" fmla="*/ 196572 w 281090"/>
              <a:gd name="connsiteY1" fmla="*/ 0 h 261755"/>
              <a:gd name="connsiteX2" fmla="*/ 135882 w 281090"/>
              <a:gd name="connsiteY2" fmla="*/ 90631 h 261755"/>
              <a:gd name="connsiteX3" fmla="*/ 55963 w 281090"/>
              <a:gd name="connsiteY3" fmla="*/ 16663 h 261755"/>
              <a:gd name="connsiteX4" fmla="*/ 103684 w 281090"/>
              <a:gd name="connsiteY4" fmla="*/ 114898 h 261755"/>
              <a:gd name="connsiteX5" fmla="*/ 0 w 281090"/>
              <a:gd name="connsiteY5" fmla="*/ 147541 h 261755"/>
              <a:gd name="connsiteX6" fmla="*/ 108284 w 281090"/>
              <a:gd name="connsiteY6" fmla="*/ 155049 h 261755"/>
              <a:gd name="connsiteX7" fmla="*/ 84583 w 281090"/>
              <a:gd name="connsiteY7" fmla="*/ 261756 h 261755"/>
              <a:gd name="connsiteX8" fmla="*/ 145273 w 281090"/>
              <a:gd name="connsiteY8" fmla="*/ 171124 h 261755"/>
              <a:gd name="connsiteX9" fmla="*/ 225128 w 281090"/>
              <a:gd name="connsiteY9" fmla="*/ 245093 h 261755"/>
              <a:gd name="connsiteX10" fmla="*/ 177535 w 281090"/>
              <a:gd name="connsiteY10" fmla="*/ 146858 h 261755"/>
              <a:gd name="connsiteX11" fmla="*/ 281091 w 281090"/>
              <a:gd name="connsiteY11" fmla="*/ 114215 h 261755"/>
              <a:gd name="connsiteX12" fmla="*/ 172807 w 281090"/>
              <a:gd name="connsiteY12" fmla="*/ 106707 h 2617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81090" h="261755">
                <a:moveTo>
                  <a:pt x="172807" y="106707"/>
                </a:moveTo>
                <a:lnTo>
                  <a:pt x="196572" y="0"/>
                </a:lnTo>
                <a:lnTo>
                  <a:pt x="135882" y="90631"/>
                </a:lnTo>
                <a:lnTo>
                  <a:pt x="55963" y="16663"/>
                </a:lnTo>
                <a:lnTo>
                  <a:pt x="103684" y="114898"/>
                </a:lnTo>
                <a:lnTo>
                  <a:pt x="0" y="147541"/>
                </a:lnTo>
                <a:lnTo>
                  <a:pt x="108284" y="155049"/>
                </a:lnTo>
                <a:lnTo>
                  <a:pt x="84583" y="261756"/>
                </a:lnTo>
                <a:lnTo>
                  <a:pt x="145273" y="171124"/>
                </a:lnTo>
                <a:lnTo>
                  <a:pt x="225128" y="245093"/>
                </a:lnTo>
                <a:lnTo>
                  <a:pt x="177535" y="146858"/>
                </a:lnTo>
                <a:lnTo>
                  <a:pt x="281091" y="114215"/>
                </a:lnTo>
                <a:lnTo>
                  <a:pt x="172807" y="106707"/>
                </a:lnTo>
                <a:close/>
              </a:path>
            </a:pathLst>
          </a:custGeom>
          <a:solidFill>
            <a:schemeClr val="accent1"/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5937292-C463-4632-8C63-105DDCEBBC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D0ACAEC-9FA3-2580-52F0-EA5675C8F58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reeform 3">
            <a:extLst>
              <a:ext uri="{FF2B5EF4-FFF2-40B4-BE49-F238E27FC236}">
                <a16:creationId xmlns:a16="http://schemas.microsoft.com/office/drawing/2014/main" id="{A04D0CA5-5859-1218-849E-FC43EB45821A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3545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  <a:prstGeom prst="rect">
            <a:avLst/>
          </a:prstGeom>
        </p:spPr>
        <p:txBody>
          <a:bodyPr anchor="t"/>
          <a:lstStyle>
            <a:lvl1pPr algn="ctr"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6152" y="1984248"/>
            <a:ext cx="9765792" cy="38313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32D2-D473-77CB-6CCE-6D71549B15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C0357C65-89D6-3A93-21E3-A200AA20C2B3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28DBFA3-8A12-7821-68BE-5F0F10BC7EB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F1D7B21-48E6-01A7-A79C-1FAC9FC32672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Freeform 17">
            <a:extLst>
              <a:ext uri="{FF2B5EF4-FFF2-40B4-BE49-F238E27FC236}">
                <a16:creationId xmlns:a16="http://schemas.microsoft.com/office/drawing/2014/main" id="{9EA555D2-8699-70E2-2E2E-09D0478DC916}"/>
              </a:ext>
            </a:extLst>
          </p:cNvPr>
          <p:cNvSpPr/>
          <p:nvPr userDrawn="1"/>
        </p:nvSpPr>
        <p:spPr>
          <a:xfrm>
            <a:off x="10494806" y="5593230"/>
            <a:ext cx="363411" cy="335487"/>
          </a:xfrm>
          <a:custGeom>
            <a:avLst/>
            <a:gdLst>
              <a:gd name="connsiteX0" fmla="*/ 307673 w 500548"/>
              <a:gd name="connsiteY0" fmla="*/ 188379 h 462086"/>
              <a:gd name="connsiteX1" fmla="*/ 350074 w 500548"/>
              <a:gd name="connsiteY1" fmla="*/ 0 h 462086"/>
              <a:gd name="connsiteX2" fmla="*/ 242000 w 500548"/>
              <a:gd name="connsiteY2" fmla="*/ 159989 h 462086"/>
              <a:gd name="connsiteX3" fmla="*/ 99628 w 500548"/>
              <a:gd name="connsiteY3" fmla="*/ 29415 h 462086"/>
              <a:gd name="connsiteX4" fmla="*/ 184601 w 500548"/>
              <a:gd name="connsiteY4" fmla="*/ 202830 h 462086"/>
              <a:gd name="connsiteX5" fmla="*/ 0 w 500548"/>
              <a:gd name="connsiteY5" fmla="*/ 260458 h 462086"/>
              <a:gd name="connsiteX6" fmla="*/ 192876 w 500548"/>
              <a:gd name="connsiteY6" fmla="*/ 273707 h 462086"/>
              <a:gd name="connsiteX7" fmla="*/ 150646 w 500548"/>
              <a:gd name="connsiteY7" fmla="*/ 462086 h 462086"/>
              <a:gd name="connsiteX8" fmla="*/ 258720 w 500548"/>
              <a:gd name="connsiteY8" fmla="*/ 302090 h 462086"/>
              <a:gd name="connsiteX9" fmla="*/ 400921 w 500548"/>
              <a:gd name="connsiteY9" fmla="*/ 432671 h 462086"/>
              <a:gd name="connsiteX10" fmla="*/ 316119 w 500548"/>
              <a:gd name="connsiteY10" fmla="*/ 259256 h 462086"/>
              <a:gd name="connsiteX11" fmla="*/ 500549 w 500548"/>
              <a:gd name="connsiteY11" fmla="*/ 201628 h 462086"/>
              <a:gd name="connsiteX12" fmla="*/ 307673 w 500548"/>
              <a:gd name="connsiteY12" fmla="*/ 188379 h 4620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00548" h="462086">
                <a:moveTo>
                  <a:pt x="307673" y="188379"/>
                </a:moveTo>
                <a:lnTo>
                  <a:pt x="350074" y="0"/>
                </a:lnTo>
                <a:lnTo>
                  <a:pt x="242000" y="159989"/>
                </a:lnTo>
                <a:lnTo>
                  <a:pt x="99628" y="29415"/>
                </a:lnTo>
                <a:lnTo>
                  <a:pt x="184601" y="202830"/>
                </a:lnTo>
                <a:lnTo>
                  <a:pt x="0" y="260458"/>
                </a:lnTo>
                <a:lnTo>
                  <a:pt x="192876" y="273707"/>
                </a:lnTo>
                <a:lnTo>
                  <a:pt x="150646" y="462086"/>
                </a:lnTo>
                <a:lnTo>
                  <a:pt x="258720" y="302090"/>
                </a:lnTo>
                <a:lnTo>
                  <a:pt x="400921" y="432671"/>
                </a:lnTo>
                <a:lnTo>
                  <a:pt x="316119" y="259256"/>
                </a:lnTo>
                <a:lnTo>
                  <a:pt x="500549" y="201628"/>
                </a:lnTo>
                <a:lnTo>
                  <a:pt x="307673" y="188379"/>
                </a:lnTo>
                <a:close/>
              </a:path>
            </a:pathLst>
          </a:custGeom>
          <a:solidFill>
            <a:schemeClr val="accent1"/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8" name="Freeform 19">
            <a:extLst>
              <a:ext uri="{FF2B5EF4-FFF2-40B4-BE49-F238E27FC236}">
                <a16:creationId xmlns:a16="http://schemas.microsoft.com/office/drawing/2014/main" id="{F3100461-E3C6-DA41-2D43-739EFFBF737C}"/>
              </a:ext>
            </a:extLst>
          </p:cNvPr>
          <p:cNvSpPr>
            <a:spLocks noChangeAspect="1"/>
          </p:cNvSpPr>
          <p:nvPr userDrawn="1"/>
        </p:nvSpPr>
        <p:spPr>
          <a:xfrm>
            <a:off x="10858217" y="6041524"/>
            <a:ext cx="675070" cy="674419"/>
          </a:xfrm>
          <a:custGeom>
            <a:avLst/>
            <a:gdLst>
              <a:gd name="connsiteX0" fmla="*/ 195785 w 335811"/>
              <a:gd name="connsiteY0" fmla="*/ 108128 h 335487"/>
              <a:gd name="connsiteX1" fmla="*/ 169426 w 335811"/>
              <a:gd name="connsiteY1" fmla="*/ 0 h 335487"/>
              <a:gd name="connsiteX2" fmla="*/ 141358 w 335811"/>
              <a:gd name="connsiteY2" fmla="*/ 107729 h 335487"/>
              <a:gd name="connsiteX3" fmla="*/ 108347 w 335811"/>
              <a:gd name="connsiteY3" fmla="*/ 140069 h 335487"/>
              <a:gd name="connsiteX4" fmla="*/ 0 w 335811"/>
              <a:gd name="connsiteY4" fmla="*/ 166256 h 335487"/>
              <a:gd name="connsiteX5" fmla="*/ 107840 w 335811"/>
              <a:gd name="connsiteY5" fmla="*/ 194329 h 335487"/>
              <a:gd name="connsiteX6" fmla="*/ 140217 w 335811"/>
              <a:gd name="connsiteY6" fmla="*/ 227264 h 335487"/>
              <a:gd name="connsiteX7" fmla="*/ 166449 w 335811"/>
              <a:gd name="connsiteY7" fmla="*/ 335487 h 335487"/>
              <a:gd name="connsiteX8" fmla="*/ 194580 w 335811"/>
              <a:gd name="connsiteY8" fmla="*/ 227758 h 335487"/>
              <a:gd name="connsiteX9" fmla="*/ 227528 w 335811"/>
              <a:gd name="connsiteY9" fmla="*/ 195418 h 335487"/>
              <a:gd name="connsiteX10" fmla="*/ 335811 w 335811"/>
              <a:gd name="connsiteY10" fmla="*/ 169231 h 335487"/>
              <a:gd name="connsiteX11" fmla="*/ 227971 w 335811"/>
              <a:gd name="connsiteY11" fmla="*/ 141158 h 335487"/>
              <a:gd name="connsiteX12" fmla="*/ 195785 w 335811"/>
              <a:gd name="connsiteY12" fmla="*/ 108128 h 335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35811" h="335487">
                <a:moveTo>
                  <a:pt x="195785" y="108128"/>
                </a:moveTo>
                <a:lnTo>
                  <a:pt x="169426" y="0"/>
                </a:lnTo>
                <a:lnTo>
                  <a:pt x="141358" y="107729"/>
                </a:lnTo>
                <a:cubicBezTo>
                  <a:pt x="137176" y="123801"/>
                  <a:pt x="124440" y="136201"/>
                  <a:pt x="108347" y="140069"/>
                </a:cubicBezTo>
                <a:lnTo>
                  <a:pt x="0" y="166256"/>
                </a:lnTo>
                <a:lnTo>
                  <a:pt x="107840" y="194329"/>
                </a:lnTo>
                <a:cubicBezTo>
                  <a:pt x="123934" y="198494"/>
                  <a:pt x="136352" y="211192"/>
                  <a:pt x="140217" y="227264"/>
                </a:cubicBezTo>
                <a:lnTo>
                  <a:pt x="166449" y="335487"/>
                </a:lnTo>
                <a:lnTo>
                  <a:pt x="194580" y="227758"/>
                </a:lnTo>
                <a:cubicBezTo>
                  <a:pt x="198762" y="211686"/>
                  <a:pt x="211434" y="199286"/>
                  <a:pt x="227528" y="195418"/>
                </a:cubicBezTo>
                <a:lnTo>
                  <a:pt x="335811" y="169231"/>
                </a:lnTo>
                <a:lnTo>
                  <a:pt x="227971" y="141158"/>
                </a:lnTo>
                <a:cubicBezTo>
                  <a:pt x="212131" y="136891"/>
                  <a:pt x="199649" y="124194"/>
                  <a:pt x="195785" y="108128"/>
                </a:cubicBezTo>
                <a:close/>
              </a:path>
            </a:pathLst>
          </a:custGeom>
          <a:solidFill>
            <a:schemeClr val="accent1">
              <a:alpha val="7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8">
            <a:extLst>
              <a:ext uri="{FF2B5EF4-FFF2-40B4-BE49-F238E27FC236}">
                <a16:creationId xmlns:a16="http://schemas.microsoft.com/office/drawing/2014/main" id="{A106E5BE-39E0-2BB6-394A-1EBC94832916}"/>
              </a:ext>
            </a:extLst>
          </p:cNvPr>
          <p:cNvSpPr>
            <a:spLocks noChangeAspect="1"/>
          </p:cNvSpPr>
          <p:nvPr userDrawn="1"/>
        </p:nvSpPr>
        <p:spPr>
          <a:xfrm>
            <a:off x="11689723" y="4097737"/>
            <a:ext cx="255894" cy="498974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A24E81C-DE31-2E70-7F5E-E5202B5902A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39B88E4-A5C7-A585-1A64-F8450245142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 3">
            <a:extLst>
              <a:ext uri="{FF2B5EF4-FFF2-40B4-BE49-F238E27FC236}">
                <a16:creationId xmlns:a16="http://schemas.microsoft.com/office/drawing/2014/main" id="{90A1EFD3-4624-91D6-F129-B804E5622B0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649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199632" cy="1828800"/>
          </a:xfrm>
        </p:spPr>
        <p:txBody>
          <a:bodyPr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ED923C5-016C-2CA7-2F63-15FC08D6D959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4DAE54-E5CA-011A-7527-D1EE52ACB05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EEAEB7-DBCC-68CE-931B-E4B778BCE9E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A2B3911-B5F4-2FFA-CF99-5D0AE9F3EB1B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B09C5713-A2F7-C87D-939F-FA4F0C19611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53896" y="2953512"/>
            <a:ext cx="4663440" cy="3904488"/>
          </a:xfrm>
          <a:custGeom>
            <a:avLst/>
            <a:gdLst>
              <a:gd name="connsiteX0" fmla="*/ 2331720 w 4663440"/>
              <a:gd name="connsiteY0" fmla="*/ 0 h 3904488"/>
              <a:gd name="connsiteX1" fmla="*/ 4663440 w 4663440"/>
              <a:gd name="connsiteY1" fmla="*/ 2331720 h 3904488"/>
              <a:gd name="connsiteX2" fmla="*/ 4130989 w 4663440"/>
              <a:gd name="connsiteY2" fmla="*/ 3814911 h 3904488"/>
              <a:gd name="connsiteX3" fmla="*/ 4049575 w 4663440"/>
              <a:gd name="connsiteY3" fmla="*/ 3904488 h 3904488"/>
              <a:gd name="connsiteX4" fmla="*/ 613866 w 4663440"/>
              <a:gd name="connsiteY4" fmla="*/ 3904488 h 3904488"/>
              <a:gd name="connsiteX5" fmla="*/ 532452 w 4663440"/>
              <a:gd name="connsiteY5" fmla="*/ 3814911 h 3904488"/>
              <a:gd name="connsiteX6" fmla="*/ 0 w 4663440"/>
              <a:gd name="connsiteY6" fmla="*/ 2331720 h 3904488"/>
              <a:gd name="connsiteX7" fmla="*/ 2331720 w 4663440"/>
              <a:gd name="connsiteY7" fmla="*/ 0 h 3904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63440" h="3904488">
                <a:moveTo>
                  <a:pt x="2331720" y="0"/>
                </a:moveTo>
                <a:cubicBezTo>
                  <a:pt x="3619493" y="0"/>
                  <a:pt x="4663440" y="1043947"/>
                  <a:pt x="4663440" y="2331720"/>
                </a:cubicBezTo>
                <a:cubicBezTo>
                  <a:pt x="4663440" y="2895121"/>
                  <a:pt x="4463622" y="3411852"/>
                  <a:pt x="4130989" y="3814911"/>
                </a:cubicBezTo>
                <a:lnTo>
                  <a:pt x="4049575" y="3904488"/>
                </a:lnTo>
                <a:lnTo>
                  <a:pt x="613866" y="3904488"/>
                </a:lnTo>
                <a:lnTo>
                  <a:pt x="532452" y="3814911"/>
                </a:lnTo>
                <a:cubicBezTo>
                  <a:pt x="199818" y="3411852"/>
                  <a:pt x="0" y="2895121"/>
                  <a:pt x="0" y="2331720"/>
                </a:cubicBezTo>
                <a:cubicBezTo>
                  <a:pt x="0" y="1043947"/>
                  <a:pt x="1043947" y="0"/>
                  <a:pt x="233172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8BB0E618-3DD8-1049-1558-9E0EA27445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90688" y="2953512"/>
            <a:ext cx="3886200" cy="365760"/>
          </a:xfrm>
        </p:spPr>
        <p:txBody>
          <a:bodyPr anchor="t"/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7C5B3D57-5BE1-5453-C9A9-1D2C9BA69E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90688" y="329184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A69BFA07-DA9D-CEA3-F4F4-17FBDE3078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790688" y="4910328"/>
            <a:ext cx="3886200" cy="365760"/>
          </a:xfrm>
        </p:spPr>
        <p:txBody>
          <a:bodyPr anchor="t"/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EE4333DB-F2DE-4E8A-4060-B769CDD6F275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790688" y="525780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Freeform 60">
            <a:extLst>
              <a:ext uri="{FF2B5EF4-FFF2-40B4-BE49-F238E27FC236}">
                <a16:creationId xmlns:a16="http://schemas.microsoft.com/office/drawing/2014/main" id="{F4EDAD11-B12A-61FB-7762-03CD9091E681}"/>
              </a:ext>
            </a:extLst>
          </p:cNvPr>
          <p:cNvSpPr/>
          <p:nvPr userDrawn="1"/>
        </p:nvSpPr>
        <p:spPr>
          <a:xfrm>
            <a:off x="6374996" y="6066611"/>
            <a:ext cx="388498" cy="388246"/>
          </a:xfrm>
          <a:custGeom>
            <a:avLst/>
            <a:gdLst>
              <a:gd name="connsiteX0" fmla="*/ 401832 w 689950"/>
              <a:gd name="connsiteY0" fmla="*/ 222333 h 689502"/>
              <a:gd name="connsiteX1" fmla="*/ 347850 w 689950"/>
              <a:gd name="connsiteY1" fmla="*/ 0 h 689502"/>
              <a:gd name="connsiteX2" fmla="*/ 290163 w 689950"/>
              <a:gd name="connsiteY2" fmla="*/ 221384 h 689502"/>
              <a:gd name="connsiteX3" fmla="*/ 222509 w 689950"/>
              <a:gd name="connsiteY3" fmla="*/ 287948 h 689502"/>
              <a:gd name="connsiteX4" fmla="*/ 0 w 689950"/>
              <a:gd name="connsiteY4" fmla="*/ 341905 h 689502"/>
              <a:gd name="connsiteX5" fmla="*/ 221551 w 689950"/>
              <a:gd name="connsiteY5" fmla="*/ 399521 h 689502"/>
              <a:gd name="connsiteX6" fmla="*/ 288118 w 689950"/>
              <a:gd name="connsiteY6" fmla="*/ 467170 h 689502"/>
              <a:gd name="connsiteX7" fmla="*/ 342101 w 689950"/>
              <a:gd name="connsiteY7" fmla="*/ 689503 h 689502"/>
              <a:gd name="connsiteX8" fmla="*/ 399788 w 689950"/>
              <a:gd name="connsiteY8" fmla="*/ 468119 h 689502"/>
              <a:gd name="connsiteX9" fmla="*/ 467506 w 689950"/>
              <a:gd name="connsiteY9" fmla="*/ 401555 h 689502"/>
              <a:gd name="connsiteX10" fmla="*/ 689950 w 689950"/>
              <a:gd name="connsiteY10" fmla="*/ 347598 h 689502"/>
              <a:gd name="connsiteX11" fmla="*/ 468399 w 689950"/>
              <a:gd name="connsiteY11" fmla="*/ 289982 h 689502"/>
              <a:gd name="connsiteX12" fmla="*/ 401832 w 689950"/>
              <a:gd name="connsiteY12" fmla="*/ 222333 h 689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9950" h="689502">
                <a:moveTo>
                  <a:pt x="401832" y="222333"/>
                </a:moveTo>
                <a:lnTo>
                  <a:pt x="347850" y="0"/>
                </a:lnTo>
                <a:lnTo>
                  <a:pt x="290163" y="221384"/>
                </a:lnTo>
                <a:cubicBezTo>
                  <a:pt x="281602" y="254327"/>
                  <a:pt x="255601" y="279814"/>
                  <a:pt x="222509" y="287948"/>
                </a:cubicBezTo>
                <a:lnTo>
                  <a:pt x="0" y="341905"/>
                </a:lnTo>
                <a:lnTo>
                  <a:pt x="221551" y="399521"/>
                </a:lnTo>
                <a:cubicBezTo>
                  <a:pt x="254515" y="408062"/>
                  <a:pt x="280005" y="434091"/>
                  <a:pt x="288118" y="467170"/>
                </a:cubicBezTo>
                <a:lnTo>
                  <a:pt x="342101" y="689503"/>
                </a:lnTo>
                <a:lnTo>
                  <a:pt x="399788" y="468119"/>
                </a:lnTo>
                <a:cubicBezTo>
                  <a:pt x="408349" y="435176"/>
                  <a:pt x="434349" y="409688"/>
                  <a:pt x="467506" y="401555"/>
                </a:cubicBezTo>
                <a:lnTo>
                  <a:pt x="689950" y="347598"/>
                </a:lnTo>
                <a:lnTo>
                  <a:pt x="468399" y="289982"/>
                </a:lnTo>
                <a:cubicBezTo>
                  <a:pt x="435308" y="281441"/>
                  <a:pt x="409818" y="255412"/>
                  <a:pt x="401832" y="222333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638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0" name="Freeform 3">
            <a:extLst>
              <a:ext uri="{FF2B5EF4-FFF2-40B4-BE49-F238E27FC236}">
                <a16:creationId xmlns:a16="http://schemas.microsoft.com/office/drawing/2014/main" id="{C9FC0B3C-D444-459C-4DAC-16A85D143375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4993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400800" cy="2286000"/>
          </a:xfrm>
        </p:spPr>
        <p:txBody>
          <a:bodyPr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A74EEE57-1DD6-8C1D-B9AA-D98CD7B878C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71600" y="3904488"/>
            <a:ext cx="3529584" cy="2953512"/>
          </a:xfrm>
          <a:custGeom>
            <a:avLst/>
            <a:gdLst>
              <a:gd name="connsiteX0" fmla="*/ 1764792 w 3529584"/>
              <a:gd name="connsiteY0" fmla="*/ 0 h 2953512"/>
              <a:gd name="connsiteX1" fmla="*/ 3390898 w 3529584"/>
              <a:gd name="connsiteY1" fmla="*/ 1077855 h 2953512"/>
              <a:gd name="connsiteX2" fmla="*/ 3412080 w 3529584"/>
              <a:gd name="connsiteY2" fmla="*/ 1135728 h 2953512"/>
              <a:gd name="connsiteX3" fmla="*/ 3174188 w 3529584"/>
              <a:gd name="connsiteY3" fmla="*/ 1027147 h 2953512"/>
              <a:gd name="connsiteX4" fmla="*/ 3457880 w 3529584"/>
              <a:gd name="connsiteY4" fmla="*/ 1277875 h 2953512"/>
              <a:gd name="connsiteX5" fmla="*/ 3174188 w 3529584"/>
              <a:gd name="connsiteY5" fmla="*/ 1528615 h 2953512"/>
              <a:gd name="connsiteX6" fmla="*/ 3487662 w 3529584"/>
              <a:gd name="connsiteY6" fmla="*/ 1385524 h 2953512"/>
              <a:gd name="connsiteX7" fmla="*/ 3493730 w 3529584"/>
              <a:gd name="connsiteY7" fmla="*/ 1409125 h 2953512"/>
              <a:gd name="connsiteX8" fmla="*/ 3515849 w 3529584"/>
              <a:gd name="connsiteY8" fmla="*/ 1554054 h 2953512"/>
              <a:gd name="connsiteX9" fmla="*/ 3525860 w 3529584"/>
              <a:gd name="connsiteY9" fmla="*/ 1691042 h 2953512"/>
              <a:gd name="connsiteX10" fmla="*/ 3529584 w 3529584"/>
              <a:gd name="connsiteY10" fmla="*/ 1764792 h 2953512"/>
              <a:gd name="connsiteX11" fmla="*/ 3126592 w 3529584"/>
              <a:gd name="connsiteY11" fmla="*/ 2887364 h 2953512"/>
              <a:gd name="connsiteX12" fmla="*/ 3066472 w 3529584"/>
              <a:gd name="connsiteY12" fmla="*/ 2953512 h 2953512"/>
              <a:gd name="connsiteX13" fmla="*/ 463112 w 3529584"/>
              <a:gd name="connsiteY13" fmla="*/ 2953512 h 2953512"/>
              <a:gd name="connsiteX14" fmla="*/ 402993 w 3529584"/>
              <a:gd name="connsiteY14" fmla="*/ 2887364 h 2953512"/>
              <a:gd name="connsiteX15" fmla="*/ 0 w 3529584"/>
              <a:gd name="connsiteY15" fmla="*/ 1764792 h 2953512"/>
              <a:gd name="connsiteX16" fmla="*/ 1764792 w 3529584"/>
              <a:gd name="connsiteY16" fmla="*/ 0 h 2953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529584" h="2953512">
                <a:moveTo>
                  <a:pt x="1764792" y="0"/>
                </a:moveTo>
                <a:cubicBezTo>
                  <a:pt x="2495793" y="0"/>
                  <a:pt x="3122988" y="444445"/>
                  <a:pt x="3390898" y="1077855"/>
                </a:cubicBezTo>
                <a:lnTo>
                  <a:pt x="3412080" y="1135728"/>
                </a:lnTo>
                <a:lnTo>
                  <a:pt x="3174188" y="1027147"/>
                </a:lnTo>
                <a:lnTo>
                  <a:pt x="3457880" y="1277875"/>
                </a:lnTo>
                <a:lnTo>
                  <a:pt x="3174188" y="1528615"/>
                </a:lnTo>
                <a:lnTo>
                  <a:pt x="3487662" y="1385524"/>
                </a:lnTo>
                <a:lnTo>
                  <a:pt x="3493730" y="1409125"/>
                </a:lnTo>
                <a:lnTo>
                  <a:pt x="3515849" y="1554054"/>
                </a:lnTo>
                <a:lnTo>
                  <a:pt x="3525860" y="1691042"/>
                </a:lnTo>
                <a:lnTo>
                  <a:pt x="3529584" y="1764792"/>
                </a:lnTo>
                <a:cubicBezTo>
                  <a:pt x="3529584" y="2191210"/>
                  <a:pt x="3378350" y="2582304"/>
                  <a:pt x="3126592" y="2887364"/>
                </a:cubicBezTo>
                <a:lnTo>
                  <a:pt x="3066472" y="2953512"/>
                </a:lnTo>
                <a:lnTo>
                  <a:pt x="463112" y="2953512"/>
                </a:lnTo>
                <a:lnTo>
                  <a:pt x="402993" y="2887364"/>
                </a:lnTo>
                <a:cubicBezTo>
                  <a:pt x="151235" y="2582304"/>
                  <a:pt x="0" y="2191210"/>
                  <a:pt x="0" y="1764792"/>
                </a:cubicBezTo>
                <a:cubicBezTo>
                  <a:pt x="0" y="790124"/>
                  <a:pt x="790124" y="0"/>
                  <a:pt x="1764792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8BB0E618-3DD8-1049-1558-9E0EA27445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5048" y="2953512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7C5B3D57-5BE1-5453-C9A9-1D2C9BA69E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5048" y="329184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A69BFA07-DA9D-CEA3-F4F4-17FBDE3078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385048" y="4910328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EE4333DB-F2DE-4E8A-4060-B769CDD6F275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385048" y="5266944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Freeform 18">
            <a:extLst>
              <a:ext uri="{FF2B5EF4-FFF2-40B4-BE49-F238E27FC236}">
                <a16:creationId xmlns:a16="http://schemas.microsoft.com/office/drawing/2014/main" id="{A830F86E-1388-EEAD-FC67-A809646274EA}"/>
              </a:ext>
            </a:extLst>
          </p:cNvPr>
          <p:cNvSpPr/>
          <p:nvPr userDrawn="1"/>
        </p:nvSpPr>
        <p:spPr>
          <a:xfrm>
            <a:off x="5291625" y="3688261"/>
            <a:ext cx="336443" cy="335943"/>
          </a:xfrm>
          <a:custGeom>
            <a:avLst/>
            <a:gdLst>
              <a:gd name="connsiteX0" fmla="*/ 245094 w 420851"/>
              <a:gd name="connsiteY0" fmla="*/ 135503 h 420225"/>
              <a:gd name="connsiteX1" fmla="*/ 212161 w 420851"/>
              <a:gd name="connsiteY1" fmla="*/ 0 h 420225"/>
              <a:gd name="connsiteX2" fmla="*/ 176994 w 420851"/>
              <a:gd name="connsiteY2" fmla="*/ 134928 h 420225"/>
              <a:gd name="connsiteX3" fmla="*/ 135701 w 420851"/>
              <a:gd name="connsiteY3" fmla="*/ 175494 h 420225"/>
              <a:gd name="connsiteX4" fmla="*/ 0 w 420851"/>
              <a:gd name="connsiteY4" fmla="*/ 208377 h 420225"/>
              <a:gd name="connsiteX5" fmla="*/ 135125 w 420851"/>
              <a:gd name="connsiteY5" fmla="*/ 243491 h 420225"/>
              <a:gd name="connsiteX6" fmla="*/ 175752 w 420851"/>
              <a:gd name="connsiteY6" fmla="*/ 284722 h 420225"/>
              <a:gd name="connsiteX7" fmla="*/ 208685 w 420851"/>
              <a:gd name="connsiteY7" fmla="*/ 420225 h 420225"/>
              <a:gd name="connsiteX8" fmla="*/ 243858 w 420851"/>
              <a:gd name="connsiteY8" fmla="*/ 285304 h 420225"/>
              <a:gd name="connsiteX9" fmla="*/ 285145 w 420851"/>
              <a:gd name="connsiteY9" fmla="*/ 244731 h 420225"/>
              <a:gd name="connsiteX10" fmla="*/ 420852 w 420851"/>
              <a:gd name="connsiteY10" fmla="*/ 211848 h 420225"/>
              <a:gd name="connsiteX11" fmla="*/ 285727 w 420851"/>
              <a:gd name="connsiteY11" fmla="*/ 176734 h 420225"/>
              <a:gd name="connsiteX12" fmla="*/ 245094 w 420851"/>
              <a:gd name="connsiteY12" fmla="*/ 135503 h 420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20851" h="420225">
                <a:moveTo>
                  <a:pt x="245094" y="135503"/>
                </a:moveTo>
                <a:lnTo>
                  <a:pt x="212161" y="0"/>
                </a:lnTo>
                <a:lnTo>
                  <a:pt x="176994" y="134928"/>
                </a:lnTo>
                <a:cubicBezTo>
                  <a:pt x="171783" y="155003"/>
                  <a:pt x="155896" y="170541"/>
                  <a:pt x="135701" y="175494"/>
                </a:cubicBezTo>
                <a:lnTo>
                  <a:pt x="0" y="208377"/>
                </a:lnTo>
                <a:lnTo>
                  <a:pt x="135125" y="243491"/>
                </a:lnTo>
                <a:cubicBezTo>
                  <a:pt x="155230" y="248700"/>
                  <a:pt x="170791" y="264564"/>
                  <a:pt x="175752" y="284722"/>
                </a:cubicBezTo>
                <a:lnTo>
                  <a:pt x="208685" y="420225"/>
                </a:lnTo>
                <a:lnTo>
                  <a:pt x="243858" y="285304"/>
                </a:lnTo>
                <a:cubicBezTo>
                  <a:pt x="249069" y="265222"/>
                  <a:pt x="264956" y="249691"/>
                  <a:pt x="285145" y="244731"/>
                </a:cubicBezTo>
                <a:lnTo>
                  <a:pt x="420852" y="211848"/>
                </a:lnTo>
                <a:lnTo>
                  <a:pt x="285727" y="176734"/>
                </a:lnTo>
                <a:cubicBezTo>
                  <a:pt x="265532" y="171531"/>
                  <a:pt x="249978" y="155668"/>
                  <a:pt x="245094" y="135503"/>
                </a:cubicBezTo>
                <a:close/>
              </a:path>
            </a:pathLst>
          </a:custGeom>
          <a:solidFill>
            <a:schemeClr val="accent1"/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" name="Freeform 20">
            <a:extLst>
              <a:ext uri="{FF2B5EF4-FFF2-40B4-BE49-F238E27FC236}">
                <a16:creationId xmlns:a16="http://schemas.microsoft.com/office/drawing/2014/main" id="{6D5DA098-79B0-3BFD-6CD4-810E3FC3CDB4}"/>
              </a:ext>
            </a:extLst>
          </p:cNvPr>
          <p:cNvSpPr/>
          <p:nvPr userDrawn="1"/>
        </p:nvSpPr>
        <p:spPr>
          <a:xfrm>
            <a:off x="5992956" y="4402932"/>
            <a:ext cx="608093" cy="607179"/>
          </a:xfrm>
          <a:custGeom>
            <a:avLst/>
            <a:gdLst>
              <a:gd name="connsiteX0" fmla="*/ 354141 w 608093"/>
              <a:gd name="connsiteY0" fmla="*/ 195787 h 607179"/>
              <a:gd name="connsiteX1" fmla="*/ 306556 w 608093"/>
              <a:gd name="connsiteY1" fmla="*/ 0 h 607179"/>
              <a:gd name="connsiteX2" fmla="*/ 255745 w 608093"/>
              <a:gd name="connsiteY2" fmla="*/ 194952 h 607179"/>
              <a:gd name="connsiteX3" fmla="*/ 196081 w 608093"/>
              <a:gd name="connsiteY3" fmla="*/ 253568 h 607179"/>
              <a:gd name="connsiteX4" fmla="*/ 0 w 608093"/>
              <a:gd name="connsiteY4" fmla="*/ 301082 h 607179"/>
              <a:gd name="connsiteX5" fmla="*/ 195243 w 608093"/>
              <a:gd name="connsiteY5" fmla="*/ 351820 h 607179"/>
              <a:gd name="connsiteX6" fmla="*/ 253953 w 608093"/>
              <a:gd name="connsiteY6" fmla="*/ 411392 h 607179"/>
              <a:gd name="connsiteX7" fmla="*/ 301538 w 608093"/>
              <a:gd name="connsiteY7" fmla="*/ 607179 h 607179"/>
              <a:gd name="connsiteX8" fmla="*/ 352349 w 608093"/>
              <a:gd name="connsiteY8" fmla="*/ 412227 h 607179"/>
              <a:gd name="connsiteX9" fmla="*/ 412012 w 608093"/>
              <a:gd name="connsiteY9" fmla="*/ 353611 h 607179"/>
              <a:gd name="connsiteX10" fmla="*/ 608094 w 608093"/>
              <a:gd name="connsiteY10" fmla="*/ 306097 h 607179"/>
              <a:gd name="connsiteX11" fmla="*/ 412851 w 608093"/>
              <a:gd name="connsiteY11" fmla="*/ 255359 h 607179"/>
              <a:gd name="connsiteX12" fmla="*/ 354141 w 608093"/>
              <a:gd name="connsiteY12" fmla="*/ 195787 h 6071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08093" h="607179">
                <a:moveTo>
                  <a:pt x="354141" y="195787"/>
                </a:moveTo>
                <a:lnTo>
                  <a:pt x="306556" y="0"/>
                </a:lnTo>
                <a:lnTo>
                  <a:pt x="255745" y="194952"/>
                </a:lnTo>
                <a:cubicBezTo>
                  <a:pt x="248211" y="223962"/>
                  <a:pt x="225257" y="246405"/>
                  <a:pt x="196081" y="253568"/>
                </a:cubicBezTo>
                <a:lnTo>
                  <a:pt x="0" y="301082"/>
                </a:lnTo>
                <a:lnTo>
                  <a:pt x="195243" y="351820"/>
                </a:lnTo>
                <a:cubicBezTo>
                  <a:pt x="224297" y="359341"/>
                  <a:pt x="246777" y="382263"/>
                  <a:pt x="253953" y="411392"/>
                </a:cubicBezTo>
                <a:lnTo>
                  <a:pt x="301538" y="607179"/>
                </a:lnTo>
                <a:lnTo>
                  <a:pt x="352349" y="412227"/>
                </a:lnTo>
                <a:cubicBezTo>
                  <a:pt x="359883" y="383218"/>
                  <a:pt x="382836" y="360774"/>
                  <a:pt x="412012" y="353611"/>
                </a:cubicBezTo>
                <a:lnTo>
                  <a:pt x="608094" y="306097"/>
                </a:lnTo>
                <a:lnTo>
                  <a:pt x="412851" y="255359"/>
                </a:lnTo>
                <a:cubicBezTo>
                  <a:pt x="383675" y="247838"/>
                  <a:pt x="361195" y="224916"/>
                  <a:pt x="354141" y="195787"/>
                </a:cubicBezTo>
                <a:close/>
              </a:path>
            </a:pathLst>
          </a:custGeom>
          <a:solidFill>
            <a:schemeClr val="accent1">
              <a:alpha val="7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08519F52-B550-2575-D4FF-6C8DA8A40111}"/>
              </a:ext>
            </a:extLst>
          </p:cNvPr>
          <p:cNvSpPr>
            <a:spLocks noChangeAspect="1"/>
          </p:cNvSpPr>
          <p:nvPr userDrawn="1"/>
        </p:nvSpPr>
        <p:spPr>
          <a:xfrm>
            <a:off x="4545788" y="4446262"/>
            <a:ext cx="745837" cy="1440000"/>
          </a:xfrm>
          <a:custGeom>
            <a:avLst/>
            <a:gdLst>
              <a:gd name="connsiteX0" fmla="*/ 521907 w 842280"/>
              <a:gd name="connsiteY0" fmla="*/ 831285 h 1626204"/>
              <a:gd name="connsiteX1" fmla="*/ 842280 w 842280"/>
              <a:gd name="connsiteY1" fmla="*/ 548136 h 1626204"/>
              <a:gd name="connsiteX2" fmla="*/ 473501 w 842280"/>
              <a:gd name="connsiteY2" fmla="*/ 716458 h 1626204"/>
              <a:gd name="connsiteX3" fmla="*/ 421141 w 842280"/>
              <a:gd name="connsiteY3" fmla="*/ 0 h 1626204"/>
              <a:gd name="connsiteX4" fmla="*/ 368782 w 842280"/>
              <a:gd name="connsiteY4" fmla="*/ 716458 h 1626204"/>
              <a:gd name="connsiteX5" fmla="*/ 0 w 842280"/>
              <a:gd name="connsiteY5" fmla="*/ 548136 h 1626204"/>
              <a:gd name="connsiteX6" fmla="*/ 320376 w 842280"/>
              <a:gd name="connsiteY6" fmla="*/ 831285 h 1626204"/>
              <a:gd name="connsiteX7" fmla="*/ 0 w 842280"/>
              <a:gd name="connsiteY7" fmla="*/ 1114448 h 1626204"/>
              <a:gd name="connsiteX8" fmla="*/ 371352 w 842280"/>
              <a:gd name="connsiteY8" fmla="*/ 944937 h 1626204"/>
              <a:gd name="connsiteX9" fmla="*/ 421141 w 842280"/>
              <a:gd name="connsiteY9" fmla="*/ 1626204 h 1626204"/>
              <a:gd name="connsiteX10" fmla="*/ 470931 w 842280"/>
              <a:gd name="connsiteY10" fmla="*/ 944937 h 1626204"/>
              <a:gd name="connsiteX11" fmla="*/ 842280 w 842280"/>
              <a:gd name="connsiteY11" fmla="*/ 1114448 h 1626204"/>
              <a:gd name="connsiteX12" fmla="*/ 521907 w 842280"/>
              <a:gd name="connsiteY12" fmla="*/ 831285 h 1626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42280" h="1626204">
                <a:moveTo>
                  <a:pt x="521907" y="831285"/>
                </a:moveTo>
                <a:lnTo>
                  <a:pt x="842280" y="548136"/>
                </a:lnTo>
                <a:lnTo>
                  <a:pt x="473501" y="716458"/>
                </a:lnTo>
                <a:lnTo>
                  <a:pt x="421141" y="0"/>
                </a:lnTo>
                <a:lnTo>
                  <a:pt x="368782" y="716458"/>
                </a:lnTo>
                <a:lnTo>
                  <a:pt x="0" y="548136"/>
                </a:lnTo>
                <a:lnTo>
                  <a:pt x="320376" y="831285"/>
                </a:lnTo>
                <a:lnTo>
                  <a:pt x="0" y="1114448"/>
                </a:lnTo>
                <a:lnTo>
                  <a:pt x="371352" y="944937"/>
                </a:lnTo>
                <a:lnTo>
                  <a:pt x="421141" y="1626204"/>
                </a:lnTo>
                <a:lnTo>
                  <a:pt x="470931" y="944937"/>
                </a:lnTo>
                <a:lnTo>
                  <a:pt x="842280" y="1114448"/>
                </a:lnTo>
                <a:lnTo>
                  <a:pt x="521907" y="831285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9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A9D48083-EE32-4556-82EC-A26A3AD3A78F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8385048" y="987552"/>
            <a:ext cx="2743200" cy="365760"/>
          </a:xfrm>
        </p:spPr>
        <p:txBody>
          <a:bodyPr anchor="t"/>
          <a:lstStyle>
            <a:lvl1pPr marL="0" indent="0">
              <a:lnSpc>
                <a:spcPts val="1800"/>
              </a:lnSpc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40AC23EA-1747-DDEE-571E-63DAD9660F56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8385048" y="1325880"/>
            <a:ext cx="2743200" cy="1371600"/>
          </a:xfrm>
        </p:spPr>
        <p:txBody>
          <a:bodyPr/>
          <a:lstStyle>
            <a:lvl1pPr>
              <a:spcBef>
                <a:spcPts val="1000"/>
              </a:spcBef>
              <a:defRPr sz="1400"/>
            </a:lvl1pPr>
            <a:lvl2pPr marL="457200">
              <a:spcBef>
                <a:spcPts val="1000"/>
              </a:spcBef>
              <a:defRPr sz="1200"/>
            </a:lvl2pPr>
            <a:lvl3pPr marL="685800">
              <a:spcBef>
                <a:spcPts val="1000"/>
              </a:spcBef>
              <a:defRPr sz="1100"/>
            </a:lvl3pPr>
            <a:lvl4pPr marL="914400">
              <a:spcBef>
                <a:spcPts val="1000"/>
              </a:spcBef>
              <a:defRPr sz="1050"/>
            </a:lvl4pPr>
            <a:lvl5pPr marL="1143000">
              <a:spcBef>
                <a:spcPts val="100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DBAE159-8E53-2763-DB19-DF122667E6F6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E8B1D44-9CB0-7DD5-CB65-40EF9D2E4623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6C629D9-32B3-1917-DE3E-6BFA1E16363F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381DEFC-FD4E-CF9A-3224-7989755689A8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reeform 3">
            <a:extLst>
              <a:ext uri="{FF2B5EF4-FFF2-40B4-BE49-F238E27FC236}">
                <a16:creationId xmlns:a16="http://schemas.microsoft.com/office/drawing/2014/main" id="{869EA4A1-F714-22A1-3E1D-07E3597FAC8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2067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CADA-A512-EAA5-9BAA-155F44CFF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6629400" cy="685800"/>
          </a:xfrm>
        </p:spPr>
        <p:txBody>
          <a:bodyPr lIns="0" anchor="t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65D0C3-0FC4-C056-696D-8B158CF387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FD3D84-D4D0-AC32-6659-AFDC84589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A703C2D9-DD90-9998-3993-2CA620B8C79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371600" y="2066544"/>
            <a:ext cx="6629400" cy="3959352"/>
          </a:xfrm>
        </p:spPr>
        <p:txBody>
          <a:bodyPr/>
          <a:lstStyle>
            <a:lvl1pPr marL="0" indent="0">
              <a:lnSpc>
                <a:spcPts val="3000"/>
              </a:lnSpc>
              <a:buNone/>
              <a:defRPr sz="2000" cap="none" spc="0" baseline="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2A0BD288-550C-EE69-8398-53B6EE5D291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906256" y="1207008"/>
            <a:ext cx="3285744" cy="4389120"/>
          </a:xfrm>
          <a:custGeom>
            <a:avLst/>
            <a:gdLst>
              <a:gd name="connsiteX0" fmla="*/ 2194560 w 3285744"/>
              <a:gd name="connsiteY0" fmla="*/ 0 h 4389120"/>
              <a:gd name="connsiteX1" fmla="*/ 3240618 w 3285744"/>
              <a:gd name="connsiteY1" fmla="*/ 264872 h 4389120"/>
              <a:gd name="connsiteX2" fmla="*/ 3285744 w 3285744"/>
              <a:gd name="connsiteY2" fmla="*/ 292287 h 4389120"/>
              <a:gd name="connsiteX3" fmla="*/ 3285744 w 3285744"/>
              <a:gd name="connsiteY3" fmla="*/ 4096834 h 4389120"/>
              <a:gd name="connsiteX4" fmla="*/ 3240618 w 3285744"/>
              <a:gd name="connsiteY4" fmla="*/ 4124249 h 4389120"/>
              <a:gd name="connsiteX5" fmla="*/ 2194560 w 3285744"/>
              <a:gd name="connsiteY5" fmla="*/ 4389120 h 4389120"/>
              <a:gd name="connsiteX6" fmla="*/ 0 w 3285744"/>
              <a:gd name="connsiteY6" fmla="*/ 2194560 h 4389120"/>
              <a:gd name="connsiteX7" fmla="*/ 2194560 w 3285744"/>
              <a:gd name="connsiteY7" fmla="*/ 0 h 4389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285744" h="4389120">
                <a:moveTo>
                  <a:pt x="2194560" y="0"/>
                </a:moveTo>
                <a:cubicBezTo>
                  <a:pt x="2573317" y="0"/>
                  <a:pt x="2929663" y="95951"/>
                  <a:pt x="3240618" y="264872"/>
                </a:cubicBezTo>
                <a:lnTo>
                  <a:pt x="3285744" y="292287"/>
                </a:lnTo>
                <a:lnTo>
                  <a:pt x="3285744" y="4096834"/>
                </a:lnTo>
                <a:lnTo>
                  <a:pt x="3240618" y="4124249"/>
                </a:lnTo>
                <a:cubicBezTo>
                  <a:pt x="2929663" y="4293169"/>
                  <a:pt x="2573317" y="4389120"/>
                  <a:pt x="2194560" y="4389120"/>
                </a:cubicBezTo>
                <a:cubicBezTo>
                  <a:pt x="982538" y="4389120"/>
                  <a:pt x="0" y="3406582"/>
                  <a:pt x="0" y="2194560"/>
                </a:cubicBezTo>
                <a:cubicBezTo>
                  <a:pt x="0" y="982538"/>
                  <a:pt x="982538" y="0"/>
                  <a:pt x="2194560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Freeform 25">
            <a:extLst>
              <a:ext uri="{FF2B5EF4-FFF2-40B4-BE49-F238E27FC236}">
                <a16:creationId xmlns:a16="http://schemas.microsoft.com/office/drawing/2014/main" id="{5CD3D703-1155-2416-0A09-961055D1467F}"/>
              </a:ext>
            </a:extLst>
          </p:cNvPr>
          <p:cNvSpPr/>
          <p:nvPr userDrawn="1"/>
        </p:nvSpPr>
        <p:spPr>
          <a:xfrm>
            <a:off x="9264092" y="5903997"/>
            <a:ext cx="356666" cy="356496"/>
          </a:xfrm>
          <a:custGeom>
            <a:avLst/>
            <a:gdLst>
              <a:gd name="connsiteX0" fmla="*/ 107381 w 258737"/>
              <a:gd name="connsiteY0" fmla="*/ 174923 h 258614"/>
              <a:gd name="connsiteX1" fmla="*/ 126418 w 258737"/>
              <a:gd name="connsiteY1" fmla="*/ 258615 h 258614"/>
              <a:gd name="connsiteX2" fmla="*/ 149248 w 258737"/>
              <a:gd name="connsiteY2" fmla="*/ 175882 h 258614"/>
              <a:gd name="connsiteX3" fmla="*/ 175002 w 258737"/>
              <a:gd name="connsiteY3" fmla="*/ 151282 h 258614"/>
              <a:gd name="connsiteX4" fmla="*/ 258738 w 258737"/>
              <a:gd name="connsiteY4" fmla="*/ 132254 h 258614"/>
              <a:gd name="connsiteX5" fmla="*/ 175968 w 258737"/>
              <a:gd name="connsiteY5" fmla="*/ 109433 h 258614"/>
              <a:gd name="connsiteX6" fmla="*/ 151350 w 258737"/>
              <a:gd name="connsiteY6" fmla="*/ 83698 h 258614"/>
              <a:gd name="connsiteX7" fmla="*/ 132313 w 258737"/>
              <a:gd name="connsiteY7" fmla="*/ 0 h 258614"/>
              <a:gd name="connsiteX8" fmla="*/ 109483 w 258737"/>
              <a:gd name="connsiteY8" fmla="*/ 82733 h 258614"/>
              <a:gd name="connsiteX9" fmla="*/ 83736 w 258737"/>
              <a:gd name="connsiteY9" fmla="*/ 107332 h 258614"/>
              <a:gd name="connsiteX10" fmla="*/ 0 w 258737"/>
              <a:gd name="connsiteY10" fmla="*/ 126361 h 258614"/>
              <a:gd name="connsiteX11" fmla="*/ 82770 w 258737"/>
              <a:gd name="connsiteY11" fmla="*/ 149182 h 258614"/>
              <a:gd name="connsiteX12" fmla="*/ 107381 w 258737"/>
              <a:gd name="connsiteY12" fmla="*/ 174923 h 2586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58737" h="258614">
                <a:moveTo>
                  <a:pt x="107381" y="174923"/>
                </a:moveTo>
                <a:lnTo>
                  <a:pt x="126418" y="258615"/>
                </a:lnTo>
                <a:lnTo>
                  <a:pt x="149248" y="175882"/>
                </a:lnTo>
                <a:cubicBezTo>
                  <a:pt x="152632" y="163573"/>
                  <a:pt x="162542" y="154153"/>
                  <a:pt x="175002" y="151282"/>
                </a:cubicBezTo>
                <a:lnTo>
                  <a:pt x="258738" y="132254"/>
                </a:lnTo>
                <a:lnTo>
                  <a:pt x="175968" y="109433"/>
                </a:lnTo>
                <a:cubicBezTo>
                  <a:pt x="163646" y="106052"/>
                  <a:pt x="154223" y="96146"/>
                  <a:pt x="151350" y="83698"/>
                </a:cubicBezTo>
                <a:lnTo>
                  <a:pt x="132313" y="0"/>
                </a:lnTo>
                <a:lnTo>
                  <a:pt x="109483" y="82733"/>
                </a:lnTo>
                <a:cubicBezTo>
                  <a:pt x="106099" y="95042"/>
                  <a:pt x="96189" y="104462"/>
                  <a:pt x="83736" y="107332"/>
                </a:cubicBezTo>
                <a:lnTo>
                  <a:pt x="0" y="126361"/>
                </a:lnTo>
                <a:lnTo>
                  <a:pt x="82770" y="149182"/>
                </a:lnTo>
                <a:cubicBezTo>
                  <a:pt x="95135" y="152563"/>
                  <a:pt x="104559" y="162469"/>
                  <a:pt x="107381" y="174923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Freeform 31">
            <a:extLst>
              <a:ext uri="{FF2B5EF4-FFF2-40B4-BE49-F238E27FC236}">
                <a16:creationId xmlns:a16="http://schemas.microsoft.com/office/drawing/2014/main" id="{9771A880-CDD8-B775-23B3-CD38F09BF455}"/>
              </a:ext>
            </a:extLst>
          </p:cNvPr>
          <p:cNvSpPr/>
          <p:nvPr userDrawn="1"/>
        </p:nvSpPr>
        <p:spPr>
          <a:xfrm>
            <a:off x="7963189" y="5327353"/>
            <a:ext cx="700638" cy="681395"/>
          </a:xfrm>
          <a:custGeom>
            <a:avLst/>
            <a:gdLst>
              <a:gd name="connsiteX0" fmla="*/ 700639 w 700638"/>
              <a:gd name="connsiteY0" fmla="*/ 417159 h 681395"/>
              <a:gd name="connsiteX1" fmla="*/ 447399 w 700638"/>
              <a:gd name="connsiteY1" fmla="*/ 309833 h 681395"/>
              <a:gd name="connsiteX2" fmla="*/ 591832 w 700638"/>
              <a:gd name="connsiteY2" fmla="*/ 76386 h 681395"/>
              <a:gd name="connsiteX3" fmla="*/ 372140 w 700638"/>
              <a:gd name="connsiteY3" fmla="*/ 241441 h 681395"/>
              <a:gd name="connsiteX4" fmla="*/ 241512 w 700638"/>
              <a:gd name="connsiteY4" fmla="*/ 0 h 681395"/>
              <a:gd name="connsiteX5" fmla="*/ 275061 w 700638"/>
              <a:gd name="connsiteY5" fmla="*/ 272230 h 681395"/>
              <a:gd name="connsiteX6" fmla="*/ 0 w 700638"/>
              <a:gd name="connsiteY6" fmla="*/ 264388 h 681395"/>
              <a:gd name="connsiteX7" fmla="*/ 253240 w 700638"/>
              <a:gd name="connsiteY7" fmla="*/ 371563 h 681395"/>
              <a:gd name="connsiteX8" fmla="*/ 108807 w 700638"/>
              <a:gd name="connsiteY8" fmla="*/ 605162 h 681395"/>
              <a:gd name="connsiteX9" fmla="*/ 328499 w 700638"/>
              <a:gd name="connsiteY9" fmla="*/ 439955 h 681395"/>
              <a:gd name="connsiteX10" fmla="*/ 459127 w 700638"/>
              <a:gd name="connsiteY10" fmla="*/ 681396 h 681395"/>
              <a:gd name="connsiteX11" fmla="*/ 425730 w 700638"/>
              <a:gd name="connsiteY11" fmla="*/ 409166 h 681395"/>
              <a:gd name="connsiteX12" fmla="*/ 700639 w 700638"/>
              <a:gd name="connsiteY12" fmla="*/ 417159 h 681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00638" h="681395">
                <a:moveTo>
                  <a:pt x="700639" y="417159"/>
                </a:moveTo>
                <a:lnTo>
                  <a:pt x="447399" y="309833"/>
                </a:lnTo>
                <a:lnTo>
                  <a:pt x="591832" y="76386"/>
                </a:lnTo>
                <a:lnTo>
                  <a:pt x="372140" y="241441"/>
                </a:lnTo>
                <a:lnTo>
                  <a:pt x="241512" y="0"/>
                </a:lnTo>
                <a:lnTo>
                  <a:pt x="275061" y="272230"/>
                </a:lnTo>
                <a:lnTo>
                  <a:pt x="0" y="264388"/>
                </a:lnTo>
                <a:lnTo>
                  <a:pt x="253240" y="371563"/>
                </a:lnTo>
                <a:lnTo>
                  <a:pt x="108807" y="605162"/>
                </a:lnTo>
                <a:lnTo>
                  <a:pt x="328499" y="439955"/>
                </a:lnTo>
                <a:lnTo>
                  <a:pt x="459127" y="681396"/>
                </a:lnTo>
                <a:lnTo>
                  <a:pt x="425730" y="409166"/>
                </a:lnTo>
                <a:lnTo>
                  <a:pt x="700639" y="417159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27A747B8-56F9-CEF5-09E8-8C110F5CF3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69200" y="5529872"/>
            <a:ext cx="2921880" cy="1328128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EC47133-1D93-932D-A698-F9C1A2E5E30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FB22F37-36A2-218F-EA9C-8E98C832AF2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D6C2974-EBC0-872F-5E27-6E1DE4027DBC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14008D9-4C09-85CE-EB6E-33640F74153E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3">
            <a:extLst>
              <a:ext uri="{FF2B5EF4-FFF2-40B4-BE49-F238E27FC236}">
                <a16:creationId xmlns:a16="http://schemas.microsoft.com/office/drawing/2014/main" id="{7BB952F0-2ECF-DCE8-74BA-BF1316D7548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98707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517136"/>
            <a:ext cx="10058400" cy="1371600"/>
          </a:xfrm>
          <a:prstGeom prst="rect">
            <a:avLst/>
          </a:prstGeom>
        </p:spPr>
        <p:txBody>
          <a:bodyPr lIns="0" tIns="0" rIns="0" bIns="0" anchor="b"/>
          <a:lstStyle>
            <a:lvl1pPr algn="ctr">
              <a:lnSpc>
                <a:spcPts val="58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1B16F6AA-935F-5323-434B-E4E99948A36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81144" y="850392"/>
            <a:ext cx="3026664" cy="3026664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B6213F4-C0BB-1106-4CB8-22B9196483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5989320"/>
            <a:ext cx="10058400" cy="228600"/>
          </a:xfrm>
        </p:spPr>
        <p:txBody>
          <a:bodyPr lIns="91440" tIns="45720" rIns="91440" bIns="4572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9" name="Freeform 14">
            <a:extLst>
              <a:ext uri="{FF2B5EF4-FFF2-40B4-BE49-F238E27FC236}">
                <a16:creationId xmlns:a16="http://schemas.microsoft.com/office/drawing/2014/main" id="{0362CD22-E2FC-53A3-52BD-BDB46C1A930A}"/>
              </a:ext>
            </a:extLst>
          </p:cNvPr>
          <p:cNvSpPr/>
          <p:nvPr userDrawn="1"/>
        </p:nvSpPr>
        <p:spPr>
          <a:xfrm>
            <a:off x="8933791" y="1106260"/>
            <a:ext cx="912393" cy="898852"/>
          </a:xfrm>
          <a:custGeom>
            <a:avLst/>
            <a:gdLst>
              <a:gd name="connsiteX0" fmla="*/ 912393 w 912393"/>
              <a:gd name="connsiteY0" fmla="*/ 550288 h 898852"/>
              <a:gd name="connsiteX1" fmla="*/ 582601 w 912393"/>
              <a:gd name="connsiteY1" fmla="*/ 408712 h 898852"/>
              <a:gd name="connsiteX2" fmla="*/ 770719 w 912393"/>
              <a:gd name="connsiteY2" fmla="*/ 100760 h 898852"/>
              <a:gd name="connsiteX3" fmla="*/ 484582 w 912393"/>
              <a:gd name="connsiteY3" fmla="*/ 318491 h 898852"/>
              <a:gd name="connsiteX4" fmla="*/ 314522 w 912393"/>
              <a:gd name="connsiteY4" fmla="*/ 0 h 898852"/>
              <a:gd name="connsiteX5" fmla="*/ 358178 w 912393"/>
              <a:gd name="connsiteY5" fmla="*/ 359111 h 898852"/>
              <a:gd name="connsiteX6" fmla="*/ 0 w 912393"/>
              <a:gd name="connsiteY6" fmla="*/ 348761 h 898852"/>
              <a:gd name="connsiteX7" fmla="*/ 329792 w 912393"/>
              <a:gd name="connsiteY7" fmla="*/ 490141 h 898852"/>
              <a:gd name="connsiteX8" fmla="*/ 141674 w 912393"/>
              <a:gd name="connsiteY8" fmla="*/ 798289 h 898852"/>
              <a:gd name="connsiteX9" fmla="*/ 427811 w 912393"/>
              <a:gd name="connsiteY9" fmla="*/ 580361 h 898852"/>
              <a:gd name="connsiteX10" fmla="*/ 597871 w 912393"/>
              <a:gd name="connsiteY10" fmla="*/ 898852 h 898852"/>
              <a:gd name="connsiteX11" fmla="*/ 554406 w 912393"/>
              <a:gd name="connsiteY11" fmla="*/ 539742 h 898852"/>
              <a:gd name="connsiteX12" fmla="*/ 912393 w 912393"/>
              <a:gd name="connsiteY12" fmla="*/ 550288 h 898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12393" h="898852">
                <a:moveTo>
                  <a:pt x="912393" y="550288"/>
                </a:moveTo>
                <a:lnTo>
                  <a:pt x="582601" y="408712"/>
                </a:lnTo>
                <a:lnTo>
                  <a:pt x="770719" y="100760"/>
                </a:lnTo>
                <a:lnTo>
                  <a:pt x="484582" y="318491"/>
                </a:lnTo>
                <a:lnTo>
                  <a:pt x="314522" y="0"/>
                </a:lnTo>
                <a:lnTo>
                  <a:pt x="358178" y="359111"/>
                </a:lnTo>
                <a:lnTo>
                  <a:pt x="0" y="348761"/>
                </a:lnTo>
                <a:lnTo>
                  <a:pt x="329792" y="490141"/>
                </a:lnTo>
                <a:lnTo>
                  <a:pt x="141674" y="798289"/>
                </a:lnTo>
                <a:lnTo>
                  <a:pt x="427811" y="580361"/>
                </a:lnTo>
                <a:lnTo>
                  <a:pt x="597871" y="898852"/>
                </a:lnTo>
                <a:lnTo>
                  <a:pt x="554406" y="539742"/>
                </a:lnTo>
                <a:lnTo>
                  <a:pt x="912393" y="550288"/>
                </a:lnTo>
                <a:close/>
              </a:path>
            </a:pathLst>
          </a:custGeom>
          <a:solidFill>
            <a:schemeClr val="accent1">
              <a:alpha val="7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 18">
            <a:extLst>
              <a:ext uri="{FF2B5EF4-FFF2-40B4-BE49-F238E27FC236}">
                <a16:creationId xmlns:a16="http://schemas.microsoft.com/office/drawing/2014/main" id="{8E16870B-03F1-A530-65FC-443A2FE978EF}"/>
              </a:ext>
            </a:extLst>
          </p:cNvPr>
          <p:cNvSpPr/>
          <p:nvPr userDrawn="1"/>
        </p:nvSpPr>
        <p:spPr>
          <a:xfrm>
            <a:off x="8278420" y="935826"/>
            <a:ext cx="278786" cy="259527"/>
          </a:xfrm>
          <a:custGeom>
            <a:avLst/>
            <a:gdLst>
              <a:gd name="connsiteX0" fmla="*/ 171359 w 278786"/>
              <a:gd name="connsiteY0" fmla="*/ 105801 h 259527"/>
              <a:gd name="connsiteX1" fmla="*/ 194980 w 278786"/>
              <a:gd name="connsiteY1" fmla="*/ 0 h 259527"/>
              <a:gd name="connsiteX2" fmla="*/ 134787 w 278786"/>
              <a:gd name="connsiteY2" fmla="*/ 89859 h 259527"/>
              <a:gd name="connsiteX3" fmla="*/ 55491 w 278786"/>
              <a:gd name="connsiteY3" fmla="*/ 16522 h 259527"/>
              <a:gd name="connsiteX4" fmla="*/ 102815 w 278786"/>
              <a:gd name="connsiteY4" fmla="*/ 113918 h 259527"/>
              <a:gd name="connsiteX5" fmla="*/ 0 w 278786"/>
              <a:gd name="connsiteY5" fmla="*/ 146286 h 259527"/>
              <a:gd name="connsiteX6" fmla="*/ 107428 w 278786"/>
              <a:gd name="connsiteY6" fmla="*/ 153727 h 259527"/>
              <a:gd name="connsiteX7" fmla="*/ 83902 w 278786"/>
              <a:gd name="connsiteY7" fmla="*/ 259528 h 259527"/>
              <a:gd name="connsiteX8" fmla="*/ 144095 w 278786"/>
              <a:gd name="connsiteY8" fmla="*/ 169669 h 259527"/>
              <a:gd name="connsiteX9" fmla="*/ 223296 w 278786"/>
              <a:gd name="connsiteY9" fmla="*/ 243007 h 259527"/>
              <a:gd name="connsiteX10" fmla="*/ 176067 w 278786"/>
              <a:gd name="connsiteY10" fmla="*/ 145610 h 259527"/>
              <a:gd name="connsiteX11" fmla="*/ 278787 w 278786"/>
              <a:gd name="connsiteY11" fmla="*/ 113241 h 259527"/>
              <a:gd name="connsiteX12" fmla="*/ 171359 w 278786"/>
              <a:gd name="connsiteY12" fmla="*/ 105801 h 259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8786" h="259527">
                <a:moveTo>
                  <a:pt x="171359" y="105801"/>
                </a:moveTo>
                <a:lnTo>
                  <a:pt x="194980" y="0"/>
                </a:lnTo>
                <a:lnTo>
                  <a:pt x="134787" y="89859"/>
                </a:lnTo>
                <a:lnTo>
                  <a:pt x="55491" y="16522"/>
                </a:lnTo>
                <a:lnTo>
                  <a:pt x="102815" y="113918"/>
                </a:lnTo>
                <a:lnTo>
                  <a:pt x="0" y="146286"/>
                </a:lnTo>
                <a:lnTo>
                  <a:pt x="107428" y="153727"/>
                </a:lnTo>
                <a:lnTo>
                  <a:pt x="83902" y="259528"/>
                </a:lnTo>
                <a:lnTo>
                  <a:pt x="144095" y="169669"/>
                </a:lnTo>
                <a:lnTo>
                  <a:pt x="223296" y="243007"/>
                </a:lnTo>
                <a:lnTo>
                  <a:pt x="176067" y="145610"/>
                </a:lnTo>
                <a:lnTo>
                  <a:pt x="278787" y="113241"/>
                </a:lnTo>
                <a:lnTo>
                  <a:pt x="171359" y="105801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1" name="Freeform 19">
            <a:extLst>
              <a:ext uri="{FF2B5EF4-FFF2-40B4-BE49-F238E27FC236}">
                <a16:creationId xmlns:a16="http://schemas.microsoft.com/office/drawing/2014/main" id="{679E00C2-01F4-D45D-977A-FBD12D585895}"/>
              </a:ext>
            </a:extLst>
          </p:cNvPr>
          <p:cNvSpPr/>
          <p:nvPr userDrawn="1"/>
        </p:nvSpPr>
        <p:spPr>
          <a:xfrm>
            <a:off x="2686045" y="1923510"/>
            <a:ext cx="500548" cy="462086"/>
          </a:xfrm>
          <a:custGeom>
            <a:avLst/>
            <a:gdLst>
              <a:gd name="connsiteX0" fmla="*/ 307673 w 500548"/>
              <a:gd name="connsiteY0" fmla="*/ 188379 h 462086"/>
              <a:gd name="connsiteX1" fmla="*/ 350074 w 500548"/>
              <a:gd name="connsiteY1" fmla="*/ 0 h 462086"/>
              <a:gd name="connsiteX2" fmla="*/ 242000 w 500548"/>
              <a:gd name="connsiteY2" fmla="*/ 159989 h 462086"/>
              <a:gd name="connsiteX3" fmla="*/ 99628 w 500548"/>
              <a:gd name="connsiteY3" fmla="*/ 29415 h 462086"/>
              <a:gd name="connsiteX4" fmla="*/ 184601 w 500548"/>
              <a:gd name="connsiteY4" fmla="*/ 202830 h 462086"/>
              <a:gd name="connsiteX5" fmla="*/ 0 w 500548"/>
              <a:gd name="connsiteY5" fmla="*/ 260458 h 462086"/>
              <a:gd name="connsiteX6" fmla="*/ 192876 w 500548"/>
              <a:gd name="connsiteY6" fmla="*/ 273707 h 462086"/>
              <a:gd name="connsiteX7" fmla="*/ 150646 w 500548"/>
              <a:gd name="connsiteY7" fmla="*/ 462086 h 462086"/>
              <a:gd name="connsiteX8" fmla="*/ 258720 w 500548"/>
              <a:gd name="connsiteY8" fmla="*/ 302090 h 462086"/>
              <a:gd name="connsiteX9" fmla="*/ 400921 w 500548"/>
              <a:gd name="connsiteY9" fmla="*/ 432671 h 462086"/>
              <a:gd name="connsiteX10" fmla="*/ 316119 w 500548"/>
              <a:gd name="connsiteY10" fmla="*/ 259256 h 462086"/>
              <a:gd name="connsiteX11" fmla="*/ 500549 w 500548"/>
              <a:gd name="connsiteY11" fmla="*/ 201628 h 462086"/>
              <a:gd name="connsiteX12" fmla="*/ 307673 w 500548"/>
              <a:gd name="connsiteY12" fmla="*/ 188379 h 4620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00548" h="462086">
                <a:moveTo>
                  <a:pt x="307673" y="188379"/>
                </a:moveTo>
                <a:lnTo>
                  <a:pt x="350074" y="0"/>
                </a:lnTo>
                <a:lnTo>
                  <a:pt x="242000" y="159989"/>
                </a:lnTo>
                <a:lnTo>
                  <a:pt x="99628" y="29415"/>
                </a:lnTo>
                <a:lnTo>
                  <a:pt x="184601" y="202830"/>
                </a:lnTo>
                <a:lnTo>
                  <a:pt x="0" y="260458"/>
                </a:lnTo>
                <a:lnTo>
                  <a:pt x="192876" y="273707"/>
                </a:lnTo>
                <a:lnTo>
                  <a:pt x="150646" y="462086"/>
                </a:lnTo>
                <a:lnTo>
                  <a:pt x="258720" y="302090"/>
                </a:lnTo>
                <a:lnTo>
                  <a:pt x="400921" y="432671"/>
                </a:lnTo>
                <a:lnTo>
                  <a:pt x="316119" y="259256"/>
                </a:lnTo>
                <a:lnTo>
                  <a:pt x="500549" y="201628"/>
                </a:lnTo>
                <a:lnTo>
                  <a:pt x="307673" y="188379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 25">
            <a:extLst>
              <a:ext uri="{FF2B5EF4-FFF2-40B4-BE49-F238E27FC236}">
                <a16:creationId xmlns:a16="http://schemas.microsoft.com/office/drawing/2014/main" id="{C41A8C89-09F6-04A4-73E5-83ED0A3AA9EE}"/>
              </a:ext>
            </a:extLst>
          </p:cNvPr>
          <p:cNvSpPr/>
          <p:nvPr userDrawn="1"/>
        </p:nvSpPr>
        <p:spPr>
          <a:xfrm>
            <a:off x="4356963" y="638640"/>
            <a:ext cx="3478075" cy="2766240"/>
          </a:xfrm>
          <a:custGeom>
            <a:avLst/>
            <a:gdLst>
              <a:gd name="connsiteX0" fmla="*/ 4133844 w 4603362"/>
              <a:gd name="connsiteY0" fmla="*/ 3661222 h 3661222"/>
              <a:gd name="connsiteX1" fmla="*/ 4584284 w 4603362"/>
              <a:gd name="connsiteY1" fmla="*/ 2300334 h 3661222"/>
              <a:gd name="connsiteX2" fmla="*/ 2301675 w 4603362"/>
              <a:gd name="connsiteY2" fmla="*/ 19067 h 3661222"/>
              <a:gd name="connsiteX3" fmla="*/ 19078 w 4603362"/>
              <a:gd name="connsiteY3" fmla="*/ 2300334 h 3661222"/>
              <a:gd name="connsiteX4" fmla="*/ 469538 w 4603362"/>
              <a:gd name="connsiteY4" fmla="*/ 3661222 h 3661222"/>
              <a:gd name="connsiteX5" fmla="*/ 445805 w 4603362"/>
              <a:gd name="connsiteY5" fmla="*/ 3661222 h 3661222"/>
              <a:gd name="connsiteX6" fmla="*/ 0 w 4603362"/>
              <a:gd name="connsiteY6" fmla="*/ 2300334 h 3661222"/>
              <a:gd name="connsiteX7" fmla="*/ 2301675 w 4603362"/>
              <a:gd name="connsiteY7" fmla="*/ 0 h 3661222"/>
              <a:gd name="connsiteX8" fmla="*/ 4603363 w 4603362"/>
              <a:gd name="connsiteY8" fmla="*/ 2300334 h 3661222"/>
              <a:gd name="connsiteX9" fmla="*/ 4157564 w 4603362"/>
              <a:gd name="connsiteY9" fmla="*/ 3661222 h 3661222"/>
              <a:gd name="connsiteX10" fmla="*/ 4133844 w 4603362"/>
              <a:gd name="connsiteY10" fmla="*/ 3661222 h 36612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03362" h="3661222">
                <a:moveTo>
                  <a:pt x="4133844" y="3661222"/>
                </a:moveTo>
                <a:cubicBezTo>
                  <a:pt x="4416776" y="3281307"/>
                  <a:pt x="4584284" y="2810364"/>
                  <a:pt x="4584284" y="2300334"/>
                </a:cubicBezTo>
                <a:cubicBezTo>
                  <a:pt x="4584284" y="1040425"/>
                  <a:pt x="3562318" y="19067"/>
                  <a:pt x="2301675" y="19067"/>
                </a:cubicBezTo>
                <a:cubicBezTo>
                  <a:pt x="1041032" y="19067"/>
                  <a:pt x="19078" y="1040425"/>
                  <a:pt x="19078" y="2300334"/>
                </a:cubicBezTo>
                <a:cubicBezTo>
                  <a:pt x="19078" y="2810364"/>
                  <a:pt x="186555" y="3281307"/>
                  <a:pt x="469538" y="3661222"/>
                </a:cubicBezTo>
                <a:lnTo>
                  <a:pt x="445805" y="3661222"/>
                </a:lnTo>
                <a:cubicBezTo>
                  <a:pt x="165556" y="3280125"/>
                  <a:pt x="0" y="2809551"/>
                  <a:pt x="0" y="2300334"/>
                </a:cubicBezTo>
                <a:cubicBezTo>
                  <a:pt x="0" y="1029894"/>
                  <a:pt x="1030494" y="0"/>
                  <a:pt x="2301675" y="0"/>
                </a:cubicBezTo>
                <a:cubicBezTo>
                  <a:pt x="3572875" y="0"/>
                  <a:pt x="4603363" y="1029894"/>
                  <a:pt x="4603363" y="2300334"/>
                </a:cubicBezTo>
                <a:cubicBezTo>
                  <a:pt x="4603363" y="2809551"/>
                  <a:pt x="4437826" y="3280125"/>
                  <a:pt x="4157564" y="3661222"/>
                </a:cubicBezTo>
                <a:lnTo>
                  <a:pt x="4133844" y="3661222"/>
                </a:lnTo>
                <a:close/>
              </a:path>
            </a:pathLst>
          </a:custGeom>
          <a:solidFill>
            <a:schemeClr val="accent1"/>
          </a:solidFill>
          <a:ln w="635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Freeform 27">
            <a:extLst>
              <a:ext uri="{FF2B5EF4-FFF2-40B4-BE49-F238E27FC236}">
                <a16:creationId xmlns:a16="http://schemas.microsoft.com/office/drawing/2014/main" id="{9583E0D1-023B-39F3-B124-287969DDC550}"/>
              </a:ext>
            </a:extLst>
          </p:cNvPr>
          <p:cNvSpPr/>
          <p:nvPr userDrawn="1"/>
        </p:nvSpPr>
        <p:spPr>
          <a:xfrm>
            <a:off x="11244659" y="616164"/>
            <a:ext cx="502682" cy="980191"/>
          </a:xfrm>
          <a:custGeom>
            <a:avLst/>
            <a:gdLst>
              <a:gd name="connsiteX0" fmla="*/ 452458 w 730205"/>
              <a:gd name="connsiteY0" fmla="*/ 727841 h 1423844"/>
              <a:gd name="connsiteX1" fmla="*/ 730206 w 730205"/>
              <a:gd name="connsiteY1" fmla="*/ 479923 h 1423844"/>
              <a:gd name="connsiteX2" fmla="*/ 410494 w 730205"/>
              <a:gd name="connsiteY2" fmla="*/ 627303 h 1423844"/>
              <a:gd name="connsiteX3" fmla="*/ 365103 w 730205"/>
              <a:gd name="connsiteY3" fmla="*/ 0 h 1423844"/>
              <a:gd name="connsiteX4" fmla="*/ 319711 w 730205"/>
              <a:gd name="connsiteY4" fmla="*/ 627303 h 1423844"/>
              <a:gd name="connsiteX5" fmla="*/ 0 w 730205"/>
              <a:gd name="connsiteY5" fmla="*/ 479923 h 1423844"/>
              <a:gd name="connsiteX6" fmla="*/ 277741 w 730205"/>
              <a:gd name="connsiteY6" fmla="*/ 727841 h 1423844"/>
              <a:gd name="connsiteX7" fmla="*/ 0 w 730205"/>
              <a:gd name="connsiteY7" fmla="*/ 975766 h 1423844"/>
              <a:gd name="connsiteX8" fmla="*/ 321935 w 730205"/>
              <a:gd name="connsiteY8" fmla="*/ 827348 h 1423844"/>
              <a:gd name="connsiteX9" fmla="*/ 365103 w 730205"/>
              <a:gd name="connsiteY9" fmla="*/ 1423844 h 1423844"/>
              <a:gd name="connsiteX10" fmla="*/ 408264 w 730205"/>
              <a:gd name="connsiteY10" fmla="*/ 827348 h 1423844"/>
              <a:gd name="connsiteX11" fmla="*/ 730206 w 730205"/>
              <a:gd name="connsiteY11" fmla="*/ 975766 h 1423844"/>
              <a:gd name="connsiteX12" fmla="*/ 452458 w 730205"/>
              <a:gd name="connsiteY12" fmla="*/ 727841 h 14238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0205" h="1423844">
                <a:moveTo>
                  <a:pt x="452458" y="727841"/>
                </a:moveTo>
                <a:lnTo>
                  <a:pt x="730206" y="479923"/>
                </a:lnTo>
                <a:lnTo>
                  <a:pt x="410494" y="627303"/>
                </a:lnTo>
                <a:lnTo>
                  <a:pt x="365103" y="0"/>
                </a:lnTo>
                <a:lnTo>
                  <a:pt x="319711" y="627303"/>
                </a:lnTo>
                <a:lnTo>
                  <a:pt x="0" y="479923"/>
                </a:lnTo>
                <a:lnTo>
                  <a:pt x="277741" y="727841"/>
                </a:lnTo>
                <a:lnTo>
                  <a:pt x="0" y="975766"/>
                </a:lnTo>
                <a:lnTo>
                  <a:pt x="321935" y="827348"/>
                </a:lnTo>
                <a:lnTo>
                  <a:pt x="365103" y="1423844"/>
                </a:lnTo>
                <a:lnTo>
                  <a:pt x="408264" y="827348"/>
                </a:lnTo>
                <a:lnTo>
                  <a:pt x="730206" y="975766"/>
                </a:lnTo>
                <a:lnTo>
                  <a:pt x="452458" y="727841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4" name="Freeform 6">
            <a:extLst>
              <a:ext uri="{FF2B5EF4-FFF2-40B4-BE49-F238E27FC236}">
                <a16:creationId xmlns:a16="http://schemas.microsoft.com/office/drawing/2014/main" id="{90EA8969-DFE1-D18C-5372-653405CDCEE7}"/>
              </a:ext>
            </a:extLst>
          </p:cNvPr>
          <p:cNvSpPr/>
          <p:nvPr userDrawn="1"/>
        </p:nvSpPr>
        <p:spPr>
          <a:xfrm>
            <a:off x="3594033" y="2486580"/>
            <a:ext cx="494212" cy="493735"/>
          </a:xfrm>
          <a:custGeom>
            <a:avLst/>
            <a:gdLst>
              <a:gd name="connsiteX0" fmla="*/ 287848 w 494212"/>
              <a:gd name="connsiteY0" fmla="*/ 159205 h 493735"/>
              <a:gd name="connsiteX1" fmla="*/ 249134 w 494212"/>
              <a:gd name="connsiteY1" fmla="*/ 0 h 493735"/>
              <a:gd name="connsiteX2" fmla="*/ 207823 w 494212"/>
              <a:gd name="connsiteY2" fmla="*/ 158527 h 493735"/>
              <a:gd name="connsiteX3" fmla="*/ 159352 w 494212"/>
              <a:gd name="connsiteY3" fmla="*/ 206192 h 493735"/>
              <a:gd name="connsiteX4" fmla="*/ 0 w 494212"/>
              <a:gd name="connsiteY4" fmla="*/ 244830 h 493735"/>
              <a:gd name="connsiteX5" fmla="*/ 158655 w 494212"/>
              <a:gd name="connsiteY5" fmla="*/ 286088 h 493735"/>
              <a:gd name="connsiteX6" fmla="*/ 206365 w 494212"/>
              <a:gd name="connsiteY6" fmla="*/ 334531 h 493735"/>
              <a:gd name="connsiteX7" fmla="*/ 245079 w 494212"/>
              <a:gd name="connsiteY7" fmla="*/ 493736 h 493735"/>
              <a:gd name="connsiteX8" fmla="*/ 286390 w 494212"/>
              <a:gd name="connsiteY8" fmla="*/ 335209 h 493735"/>
              <a:gd name="connsiteX9" fmla="*/ 334861 w 494212"/>
              <a:gd name="connsiteY9" fmla="*/ 287544 h 493735"/>
              <a:gd name="connsiteX10" fmla="*/ 494213 w 494212"/>
              <a:gd name="connsiteY10" fmla="*/ 248906 h 493735"/>
              <a:gd name="connsiteX11" fmla="*/ 335558 w 494212"/>
              <a:gd name="connsiteY11" fmla="*/ 207648 h 493735"/>
              <a:gd name="connsiteX12" fmla="*/ 287848 w 494212"/>
              <a:gd name="connsiteY12" fmla="*/ 159205 h 493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94212" h="493735">
                <a:moveTo>
                  <a:pt x="287848" y="159205"/>
                </a:moveTo>
                <a:lnTo>
                  <a:pt x="249134" y="0"/>
                </a:lnTo>
                <a:lnTo>
                  <a:pt x="207823" y="158527"/>
                </a:lnTo>
                <a:cubicBezTo>
                  <a:pt x="201740" y="182119"/>
                  <a:pt x="183049" y="200368"/>
                  <a:pt x="159352" y="206192"/>
                </a:cubicBezTo>
                <a:lnTo>
                  <a:pt x="0" y="244830"/>
                </a:lnTo>
                <a:lnTo>
                  <a:pt x="158655" y="286088"/>
                </a:lnTo>
                <a:cubicBezTo>
                  <a:pt x="182289" y="292203"/>
                  <a:pt x="200537" y="310845"/>
                  <a:pt x="206365" y="334531"/>
                </a:cubicBezTo>
                <a:lnTo>
                  <a:pt x="245079" y="493736"/>
                </a:lnTo>
                <a:lnTo>
                  <a:pt x="286390" y="335209"/>
                </a:lnTo>
                <a:cubicBezTo>
                  <a:pt x="292473" y="311617"/>
                  <a:pt x="311164" y="293368"/>
                  <a:pt x="334861" y="287544"/>
                </a:cubicBezTo>
                <a:lnTo>
                  <a:pt x="494213" y="248906"/>
                </a:lnTo>
                <a:lnTo>
                  <a:pt x="335558" y="207648"/>
                </a:lnTo>
                <a:cubicBezTo>
                  <a:pt x="311797" y="201533"/>
                  <a:pt x="293550" y="182891"/>
                  <a:pt x="287848" y="159205"/>
                </a:cubicBezTo>
                <a:close/>
              </a:path>
            </a:pathLst>
          </a:custGeom>
          <a:solidFill>
            <a:schemeClr val="accent1">
              <a:alpha val="60000"/>
            </a:schemeClr>
          </a:solidFill>
          <a:ln w="633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Freeform 4">
            <a:extLst>
              <a:ext uri="{FF2B5EF4-FFF2-40B4-BE49-F238E27FC236}">
                <a16:creationId xmlns:a16="http://schemas.microsoft.com/office/drawing/2014/main" id="{0A5CB5E5-615C-34C8-3C87-778BAB0AD0EA}"/>
              </a:ext>
            </a:extLst>
          </p:cNvPr>
          <p:cNvSpPr>
            <a:spLocks noChangeAspect="1"/>
          </p:cNvSpPr>
          <p:nvPr userDrawn="1"/>
        </p:nvSpPr>
        <p:spPr>
          <a:xfrm>
            <a:off x="1066106" y="2154553"/>
            <a:ext cx="745051" cy="1440000"/>
          </a:xfrm>
          <a:custGeom>
            <a:avLst/>
            <a:gdLst>
              <a:gd name="connsiteX0" fmla="*/ 514654 w 830579"/>
              <a:gd name="connsiteY0" fmla="*/ 820603 h 1605305"/>
              <a:gd name="connsiteX1" fmla="*/ 830579 w 830579"/>
              <a:gd name="connsiteY1" fmla="*/ 541091 h 1605305"/>
              <a:gd name="connsiteX2" fmla="*/ 466922 w 830579"/>
              <a:gd name="connsiteY2" fmla="*/ 707251 h 1605305"/>
              <a:gd name="connsiteX3" fmla="*/ 415290 w 830579"/>
              <a:gd name="connsiteY3" fmla="*/ 0 h 1605305"/>
              <a:gd name="connsiteX4" fmla="*/ 363657 w 830579"/>
              <a:gd name="connsiteY4" fmla="*/ 707251 h 1605305"/>
              <a:gd name="connsiteX5" fmla="*/ 0 w 830579"/>
              <a:gd name="connsiteY5" fmla="*/ 541091 h 1605305"/>
              <a:gd name="connsiteX6" fmla="*/ 315925 w 830579"/>
              <a:gd name="connsiteY6" fmla="*/ 820603 h 1605305"/>
              <a:gd name="connsiteX7" fmla="*/ 0 w 830579"/>
              <a:gd name="connsiteY7" fmla="*/ 1100126 h 1605305"/>
              <a:gd name="connsiteX8" fmla="*/ 366194 w 830579"/>
              <a:gd name="connsiteY8" fmla="*/ 932793 h 1605305"/>
              <a:gd name="connsiteX9" fmla="*/ 415290 w 830579"/>
              <a:gd name="connsiteY9" fmla="*/ 1605306 h 1605305"/>
              <a:gd name="connsiteX10" fmla="*/ 464391 w 830579"/>
              <a:gd name="connsiteY10" fmla="*/ 932793 h 1605305"/>
              <a:gd name="connsiteX11" fmla="*/ 830579 w 830579"/>
              <a:gd name="connsiteY11" fmla="*/ 1100126 h 1605305"/>
              <a:gd name="connsiteX12" fmla="*/ 514654 w 830579"/>
              <a:gd name="connsiteY12" fmla="*/ 820603 h 1605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830579" h="1605305">
                <a:moveTo>
                  <a:pt x="514654" y="820603"/>
                </a:moveTo>
                <a:lnTo>
                  <a:pt x="830579" y="541091"/>
                </a:lnTo>
                <a:lnTo>
                  <a:pt x="466922" y="707251"/>
                </a:lnTo>
                <a:lnTo>
                  <a:pt x="415290" y="0"/>
                </a:lnTo>
                <a:lnTo>
                  <a:pt x="363657" y="707251"/>
                </a:lnTo>
                <a:lnTo>
                  <a:pt x="0" y="541091"/>
                </a:lnTo>
                <a:lnTo>
                  <a:pt x="315925" y="820603"/>
                </a:lnTo>
                <a:lnTo>
                  <a:pt x="0" y="1100126"/>
                </a:lnTo>
                <a:lnTo>
                  <a:pt x="366194" y="932793"/>
                </a:lnTo>
                <a:lnTo>
                  <a:pt x="415290" y="1605306"/>
                </a:lnTo>
                <a:lnTo>
                  <a:pt x="464391" y="932793"/>
                </a:lnTo>
                <a:lnTo>
                  <a:pt x="830579" y="1100126"/>
                </a:lnTo>
                <a:lnTo>
                  <a:pt x="514654" y="820603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 w="63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48818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F7D74-558F-4816-9367-4004FFA2B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3782" y="381000"/>
            <a:ext cx="10647218" cy="1325563"/>
          </a:xfrm>
          <a:prstGeom prst="rect">
            <a:avLst/>
          </a:prstGeom>
        </p:spPr>
        <p:txBody>
          <a:bodyPr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49F242-2699-411D-B3F7-3D6D480E4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451EFA8-3A48-D46E-46C4-6E38B372F043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1F66FE5-F9FB-9CF2-4D3D-786DC871D335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BECE77E-3C85-B944-9F7A-B6DEFCA9823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C93AC2D-BF9F-D291-A625-CE2DA04416F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4D465AF-93FE-4A83-BF65-08800406E534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 3">
            <a:extLst>
              <a:ext uri="{FF2B5EF4-FFF2-40B4-BE49-F238E27FC236}">
                <a16:creationId xmlns:a16="http://schemas.microsoft.com/office/drawing/2014/main" id="{013FD941-B26A-EAEC-D4BB-254847515FB9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3782" y="1057893"/>
            <a:ext cx="10058400" cy="548640"/>
          </a:xfrm>
          <a:prstGeom prst="rect">
            <a:avLst/>
          </a:prstGeom>
        </p:spPr>
        <p:txBody>
          <a:bodyPr anchor="t" anchorCtr="0"/>
          <a:lstStyle>
            <a:lvl1pPr>
              <a:defRPr sz="4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A1245C-B893-2506-FA77-66156BF65CFC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19DF69A-87D6-B14E-BA95-3BB324C9D352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AA216D4-1B64-8692-E499-A4B660EE22D4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BCA3438-542D-6157-6220-147B3BE13661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BEE817E-3020-2A62-DF93-30CD0DC3C575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reeform 3">
            <a:extLst>
              <a:ext uri="{FF2B5EF4-FFF2-40B4-BE49-F238E27FC236}">
                <a16:creationId xmlns:a16="http://schemas.microsoft.com/office/drawing/2014/main" id="{13BCCD59-F2DB-DFDA-1435-55161A033FB2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DDAA0D4-1BAA-82ED-3486-7C2DCFF78AEB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0EB2D52-FB7A-17AD-D512-A266DB200CD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C9E01F0-E929-8550-96C5-B1AAE50286F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979DA80-4DC3-BC11-7BC5-9852C9F5CB3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BA811F6-4BF7-1472-A3FE-0577622EA917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reeform 3">
            <a:extLst>
              <a:ext uri="{FF2B5EF4-FFF2-40B4-BE49-F238E27FC236}">
                <a16:creationId xmlns:a16="http://schemas.microsoft.com/office/drawing/2014/main" id="{EED89ADC-6331-B261-75B3-24B89ED0A82E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t"/>
          <a:lstStyle>
            <a:lvl1pPr>
              <a:defRPr sz="4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69CEF-18B4-268B-F50A-D73E322F015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09FDAA84-6833-5FF4-9AC6-1C9C7939484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C045959-B362-9CD3-6C82-A299C6497C83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A57F353-D4DB-15F1-24B1-D4B55F4597BD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AF31EBE-3F4C-4F70-2D5F-9733BB45C29B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reeform 3">
            <a:extLst>
              <a:ext uri="{FF2B5EF4-FFF2-40B4-BE49-F238E27FC236}">
                <a16:creationId xmlns:a16="http://schemas.microsoft.com/office/drawing/2014/main" id="{64CE5991-1F94-8632-03EE-3601100FEF86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t"/>
          <a:lstStyle>
            <a:lvl1pPr>
              <a:defRPr sz="4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5ACC93-7B28-DA21-60EF-D3BF370C66C9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dirty="0"/>
              <a:t>Fine Jewelry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A9F2960-D6BD-BE41-1FA4-5B0D9A59405A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709416"/>
            <a:ext cx="2652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6437A7C-2D52-8234-3031-778F1F074B5E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4668379"/>
            <a:ext cx="1710" cy="1463040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168BC25-2115-9B77-0C51-B8BF71780090}"/>
              </a:ext>
            </a:extLst>
          </p:cNvPr>
          <p:cNvCxnSpPr>
            <a:cxnSpLocks/>
          </p:cNvCxnSpPr>
          <p:nvPr userDrawn="1"/>
        </p:nvCxnSpPr>
        <p:spPr>
          <a:xfrm flipV="1">
            <a:off x="336618" y="6635513"/>
            <a:ext cx="0" cy="222487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3E7FFE5-261E-6374-2273-5EB3BAA87B69}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38040" y="0"/>
            <a:ext cx="1230" cy="232661"/>
          </a:xfrm>
          <a:prstGeom prst="line">
            <a:avLst/>
          </a:prstGeom>
          <a:ln w="9525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reeform 3">
            <a:extLst>
              <a:ext uri="{FF2B5EF4-FFF2-40B4-BE49-F238E27FC236}">
                <a16:creationId xmlns:a16="http://schemas.microsoft.com/office/drawing/2014/main" id="{AF695A3E-F9B5-A2F3-6C73-3F0D776136C1}"/>
              </a:ext>
            </a:extLst>
          </p:cNvPr>
          <p:cNvSpPr>
            <a:spLocks noChangeAspect="1"/>
          </p:cNvSpPr>
          <p:nvPr userDrawn="1"/>
        </p:nvSpPr>
        <p:spPr>
          <a:xfrm>
            <a:off x="287692" y="411638"/>
            <a:ext cx="91534" cy="118800"/>
          </a:xfrm>
          <a:custGeom>
            <a:avLst/>
            <a:gdLst>
              <a:gd name="connsiteX0" fmla="*/ 97852 w 97852"/>
              <a:gd name="connsiteY0" fmla="*/ 10389 h 127000"/>
              <a:gd name="connsiteX1" fmla="*/ 47000 w 97852"/>
              <a:gd name="connsiteY1" fmla="*/ 68072 h 127000"/>
              <a:gd name="connsiteX2" fmla="*/ 97198 w 97852"/>
              <a:gd name="connsiteY2" fmla="*/ 116307 h 127000"/>
              <a:gd name="connsiteX3" fmla="*/ 20720 w 97852"/>
              <a:gd name="connsiteY3" fmla="*/ 110528 h 127000"/>
              <a:gd name="connsiteX4" fmla="*/ 15013 w 97852"/>
              <a:gd name="connsiteY4" fmla="*/ 22562 h 127000"/>
              <a:gd name="connsiteX5" fmla="*/ 97852 w 97852"/>
              <a:gd name="connsiteY5" fmla="*/ 10389 h 12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852" h="127000">
                <a:moveTo>
                  <a:pt x="97852" y="10389"/>
                </a:moveTo>
                <a:cubicBezTo>
                  <a:pt x="60122" y="20930"/>
                  <a:pt x="45364" y="37865"/>
                  <a:pt x="47000" y="68072"/>
                </a:cubicBezTo>
                <a:cubicBezTo>
                  <a:pt x="48381" y="93301"/>
                  <a:pt x="66810" y="111005"/>
                  <a:pt x="97198" y="116307"/>
                </a:cubicBezTo>
                <a:cubicBezTo>
                  <a:pt x="79750" y="132703"/>
                  <a:pt x="41729" y="129832"/>
                  <a:pt x="20720" y="110528"/>
                </a:cubicBezTo>
                <a:cubicBezTo>
                  <a:pt x="-4543" y="87268"/>
                  <a:pt x="-7015" y="49575"/>
                  <a:pt x="15013" y="22562"/>
                </a:cubicBezTo>
                <a:cubicBezTo>
                  <a:pt x="34750" y="-1606"/>
                  <a:pt x="72626" y="-7461"/>
                  <a:pt x="97852" y="10389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595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3782" y="1825625"/>
            <a:ext cx="10647218" cy="43513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54943" y="6296643"/>
            <a:ext cx="365760" cy="1828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cs typeface="Gill Sans Nova Light" panose="020F03020202040302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itle Placeholder 3">
            <a:extLst>
              <a:ext uri="{FF2B5EF4-FFF2-40B4-BE49-F238E27FC236}">
                <a16:creationId xmlns:a16="http://schemas.microsoft.com/office/drawing/2014/main" id="{E8937C63-F38E-27BD-9286-26AFB29AE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B394E6A8-AE9D-E16B-06DD-39CD026F29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941832" y="3310128"/>
            <a:ext cx="2560320" cy="1828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i="0" cap="all" spc="300" baseline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Fine Jewelry</a:t>
            </a:r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51" r:id="rId4"/>
    <p:sldLayoutId id="2147483664" r:id="rId5"/>
    <p:sldLayoutId id="2147483665" r:id="rId6"/>
    <p:sldLayoutId id="2147483666" r:id="rId7"/>
    <p:sldLayoutId id="2147483658" r:id="rId8"/>
    <p:sldLayoutId id="2147483659" r:id="rId9"/>
    <p:sldLayoutId id="2147483667" r:id="rId10"/>
    <p:sldLayoutId id="2147483668" r:id="rId11"/>
    <p:sldLayoutId id="2147483669" r:id="rId12"/>
    <p:sldLayoutId id="2147483670" r:id="rId13"/>
    <p:sldLayoutId id="2147483671" r:id="rId14"/>
    <p:sldLayoutId id="2147483661" r:id="rId15"/>
    <p:sldLayoutId id="2147483652" r:id="rId16"/>
    <p:sldLayoutId id="2147483654" r:id="rId17"/>
    <p:sldLayoutId id="2147483655" r:id="rId18"/>
    <p:sldLayoutId id="2147483656" r:id="rId19"/>
    <p:sldLayoutId id="2147483657" r:id="rId20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cap="all" spc="300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Gill Sans Nova Light" panose="020F030202020403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3960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microsoft.com/office/2007/relationships/media" Target="../media/media21.m4a"/><Relationship Id="rId1" Type="http://schemas.openxmlformats.org/officeDocument/2006/relationships/audio" Target="NULL" TargetMode="External"/><Relationship Id="rId4" Type="http://schemas.openxmlformats.org/officeDocument/2006/relationships/image" Target="../media/image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5.png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media" Target="../media/media24.m4a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4" Type="http://schemas.openxmlformats.org/officeDocument/2006/relationships/audio" Target="../media/media24.m4a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4" Type="http://schemas.openxmlformats.org/officeDocument/2006/relationships/image" Target="../media/image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4" Type="http://schemas.openxmlformats.org/officeDocument/2006/relationships/image" Target="../media/image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4" Type="http://schemas.openxmlformats.org/officeDocument/2006/relationships/image" Target="../media/image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4" Type="http://schemas.openxmlformats.org/officeDocument/2006/relationships/image" Target="../media/image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4" Type="http://schemas.openxmlformats.org/officeDocument/2006/relationships/image" Target="../media/image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4" Type="http://schemas.openxmlformats.org/officeDocument/2006/relationships/image" Target="../media/image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4" Type="http://schemas.openxmlformats.org/officeDocument/2006/relationships/image" Target="../media/image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4" Type="http://schemas.openxmlformats.org/officeDocument/2006/relationships/image" Target="../media/image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4" Type="http://schemas.openxmlformats.org/officeDocument/2006/relationships/image" Target="../media/image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4" Type="http://schemas.openxmlformats.org/officeDocument/2006/relationships/image" Target="../media/image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4" Type="http://schemas.openxmlformats.org/officeDocument/2006/relationships/image" Target="../media/image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4" Type="http://schemas.openxmlformats.org/officeDocument/2006/relationships/image" Target="../media/image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4" Type="http://schemas.openxmlformats.org/officeDocument/2006/relationships/image" Target="../media/image5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4" Type="http://schemas.openxmlformats.org/officeDocument/2006/relationships/image" Target="../media/image5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4" Type="http://schemas.openxmlformats.org/officeDocument/2006/relationships/image" Target="../media/image5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4" Type="http://schemas.openxmlformats.org/officeDocument/2006/relationships/image" Target="../media/image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4" Type="http://schemas.openxmlformats.org/officeDocument/2006/relationships/image" Target="../media/image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4" Type="http://schemas.openxmlformats.org/officeDocument/2006/relationships/image" Target="../media/image5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4" Type="http://schemas.openxmlformats.org/officeDocument/2006/relationships/image" Target="../media/image5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4" Type="http://schemas.openxmlformats.org/officeDocument/2006/relationships/image" Target="../media/image5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4" Type="http://schemas.openxmlformats.org/officeDocument/2006/relationships/image" Target="../media/image5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7.m4a"/><Relationship Id="rId1" Type="http://schemas.microsoft.com/office/2007/relationships/media" Target="../media/media47.m4a"/><Relationship Id="rId4" Type="http://schemas.openxmlformats.org/officeDocument/2006/relationships/image" Target="../media/image5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8.m4a"/><Relationship Id="rId1" Type="http://schemas.microsoft.com/office/2007/relationships/media" Target="../media/media48.m4a"/><Relationship Id="rId4" Type="http://schemas.openxmlformats.org/officeDocument/2006/relationships/image" Target="../media/image5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4" Type="http://schemas.openxmlformats.org/officeDocument/2006/relationships/image" Target="../media/image5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0.m4a"/><Relationship Id="rId1" Type="http://schemas.microsoft.com/office/2007/relationships/media" Target="../media/media50.m4a"/><Relationship Id="rId6" Type="http://schemas.openxmlformats.org/officeDocument/2006/relationships/image" Target="../media/image5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AAF38-83BD-F30E-AD1E-3BAB92C42E6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Judicial Review Part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A0C119-FB45-EFBF-6277-C107C026F60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 By Zita Draper </a:t>
            </a:r>
          </a:p>
          <a:p>
            <a:endParaRPr lang="en-US" dirty="0"/>
          </a:p>
        </p:txBody>
      </p:sp>
      <p:pic>
        <p:nvPicPr>
          <p:cNvPr id="7" name="Graphic 6" descr="Judge female with solid fill">
            <a:extLst>
              <a:ext uri="{FF2B5EF4-FFF2-40B4-BE49-F238E27FC236}">
                <a16:creationId xmlns:a16="http://schemas.microsoft.com/office/drawing/2014/main" id="{FE9985FA-017B-C260-0030-21ECD67C892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275614" y="960120"/>
            <a:ext cx="3528574" cy="3528574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6EEF28-9E45-54EE-14D5-581B339F32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34174" y="5732767"/>
            <a:ext cx="829577" cy="829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426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172"/>
    </mc:Choice>
    <mc:Fallback xmlns="">
      <p:transition spd="slow" advTm="151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1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27095E59-8319-42A5-7C6E-1D826A8A6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685800"/>
          </a:xfrm>
        </p:spPr>
        <p:txBody>
          <a:bodyPr anchor="t">
            <a:normAutofit/>
          </a:bodyPr>
          <a:lstStyle/>
          <a:p>
            <a:r>
              <a:rPr lang="en-GB" b="1" i="1" u="sng"/>
              <a:t>Content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36703ED-1895-9900-18E2-061A3803F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0685" y="1929099"/>
            <a:ext cx="10067544" cy="4096512"/>
          </a:xfrm>
        </p:spPr>
        <p:txBody>
          <a:bodyPr>
            <a:normAutofit/>
          </a:bodyPr>
          <a:lstStyle/>
          <a:p>
            <a:r>
              <a:rPr lang="en-GB" dirty="0"/>
              <a:t>Aims and Learning Objectives. </a:t>
            </a:r>
          </a:p>
          <a:p>
            <a:r>
              <a:rPr lang="en-GB" dirty="0"/>
              <a:t>Review of Judicial Review. </a:t>
            </a:r>
          </a:p>
          <a:p>
            <a:r>
              <a:rPr lang="en-GB" dirty="0"/>
              <a:t>Grounds for Judicial review. </a:t>
            </a:r>
          </a:p>
          <a:p>
            <a:r>
              <a:rPr lang="en-GB" dirty="0"/>
              <a:t>Final information. </a:t>
            </a:r>
          </a:p>
          <a:p>
            <a:r>
              <a:rPr lang="en-GB" dirty="0"/>
              <a:t>Activities. </a:t>
            </a:r>
          </a:p>
          <a:p>
            <a:r>
              <a:rPr lang="en-GB" dirty="0"/>
              <a:t>Next week. </a:t>
            </a:r>
          </a:p>
          <a:p>
            <a:r>
              <a:rPr lang="en-GB" dirty="0"/>
              <a:t>Summary. </a:t>
            </a:r>
          </a:p>
          <a:p>
            <a:r>
              <a:rPr lang="en-GB" dirty="0"/>
              <a:t>Thank you, any questions?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800397-2843-A7B6-318C-8719B607CEF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54943" y="6296643"/>
            <a:ext cx="365760" cy="18288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294A09A9-5501-47C1-A89A-A340965A2BE2}" type="slidenum">
              <a:rPr lang="en-US" sz="600" smtClean="0"/>
              <a:pPr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 sz="60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A66ADD-81B5-9E1D-751D-1EFE5A334B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0702" y="5874243"/>
            <a:ext cx="808823" cy="808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711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398"/>
    </mc:Choice>
    <mc:Fallback xmlns="">
      <p:transition spd="slow" advTm="343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39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BD8F6-29B5-FBD2-99F8-77528BC4A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Aims and Learning objectives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13C697-CD19-78B4-6647-36C78E0E39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today’s session is to discuss the grounds for judicial review and any remaining content. </a:t>
            </a:r>
          </a:p>
          <a:p>
            <a:endParaRPr lang="en-GB" dirty="0"/>
          </a:p>
          <a:p>
            <a:r>
              <a:rPr lang="en-GB" dirty="0"/>
              <a:t>By the end of today’s session students should be able to demonstrate their understanding of the grounds for judicial review.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6D138A-ADFC-15F4-A52A-46B777AD16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C993823-E837-0DF9-1003-BF651199B5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8383" y="6026156"/>
            <a:ext cx="575287" cy="575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628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092"/>
    </mc:Choice>
    <mc:Fallback xmlns="">
      <p:transition spd="slow" advTm="220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CE400-F760-1E83-CFC4-A9BDA812C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Illegality 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562489-34E9-782B-AE62-5B08A9A9C8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Ultra vires- Acting outside of your powers.</a:t>
            </a:r>
          </a:p>
          <a:p>
            <a:endParaRPr lang="en-GB" dirty="0"/>
          </a:p>
          <a:p>
            <a:r>
              <a:rPr lang="en-GB" dirty="0"/>
              <a:t>Has the public authority acted outside of their power. </a:t>
            </a:r>
          </a:p>
          <a:p>
            <a:endParaRPr lang="en-GB" dirty="0"/>
          </a:p>
          <a:p>
            <a:r>
              <a:rPr lang="en-GB" dirty="0"/>
              <a:t>Why have they acted outside of their powers?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F0F916-E1A5-3F5C-EBE6-963D6924D20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0541D4-9E30-8598-9F3F-746DA2D1B9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0702" y="5610657"/>
            <a:ext cx="937849" cy="937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660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640"/>
    </mc:Choice>
    <mc:Fallback xmlns="">
      <p:transition spd="slow" advTm="366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6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A3D70-C0E3-8557-794F-E06538E5FD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A288CD-509D-E363-5B19-076926C12E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included within Illegality? </a:t>
            </a:r>
          </a:p>
          <a:p>
            <a:endParaRPr lang="en-GB" dirty="0"/>
          </a:p>
          <a:p>
            <a:r>
              <a:rPr lang="en-GB" dirty="0"/>
              <a:t>Passing the power illegally onto someone else. </a:t>
            </a:r>
          </a:p>
          <a:p>
            <a:endParaRPr lang="en-GB" dirty="0"/>
          </a:p>
          <a:p>
            <a:r>
              <a:rPr lang="en-GB" dirty="0"/>
              <a:t>Giving away the power. </a:t>
            </a:r>
          </a:p>
          <a:p>
            <a:endParaRPr lang="en-GB" dirty="0"/>
          </a:p>
          <a:p>
            <a:r>
              <a:rPr lang="en-GB" dirty="0"/>
              <a:t>Using the power the wrong way or powers that you do not have.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766E1B-34B3-34CA-F6EE-44D4A517D17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965616C-7877-C0CF-FE1D-5A638A8C35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2773" y="6062509"/>
            <a:ext cx="636995" cy="636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483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445"/>
    </mc:Choice>
    <mc:Fallback xmlns="">
      <p:transition spd="slow" advTm="344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4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BD566-98C3-FE72-1002-05B9AFC24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29560D-0FB6-9F6C-CCF6-15D674490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9728" y="1895220"/>
            <a:ext cx="10067544" cy="4096512"/>
          </a:xfrm>
        </p:spPr>
        <p:txBody>
          <a:bodyPr/>
          <a:lstStyle/>
          <a:p>
            <a:r>
              <a:rPr lang="en-GB" dirty="0"/>
              <a:t>When legislation is created it is created for a reason. </a:t>
            </a:r>
          </a:p>
          <a:p>
            <a:endParaRPr lang="en-GB" dirty="0"/>
          </a:p>
          <a:p>
            <a:r>
              <a:rPr lang="en-GB" dirty="0"/>
              <a:t>Why was the Government of Wales Act 2006 created? </a:t>
            </a:r>
          </a:p>
          <a:p>
            <a:endParaRPr lang="en-GB" dirty="0"/>
          </a:p>
          <a:p>
            <a:r>
              <a:rPr lang="en-GB" dirty="0"/>
              <a:t>This is what the courts will look at to see if the public authority has acted legally. </a:t>
            </a:r>
          </a:p>
          <a:p>
            <a:endParaRPr lang="en-GB" dirty="0"/>
          </a:p>
          <a:p>
            <a:r>
              <a:rPr lang="en-GB" dirty="0"/>
              <a:t>Sometimes legislation has more than one purpose and then the courts will test if the individual has acted illegally in one act and not another.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F92046-4383-7B98-2CEC-460FF629A5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2BE3FD9-8297-AAF7-3473-0D4985FBA0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3677" y="6073472"/>
            <a:ext cx="812101" cy="812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5353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952"/>
    </mc:Choice>
    <mc:Fallback xmlns="">
      <p:transition spd="slow" advTm="819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9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34FC6-93D8-5C82-4539-4EA6C8BFF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A17B22-25D0-599D-7E13-4C8D707CD0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Ensure that you act within your powers and for the purpose of the legislation. </a:t>
            </a:r>
          </a:p>
          <a:p>
            <a:endParaRPr lang="en-GB" dirty="0"/>
          </a:p>
          <a:p>
            <a:r>
              <a:rPr lang="en-GB" dirty="0"/>
              <a:t>Wheeler v Leicester City Council [1985] </a:t>
            </a:r>
          </a:p>
          <a:p>
            <a:endParaRPr lang="en-GB" dirty="0"/>
          </a:p>
          <a:p>
            <a:r>
              <a:rPr lang="en-GB" dirty="0"/>
              <a:t>What has parliament intended? </a:t>
            </a:r>
          </a:p>
          <a:p>
            <a:endParaRPr lang="en-GB" dirty="0"/>
          </a:p>
          <a:p>
            <a:r>
              <a:rPr lang="en-GB" dirty="0"/>
              <a:t>Why was the legislation needed?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D52353-3AA0-C82E-04FF-378A35EB591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1A05B3D-9387-F64A-AA07-13CB7ECD34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4586" y="5984119"/>
            <a:ext cx="647804" cy="647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169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920"/>
    </mc:Choice>
    <mc:Fallback xmlns="">
      <p:transition spd="slow" advTm="279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9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15F27-2FAC-38EA-CB00-7582B1237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5AC38F-1CD0-AA92-B659-BC7D2E531D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IRM V Scottish Ministers [2012]  - we need to look at the legislation to see what the aim of it is. </a:t>
            </a:r>
          </a:p>
          <a:p>
            <a:endParaRPr lang="en-GB" dirty="0"/>
          </a:p>
          <a:p>
            <a:r>
              <a:rPr lang="en-GB" dirty="0"/>
              <a:t>Mayor and C of Westminster of London and North western railway company 1905.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55F240-BE1B-8D75-91EB-3BFFCA81A7A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15FB86-7191-CFF1-8DEE-1D7ABC60A2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5048" y="5687122"/>
            <a:ext cx="859982" cy="859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283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555"/>
    </mc:Choice>
    <mc:Fallback xmlns="">
      <p:transition spd="slow" advTm="165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55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E0625-E0E1-03BF-0797-146805466F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B395BE-65B5-145A-211A-09BCF44CD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public authority are required to take into consideration everything that is relevant to the decision. </a:t>
            </a:r>
          </a:p>
          <a:p>
            <a:endParaRPr lang="en-GB" dirty="0"/>
          </a:p>
          <a:p>
            <a:r>
              <a:rPr lang="en-GB" dirty="0"/>
              <a:t>Only things that are relevant. </a:t>
            </a:r>
          </a:p>
          <a:p>
            <a:endParaRPr lang="en-GB" dirty="0"/>
          </a:p>
          <a:p>
            <a:r>
              <a:rPr lang="en-GB" dirty="0"/>
              <a:t>If they are considering irrelevant information, then they can be seen as acting illegally or outside of their powers.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1AFD15-A751-B837-C19A-00704AF40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2511814-C5A8-0E01-C967-019DA32677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0703" y="5687122"/>
            <a:ext cx="859982" cy="859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557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863"/>
    </mc:Choice>
    <mc:Fallback>
      <p:transition spd="slow" advTm="728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8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E5B34-63A0-39E2-5011-707420C4F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F4195E-A5BF-2087-164B-C528464FA8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Courts will consider whether the issue is with the law or with the facts of the case. </a:t>
            </a:r>
          </a:p>
          <a:p>
            <a:endParaRPr lang="en-GB" dirty="0"/>
          </a:p>
          <a:p>
            <a:r>
              <a:rPr lang="en-GB" dirty="0"/>
              <a:t>If it is with regards to the facts of the case the courts will not usually hear the case. </a:t>
            </a:r>
          </a:p>
          <a:p>
            <a:endParaRPr lang="en-GB" dirty="0"/>
          </a:p>
          <a:p>
            <a:r>
              <a:rPr lang="en-GB" dirty="0"/>
              <a:t>However, they will in certain circumstances. </a:t>
            </a:r>
          </a:p>
          <a:p>
            <a:endParaRPr lang="en-GB" dirty="0"/>
          </a:p>
          <a:p>
            <a:r>
              <a:rPr lang="en-GB" dirty="0"/>
              <a:t>These include if the case deals or sets precedent.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38438D-8C6D-A4FE-3D12-476FE023B3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462A173-1AD6-831C-7114-B535F41C15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5903" y="5754029"/>
            <a:ext cx="583874" cy="583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620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8988"/>
    </mc:Choice>
    <mc:Fallback>
      <p:transition spd="slow" advTm="1389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9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FF418-1615-F8E9-B839-15FCE7B86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57987C-8212-F928-0887-1522B0EB1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there is unfairness because of a mistake made by the courts or public authority when hearing the case then the individual can bring a case for judicial review. </a:t>
            </a:r>
          </a:p>
          <a:p>
            <a:endParaRPr lang="en-GB" dirty="0"/>
          </a:p>
          <a:p>
            <a:r>
              <a:rPr lang="en-GB" dirty="0"/>
              <a:t>Can always if the courts grant permission bring a case on the grounds of illegality.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625E93-B236-C7E7-8396-AD1D8D6BE2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04E0CB1-05D5-B899-B32A-848A2C78B4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56888" y="5687122"/>
            <a:ext cx="859982" cy="859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9588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238"/>
    </mc:Choice>
    <mc:Fallback>
      <p:transition spd="slow" advTm="412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23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1AA9B-2B16-5771-79A9-581663DB7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Other requirements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9153C5-BE79-9E4B-D532-3F8C0AF19D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Equality Act 2010. </a:t>
            </a:r>
          </a:p>
          <a:p>
            <a:endParaRPr lang="en-GB" dirty="0"/>
          </a:p>
          <a:p>
            <a:r>
              <a:rPr lang="en-GB" dirty="0"/>
              <a:t>S.149 and S.19- Need to take into consideration ability for all to use the proposed elements within the review. </a:t>
            </a:r>
          </a:p>
          <a:p>
            <a:endParaRPr lang="en-GB" dirty="0"/>
          </a:p>
          <a:p>
            <a:r>
              <a:rPr lang="en-GB" dirty="0"/>
              <a:t>Bracking v Secretary of State for work and pensions [2013].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5AA4CE-FC6B-B729-58D0-BEA9A8273276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/>
              <a:t>Fine Jewelry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416BBE-C689-1A8F-55E3-9F1A0606B1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CF55BFA-B3FE-5AD6-3FFA-80D4ADD31F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5047" y="5870448"/>
            <a:ext cx="578595" cy="578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411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8075"/>
    </mc:Choice>
    <mc:Fallback>
      <p:transition spd="slow" advTm="1080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07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06A66-8CA1-E545-666E-5C6B9AE8C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664FC2-535E-D318-A732-0CBB836593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Within all of this, we as tax payers must be taken into consideration because it is our taxes that will be paying. </a:t>
            </a:r>
          </a:p>
          <a:p>
            <a:endParaRPr lang="en-GB" dirty="0"/>
          </a:p>
          <a:p>
            <a:r>
              <a:rPr lang="en-GB" dirty="0"/>
              <a:t>Balance, the interest of the individual and the tax payer.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A9B1B-2643-8509-10B0-34C7D39B9F9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2587EA0-2CEC-5F86-7161-CCF47E792D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18732" y="5620215"/>
            <a:ext cx="926889" cy="926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28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4984"/>
    </mc:Choice>
    <mc:Fallback>
      <p:transition spd="slow" advTm="1149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9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04CE6-410C-5787-5E06-BC47F80D7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Procedural Impropriety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C2251A-CBE3-9DC1-F07A-707046529C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Usually a procedure set up to create these decisions. </a:t>
            </a:r>
          </a:p>
          <a:p>
            <a:endParaRPr lang="en-GB" dirty="0"/>
          </a:p>
          <a:p>
            <a:r>
              <a:rPr lang="en-GB" dirty="0"/>
              <a:t>If those procedures are not followed there is a ground for judicial review, this is procedural impropriety. </a:t>
            </a:r>
          </a:p>
          <a:p>
            <a:endParaRPr lang="en-GB" dirty="0"/>
          </a:p>
          <a:p>
            <a:r>
              <a:rPr lang="en-GB" dirty="0"/>
              <a:t>Has to be a large break in procedure.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132100-FD33-F9B3-637E-33A7DFC6544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D47DABA-67C8-7F97-69AF-CD4720B5C5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8302" y="5869563"/>
            <a:ext cx="677541" cy="677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431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215"/>
    </mc:Choice>
    <mc:Fallback>
      <p:transition spd="slow" advTm="622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2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8796E-EA5C-7AE5-3EC0-8689CE2B0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F63008-2565-7BC9-4DB7-63367C86F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0704" y="1945708"/>
            <a:ext cx="10067544" cy="4096512"/>
          </a:xfrm>
        </p:spPr>
        <p:txBody>
          <a:bodyPr/>
          <a:lstStyle/>
          <a:p>
            <a:r>
              <a:rPr lang="en-GB" dirty="0"/>
              <a:t>Not following procedure is a grounds for judicial review. </a:t>
            </a:r>
          </a:p>
          <a:p>
            <a:endParaRPr lang="en-GB" dirty="0"/>
          </a:p>
          <a:p>
            <a:r>
              <a:rPr lang="en-GB" dirty="0"/>
              <a:t>Procedure is set for a reason and therefore it should be followed. </a:t>
            </a:r>
          </a:p>
          <a:p>
            <a:endParaRPr lang="en-GB" dirty="0"/>
          </a:p>
          <a:p>
            <a:r>
              <a:rPr lang="en-GB" dirty="0"/>
              <a:t>Depending on the legislation. </a:t>
            </a:r>
          </a:p>
          <a:p>
            <a:endParaRPr lang="en-GB" dirty="0"/>
          </a:p>
          <a:p>
            <a:r>
              <a:rPr lang="en-GB" dirty="0"/>
              <a:t>The requirement to follow procedure will either be compulsory. </a:t>
            </a:r>
          </a:p>
          <a:p>
            <a:endParaRPr lang="en-GB" dirty="0"/>
          </a:p>
          <a:p>
            <a:r>
              <a:rPr lang="en-GB" dirty="0"/>
              <a:t>If it is compulsory then any decision made without following the procedural will be null and void.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B78FDC-D999-B084-10E1-27F6A40D79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27F6823-0B09-C99C-BDB0-69D3CFEB8D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37823" y="5916693"/>
            <a:ext cx="883767" cy="883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0112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479"/>
    </mc:Choice>
    <mc:Fallback>
      <p:transition spd="slow" advTm="654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47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AD46D-EA1B-C3F9-7028-FD6A3E419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611AD3-AAF6-D247-D26F-DA8B9DAAD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times they do not have to follow the procedure, they can choose to. </a:t>
            </a:r>
          </a:p>
          <a:p>
            <a:endParaRPr lang="en-GB" dirty="0"/>
          </a:p>
          <a:p>
            <a:r>
              <a:rPr lang="en-GB" dirty="0"/>
              <a:t>It depends on what the legislation says. </a:t>
            </a:r>
          </a:p>
          <a:p>
            <a:endParaRPr lang="en-GB" dirty="0"/>
          </a:p>
          <a:p>
            <a:r>
              <a:rPr lang="en-GB" dirty="0"/>
              <a:t>There are a lot of duty that could be included. </a:t>
            </a:r>
          </a:p>
          <a:p>
            <a:endParaRPr lang="en-GB" dirty="0"/>
          </a:p>
          <a:p>
            <a:r>
              <a:rPr lang="en-GB" dirty="0"/>
              <a:t>One that is common is the ‘’ Duty to consult’’.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C2EECC-549D-5C2F-1B8E-947DB222FC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89207C6-B142-306B-F97B-C3C33B43BD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0702" y="6061442"/>
            <a:ext cx="540001" cy="540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0241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721"/>
    </mc:Choice>
    <mc:Fallback>
      <p:transition spd="slow" advTm="147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72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320BC-C95D-BB39-C625-2C8E4481B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82780F-D60B-B355-54CA-56F1471A10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Mainly concerns what the reason for giving the powers and the legislation was for. </a:t>
            </a:r>
          </a:p>
          <a:p>
            <a:endParaRPr lang="en-GB" dirty="0"/>
          </a:p>
          <a:p>
            <a:r>
              <a:rPr lang="en-GB" dirty="0"/>
              <a:t>What did parliament want?</a:t>
            </a:r>
          </a:p>
          <a:p>
            <a:endParaRPr lang="en-GB" dirty="0"/>
          </a:p>
          <a:p>
            <a:r>
              <a:rPr lang="en-GB" dirty="0"/>
              <a:t>Why was there a need for creation?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9ADFE-CED4-D94F-2344-6543BD470BD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6AC3734-1776-77DB-6B24-6C4FD61C6A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5903" y="5547132"/>
            <a:ext cx="749511" cy="749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080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970"/>
    </mc:Choice>
    <mc:Fallback>
      <p:transition spd="slow" advTm="189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9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A083B-EAF3-F8EE-07A8-AD1DF1FF0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Continued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8941B-8E91-3421-E252-8B650E6207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Other things that need to be taken into consideration include common law rules. </a:t>
            </a:r>
          </a:p>
          <a:p>
            <a:endParaRPr lang="en-GB" dirty="0"/>
          </a:p>
          <a:p>
            <a:r>
              <a:rPr lang="en-GB" dirty="0"/>
              <a:t>Article 6 of the Human Rights Act 1998. </a:t>
            </a:r>
          </a:p>
          <a:p>
            <a:endParaRPr lang="en-GB" dirty="0"/>
          </a:p>
          <a:p>
            <a:r>
              <a:rPr lang="en-GB" dirty="0"/>
              <a:t>Right to fairness and equality. </a:t>
            </a:r>
          </a:p>
          <a:p>
            <a:endParaRPr lang="en-GB" dirty="0"/>
          </a:p>
          <a:p>
            <a:r>
              <a:rPr lang="en-GB" dirty="0"/>
              <a:t>Rules of Natural Justice.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2456C-A20F-E8C0-7C44-4F89675B249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6EFCB8C-EA1F-7260-26CA-9D43AA64EF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1823" y="5917762"/>
            <a:ext cx="757762" cy="757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789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109"/>
    </mc:Choice>
    <mc:Fallback>
      <p:transition spd="slow" advTm="261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10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03361B9-9936-0B1F-963B-4B3D9F40A19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Lets take a break! 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4C2C6BAB-5752-DBCA-F49F-7331E588B06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Take 10 minutes and then we will restart!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42085F-8604-5723-EF96-B4F09560F64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Fine Jewelry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BCF99F-B7C9-5FE6-CDCF-CE16F26E3CC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1727EE-8825-6C43-7780-424A2F8D1C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2000" y="5775435"/>
            <a:ext cx="765048" cy="765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695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73"/>
    </mc:Choice>
    <mc:Fallback>
      <p:transition spd="slow" advTm="107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7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20539-4395-F1ED-44F0-4A66D25FF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343117-A0EF-8BBF-D95D-3B8CA31A9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Every decision should be made fair. </a:t>
            </a:r>
          </a:p>
          <a:p>
            <a:endParaRPr lang="en-GB" dirty="0"/>
          </a:p>
          <a:p>
            <a:r>
              <a:rPr lang="en-GB" dirty="0"/>
              <a:t>Reasons include ‘’ Fairness’’ ‘’ Participation’’ ‘’ Improve quality’’.</a:t>
            </a:r>
          </a:p>
          <a:p>
            <a:endParaRPr lang="en-GB" dirty="0"/>
          </a:p>
          <a:p>
            <a:r>
              <a:rPr lang="en-GB" dirty="0"/>
              <a:t>Ensure all court trials are fair – Ridge v Baldwin [1946].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873A55-2406-2EC9-7403-F2F0D8AD94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4F16E8D-18C2-7565-7D94-D6353ABC3A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0702" y="5519854"/>
            <a:ext cx="826969" cy="826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446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887"/>
    </mc:Choice>
    <mc:Fallback>
      <p:transition spd="slow" advTm="428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88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A8F63-545E-9D7E-7F0E-0D2310064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C1453D-4E53-C832-51C9-31F200EAE3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does the term legitimate expectation mean? </a:t>
            </a:r>
          </a:p>
          <a:p>
            <a:endParaRPr lang="en-GB" dirty="0"/>
          </a:p>
          <a:p>
            <a:r>
              <a:rPr lang="en-GB" dirty="0"/>
              <a:t>If you have promised something, you are expected to uphold it and the court may enforce it. </a:t>
            </a:r>
          </a:p>
          <a:p>
            <a:endParaRPr lang="en-GB" dirty="0"/>
          </a:p>
          <a:p>
            <a:r>
              <a:rPr lang="en-GB" dirty="0"/>
              <a:t>It all depends on the case. </a:t>
            </a:r>
          </a:p>
          <a:p>
            <a:endParaRPr lang="en-GB" dirty="0"/>
          </a:p>
          <a:p>
            <a:r>
              <a:rPr lang="en-GB" dirty="0"/>
              <a:t>If the public authority has changed their policy, they may be required to change it back.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789D7-4F94-861B-80AB-2BE5A20D9F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E2349BE-27C8-BA85-E830-BFF7AC07A465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3537.9183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0175" y="6099717"/>
            <a:ext cx="447387" cy="447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068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215"/>
    </mc:Choice>
    <mc:Fallback>
      <p:transition spd="slow" advTm="472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67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CD532-94B4-181F-CDFD-2B96A1698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537786-A153-C94F-528A-0E7FD9979B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the rules of other cases are required. </a:t>
            </a:r>
          </a:p>
          <a:p>
            <a:endParaRPr lang="en-GB" dirty="0"/>
          </a:p>
          <a:p>
            <a:r>
              <a:rPr lang="en-GB" dirty="0"/>
              <a:t>Including the right to a fair trial. </a:t>
            </a:r>
          </a:p>
          <a:p>
            <a:endParaRPr lang="en-GB" dirty="0"/>
          </a:p>
          <a:p>
            <a:r>
              <a:rPr lang="en-GB" dirty="0"/>
              <a:t>Right to representation. </a:t>
            </a:r>
          </a:p>
          <a:p>
            <a:endParaRPr lang="en-GB" dirty="0"/>
          </a:p>
          <a:p>
            <a:r>
              <a:rPr lang="en-GB" dirty="0"/>
              <a:t>The right to know the claimants case.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4040ED-91B8-5DC3-7A9F-48F7AB985A2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792419D-172C-4592-BF29-27A327EEFE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3085" y="6151904"/>
            <a:ext cx="655238" cy="655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4193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625"/>
    </mc:Choice>
    <mc:Fallback>
      <p:transition spd="slow" advTm="466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62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AF538-D5F9-B65C-C341-2511BAB3B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D3FE71-3935-1014-D2E6-2764C50838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Have to not be bias? </a:t>
            </a:r>
          </a:p>
          <a:p>
            <a:endParaRPr lang="en-GB" dirty="0"/>
          </a:p>
          <a:p>
            <a:r>
              <a:rPr lang="en-GB" dirty="0"/>
              <a:t>Have to give the defendant a fair trial. </a:t>
            </a:r>
          </a:p>
          <a:p>
            <a:endParaRPr lang="en-GB" dirty="0"/>
          </a:p>
          <a:p>
            <a:r>
              <a:rPr lang="en-GB" dirty="0"/>
              <a:t>If not they can argue a breach of their human rights.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3F4890-E54E-411F-83E7-7419D3D9B5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4C6DEC-BD0F-7811-36A3-6A3FBB639E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9389" y="5699755"/>
            <a:ext cx="688328" cy="688328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3611CC-F640-5AED-43A0-3AF4097AB22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015009" y="5604121"/>
            <a:ext cx="1010019" cy="1010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055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714"/>
    </mc:Choice>
    <mc:Fallback>
      <p:transition spd="slow" advTm="407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71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714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29956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8524B-A3F1-7770-8C87-91AC8BDF0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Irrationality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FAE484-F502-3310-D5DD-87443CE0F1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FontTx/>
              <a:buChar char="-"/>
            </a:pPr>
            <a:r>
              <a:rPr lang="en-GB" dirty="0"/>
              <a:t>Acting unreasonably. </a:t>
            </a:r>
          </a:p>
          <a:p>
            <a:pPr lvl="1">
              <a:buFontTx/>
              <a:buChar char="-"/>
            </a:pPr>
            <a:endParaRPr lang="en-GB" dirty="0"/>
          </a:p>
          <a:p>
            <a:pPr lvl="1">
              <a:buFontTx/>
              <a:buChar char="-"/>
            </a:pPr>
            <a:r>
              <a:rPr lang="en-GB" dirty="0"/>
              <a:t>What does unreasonably mean? </a:t>
            </a:r>
          </a:p>
          <a:p>
            <a:pPr lvl="1">
              <a:buFontTx/>
              <a:buChar char="-"/>
            </a:pPr>
            <a:endParaRPr lang="en-GB" dirty="0"/>
          </a:p>
          <a:p>
            <a:pPr lvl="1">
              <a:buFontTx/>
              <a:buChar char="-"/>
            </a:pPr>
            <a:r>
              <a:rPr lang="en-GB" dirty="0"/>
              <a:t>Associated Provincial Picture Houses v Wednesbury Corporation [1984] </a:t>
            </a:r>
          </a:p>
          <a:p>
            <a:pPr lvl="1">
              <a:buFontTx/>
              <a:buChar char="-"/>
            </a:pPr>
            <a:endParaRPr lang="en-GB" dirty="0"/>
          </a:p>
          <a:p>
            <a:pPr lvl="1">
              <a:buFontTx/>
              <a:buChar char="-"/>
            </a:pPr>
            <a:r>
              <a:rPr lang="en-GB" dirty="0"/>
              <a:t>Key case that lays out the test for unreasonableness.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7B772-B5FB-90ED-1779-14650171E37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80522A5-6B74-AF55-EF5D-7F3826D199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5047" y="5612404"/>
            <a:ext cx="740367" cy="740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10748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495"/>
    </mc:Choice>
    <mc:Fallback>
      <p:transition spd="slow" advTm="254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49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D2116-186D-62C0-F889-B944B7665C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What happened in the case?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032A40-73EF-800C-C71E-75C3C50DD9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License to open on a Sunday. </a:t>
            </a:r>
          </a:p>
          <a:p>
            <a:endParaRPr lang="en-GB" dirty="0"/>
          </a:p>
          <a:p>
            <a:r>
              <a:rPr lang="en-GB" dirty="0"/>
              <a:t>Condition 15 year olds could not attend on a Sunday. </a:t>
            </a:r>
          </a:p>
          <a:p>
            <a:endParaRPr lang="en-GB" dirty="0"/>
          </a:p>
          <a:p>
            <a:r>
              <a:rPr lang="en-GB" dirty="0"/>
              <a:t>Not an unreasonable decision. </a:t>
            </a:r>
          </a:p>
          <a:p>
            <a:endParaRPr lang="en-GB" dirty="0"/>
          </a:p>
          <a:p>
            <a:r>
              <a:rPr lang="en-GB" dirty="0"/>
              <a:t>This case allows us to understand that the decision in the case must be ‘’ so unreasonable that no other public authority would have come to the decision’’.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42A848-6D71-27C7-C65C-CEE3B9E7FA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60344CF-555F-F36F-F054-4C53A9CA22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8302" y="5870448"/>
            <a:ext cx="578595" cy="578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4569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9375"/>
    </mc:Choice>
    <mc:Fallback>
      <p:transition spd="slow" advTm="1093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37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E24B1-322E-7901-95F4-5F8A9DBE9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How do we test for Irrationality?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282AFB-3997-6D33-E95C-597C0FEB95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be applied in different ways depending on the case. </a:t>
            </a:r>
          </a:p>
          <a:p>
            <a:endParaRPr lang="en-GB" dirty="0"/>
          </a:p>
          <a:p>
            <a:r>
              <a:rPr lang="en-GB" dirty="0"/>
              <a:t>Some will be applied strictly and some will be applied leniently. </a:t>
            </a:r>
          </a:p>
          <a:p>
            <a:endParaRPr lang="en-GB" dirty="0"/>
          </a:p>
          <a:p>
            <a:r>
              <a:rPr lang="en-GB" dirty="0"/>
              <a:t>It all depends on the case.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704E3C-9F93-C888-6E25-470EE28C8FF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980CB4-9C8C-556E-A5A7-BC4085F623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7943" y="5870076"/>
            <a:ext cx="664018" cy="664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3196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627"/>
    </mc:Choice>
    <mc:Fallback>
      <p:transition spd="slow" advTm="216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62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3958F-B39E-CDF6-220D-6EA5EC33F0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21</a:t>
            </a:r>
            <a:r>
              <a:rPr lang="en-GB" b="1" i="1" u="sng" baseline="30000" dirty="0"/>
              <a:t>st</a:t>
            </a:r>
            <a:r>
              <a:rPr lang="en-GB" b="1" i="1" u="sng" dirty="0"/>
              <a:t> Century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F65E67-32F4-13D0-4760-43EC075516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Number of cases where irrationality has been successful. </a:t>
            </a:r>
          </a:p>
          <a:p>
            <a:endParaRPr lang="en-GB" dirty="0"/>
          </a:p>
          <a:p>
            <a:r>
              <a:rPr lang="en-GB" dirty="0"/>
              <a:t>But there are cases where irrationality has not been successful. </a:t>
            </a:r>
          </a:p>
          <a:p>
            <a:endParaRPr lang="en-GB" dirty="0"/>
          </a:p>
          <a:p>
            <a:r>
              <a:rPr lang="en-GB" dirty="0"/>
              <a:t>Let’s take a look.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6ED851-86B5-8342-71BD-6B5D4C41DE2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D57FA52-8AE8-FF54-1D27-0B83523FD1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5048" y="5851342"/>
            <a:ext cx="695762" cy="695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321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643"/>
    </mc:Choice>
    <mc:Fallback>
      <p:transition spd="slow" advTm="116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4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F628A-73BB-3B47-E718-CD881A698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Successful or not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E917A7-84E3-7277-A419-668DCDE908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one of the following cases and decide whether they were successful or not. </a:t>
            </a:r>
          </a:p>
          <a:p>
            <a:endParaRPr lang="en-GB" dirty="0"/>
          </a:p>
          <a:p>
            <a:r>
              <a:rPr lang="en-GB" dirty="0"/>
              <a:t>1. R [Luton and others] v Secretary of State for Education [ 2011] </a:t>
            </a:r>
          </a:p>
          <a:p>
            <a:endParaRPr lang="en-GB" dirty="0"/>
          </a:p>
          <a:p>
            <a:r>
              <a:rPr lang="en-GB" dirty="0"/>
              <a:t>2. Re Duffy [FC] Northern Ireland [2008]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9B1A6D-D419-07E5-FA3F-597AFDAD0FC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2DA2B1E-AE26-224D-87F5-53872B2DBB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8302" y="5729500"/>
            <a:ext cx="755599" cy="755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9868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894"/>
    </mc:Choice>
    <mc:Fallback>
      <p:transition spd="slow" advTm="378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89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9EED691-17B3-0068-2E28-B72B4DB5730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Let’s take a break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5479BD66-5E9D-56ED-817E-7402EA03472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Take 10 minutes and then we will restart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E63990-3C7E-3074-EF95-F4ABCA2D1F3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0EE1BF1-8BC1-0208-B7B7-0B871822C8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5043" y="5608478"/>
            <a:ext cx="932005" cy="932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380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427"/>
    </mc:Choice>
    <mc:Fallback>
      <p:transition spd="slow" advTm="94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2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8AC5E-4AE2-F896-B475-854B48158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Proportionality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A7F164-4DCB-E020-2147-413A211DF0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Not a ground for judicial review in the United Kingdom.</a:t>
            </a:r>
          </a:p>
          <a:p>
            <a:endParaRPr lang="en-GB" dirty="0"/>
          </a:p>
          <a:p>
            <a:r>
              <a:rPr lang="en-GB" dirty="0"/>
              <a:t>Only in the European Union. </a:t>
            </a:r>
          </a:p>
          <a:p>
            <a:endParaRPr lang="en-GB" dirty="0"/>
          </a:p>
          <a:p>
            <a:r>
              <a:rPr lang="en-GB" dirty="0"/>
              <a:t>However, we need to learn about it because it affects the Human Rights Act 1998.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7AA2D6-9641-EC73-64C2-FF10D42058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94E5E90-75E4-5AF0-FEF2-E2A8AF254D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3434" y="5745855"/>
            <a:ext cx="658955" cy="658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519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772"/>
    </mc:Choice>
    <mc:Fallback>
      <p:transition spd="slow" advTm="267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7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07B92-B71D-4F19-6C45-0F6C15A34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How do we test for Proportionality?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4E46D5-4623-FAFF-F39C-A4A47F5CB5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Daley; </a:t>
            </a:r>
          </a:p>
          <a:p>
            <a:r>
              <a:rPr lang="en-GB" dirty="0"/>
              <a:t>‘’ 1. The importance of the legitimate objective or aim. </a:t>
            </a:r>
          </a:p>
          <a:p>
            <a:r>
              <a:rPr lang="en-GB" dirty="0"/>
              <a:t>  2. Whether the measures taken are rationally connected to the legitimate aim? </a:t>
            </a:r>
          </a:p>
          <a:p>
            <a:r>
              <a:rPr lang="en-GB" dirty="0"/>
              <a:t>3. Whether the measures taken are no more than is necessary to achieve the legitimate aim and; </a:t>
            </a:r>
          </a:p>
          <a:p>
            <a:r>
              <a:rPr lang="en-GB" dirty="0"/>
              <a:t>4. ‘’ Whether a fair balance has been struck between the rights of the individual and the rights of the community’’.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59B321-CF71-0A44-7FC5-79B4011999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5216D97-E4FC-763C-BC36-5AE58C8CFC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8302" y="5977054"/>
            <a:ext cx="624389" cy="624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837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958"/>
    </mc:Choice>
    <mc:Fallback>
      <p:transition spd="slow" advTm="719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9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DB912-6BD7-315C-BD75-E391D79C7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1144178"/>
          </a:xfrm>
        </p:spPr>
        <p:txBody>
          <a:bodyPr/>
          <a:lstStyle/>
          <a:p>
            <a:r>
              <a:rPr lang="en-GB" sz="48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119FE5-3E13-365A-4CCC-37625D2F6B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Ensures fairness, has a balance been struck between those in the community and the claimant. </a:t>
            </a:r>
          </a:p>
          <a:p>
            <a:endParaRPr lang="en-GB" dirty="0"/>
          </a:p>
          <a:p>
            <a:r>
              <a:rPr lang="en-GB" dirty="0"/>
              <a:t>Is it fair? </a:t>
            </a:r>
          </a:p>
          <a:p>
            <a:endParaRPr lang="en-GB" dirty="0"/>
          </a:p>
          <a:p>
            <a:r>
              <a:rPr lang="en-GB" dirty="0"/>
              <a:t>Key case law includes; </a:t>
            </a:r>
          </a:p>
          <a:p>
            <a:endParaRPr lang="en-GB" dirty="0"/>
          </a:p>
          <a:p>
            <a:r>
              <a:rPr lang="en-GB" dirty="0"/>
              <a:t>R ( On the application of Begum) v Denbigh High School Governors [2006]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6F73C-3E78-62D1-66BE-5F27018D6C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A3E77F6-C6AE-B265-9254-41EE0440DC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5902" y="6017498"/>
            <a:ext cx="583945" cy="583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65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498"/>
    </mc:Choice>
    <mc:Fallback>
      <p:transition spd="slow" advTm="384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49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AB3E9-77B6-3E84-F97B-AEDDC532C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1"/>
            <a:ext cx="10058400" cy="1189057"/>
          </a:xfrm>
        </p:spPr>
        <p:txBody>
          <a:bodyPr/>
          <a:lstStyle/>
          <a:p>
            <a:r>
              <a:rPr lang="en-GB" sz="48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9F2A6E-AD41-8E87-630E-6B2C682A96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Miss Begum wanted to wear a hijab to school but it was prohibited by the school uniform policy. She brought a claim on the grounds of article 9 of the Human Rights Act 1998. He case went to the House of Lords who explained that it was proportionate because she could have chosen another school to attend. </a:t>
            </a:r>
          </a:p>
          <a:p>
            <a:endParaRPr lang="en-GB" dirty="0"/>
          </a:p>
          <a:p>
            <a:r>
              <a:rPr lang="en-GB" dirty="0"/>
              <a:t>This is an example of proportionality.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7E418F-8201-A40E-3F04-D92F9751DC3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33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5B1331C-5F27-0059-E6B7-4DA35C277B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8303" y="5870449"/>
            <a:ext cx="609074" cy="609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642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9654"/>
    </mc:Choice>
    <mc:Fallback>
      <p:transition spd="slow" advTm="1096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65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E0B24-DDEE-0581-67ED-ED9653A43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987552"/>
            <a:ext cx="10058400" cy="1099300"/>
          </a:xfrm>
        </p:spPr>
        <p:txBody>
          <a:bodyPr/>
          <a:lstStyle/>
          <a:p>
            <a:r>
              <a:rPr lang="en-GB" sz="54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6F5FCE-D061-47A5-83D9-23A30E5281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Important to note that Irrationality and Proportionality are different grounds for judicial review. </a:t>
            </a:r>
          </a:p>
          <a:p>
            <a:endParaRPr lang="en-GB" dirty="0"/>
          </a:p>
          <a:p>
            <a:r>
              <a:rPr lang="en-GB" dirty="0"/>
              <a:t>Proportionality is not recognised as a ground for Judicial Review.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D170B-7C77-F435-24A4-C7FEB0B9E48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34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DDEB764-6DD4-6223-9034-CEA0F7E029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8302" y="5807558"/>
            <a:ext cx="699843" cy="699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4290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021"/>
    </mc:Choice>
    <mc:Fallback>
      <p:transition spd="slow" advTm="760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02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4CCEB-E57A-42EB-5958-DEC51EFA6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Who can bring a claim for judicial review?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DEFCEF-2D16-74C1-EAA5-21D02E6C4B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Number of remedies depending on the case. </a:t>
            </a:r>
          </a:p>
          <a:p>
            <a:endParaRPr lang="en-GB" dirty="0"/>
          </a:p>
          <a:p>
            <a:r>
              <a:rPr lang="en-GB" dirty="0"/>
              <a:t>There is a difference between Human Rights Cases and the other grounds for Judicial review.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3F68CA-1D2F-04C0-D952-0960C9EE245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35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6211B2F-58D8-929B-DE4C-6348F91EE1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55904" y="5720576"/>
            <a:ext cx="775674" cy="775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194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109"/>
    </mc:Choice>
    <mc:Fallback>
      <p:transition spd="slow" advTm="341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10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2BDBF-40B3-6DCF-F112-62E9A2590C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4ABBFE-D619-4FA3-A0D5-533A5C257F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Difference between Human Rights Judicial review cases and non human Rights Judicial review cases. </a:t>
            </a:r>
          </a:p>
          <a:p>
            <a:endParaRPr lang="en-GB" dirty="0"/>
          </a:p>
          <a:p>
            <a:r>
              <a:rPr lang="en-GB" dirty="0"/>
              <a:t>Courts will need to consider if there is a public function. </a:t>
            </a:r>
          </a:p>
          <a:p>
            <a:endParaRPr lang="en-GB" dirty="0"/>
          </a:p>
          <a:p>
            <a:r>
              <a:rPr lang="en-GB" dirty="0"/>
              <a:t>They will take into consideration elements such as if the powers are conferred on them by law or if there is a contract. </a:t>
            </a:r>
          </a:p>
          <a:p>
            <a:endParaRPr lang="en-GB" dirty="0"/>
          </a:p>
          <a:p>
            <a:r>
              <a:rPr lang="en-GB" dirty="0"/>
              <a:t>How they are funded?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1158A5-4B18-D49F-5F7B-468B92277F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36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708CC5E-138A-4BF2-8AC6-2410150F72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7582" y="490654"/>
            <a:ext cx="801698" cy="801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593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6966"/>
    </mc:Choice>
    <mc:Fallback>
      <p:transition spd="slow" advTm="1269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9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FFF8C-8B36-4F4D-FF7E-ACAABAE287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6972F4-34F5-BCF8-1DB0-68180B94D8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public authority is using a private function, then there can be no claim for judicial review. </a:t>
            </a:r>
          </a:p>
          <a:p>
            <a:endParaRPr lang="en-GB" dirty="0"/>
          </a:p>
          <a:p>
            <a:r>
              <a:rPr lang="en-GB" dirty="0"/>
              <a:t>Public authority is defined under Article 6(3) of the Human Rights Act 1998.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ECE135-0352-64AD-ED82-DFDCC80DF6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37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0B7E712-E2D0-EB69-1483-48C013A6D6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8303" y="5642517"/>
            <a:ext cx="989406" cy="989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25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873"/>
    </mc:Choice>
    <mc:Fallback>
      <p:transition spd="slow" advTm="218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87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CA2EA-DBDC-F7C8-020F-D10AB1FC7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218DDA-9117-E2D1-6810-731083097E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can a case be brought?</a:t>
            </a:r>
          </a:p>
          <a:p>
            <a:endParaRPr lang="en-GB" dirty="0"/>
          </a:p>
          <a:p>
            <a:r>
              <a:rPr lang="en-GB" dirty="0"/>
              <a:t>When there is permission from the courts. </a:t>
            </a:r>
          </a:p>
          <a:p>
            <a:endParaRPr lang="en-GB" dirty="0"/>
          </a:p>
          <a:p>
            <a:r>
              <a:rPr lang="en-GB" dirty="0"/>
              <a:t>Known as standing – S.31(3) of the Senior Courts Act 1981- Non Human Right based.</a:t>
            </a:r>
          </a:p>
          <a:p>
            <a:endParaRPr lang="en-GB" dirty="0"/>
          </a:p>
          <a:p>
            <a:r>
              <a:rPr lang="en-GB" dirty="0"/>
              <a:t>Interest groups can bring cases, if they have a sufficient interest in the case. 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0195EB-BEF2-7DDB-1845-760E2E5AFF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38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D9323D-A348-C4F8-A2E5-D51802959A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50439" y="6043961"/>
            <a:ext cx="503143" cy="503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166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220"/>
    </mc:Choice>
    <mc:Fallback>
      <p:transition spd="slow" advTm="142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2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D6A14-6463-5B75-7EC9-17DABD7C1E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3DDB4-0DD5-0A08-D592-94ACB0BB4D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Human Rights cases only the victim can bring a case. </a:t>
            </a:r>
          </a:p>
          <a:p>
            <a:endParaRPr lang="en-GB" dirty="0"/>
          </a:p>
          <a:p>
            <a:r>
              <a:rPr lang="en-GB" dirty="0"/>
              <a:t>As explained by the text in section 7 of the Human Rights Act 1998. </a:t>
            </a:r>
          </a:p>
          <a:p>
            <a:endParaRPr lang="en-GB" dirty="0"/>
          </a:p>
          <a:p>
            <a:r>
              <a:rPr lang="en-GB" dirty="0"/>
              <a:t>Interest groups can still be involved by providing financially for the case or providing the claimant with legal advice.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113DD4-1CE0-E645-80A2-A3AA7ADC33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39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82C9CCF-DA26-1EBA-B393-BCAD04F7F0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4784" y="5553307"/>
            <a:ext cx="879753" cy="879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1016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00"/>
    </mc:Choice>
    <mc:Fallback>
      <p:transition spd="slow" advTm="7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34A79-ACF5-F126-5748-76D873C6BA1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 i="1" u="sng" dirty="0"/>
              <a:t>Lets take a break!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7F86078-9249-C9F4-6247-597A329EF8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Take 5 minutes and then we will continue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D1B27-D4B0-73B3-45C7-D8B11A42DA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40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69A4013-D270-D74A-7D54-4E55914781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1999" y="5522976"/>
            <a:ext cx="865107" cy="865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05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50"/>
    </mc:Choice>
    <mc:Fallback>
      <p:transition spd="slow" advTm="81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9B0A6-7DE0-25BC-F0D6-41FA25888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Remedies to judicial review claims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26B2C2-E3A0-EE2A-3F7A-11FC3BF3E2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Number of remedies. </a:t>
            </a:r>
          </a:p>
          <a:p>
            <a:endParaRPr lang="en-GB" dirty="0"/>
          </a:p>
          <a:p>
            <a:r>
              <a:rPr lang="en-GB" dirty="0"/>
              <a:t>Depending on the case. </a:t>
            </a:r>
          </a:p>
          <a:p>
            <a:endParaRPr lang="en-GB" dirty="0"/>
          </a:p>
          <a:p>
            <a:r>
              <a:rPr lang="en-GB" dirty="0"/>
              <a:t>The individual may not achieve the remedy that they had hoped for.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7A300-6070-6742-C27C-92E184C087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41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381C759-460F-8350-F78A-4913E1151B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12282" y="5870448"/>
            <a:ext cx="670035" cy="670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447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164"/>
    </mc:Choice>
    <mc:Fallback>
      <p:transition spd="slow" advTm="201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16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8D124-E75F-6CDC-6790-08AE615C3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C1270B-01E7-8826-E415-04D85314C7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Number of remedies that can be provided; </a:t>
            </a:r>
          </a:p>
          <a:p>
            <a:r>
              <a:rPr lang="en-GB" dirty="0"/>
              <a:t>‘’These include damages (compensation), injunctions, declarations’’ </a:t>
            </a:r>
          </a:p>
          <a:p>
            <a:r>
              <a:rPr lang="en-GB" dirty="0"/>
              <a:t>Found under S.31 of the Senior Courts Act 1981. </a:t>
            </a:r>
          </a:p>
          <a:p>
            <a:r>
              <a:rPr lang="en-GB" dirty="0"/>
              <a:t>Including, ‘’ Quashing order- original decision made by the public authority is quashed. Mandatory order- Forcing the authority to do something, prohibiting order- stopping the authority from doing something’’.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5E2AC7-BC2B-3BAB-3006-C0C9B715491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42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A31A285-B469-F00F-9D1E-81BD8F84DF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3633" y="6242304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4046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977"/>
    </mc:Choice>
    <mc:Fallback>
      <p:transition spd="slow" advTm="20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97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BA85B-95A5-97E5-C2B6-3AAB60B88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1010D5-30BB-4E50-AAA8-866A043899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Attorney General v Fulham Corporation [1921] – injunction to stop them creating a laundrette. </a:t>
            </a:r>
          </a:p>
          <a:p>
            <a:endParaRPr lang="en-GB" dirty="0"/>
          </a:p>
          <a:p>
            <a:r>
              <a:rPr lang="en-GB" dirty="0"/>
              <a:t>Number of types of injunction – interim injunction.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Declaration- Gillick competence – </a:t>
            </a:r>
            <a:r>
              <a:rPr lang="en-GB" dirty="0" err="1"/>
              <a:t>decleration</a:t>
            </a:r>
            <a:r>
              <a:rPr lang="en-GB" dirty="0"/>
              <a:t> lays out the law/ principle.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2BE70-B238-33FF-E9C7-0704D3184C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43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46BDF2F-6B91-5DD0-7EA3-E166614563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8303" y="6169147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141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740"/>
    </mc:Choice>
    <mc:Fallback>
      <p:transition spd="slow" advTm="77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7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668E7-E3AB-CB8D-2172-5AB41C52B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D0D35D-F546-D8EB-9B8C-1713469401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‘’Only damages in the event that a private law wrong has taken place’’.</a:t>
            </a:r>
          </a:p>
          <a:p>
            <a:endParaRPr lang="en-GB" dirty="0"/>
          </a:p>
          <a:p>
            <a:r>
              <a:rPr lang="en-GB" dirty="0"/>
              <a:t>Sometimes the courts will refuse to grant a remedy if the circumstances are that, that the it would be wrong to do so and would cause more issues, even if the judicial review claim is a success. </a:t>
            </a:r>
          </a:p>
          <a:p>
            <a:endParaRPr lang="en-GB" dirty="0"/>
          </a:p>
          <a:p>
            <a:r>
              <a:rPr lang="en-GB" dirty="0"/>
              <a:t>If the courts can prove that regardless of the public authorities nothing would have changed, they do not need to grant them a remedy.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9C03D7-6DC4-1CB7-8EBD-24FE144D35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44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E87A015-3E57-1A45-6D17-82BEF3CCE0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5903" y="6131164"/>
            <a:ext cx="365760" cy="365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156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2422"/>
    </mc:Choice>
    <mc:Fallback>
      <p:transition spd="slow" advTm="1624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42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634A5-F80B-71BF-5C9A-D39966240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A5F789-0A31-CBFE-613A-672142DEB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1895221"/>
            <a:ext cx="10067544" cy="4096512"/>
          </a:xfrm>
        </p:spPr>
        <p:txBody>
          <a:bodyPr/>
          <a:lstStyle/>
          <a:p>
            <a:r>
              <a:rPr lang="en-GB" dirty="0"/>
              <a:t>Remedies are different in relation to human rights. </a:t>
            </a:r>
          </a:p>
          <a:p>
            <a:endParaRPr lang="en-GB" dirty="0"/>
          </a:p>
          <a:p>
            <a:r>
              <a:rPr lang="en-GB" dirty="0"/>
              <a:t>Human Rights Act 1998 Section 8 – Lays out the remedies and they include; </a:t>
            </a:r>
          </a:p>
          <a:p>
            <a:endParaRPr lang="en-GB" dirty="0"/>
          </a:p>
          <a:p>
            <a:r>
              <a:rPr lang="en-GB" dirty="0"/>
              <a:t>1. Damages- only in the event that the grounds for judicial review are satisfied. </a:t>
            </a:r>
          </a:p>
          <a:p>
            <a:endParaRPr lang="en-GB" dirty="0"/>
          </a:p>
          <a:p>
            <a:r>
              <a:rPr lang="en-GB" dirty="0"/>
              <a:t>Does not mean they will always be granted, sometimes they will not for a number of reason.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7F6D32-42C8-0034-B382-F6DF529A3B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45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74073DC-3FDF-B02D-938E-86F423C830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1590" y="5870448"/>
            <a:ext cx="547743" cy="547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147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246"/>
    </mc:Choice>
    <mc:Fallback>
      <p:transition spd="slow" advTm="212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2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7EC07-7CEF-35CE-8E0B-59D26B17B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b="1" i="1" u="sng" dirty="0"/>
              <a:t>Continued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BE485-F1A9-E912-54C2-C40F126F2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S.4 of the Human Rights Act 1998- declaration if incompatibility. </a:t>
            </a:r>
          </a:p>
          <a:p>
            <a:endParaRPr lang="en-GB" dirty="0"/>
          </a:p>
          <a:p>
            <a:r>
              <a:rPr lang="en-GB" dirty="0"/>
              <a:t>Not required to change the law. </a:t>
            </a:r>
          </a:p>
          <a:p>
            <a:endParaRPr lang="en-GB" dirty="0"/>
          </a:p>
          <a:p>
            <a:r>
              <a:rPr lang="en-GB" dirty="0"/>
              <a:t>However, this does not mean that a declaration of incompatibility will always be used.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40AA76-AA90-E9B0-00FF-B470CB3A8A3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46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A25812-0DD1-2665-3532-0D787F5926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68040" y="5745483"/>
            <a:ext cx="703560" cy="703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844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068"/>
    </mc:Choice>
    <mc:Fallback>
      <p:transition spd="slow" advTm="820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0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B5B82-5F73-774B-51C1-2B200E757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Next week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BCE5D-F4E3-A643-47ED-C0D936A81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 Hour revision session – Look at some questions. </a:t>
            </a:r>
          </a:p>
          <a:p>
            <a:endParaRPr lang="en-GB" dirty="0"/>
          </a:p>
          <a:p>
            <a:r>
              <a:rPr lang="en-GB" dirty="0"/>
              <a:t>Do some scenario’s and quizzes.  </a:t>
            </a:r>
          </a:p>
          <a:p>
            <a:endParaRPr lang="en-GB" dirty="0"/>
          </a:p>
          <a:p>
            <a:r>
              <a:rPr lang="en-GB" dirty="0"/>
              <a:t>Final information and clarification for the exam. </a:t>
            </a:r>
          </a:p>
          <a:p>
            <a:endParaRPr lang="en-GB" dirty="0"/>
          </a:p>
          <a:p>
            <a:r>
              <a:rPr lang="en-GB" dirty="0"/>
              <a:t>Last 2 hours will be a drop in session.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091436-C92D-9158-5DC7-0957CDD710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47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1D1671-A64E-A656-486B-C50B626DB1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9395" y="6078608"/>
            <a:ext cx="614275" cy="614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536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982"/>
    </mc:Choice>
    <mc:Fallback xmlns="">
      <p:transition spd="slow" advTm="329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98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AFEE9-B2DC-6770-C1ED-C6687C0A5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i="1" u="sng" dirty="0"/>
              <a:t>Summary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65B411-597C-7DE0-C098-9D7D0877CE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Procedural impropriety. </a:t>
            </a:r>
          </a:p>
          <a:p>
            <a:endParaRPr lang="en-GB" dirty="0"/>
          </a:p>
          <a:p>
            <a:r>
              <a:rPr lang="en-GB" dirty="0"/>
              <a:t>Illegality. </a:t>
            </a:r>
          </a:p>
          <a:p>
            <a:endParaRPr lang="en-GB" dirty="0"/>
          </a:p>
          <a:p>
            <a:r>
              <a:rPr lang="en-GB" dirty="0"/>
              <a:t>Irrationality. </a:t>
            </a:r>
          </a:p>
          <a:p>
            <a:endParaRPr lang="en-GB" dirty="0"/>
          </a:p>
          <a:p>
            <a:r>
              <a:rPr lang="en-GB" dirty="0"/>
              <a:t>Remedies.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69F36-5CFF-E658-C35C-CCFAA49D8C3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48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F70A5B3-68EE-F900-0B77-F95DF97967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5902" y="6044874"/>
            <a:ext cx="574801" cy="574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031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392"/>
    </mc:Choice>
    <mc:Fallback xmlns="">
      <p:transition spd="slow" advTm="233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3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27E2C1A-E976-4669-9BE0-6B7091EDD4A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pic>
        <p:nvPicPr>
          <p:cNvPr id="11" name="Picture Placeholder 10" descr="Wave Gesture with solid fill">
            <a:extLst>
              <a:ext uri="{FF2B5EF4-FFF2-40B4-BE49-F238E27FC236}">
                <a16:creationId xmlns:a16="http://schemas.microsoft.com/office/drawing/2014/main" id="{EAAFC5D4-B3E6-18C8-5488-61CF0FEE82E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/>
      </p:pic>
      <p:sp>
        <p:nvSpPr>
          <p:cNvPr id="8" name="Subtitle 7">
            <a:extLst>
              <a:ext uri="{FF2B5EF4-FFF2-40B4-BE49-F238E27FC236}">
                <a16:creationId xmlns:a16="http://schemas.microsoft.com/office/drawing/2014/main" id="{86B854C5-CE76-E1C5-B1F0-B08470D768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A0A09-BA07-217E-A2F9-91020406CB7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6296025"/>
            <a:ext cx="365125" cy="184150"/>
          </a:xfrm>
        </p:spPr>
        <p:txBody>
          <a:bodyPr/>
          <a:lstStyle/>
          <a:p>
            <a:fld id="{294A09A9-5501-47C1-A89A-A340965A2BE2}" type="slidenum">
              <a:rPr lang="en-US" smtClean="0"/>
              <a:pPr/>
              <a:t>49</a:t>
            </a:fld>
            <a:endParaRPr 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B3070AA-7F45-81ED-02F3-1950703479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83710" y="5780203"/>
            <a:ext cx="820622" cy="820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622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812"/>
    </mc:Choice>
    <mc:Fallback xmlns="">
      <p:transition spd="slow" advTm="158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81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elestial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D19726"/>
      </a:accent1>
      <a:accent2>
        <a:srgbClr val="531F14"/>
      </a:accent2>
      <a:accent3>
        <a:srgbClr val="47383A"/>
      </a:accent3>
      <a:accent4>
        <a:srgbClr val="6D595C"/>
      </a:accent4>
      <a:accent5>
        <a:srgbClr val="222A34"/>
      </a:accent5>
      <a:accent6>
        <a:srgbClr val="EFE9E3"/>
      </a:accent6>
      <a:hlink>
        <a:srgbClr val="2CA7A3"/>
      </a:hlink>
      <a:folHlink>
        <a:srgbClr val="954F72"/>
      </a:folHlink>
    </a:clrScheme>
    <a:fontScheme name="Custom 37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_Win32_EF_v14" id="{49C53B4D-6C95-4255-8F4E-2C424B2C6A98}" vid="{5D0D74F6-EEA1-4B6D-86D1-60011094E0A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5" ma:contentTypeDescription="Create a new document." ma:contentTypeScope="" ma:versionID="e02306daf00165b375dc6a58966960b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df88fb76bf5f555224557953949c1ec9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4BCF513-745B-4AD7-97C8-7C8887B0C823}">
  <ds:schemaRefs>
    <ds:schemaRef ds:uri="http://www.w3.org/XML/1998/namespace"/>
    <ds:schemaRef ds:uri="http://schemas.microsoft.com/office/2006/metadata/properties"/>
    <ds:schemaRef ds:uri="230e9df3-be65-4c73-a93b-d1236ebd677e"/>
    <ds:schemaRef ds:uri="http://schemas.openxmlformats.org/package/2006/metadata/core-properties"/>
    <ds:schemaRef ds:uri="http://schemas.microsoft.com/office/infopath/2007/PartnerControls"/>
    <ds:schemaRef ds:uri="http://schemas.microsoft.com/sharepoint/v3"/>
    <ds:schemaRef ds:uri="http://schemas.microsoft.com/office/2006/documentManagement/types"/>
    <ds:schemaRef ds:uri="http://purl.org/dc/terms/"/>
    <ds:schemaRef ds:uri="16c05727-aa75-4e4a-9b5f-8a80a1165891"/>
    <ds:schemaRef ds:uri="71af3243-3dd4-4a8d-8c0d-dd76da1f02a5"/>
    <ds:schemaRef ds:uri="http://purl.org/dc/dcmitype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34E70734-8287-49EC-B776-716BC48B1B0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487C0FC-E89B-4CF2-954B-87EE5F19B55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Celestial design</Template>
  <TotalTime>0</TotalTime>
  <Words>2023</Words>
  <Application>Microsoft Office PowerPoint</Application>
  <PresentationFormat>Widescreen</PresentationFormat>
  <Paragraphs>351</Paragraphs>
  <Slides>49</Slides>
  <Notes>1</Notes>
  <HiddenSlides>0</HiddenSlides>
  <MMClips>50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4" baseType="lpstr">
      <vt:lpstr>Arial</vt:lpstr>
      <vt:lpstr>Baskerville Old Face</vt:lpstr>
      <vt:lpstr>Calibri</vt:lpstr>
      <vt:lpstr>Gill Sans Nova Light</vt:lpstr>
      <vt:lpstr>Office Theme</vt:lpstr>
      <vt:lpstr>Judicial Review Part 2</vt:lpstr>
      <vt:lpstr>Content</vt:lpstr>
      <vt:lpstr>Aims and Learning objectives </vt:lpstr>
      <vt:lpstr>Illegality continued </vt:lpstr>
      <vt:lpstr>Continued </vt:lpstr>
      <vt:lpstr>Continued </vt:lpstr>
      <vt:lpstr>Continued </vt:lpstr>
      <vt:lpstr>Continued </vt:lpstr>
      <vt:lpstr>Continued </vt:lpstr>
      <vt:lpstr>Continued </vt:lpstr>
      <vt:lpstr>Continued </vt:lpstr>
      <vt:lpstr>Other requirements</vt:lpstr>
      <vt:lpstr>Continued </vt:lpstr>
      <vt:lpstr>Procedural Impropriety </vt:lpstr>
      <vt:lpstr>Continued </vt:lpstr>
      <vt:lpstr>Continued </vt:lpstr>
      <vt:lpstr>Continued </vt:lpstr>
      <vt:lpstr> Continued</vt:lpstr>
      <vt:lpstr>Lets take a break! </vt:lpstr>
      <vt:lpstr>Continued </vt:lpstr>
      <vt:lpstr>Continued </vt:lpstr>
      <vt:lpstr>Continued </vt:lpstr>
      <vt:lpstr>Continued </vt:lpstr>
      <vt:lpstr>Irrationality </vt:lpstr>
      <vt:lpstr>What happened in the case?</vt:lpstr>
      <vt:lpstr>How do we test for Irrationality?</vt:lpstr>
      <vt:lpstr>21st Century </vt:lpstr>
      <vt:lpstr>Successful or not</vt:lpstr>
      <vt:lpstr>Let’s take a break</vt:lpstr>
      <vt:lpstr>Proportionality </vt:lpstr>
      <vt:lpstr>How do we test for Proportionality? </vt:lpstr>
      <vt:lpstr>Continued </vt:lpstr>
      <vt:lpstr>Continued </vt:lpstr>
      <vt:lpstr>Continued </vt:lpstr>
      <vt:lpstr>Who can bring a claim for judicial review?</vt:lpstr>
      <vt:lpstr>Continued </vt:lpstr>
      <vt:lpstr>Continued </vt:lpstr>
      <vt:lpstr>Continued </vt:lpstr>
      <vt:lpstr>Continued </vt:lpstr>
      <vt:lpstr>Lets take a break! </vt:lpstr>
      <vt:lpstr>Remedies to judicial review claims</vt:lpstr>
      <vt:lpstr>Continued </vt:lpstr>
      <vt:lpstr>Continued</vt:lpstr>
      <vt:lpstr>Continued </vt:lpstr>
      <vt:lpstr>Continued </vt:lpstr>
      <vt:lpstr>Continued </vt:lpstr>
      <vt:lpstr>Next week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Judicial Review Part 2</dc:title>
  <dc:creator>Zita Draper</dc:creator>
  <cp:lastModifiedBy>Zita Draper</cp:lastModifiedBy>
  <cp:revision>1</cp:revision>
  <dcterms:created xsi:type="dcterms:W3CDTF">2023-04-16T18:27:10Z</dcterms:created>
  <dcterms:modified xsi:type="dcterms:W3CDTF">2023-04-29T17:37:28Z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