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2" r:id="rId6"/>
    <p:sldId id="263" r:id="rId7"/>
    <p:sldId id="269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6" y="-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DE756E-F9CB-4F08-8DCF-C4B3DCD21421}" type="datetimeFigureOut">
              <a:rPr lang="en-US" smtClean="0"/>
              <a:t>11/7/2025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AFF6E2-FF1E-4249-96A2-A9330D01CC85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AFF6E2-FF1E-4249-96A2-A9330D01CC85}" type="slidenum">
              <a:rPr lang="en-GB" smtClean="0"/>
              <a:t>8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6F7AB2C-FF87-47A1-AED5-00FBE97ADFB5}" type="datetimeFigureOut">
              <a:rPr lang="en-US" smtClean="0"/>
              <a:t>11/7/2025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E595C0-85CD-424A-967F-08680047A559}" type="slidenum">
              <a:rPr lang="en-GB" smtClean="0"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7AB2C-FF87-47A1-AED5-00FBE97ADFB5}" type="datetimeFigureOut">
              <a:rPr lang="en-US" smtClean="0"/>
              <a:t>11/7/2025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4E595C0-85CD-424A-967F-08680047A55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7AB2C-FF87-47A1-AED5-00FBE97ADFB5}" type="datetimeFigureOut">
              <a:rPr lang="en-US" smtClean="0"/>
              <a:t>11/7/2025</a:t>
            </a:fld>
            <a:endParaRPr lang="en-GB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84E595C0-85CD-424A-967F-08680047A55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6F7AB2C-FF87-47A1-AED5-00FBE97ADFB5}" type="datetimeFigureOut">
              <a:rPr lang="en-US" smtClean="0"/>
              <a:t>11/7/2025</a:t>
            </a:fld>
            <a:endParaRPr lang="en-GB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4E595C0-85CD-424A-967F-08680047A55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6F7AB2C-FF87-47A1-AED5-00FBE97ADFB5}" type="datetimeFigureOut">
              <a:rPr lang="en-US" smtClean="0"/>
              <a:t>11/7/2025</a:t>
            </a:fld>
            <a:endParaRPr lang="en-GB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84E595C0-85CD-424A-967F-08680047A55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 dirty="0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7AB2C-FF87-47A1-AED5-00FBE97ADFB5}" type="datetimeFigureOut">
              <a:rPr lang="en-US" smtClean="0"/>
              <a:t>11/7/2025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4E595C0-85CD-424A-967F-08680047A5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7AB2C-FF87-47A1-AED5-00FBE97ADFB5}" type="datetimeFigureOut">
              <a:rPr lang="en-US" smtClean="0"/>
              <a:t>11/7/2025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4E595C0-85CD-424A-967F-08680047A5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7AB2C-FF87-47A1-AED5-00FBE97ADFB5}" type="datetimeFigureOut">
              <a:rPr lang="en-US" smtClean="0"/>
              <a:t>11/7/2025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4E595C0-85CD-424A-967F-08680047A55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6F7AB2C-FF87-47A1-AED5-00FBE97ADFB5}" type="datetimeFigureOut">
              <a:rPr lang="en-US" smtClean="0"/>
              <a:t>11/7/2025</a:t>
            </a:fld>
            <a:endParaRPr lang="en-GB" dirty="0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84E595C0-85CD-424A-967F-08680047A559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7AB2C-FF87-47A1-AED5-00FBE97ADFB5}" type="datetimeFigureOut">
              <a:rPr lang="en-US" smtClean="0"/>
              <a:t>11/7/2025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595C0-85CD-424A-967F-08680047A559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6F7AB2C-FF87-47A1-AED5-00FBE97ADFB5}" type="datetimeFigureOut">
              <a:rPr lang="en-US" smtClean="0"/>
              <a:t>11/7/2025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84E595C0-85CD-424A-967F-08680047A559}" type="slidenum">
              <a:rPr lang="en-GB" smtClean="0"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6F7AB2C-FF87-47A1-AED5-00FBE97ADFB5}" type="datetimeFigureOut">
              <a:rPr lang="en-US" smtClean="0"/>
              <a:t>11/7/2025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4E595C0-85CD-424A-967F-08680047A559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rammarly.com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857232"/>
            <a:ext cx="6772300" cy="4781568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sz="2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Module Title: Professional Career  </a:t>
            </a:r>
          </a:p>
          <a:p>
            <a:pPr algn="l"/>
            <a:r>
              <a:rPr lang="en-GB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Development Within H&amp;SC</a:t>
            </a:r>
          </a:p>
          <a:p>
            <a:endParaRPr lang="en-GB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 algn="l"/>
            <a:r>
              <a:rPr lang="en-GB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Module Number: LCHS4009_LON</a:t>
            </a:r>
          </a:p>
          <a:p>
            <a:pPr marL="514350" indent="-514350" algn="l"/>
            <a:endParaRPr lang="en-GB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 algn="l"/>
            <a:r>
              <a:rPr lang="en-GB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Assignment NI: 1</a:t>
            </a:r>
          </a:p>
          <a:p>
            <a:pPr marL="514350" indent="-514350" algn="l"/>
            <a:endParaRPr lang="en-GB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 algn="l"/>
            <a:r>
              <a:rPr lang="en-GB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Student Name: Samuel KC </a:t>
            </a:r>
            <a:r>
              <a:rPr lang="en-GB" sz="28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Kwakye</a:t>
            </a:r>
            <a:endParaRPr lang="en-GB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 algn="l"/>
            <a:endParaRPr lang="en-GB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 algn="l"/>
            <a:r>
              <a:rPr lang="en-GB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Student ID: 2428005</a:t>
            </a:r>
          </a:p>
          <a:p>
            <a:pPr marL="514350" indent="-514350" algn="l"/>
            <a:endParaRPr lang="en-GB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 algn="l"/>
            <a:r>
              <a:rPr lang="en-GB" sz="2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Lecturer’s Name: Dr Pascal </a:t>
            </a:r>
            <a:r>
              <a:rPr lang="en-GB" sz="28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Navelle</a:t>
            </a:r>
            <a:endParaRPr lang="en-GB" sz="2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endParaRPr lang="en-GB" sz="2800" dirty="0" smtClean="0">
              <a:solidFill>
                <a:schemeClr val="tx1"/>
              </a:solidFill>
            </a:endParaRPr>
          </a:p>
          <a:p>
            <a:pPr algn="l"/>
            <a:endParaRPr lang="en-GB" sz="2800" dirty="0" smtClean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28596" y="1214422"/>
            <a:ext cx="8229600" cy="4911741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2800" dirty="0" smtClean="0"/>
          </a:p>
          <a:p>
            <a:pPr>
              <a:buNone/>
            </a:pPr>
            <a:endParaRPr lang="en-GB" sz="2800" dirty="0" smtClean="0"/>
          </a:p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 acknowledge the use of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of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Grammarly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GB" sz="2400" dirty="0" smtClean="0">
                <a:latin typeface="Arial" pitchFamily="34" charset="0"/>
                <a:cs typeface="Arial" pitchFamily="34" charset="0"/>
                <a:hlinkClick r:id="rId2"/>
              </a:rPr>
              <a:t>https://www.grammarly.com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/) on 7</a:t>
            </a:r>
            <a:r>
              <a:rPr lang="en-GB" sz="2400" baseline="30000" dirty="0" smtClean="0">
                <a:latin typeface="Arial" pitchFamily="34" charset="0"/>
                <a:cs typeface="Arial" pitchFamily="34" charset="0"/>
              </a:rPr>
              <a:t>th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October 2025 to support and to check my work using the prompts:</a:t>
            </a:r>
          </a:p>
          <a:p>
            <a:pP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1. Please check the following text for readability, grammar and syntax.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142852"/>
            <a:ext cx="8153400" cy="928694"/>
          </a:xfrm>
        </p:spPr>
        <p:txBody>
          <a:bodyPr/>
          <a:lstStyle/>
          <a:p>
            <a:pPr algn="ctr"/>
            <a:r>
              <a:rPr lang="en-GB" dirty="0" smtClean="0"/>
              <a:t>Overview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500174"/>
            <a:ext cx="8229600" cy="5143536"/>
          </a:xfrm>
        </p:spPr>
        <p:txBody>
          <a:bodyPr>
            <a:normAutofit fontScale="25000" lnSpcReduction="20000"/>
          </a:bodyPr>
          <a:lstStyle/>
          <a:p>
            <a:pPr marL="514350" indent="-514350">
              <a:buAutoNum type="arabicPeriod"/>
            </a:pPr>
            <a:endParaRPr lang="en-GB" sz="2800" dirty="0" smtClean="0"/>
          </a:p>
          <a:p>
            <a:pPr marL="514350" indent="-514350">
              <a:buNone/>
            </a:pPr>
            <a:r>
              <a:rPr lang="en-GB" sz="6000" dirty="0" smtClean="0">
                <a:latin typeface="Arial" pitchFamily="34" charset="0"/>
                <a:cs typeface="Arial" pitchFamily="34" charset="0"/>
              </a:rPr>
              <a:t>1. Introduction</a:t>
            </a:r>
          </a:p>
          <a:p>
            <a:pPr marL="514350" indent="-514350">
              <a:buAutoNum type="arabicPeriod"/>
            </a:pPr>
            <a:endParaRPr lang="en-GB" sz="60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en-GB" sz="6000" dirty="0" smtClean="0">
                <a:latin typeface="Arial" pitchFamily="34" charset="0"/>
                <a:cs typeface="Arial" pitchFamily="34" charset="0"/>
              </a:rPr>
              <a:t>2. About myself and </a:t>
            </a:r>
            <a:r>
              <a:rPr lang="en-GB" sz="6000" dirty="0" smtClean="0">
                <a:latin typeface="Arial" pitchFamily="34" charset="0"/>
                <a:cs typeface="Arial" pitchFamily="34" charset="0"/>
              </a:rPr>
              <a:t>Career Choice </a:t>
            </a:r>
          </a:p>
          <a:p>
            <a:pPr marL="514350" indent="-514350">
              <a:buNone/>
            </a:pPr>
            <a:endParaRPr lang="en-GB" sz="60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en-GB" sz="6000" dirty="0" smtClean="0">
                <a:latin typeface="Arial" pitchFamily="34" charset="0"/>
                <a:cs typeface="Arial" pitchFamily="34" charset="0"/>
              </a:rPr>
              <a:t>3. What is a SWOT analysis and why is it important to our </a:t>
            </a:r>
          </a:p>
          <a:p>
            <a:pPr marL="514350" indent="-514350">
              <a:buNone/>
            </a:pPr>
            <a:r>
              <a:rPr lang="en-GB" sz="6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6000" dirty="0" smtClean="0">
                <a:latin typeface="Arial" pitchFamily="34" charset="0"/>
                <a:cs typeface="Arial" pitchFamily="34" charset="0"/>
              </a:rPr>
              <a:t>   personal development.</a:t>
            </a:r>
          </a:p>
          <a:p>
            <a:pPr marL="514350" indent="-514350">
              <a:buNone/>
            </a:pPr>
            <a:endParaRPr lang="en-GB" sz="60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en-GB" sz="6000" dirty="0" smtClean="0">
                <a:latin typeface="Arial" pitchFamily="34" charset="0"/>
                <a:cs typeface="Arial" pitchFamily="34" charset="0"/>
              </a:rPr>
              <a:t>4. My own SWOT</a:t>
            </a:r>
          </a:p>
          <a:p>
            <a:pPr marL="514350" indent="-514350">
              <a:buNone/>
            </a:pPr>
            <a:endParaRPr lang="en-GB" sz="60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en-GB" sz="6000" dirty="0" smtClean="0">
                <a:latin typeface="Arial" pitchFamily="34" charset="0"/>
                <a:cs typeface="Arial" pitchFamily="34" charset="0"/>
              </a:rPr>
              <a:t>5. How could I use my strength to overcome my weakness </a:t>
            </a:r>
          </a:p>
          <a:p>
            <a:pPr marL="514350" indent="-514350">
              <a:buNone/>
            </a:pPr>
            <a:r>
              <a:rPr lang="en-GB" sz="6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6000" dirty="0" smtClean="0">
                <a:latin typeface="Arial" pitchFamily="34" charset="0"/>
                <a:cs typeface="Arial" pitchFamily="34" charset="0"/>
              </a:rPr>
              <a:t>   and minimise threats.</a:t>
            </a:r>
          </a:p>
          <a:p>
            <a:pPr marL="514350" indent="-514350">
              <a:buNone/>
            </a:pPr>
            <a:endParaRPr lang="en-GB" sz="60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en-GB" sz="6000" dirty="0" smtClean="0">
                <a:latin typeface="Arial" pitchFamily="34" charset="0"/>
                <a:cs typeface="Arial" pitchFamily="34" charset="0"/>
              </a:rPr>
              <a:t>6. What opportunities are there available to me and how I </a:t>
            </a:r>
          </a:p>
          <a:p>
            <a:pPr marL="514350" indent="-514350">
              <a:buNone/>
            </a:pPr>
            <a:r>
              <a:rPr lang="en-GB" sz="6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6000" dirty="0" smtClean="0">
                <a:latin typeface="Arial" pitchFamily="34" charset="0"/>
                <a:cs typeface="Arial" pitchFamily="34" charset="0"/>
              </a:rPr>
              <a:t>   utilise my strengths.</a:t>
            </a:r>
          </a:p>
          <a:p>
            <a:pPr marL="514350" indent="-514350">
              <a:buNone/>
            </a:pPr>
            <a:endParaRPr lang="en-GB" sz="60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en-GB" sz="6000" dirty="0" smtClean="0">
                <a:latin typeface="Arial" pitchFamily="34" charset="0"/>
                <a:cs typeface="Arial" pitchFamily="34" charset="0"/>
              </a:rPr>
              <a:t>7. Conclusion</a:t>
            </a:r>
          </a:p>
          <a:p>
            <a:pPr marL="514350" indent="-514350">
              <a:buNone/>
            </a:pPr>
            <a:endParaRPr lang="en-GB" sz="600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en-GB" sz="6000" dirty="0" smtClean="0">
                <a:latin typeface="Arial" pitchFamily="34" charset="0"/>
                <a:cs typeface="Arial" pitchFamily="34" charset="0"/>
              </a:rPr>
              <a:t>8. References</a:t>
            </a:r>
          </a:p>
          <a:p>
            <a:pPr marL="514350" indent="-514350">
              <a:buAutoNum type="arabicPeriod"/>
            </a:pPr>
            <a:endParaRPr lang="en-GB" dirty="0" smtClean="0"/>
          </a:p>
          <a:p>
            <a:pPr marL="514350" indent="-514350">
              <a:buAutoNum type="arabicPeriod"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153400" cy="990600"/>
          </a:xfrm>
        </p:spPr>
        <p:txBody>
          <a:bodyPr/>
          <a:lstStyle/>
          <a:p>
            <a:pPr algn="ctr"/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My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name is Samuel KC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Kwakye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dedicated advocate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for mental health, a civil servant as my day job, my dream in the future is to be clinical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psychologist, committed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to transforming lives through compassionate care with family members, friends and my community at large.</a:t>
            </a:r>
          </a:p>
          <a:p>
            <a:pPr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About myself and Career Choice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I am Samuel KC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Kwakye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A civil servant.</a:t>
            </a:r>
          </a:p>
          <a:p>
            <a:pPr>
              <a:buFontTx/>
              <a:buChar char="-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A Future clinical psychologist.</a:t>
            </a:r>
          </a:p>
          <a:p>
            <a:pPr>
              <a:buFontTx/>
              <a:buChar char="-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Advocate for community well-being.</a:t>
            </a:r>
          </a:p>
          <a:p>
            <a:pPr>
              <a:buFontTx/>
              <a:buChar char="-"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- Committed to effective policy implementation.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2852"/>
            <a:ext cx="8229600" cy="1285884"/>
          </a:xfrm>
        </p:spPr>
        <p:txBody>
          <a:bodyPr>
            <a:normAutofit fontScale="90000"/>
          </a:bodyPr>
          <a:lstStyle/>
          <a:p>
            <a:pPr lvl="0" algn="ctr"/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100" b="0" dirty="0" smtClean="0">
                <a:latin typeface="Arial" pitchFamily="34" charset="0"/>
                <a:cs typeface="Arial" pitchFamily="34" charset="0"/>
              </a:rPr>
              <a:t>What </a:t>
            </a:r>
            <a:r>
              <a:rPr lang="en-GB" sz="3100" b="0" dirty="0">
                <a:latin typeface="Arial" pitchFamily="34" charset="0"/>
                <a:cs typeface="Arial" pitchFamily="34" charset="0"/>
              </a:rPr>
              <a:t>is a SWOT analysis and why is it important to our personal development.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857364"/>
            <a:ext cx="8229600" cy="4149927"/>
          </a:xfrm>
        </p:spPr>
        <p:txBody>
          <a:bodyPr>
            <a:normAutofit/>
          </a:bodyPr>
          <a:lstStyle/>
          <a:p>
            <a:pPr lvl="0">
              <a:buFontTx/>
              <a:buChar char="-"/>
            </a:pPr>
            <a:endParaRPr lang="en-GB" dirty="0" smtClean="0"/>
          </a:p>
          <a:p>
            <a:pPr>
              <a:buNone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- A SWOT analysis identifies strengths, weaknesses, opportunities, and threats, promoting effective personal development strategies (</a:t>
            </a:r>
            <a:r>
              <a:rPr lang="en-GB" sz="2800" dirty="0" err="1" smtClean="0">
                <a:latin typeface="Arial" pitchFamily="34" charset="0"/>
                <a:cs typeface="Arial" pitchFamily="34" charset="0"/>
              </a:rPr>
              <a:t>Valentin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, 2022).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 Own SWOT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1472" y="1643050"/>
            <a:ext cx="3571900" cy="164307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143504" y="1643050"/>
            <a:ext cx="3571900" cy="164307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42910" y="4071942"/>
            <a:ext cx="3643338" cy="17859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5214942" y="4071942"/>
            <a:ext cx="3571900" cy="178595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42910" y="1714488"/>
            <a:ext cx="32147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b="1" dirty="0" smtClean="0"/>
              <a:t>Strengths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Strong communication  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dirty="0" smtClean="0"/>
              <a:t>skills.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Empathetic nature.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286380" y="1714488"/>
            <a:ext cx="335758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dirty="0" smtClean="0"/>
              <a:t> </a:t>
            </a:r>
            <a:r>
              <a:rPr lang="en-GB" b="1" dirty="0" smtClean="0"/>
              <a:t>Weaknesses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Limited practical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dirty="0" smtClean="0"/>
              <a:t>experience.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Time management </a:t>
            </a:r>
          </a:p>
          <a:p>
            <a:r>
              <a:rPr lang="en-GB" dirty="0"/>
              <a:t> </a:t>
            </a:r>
            <a:r>
              <a:rPr lang="en-GB" dirty="0" smtClean="0"/>
              <a:t>   </a:t>
            </a:r>
            <a:r>
              <a:rPr lang="en-GB" dirty="0" smtClean="0"/>
              <a:t>challenges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785786" y="4286256"/>
            <a:ext cx="32861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b="1" dirty="0" smtClean="0"/>
              <a:t>Opportunities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Growing mental health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dirty="0" smtClean="0"/>
              <a:t>demand.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Networking events 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dirty="0" smtClean="0"/>
              <a:t>available.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429256" y="4357694"/>
            <a:ext cx="31432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b="1" dirty="0" smtClean="0"/>
              <a:t>Threats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High competition in the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dirty="0" smtClean="0"/>
              <a:t>field.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 Policy changes affecting   </a:t>
            </a:r>
          </a:p>
          <a:p>
            <a:r>
              <a:rPr lang="en-GB" dirty="0"/>
              <a:t> </a:t>
            </a:r>
            <a:r>
              <a:rPr lang="en-GB" dirty="0" smtClean="0"/>
              <a:t>  </a:t>
            </a:r>
            <a:r>
              <a:rPr lang="en-GB" dirty="0" smtClean="0"/>
              <a:t>jobs.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>How </a:t>
            </a:r>
            <a:r>
              <a:rPr lang="en-GB" sz="3600" dirty="0"/>
              <a:t>could I use my strength to overcome my weakness and minimise threats</a:t>
            </a:r>
            <a:r>
              <a:rPr lang="en-GB" sz="3600" dirty="0" smtClean="0"/>
              <a:t>.</a:t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sz="3600" dirty="0" smtClean="0"/>
              <a:t/>
            </a:r>
            <a:br>
              <a:rPr lang="en-GB" sz="3600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285720" y="2000240"/>
            <a:ext cx="8229600" cy="4554551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- Utilise </a:t>
            </a:r>
            <a:r>
              <a:rPr lang="en-GB" dirty="0" smtClean="0"/>
              <a:t>effective communication abilities to </a:t>
            </a:r>
            <a:r>
              <a:rPr lang="en-GB" dirty="0" smtClean="0"/>
              <a:t>       pursue </a:t>
            </a:r>
            <a:r>
              <a:rPr lang="en-GB" dirty="0" smtClean="0"/>
              <a:t>mentorship, thereby improving both experience and self-assurance in public environments (Smith, 2023).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 smtClean="0"/>
              <a:t>- Utilise </a:t>
            </a:r>
            <a:r>
              <a:rPr lang="en-GB" dirty="0"/>
              <a:t>empathy to build supportive networks </a:t>
            </a:r>
            <a:r>
              <a:rPr lang="en-GB" dirty="0" smtClean="0"/>
              <a:t> and </a:t>
            </a:r>
            <a:r>
              <a:rPr lang="en-GB" dirty="0"/>
              <a:t>collaborations (Johnson, 2021).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/>
              <a:t>What opportunities are there available to me and how I utilise my strengths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-  Participate </a:t>
            </a:r>
            <a:r>
              <a:rPr lang="en-GB" dirty="0" smtClean="0"/>
              <a:t>in workshops to improve abilities and leverage communication strengths (Brown, 2023).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-  Engage </a:t>
            </a:r>
            <a:r>
              <a:rPr lang="en-GB" dirty="0" smtClean="0"/>
              <a:t>in networking at events to establish connections by utilizing an  empathetic approach (Taylor, 2022).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  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My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individual SWOT assessment indicates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that possess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strong communication skills and a high level of empathy, but somehow lack experience. 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 I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have noticed opportunities arising from an increasing demand for mental health services which I am working hard to take advantage, while competition poses a potential threat I am not discouraged by that. I am therefore capitalising on my strengths, so I can further my personal growth.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85822"/>
          </a:xfrm>
        </p:spPr>
        <p:txBody>
          <a:bodyPr/>
          <a:lstStyle/>
          <a:p>
            <a:pPr algn="ctr"/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43050"/>
            <a:ext cx="8229600" cy="4483113"/>
          </a:xfrm>
        </p:spPr>
        <p:txBody>
          <a:bodyPr>
            <a:normAutofit fontScale="62500" lnSpcReduction="20000"/>
          </a:bodyPr>
          <a:lstStyle/>
          <a:p>
            <a:pPr lvl="0"/>
            <a:endParaRPr lang="en-GB" dirty="0" smtClean="0"/>
          </a:p>
          <a:p>
            <a:pPr lvl="0"/>
            <a:endParaRPr lang="en-GB" dirty="0" smtClean="0"/>
          </a:p>
          <a:p>
            <a:pPr lvl="0">
              <a:buNone/>
            </a:pPr>
            <a:r>
              <a:rPr lang="en-GB" dirty="0" smtClean="0"/>
              <a:t>-   </a:t>
            </a:r>
            <a:r>
              <a:rPr lang="en-GB" sz="3400" dirty="0" err="1" smtClean="0">
                <a:latin typeface="Arial" pitchFamily="34" charset="0"/>
                <a:cs typeface="Arial" pitchFamily="34" charset="0"/>
              </a:rPr>
              <a:t>Valentin</a:t>
            </a:r>
            <a:r>
              <a:rPr lang="en-GB" sz="3400" dirty="0" smtClean="0">
                <a:latin typeface="Arial" pitchFamily="34" charset="0"/>
                <a:cs typeface="Arial" pitchFamily="34" charset="0"/>
              </a:rPr>
              <a:t>, E. K. (2022). SWOT Analysis: A Tool for Personal Development. Journal of Personal Development, 15(2), pp. 45-60</a:t>
            </a:r>
            <a:r>
              <a:rPr lang="en-GB" sz="3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en-GB" sz="3400" dirty="0" smtClean="0">
                <a:latin typeface="Arial" pitchFamily="34" charset="0"/>
                <a:cs typeface="Arial" pitchFamily="34" charset="0"/>
              </a:rPr>
              <a:t> </a:t>
            </a:r>
            <a:endParaRPr lang="en-GB" sz="3400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endParaRPr lang="en-GB" sz="3400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GB" sz="3400" dirty="0" smtClean="0">
                <a:latin typeface="Arial" pitchFamily="34" charset="0"/>
                <a:cs typeface="Arial" pitchFamily="34" charset="0"/>
              </a:rPr>
              <a:t>-   Smith</a:t>
            </a:r>
            <a:r>
              <a:rPr lang="en-GB" sz="3400" dirty="0" smtClean="0">
                <a:latin typeface="Arial" pitchFamily="34" charset="0"/>
                <a:cs typeface="Arial" pitchFamily="34" charset="0"/>
              </a:rPr>
              <a:t>, J. (2023). Harnessing Strengths for Personal Growth. Journal of Professional Development, 12(1), pp. 34-48.</a:t>
            </a:r>
          </a:p>
          <a:p>
            <a:pPr>
              <a:buNone/>
            </a:pPr>
            <a:endParaRPr lang="en-GB" sz="3400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GB" sz="3400" dirty="0" smtClean="0">
                <a:latin typeface="Arial" pitchFamily="34" charset="0"/>
                <a:cs typeface="Arial" pitchFamily="34" charset="0"/>
              </a:rPr>
              <a:t>-   Johnson</a:t>
            </a:r>
            <a:r>
              <a:rPr lang="en-GB" sz="3400" dirty="0" smtClean="0">
                <a:latin typeface="Arial" pitchFamily="34" charset="0"/>
                <a:cs typeface="Arial" pitchFamily="34" charset="0"/>
              </a:rPr>
              <a:t>, M. (2021). Building Strong Networks in Health Care. New York: Networking Publishers.</a:t>
            </a:r>
          </a:p>
          <a:p>
            <a:pPr>
              <a:buNone/>
            </a:pPr>
            <a:endParaRPr lang="en-GB" sz="3400" dirty="0" smtClean="0">
              <a:latin typeface="Arial" pitchFamily="34" charset="0"/>
              <a:cs typeface="Arial" pitchFamily="34" charset="0"/>
            </a:endParaRPr>
          </a:p>
          <a:p>
            <a:pPr lvl="0">
              <a:buNone/>
            </a:pPr>
            <a:r>
              <a:rPr lang="en-GB" sz="3400" dirty="0" smtClean="0">
                <a:latin typeface="Arial" pitchFamily="34" charset="0"/>
                <a:cs typeface="Arial" pitchFamily="34" charset="0"/>
              </a:rPr>
              <a:t>-   Engage </a:t>
            </a:r>
            <a:r>
              <a:rPr lang="en-GB" sz="3400" dirty="0" smtClean="0">
                <a:latin typeface="Arial" pitchFamily="34" charset="0"/>
                <a:cs typeface="Arial" pitchFamily="34" charset="0"/>
              </a:rPr>
              <a:t>in networking at events to establish connections by utilizing an empathetic approach (Taylor, 2022).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1200</TotalTime>
  <Words>512</Words>
  <Application>Microsoft Office PowerPoint</Application>
  <PresentationFormat>On-screen Show (4:3)</PresentationFormat>
  <Paragraphs>102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Median</vt:lpstr>
      <vt:lpstr>Slide 1</vt:lpstr>
      <vt:lpstr>Slide 2</vt:lpstr>
      <vt:lpstr>Overview</vt:lpstr>
      <vt:lpstr>Introduction</vt:lpstr>
      <vt:lpstr>About myself and Career Choice  </vt:lpstr>
      <vt:lpstr> What is a SWOT analysis and why is it important to our personal development. </vt:lpstr>
      <vt:lpstr>My Own SWOT</vt:lpstr>
      <vt:lpstr>      How could I use my strength to overcome my weakness and minimise threats.      </vt:lpstr>
      <vt:lpstr>What opportunities are there available to me and how I utilise my strengths</vt:lpstr>
      <vt:lpstr>Conclusion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student</dc:creator>
  <cp:lastModifiedBy>student</cp:lastModifiedBy>
  <cp:revision>34</cp:revision>
  <dcterms:created xsi:type="dcterms:W3CDTF">2025-11-07T14:16:01Z</dcterms:created>
  <dcterms:modified xsi:type="dcterms:W3CDTF">2025-11-08T10:16:02Z</dcterms:modified>
</cp:coreProperties>
</file>