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E8BA6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672" y="11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E359F5-6ACF-4E5F-A9FD-3104BD86BA4A}" type="datetimeFigureOut">
              <a:rPr lang="en-GB" smtClean="0"/>
              <a:t>03/02/2017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1CC67-D3AD-4C64-802F-7FF2B1A82D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03477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E359F5-6ACF-4E5F-A9FD-3104BD86BA4A}" type="datetimeFigureOut">
              <a:rPr lang="en-GB" smtClean="0"/>
              <a:t>03/02/2017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1CC67-D3AD-4C64-802F-7FF2B1A82D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9078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E359F5-6ACF-4E5F-A9FD-3104BD86BA4A}" type="datetimeFigureOut">
              <a:rPr lang="en-GB" smtClean="0"/>
              <a:t>03/02/2017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1CC67-D3AD-4C64-802F-7FF2B1A82D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91134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E359F5-6ACF-4E5F-A9FD-3104BD86BA4A}" type="datetimeFigureOut">
              <a:rPr lang="en-GB" smtClean="0"/>
              <a:t>03/02/2017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1CC67-D3AD-4C64-802F-7FF2B1A82D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7371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E359F5-6ACF-4E5F-A9FD-3104BD86BA4A}" type="datetimeFigureOut">
              <a:rPr lang="en-GB" smtClean="0"/>
              <a:t>03/02/2017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1CC67-D3AD-4C64-802F-7FF2B1A82D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94837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E359F5-6ACF-4E5F-A9FD-3104BD86BA4A}" type="datetimeFigureOut">
              <a:rPr lang="en-GB" smtClean="0"/>
              <a:t>03/02/2017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1CC67-D3AD-4C64-802F-7FF2B1A82D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8691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E359F5-6ACF-4E5F-A9FD-3104BD86BA4A}" type="datetimeFigureOut">
              <a:rPr lang="en-GB" smtClean="0"/>
              <a:t>03/02/2017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1CC67-D3AD-4C64-802F-7FF2B1A82D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64728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E359F5-6ACF-4E5F-A9FD-3104BD86BA4A}" type="datetimeFigureOut">
              <a:rPr lang="en-GB" smtClean="0"/>
              <a:t>03/02/2017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1CC67-D3AD-4C64-802F-7FF2B1A82D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57581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E359F5-6ACF-4E5F-A9FD-3104BD86BA4A}" type="datetimeFigureOut">
              <a:rPr lang="en-GB" smtClean="0"/>
              <a:t>03/02/2017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1CC67-D3AD-4C64-802F-7FF2B1A82D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3398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E359F5-6ACF-4E5F-A9FD-3104BD86BA4A}" type="datetimeFigureOut">
              <a:rPr lang="en-GB" smtClean="0"/>
              <a:t>03/02/2017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1CC67-D3AD-4C64-802F-7FF2B1A82D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67049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E359F5-6ACF-4E5F-A9FD-3104BD86BA4A}" type="datetimeFigureOut">
              <a:rPr lang="en-GB" smtClean="0"/>
              <a:t>03/02/2017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01CC67-D3AD-4C64-802F-7FF2B1A82D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29065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E359F5-6ACF-4E5F-A9FD-3104BD86BA4A}" type="datetimeFigureOut">
              <a:rPr lang="en-GB" smtClean="0"/>
              <a:t>03/02/2017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01CC67-D3AD-4C64-802F-7FF2B1A82D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78579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4099983" y="2858558"/>
            <a:ext cx="3992033" cy="1140883"/>
          </a:xfrm>
          <a:prstGeom prst="roundRect">
            <a:avLst/>
          </a:prstGeom>
          <a:solidFill>
            <a:srgbClr val="4E8BA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Myriad Pro" panose="020B0503030403020204" pitchFamily="34" charset="0"/>
              </a:rPr>
              <a:t>VLE Standard </a:t>
            </a:r>
            <a:r>
              <a:rPr lang="en-GB" sz="2800" dirty="0" smtClean="0">
                <a:latin typeface="Myriad Pro" panose="020B0503030403020204" pitchFamily="34" charset="0"/>
              </a:rPr>
              <a:t>Baseline </a:t>
            </a:r>
            <a:endParaRPr lang="en-GB" sz="2800" dirty="0">
              <a:latin typeface="Myriad Pro" panose="020B0503030403020204" pitchFamily="34" charset="0"/>
            </a:endParaRPr>
          </a:p>
          <a:p>
            <a:pPr algn="ctr"/>
            <a:r>
              <a:rPr lang="en-GB" sz="2800" dirty="0">
                <a:latin typeface="Myriad Pro" panose="020B0503030403020204" pitchFamily="34" charset="0"/>
              </a:rPr>
              <a:t>Required Skills</a:t>
            </a:r>
          </a:p>
        </p:txBody>
      </p:sp>
      <p:sp>
        <p:nvSpPr>
          <p:cNvPr id="6" name="Oval 5"/>
          <p:cNvSpPr/>
          <p:nvPr/>
        </p:nvSpPr>
        <p:spPr>
          <a:xfrm>
            <a:off x="711200" y="355600"/>
            <a:ext cx="2328333" cy="156633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Insert a File Resource</a:t>
            </a:r>
          </a:p>
        </p:txBody>
      </p:sp>
      <p:sp>
        <p:nvSpPr>
          <p:cNvPr id="5" name="Oval 4"/>
          <p:cNvSpPr/>
          <p:nvPr/>
        </p:nvSpPr>
        <p:spPr>
          <a:xfrm>
            <a:off x="4930275" y="355600"/>
            <a:ext cx="2328333" cy="156633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rgbClr val="FFFFFF"/>
                </a:solidFill>
                <a:latin typeface="Calibri"/>
              </a:rPr>
              <a:t>Collate files in Folders</a:t>
            </a:r>
          </a:p>
        </p:txBody>
      </p:sp>
      <p:sp>
        <p:nvSpPr>
          <p:cNvPr id="7" name="Oval 6"/>
          <p:cNvSpPr/>
          <p:nvPr/>
        </p:nvSpPr>
        <p:spPr>
          <a:xfrm>
            <a:off x="9153525" y="355600"/>
            <a:ext cx="2328333" cy="156633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Use the Label Resource</a:t>
            </a:r>
          </a:p>
        </p:txBody>
      </p:sp>
      <p:sp>
        <p:nvSpPr>
          <p:cNvPr id="8" name="Oval 7"/>
          <p:cNvSpPr/>
          <p:nvPr/>
        </p:nvSpPr>
        <p:spPr>
          <a:xfrm>
            <a:off x="711200" y="4905376"/>
            <a:ext cx="2328333" cy="156633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Insert a Module Evaluation Questionnaire</a:t>
            </a:r>
          </a:p>
        </p:txBody>
      </p:sp>
      <p:sp>
        <p:nvSpPr>
          <p:cNvPr id="9" name="Oval 8"/>
          <p:cNvSpPr/>
          <p:nvPr/>
        </p:nvSpPr>
        <p:spPr>
          <a:xfrm>
            <a:off x="4930275" y="4905376"/>
            <a:ext cx="2328333" cy="156633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Insert and use a News Forum</a:t>
            </a:r>
          </a:p>
        </p:txBody>
      </p:sp>
      <p:sp>
        <p:nvSpPr>
          <p:cNvPr id="10" name="Oval 9"/>
          <p:cNvSpPr/>
          <p:nvPr/>
        </p:nvSpPr>
        <p:spPr>
          <a:xfrm>
            <a:off x="9153524" y="4905376"/>
            <a:ext cx="2328333" cy="156633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Use the text editor</a:t>
            </a:r>
          </a:p>
        </p:txBody>
      </p:sp>
      <p:sp>
        <p:nvSpPr>
          <p:cNvPr id="11" name="Oval 10"/>
          <p:cNvSpPr/>
          <p:nvPr/>
        </p:nvSpPr>
        <p:spPr>
          <a:xfrm>
            <a:off x="9153524" y="2646492"/>
            <a:ext cx="2328333" cy="156633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Use the </a:t>
            </a:r>
            <a:r>
              <a:rPr lang="en-GB"/>
              <a:t>main </a:t>
            </a:r>
            <a:r>
              <a:rPr lang="en-GB" smtClean="0"/>
              <a:t>functions </a:t>
            </a:r>
            <a:r>
              <a:rPr lang="en-GB" dirty="0"/>
              <a:t>of the text editor including hyperlinks</a:t>
            </a:r>
          </a:p>
        </p:txBody>
      </p:sp>
      <p:sp>
        <p:nvSpPr>
          <p:cNvPr id="12" name="Oval 11"/>
          <p:cNvSpPr/>
          <p:nvPr/>
        </p:nvSpPr>
        <p:spPr>
          <a:xfrm>
            <a:off x="711200" y="2646492"/>
            <a:ext cx="2328333" cy="156633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Save files in a different format </a:t>
            </a:r>
            <a:endParaRPr lang="en-US" dirty="0"/>
          </a:p>
          <a:p>
            <a:pPr algn="ctr"/>
            <a:r>
              <a:rPr lang="en-GB" dirty="0"/>
              <a:t>(e.g. PDF)</a:t>
            </a:r>
          </a:p>
        </p:txBody>
      </p:sp>
    </p:spTree>
    <p:extLst>
      <p:ext uri="{BB962C8B-B14F-4D97-AF65-F5344CB8AC3E}">
        <p14:creationId xmlns:p14="http://schemas.microsoft.com/office/powerpoint/2010/main" val="33877758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53</Words>
  <Application>Microsoft Office PowerPoint</Application>
  <PresentationFormat>Widescreen</PresentationFormat>
  <Paragraphs>11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Myriad Pro</vt:lpstr>
      <vt:lpstr>Office Theme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Christian Stevens</cp:lastModifiedBy>
  <cp:revision>3</cp:revision>
  <dcterms:modified xsi:type="dcterms:W3CDTF">2017-02-03T09:46:14Z</dcterms:modified>
</cp:coreProperties>
</file>