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CE71-28D3-383A-DCE9-B363FE18B8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3D389-1ACA-E6EA-5DB2-30C7DD2EAB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BCF4B-FC4E-7809-0DA9-841CC5311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4CEE2-B136-4B1F-1924-0B2312D17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DB79-DD1A-609F-E456-20DE45975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7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492D7-870F-6770-1326-1D9DF80EC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DCEC9-016B-B72F-6756-637AF0AE0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33960-FCDB-618F-5837-974FF8793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6E22B-611C-E44D-1698-88B58DEFF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2F6CF-516C-BDA0-D361-3B617A6F8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9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3EAA5-122C-7BD7-00D1-E8F79771E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B3D81-63BD-6F92-76E8-8B69A3DE3F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F4B36-415D-6D2A-4E8D-3713B5592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D8481-300C-FA6F-DF00-ADCA55B7C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721DB-FFE9-0E23-4B7E-769E4C3C9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113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676F5-3BAE-1FA6-035B-33CDB4409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7671A-D3D0-5ACC-1831-B045392378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AEE3A-8AE3-29B0-3B81-72ACD3AA7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9007B-A96F-7381-89A6-89A30DD0E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7C70D8-D506-BC49-4A4D-CFF98B5E0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7D542-B30B-101A-8A45-874BEF79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45178-7F19-14F2-6DED-451D49189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AFE3D4-568B-06F0-C957-5E7FA3C83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BDB502-048B-6A9F-4101-94ACF4E6B7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E5EEBB-8FD4-5C70-8D75-14120B15B0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CBBB4D-DE36-6B5D-9AF0-73AD5DC880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6B8DB-6E48-E16C-DEAB-E003368A0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C362BC-1983-7DA4-7CE0-E92EE2A8E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F7283-46B5-1109-FC6D-879AD7377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21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09B41-AA9C-59CB-6A48-2417D480D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E33355-9A18-7CCF-9DFF-96DA5567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000C41-C934-5432-5AF2-C241820D9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BE51D7-B9E7-27DE-08F1-3148017CC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04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2A6EA8-6D94-BAAB-C700-CA2784DF5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1CB81F-5DC9-3D02-E0BF-6A3337E54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A1154E-8352-996F-6FDD-26F6029CA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357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37E01-B1F5-914B-D8D8-2881E30BB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7C922-7C72-C00E-534A-D0851BD22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22DE-D906-62B9-3EA3-3957FCECF1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D21B5F-EBE7-9834-064A-946B8CF30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9C249-EA8C-8AF5-4CF6-A733C5B65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00F014-856C-6D81-5333-A90C2DC77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717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54220-1718-49C1-9A49-F8D68048A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653C90-31EB-B7D9-16FF-FD3430380B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5F973-9C9C-23E9-B3B8-58A92E7D5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A8F965-F10A-F44B-BABA-2B12A3E7A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D646D-CBE7-2EBD-CC3A-A70B40052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0B467-E2A2-F721-0381-C51A1AFAE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994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BAA82-DE3C-DF92-E358-1A893A9B5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6C82C8-61DF-33C0-9C2F-128B1CF99F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E1B6D-4924-9228-1051-B045593E9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8396E-D730-7130-4572-745A433AE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BCBBF-7581-6868-6A25-2C6C589F0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5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8B8399-95A5-215E-A964-153721307F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91FE17-B4AE-C93F-7078-3531CD835C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094FA-EE93-D885-E083-B194E2286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89ADE-68D3-FB21-6112-7CDCD21CB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F96B4-2AD8-0329-520D-2B2523765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731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29841E-89D0-D22E-CC76-E0F85B29A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523A05-AD25-28A0-67A0-6BD0E4C3F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71F36-BB2C-EAA6-2C81-0A6E4C4F7A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2F3BA6-B8D0-4ADE-B2BA-A78DD358A29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C8B9B-B6EE-8B89-A8B1-6433E18FCB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6D820-04E5-DBBF-69B7-42FFEE8C84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673483-887C-49BA-87ED-E329586DC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65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ons.gov.uk/census/censustransformationprogramme/questiondevelopment/census2021paperquestionnaire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ons.gov.uk/census/maps/choropleth/identity/ethnic-group/ethnic-group-tb-6a/whit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13DAA-4F55-121F-E858-E237819BA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GB" sz="6600" dirty="0"/>
              <a:t>Census Data 2021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E3A92A-765E-D709-CEBD-AA986924B7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E18E3A-A39B-3E7F-76EA-F55C43387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908" y="626457"/>
            <a:ext cx="6439588" cy="267242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652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23247-DD16-A1CB-0956-186BAE77F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ECD32-1453-BBD0-75AC-EDED3F27D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6076308" cy="4486275"/>
          </a:xfrm>
        </p:spPr>
        <p:txBody>
          <a:bodyPr/>
          <a:lstStyle/>
          <a:p>
            <a:r>
              <a:rPr lang="en-GB" dirty="0"/>
              <a:t>Every ten years every household in the UK is required to complete a census</a:t>
            </a:r>
          </a:p>
          <a:p>
            <a:r>
              <a:rPr lang="en-GB" dirty="0"/>
              <a:t>Series of questions about who lives in the house, their income, education, health etc.</a:t>
            </a:r>
          </a:p>
          <a:p>
            <a:r>
              <a:rPr lang="en-GB" dirty="0"/>
              <a:t>Provides snapshot of the UK population</a:t>
            </a:r>
          </a:p>
          <a:p>
            <a:r>
              <a:rPr lang="en-GB" dirty="0"/>
              <a:t>Difference in communities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467FCF-FA49-2835-4D4F-ACB4ADE57802}"/>
              </a:ext>
            </a:extLst>
          </p:cNvPr>
          <p:cNvSpPr txBox="1"/>
          <p:nvPr/>
        </p:nvSpPr>
        <p:spPr>
          <a:xfrm>
            <a:off x="955817" y="5797770"/>
            <a:ext cx="46567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https://www.ons.gov.uk/census/censustransformationprogramme/questiondevelopment/census2021paperquestionnaires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2799D5-EEA3-F8AF-C91C-3C9C7A7798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0458" y="226376"/>
            <a:ext cx="4295775" cy="61245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55936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69EE5-EF90-6F18-A44D-5D4C82B0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7BBEB-2CBA-AEE1-39AF-D4BD16491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B7DAEC00-B5C5-8C2E-AA39-C186347693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975" y="828675"/>
            <a:ext cx="10306050" cy="5200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C117C1-B980-BBDB-2670-F58C77E89F3C}"/>
              </a:ext>
            </a:extLst>
          </p:cNvPr>
          <p:cNvSpPr txBox="1"/>
          <p:nvPr/>
        </p:nvSpPr>
        <p:spPr>
          <a:xfrm>
            <a:off x="838200" y="6311900"/>
            <a:ext cx="11353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https://www.ons.gov.uk/census/maps/choropleth/identity/ethnic-group/ethnic-group-tb-6a/white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4680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3311E-F5EF-2ADF-0FAB-6DADD929B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775D2-2AC3-AE83-5904-2124A3804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CCC195-95E9-FF98-9760-8F729EB01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796" y="0"/>
            <a:ext cx="110684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557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5BDED-89C9-F604-0259-B79D88A36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64C79-21B4-6D09-8C85-DA6839524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B35D2B-0EE9-3187-55CF-E73629F1C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437" y="0"/>
            <a:ext cx="102451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995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D5E18-E2B6-ABAB-AD4D-13FD5267C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73E42-AAE5-2417-B313-02905B3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64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85</Words>
  <Application>Microsoft Office PowerPoint</Application>
  <PresentationFormat>Widescreen</PresentationFormat>
  <Paragraphs>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Census Data 2021</vt:lpstr>
      <vt:lpstr>Background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Census Data 2021</dc:title>
  <dc:creator>Mike Durke</dc:creator>
  <cp:lastModifiedBy>Mike Durke</cp:lastModifiedBy>
  <cp:revision>2</cp:revision>
  <dcterms:created xsi:type="dcterms:W3CDTF">2024-03-10T15:44:07Z</dcterms:created>
  <dcterms:modified xsi:type="dcterms:W3CDTF">2024-03-10T15:59:33Z</dcterms:modified>
</cp:coreProperties>
</file>