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DC27F5-B3A9-4177-8C77-34B6074FBEDB}" v="41" dt="2023-04-24T07:29:30.8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Speirs" userId="c068ff7cd745db9e" providerId="LiveId" clId="{BE16A954-3320-D14C-B070-CF99C7B70D5D}"/>
    <pc:docChg chg="custSel addSld modSld">
      <pc:chgData name="Chloe Speirs" userId="c068ff7cd745db9e" providerId="LiveId" clId="{BE16A954-3320-D14C-B070-CF99C7B70D5D}" dt="2023-04-19T03:23:21.964" v="642" actId="21"/>
      <pc:docMkLst>
        <pc:docMk/>
      </pc:docMkLst>
      <pc:sldChg chg="modSp">
        <pc:chgData name="Chloe Speirs" userId="c068ff7cd745db9e" providerId="LiveId" clId="{BE16A954-3320-D14C-B070-CF99C7B70D5D}" dt="2023-04-17T05:44:25.093" v="248" actId="20577"/>
        <pc:sldMkLst>
          <pc:docMk/>
          <pc:sldMk cId="3543444729" sldId="258"/>
        </pc:sldMkLst>
        <pc:spChg chg="mod">
          <ac:chgData name="Chloe Speirs" userId="c068ff7cd745db9e" providerId="LiveId" clId="{BE16A954-3320-D14C-B070-CF99C7B70D5D}" dt="2023-04-17T05:44:25.093" v="248" actId="20577"/>
          <ac:spMkLst>
            <pc:docMk/>
            <pc:sldMk cId="3543444729" sldId="258"/>
            <ac:spMk id="3" creationId="{F2C49A8D-F2C4-8BA2-0380-1F0232B4A7DA}"/>
          </ac:spMkLst>
        </pc:spChg>
      </pc:sldChg>
      <pc:sldChg chg="addSp delSp modSp new">
        <pc:chgData name="Chloe Speirs" userId="c068ff7cd745db9e" providerId="LiveId" clId="{BE16A954-3320-D14C-B070-CF99C7B70D5D}" dt="2023-04-19T03:23:21.964" v="642" actId="21"/>
        <pc:sldMkLst>
          <pc:docMk/>
          <pc:sldMk cId="1377279699" sldId="259"/>
        </pc:sldMkLst>
        <pc:spChg chg="mod">
          <ac:chgData name="Chloe Speirs" userId="c068ff7cd745db9e" providerId="LiveId" clId="{BE16A954-3320-D14C-B070-CF99C7B70D5D}" dt="2023-04-19T03:04:22.233" v="261" actId="20577"/>
          <ac:spMkLst>
            <pc:docMk/>
            <pc:sldMk cId="1377279699" sldId="259"/>
            <ac:spMk id="2" creationId="{0692C495-A174-31E4-D632-59D5989FE182}"/>
          </ac:spMkLst>
        </pc:spChg>
        <pc:spChg chg="add del mod">
          <ac:chgData name="Chloe Speirs" userId="c068ff7cd745db9e" providerId="LiveId" clId="{BE16A954-3320-D14C-B070-CF99C7B70D5D}" dt="2023-04-19T03:23:21.964" v="642" actId="21"/>
          <ac:spMkLst>
            <pc:docMk/>
            <pc:sldMk cId="1377279699" sldId="259"/>
            <ac:spMk id="4" creationId="{3B914383-3103-B6CE-9F5D-03C51DF754BE}"/>
          </ac:spMkLst>
        </pc:spChg>
        <pc:graphicFrameChg chg="add del mod modGraphic">
          <ac:chgData name="Chloe Speirs" userId="c068ff7cd745db9e" providerId="LiveId" clId="{BE16A954-3320-D14C-B070-CF99C7B70D5D}" dt="2023-04-19T03:05:05.079" v="265" actId="478"/>
          <ac:graphicFrameMkLst>
            <pc:docMk/>
            <pc:sldMk cId="1377279699" sldId="259"/>
            <ac:graphicFrameMk id="3" creationId="{77CD6BA2-6A68-27F2-F7DE-A97E400404B3}"/>
          </ac:graphicFrameMkLst>
        </pc:graphicFrameChg>
      </pc:sldChg>
    </pc:docChg>
  </pc:docChgLst>
  <pc:docChgLst>
    <pc:chgData name="Chloe Speirs" userId="c068ff7cd745db9e" providerId="LiveId" clId="{42DC27F5-B3A9-4177-8C77-34B6074FBEDB}"/>
    <pc:docChg chg="undo custSel addSld delSld modSld">
      <pc:chgData name="Chloe Speirs" userId="c068ff7cd745db9e" providerId="LiveId" clId="{42DC27F5-B3A9-4177-8C77-34B6074FBEDB}" dt="2023-04-24T07:30:44.656" v="3350" actId="5793"/>
      <pc:docMkLst>
        <pc:docMk/>
      </pc:docMkLst>
      <pc:sldChg chg="addSp delSp modSp mod delDesignElem">
        <pc:chgData name="Chloe Speirs" userId="c068ff7cd745db9e" providerId="LiveId" clId="{42DC27F5-B3A9-4177-8C77-34B6074FBEDB}" dt="2023-04-23T16:56:21.892" v="3108"/>
        <pc:sldMkLst>
          <pc:docMk/>
          <pc:sldMk cId="1064201265" sldId="256"/>
        </pc:sldMkLst>
        <pc:spChg chg="mod">
          <ac:chgData name="Chloe Speirs" userId="c068ff7cd745db9e" providerId="LiveId" clId="{42DC27F5-B3A9-4177-8C77-34B6074FBEDB}" dt="2023-04-23T16:56:21.892" v="3108"/>
          <ac:spMkLst>
            <pc:docMk/>
            <pc:sldMk cId="1064201265" sldId="256"/>
            <ac:spMk id="2" creationId="{FF31F0AC-5323-D29B-6DEB-900BC81D4358}"/>
          </ac:spMkLst>
        </pc:spChg>
        <pc:spChg chg="mod">
          <ac:chgData name="Chloe Speirs" userId="c068ff7cd745db9e" providerId="LiveId" clId="{42DC27F5-B3A9-4177-8C77-34B6074FBEDB}" dt="2023-04-23T16:56:21.892" v="3108"/>
          <ac:spMkLst>
            <pc:docMk/>
            <pc:sldMk cId="1064201265" sldId="256"/>
            <ac:spMk id="3" creationId="{6EA0EDAB-EE42-FC3B-31BA-C79794AFE892}"/>
          </ac:spMkLst>
        </pc:spChg>
        <pc:spChg chg="add del">
          <ac:chgData name="Chloe Speirs" userId="c068ff7cd745db9e" providerId="LiveId" clId="{42DC27F5-B3A9-4177-8C77-34B6074FBEDB}" dt="2023-04-23T16:56:21.892" v="3108"/>
          <ac:spMkLst>
            <pc:docMk/>
            <pc:sldMk cId="1064201265" sldId="256"/>
            <ac:spMk id="14" creationId="{F8446B12-7391-4711-8B31-112A0B896C76}"/>
          </ac:spMkLst>
        </pc:spChg>
        <pc:grpChg chg="add del">
          <ac:chgData name="Chloe Speirs" userId="c068ff7cd745db9e" providerId="LiveId" clId="{42DC27F5-B3A9-4177-8C77-34B6074FBEDB}" dt="2023-04-23T16:56:21.892" v="3108"/>
          <ac:grpSpMkLst>
            <pc:docMk/>
            <pc:sldMk cId="1064201265" sldId="256"/>
            <ac:grpSpMk id="15" creationId="{AC0B7807-0C83-4963-821A-69B172722E49}"/>
          </ac:grpSpMkLst>
        </pc:grpChg>
      </pc:sldChg>
      <pc:sldChg chg="modSp mod">
        <pc:chgData name="Chloe Speirs" userId="c068ff7cd745db9e" providerId="LiveId" clId="{42DC27F5-B3A9-4177-8C77-34B6074FBEDB}" dt="2023-04-23T17:02:28.825" v="3270" actId="404"/>
        <pc:sldMkLst>
          <pc:docMk/>
          <pc:sldMk cId="3623562640" sldId="257"/>
        </pc:sldMkLst>
        <pc:spChg chg="mod">
          <ac:chgData name="Chloe Speirs" userId="c068ff7cd745db9e" providerId="LiveId" clId="{42DC27F5-B3A9-4177-8C77-34B6074FBEDB}" dt="2023-04-23T16:56:21.892" v="3108"/>
          <ac:spMkLst>
            <pc:docMk/>
            <pc:sldMk cId="3623562640" sldId="257"/>
            <ac:spMk id="2" creationId="{0E200978-3BB1-E3E8-8EAA-2002E5D984EE}"/>
          </ac:spMkLst>
        </pc:spChg>
        <pc:spChg chg="mod">
          <ac:chgData name="Chloe Speirs" userId="c068ff7cd745db9e" providerId="LiveId" clId="{42DC27F5-B3A9-4177-8C77-34B6074FBEDB}" dt="2023-04-23T17:02:28.825" v="3270" actId="404"/>
          <ac:spMkLst>
            <pc:docMk/>
            <pc:sldMk cId="3623562640" sldId="257"/>
            <ac:spMk id="3" creationId="{B22C9390-59BB-8CF9-A792-62F6C248DC6C}"/>
          </ac:spMkLst>
        </pc:spChg>
      </pc:sldChg>
      <pc:sldChg chg="addSp delSp modSp new mod setBg">
        <pc:chgData name="Chloe Speirs" userId="c068ff7cd745db9e" providerId="LiveId" clId="{42DC27F5-B3A9-4177-8C77-34B6074FBEDB}" dt="2023-04-24T07:30:44.656" v="3350" actId="5793"/>
        <pc:sldMkLst>
          <pc:docMk/>
          <pc:sldMk cId="3543444729" sldId="258"/>
        </pc:sldMkLst>
        <pc:spChg chg="mod">
          <ac:chgData name="Chloe Speirs" userId="c068ff7cd745db9e" providerId="LiveId" clId="{42DC27F5-B3A9-4177-8C77-34B6074FBEDB}" dt="2023-04-24T07:29:14.576" v="3326" actId="14100"/>
          <ac:spMkLst>
            <pc:docMk/>
            <pc:sldMk cId="3543444729" sldId="258"/>
            <ac:spMk id="2" creationId="{4D4847ED-BB4D-2BDB-ACD9-E21E241DF8AB}"/>
          </ac:spMkLst>
        </pc:spChg>
        <pc:spChg chg="add del mod">
          <ac:chgData name="Chloe Speirs" userId="c068ff7cd745db9e" providerId="LiveId" clId="{42DC27F5-B3A9-4177-8C77-34B6074FBEDB}" dt="2023-04-24T07:30:44.656" v="3350" actId="5793"/>
          <ac:spMkLst>
            <pc:docMk/>
            <pc:sldMk cId="3543444729" sldId="258"/>
            <ac:spMk id="3" creationId="{F2C49A8D-F2C4-8BA2-0380-1F0232B4A7DA}"/>
          </ac:spMkLst>
        </pc:spChg>
        <pc:spChg chg="add mod">
          <ac:chgData name="Chloe Speirs" userId="c068ff7cd745db9e" providerId="LiveId" clId="{42DC27F5-B3A9-4177-8C77-34B6074FBEDB}" dt="2023-04-24T07:30:28.499" v="3347" actId="404"/>
          <ac:spMkLst>
            <pc:docMk/>
            <pc:sldMk cId="3543444729" sldId="258"/>
            <ac:spMk id="7" creationId="{BE818E4F-50D1-0AD4-0B84-7F878D25B081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8" creationId="{09588DA8-065E-4F6F-8EFD-43104AB2E0CF}"/>
          </ac:spMkLst>
        </pc:spChg>
        <pc:spChg chg="add mod">
          <ac:chgData name="Chloe Speirs" userId="c068ff7cd745db9e" providerId="LiveId" clId="{42DC27F5-B3A9-4177-8C77-34B6074FBEDB}" dt="2023-04-24T07:30:20.750" v="3343" actId="207"/>
          <ac:spMkLst>
            <pc:docMk/>
            <pc:sldMk cId="3543444729" sldId="258"/>
            <ac:spMk id="9" creationId="{9FB8D6FE-290D-D767-A52E-362A0EF514CE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10" creationId="{C4285719-470E-454C-AF62-8323075F1F5B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12" creationId="{CD9FE4EF-C4D8-49A0-B2FF-81D8DB7D8A24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14" creationId="{4300840D-0A0B-4512-BACA-B439D5B9C57C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16" creationId="{D2B78728-A580-49A7-84F9-6EF6F583ADE0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18" creationId="{38FAA1A1-D861-433F-88FA-1E9D6FD31D11}"/>
          </ac:spMkLst>
        </pc:spChg>
        <pc:spChg chg="add del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20" creationId="{8D71EDA1-87BF-4D5D-AB79-F346FD19278A}"/>
          </ac:spMkLst>
        </pc:spChg>
        <pc:spChg chg="add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25" creationId="{1B15ED52-F352-441B-82BF-E0EA34836D08}"/>
          </ac:spMkLst>
        </pc:spChg>
        <pc:spChg chg="add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27" creationId="{3B2E3793-BFE6-45A2-9B7B-E18844431C99}"/>
          </ac:spMkLst>
        </pc:spChg>
        <pc:spChg chg="add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29" creationId="{BC4C4868-CB8F-4AF9-9CDB-8108F2C19B67}"/>
          </ac:spMkLst>
        </pc:spChg>
        <pc:spChg chg="add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31" creationId="{375E0459-6403-40CD-989D-56A4407CA12E}"/>
          </ac:spMkLst>
        </pc:spChg>
        <pc:spChg chg="add">
          <ac:chgData name="Chloe Speirs" userId="c068ff7cd745db9e" providerId="LiveId" clId="{42DC27F5-B3A9-4177-8C77-34B6074FBEDB}" dt="2023-04-23T16:58:10.223" v="3120" actId="26606"/>
          <ac:spMkLst>
            <pc:docMk/>
            <pc:sldMk cId="3543444729" sldId="258"/>
            <ac:spMk id="33" creationId="{53E5B1A8-3AC9-4BD1-9BBC-78CA94F2D1BA}"/>
          </ac:spMkLst>
        </pc:spChg>
        <pc:picChg chg="add del mod">
          <ac:chgData name="Chloe Speirs" userId="c068ff7cd745db9e" providerId="LiveId" clId="{42DC27F5-B3A9-4177-8C77-34B6074FBEDB}" dt="2023-04-24T07:28:34.693" v="3315" actId="478"/>
          <ac:picMkLst>
            <pc:docMk/>
            <pc:sldMk cId="3543444729" sldId="258"/>
            <ac:picMk id="4" creationId="{BB0A689A-06C1-9A48-7466-B7524FC8E601}"/>
          </ac:picMkLst>
        </pc:picChg>
        <pc:picChg chg="add del mod">
          <ac:chgData name="Chloe Speirs" userId="c068ff7cd745db9e" providerId="LiveId" clId="{42DC27F5-B3A9-4177-8C77-34B6074FBEDB}" dt="2023-04-24T07:28:13.833" v="3307" actId="478"/>
          <ac:picMkLst>
            <pc:docMk/>
            <pc:sldMk cId="3543444729" sldId="258"/>
            <ac:picMk id="5" creationId="{C1B89DBE-D2B8-6A0C-AF42-B7BA384D19D1}"/>
          </ac:picMkLst>
        </pc:picChg>
        <pc:picChg chg="add del">
          <ac:chgData name="Chloe Speirs" userId="c068ff7cd745db9e" providerId="LiveId" clId="{42DC27F5-B3A9-4177-8C77-34B6074FBEDB}" dt="2023-04-24T07:28:18.803" v="3309" actId="478"/>
          <ac:picMkLst>
            <pc:docMk/>
            <pc:sldMk cId="3543444729" sldId="258"/>
            <ac:picMk id="6" creationId="{D4E25B08-7194-B7AF-580B-D12C23B29E47}"/>
          </ac:picMkLst>
        </pc:picChg>
      </pc:sldChg>
      <pc:sldChg chg="del">
        <pc:chgData name="Chloe Speirs" userId="c068ff7cd745db9e" providerId="LiveId" clId="{42DC27F5-B3A9-4177-8C77-34B6074FBEDB}" dt="2023-04-22T09:54:34.691" v="1614" actId="47"/>
        <pc:sldMkLst>
          <pc:docMk/>
          <pc:sldMk cId="1377279699" sldId="259"/>
        </pc:sldMkLst>
      </pc:sldChg>
      <pc:sldChg chg="addSp modSp new mod">
        <pc:chgData name="Chloe Speirs" userId="c068ff7cd745db9e" providerId="LiveId" clId="{42DC27F5-B3A9-4177-8C77-34B6074FBEDB}" dt="2023-04-19T07:19:51.776" v="1612" actId="313"/>
        <pc:sldMkLst>
          <pc:docMk/>
          <pc:sldMk cId="3592955825" sldId="259"/>
        </pc:sldMkLst>
        <pc:spChg chg="mod">
          <ac:chgData name="Chloe Speirs" userId="c068ff7cd745db9e" providerId="LiveId" clId="{42DC27F5-B3A9-4177-8C77-34B6074FBEDB}" dt="2023-04-19T07:18:20.401" v="1586" actId="115"/>
          <ac:spMkLst>
            <pc:docMk/>
            <pc:sldMk cId="3592955825" sldId="259"/>
            <ac:spMk id="2" creationId="{D76F42FE-AA74-FFC0-9C8F-9149F0FC787D}"/>
          </ac:spMkLst>
        </pc:spChg>
        <pc:spChg chg="add mod">
          <ac:chgData name="Chloe Speirs" userId="c068ff7cd745db9e" providerId="LiveId" clId="{42DC27F5-B3A9-4177-8C77-34B6074FBEDB}" dt="2023-04-19T07:19:51.776" v="1612" actId="313"/>
          <ac:spMkLst>
            <pc:docMk/>
            <pc:sldMk cId="3592955825" sldId="259"/>
            <ac:spMk id="3" creationId="{3DD9B7B0-8CF2-4B29-0E28-7469BE19E54B}"/>
          </ac:spMkLst>
        </pc:spChg>
      </pc:sldChg>
      <pc:sldChg chg="addSp delSp modSp del mod setBg delDesignElem">
        <pc:chgData name="Chloe Speirs" userId="c068ff7cd745db9e" providerId="LiveId" clId="{42DC27F5-B3A9-4177-8C77-34B6074FBEDB}" dt="2023-04-24T07:30:34.914" v="3348" actId="47"/>
        <pc:sldMkLst>
          <pc:docMk/>
          <pc:sldMk cId="3592955825" sldId="260"/>
        </pc:sldMkLst>
        <pc:spChg chg="mod">
          <ac:chgData name="Chloe Speirs" userId="c068ff7cd745db9e" providerId="LiveId" clId="{42DC27F5-B3A9-4177-8C77-34B6074FBEDB}" dt="2023-04-23T16:58:40.463" v="3129" actId="207"/>
          <ac:spMkLst>
            <pc:docMk/>
            <pc:sldMk cId="3592955825" sldId="260"/>
            <ac:spMk id="2" creationId="{D76F42FE-AA74-FFC0-9C8F-9149F0FC787D}"/>
          </ac:spMkLst>
        </pc:spChg>
        <pc:spChg chg="mod">
          <ac:chgData name="Chloe Speirs" userId="c068ff7cd745db9e" providerId="LiveId" clId="{42DC27F5-B3A9-4177-8C77-34B6074FBEDB}" dt="2023-04-23T17:01:11.224" v="3252" actId="33524"/>
          <ac:spMkLst>
            <pc:docMk/>
            <pc:sldMk cId="3592955825" sldId="260"/>
            <ac:spMk id="3" creationId="{3DD9B7B0-8CF2-4B29-0E28-7469BE19E54B}"/>
          </ac:spMkLst>
        </pc:spChg>
        <pc:spChg chg="add del">
          <ac:chgData name="Chloe Speirs" userId="c068ff7cd745db9e" providerId="LiveId" clId="{42DC27F5-B3A9-4177-8C77-34B6074FBEDB}" dt="2023-04-23T16:54:02.977" v="3080" actId="26606"/>
          <ac:spMkLst>
            <pc:docMk/>
            <pc:sldMk cId="3592955825" sldId="260"/>
            <ac:spMk id="5" creationId="{389575E1-3389-451A-A5F7-27854C25C599}"/>
          </ac:spMkLst>
        </pc:spChg>
        <pc:spChg chg="add del">
          <ac:chgData name="Chloe Speirs" userId="c068ff7cd745db9e" providerId="LiveId" clId="{42DC27F5-B3A9-4177-8C77-34B6074FBEDB}" dt="2023-04-23T16:54:02.977" v="3080" actId="26606"/>
          <ac:spMkLst>
            <pc:docMk/>
            <pc:sldMk cId="3592955825" sldId="260"/>
            <ac:spMk id="6" creationId="{A53CCC5C-D88E-40FB-B30B-23DCDBD01D37}"/>
          </ac:spMkLst>
        </pc:spChg>
        <pc:spChg chg="add del">
          <ac:chgData name="Chloe Speirs" userId="c068ff7cd745db9e" providerId="LiveId" clId="{42DC27F5-B3A9-4177-8C77-34B6074FBEDB}" dt="2023-04-23T16:54:02.977" v="3080" actId="26606"/>
          <ac:spMkLst>
            <pc:docMk/>
            <pc:sldMk cId="3592955825" sldId="260"/>
            <ac:spMk id="7" creationId="{081E4A58-353D-44AE-B2FC-2A74E2E400F7}"/>
          </ac:spMkLst>
        </pc:spChg>
        <pc:spChg chg="add del">
          <ac:chgData name="Chloe Speirs" userId="c068ff7cd745db9e" providerId="LiveId" clId="{42DC27F5-B3A9-4177-8C77-34B6074FBEDB}" dt="2023-04-23T16:53:34.197" v="3076" actId="26606"/>
          <ac:spMkLst>
            <pc:docMk/>
            <pc:sldMk cId="3592955825" sldId="260"/>
            <ac:spMk id="8" creationId="{907EF6B7-1338-4443-8C46-6A318D952DFD}"/>
          </ac:spMkLst>
        </pc:spChg>
        <pc:spChg chg="add del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9" creationId="{907EF6B7-1338-4443-8C46-6A318D952DFD}"/>
          </ac:spMkLst>
        </pc:spChg>
        <pc:spChg chg="add del">
          <ac:chgData name="Chloe Speirs" userId="c068ff7cd745db9e" providerId="LiveId" clId="{42DC27F5-B3A9-4177-8C77-34B6074FBEDB}" dt="2023-04-23T16:53:34.197" v="3076" actId="26606"/>
          <ac:spMkLst>
            <pc:docMk/>
            <pc:sldMk cId="3592955825" sldId="260"/>
            <ac:spMk id="10" creationId="{DAAE4CDD-124C-4DCF-9584-B6033B545DD5}"/>
          </ac:spMkLst>
        </pc:spChg>
        <pc:spChg chg="add del">
          <ac:chgData name="Chloe Speirs" userId="c068ff7cd745db9e" providerId="LiveId" clId="{42DC27F5-B3A9-4177-8C77-34B6074FBEDB}" dt="2023-04-23T16:53:34.197" v="3076" actId="26606"/>
          <ac:spMkLst>
            <pc:docMk/>
            <pc:sldMk cId="3592955825" sldId="260"/>
            <ac:spMk id="12" creationId="{081E4A58-353D-44AE-B2FC-2A74E2E400F7}"/>
          </ac:spMkLst>
        </pc:spChg>
        <pc:spChg chg="add del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14" creationId="{DAAE4CDD-124C-4DCF-9584-B6033B545DD5}"/>
          </ac:spMkLst>
        </pc:spChg>
        <pc:spChg chg="add del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16" creationId="{081E4A58-353D-44AE-B2FC-2A74E2E400F7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21" creationId="{09588DA8-065E-4F6F-8EFD-43104AB2E0CF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22" creationId="{2E17E911-875F-4DE5-8699-99D9F1805A5D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23" creationId="{C4285719-470E-454C-AF62-8323075F1F5B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24" creationId="{CD9FE4EF-C4D8-49A0-B2FF-81D8DB7D8A24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25" creationId="{CD9FE4EF-C4D8-49A0-B2FF-81D8DB7D8A24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26" creationId="{4300840D-0A0B-4512-BACA-B439D5B9C57C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27" creationId="{4300840D-0A0B-4512-BACA-B439D5B9C57C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28" creationId="{D2B78728-A580-49A7-84F9-6EF6F583ADE0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29" creationId="{D2B78728-A580-49A7-84F9-6EF6F583ADE0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30" creationId="{38FAA1A1-D861-433F-88FA-1E9D6FD31D11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31" creationId="{38FAA1A1-D861-433F-88FA-1E9D6FD31D11}"/>
          </ac:spMkLst>
        </pc:spChg>
        <pc:spChg chg="add del">
          <ac:chgData name="Chloe Speirs" userId="c068ff7cd745db9e" providerId="LiveId" clId="{42DC27F5-B3A9-4177-8C77-34B6074FBEDB}" dt="2023-04-23T16:57:33.701" v="3116" actId="26606"/>
          <ac:spMkLst>
            <pc:docMk/>
            <pc:sldMk cId="3592955825" sldId="260"/>
            <ac:spMk id="32" creationId="{8D71EDA1-87BF-4D5D-AB79-F346FD19278A}"/>
          </ac:spMkLst>
        </pc:spChg>
        <pc:spChg chg="add del">
          <ac:chgData name="Chloe Speirs" userId="c068ff7cd745db9e" providerId="LiveId" clId="{42DC27F5-B3A9-4177-8C77-34B6074FBEDB}" dt="2023-04-23T16:57:30.995" v="3114" actId="26606"/>
          <ac:spMkLst>
            <pc:docMk/>
            <pc:sldMk cId="3592955825" sldId="260"/>
            <ac:spMk id="33" creationId="{8D71EDA1-87BF-4D5D-AB79-F346FD19278A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4" creationId="{09588DA8-065E-4F6F-8EFD-43104AB2E0CF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5" creationId="{C4285719-470E-454C-AF62-8323075F1F5B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6" creationId="{CD9FE4EF-C4D8-49A0-B2FF-81D8DB7D8A24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7" creationId="{4300840D-0A0B-4512-BACA-B439D5B9C57C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8" creationId="{D2B78728-A580-49A7-84F9-6EF6F583ADE0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39" creationId="{38FAA1A1-D861-433F-88FA-1E9D6FD31D11}"/>
          </ac:spMkLst>
        </pc:spChg>
        <pc:spChg chg="add">
          <ac:chgData name="Chloe Speirs" userId="c068ff7cd745db9e" providerId="LiveId" clId="{42DC27F5-B3A9-4177-8C77-34B6074FBEDB}" dt="2023-04-23T16:57:33.714" v="3117" actId="26606"/>
          <ac:spMkLst>
            <pc:docMk/>
            <pc:sldMk cId="3592955825" sldId="260"/>
            <ac:spMk id="40" creationId="{8D71EDA1-87BF-4D5D-AB79-F346FD19278A}"/>
          </ac:spMkLst>
        </pc:spChg>
        <pc:picChg chg="add del">
          <ac:chgData name="Chloe Speirs" userId="c068ff7cd745db9e" providerId="LiveId" clId="{42DC27F5-B3A9-4177-8C77-34B6074FBEDB}" dt="2023-04-23T16:57:33.701" v="3116" actId="26606"/>
          <ac:picMkLst>
            <pc:docMk/>
            <pc:sldMk cId="3592955825" sldId="260"/>
            <ac:picMk id="18" creationId="{E8136FFA-2412-EB61-A4A3-963B2F495D58}"/>
          </ac:picMkLst>
        </pc:picChg>
      </pc:sldChg>
      <pc:sldChg chg="addSp delSp modSp new del mod setBg setFolMasterObjs delDesignElem">
        <pc:chgData name="Chloe Speirs" userId="c068ff7cd745db9e" providerId="LiveId" clId="{42DC27F5-B3A9-4177-8C77-34B6074FBEDB}" dt="2023-04-24T07:30:36.577" v="3349" actId="47"/>
        <pc:sldMkLst>
          <pc:docMk/>
          <pc:sldMk cId="1860504454" sldId="261"/>
        </pc:sldMkLst>
        <pc:spChg chg="mod">
          <ac:chgData name="Chloe Speirs" userId="c068ff7cd745db9e" providerId="LiveId" clId="{42DC27F5-B3A9-4177-8C77-34B6074FBEDB}" dt="2023-04-23T17:01:50.975" v="3262" actId="1076"/>
          <ac:spMkLst>
            <pc:docMk/>
            <pc:sldMk cId="1860504454" sldId="261"/>
            <ac:spMk id="2" creationId="{67981066-D7A7-B35B-E9B1-237864CC397D}"/>
          </ac:spMkLst>
        </pc:spChg>
        <pc:spChg chg="add del mod">
          <ac:chgData name="Chloe Speirs" userId="c068ff7cd745db9e" providerId="LiveId" clId="{42DC27F5-B3A9-4177-8C77-34B6074FBEDB}" dt="2023-04-23T17:02:09.786" v="3268" actId="404"/>
          <ac:spMkLst>
            <pc:docMk/>
            <pc:sldMk cId="1860504454" sldId="261"/>
            <ac:spMk id="4" creationId="{7FD6F6BE-1F99-FBBD-8970-461785146410}"/>
          </ac:spMkLst>
        </pc:spChg>
        <pc:spChg chg="add del">
          <ac:chgData name="Chloe Speirs" userId="c068ff7cd745db9e" providerId="LiveId" clId="{42DC27F5-B3A9-4177-8C77-34B6074FBEDB}" dt="2023-04-23T17:01:38.626" v="3260" actId="22"/>
          <ac:spMkLst>
            <pc:docMk/>
            <pc:sldMk cId="1860504454" sldId="261"/>
            <ac:spMk id="5" creationId="{974EE68F-31BB-3FEA-D270-EC1AE0AACF96}"/>
          </ac:spMkLst>
        </pc:spChg>
        <pc:spChg chg="add del">
          <ac:chgData name="Chloe Speirs" userId="c068ff7cd745db9e" providerId="LiveId" clId="{42DC27F5-B3A9-4177-8C77-34B6074FBEDB}" dt="2023-04-23T16:56:13.834" v="3101" actId="26606"/>
          <ac:spMkLst>
            <pc:docMk/>
            <pc:sldMk cId="1860504454" sldId="261"/>
            <ac:spMk id="7" creationId="{2AEFFFF2-9EB4-4B6C-B9F8-2BA3EF89A21C}"/>
          </ac:spMkLst>
        </pc:spChg>
        <pc:spChg chg="add del">
          <ac:chgData name="Chloe Speirs" userId="c068ff7cd745db9e" providerId="LiveId" clId="{42DC27F5-B3A9-4177-8C77-34B6074FBEDB}" dt="2023-04-23T16:56:13.834" v="3101" actId="26606"/>
          <ac:spMkLst>
            <pc:docMk/>
            <pc:sldMk cId="1860504454" sldId="261"/>
            <ac:spMk id="8" creationId="{0D65299F-028F-4AFC-B46A-8DB33E20FE4A}"/>
          </ac:spMkLst>
        </pc:spChg>
        <pc:spChg chg="add del">
          <ac:chgData name="Chloe Speirs" userId="c068ff7cd745db9e" providerId="LiveId" clId="{42DC27F5-B3A9-4177-8C77-34B6074FBEDB}" dt="2023-04-23T16:54:06.211" v="3081" actId="26606"/>
          <ac:spMkLst>
            <pc:docMk/>
            <pc:sldMk cId="1860504454" sldId="261"/>
            <ac:spMk id="9" creationId="{389575E1-3389-451A-A5F7-27854C25C599}"/>
          </ac:spMkLst>
        </pc:spChg>
        <pc:spChg chg="add del">
          <ac:chgData name="Chloe Speirs" userId="c068ff7cd745db9e" providerId="LiveId" clId="{42DC27F5-B3A9-4177-8C77-34B6074FBEDB}" dt="2023-04-23T16:52:49.535" v="3071" actId="26606"/>
          <ac:spMkLst>
            <pc:docMk/>
            <pc:sldMk cId="1860504454" sldId="261"/>
            <ac:spMk id="10" creationId="{2E442304-DDBD-4F7B-8017-36BCC863FB40}"/>
          </ac:spMkLst>
        </pc:spChg>
        <pc:spChg chg="add del">
          <ac:chgData name="Chloe Speirs" userId="c068ff7cd745db9e" providerId="LiveId" clId="{42DC27F5-B3A9-4177-8C77-34B6074FBEDB}" dt="2023-04-23T16:54:06.211" v="3081" actId="26606"/>
          <ac:spMkLst>
            <pc:docMk/>
            <pc:sldMk cId="1860504454" sldId="261"/>
            <ac:spMk id="11" creationId="{A53CCC5C-D88E-40FB-B30B-23DCDBD01D37}"/>
          </ac:spMkLst>
        </pc:spChg>
        <pc:spChg chg="add del">
          <ac:chgData name="Chloe Speirs" userId="c068ff7cd745db9e" providerId="LiveId" clId="{42DC27F5-B3A9-4177-8C77-34B6074FBEDB}" dt="2023-04-23T16:52:49.535" v="3071" actId="26606"/>
          <ac:spMkLst>
            <pc:docMk/>
            <pc:sldMk cId="1860504454" sldId="261"/>
            <ac:spMk id="12" creationId="{5E107275-3853-46FD-A241-DE4355A42675}"/>
          </ac:spMkLst>
        </pc:spChg>
        <pc:spChg chg="add del">
          <ac:chgData name="Chloe Speirs" userId="c068ff7cd745db9e" providerId="LiveId" clId="{42DC27F5-B3A9-4177-8C77-34B6074FBEDB}" dt="2023-04-23T16:54:06.211" v="3081" actId="26606"/>
          <ac:spMkLst>
            <pc:docMk/>
            <pc:sldMk cId="1860504454" sldId="261"/>
            <ac:spMk id="13" creationId="{081E4A58-353D-44AE-B2FC-2A74E2E400F7}"/>
          </ac:spMkLst>
        </pc:spChg>
        <pc:spChg chg="add del">
          <ac:chgData name="Chloe Speirs" userId="c068ff7cd745db9e" providerId="LiveId" clId="{42DC27F5-B3A9-4177-8C77-34B6074FBEDB}" dt="2023-04-23T16:56:13.834" v="3101" actId="26606"/>
          <ac:spMkLst>
            <pc:docMk/>
            <pc:sldMk cId="1860504454" sldId="261"/>
            <ac:spMk id="15" creationId="{BAC87F6E-526A-49B5-995D-42DB656594C9}"/>
          </ac:spMkLst>
        </pc:spChg>
        <pc:spChg chg="add del">
          <ac:chgData name="Chloe Speirs" userId="c068ff7cd745db9e" providerId="LiveId" clId="{42DC27F5-B3A9-4177-8C77-34B6074FBEDB}" dt="2023-04-23T16:58:50.878" v="3130" actId="26606"/>
          <ac:spMkLst>
            <pc:docMk/>
            <pc:sldMk cId="1860504454" sldId="261"/>
            <ac:spMk id="18" creationId="{907EF6B7-1338-4443-8C46-6A318D952DFD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19" creationId="{2E17E911-875F-4DE5-8699-99D9F1805A5D}"/>
          </ac:spMkLst>
        </pc:spChg>
        <pc:spChg chg="add del">
          <ac:chgData name="Chloe Speirs" userId="c068ff7cd745db9e" providerId="LiveId" clId="{42DC27F5-B3A9-4177-8C77-34B6074FBEDB}" dt="2023-04-23T16:58:50.878" v="3130" actId="26606"/>
          <ac:spMkLst>
            <pc:docMk/>
            <pc:sldMk cId="1860504454" sldId="261"/>
            <ac:spMk id="20" creationId="{DAAE4CDD-124C-4DCF-9584-B6033B545DD5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21" creationId="{CD9FE4EF-C4D8-49A0-B2FF-81D8DB7D8A24}"/>
          </ac:spMkLst>
        </pc:spChg>
        <pc:spChg chg="add del">
          <ac:chgData name="Chloe Speirs" userId="c068ff7cd745db9e" providerId="LiveId" clId="{42DC27F5-B3A9-4177-8C77-34B6074FBEDB}" dt="2023-04-23T16:58:50.878" v="3130" actId="26606"/>
          <ac:spMkLst>
            <pc:docMk/>
            <pc:sldMk cId="1860504454" sldId="261"/>
            <ac:spMk id="22" creationId="{081E4A58-353D-44AE-B2FC-2A74E2E400F7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23" creationId="{4300840D-0A0B-4512-BACA-B439D5B9C57C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24" creationId="{DEE2AD96-B495-4E06-9291-B71706F728CB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25" creationId="{D2B78728-A580-49A7-84F9-6EF6F583ADE0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26" creationId="{53CF6D67-C5A8-4ADD-9E8E-1E38CA1D3166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27" creationId="{38FAA1A1-D861-433F-88FA-1E9D6FD31D11}"/>
          </ac:spMkLst>
        </pc:spChg>
        <pc:spChg chg="add del">
          <ac:chgData name="Chloe Speirs" userId="c068ff7cd745db9e" providerId="LiveId" clId="{42DC27F5-B3A9-4177-8C77-34B6074FBEDB}" dt="2023-04-23T16:53:33.273" v="3075" actId="26606"/>
          <ac:spMkLst>
            <pc:docMk/>
            <pc:sldMk cId="1860504454" sldId="261"/>
            <ac:spMk id="29" creationId="{8D71EDA1-87BF-4D5D-AB79-F346FD19278A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31" creationId="{86909FA0-B515-4681-B7A8-FA281D133B94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33" creationId="{21C9FE86-FCC3-4A31-AA1C-C882262B7FE7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35" creationId="{7D96243B-ECED-4B71-8E06-AE9A285EAD20}"/>
          </ac:spMkLst>
        </pc:spChg>
        <pc:spChg chg="add del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37" creationId="{A09989E4-EFDC-4A90-A633-E0525FB4139E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42" creationId="{09588DA8-065E-4F6F-8EFD-43104AB2E0CF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44" creationId="{C4285719-470E-454C-AF62-8323075F1F5B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46" creationId="{CD9FE4EF-C4D8-49A0-B2FF-81D8DB7D8A24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48" creationId="{4300840D-0A0B-4512-BACA-B439D5B9C57C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50" creationId="{D2B78728-A580-49A7-84F9-6EF6F583ADE0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52" creationId="{38FAA1A1-D861-433F-88FA-1E9D6FD31D11}"/>
          </ac:spMkLst>
        </pc:spChg>
        <pc:spChg chg="add">
          <ac:chgData name="Chloe Speirs" userId="c068ff7cd745db9e" providerId="LiveId" clId="{42DC27F5-B3A9-4177-8C77-34B6074FBEDB}" dt="2023-04-23T17:01:23.665" v="3253" actId="26606"/>
          <ac:spMkLst>
            <pc:docMk/>
            <pc:sldMk cId="1860504454" sldId="261"/>
            <ac:spMk id="54" creationId="{8D71EDA1-87BF-4D5D-AB79-F346FD19278A}"/>
          </ac:spMkLst>
        </pc:spChg>
        <pc:graphicFrameChg chg="add del">
          <ac:chgData name="Chloe Speirs" userId="c068ff7cd745db9e" providerId="LiveId" clId="{42DC27F5-B3A9-4177-8C77-34B6074FBEDB}" dt="2023-04-23T16:52:49.535" v="3071" actId="26606"/>
          <ac:graphicFrameMkLst>
            <pc:docMk/>
            <pc:sldMk cId="1860504454" sldId="261"/>
            <ac:graphicFrameMk id="6" creationId="{65BA302A-9B8F-B88D-CCAC-C8C9781F37D8}"/>
          </ac:graphicFrameMkLst>
        </pc:graphicFrameChg>
        <pc:graphicFrameChg chg="add del mod modGraphic">
          <ac:chgData name="Chloe Speirs" userId="c068ff7cd745db9e" providerId="LiveId" clId="{42DC27F5-B3A9-4177-8C77-34B6074FBEDB}" dt="2023-04-23T16:53:35.378" v="3077" actId="26606"/>
          <ac:graphicFrameMkLst>
            <pc:docMk/>
            <pc:sldMk cId="1860504454" sldId="261"/>
            <ac:graphicFrameMk id="14" creationId="{6AB5FDE4-07C5-4601-CD14-B38C602D3CE1}"/>
          </ac:graphicFrameMkLst>
        </pc:graphicFrameChg>
        <pc:graphicFrameChg chg="add del">
          <ac:chgData name="Chloe Speirs" userId="c068ff7cd745db9e" providerId="LiveId" clId="{42DC27F5-B3A9-4177-8C77-34B6074FBEDB}" dt="2023-04-23T16:56:19.111" v="3103" actId="26606"/>
          <ac:graphicFrameMkLst>
            <pc:docMk/>
            <pc:sldMk cId="1860504454" sldId="261"/>
            <ac:graphicFrameMk id="17" creationId="{467BC36D-14E7-BAFA-5F03-04D3A1F3BFA5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28B9D-C34D-A36C-8C84-02EB43CD5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90373-984D-97CC-1B8A-36A6C8066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AA815B-AC2F-FA95-561F-26BC6AA36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4A62C-67FE-2319-2DA6-6D3D4D461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59371-A616-B3C5-9D08-8C0649419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50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7EBD1-691D-AD58-E9B2-7450C6B3F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C2ECE-1718-D710-0B69-31C7A098E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BF371A-471C-B026-B865-2C8439B46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BAE80-1EFB-CBD5-782D-F3B47593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A7895-181D-EB8B-B654-961D90F0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97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48FEE-891F-28CB-BA60-AC02D98C1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9FC76-3663-4296-61DD-343BB726D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358107-3ED1-8FD9-42AB-726689F0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F3258-434D-547E-3B1B-D34099ECB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95DC9-8404-8CB8-0E75-7FC7635D7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78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F85B8-4DB3-A850-0C0E-5EAB2E0F5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7C1D1-9175-7D5E-F0CD-08A2DA0805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AF6B9-844E-85F4-C06C-A1EFC4A85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229FBB-6976-BAFA-4DD9-79C785389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BD79DD-0E42-E20D-53D1-45D8D9074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A33AAA-5A03-73B5-0041-8EC4D93C3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7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6DE10-0CFB-411F-A1B7-046650934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E3714-7075-094C-5914-94A347A6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283A9-1843-6CC8-6C9A-9BFEA41726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BFF322-BEFC-5DF7-C137-4843836202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BDF5CB-DF6C-037E-2137-83182413E4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F6892E-1A6C-79AD-3621-870080498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28F4AB-DE5A-A321-E286-458E09D26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CF44B4-5374-4428-7B1E-8BF1C9760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864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240E5-5BD6-CA96-22DD-6A30BC0E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F47F1A-4CAF-4972-A4E3-825BF6289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775AD7-3EE5-4EF8-A2D6-4AD91A952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332437-6F2A-64BF-B529-EE5E0CA27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6881EC-E794-44D5-9389-D277A4B7A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7785E4-3409-0FE4-B56D-1CD0EC405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226391-FB90-564D-B29C-42BCC4E51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937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07D05-CD9D-2BC0-A35B-8B86B543E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7FDC6-B1B0-6DF7-5042-26E09F884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5D9DA-68E0-46BA-8324-248AAF8103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09E769-4B4B-F85B-0923-7C5227AE4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69BE70-667E-4AA3-B84C-99CFF15AE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EBCE1-9A5F-36FC-8798-B74D42346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736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438D5-EFE9-8036-29EC-A880EEF3C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0BBE74-3CE6-7668-C1A1-B81EDE1A43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52783F-0C31-00AD-5C62-47F99614AC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5DACD-D2A8-738B-E11A-594318021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D2767F-3329-6BB4-6A26-14713D214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CD476C-9CFB-0118-3279-798BA2A91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88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F9273-A3A1-C7F1-CF69-EE6BBEA8F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EC51F6-9E60-1E75-D082-B4A3A0BDC4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30BB3-0A40-F537-44EE-3D9414C86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B32FE-B0FC-874D-A314-F437945BB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B7385-63C9-3E96-AB7F-B91AFAD79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889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DB82E2-2FFD-DC84-AA68-E67FBC0962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88D24-E3B6-AA2C-0978-F729FB2B02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060AE-B7E8-3029-0FBC-8CEB7DE5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64841-E2BE-AA17-E8D2-23FC4BFF8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68F28-70D4-20BA-B23C-BD8E6DFEC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7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6D821A-CAB3-81FB-1C9E-B07BDCBD8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13CBB-9ED1-396A-941F-D12574EAD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B6BC6-88CE-FC8E-8E05-3428E1EF52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9EBBB-FDCB-403C-8728-0A79CBF6EDFF}" type="datetimeFigureOut">
              <a:rPr lang="en-GB" smtClean="0"/>
              <a:t>23/04/2023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AFD78-D7D0-22E7-931F-DA722A55A6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6EF4A-A9EF-90D2-827F-E7486AEF9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CB7F1-3838-4482-A1F3-70A58E34D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19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walestouristsonline.co.uk/cardiff/hotels/The_Vale_Resort_WPKTRHP8.html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etrevising.co.uk/diagrams/strategies-to-combat-hooliganism-and-poor" TargetMode="External"/><Relationship Id="rId2" Type="http://schemas.openxmlformats.org/officeDocument/2006/relationships/hyperlink" Target="https://www.walestouristsonline.co.uk/cardiff/hotels/The_Vale_Resort_WPKTRHP8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redcross.org.uk/get-help/prepare-for-emergencies/how-to-prepare-in-case-of-a-terrorist-attack" TargetMode="External"/><Relationship Id="rId5" Type="http://schemas.openxmlformats.org/officeDocument/2006/relationships/hyperlink" Target="https://setupmyhotel.com/train-my-hotel-staff/securityandloss/722-hotel-fire-emergency-plan-and-procedures.html?utm_content=cmp-true" TargetMode="External"/><Relationship Id="rId4" Type="http://schemas.openxmlformats.org/officeDocument/2006/relationships/hyperlink" Target="https://www.bbc.co.uk/news/magazine-3651601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31F0AC-5323-D29B-6DEB-900BC81D43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524" y="4525220"/>
            <a:ext cx="6143626" cy="1400400"/>
          </a:xfrm>
        </p:spPr>
        <p:txBody>
          <a:bodyPr wrap="square" anchor="b">
            <a:normAutofit/>
          </a:bodyPr>
          <a:lstStyle/>
          <a:p>
            <a:pPr algn="l"/>
            <a:r>
              <a:rPr lang="en-GB" sz="4400" b="1" dirty="0">
                <a:solidFill>
                  <a:schemeClr val="bg1"/>
                </a:solidFill>
              </a:rPr>
              <a:t>Vale Of Glamorgan Resort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A0EDAB-EE42-FC3B-31BA-C79794AFE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0193" y="5134252"/>
            <a:ext cx="3494088" cy="1017896"/>
          </a:xfrm>
        </p:spPr>
        <p:txBody>
          <a:bodyPr anchor="b">
            <a:normAutofit fontScale="92500" lnSpcReduction="10000"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By Chloe Speirs</a:t>
            </a:r>
          </a:p>
          <a:p>
            <a:r>
              <a:rPr lang="en-GB" sz="3200" dirty="0">
                <a:solidFill>
                  <a:schemeClr val="bg1"/>
                </a:solidFill>
              </a:rPr>
              <a:t>(2000729)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1F945D-4203-3CDF-C035-472AC4F48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678" b="27210"/>
          <a:stretch/>
        </p:blipFill>
        <p:spPr>
          <a:xfrm>
            <a:off x="20" y="-1"/>
            <a:ext cx="12191980" cy="3984912"/>
          </a:xfrm>
          <a:custGeom>
            <a:avLst/>
            <a:gdLst/>
            <a:ahLst/>
            <a:cxnLst/>
            <a:rect l="l" t="t" r="r" b="b"/>
            <a:pathLst>
              <a:path w="12192000" h="3984912">
                <a:moveTo>
                  <a:pt x="0" y="0"/>
                </a:moveTo>
                <a:lnTo>
                  <a:pt x="12192000" y="0"/>
                </a:lnTo>
                <a:lnTo>
                  <a:pt x="12192000" y="566059"/>
                </a:lnTo>
                <a:lnTo>
                  <a:pt x="12192000" y="794037"/>
                </a:lnTo>
                <a:lnTo>
                  <a:pt x="12192000" y="2336800"/>
                </a:lnTo>
                <a:lnTo>
                  <a:pt x="12192000" y="2631227"/>
                </a:lnTo>
                <a:lnTo>
                  <a:pt x="12192000" y="3908712"/>
                </a:lnTo>
                <a:lnTo>
                  <a:pt x="9439275" y="3984912"/>
                </a:lnTo>
                <a:lnTo>
                  <a:pt x="5572127" y="3737262"/>
                </a:lnTo>
                <a:lnTo>
                  <a:pt x="0" y="3908712"/>
                </a:lnTo>
                <a:lnTo>
                  <a:pt x="0" y="2631227"/>
                </a:lnTo>
                <a:lnTo>
                  <a:pt x="0" y="2336800"/>
                </a:lnTo>
                <a:lnTo>
                  <a:pt x="0" y="794037"/>
                </a:lnTo>
                <a:lnTo>
                  <a:pt x="0" y="566059"/>
                </a:lnTo>
                <a:close/>
              </a:path>
            </a:pathLst>
          </a:custGeom>
        </p:spPr>
      </p:pic>
      <p:grpSp>
        <p:nvGrpSpPr>
          <p:cNvPr id="15" name="Group 10">
            <a:extLst>
              <a:ext uri="{FF2B5EF4-FFF2-40B4-BE49-F238E27FC236}">
                <a16:creationId xmlns:a16="http://schemas.microsoft.com/office/drawing/2014/main" id="{AC0B7807-0C83-4963-821A-69B17272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B027EC7-3252-48A2-A7A4-1741F72E47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EBC51E4-7477-4290-BBD0-18AD942C3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3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C957616-2476-19ED-5925-CEE388AF7F34}"/>
              </a:ext>
            </a:extLst>
          </p:cNvPr>
          <p:cNvSpPr txBox="1"/>
          <p:nvPr/>
        </p:nvSpPr>
        <p:spPr>
          <a:xfrm>
            <a:off x="5560137" y="6515865"/>
            <a:ext cx="90728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hlinkClick r:id="rId4"/>
              </a:rPr>
              <a:t>https://www.walestouristsonline.co.uk/cardiff/hotels/The_Vale_Resort_WPKTRHP8.html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64201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4847ED-BB4D-2BDB-ACD9-E21E241DF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347" y="329163"/>
            <a:ext cx="2009534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u="sng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Risks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C49A8D-F2C4-8BA2-0380-1F0232B4A7DA}"/>
              </a:ext>
            </a:extLst>
          </p:cNvPr>
          <p:cNvSpPr txBox="1"/>
          <p:nvPr/>
        </p:nvSpPr>
        <p:spPr>
          <a:xfrm>
            <a:off x="2358544" y="1016203"/>
            <a:ext cx="7934257" cy="989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FF0000"/>
                </a:solidFill>
              </a:rPr>
              <a:t>Venue to either Liverpool or Bayern Munich football team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818E4F-50D1-0AD4-0B84-7F878D25B081}"/>
              </a:ext>
            </a:extLst>
          </p:cNvPr>
          <p:cNvSpPr txBox="1"/>
          <p:nvPr/>
        </p:nvSpPr>
        <p:spPr>
          <a:xfrm>
            <a:off x="6868160" y="1935773"/>
            <a:ext cx="5285268" cy="4486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rgbClr val="FF0000"/>
                </a:solidFill>
              </a:rPr>
              <a:t>Terror Attack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Accurate and full luggage checkage on arrival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Be Vigilant- Security/ employees on constant watch for suspicious Behaviour- High usage of CCTV surveillance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Approved counter terrorism plan in action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All unusual Behaviour to be reported immediately and to the correct responder/ management group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Prior stewards and staff briefings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Contact and Inform Police Anti-Terrorism Hotline immediately if guests or staff have any fears or suspicions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rgbClr val="FF0000"/>
                </a:solidFill>
              </a:rPr>
              <a:t>Hooliganism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Improved Security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Segregation of Fans- Keeping the opposed fans away from home team fans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Alcohol Restrictions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B8D6FE-290D-D767-A52E-362A0EF514CE}"/>
              </a:ext>
            </a:extLst>
          </p:cNvPr>
          <p:cNvSpPr txBox="1"/>
          <p:nvPr/>
        </p:nvSpPr>
        <p:spPr>
          <a:xfrm>
            <a:off x="136659" y="1405833"/>
            <a:ext cx="6894061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rgbClr val="FF0000"/>
                </a:solidFill>
              </a:rPr>
              <a:t>Fire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Ensure that all guests are escorted from the hotel rapidly and safely as per the evacuation procedures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Ensure that evacuation procedures are located visibly throughout the hotel to ensure that it is easily visible to all guests and employees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Evacuation maps along with allocated safety points to be located within all rooms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Previous fire safety system testing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All hotel staff &amp; security to be aware of the evacuation and fire procedures and plans in place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Ensure staff are familiarized with their designated responsibilities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rgbClr val="FF0000"/>
                </a:solidFill>
              </a:rPr>
              <a:t>Overcrowding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Ensure that ques are in place as all times, especially during peak/ busy times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Only guests with a hotel booking to be allowed access to hotel, no walk ins should be allowed to gain access during this time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On door security at all entrances of hotel always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Put extra security in place throughout the hotel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Crowd control barriers in place </a:t>
            </a:r>
          </a:p>
        </p:txBody>
      </p:sp>
    </p:spTree>
    <p:extLst>
      <p:ext uri="{BB962C8B-B14F-4D97-AF65-F5344CB8AC3E}">
        <p14:creationId xmlns:p14="http://schemas.microsoft.com/office/powerpoint/2010/main" val="3543444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00978-3BB1-E3E8-8EAA-2002E5D98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/>
              <a:t>References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C9390-59BB-8CF9-A792-62F6C248DC6C}"/>
              </a:ext>
            </a:extLst>
          </p:cNvPr>
          <p:cNvSpPr txBox="1"/>
          <p:nvPr/>
        </p:nvSpPr>
        <p:spPr>
          <a:xfrm>
            <a:off x="549442" y="1690688"/>
            <a:ext cx="105156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Wales Tourists. (2023). </a:t>
            </a:r>
            <a:r>
              <a:rPr lang="en-GB" sz="1400" i="1" dirty="0"/>
              <a:t>The Vale Resort Hotel</a:t>
            </a:r>
            <a:r>
              <a:rPr lang="en-GB" sz="1400" dirty="0"/>
              <a:t>. Available at; </a:t>
            </a:r>
            <a:r>
              <a:rPr lang="en-GB" sz="1400" dirty="0">
                <a:hlinkClick r:id="rId2"/>
              </a:rPr>
              <a:t>https://www.walestouristsonline.co.uk/cardiff/hotels/The_Vale_Resort_WPKTRHP8.html</a:t>
            </a:r>
            <a:r>
              <a:rPr lang="en-GB" sz="1400" dirty="0"/>
              <a:t>. (Accessed on; 02/04/2023)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Aulakh, A. (2019)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Strategies to Combat Hooliganism and Poor Behaviour by Spectators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at;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https://getrevising.co.uk/diagrams/strategies-to-combat-hooliganism-and-poor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on; 22/04/2023)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News. (2016) </a:t>
            </a:r>
            <a:r>
              <a:rPr lang="en-GB" sz="1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Five Ways to Stop Football Hooliganism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at;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https://www.bbc.co.uk/news/magazine-36516017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on; 23/04/2023)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Setupmyhotel. (2023)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Fire Emergency Plan and Procedure- Hotel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at;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https://setupmyhotel.com/train-my-hotel-staff/securityandloss/722-hotel-fire-emergency-plan-and-procedures.html?utm_content=cmp-true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on; 23/04/2023)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 Cross. (2023) </a:t>
            </a:r>
            <a:r>
              <a:rPr lang="en-GB" sz="14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Prepare in Case of a Terror Attack.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at;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https://www.redcross.org.uk/get-help/prepare-for-emergencies/how-to-prepare-in-case-of-a-terrorist-attack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 on; 23/04/2023)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562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1455</TotalTime>
  <Words>476</Words>
  <Application>Microsoft Office PowerPoint</Application>
  <PresentationFormat>Widescreen</PresentationFormat>
  <Paragraphs>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Vale Of Glamorgan Resort</vt:lpstr>
      <vt:lpstr>Risks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Vale Of Glamorgan Resort</dc:title>
  <dc:creator>Chloe Speirs</dc:creator>
  <cp:lastModifiedBy>Chloe Speirs</cp:lastModifiedBy>
  <cp:revision>1</cp:revision>
  <dcterms:created xsi:type="dcterms:W3CDTF">2023-04-02T09:56:08Z</dcterms:created>
  <dcterms:modified xsi:type="dcterms:W3CDTF">2023-04-24T07:30:49Z</dcterms:modified>
</cp:coreProperties>
</file>