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 varScale="1"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A4439-C6E2-DD49-AC78-139965F9CD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C68215-03C6-D34A-A79E-31317AEF30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FE154-5D9F-2D4F-8198-B0D46FF72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6AA1B-DC65-4545-9A08-A5B9F10EA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4FBF3-992C-B445-8F2D-7664F97EE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649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19EF3-E833-DB47-8159-ED5BBC676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4E095-7D7C-0D40-B9DD-CB1C6F49F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91EB4-B1A1-2348-8EB4-2CF002DC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0CD01-D7A1-264D-8DC8-6DEBEF332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68805-3408-5549-940A-ABFAFD849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072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66149-9D68-6645-B26C-673CC2AA6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A4D115-2157-8649-AFFD-0B5DD9B412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0F68A-07C5-9843-9D64-0C2F490F2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BFC32-143C-0441-8387-56E6F945C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BDE7C-FB1A-D54E-AA74-EB1CF4EA3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7798E-052E-1548-B5E2-EE739E5A3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47780-6D1E-FD40-95C9-85C5F59A5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61100E-559A-3445-B9E6-CD15ACA2C5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439B0E-71FD-0D46-8B6B-5772E506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78161C-CF86-0346-B321-B7BF72E37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B3CE0B-6BD8-0841-9C5A-BA4C79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886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17AAA-84EA-E349-8522-F7DC844EE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5F5958-CD56-5B43-899C-FF970B1FD4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BAAA87-BA98-A043-8674-5F9AF28CD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1BC5FB-E571-E443-9623-EC501253AC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FD5214-B996-E743-9337-2152F2BF96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EB8317-7AD7-664B-98B9-2B18EBCB8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0E3F0-FD0A-494F-8D98-9BF796842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D9C5AA-64E8-E443-8B5A-3C4300C1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855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78825-E071-6642-91C4-9E2130196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ED0D29-EA01-7C40-A9E3-854442061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80E9F2-6422-4445-BD8D-2019C0E4D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1237A3-F442-B247-8850-45C7361CB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96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525707-66CA-EA46-8BDA-DB32D2BCF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4E7CF1-EC81-D649-8802-55804EB12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91A33-88B5-C648-9464-EEC40826B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0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02975-8D3A-0B4D-B726-416CB39D1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A7262-B4DE-1A4C-8A7F-ED7439B97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3E1000-F194-9A47-B934-B09A46BF9E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6E1AF-B9C2-6B4A-A190-27AC171A5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EBE0A-85DA-6B46-AAEF-8A26F662D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695B8-B751-FA45-8DEE-CFFA8206B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443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0BC57-12F7-E14A-82C5-B08E3131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94B3BC-813A-D443-9091-ECC341F219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8DF83-8268-DC4A-9B46-86117176F4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6FB24-1160-8D40-A30D-DACE3CB3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6391B-D081-4146-B8E7-06A841AAA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D75086-F258-D549-9D93-105842831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995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1EFB2-888A-DD42-B7E0-0431FBB46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8A5402-B8A5-7E46-A37F-1A18885571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36692-173E-E846-A2A7-490FC2895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7FFEF-1EC1-DE43-A430-AEB7FE21F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AE650-E6CF-0847-809B-76B9DD197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863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94CE75-8E5B-344B-8DF7-C33B3D2D0E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3B59CC-6307-074F-A7B6-96581FC9E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5ADC2-BC4E-7E4D-A327-8934F9FC4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699BB-6B06-F74B-A353-9E13BFD8E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61797-715C-4C46-ACD8-73D5884E7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985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E64232-901A-274D-9649-AE5856809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D68CE9-314B-5343-A0E6-C73970814A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435B6-36B6-6E4D-A689-7CA1155A5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725674-1964-834C-8640-B261425695E3}" type="datetimeFigureOut">
              <a:rPr lang="en-US" smtClean="0"/>
              <a:t>7/27/20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1C531-E2BC-BF47-9F55-41D13B072D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517BB-ABDF-1F40-BB2A-0588A8ABF6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C6E6FA-53D0-414E-B4FB-874AD0AA1C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091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88741-4CE3-2F44-AE33-5E68E3F2E1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30271" y="3794336"/>
            <a:ext cx="5242259" cy="1922251"/>
          </a:xfrm>
        </p:spPr>
        <p:txBody>
          <a:bodyPr anchor="t">
            <a:normAutofit/>
          </a:bodyPr>
          <a:lstStyle/>
          <a:p>
            <a:pPr algn="l"/>
            <a:r>
              <a:rPr lang="zh-CN" sz="4800"/>
              <a:t>禁止抽烟</a:t>
            </a:r>
            <a:br>
              <a:rPr lang="en-GB" altLang="zh-CN" sz="4800"/>
            </a:br>
            <a:r>
              <a:rPr lang="en-US" sz="4800"/>
              <a:t>No Smoking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0B21A5C-062F-46C2-8389-53D40F46A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83466"/>
            <a:ext cx="5549037" cy="6374535"/>
          </a:xfrm>
          <a:custGeom>
            <a:avLst/>
            <a:gdLst>
              <a:gd name="connsiteX0" fmla="*/ 2203019 w 5549037"/>
              <a:gd name="connsiteY0" fmla="*/ 0 h 6374535"/>
              <a:gd name="connsiteX1" fmla="*/ 5549037 w 5549037"/>
              <a:gd name="connsiteY1" fmla="*/ 3346018 h 6374535"/>
              <a:gd name="connsiteX2" fmla="*/ 3797930 w 5549037"/>
              <a:gd name="connsiteY2" fmla="*/ 6288190 h 6374535"/>
              <a:gd name="connsiteX3" fmla="*/ 3618689 w 5549037"/>
              <a:gd name="connsiteY3" fmla="*/ 6374535 h 6374535"/>
              <a:gd name="connsiteX4" fmla="*/ 779546 w 5549037"/>
              <a:gd name="connsiteY4" fmla="*/ 6374535 h 6374535"/>
              <a:gd name="connsiteX5" fmla="*/ 537516 w 5549037"/>
              <a:gd name="connsiteY5" fmla="*/ 6248727 h 6374535"/>
              <a:gd name="connsiteX6" fmla="*/ 74641 w 5549037"/>
              <a:gd name="connsiteY6" fmla="*/ 5927968 h 6374535"/>
              <a:gd name="connsiteX7" fmla="*/ 0 w 5549037"/>
              <a:gd name="connsiteY7" fmla="*/ 5860130 h 6374535"/>
              <a:gd name="connsiteX8" fmla="*/ 0 w 5549037"/>
              <a:gd name="connsiteY8" fmla="*/ 831906 h 6374535"/>
              <a:gd name="connsiteX9" fmla="*/ 74641 w 5549037"/>
              <a:gd name="connsiteY9" fmla="*/ 764068 h 6374535"/>
              <a:gd name="connsiteX10" fmla="*/ 2203019 w 5549037"/>
              <a:gd name="connsiteY10" fmla="*/ 0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549037" h="6374535">
                <a:moveTo>
                  <a:pt x="2203019" y="0"/>
                </a:moveTo>
                <a:cubicBezTo>
                  <a:pt x="4050974" y="0"/>
                  <a:pt x="5549037" y="1498063"/>
                  <a:pt x="5549037" y="3346018"/>
                </a:cubicBezTo>
                <a:cubicBezTo>
                  <a:pt x="5549037" y="4616487"/>
                  <a:pt x="4840968" y="5721578"/>
                  <a:pt x="3797930" y="6288190"/>
                </a:cubicBezTo>
                <a:lnTo>
                  <a:pt x="3618689" y="6374535"/>
                </a:lnTo>
                <a:lnTo>
                  <a:pt x="779546" y="6374535"/>
                </a:lnTo>
                <a:lnTo>
                  <a:pt x="537516" y="6248727"/>
                </a:lnTo>
                <a:cubicBezTo>
                  <a:pt x="374031" y="6154721"/>
                  <a:pt x="219238" y="6047301"/>
                  <a:pt x="74641" y="5927968"/>
                </a:cubicBezTo>
                <a:lnTo>
                  <a:pt x="0" y="5860130"/>
                </a:lnTo>
                <a:lnTo>
                  <a:pt x="0" y="831906"/>
                </a:lnTo>
                <a:lnTo>
                  <a:pt x="74641" y="764068"/>
                </a:lnTo>
                <a:cubicBezTo>
                  <a:pt x="653030" y="286739"/>
                  <a:pt x="1394539" y="0"/>
                  <a:pt x="220301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drawing of a face&#10;&#10;Description automatically generated">
            <a:extLst>
              <a:ext uri="{FF2B5EF4-FFF2-40B4-BE49-F238E27FC236}">
                <a16:creationId xmlns:a16="http://schemas.microsoft.com/office/drawing/2014/main" id="{34C89C9C-B28E-E54D-A820-2E14AED34D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04" r="7256" b="-1"/>
          <a:stretch/>
        </p:blipFill>
        <p:spPr>
          <a:xfrm>
            <a:off x="1" y="647373"/>
            <a:ext cx="5385130" cy="6210629"/>
          </a:xfrm>
          <a:custGeom>
            <a:avLst/>
            <a:gdLst/>
            <a:ahLst/>
            <a:cxnLst/>
            <a:rect l="l" t="t" r="r" b="b"/>
            <a:pathLst>
              <a:path w="5385130" h="6210629">
                <a:moveTo>
                  <a:pt x="2203018" y="0"/>
                </a:moveTo>
                <a:cubicBezTo>
                  <a:pt x="3960450" y="0"/>
                  <a:pt x="5385130" y="1424680"/>
                  <a:pt x="5385130" y="3182112"/>
                </a:cubicBezTo>
                <a:cubicBezTo>
                  <a:pt x="5385130" y="4500186"/>
                  <a:pt x="4583748" y="5631087"/>
                  <a:pt x="3441640" y="6114158"/>
                </a:cubicBezTo>
                <a:lnTo>
                  <a:pt x="3178061" y="6210629"/>
                </a:lnTo>
                <a:lnTo>
                  <a:pt x="1233206" y="6210629"/>
                </a:lnTo>
                <a:lnTo>
                  <a:pt x="1108901" y="6171135"/>
                </a:lnTo>
                <a:cubicBezTo>
                  <a:pt x="767738" y="6046219"/>
                  <a:pt x="453928" y="5864559"/>
                  <a:pt x="178899" y="5637585"/>
                </a:cubicBezTo>
                <a:lnTo>
                  <a:pt x="0" y="5474990"/>
                </a:lnTo>
                <a:lnTo>
                  <a:pt x="0" y="889234"/>
                </a:lnTo>
                <a:lnTo>
                  <a:pt x="178899" y="726640"/>
                </a:lnTo>
                <a:cubicBezTo>
                  <a:pt x="728956" y="272693"/>
                  <a:pt x="1434142" y="0"/>
                  <a:pt x="2203018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A177BCC-4208-4795-8572-4D623BA1E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1"/>
            <a:ext cx="4480560" cy="2513993"/>
          </a:xfrm>
          <a:custGeom>
            <a:avLst/>
            <a:gdLst>
              <a:gd name="connsiteX0" fmla="*/ 18382 w 4480560"/>
              <a:gd name="connsiteY0" fmla="*/ 0 h 2513993"/>
              <a:gd name="connsiteX1" fmla="*/ 4462178 w 4480560"/>
              <a:gd name="connsiteY1" fmla="*/ 0 h 2513993"/>
              <a:gd name="connsiteX2" fmla="*/ 4468994 w 4480560"/>
              <a:gd name="connsiteY2" fmla="*/ 44657 h 2513993"/>
              <a:gd name="connsiteX3" fmla="*/ 4480560 w 4480560"/>
              <a:gd name="connsiteY3" fmla="*/ 273713 h 2513993"/>
              <a:gd name="connsiteX4" fmla="*/ 2240280 w 4480560"/>
              <a:gd name="connsiteY4" fmla="*/ 2513993 h 2513993"/>
              <a:gd name="connsiteX5" fmla="*/ 0 w 4480560"/>
              <a:gd name="connsiteY5" fmla="*/ 273713 h 2513993"/>
              <a:gd name="connsiteX6" fmla="*/ 11567 w 4480560"/>
              <a:gd name="connsiteY6" fmla="*/ 44657 h 2513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80560" h="2513993">
                <a:moveTo>
                  <a:pt x="18382" y="0"/>
                </a:moveTo>
                <a:lnTo>
                  <a:pt x="4462178" y="0"/>
                </a:lnTo>
                <a:lnTo>
                  <a:pt x="4468994" y="44657"/>
                </a:lnTo>
                <a:cubicBezTo>
                  <a:pt x="4476642" y="119969"/>
                  <a:pt x="4480560" y="196384"/>
                  <a:pt x="4480560" y="273713"/>
                </a:cubicBezTo>
                <a:cubicBezTo>
                  <a:pt x="4480560" y="1510985"/>
                  <a:pt x="3477552" y="2513993"/>
                  <a:pt x="2240280" y="2513993"/>
                </a:cubicBezTo>
                <a:cubicBezTo>
                  <a:pt x="1003008" y="2513993"/>
                  <a:pt x="0" y="1510985"/>
                  <a:pt x="0" y="273713"/>
                </a:cubicBezTo>
                <a:cubicBezTo>
                  <a:pt x="0" y="196384"/>
                  <a:pt x="3918" y="119969"/>
                  <a:pt x="11567" y="4465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C4AFA44F-D795-D84C-AF87-A2CBDDE5A4BA}"/>
              </a:ext>
            </a:extLst>
          </p:cNvPr>
          <p:cNvPicPr/>
          <p:nvPr/>
        </p:nvPicPr>
        <p:blipFill rotWithShape="1">
          <a:blip r:embed="rId3"/>
          <a:srcRect t="3259" r="-4" b="-4"/>
          <a:stretch/>
        </p:blipFill>
        <p:spPr>
          <a:xfrm>
            <a:off x="5398355" y="1"/>
            <a:ext cx="4151376" cy="2349401"/>
          </a:xfrm>
          <a:custGeom>
            <a:avLst/>
            <a:gdLst/>
            <a:ahLst/>
            <a:cxnLst/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10162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C565F-5661-CD48-9B62-A246BD45E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Caution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FF474-6210-5446-995B-E9FFA42AE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Title: Chinese Caution Board (Assignment 4)</a:t>
            </a:r>
          </a:p>
          <a:p>
            <a:r>
              <a:rPr lang="en-GB" dirty="0"/>
              <a:t>Module: M5X01923</a:t>
            </a:r>
          </a:p>
          <a:p>
            <a:r>
              <a:rPr lang="en-GB" dirty="0"/>
              <a:t>Tutor: Wei Wang</a:t>
            </a:r>
          </a:p>
          <a:p>
            <a:r>
              <a:rPr lang="en-GB" dirty="0"/>
              <a:t>Student: Rohan Dubrey (1905715)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972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32</Words>
  <Application>Microsoft Macintosh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禁止抽烟 No Smoking</vt:lpstr>
      <vt:lpstr>Caution Board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禁止抽烟 No Smoking</dc:title>
  <dc:creator>Rohan Dubrey (1905715)</dc:creator>
  <cp:lastModifiedBy>Rohan Dubrey (1905715)</cp:lastModifiedBy>
  <cp:revision>2</cp:revision>
  <dcterms:created xsi:type="dcterms:W3CDTF">2020-07-27T14:40:55Z</dcterms:created>
  <dcterms:modified xsi:type="dcterms:W3CDTF">2020-07-27T15:23:12Z</dcterms:modified>
</cp:coreProperties>
</file>