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Managing Change - Week 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Managing Resistance and Conflict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Identify sources of resistance</a:t>
            </a:r>
          </a:p>
          <a:p>
            <a:r>
              <a:t>- Understand psychological and organizational factors</a:t>
            </a:r>
          </a:p>
          <a:p>
            <a:r>
              <a:t>- Apply techniques for overcoming resistance</a:t>
            </a:r>
          </a:p>
          <a:p>
            <a:r>
              <a:t>- Develop conflict resolution and negotiation skills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Sources of Resistance to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Fear of the unknown</a:t>
            </a:r>
          </a:p>
          <a:p>
            <a:r>
              <a:t>- Loss of control</a:t>
            </a:r>
          </a:p>
          <a:p>
            <a:r>
              <a:t>- Lack of trust</a:t>
            </a:r>
          </a:p>
          <a:p>
            <a:r>
              <a:t>- Poor communication</a:t>
            </a:r>
          </a:p>
          <a:p>
            <a:r>
              <a:t>- Organizational inertia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Psychological and Organizational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Individual attitudes and beliefs</a:t>
            </a:r>
          </a:p>
          <a:p>
            <a:r>
              <a:t>- Organizational culture</a:t>
            </a:r>
          </a:p>
          <a:p>
            <a:r>
              <a:t>- Past experiences with change</a:t>
            </a:r>
          </a:p>
          <a:p>
            <a:r>
              <a:t>- Perceived threats to job security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Techniques for Overcoming Resistance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Effective communication</a:t>
            </a:r>
          </a:p>
          <a:p>
            <a:r>
              <a:t>- Participation and involvement</a:t>
            </a:r>
          </a:p>
          <a:p>
            <a:r>
              <a:t>- Training and support</a:t>
            </a:r>
          </a:p>
          <a:p>
            <a:r>
              <a:t>- Incentives and rewards</a:t>
            </a:r>
          </a:p>
          <a:p>
            <a:r>
              <a:t>- Addressing concerns early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Conflict Resolution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Collaboration</a:t>
            </a:r>
          </a:p>
          <a:p>
            <a:r>
              <a:t>- Compromise</a:t>
            </a:r>
          </a:p>
          <a:p>
            <a:r>
              <a:t>- Accommodation</a:t>
            </a:r>
          </a:p>
          <a:p>
            <a:r>
              <a:t>- Avoidance</a:t>
            </a:r>
          </a:p>
          <a:p>
            <a:r>
              <a:t>- Assertiveness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Negotiation Skills in 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Active listening</a:t>
            </a:r>
          </a:p>
          <a:p>
            <a:r>
              <a:t>- Building trust</a:t>
            </a:r>
          </a:p>
          <a:p>
            <a:r>
              <a:t>- Finding common ground</a:t>
            </a:r>
          </a:p>
          <a:p>
            <a:r>
              <a:t>- Win-win solutions</a:t>
            </a:r>
          </a:p>
          <a:p>
            <a:r>
              <a:t>- Managing emotions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Real-World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Example 1: Resistance during ERP implementation in a global retailer</a:t>
            </a:r>
          </a:p>
          <a:p>
            <a:r>
              <a:t>Example 2: Conflict resolution in a merger between two tech firms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Tips for Managers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Communicate clearly and frequently</a:t>
            </a:r>
          </a:p>
          <a:p>
            <a:r>
              <a:t>- Involve stakeholders early</a:t>
            </a:r>
          </a:p>
          <a:p>
            <a:r>
              <a:t>- Provide training and resources</a:t>
            </a:r>
          </a:p>
          <a:p>
            <a:r>
              <a:t>- Monitor and address resistance promptly</a:t>
            </a:r>
          </a:p>
          <a:p>
            <a:r>
              <a:t>- Foster a culture of openness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Discussion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What are the most common sources of resistance in your experience?</a:t>
            </a:r>
          </a:p>
          <a:p>
            <a:r>
              <a:t>- How can negotiation skills help in resolving conflicts?</a:t>
            </a:r>
          </a:p>
          <a:p>
            <a:r>
              <a:t>- Which techniques are most effective in overcoming resistance?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Resistance and conflict are natural in change processes</a:t>
            </a:r>
          </a:p>
          <a:p>
            <a:r>
              <a:t>- Understanding root causes is key</a:t>
            </a:r>
          </a:p>
          <a:p>
            <a:r>
              <a:t>- Effective communication, involvement, and negotiation are critical</a:t>
            </a:r>
          </a:p>
          <a:p>
            <a:r>
              <a:t>- Real-world examples provide practical insights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261</Words>
  <Application>Microsoft Office PowerPoint</Application>
  <PresentationFormat>On-screen Show (4:3)</PresentationFormat>
  <Paragraphs>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Managing Change - Week 5</vt:lpstr>
      <vt:lpstr>Learning Objectives</vt:lpstr>
      <vt:lpstr>Sources of Resistance to Change</vt:lpstr>
      <vt:lpstr>Psychological and Organizational Factors</vt:lpstr>
      <vt:lpstr>Techniques for Overcoming Resistance</vt:lpstr>
      <vt:lpstr>Conflict Resolution Strategies</vt:lpstr>
      <vt:lpstr>Negotiation Skills in Change Management</vt:lpstr>
      <vt:lpstr>Real-World Examples</vt:lpstr>
      <vt:lpstr>Practical Tips for Managers</vt:lpstr>
      <vt:lpstr>Discussion Questions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1</cp:revision>
  <dcterms:created xsi:type="dcterms:W3CDTF">2013-01-27T09:14:16Z</dcterms:created>
  <dcterms:modified xsi:type="dcterms:W3CDTF">2026-01-08T10:06:52Z</dcterms:modified>
  <cp:category/>
</cp:coreProperties>
</file>