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5.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26.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37"/>
  </p:notesMasterIdLst>
  <p:handoutMasterIdLst>
    <p:handoutMasterId r:id="rId38"/>
  </p:handoutMasterIdLst>
  <p:sldIdLst>
    <p:sldId id="256" r:id="rId6"/>
    <p:sldId id="658" r:id="rId7"/>
    <p:sldId id="677" r:id="rId8"/>
    <p:sldId id="667" r:id="rId9"/>
    <p:sldId id="664" r:id="rId10"/>
    <p:sldId id="294" r:id="rId11"/>
    <p:sldId id="670" r:id="rId12"/>
    <p:sldId id="671" r:id="rId13"/>
    <p:sldId id="321" r:id="rId14"/>
    <p:sldId id="328" r:id="rId15"/>
    <p:sldId id="615" r:id="rId16"/>
    <p:sldId id="286" r:id="rId17"/>
    <p:sldId id="289" r:id="rId18"/>
    <p:sldId id="739" r:id="rId19"/>
    <p:sldId id="295" r:id="rId20"/>
    <p:sldId id="282" r:id="rId21"/>
    <p:sldId id="726" r:id="rId22"/>
    <p:sldId id="263" r:id="rId23"/>
    <p:sldId id="265" r:id="rId24"/>
    <p:sldId id="728" r:id="rId25"/>
    <p:sldId id="729" r:id="rId26"/>
    <p:sldId id="730" r:id="rId27"/>
    <p:sldId id="731" r:id="rId28"/>
    <p:sldId id="732" r:id="rId29"/>
    <p:sldId id="735" r:id="rId30"/>
    <p:sldId id="733" r:id="rId31"/>
    <p:sldId id="734" r:id="rId32"/>
    <p:sldId id="414" r:id="rId33"/>
    <p:sldId id="737" r:id="rId34"/>
    <p:sldId id="537" r:id="rId35"/>
    <p:sldId id="323" r:id="rId36"/>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133" userDrawn="1">
          <p15:clr>
            <a:srgbClr val="A4A3A4"/>
          </p15:clr>
        </p15:guide>
        <p15:guide id="2" pos="216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768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812" autoAdjust="0"/>
    <p:restoredTop sz="63654" autoAdjust="0"/>
  </p:normalViewPr>
  <p:slideViewPr>
    <p:cSldViewPr>
      <p:cViewPr varScale="1">
        <p:scale>
          <a:sx n="58" d="100"/>
          <a:sy n="58" d="100"/>
        </p:scale>
        <p:origin x="933" y="30"/>
      </p:cViewPr>
      <p:guideLst>
        <p:guide orient="horz" pos="2160"/>
        <p:guide pos="3840"/>
      </p:guideLst>
    </p:cSldViewPr>
  </p:slideViewPr>
  <p:outlineViewPr>
    <p:cViewPr>
      <p:scale>
        <a:sx n="33" d="100"/>
        <a:sy n="33" d="100"/>
      </p:scale>
      <p:origin x="0" y="-27296"/>
    </p:cViewPr>
  </p:outlineViewPr>
  <p:notesTextViewPr>
    <p:cViewPr>
      <p:scale>
        <a:sx n="3" d="2"/>
        <a:sy n="3" d="2"/>
      </p:scale>
      <p:origin x="0" y="0"/>
    </p:cViewPr>
  </p:notesTextViewPr>
  <p:sorterViewPr>
    <p:cViewPr>
      <p:scale>
        <a:sx n="80" d="100"/>
        <a:sy n="80" d="100"/>
      </p:scale>
      <p:origin x="0" y="0"/>
    </p:cViewPr>
  </p:sorterViewPr>
  <p:notesViewPr>
    <p:cSldViewPr>
      <p:cViewPr varScale="1">
        <p:scale>
          <a:sx n="81" d="100"/>
          <a:sy n="81" d="100"/>
        </p:scale>
        <p:origin x="3978" y="84"/>
      </p:cViewPr>
      <p:guideLst>
        <p:guide orient="horz" pos="3133"/>
        <p:guide pos="216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microsoft.com/office/2016/11/relationships/changesInfo" Target="changesInfos/changesInfo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hiannon Akers" userId="fb3c9d12-5c8c-42d7-8dc7-d872d7a3d202" providerId="ADAL" clId="{CE792004-B6F4-4A3F-9BEC-4A6CC6C142DA}"/>
    <pc:docChg chg="delSld modSld">
      <pc:chgData name="Rhiannon Akers" userId="fb3c9d12-5c8c-42d7-8dc7-d872d7a3d202" providerId="ADAL" clId="{CE792004-B6F4-4A3F-9BEC-4A6CC6C142DA}" dt="2025-10-02T13:12:51.278" v="5" actId="6549"/>
      <pc:docMkLst>
        <pc:docMk/>
      </pc:docMkLst>
      <pc:sldChg chg="modNotesTx">
        <pc:chgData name="Rhiannon Akers" userId="fb3c9d12-5c8c-42d7-8dc7-d872d7a3d202" providerId="ADAL" clId="{CE792004-B6F4-4A3F-9BEC-4A6CC6C142DA}" dt="2025-10-02T13:12:51.278" v="5" actId="6549"/>
        <pc:sldMkLst>
          <pc:docMk/>
          <pc:sldMk cId="3263740898" sldId="731"/>
        </pc:sldMkLst>
      </pc:sldChg>
      <pc:sldChg chg="modNotesTx">
        <pc:chgData name="Rhiannon Akers" userId="fb3c9d12-5c8c-42d7-8dc7-d872d7a3d202" providerId="ADAL" clId="{CE792004-B6F4-4A3F-9BEC-4A6CC6C142DA}" dt="2025-10-02T13:12:47.174" v="4" actId="6549"/>
        <pc:sldMkLst>
          <pc:docMk/>
          <pc:sldMk cId="1731497346" sldId="732"/>
        </pc:sldMkLst>
      </pc:sldChg>
      <pc:sldChg chg="modNotesTx">
        <pc:chgData name="Rhiannon Akers" userId="fb3c9d12-5c8c-42d7-8dc7-d872d7a3d202" providerId="ADAL" clId="{CE792004-B6F4-4A3F-9BEC-4A6CC6C142DA}" dt="2025-10-02T13:12:39.835" v="2" actId="6549"/>
        <pc:sldMkLst>
          <pc:docMk/>
          <pc:sldMk cId="3026089939" sldId="733"/>
        </pc:sldMkLst>
      </pc:sldChg>
      <pc:sldChg chg="modNotesTx">
        <pc:chgData name="Rhiannon Akers" userId="fb3c9d12-5c8c-42d7-8dc7-d872d7a3d202" providerId="ADAL" clId="{CE792004-B6F4-4A3F-9BEC-4A6CC6C142DA}" dt="2025-10-02T13:12:37.141" v="1" actId="6549"/>
        <pc:sldMkLst>
          <pc:docMk/>
          <pc:sldMk cId="1627357753" sldId="734"/>
        </pc:sldMkLst>
      </pc:sldChg>
      <pc:sldChg chg="modNotesTx">
        <pc:chgData name="Rhiannon Akers" userId="fb3c9d12-5c8c-42d7-8dc7-d872d7a3d202" providerId="ADAL" clId="{CE792004-B6F4-4A3F-9BEC-4A6CC6C142DA}" dt="2025-10-02T13:12:43.357" v="3" actId="6549"/>
        <pc:sldMkLst>
          <pc:docMk/>
          <pc:sldMk cId="1547425604" sldId="735"/>
        </pc:sldMkLst>
      </pc:sldChg>
      <pc:sldChg chg="del">
        <pc:chgData name="Rhiannon Akers" userId="fb3c9d12-5c8c-42d7-8dc7-d872d7a3d202" providerId="ADAL" clId="{CE792004-B6F4-4A3F-9BEC-4A6CC6C142DA}" dt="2025-10-02T13:12:34.916" v="0" actId="47"/>
        <pc:sldMkLst>
          <pc:docMk/>
          <pc:sldMk cId="2784101904" sldId="736"/>
        </pc:sldMkLst>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ata2.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ata3.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ata4.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ata5.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ata6.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rawing1.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rawing2.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rawing3.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rawing4.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rawing5.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_rels/drawing6.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svg"/><Relationship Id="rId4" Type="http://schemas.openxmlformats.org/officeDocument/2006/relationships/image" Target="../media/image21.svg"/><Relationship Id="rId9" Type="http://schemas.openxmlformats.org/officeDocument/2006/relationships/image" Target="../media/image26.pn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855B2C-3A15-466B-8209-C55BF76E75EA}"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1B171FE-6D43-4E6A-BEA0-FDB18F7EF0C1}">
      <dgm:prSet/>
      <dgm:spPr/>
      <dgm:t>
        <a:bodyPr/>
        <a:lstStyle/>
        <a:p>
          <a:pPr>
            <a:defRPr cap="all"/>
          </a:pPr>
          <a:r>
            <a:rPr lang="en-GB"/>
            <a:t>Forming</a:t>
          </a:r>
          <a:endParaRPr lang="en-US"/>
        </a:p>
      </dgm:t>
    </dgm:pt>
    <dgm:pt modelId="{9B1E1C5B-17D8-4E30-9081-C9A8493D8F89}" type="parTrans" cxnId="{2A235AFE-984E-46E1-B3F8-5E77821B5A8A}">
      <dgm:prSet/>
      <dgm:spPr/>
      <dgm:t>
        <a:bodyPr/>
        <a:lstStyle/>
        <a:p>
          <a:endParaRPr lang="en-US"/>
        </a:p>
      </dgm:t>
    </dgm:pt>
    <dgm:pt modelId="{B9E5E498-0B57-4BD4-9184-1DA0EBC94B16}" type="sibTrans" cxnId="{2A235AFE-984E-46E1-B3F8-5E77821B5A8A}">
      <dgm:prSet/>
      <dgm:spPr/>
      <dgm:t>
        <a:bodyPr/>
        <a:lstStyle/>
        <a:p>
          <a:endParaRPr lang="en-US"/>
        </a:p>
      </dgm:t>
    </dgm:pt>
    <dgm:pt modelId="{F090C6F8-F8E9-4BC4-86B1-90C0EBBD6A36}">
      <dgm:prSet/>
      <dgm:spPr/>
      <dgm:t>
        <a:bodyPr/>
        <a:lstStyle/>
        <a:p>
          <a:pPr>
            <a:defRPr cap="all"/>
          </a:pPr>
          <a:r>
            <a:rPr lang="en-GB"/>
            <a:t>Storming</a:t>
          </a:r>
          <a:endParaRPr lang="en-US"/>
        </a:p>
      </dgm:t>
    </dgm:pt>
    <dgm:pt modelId="{5DC0806B-F531-4860-A831-E69238EFCD2C}" type="parTrans" cxnId="{C9CA0863-CF4B-4770-AA8F-4DE86B11296E}">
      <dgm:prSet/>
      <dgm:spPr/>
      <dgm:t>
        <a:bodyPr/>
        <a:lstStyle/>
        <a:p>
          <a:endParaRPr lang="en-US"/>
        </a:p>
      </dgm:t>
    </dgm:pt>
    <dgm:pt modelId="{E7704CA2-A698-4806-B8A2-5DECE2E034AE}" type="sibTrans" cxnId="{C9CA0863-CF4B-4770-AA8F-4DE86B11296E}">
      <dgm:prSet/>
      <dgm:spPr/>
      <dgm:t>
        <a:bodyPr/>
        <a:lstStyle/>
        <a:p>
          <a:endParaRPr lang="en-US"/>
        </a:p>
      </dgm:t>
    </dgm:pt>
    <dgm:pt modelId="{2B675A4A-1FFC-49C6-965F-30D68BE321B2}">
      <dgm:prSet/>
      <dgm:spPr/>
      <dgm:t>
        <a:bodyPr/>
        <a:lstStyle/>
        <a:p>
          <a:pPr>
            <a:defRPr cap="all"/>
          </a:pPr>
          <a:r>
            <a:rPr lang="en-GB"/>
            <a:t>Performing</a:t>
          </a:r>
          <a:endParaRPr lang="en-US"/>
        </a:p>
      </dgm:t>
    </dgm:pt>
    <dgm:pt modelId="{7A6CFD01-6781-4AAF-B7DA-91CAE53747FE}" type="parTrans" cxnId="{40B87B6B-9496-4348-889D-F39DF23AD5F5}">
      <dgm:prSet/>
      <dgm:spPr/>
      <dgm:t>
        <a:bodyPr/>
        <a:lstStyle/>
        <a:p>
          <a:endParaRPr lang="en-US"/>
        </a:p>
      </dgm:t>
    </dgm:pt>
    <dgm:pt modelId="{E7F0C8E9-6B3A-4494-889F-C240ADD7FC70}" type="sibTrans" cxnId="{40B87B6B-9496-4348-889D-F39DF23AD5F5}">
      <dgm:prSet/>
      <dgm:spPr/>
      <dgm:t>
        <a:bodyPr/>
        <a:lstStyle/>
        <a:p>
          <a:endParaRPr lang="en-US"/>
        </a:p>
      </dgm:t>
    </dgm:pt>
    <dgm:pt modelId="{B65133FD-7064-4CC8-9E59-1F9E14CCECDD}">
      <dgm:prSet/>
      <dgm:spPr/>
      <dgm:t>
        <a:bodyPr/>
        <a:lstStyle/>
        <a:p>
          <a:pPr>
            <a:defRPr cap="all"/>
          </a:pPr>
          <a:r>
            <a:rPr lang="en-GB"/>
            <a:t>Norming </a:t>
          </a:r>
          <a:endParaRPr lang="en-US"/>
        </a:p>
      </dgm:t>
    </dgm:pt>
    <dgm:pt modelId="{220DC602-0398-49F7-BF37-EF43C6C579AF}" type="parTrans" cxnId="{26CC48AC-230E-4350-8FEE-485AD3EFB393}">
      <dgm:prSet/>
      <dgm:spPr/>
      <dgm:t>
        <a:bodyPr/>
        <a:lstStyle/>
        <a:p>
          <a:endParaRPr lang="en-US"/>
        </a:p>
      </dgm:t>
    </dgm:pt>
    <dgm:pt modelId="{6BF067F1-17B9-495D-B43A-411D321D5463}" type="sibTrans" cxnId="{26CC48AC-230E-4350-8FEE-485AD3EFB393}">
      <dgm:prSet/>
      <dgm:spPr/>
      <dgm:t>
        <a:bodyPr/>
        <a:lstStyle/>
        <a:p>
          <a:endParaRPr lang="en-US"/>
        </a:p>
      </dgm:t>
    </dgm:pt>
    <dgm:pt modelId="{AEAF01B3-3F26-4A1A-B8D3-05E82030259A}">
      <dgm:prSet/>
      <dgm:spPr/>
      <dgm:t>
        <a:bodyPr/>
        <a:lstStyle/>
        <a:p>
          <a:pPr>
            <a:defRPr cap="all"/>
          </a:pPr>
          <a:r>
            <a:rPr lang="en-GB"/>
            <a:t>Adjourning</a:t>
          </a:r>
          <a:endParaRPr lang="en-US"/>
        </a:p>
      </dgm:t>
    </dgm:pt>
    <dgm:pt modelId="{976DECDA-6C23-49B2-B11E-3E9F262FF9F4}" type="parTrans" cxnId="{B3C1BA45-4616-4755-8722-C7D2BF88CE06}">
      <dgm:prSet/>
      <dgm:spPr/>
      <dgm:t>
        <a:bodyPr/>
        <a:lstStyle/>
        <a:p>
          <a:endParaRPr lang="en-US"/>
        </a:p>
      </dgm:t>
    </dgm:pt>
    <dgm:pt modelId="{1E374F4A-5EC8-4032-8685-D5320CFD9628}" type="sibTrans" cxnId="{B3C1BA45-4616-4755-8722-C7D2BF88CE06}">
      <dgm:prSet/>
      <dgm:spPr/>
      <dgm:t>
        <a:bodyPr/>
        <a:lstStyle/>
        <a:p>
          <a:endParaRPr lang="en-US"/>
        </a:p>
      </dgm:t>
    </dgm:pt>
    <dgm:pt modelId="{CEA6ABF2-135C-49A8-958E-ABA123C760D4}" type="pres">
      <dgm:prSet presAssocID="{42855B2C-3A15-466B-8209-C55BF76E75EA}" presName="root" presStyleCnt="0">
        <dgm:presLayoutVars>
          <dgm:dir/>
          <dgm:resizeHandles val="exact"/>
        </dgm:presLayoutVars>
      </dgm:prSet>
      <dgm:spPr/>
    </dgm:pt>
    <dgm:pt modelId="{9979BD40-0E9A-455A-800A-A0F6B63CD322}" type="pres">
      <dgm:prSet presAssocID="{21B171FE-6D43-4E6A-BEA0-FDB18F7EF0C1}" presName="compNode" presStyleCnt="0"/>
      <dgm:spPr/>
    </dgm:pt>
    <dgm:pt modelId="{81034760-9B73-45B9-99DA-0FAE53E4D7E5}" type="pres">
      <dgm:prSet presAssocID="{21B171FE-6D43-4E6A-BEA0-FDB18F7EF0C1}" presName="iconBgRect" presStyleLbl="bgShp" presStyleIdx="0" presStyleCnt="5"/>
      <dgm:spPr/>
    </dgm:pt>
    <dgm:pt modelId="{D77BDAA2-1C92-4B1B-86DD-45D81885C77A}" type="pres">
      <dgm:prSet presAssocID="{21B171FE-6D43-4E6A-BEA0-FDB18F7EF0C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mboo"/>
        </a:ext>
      </dgm:extLst>
    </dgm:pt>
    <dgm:pt modelId="{D2ADEB23-244A-498A-829A-4FD018003D83}" type="pres">
      <dgm:prSet presAssocID="{21B171FE-6D43-4E6A-BEA0-FDB18F7EF0C1}" presName="spaceRect" presStyleCnt="0"/>
      <dgm:spPr/>
    </dgm:pt>
    <dgm:pt modelId="{4185D4A2-C7D5-41DF-B88E-F0F2C3CE630E}" type="pres">
      <dgm:prSet presAssocID="{21B171FE-6D43-4E6A-BEA0-FDB18F7EF0C1}" presName="textRect" presStyleLbl="revTx" presStyleIdx="0" presStyleCnt="5">
        <dgm:presLayoutVars>
          <dgm:chMax val="1"/>
          <dgm:chPref val="1"/>
        </dgm:presLayoutVars>
      </dgm:prSet>
      <dgm:spPr/>
    </dgm:pt>
    <dgm:pt modelId="{689BB4D9-8132-4819-AD2E-1A9C47AB34CD}" type="pres">
      <dgm:prSet presAssocID="{B9E5E498-0B57-4BD4-9184-1DA0EBC94B16}" presName="sibTrans" presStyleCnt="0"/>
      <dgm:spPr/>
    </dgm:pt>
    <dgm:pt modelId="{2C55CF48-6388-48D9-828D-A93D776F9EA3}" type="pres">
      <dgm:prSet presAssocID="{F090C6F8-F8E9-4BC4-86B1-90C0EBBD6A36}" presName="compNode" presStyleCnt="0"/>
      <dgm:spPr/>
    </dgm:pt>
    <dgm:pt modelId="{ABAAB117-81D3-4AA1-9ABD-D74B1E05ECB7}" type="pres">
      <dgm:prSet presAssocID="{F090C6F8-F8E9-4BC4-86B1-90C0EBBD6A36}" presName="iconBgRect" presStyleLbl="bgShp" presStyleIdx="1" presStyleCnt="5"/>
      <dgm:spPr/>
    </dgm:pt>
    <dgm:pt modelId="{C2E41A0A-1334-465A-A46A-CC1903CD9C98}" type="pres">
      <dgm:prSet presAssocID="{F090C6F8-F8E9-4BC4-86B1-90C0EBBD6A3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ning"/>
        </a:ext>
      </dgm:extLst>
    </dgm:pt>
    <dgm:pt modelId="{17B3BA78-C289-4BB7-9E45-2B173B8AB2A7}" type="pres">
      <dgm:prSet presAssocID="{F090C6F8-F8E9-4BC4-86B1-90C0EBBD6A36}" presName="spaceRect" presStyleCnt="0"/>
      <dgm:spPr/>
    </dgm:pt>
    <dgm:pt modelId="{FD05893A-884B-4957-9BD9-9C7D87D7F268}" type="pres">
      <dgm:prSet presAssocID="{F090C6F8-F8E9-4BC4-86B1-90C0EBBD6A36}" presName="textRect" presStyleLbl="revTx" presStyleIdx="1" presStyleCnt="5">
        <dgm:presLayoutVars>
          <dgm:chMax val="1"/>
          <dgm:chPref val="1"/>
        </dgm:presLayoutVars>
      </dgm:prSet>
      <dgm:spPr/>
    </dgm:pt>
    <dgm:pt modelId="{B1F2BC7E-C808-43BF-9EF4-F04239AEBC65}" type="pres">
      <dgm:prSet presAssocID="{E7704CA2-A698-4806-B8A2-5DECE2E034AE}" presName="sibTrans" presStyleCnt="0"/>
      <dgm:spPr/>
    </dgm:pt>
    <dgm:pt modelId="{D9352BF3-41AD-49B2-B57D-ED5E9DFDD909}" type="pres">
      <dgm:prSet presAssocID="{2B675A4A-1FFC-49C6-965F-30D68BE321B2}" presName="compNode" presStyleCnt="0"/>
      <dgm:spPr/>
    </dgm:pt>
    <dgm:pt modelId="{BD87D5A8-E2A6-4037-8447-94BE8197F60D}" type="pres">
      <dgm:prSet presAssocID="{2B675A4A-1FFC-49C6-965F-30D68BE321B2}" presName="iconBgRect" presStyleLbl="bgShp" presStyleIdx="2" presStyleCnt="5"/>
      <dgm:spPr/>
    </dgm:pt>
    <dgm:pt modelId="{5CF8BCF5-D06B-47CC-8E54-7BB8FEE8E845}" type="pres">
      <dgm:prSet presAssocID="{2B675A4A-1FFC-49C6-965F-30D68BE321B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rama"/>
        </a:ext>
      </dgm:extLst>
    </dgm:pt>
    <dgm:pt modelId="{42B5FE9A-1BE1-419F-BA0A-6D0225E19A57}" type="pres">
      <dgm:prSet presAssocID="{2B675A4A-1FFC-49C6-965F-30D68BE321B2}" presName="spaceRect" presStyleCnt="0"/>
      <dgm:spPr/>
    </dgm:pt>
    <dgm:pt modelId="{4FB010DD-F151-4E57-B534-17076E044EC1}" type="pres">
      <dgm:prSet presAssocID="{2B675A4A-1FFC-49C6-965F-30D68BE321B2}" presName="textRect" presStyleLbl="revTx" presStyleIdx="2" presStyleCnt="5">
        <dgm:presLayoutVars>
          <dgm:chMax val="1"/>
          <dgm:chPref val="1"/>
        </dgm:presLayoutVars>
      </dgm:prSet>
      <dgm:spPr/>
    </dgm:pt>
    <dgm:pt modelId="{172E78CD-905D-4AB5-8DBD-7BA497E792C8}" type="pres">
      <dgm:prSet presAssocID="{E7F0C8E9-6B3A-4494-889F-C240ADD7FC70}" presName="sibTrans" presStyleCnt="0"/>
      <dgm:spPr/>
    </dgm:pt>
    <dgm:pt modelId="{EEACBFDF-924E-4617-86F1-B64EB7F2BA8A}" type="pres">
      <dgm:prSet presAssocID="{B65133FD-7064-4CC8-9E59-1F9E14CCECDD}" presName="compNode" presStyleCnt="0"/>
      <dgm:spPr/>
    </dgm:pt>
    <dgm:pt modelId="{97D82D75-F98C-45D4-8B1B-55DD3A631765}" type="pres">
      <dgm:prSet presAssocID="{B65133FD-7064-4CC8-9E59-1F9E14CCECDD}" presName="iconBgRect" presStyleLbl="bgShp" presStyleIdx="3" presStyleCnt="5"/>
      <dgm:spPr/>
    </dgm:pt>
    <dgm:pt modelId="{C4274E28-BC12-4DFC-AF62-0C1CD3F1F706}" type="pres">
      <dgm:prSet presAssocID="{B65133FD-7064-4CC8-9E59-1F9E14CCECD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ustomer Review"/>
        </a:ext>
      </dgm:extLst>
    </dgm:pt>
    <dgm:pt modelId="{2EE113C7-E2B5-46E1-A0F3-92F9D7590F2E}" type="pres">
      <dgm:prSet presAssocID="{B65133FD-7064-4CC8-9E59-1F9E14CCECDD}" presName="spaceRect" presStyleCnt="0"/>
      <dgm:spPr/>
    </dgm:pt>
    <dgm:pt modelId="{FEBF2FCF-697D-4A64-8D65-26D01CBFE072}" type="pres">
      <dgm:prSet presAssocID="{B65133FD-7064-4CC8-9E59-1F9E14CCECDD}" presName="textRect" presStyleLbl="revTx" presStyleIdx="3" presStyleCnt="5">
        <dgm:presLayoutVars>
          <dgm:chMax val="1"/>
          <dgm:chPref val="1"/>
        </dgm:presLayoutVars>
      </dgm:prSet>
      <dgm:spPr/>
    </dgm:pt>
    <dgm:pt modelId="{A05162F3-E44B-493A-A827-3D370E7C2E7B}" type="pres">
      <dgm:prSet presAssocID="{6BF067F1-17B9-495D-B43A-411D321D5463}" presName="sibTrans" presStyleCnt="0"/>
      <dgm:spPr/>
    </dgm:pt>
    <dgm:pt modelId="{26F1A14E-0623-4825-B568-906DB21BCA7B}" type="pres">
      <dgm:prSet presAssocID="{AEAF01B3-3F26-4A1A-B8D3-05E82030259A}" presName="compNode" presStyleCnt="0"/>
      <dgm:spPr/>
    </dgm:pt>
    <dgm:pt modelId="{325A53E7-B8BC-4785-8841-94572E3C5285}" type="pres">
      <dgm:prSet presAssocID="{AEAF01B3-3F26-4A1A-B8D3-05E82030259A}" presName="iconBgRect" presStyleLbl="bgShp" presStyleIdx="4" presStyleCnt="5"/>
      <dgm:spPr/>
    </dgm:pt>
    <dgm:pt modelId="{16DA71AB-D65E-4D60-BC07-20E2D8DBE4A3}" type="pres">
      <dgm:prSet presAssocID="{AEAF01B3-3F26-4A1A-B8D3-05E82030259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opwatch"/>
        </a:ext>
      </dgm:extLst>
    </dgm:pt>
    <dgm:pt modelId="{4B2BE9FA-995D-4701-B4A6-8396D7AE06BB}" type="pres">
      <dgm:prSet presAssocID="{AEAF01B3-3F26-4A1A-B8D3-05E82030259A}" presName="spaceRect" presStyleCnt="0"/>
      <dgm:spPr/>
    </dgm:pt>
    <dgm:pt modelId="{7660A12F-4DF1-4B1F-AA66-0D58142F2C6E}" type="pres">
      <dgm:prSet presAssocID="{AEAF01B3-3F26-4A1A-B8D3-05E82030259A}" presName="textRect" presStyleLbl="revTx" presStyleIdx="4" presStyleCnt="5">
        <dgm:presLayoutVars>
          <dgm:chMax val="1"/>
          <dgm:chPref val="1"/>
        </dgm:presLayoutVars>
      </dgm:prSet>
      <dgm:spPr/>
    </dgm:pt>
  </dgm:ptLst>
  <dgm:cxnLst>
    <dgm:cxn modelId="{C786DD18-6D52-4910-8EE9-4E446871D1EE}" type="presOf" srcId="{B65133FD-7064-4CC8-9E59-1F9E14CCECDD}" destId="{FEBF2FCF-697D-4A64-8D65-26D01CBFE072}" srcOrd="0" destOrd="0" presId="urn:microsoft.com/office/officeart/2018/5/layout/IconCircleLabelList"/>
    <dgm:cxn modelId="{C9CA0863-CF4B-4770-AA8F-4DE86B11296E}" srcId="{42855B2C-3A15-466B-8209-C55BF76E75EA}" destId="{F090C6F8-F8E9-4BC4-86B1-90C0EBBD6A36}" srcOrd="1" destOrd="0" parTransId="{5DC0806B-F531-4860-A831-E69238EFCD2C}" sibTransId="{E7704CA2-A698-4806-B8A2-5DECE2E034AE}"/>
    <dgm:cxn modelId="{B3C1BA45-4616-4755-8722-C7D2BF88CE06}" srcId="{42855B2C-3A15-466B-8209-C55BF76E75EA}" destId="{AEAF01B3-3F26-4A1A-B8D3-05E82030259A}" srcOrd="4" destOrd="0" parTransId="{976DECDA-6C23-49B2-B11E-3E9F262FF9F4}" sibTransId="{1E374F4A-5EC8-4032-8685-D5320CFD9628}"/>
    <dgm:cxn modelId="{40B87B6B-9496-4348-889D-F39DF23AD5F5}" srcId="{42855B2C-3A15-466B-8209-C55BF76E75EA}" destId="{2B675A4A-1FFC-49C6-965F-30D68BE321B2}" srcOrd="2" destOrd="0" parTransId="{7A6CFD01-6781-4AAF-B7DA-91CAE53747FE}" sibTransId="{E7F0C8E9-6B3A-4494-889F-C240ADD7FC70}"/>
    <dgm:cxn modelId="{8C3B2978-57AE-4783-A329-237CB231B6CD}" type="presOf" srcId="{F090C6F8-F8E9-4BC4-86B1-90C0EBBD6A36}" destId="{FD05893A-884B-4957-9BD9-9C7D87D7F268}" srcOrd="0" destOrd="0" presId="urn:microsoft.com/office/officeart/2018/5/layout/IconCircleLabelList"/>
    <dgm:cxn modelId="{26CC48AC-230E-4350-8FEE-485AD3EFB393}" srcId="{42855B2C-3A15-466B-8209-C55BF76E75EA}" destId="{B65133FD-7064-4CC8-9E59-1F9E14CCECDD}" srcOrd="3" destOrd="0" parTransId="{220DC602-0398-49F7-BF37-EF43C6C579AF}" sibTransId="{6BF067F1-17B9-495D-B43A-411D321D5463}"/>
    <dgm:cxn modelId="{4B7B95B5-0CA2-4D4B-86D0-ACD59AA73C63}" type="presOf" srcId="{21B171FE-6D43-4E6A-BEA0-FDB18F7EF0C1}" destId="{4185D4A2-C7D5-41DF-B88E-F0F2C3CE630E}" srcOrd="0" destOrd="0" presId="urn:microsoft.com/office/officeart/2018/5/layout/IconCircleLabelList"/>
    <dgm:cxn modelId="{CC6557E1-5D92-46B0-8B45-D5084228F764}" type="presOf" srcId="{42855B2C-3A15-466B-8209-C55BF76E75EA}" destId="{CEA6ABF2-135C-49A8-958E-ABA123C760D4}" srcOrd="0" destOrd="0" presId="urn:microsoft.com/office/officeart/2018/5/layout/IconCircleLabelList"/>
    <dgm:cxn modelId="{E18CACF8-E978-439D-A4AE-F297DCD5766C}" type="presOf" srcId="{AEAF01B3-3F26-4A1A-B8D3-05E82030259A}" destId="{7660A12F-4DF1-4B1F-AA66-0D58142F2C6E}" srcOrd="0" destOrd="0" presId="urn:microsoft.com/office/officeart/2018/5/layout/IconCircleLabelList"/>
    <dgm:cxn modelId="{63A234FC-091C-4988-9641-FB754AF764E4}" type="presOf" srcId="{2B675A4A-1FFC-49C6-965F-30D68BE321B2}" destId="{4FB010DD-F151-4E57-B534-17076E044EC1}" srcOrd="0" destOrd="0" presId="urn:microsoft.com/office/officeart/2018/5/layout/IconCircleLabelList"/>
    <dgm:cxn modelId="{2A235AFE-984E-46E1-B3F8-5E77821B5A8A}" srcId="{42855B2C-3A15-466B-8209-C55BF76E75EA}" destId="{21B171FE-6D43-4E6A-BEA0-FDB18F7EF0C1}" srcOrd="0" destOrd="0" parTransId="{9B1E1C5B-17D8-4E30-9081-C9A8493D8F89}" sibTransId="{B9E5E498-0B57-4BD4-9184-1DA0EBC94B16}"/>
    <dgm:cxn modelId="{E14D9E1F-AB3E-4FFD-B7CC-849CF07D4C82}" type="presParOf" srcId="{CEA6ABF2-135C-49A8-958E-ABA123C760D4}" destId="{9979BD40-0E9A-455A-800A-A0F6B63CD322}" srcOrd="0" destOrd="0" presId="urn:microsoft.com/office/officeart/2018/5/layout/IconCircleLabelList"/>
    <dgm:cxn modelId="{B3EEF40B-07EF-471C-8393-B2A7DAEE5FEE}" type="presParOf" srcId="{9979BD40-0E9A-455A-800A-A0F6B63CD322}" destId="{81034760-9B73-45B9-99DA-0FAE53E4D7E5}" srcOrd="0" destOrd="0" presId="urn:microsoft.com/office/officeart/2018/5/layout/IconCircleLabelList"/>
    <dgm:cxn modelId="{75C88458-5368-4BC5-94F7-FE90FA1BEE8C}" type="presParOf" srcId="{9979BD40-0E9A-455A-800A-A0F6B63CD322}" destId="{D77BDAA2-1C92-4B1B-86DD-45D81885C77A}" srcOrd="1" destOrd="0" presId="urn:microsoft.com/office/officeart/2018/5/layout/IconCircleLabelList"/>
    <dgm:cxn modelId="{4099D319-5AAE-4AD7-8E1F-F3AB8ED56517}" type="presParOf" srcId="{9979BD40-0E9A-455A-800A-A0F6B63CD322}" destId="{D2ADEB23-244A-498A-829A-4FD018003D83}" srcOrd="2" destOrd="0" presId="urn:microsoft.com/office/officeart/2018/5/layout/IconCircleLabelList"/>
    <dgm:cxn modelId="{43763A54-7279-4B54-BCAC-7E95ADF4A2C2}" type="presParOf" srcId="{9979BD40-0E9A-455A-800A-A0F6B63CD322}" destId="{4185D4A2-C7D5-41DF-B88E-F0F2C3CE630E}" srcOrd="3" destOrd="0" presId="urn:microsoft.com/office/officeart/2018/5/layout/IconCircleLabelList"/>
    <dgm:cxn modelId="{9A71E929-AE3C-44DB-AD2D-549631C097B5}" type="presParOf" srcId="{CEA6ABF2-135C-49A8-958E-ABA123C760D4}" destId="{689BB4D9-8132-4819-AD2E-1A9C47AB34CD}" srcOrd="1" destOrd="0" presId="urn:microsoft.com/office/officeart/2018/5/layout/IconCircleLabelList"/>
    <dgm:cxn modelId="{A0F600D9-3193-4927-846D-224159639BEE}" type="presParOf" srcId="{CEA6ABF2-135C-49A8-958E-ABA123C760D4}" destId="{2C55CF48-6388-48D9-828D-A93D776F9EA3}" srcOrd="2" destOrd="0" presId="urn:microsoft.com/office/officeart/2018/5/layout/IconCircleLabelList"/>
    <dgm:cxn modelId="{072A273B-BE2D-4407-BDF3-BE5E2E2FA6A3}" type="presParOf" srcId="{2C55CF48-6388-48D9-828D-A93D776F9EA3}" destId="{ABAAB117-81D3-4AA1-9ABD-D74B1E05ECB7}" srcOrd="0" destOrd="0" presId="urn:microsoft.com/office/officeart/2018/5/layout/IconCircleLabelList"/>
    <dgm:cxn modelId="{EBAB2B50-8F05-439F-BA4D-79F45B622CA9}" type="presParOf" srcId="{2C55CF48-6388-48D9-828D-A93D776F9EA3}" destId="{C2E41A0A-1334-465A-A46A-CC1903CD9C98}" srcOrd="1" destOrd="0" presId="urn:microsoft.com/office/officeart/2018/5/layout/IconCircleLabelList"/>
    <dgm:cxn modelId="{FD3BDEFD-4582-47CC-968D-23300253553A}" type="presParOf" srcId="{2C55CF48-6388-48D9-828D-A93D776F9EA3}" destId="{17B3BA78-C289-4BB7-9E45-2B173B8AB2A7}" srcOrd="2" destOrd="0" presId="urn:microsoft.com/office/officeart/2018/5/layout/IconCircleLabelList"/>
    <dgm:cxn modelId="{4EEEAF91-5440-4E63-97F1-F81AA4CFF8AB}" type="presParOf" srcId="{2C55CF48-6388-48D9-828D-A93D776F9EA3}" destId="{FD05893A-884B-4957-9BD9-9C7D87D7F268}" srcOrd="3" destOrd="0" presId="urn:microsoft.com/office/officeart/2018/5/layout/IconCircleLabelList"/>
    <dgm:cxn modelId="{30FDA7A8-2D25-4812-8DBD-C543AC7BD2F9}" type="presParOf" srcId="{CEA6ABF2-135C-49A8-958E-ABA123C760D4}" destId="{B1F2BC7E-C808-43BF-9EF4-F04239AEBC65}" srcOrd="3" destOrd="0" presId="urn:microsoft.com/office/officeart/2018/5/layout/IconCircleLabelList"/>
    <dgm:cxn modelId="{74C56232-D8E3-4001-B1ED-57698DFFD48F}" type="presParOf" srcId="{CEA6ABF2-135C-49A8-958E-ABA123C760D4}" destId="{D9352BF3-41AD-49B2-B57D-ED5E9DFDD909}" srcOrd="4" destOrd="0" presId="urn:microsoft.com/office/officeart/2018/5/layout/IconCircleLabelList"/>
    <dgm:cxn modelId="{577FD72E-7EEF-4571-A16D-110EA453A5E8}" type="presParOf" srcId="{D9352BF3-41AD-49B2-B57D-ED5E9DFDD909}" destId="{BD87D5A8-E2A6-4037-8447-94BE8197F60D}" srcOrd="0" destOrd="0" presId="urn:microsoft.com/office/officeart/2018/5/layout/IconCircleLabelList"/>
    <dgm:cxn modelId="{FB103401-AC4D-49E1-BF65-2BE57D66EABD}" type="presParOf" srcId="{D9352BF3-41AD-49B2-B57D-ED5E9DFDD909}" destId="{5CF8BCF5-D06B-47CC-8E54-7BB8FEE8E845}" srcOrd="1" destOrd="0" presId="urn:microsoft.com/office/officeart/2018/5/layout/IconCircleLabelList"/>
    <dgm:cxn modelId="{9B237243-0D33-4D82-963A-FC2C9044E77F}" type="presParOf" srcId="{D9352BF3-41AD-49B2-B57D-ED5E9DFDD909}" destId="{42B5FE9A-1BE1-419F-BA0A-6D0225E19A57}" srcOrd="2" destOrd="0" presId="urn:microsoft.com/office/officeart/2018/5/layout/IconCircleLabelList"/>
    <dgm:cxn modelId="{CA7B157D-C7D9-46DE-8750-57BB962523AC}" type="presParOf" srcId="{D9352BF3-41AD-49B2-B57D-ED5E9DFDD909}" destId="{4FB010DD-F151-4E57-B534-17076E044EC1}" srcOrd="3" destOrd="0" presId="urn:microsoft.com/office/officeart/2018/5/layout/IconCircleLabelList"/>
    <dgm:cxn modelId="{850D49B3-5CD7-4542-99DB-F4581E54F940}" type="presParOf" srcId="{CEA6ABF2-135C-49A8-958E-ABA123C760D4}" destId="{172E78CD-905D-4AB5-8DBD-7BA497E792C8}" srcOrd="5" destOrd="0" presId="urn:microsoft.com/office/officeart/2018/5/layout/IconCircleLabelList"/>
    <dgm:cxn modelId="{4BCC5DAA-EB41-42C9-99A3-8632E305D599}" type="presParOf" srcId="{CEA6ABF2-135C-49A8-958E-ABA123C760D4}" destId="{EEACBFDF-924E-4617-86F1-B64EB7F2BA8A}" srcOrd="6" destOrd="0" presId="urn:microsoft.com/office/officeart/2018/5/layout/IconCircleLabelList"/>
    <dgm:cxn modelId="{78E09CB7-4838-4833-A39D-8545952C8D25}" type="presParOf" srcId="{EEACBFDF-924E-4617-86F1-B64EB7F2BA8A}" destId="{97D82D75-F98C-45D4-8B1B-55DD3A631765}" srcOrd="0" destOrd="0" presId="urn:microsoft.com/office/officeart/2018/5/layout/IconCircleLabelList"/>
    <dgm:cxn modelId="{90FECE54-BFBC-48A2-952E-693FA5511DB9}" type="presParOf" srcId="{EEACBFDF-924E-4617-86F1-B64EB7F2BA8A}" destId="{C4274E28-BC12-4DFC-AF62-0C1CD3F1F706}" srcOrd="1" destOrd="0" presId="urn:microsoft.com/office/officeart/2018/5/layout/IconCircleLabelList"/>
    <dgm:cxn modelId="{1899C071-A392-468A-A7F2-76C549B5F439}" type="presParOf" srcId="{EEACBFDF-924E-4617-86F1-B64EB7F2BA8A}" destId="{2EE113C7-E2B5-46E1-A0F3-92F9D7590F2E}" srcOrd="2" destOrd="0" presId="urn:microsoft.com/office/officeart/2018/5/layout/IconCircleLabelList"/>
    <dgm:cxn modelId="{1E41C62E-8AB0-475F-831D-125A6284734E}" type="presParOf" srcId="{EEACBFDF-924E-4617-86F1-B64EB7F2BA8A}" destId="{FEBF2FCF-697D-4A64-8D65-26D01CBFE072}" srcOrd="3" destOrd="0" presId="urn:microsoft.com/office/officeart/2018/5/layout/IconCircleLabelList"/>
    <dgm:cxn modelId="{F64032BB-7970-4944-8730-E30093E8C3CF}" type="presParOf" srcId="{CEA6ABF2-135C-49A8-958E-ABA123C760D4}" destId="{A05162F3-E44B-493A-A827-3D370E7C2E7B}" srcOrd="7" destOrd="0" presId="urn:microsoft.com/office/officeart/2018/5/layout/IconCircleLabelList"/>
    <dgm:cxn modelId="{97F63ABD-B2CC-4824-B107-28875BC0BBE6}" type="presParOf" srcId="{CEA6ABF2-135C-49A8-958E-ABA123C760D4}" destId="{26F1A14E-0623-4825-B568-906DB21BCA7B}" srcOrd="8" destOrd="0" presId="urn:microsoft.com/office/officeart/2018/5/layout/IconCircleLabelList"/>
    <dgm:cxn modelId="{679269C6-63C0-49DB-9420-BF174A835403}" type="presParOf" srcId="{26F1A14E-0623-4825-B568-906DB21BCA7B}" destId="{325A53E7-B8BC-4785-8841-94572E3C5285}" srcOrd="0" destOrd="0" presId="urn:microsoft.com/office/officeart/2018/5/layout/IconCircleLabelList"/>
    <dgm:cxn modelId="{8918B909-B040-49FE-803F-0D4F4BA15A6B}" type="presParOf" srcId="{26F1A14E-0623-4825-B568-906DB21BCA7B}" destId="{16DA71AB-D65E-4D60-BC07-20E2D8DBE4A3}" srcOrd="1" destOrd="0" presId="urn:microsoft.com/office/officeart/2018/5/layout/IconCircleLabelList"/>
    <dgm:cxn modelId="{E8FDFBA6-6A17-449E-A2F2-056B252F1D82}" type="presParOf" srcId="{26F1A14E-0623-4825-B568-906DB21BCA7B}" destId="{4B2BE9FA-995D-4701-B4A6-8396D7AE06BB}" srcOrd="2" destOrd="0" presId="urn:microsoft.com/office/officeart/2018/5/layout/IconCircleLabelList"/>
    <dgm:cxn modelId="{BFEAD5C4-9422-438E-B103-874AA9C7B9FC}" type="presParOf" srcId="{26F1A14E-0623-4825-B568-906DB21BCA7B}" destId="{7660A12F-4DF1-4B1F-AA66-0D58142F2C6E}"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2855B2C-3A15-466B-8209-C55BF76E75EA}"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1B171FE-6D43-4E6A-BEA0-FDB18F7EF0C1}">
      <dgm:prSet/>
      <dgm:spPr/>
      <dgm:t>
        <a:bodyPr/>
        <a:lstStyle/>
        <a:p>
          <a:pPr>
            <a:defRPr cap="all"/>
          </a:pPr>
          <a:r>
            <a:rPr lang="en-GB"/>
            <a:t>Forming</a:t>
          </a:r>
          <a:endParaRPr lang="en-US"/>
        </a:p>
      </dgm:t>
    </dgm:pt>
    <dgm:pt modelId="{9B1E1C5B-17D8-4E30-9081-C9A8493D8F89}" type="parTrans" cxnId="{2A235AFE-984E-46E1-B3F8-5E77821B5A8A}">
      <dgm:prSet/>
      <dgm:spPr/>
      <dgm:t>
        <a:bodyPr/>
        <a:lstStyle/>
        <a:p>
          <a:endParaRPr lang="en-US"/>
        </a:p>
      </dgm:t>
    </dgm:pt>
    <dgm:pt modelId="{B9E5E498-0B57-4BD4-9184-1DA0EBC94B16}" type="sibTrans" cxnId="{2A235AFE-984E-46E1-B3F8-5E77821B5A8A}">
      <dgm:prSet/>
      <dgm:spPr/>
      <dgm:t>
        <a:bodyPr/>
        <a:lstStyle/>
        <a:p>
          <a:endParaRPr lang="en-US"/>
        </a:p>
      </dgm:t>
    </dgm:pt>
    <dgm:pt modelId="{F090C6F8-F8E9-4BC4-86B1-90C0EBBD6A36}">
      <dgm:prSet/>
      <dgm:spPr/>
      <dgm:t>
        <a:bodyPr/>
        <a:lstStyle/>
        <a:p>
          <a:pPr>
            <a:defRPr cap="all"/>
          </a:pPr>
          <a:r>
            <a:rPr lang="en-GB"/>
            <a:t>Storming</a:t>
          </a:r>
          <a:endParaRPr lang="en-US"/>
        </a:p>
      </dgm:t>
    </dgm:pt>
    <dgm:pt modelId="{5DC0806B-F531-4860-A831-E69238EFCD2C}" type="parTrans" cxnId="{C9CA0863-CF4B-4770-AA8F-4DE86B11296E}">
      <dgm:prSet/>
      <dgm:spPr/>
      <dgm:t>
        <a:bodyPr/>
        <a:lstStyle/>
        <a:p>
          <a:endParaRPr lang="en-US"/>
        </a:p>
      </dgm:t>
    </dgm:pt>
    <dgm:pt modelId="{E7704CA2-A698-4806-B8A2-5DECE2E034AE}" type="sibTrans" cxnId="{C9CA0863-CF4B-4770-AA8F-4DE86B11296E}">
      <dgm:prSet/>
      <dgm:spPr/>
      <dgm:t>
        <a:bodyPr/>
        <a:lstStyle/>
        <a:p>
          <a:endParaRPr lang="en-US"/>
        </a:p>
      </dgm:t>
    </dgm:pt>
    <dgm:pt modelId="{2B675A4A-1FFC-49C6-965F-30D68BE321B2}">
      <dgm:prSet/>
      <dgm:spPr/>
      <dgm:t>
        <a:bodyPr/>
        <a:lstStyle/>
        <a:p>
          <a:pPr>
            <a:defRPr cap="all"/>
          </a:pPr>
          <a:r>
            <a:rPr lang="en-GB"/>
            <a:t>Performing</a:t>
          </a:r>
          <a:endParaRPr lang="en-US"/>
        </a:p>
      </dgm:t>
    </dgm:pt>
    <dgm:pt modelId="{7A6CFD01-6781-4AAF-B7DA-91CAE53747FE}" type="parTrans" cxnId="{40B87B6B-9496-4348-889D-F39DF23AD5F5}">
      <dgm:prSet/>
      <dgm:spPr/>
      <dgm:t>
        <a:bodyPr/>
        <a:lstStyle/>
        <a:p>
          <a:endParaRPr lang="en-US"/>
        </a:p>
      </dgm:t>
    </dgm:pt>
    <dgm:pt modelId="{E7F0C8E9-6B3A-4494-889F-C240ADD7FC70}" type="sibTrans" cxnId="{40B87B6B-9496-4348-889D-F39DF23AD5F5}">
      <dgm:prSet/>
      <dgm:spPr/>
      <dgm:t>
        <a:bodyPr/>
        <a:lstStyle/>
        <a:p>
          <a:endParaRPr lang="en-US"/>
        </a:p>
      </dgm:t>
    </dgm:pt>
    <dgm:pt modelId="{B65133FD-7064-4CC8-9E59-1F9E14CCECDD}">
      <dgm:prSet/>
      <dgm:spPr/>
      <dgm:t>
        <a:bodyPr/>
        <a:lstStyle/>
        <a:p>
          <a:pPr>
            <a:defRPr cap="all"/>
          </a:pPr>
          <a:r>
            <a:rPr lang="en-GB"/>
            <a:t>Norming </a:t>
          </a:r>
          <a:endParaRPr lang="en-US"/>
        </a:p>
      </dgm:t>
    </dgm:pt>
    <dgm:pt modelId="{220DC602-0398-49F7-BF37-EF43C6C579AF}" type="parTrans" cxnId="{26CC48AC-230E-4350-8FEE-485AD3EFB393}">
      <dgm:prSet/>
      <dgm:spPr/>
      <dgm:t>
        <a:bodyPr/>
        <a:lstStyle/>
        <a:p>
          <a:endParaRPr lang="en-US"/>
        </a:p>
      </dgm:t>
    </dgm:pt>
    <dgm:pt modelId="{6BF067F1-17B9-495D-B43A-411D321D5463}" type="sibTrans" cxnId="{26CC48AC-230E-4350-8FEE-485AD3EFB393}">
      <dgm:prSet/>
      <dgm:spPr/>
      <dgm:t>
        <a:bodyPr/>
        <a:lstStyle/>
        <a:p>
          <a:endParaRPr lang="en-US"/>
        </a:p>
      </dgm:t>
    </dgm:pt>
    <dgm:pt modelId="{AEAF01B3-3F26-4A1A-B8D3-05E82030259A}">
      <dgm:prSet/>
      <dgm:spPr/>
      <dgm:t>
        <a:bodyPr/>
        <a:lstStyle/>
        <a:p>
          <a:pPr>
            <a:defRPr cap="all"/>
          </a:pPr>
          <a:r>
            <a:rPr lang="en-GB"/>
            <a:t>Adjourning</a:t>
          </a:r>
          <a:endParaRPr lang="en-US"/>
        </a:p>
      </dgm:t>
    </dgm:pt>
    <dgm:pt modelId="{976DECDA-6C23-49B2-B11E-3E9F262FF9F4}" type="parTrans" cxnId="{B3C1BA45-4616-4755-8722-C7D2BF88CE06}">
      <dgm:prSet/>
      <dgm:spPr/>
      <dgm:t>
        <a:bodyPr/>
        <a:lstStyle/>
        <a:p>
          <a:endParaRPr lang="en-US"/>
        </a:p>
      </dgm:t>
    </dgm:pt>
    <dgm:pt modelId="{1E374F4A-5EC8-4032-8685-D5320CFD9628}" type="sibTrans" cxnId="{B3C1BA45-4616-4755-8722-C7D2BF88CE06}">
      <dgm:prSet/>
      <dgm:spPr/>
      <dgm:t>
        <a:bodyPr/>
        <a:lstStyle/>
        <a:p>
          <a:endParaRPr lang="en-US"/>
        </a:p>
      </dgm:t>
    </dgm:pt>
    <dgm:pt modelId="{CEA6ABF2-135C-49A8-958E-ABA123C760D4}" type="pres">
      <dgm:prSet presAssocID="{42855B2C-3A15-466B-8209-C55BF76E75EA}" presName="root" presStyleCnt="0">
        <dgm:presLayoutVars>
          <dgm:dir/>
          <dgm:resizeHandles val="exact"/>
        </dgm:presLayoutVars>
      </dgm:prSet>
      <dgm:spPr/>
    </dgm:pt>
    <dgm:pt modelId="{9979BD40-0E9A-455A-800A-A0F6B63CD322}" type="pres">
      <dgm:prSet presAssocID="{21B171FE-6D43-4E6A-BEA0-FDB18F7EF0C1}" presName="compNode" presStyleCnt="0"/>
      <dgm:spPr/>
    </dgm:pt>
    <dgm:pt modelId="{81034760-9B73-45B9-99DA-0FAE53E4D7E5}" type="pres">
      <dgm:prSet presAssocID="{21B171FE-6D43-4E6A-BEA0-FDB18F7EF0C1}" presName="iconBgRect" presStyleLbl="bgShp" presStyleIdx="0" presStyleCnt="5"/>
      <dgm:spPr/>
    </dgm:pt>
    <dgm:pt modelId="{D77BDAA2-1C92-4B1B-86DD-45D81885C77A}" type="pres">
      <dgm:prSet presAssocID="{21B171FE-6D43-4E6A-BEA0-FDB18F7EF0C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mboo"/>
        </a:ext>
      </dgm:extLst>
    </dgm:pt>
    <dgm:pt modelId="{D2ADEB23-244A-498A-829A-4FD018003D83}" type="pres">
      <dgm:prSet presAssocID="{21B171FE-6D43-4E6A-BEA0-FDB18F7EF0C1}" presName="spaceRect" presStyleCnt="0"/>
      <dgm:spPr/>
    </dgm:pt>
    <dgm:pt modelId="{4185D4A2-C7D5-41DF-B88E-F0F2C3CE630E}" type="pres">
      <dgm:prSet presAssocID="{21B171FE-6D43-4E6A-BEA0-FDB18F7EF0C1}" presName="textRect" presStyleLbl="revTx" presStyleIdx="0" presStyleCnt="5">
        <dgm:presLayoutVars>
          <dgm:chMax val="1"/>
          <dgm:chPref val="1"/>
        </dgm:presLayoutVars>
      </dgm:prSet>
      <dgm:spPr/>
    </dgm:pt>
    <dgm:pt modelId="{689BB4D9-8132-4819-AD2E-1A9C47AB34CD}" type="pres">
      <dgm:prSet presAssocID="{B9E5E498-0B57-4BD4-9184-1DA0EBC94B16}" presName="sibTrans" presStyleCnt="0"/>
      <dgm:spPr/>
    </dgm:pt>
    <dgm:pt modelId="{2C55CF48-6388-48D9-828D-A93D776F9EA3}" type="pres">
      <dgm:prSet presAssocID="{F090C6F8-F8E9-4BC4-86B1-90C0EBBD6A36}" presName="compNode" presStyleCnt="0"/>
      <dgm:spPr/>
    </dgm:pt>
    <dgm:pt modelId="{ABAAB117-81D3-4AA1-9ABD-D74B1E05ECB7}" type="pres">
      <dgm:prSet presAssocID="{F090C6F8-F8E9-4BC4-86B1-90C0EBBD6A36}" presName="iconBgRect" presStyleLbl="bgShp" presStyleIdx="1" presStyleCnt="5"/>
      <dgm:spPr/>
    </dgm:pt>
    <dgm:pt modelId="{C2E41A0A-1334-465A-A46A-CC1903CD9C98}" type="pres">
      <dgm:prSet presAssocID="{F090C6F8-F8E9-4BC4-86B1-90C0EBBD6A3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ning"/>
        </a:ext>
      </dgm:extLst>
    </dgm:pt>
    <dgm:pt modelId="{17B3BA78-C289-4BB7-9E45-2B173B8AB2A7}" type="pres">
      <dgm:prSet presAssocID="{F090C6F8-F8E9-4BC4-86B1-90C0EBBD6A36}" presName="spaceRect" presStyleCnt="0"/>
      <dgm:spPr/>
    </dgm:pt>
    <dgm:pt modelId="{FD05893A-884B-4957-9BD9-9C7D87D7F268}" type="pres">
      <dgm:prSet presAssocID="{F090C6F8-F8E9-4BC4-86B1-90C0EBBD6A36}" presName="textRect" presStyleLbl="revTx" presStyleIdx="1" presStyleCnt="5">
        <dgm:presLayoutVars>
          <dgm:chMax val="1"/>
          <dgm:chPref val="1"/>
        </dgm:presLayoutVars>
      </dgm:prSet>
      <dgm:spPr/>
    </dgm:pt>
    <dgm:pt modelId="{B1F2BC7E-C808-43BF-9EF4-F04239AEBC65}" type="pres">
      <dgm:prSet presAssocID="{E7704CA2-A698-4806-B8A2-5DECE2E034AE}" presName="sibTrans" presStyleCnt="0"/>
      <dgm:spPr/>
    </dgm:pt>
    <dgm:pt modelId="{D9352BF3-41AD-49B2-B57D-ED5E9DFDD909}" type="pres">
      <dgm:prSet presAssocID="{2B675A4A-1FFC-49C6-965F-30D68BE321B2}" presName="compNode" presStyleCnt="0"/>
      <dgm:spPr/>
    </dgm:pt>
    <dgm:pt modelId="{BD87D5A8-E2A6-4037-8447-94BE8197F60D}" type="pres">
      <dgm:prSet presAssocID="{2B675A4A-1FFC-49C6-965F-30D68BE321B2}" presName="iconBgRect" presStyleLbl="bgShp" presStyleIdx="2" presStyleCnt="5"/>
      <dgm:spPr/>
    </dgm:pt>
    <dgm:pt modelId="{5CF8BCF5-D06B-47CC-8E54-7BB8FEE8E845}" type="pres">
      <dgm:prSet presAssocID="{2B675A4A-1FFC-49C6-965F-30D68BE321B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rama"/>
        </a:ext>
      </dgm:extLst>
    </dgm:pt>
    <dgm:pt modelId="{42B5FE9A-1BE1-419F-BA0A-6D0225E19A57}" type="pres">
      <dgm:prSet presAssocID="{2B675A4A-1FFC-49C6-965F-30D68BE321B2}" presName="spaceRect" presStyleCnt="0"/>
      <dgm:spPr/>
    </dgm:pt>
    <dgm:pt modelId="{4FB010DD-F151-4E57-B534-17076E044EC1}" type="pres">
      <dgm:prSet presAssocID="{2B675A4A-1FFC-49C6-965F-30D68BE321B2}" presName="textRect" presStyleLbl="revTx" presStyleIdx="2" presStyleCnt="5">
        <dgm:presLayoutVars>
          <dgm:chMax val="1"/>
          <dgm:chPref val="1"/>
        </dgm:presLayoutVars>
      </dgm:prSet>
      <dgm:spPr/>
    </dgm:pt>
    <dgm:pt modelId="{172E78CD-905D-4AB5-8DBD-7BA497E792C8}" type="pres">
      <dgm:prSet presAssocID="{E7F0C8E9-6B3A-4494-889F-C240ADD7FC70}" presName="sibTrans" presStyleCnt="0"/>
      <dgm:spPr/>
    </dgm:pt>
    <dgm:pt modelId="{EEACBFDF-924E-4617-86F1-B64EB7F2BA8A}" type="pres">
      <dgm:prSet presAssocID="{B65133FD-7064-4CC8-9E59-1F9E14CCECDD}" presName="compNode" presStyleCnt="0"/>
      <dgm:spPr/>
    </dgm:pt>
    <dgm:pt modelId="{97D82D75-F98C-45D4-8B1B-55DD3A631765}" type="pres">
      <dgm:prSet presAssocID="{B65133FD-7064-4CC8-9E59-1F9E14CCECDD}" presName="iconBgRect" presStyleLbl="bgShp" presStyleIdx="3" presStyleCnt="5"/>
      <dgm:spPr/>
    </dgm:pt>
    <dgm:pt modelId="{C4274E28-BC12-4DFC-AF62-0C1CD3F1F706}" type="pres">
      <dgm:prSet presAssocID="{B65133FD-7064-4CC8-9E59-1F9E14CCECD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ustomer Review"/>
        </a:ext>
      </dgm:extLst>
    </dgm:pt>
    <dgm:pt modelId="{2EE113C7-E2B5-46E1-A0F3-92F9D7590F2E}" type="pres">
      <dgm:prSet presAssocID="{B65133FD-7064-4CC8-9E59-1F9E14CCECDD}" presName="spaceRect" presStyleCnt="0"/>
      <dgm:spPr/>
    </dgm:pt>
    <dgm:pt modelId="{FEBF2FCF-697D-4A64-8D65-26D01CBFE072}" type="pres">
      <dgm:prSet presAssocID="{B65133FD-7064-4CC8-9E59-1F9E14CCECDD}" presName="textRect" presStyleLbl="revTx" presStyleIdx="3" presStyleCnt="5">
        <dgm:presLayoutVars>
          <dgm:chMax val="1"/>
          <dgm:chPref val="1"/>
        </dgm:presLayoutVars>
      </dgm:prSet>
      <dgm:spPr/>
    </dgm:pt>
    <dgm:pt modelId="{A05162F3-E44B-493A-A827-3D370E7C2E7B}" type="pres">
      <dgm:prSet presAssocID="{6BF067F1-17B9-495D-B43A-411D321D5463}" presName="sibTrans" presStyleCnt="0"/>
      <dgm:spPr/>
    </dgm:pt>
    <dgm:pt modelId="{26F1A14E-0623-4825-B568-906DB21BCA7B}" type="pres">
      <dgm:prSet presAssocID="{AEAF01B3-3F26-4A1A-B8D3-05E82030259A}" presName="compNode" presStyleCnt="0"/>
      <dgm:spPr/>
    </dgm:pt>
    <dgm:pt modelId="{325A53E7-B8BC-4785-8841-94572E3C5285}" type="pres">
      <dgm:prSet presAssocID="{AEAF01B3-3F26-4A1A-B8D3-05E82030259A}" presName="iconBgRect" presStyleLbl="bgShp" presStyleIdx="4" presStyleCnt="5"/>
      <dgm:spPr/>
    </dgm:pt>
    <dgm:pt modelId="{16DA71AB-D65E-4D60-BC07-20E2D8DBE4A3}" type="pres">
      <dgm:prSet presAssocID="{AEAF01B3-3F26-4A1A-B8D3-05E82030259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opwatch"/>
        </a:ext>
      </dgm:extLst>
    </dgm:pt>
    <dgm:pt modelId="{4B2BE9FA-995D-4701-B4A6-8396D7AE06BB}" type="pres">
      <dgm:prSet presAssocID="{AEAF01B3-3F26-4A1A-B8D3-05E82030259A}" presName="spaceRect" presStyleCnt="0"/>
      <dgm:spPr/>
    </dgm:pt>
    <dgm:pt modelId="{7660A12F-4DF1-4B1F-AA66-0D58142F2C6E}" type="pres">
      <dgm:prSet presAssocID="{AEAF01B3-3F26-4A1A-B8D3-05E82030259A}" presName="textRect" presStyleLbl="revTx" presStyleIdx="4" presStyleCnt="5">
        <dgm:presLayoutVars>
          <dgm:chMax val="1"/>
          <dgm:chPref val="1"/>
        </dgm:presLayoutVars>
      </dgm:prSet>
      <dgm:spPr/>
    </dgm:pt>
  </dgm:ptLst>
  <dgm:cxnLst>
    <dgm:cxn modelId="{C786DD18-6D52-4910-8EE9-4E446871D1EE}" type="presOf" srcId="{B65133FD-7064-4CC8-9E59-1F9E14CCECDD}" destId="{FEBF2FCF-697D-4A64-8D65-26D01CBFE072}" srcOrd="0" destOrd="0" presId="urn:microsoft.com/office/officeart/2018/5/layout/IconCircleLabelList"/>
    <dgm:cxn modelId="{C9CA0863-CF4B-4770-AA8F-4DE86B11296E}" srcId="{42855B2C-3A15-466B-8209-C55BF76E75EA}" destId="{F090C6F8-F8E9-4BC4-86B1-90C0EBBD6A36}" srcOrd="1" destOrd="0" parTransId="{5DC0806B-F531-4860-A831-E69238EFCD2C}" sibTransId="{E7704CA2-A698-4806-B8A2-5DECE2E034AE}"/>
    <dgm:cxn modelId="{B3C1BA45-4616-4755-8722-C7D2BF88CE06}" srcId="{42855B2C-3A15-466B-8209-C55BF76E75EA}" destId="{AEAF01B3-3F26-4A1A-B8D3-05E82030259A}" srcOrd="4" destOrd="0" parTransId="{976DECDA-6C23-49B2-B11E-3E9F262FF9F4}" sibTransId="{1E374F4A-5EC8-4032-8685-D5320CFD9628}"/>
    <dgm:cxn modelId="{40B87B6B-9496-4348-889D-F39DF23AD5F5}" srcId="{42855B2C-3A15-466B-8209-C55BF76E75EA}" destId="{2B675A4A-1FFC-49C6-965F-30D68BE321B2}" srcOrd="2" destOrd="0" parTransId="{7A6CFD01-6781-4AAF-B7DA-91CAE53747FE}" sibTransId="{E7F0C8E9-6B3A-4494-889F-C240ADD7FC70}"/>
    <dgm:cxn modelId="{8C3B2978-57AE-4783-A329-237CB231B6CD}" type="presOf" srcId="{F090C6F8-F8E9-4BC4-86B1-90C0EBBD6A36}" destId="{FD05893A-884B-4957-9BD9-9C7D87D7F268}" srcOrd="0" destOrd="0" presId="urn:microsoft.com/office/officeart/2018/5/layout/IconCircleLabelList"/>
    <dgm:cxn modelId="{26CC48AC-230E-4350-8FEE-485AD3EFB393}" srcId="{42855B2C-3A15-466B-8209-C55BF76E75EA}" destId="{B65133FD-7064-4CC8-9E59-1F9E14CCECDD}" srcOrd="3" destOrd="0" parTransId="{220DC602-0398-49F7-BF37-EF43C6C579AF}" sibTransId="{6BF067F1-17B9-495D-B43A-411D321D5463}"/>
    <dgm:cxn modelId="{4B7B95B5-0CA2-4D4B-86D0-ACD59AA73C63}" type="presOf" srcId="{21B171FE-6D43-4E6A-BEA0-FDB18F7EF0C1}" destId="{4185D4A2-C7D5-41DF-B88E-F0F2C3CE630E}" srcOrd="0" destOrd="0" presId="urn:microsoft.com/office/officeart/2018/5/layout/IconCircleLabelList"/>
    <dgm:cxn modelId="{CC6557E1-5D92-46B0-8B45-D5084228F764}" type="presOf" srcId="{42855B2C-3A15-466B-8209-C55BF76E75EA}" destId="{CEA6ABF2-135C-49A8-958E-ABA123C760D4}" srcOrd="0" destOrd="0" presId="urn:microsoft.com/office/officeart/2018/5/layout/IconCircleLabelList"/>
    <dgm:cxn modelId="{E18CACF8-E978-439D-A4AE-F297DCD5766C}" type="presOf" srcId="{AEAF01B3-3F26-4A1A-B8D3-05E82030259A}" destId="{7660A12F-4DF1-4B1F-AA66-0D58142F2C6E}" srcOrd="0" destOrd="0" presId="urn:microsoft.com/office/officeart/2018/5/layout/IconCircleLabelList"/>
    <dgm:cxn modelId="{63A234FC-091C-4988-9641-FB754AF764E4}" type="presOf" srcId="{2B675A4A-1FFC-49C6-965F-30D68BE321B2}" destId="{4FB010DD-F151-4E57-B534-17076E044EC1}" srcOrd="0" destOrd="0" presId="urn:microsoft.com/office/officeart/2018/5/layout/IconCircleLabelList"/>
    <dgm:cxn modelId="{2A235AFE-984E-46E1-B3F8-5E77821B5A8A}" srcId="{42855B2C-3A15-466B-8209-C55BF76E75EA}" destId="{21B171FE-6D43-4E6A-BEA0-FDB18F7EF0C1}" srcOrd="0" destOrd="0" parTransId="{9B1E1C5B-17D8-4E30-9081-C9A8493D8F89}" sibTransId="{B9E5E498-0B57-4BD4-9184-1DA0EBC94B16}"/>
    <dgm:cxn modelId="{E14D9E1F-AB3E-4FFD-B7CC-849CF07D4C82}" type="presParOf" srcId="{CEA6ABF2-135C-49A8-958E-ABA123C760D4}" destId="{9979BD40-0E9A-455A-800A-A0F6B63CD322}" srcOrd="0" destOrd="0" presId="urn:microsoft.com/office/officeart/2018/5/layout/IconCircleLabelList"/>
    <dgm:cxn modelId="{B3EEF40B-07EF-471C-8393-B2A7DAEE5FEE}" type="presParOf" srcId="{9979BD40-0E9A-455A-800A-A0F6B63CD322}" destId="{81034760-9B73-45B9-99DA-0FAE53E4D7E5}" srcOrd="0" destOrd="0" presId="urn:microsoft.com/office/officeart/2018/5/layout/IconCircleLabelList"/>
    <dgm:cxn modelId="{75C88458-5368-4BC5-94F7-FE90FA1BEE8C}" type="presParOf" srcId="{9979BD40-0E9A-455A-800A-A0F6B63CD322}" destId="{D77BDAA2-1C92-4B1B-86DD-45D81885C77A}" srcOrd="1" destOrd="0" presId="urn:microsoft.com/office/officeart/2018/5/layout/IconCircleLabelList"/>
    <dgm:cxn modelId="{4099D319-5AAE-4AD7-8E1F-F3AB8ED56517}" type="presParOf" srcId="{9979BD40-0E9A-455A-800A-A0F6B63CD322}" destId="{D2ADEB23-244A-498A-829A-4FD018003D83}" srcOrd="2" destOrd="0" presId="urn:microsoft.com/office/officeart/2018/5/layout/IconCircleLabelList"/>
    <dgm:cxn modelId="{43763A54-7279-4B54-BCAC-7E95ADF4A2C2}" type="presParOf" srcId="{9979BD40-0E9A-455A-800A-A0F6B63CD322}" destId="{4185D4A2-C7D5-41DF-B88E-F0F2C3CE630E}" srcOrd="3" destOrd="0" presId="urn:microsoft.com/office/officeart/2018/5/layout/IconCircleLabelList"/>
    <dgm:cxn modelId="{9A71E929-AE3C-44DB-AD2D-549631C097B5}" type="presParOf" srcId="{CEA6ABF2-135C-49A8-958E-ABA123C760D4}" destId="{689BB4D9-8132-4819-AD2E-1A9C47AB34CD}" srcOrd="1" destOrd="0" presId="urn:microsoft.com/office/officeart/2018/5/layout/IconCircleLabelList"/>
    <dgm:cxn modelId="{A0F600D9-3193-4927-846D-224159639BEE}" type="presParOf" srcId="{CEA6ABF2-135C-49A8-958E-ABA123C760D4}" destId="{2C55CF48-6388-48D9-828D-A93D776F9EA3}" srcOrd="2" destOrd="0" presId="urn:microsoft.com/office/officeart/2018/5/layout/IconCircleLabelList"/>
    <dgm:cxn modelId="{072A273B-BE2D-4407-BDF3-BE5E2E2FA6A3}" type="presParOf" srcId="{2C55CF48-6388-48D9-828D-A93D776F9EA3}" destId="{ABAAB117-81D3-4AA1-9ABD-D74B1E05ECB7}" srcOrd="0" destOrd="0" presId="urn:microsoft.com/office/officeart/2018/5/layout/IconCircleLabelList"/>
    <dgm:cxn modelId="{EBAB2B50-8F05-439F-BA4D-79F45B622CA9}" type="presParOf" srcId="{2C55CF48-6388-48D9-828D-A93D776F9EA3}" destId="{C2E41A0A-1334-465A-A46A-CC1903CD9C98}" srcOrd="1" destOrd="0" presId="urn:microsoft.com/office/officeart/2018/5/layout/IconCircleLabelList"/>
    <dgm:cxn modelId="{FD3BDEFD-4582-47CC-968D-23300253553A}" type="presParOf" srcId="{2C55CF48-6388-48D9-828D-A93D776F9EA3}" destId="{17B3BA78-C289-4BB7-9E45-2B173B8AB2A7}" srcOrd="2" destOrd="0" presId="urn:microsoft.com/office/officeart/2018/5/layout/IconCircleLabelList"/>
    <dgm:cxn modelId="{4EEEAF91-5440-4E63-97F1-F81AA4CFF8AB}" type="presParOf" srcId="{2C55CF48-6388-48D9-828D-A93D776F9EA3}" destId="{FD05893A-884B-4957-9BD9-9C7D87D7F268}" srcOrd="3" destOrd="0" presId="urn:microsoft.com/office/officeart/2018/5/layout/IconCircleLabelList"/>
    <dgm:cxn modelId="{30FDA7A8-2D25-4812-8DBD-C543AC7BD2F9}" type="presParOf" srcId="{CEA6ABF2-135C-49A8-958E-ABA123C760D4}" destId="{B1F2BC7E-C808-43BF-9EF4-F04239AEBC65}" srcOrd="3" destOrd="0" presId="urn:microsoft.com/office/officeart/2018/5/layout/IconCircleLabelList"/>
    <dgm:cxn modelId="{74C56232-D8E3-4001-B1ED-57698DFFD48F}" type="presParOf" srcId="{CEA6ABF2-135C-49A8-958E-ABA123C760D4}" destId="{D9352BF3-41AD-49B2-B57D-ED5E9DFDD909}" srcOrd="4" destOrd="0" presId="urn:microsoft.com/office/officeart/2018/5/layout/IconCircleLabelList"/>
    <dgm:cxn modelId="{577FD72E-7EEF-4571-A16D-110EA453A5E8}" type="presParOf" srcId="{D9352BF3-41AD-49B2-B57D-ED5E9DFDD909}" destId="{BD87D5A8-E2A6-4037-8447-94BE8197F60D}" srcOrd="0" destOrd="0" presId="urn:microsoft.com/office/officeart/2018/5/layout/IconCircleLabelList"/>
    <dgm:cxn modelId="{FB103401-AC4D-49E1-BF65-2BE57D66EABD}" type="presParOf" srcId="{D9352BF3-41AD-49B2-B57D-ED5E9DFDD909}" destId="{5CF8BCF5-D06B-47CC-8E54-7BB8FEE8E845}" srcOrd="1" destOrd="0" presId="urn:microsoft.com/office/officeart/2018/5/layout/IconCircleLabelList"/>
    <dgm:cxn modelId="{9B237243-0D33-4D82-963A-FC2C9044E77F}" type="presParOf" srcId="{D9352BF3-41AD-49B2-B57D-ED5E9DFDD909}" destId="{42B5FE9A-1BE1-419F-BA0A-6D0225E19A57}" srcOrd="2" destOrd="0" presId="urn:microsoft.com/office/officeart/2018/5/layout/IconCircleLabelList"/>
    <dgm:cxn modelId="{CA7B157D-C7D9-46DE-8750-57BB962523AC}" type="presParOf" srcId="{D9352BF3-41AD-49B2-B57D-ED5E9DFDD909}" destId="{4FB010DD-F151-4E57-B534-17076E044EC1}" srcOrd="3" destOrd="0" presId="urn:microsoft.com/office/officeart/2018/5/layout/IconCircleLabelList"/>
    <dgm:cxn modelId="{850D49B3-5CD7-4542-99DB-F4581E54F940}" type="presParOf" srcId="{CEA6ABF2-135C-49A8-958E-ABA123C760D4}" destId="{172E78CD-905D-4AB5-8DBD-7BA497E792C8}" srcOrd="5" destOrd="0" presId="urn:microsoft.com/office/officeart/2018/5/layout/IconCircleLabelList"/>
    <dgm:cxn modelId="{4BCC5DAA-EB41-42C9-99A3-8632E305D599}" type="presParOf" srcId="{CEA6ABF2-135C-49A8-958E-ABA123C760D4}" destId="{EEACBFDF-924E-4617-86F1-B64EB7F2BA8A}" srcOrd="6" destOrd="0" presId="urn:microsoft.com/office/officeart/2018/5/layout/IconCircleLabelList"/>
    <dgm:cxn modelId="{78E09CB7-4838-4833-A39D-8545952C8D25}" type="presParOf" srcId="{EEACBFDF-924E-4617-86F1-B64EB7F2BA8A}" destId="{97D82D75-F98C-45D4-8B1B-55DD3A631765}" srcOrd="0" destOrd="0" presId="urn:microsoft.com/office/officeart/2018/5/layout/IconCircleLabelList"/>
    <dgm:cxn modelId="{90FECE54-BFBC-48A2-952E-693FA5511DB9}" type="presParOf" srcId="{EEACBFDF-924E-4617-86F1-B64EB7F2BA8A}" destId="{C4274E28-BC12-4DFC-AF62-0C1CD3F1F706}" srcOrd="1" destOrd="0" presId="urn:microsoft.com/office/officeart/2018/5/layout/IconCircleLabelList"/>
    <dgm:cxn modelId="{1899C071-A392-468A-A7F2-76C549B5F439}" type="presParOf" srcId="{EEACBFDF-924E-4617-86F1-B64EB7F2BA8A}" destId="{2EE113C7-E2B5-46E1-A0F3-92F9D7590F2E}" srcOrd="2" destOrd="0" presId="urn:microsoft.com/office/officeart/2018/5/layout/IconCircleLabelList"/>
    <dgm:cxn modelId="{1E41C62E-8AB0-475F-831D-125A6284734E}" type="presParOf" srcId="{EEACBFDF-924E-4617-86F1-B64EB7F2BA8A}" destId="{FEBF2FCF-697D-4A64-8D65-26D01CBFE072}" srcOrd="3" destOrd="0" presId="urn:microsoft.com/office/officeart/2018/5/layout/IconCircleLabelList"/>
    <dgm:cxn modelId="{F64032BB-7970-4944-8730-E30093E8C3CF}" type="presParOf" srcId="{CEA6ABF2-135C-49A8-958E-ABA123C760D4}" destId="{A05162F3-E44B-493A-A827-3D370E7C2E7B}" srcOrd="7" destOrd="0" presId="urn:microsoft.com/office/officeart/2018/5/layout/IconCircleLabelList"/>
    <dgm:cxn modelId="{97F63ABD-B2CC-4824-B107-28875BC0BBE6}" type="presParOf" srcId="{CEA6ABF2-135C-49A8-958E-ABA123C760D4}" destId="{26F1A14E-0623-4825-B568-906DB21BCA7B}" srcOrd="8" destOrd="0" presId="urn:microsoft.com/office/officeart/2018/5/layout/IconCircleLabelList"/>
    <dgm:cxn modelId="{679269C6-63C0-49DB-9420-BF174A835403}" type="presParOf" srcId="{26F1A14E-0623-4825-B568-906DB21BCA7B}" destId="{325A53E7-B8BC-4785-8841-94572E3C5285}" srcOrd="0" destOrd="0" presId="urn:microsoft.com/office/officeart/2018/5/layout/IconCircleLabelList"/>
    <dgm:cxn modelId="{8918B909-B040-49FE-803F-0D4F4BA15A6B}" type="presParOf" srcId="{26F1A14E-0623-4825-B568-906DB21BCA7B}" destId="{16DA71AB-D65E-4D60-BC07-20E2D8DBE4A3}" srcOrd="1" destOrd="0" presId="urn:microsoft.com/office/officeart/2018/5/layout/IconCircleLabelList"/>
    <dgm:cxn modelId="{E8FDFBA6-6A17-449E-A2F2-056B252F1D82}" type="presParOf" srcId="{26F1A14E-0623-4825-B568-906DB21BCA7B}" destId="{4B2BE9FA-995D-4701-B4A6-8396D7AE06BB}" srcOrd="2" destOrd="0" presId="urn:microsoft.com/office/officeart/2018/5/layout/IconCircleLabelList"/>
    <dgm:cxn modelId="{BFEAD5C4-9422-438E-B103-874AA9C7B9FC}" type="presParOf" srcId="{26F1A14E-0623-4825-B568-906DB21BCA7B}" destId="{7660A12F-4DF1-4B1F-AA66-0D58142F2C6E}"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2855B2C-3A15-466B-8209-C55BF76E75EA}"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1B171FE-6D43-4E6A-BEA0-FDB18F7EF0C1}">
      <dgm:prSet/>
      <dgm:spPr/>
      <dgm:t>
        <a:bodyPr/>
        <a:lstStyle/>
        <a:p>
          <a:pPr>
            <a:defRPr cap="all"/>
          </a:pPr>
          <a:r>
            <a:rPr lang="en-GB" dirty="0"/>
            <a:t>Forming</a:t>
          </a:r>
          <a:endParaRPr lang="en-US" dirty="0"/>
        </a:p>
      </dgm:t>
    </dgm:pt>
    <dgm:pt modelId="{9B1E1C5B-17D8-4E30-9081-C9A8493D8F89}" type="parTrans" cxnId="{2A235AFE-984E-46E1-B3F8-5E77821B5A8A}">
      <dgm:prSet/>
      <dgm:spPr/>
      <dgm:t>
        <a:bodyPr/>
        <a:lstStyle/>
        <a:p>
          <a:endParaRPr lang="en-US"/>
        </a:p>
      </dgm:t>
    </dgm:pt>
    <dgm:pt modelId="{B9E5E498-0B57-4BD4-9184-1DA0EBC94B16}" type="sibTrans" cxnId="{2A235AFE-984E-46E1-B3F8-5E77821B5A8A}">
      <dgm:prSet/>
      <dgm:spPr/>
      <dgm:t>
        <a:bodyPr/>
        <a:lstStyle/>
        <a:p>
          <a:endParaRPr lang="en-US"/>
        </a:p>
      </dgm:t>
    </dgm:pt>
    <dgm:pt modelId="{F090C6F8-F8E9-4BC4-86B1-90C0EBBD6A36}">
      <dgm:prSet/>
      <dgm:spPr/>
      <dgm:t>
        <a:bodyPr/>
        <a:lstStyle/>
        <a:p>
          <a:pPr>
            <a:defRPr cap="all"/>
          </a:pPr>
          <a:r>
            <a:rPr lang="en-GB"/>
            <a:t>Storming</a:t>
          </a:r>
          <a:endParaRPr lang="en-US"/>
        </a:p>
      </dgm:t>
    </dgm:pt>
    <dgm:pt modelId="{5DC0806B-F531-4860-A831-E69238EFCD2C}" type="parTrans" cxnId="{C9CA0863-CF4B-4770-AA8F-4DE86B11296E}">
      <dgm:prSet/>
      <dgm:spPr/>
      <dgm:t>
        <a:bodyPr/>
        <a:lstStyle/>
        <a:p>
          <a:endParaRPr lang="en-US"/>
        </a:p>
      </dgm:t>
    </dgm:pt>
    <dgm:pt modelId="{E7704CA2-A698-4806-B8A2-5DECE2E034AE}" type="sibTrans" cxnId="{C9CA0863-CF4B-4770-AA8F-4DE86B11296E}">
      <dgm:prSet/>
      <dgm:spPr/>
      <dgm:t>
        <a:bodyPr/>
        <a:lstStyle/>
        <a:p>
          <a:endParaRPr lang="en-US"/>
        </a:p>
      </dgm:t>
    </dgm:pt>
    <dgm:pt modelId="{2B675A4A-1FFC-49C6-965F-30D68BE321B2}">
      <dgm:prSet/>
      <dgm:spPr/>
      <dgm:t>
        <a:bodyPr/>
        <a:lstStyle/>
        <a:p>
          <a:pPr>
            <a:defRPr cap="all"/>
          </a:pPr>
          <a:r>
            <a:rPr lang="en-GB"/>
            <a:t>Performing</a:t>
          </a:r>
          <a:endParaRPr lang="en-US"/>
        </a:p>
      </dgm:t>
    </dgm:pt>
    <dgm:pt modelId="{7A6CFD01-6781-4AAF-B7DA-91CAE53747FE}" type="parTrans" cxnId="{40B87B6B-9496-4348-889D-F39DF23AD5F5}">
      <dgm:prSet/>
      <dgm:spPr/>
      <dgm:t>
        <a:bodyPr/>
        <a:lstStyle/>
        <a:p>
          <a:endParaRPr lang="en-US"/>
        </a:p>
      </dgm:t>
    </dgm:pt>
    <dgm:pt modelId="{E7F0C8E9-6B3A-4494-889F-C240ADD7FC70}" type="sibTrans" cxnId="{40B87B6B-9496-4348-889D-F39DF23AD5F5}">
      <dgm:prSet/>
      <dgm:spPr/>
      <dgm:t>
        <a:bodyPr/>
        <a:lstStyle/>
        <a:p>
          <a:endParaRPr lang="en-US"/>
        </a:p>
      </dgm:t>
    </dgm:pt>
    <dgm:pt modelId="{B65133FD-7064-4CC8-9E59-1F9E14CCECDD}">
      <dgm:prSet/>
      <dgm:spPr/>
      <dgm:t>
        <a:bodyPr/>
        <a:lstStyle/>
        <a:p>
          <a:pPr>
            <a:defRPr cap="all"/>
          </a:pPr>
          <a:r>
            <a:rPr lang="en-GB"/>
            <a:t>Norming </a:t>
          </a:r>
          <a:endParaRPr lang="en-US"/>
        </a:p>
      </dgm:t>
    </dgm:pt>
    <dgm:pt modelId="{220DC602-0398-49F7-BF37-EF43C6C579AF}" type="parTrans" cxnId="{26CC48AC-230E-4350-8FEE-485AD3EFB393}">
      <dgm:prSet/>
      <dgm:spPr/>
      <dgm:t>
        <a:bodyPr/>
        <a:lstStyle/>
        <a:p>
          <a:endParaRPr lang="en-US"/>
        </a:p>
      </dgm:t>
    </dgm:pt>
    <dgm:pt modelId="{6BF067F1-17B9-495D-B43A-411D321D5463}" type="sibTrans" cxnId="{26CC48AC-230E-4350-8FEE-485AD3EFB393}">
      <dgm:prSet/>
      <dgm:spPr/>
      <dgm:t>
        <a:bodyPr/>
        <a:lstStyle/>
        <a:p>
          <a:endParaRPr lang="en-US"/>
        </a:p>
      </dgm:t>
    </dgm:pt>
    <dgm:pt modelId="{AEAF01B3-3F26-4A1A-B8D3-05E82030259A}">
      <dgm:prSet/>
      <dgm:spPr/>
      <dgm:t>
        <a:bodyPr/>
        <a:lstStyle/>
        <a:p>
          <a:pPr>
            <a:defRPr cap="all"/>
          </a:pPr>
          <a:r>
            <a:rPr lang="en-GB"/>
            <a:t>Adjourning</a:t>
          </a:r>
          <a:endParaRPr lang="en-US"/>
        </a:p>
      </dgm:t>
    </dgm:pt>
    <dgm:pt modelId="{976DECDA-6C23-49B2-B11E-3E9F262FF9F4}" type="parTrans" cxnId="{B3C1BA45-4616-4755-8722-C7D2BF88CE06}">
      <dgm:prSet/>
      <dgm:spPr/>
      <dgm:t>
        <a:bodyPr/>
        <a:lstStyle/>
        <a:p>
          <a:endParaRPr lang="en-US"/>
        </a:p>
      </dgm:t>
    </dgm:pt>
    <dgm:pt modelId="{1E374F4A-5EC8-4032-8685-D5320CFD9628}" type="sibTrans" cxnId="{B3C1BA45-4616-4755-8722-C7D2BF88CE06}">
      <dgm:prSet/>
      <dgm:spPr/>
      <dgm:t>
        <a:bodyPr/>
        <a:lstStyle/>
        <a:p>
          <a:endParaRPr lang="en-US"/>
        </a:p>
      </dgm:t>
    </dgm:pt>
    <dgm:pt modelId="{CEA6ABF2-135C-49A8-958E-ABA123C760D4}" type="pres">
      <dgm:prSet presAssocID="{42855B2C-3A15-466B-8209-C55BF76E75EA}" presName="root" presStyleCnt="0">
        <dgm:presLayoutVars>
          <dgm:dir/>
          <dgm:resizeHandles val="exact"/>
        </dgm:presLayoutVars>
      </dgm:prSet>
      <dgm:spPr/>
    </dgm:pt>
    <dgm:pt modelId="{9979BD40-0E9A-455A-800A-A0F6B63CD322}" type="pres">
      <dgm:prSet presAssocID="{21B171FE-6D43-4E6A-BEA0-FDB18F7EF0C1}" presName="compNode" presStyleCnt="0"/>
      <dgm:spPr/>
    </dgm:pt>
    <dgm:pt modelId="{81034760-9B73-45B9-99DA-0FAE53E4D7E5}" type="pres">
      <dgm:prSet presAssocID="{21B171FE-6D43-4E6A-BEA0-FDB18F7EF0C1}" presName="iconBgRect" presStyleLbl="bgShp" presStyleIdx="0" presStyleCnt="5"/>
      <dgm:spPr/>
    </dgm:pt>
    <dgm:pt modelId="{D77BDAA2-1C92-4B1B-86DD-45D81885C77A}" type="pres">
      <dgm:prSet presAssocID="{21B171FE-6D43-4E6A-BEA0-FDB18F7EF0C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mboo"/>
        </a:ext>
      </dgm:extLst>
    </dgm:pt>
    <dgm:pt modelId="{D2ADEB23-244A-498A-829A-4FD018003D83}" type="pres">
      <dgm:prSet presAssocID="{21B171FE-6D43-4E6A-BEA0-FDB18F7EF0C1}" presName="spaceRect" presStyleCnt="0"/>
      <dgm:spPr/>
    </dgm:pt>
    <dgm:pt modelId="{4185D4A2-C7D5-41DF-B88E-F0F2C3CE630E}" type="pres">
      <dgm:prSet presAssocID="{21B171FE-6D43-4E6A-BEA0-FDB18F7EF0C1}" presName="textRect" presStyleLbl="revTx" presStyleIdx="0" presStyleCnt="5">
        <dgm:presLayoutVars>
          <dgm:chMax val="1"/>
          <dgm:chPref val="1"/>
        </dgm:presLayoutVars>
      </dgm:prSet>
      <dgm:spPr/>
    </dgm:pt>
    <dgm:pt modelId="{689BB4D9-8132-4819-AD2E-1A9C47AB34CD}" type="pres">
      <dgm:prSet presAssocID="{B9E5E498-0B57-4BD4-9184-1DA0EBC94B16}" presName="sibTrans" presStyleCnt="0"/>
      <dgm:spPr/>
    </dgm:pt>
    <dgm:pt modelId="{2C55CF48-6388-48D9-828D-A93D776F9EA3}" type="pres">
      <dgm:prSet presAssocID="{F090C6F8-F8E9-4BC4-86B1-90C0EBBD6A36}" presName="compNode" presStyleCnt="0"/>
      <dgm:spPr/>
    </dgm:pt>
    <dgm:pt modelId="{ABAAB117-81D3-4AA1-9ABD-D74B1E05ECB7}" type="pres">
      <dgm:prSet presAssocID="{F090C6F8-F8E9-4BC4-86B1-90C0EBBD6A36}" presName="iconBgRect" presStyleLbl="bgShp" presStyleIdx="1" presStyleCnt="5"/>
      <dgm:spPr/>
    </dgm:pt>
    <dgm:pt modelId="{C2E41A0A-1334-465A-A46A-CC1903CD9C98}" type="pres">
      <dgm:prSet presAssocID="{F090C6F8-F8E9-4BC4-86B1-90C0EBBD6A3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ning"/>
        </a:ext>
      </dgm:extLst>
    </dgm:pt>
    <dgm:pt modelId="{17B3BA78-C289-4BB7-9E45-2B173B8AB2A7}" type="pres">
      <dgm:prSet presAssocID="{F090C6F8-F8E9-4BC4-86B1-90C0EBBD6A36}" presName="spaceRect" presStyleCnt="0"/>
      <dgm:spPr/>
    </dgm:pt>
    <dgm:pt modelId="{FD05893A-884B-4957-9BD9-9C7D87D7F268}" type="pres">
      <dgm:prSet presAssocID="{F090C6F8-F8E9-4BC4-86B1-90C0EBBD6A36}" presName="textRect" presStyleLbl="revTx" presStyleIdx="1" presStyleCnt="5">
        <dgm:presLayoutVars>
          <dgm:chMax val="1"/>
          <dgm:chPref val="1"/>
        </dgm:presLayoutVars>
      </dgm:prSet>
      <dgm:spPr/>
    </dgm:pt>
    <dgm:pt modelId="{B1F2BC7E-C808-43BF-9EF4-F04239AEBC65}" type="pres">
      <dgm:prSet presAssocID="{E7704CA2-A698-4806-B8A2-5DECE2E034AE}" presName="sibTrans" presStyleCnt="0"/>
      <dgm:spPr/>
    </dgm:pt>
    <dgm:pt modelId="{D9352BF3-41AD-49B2-B57D-ED5E9DFDD909}" type="pres">
      <dgm:prSet presAssocID="{2B675A4A-1FFC-49C6-965F-30D68BE321B2}" presName="compNode" presStyleCnt="0"/>
      <dgm:spPr/>
    </dgm:pt>
    <dgm:pt modelId="{BD87D5A8-E2A6-4037-8447-94BE8197F60D}" type="pres">
      <dgm:prSet presAssocID="{2B675A4A-1FFC-49C6-965F-30D68BE321B2}" presName="iconBgRect" presStyleLbl="bgShp" presStyleIdx="2" presStyleCnt="5"/>
      <dgm:spPr/>
    </dgm:pt>
    <dgm:pt modelId="{5CF8BCF5-D06B-47CC-8E54-7BB8FEE8E845}" type="pres">
      <dgm:prSet presAssocID="{2B675A4A-1FFC-49C6-965F-30D68BE321B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rama"/>
        </a:ext>
      </dgm:extLst>
    </dgm:pt>
    <dgm:pt modelId="{42B5FE9A-1BE1-419F-BA0A-6D0225E19A57}" type="pres">
      <dgm:prSet presAssocID="{2B675A4A-1FFC-49C6-965F-30D68BE321B2}" presName="spaceRect" presStyleCnt="0"/>
      <dgm:spPr/>
    </dgm:pt>
    <dgm:pt modelId="{4FB010DD-F151-4E57-B534-17076E044EC1}" type="pres">
      <dgm:prSet presAssocID="{2B675A4A-1FFC-49C6-965F-30D68BE321B2}" presName="textRect" presStyleLbl="revTx" presStyleIdx="2" presStyleCnt="5">
        <dgm:presLayoutVars>
          <dgm:chMax val="1"/>
          <dgm:chPref val="1"/>
        </dgm:presLayoutVars>
      </dgm:prSet>
      <dgm:spPr/>
    </dgm:pt>
    <dgm:pt modelId="{172E78CD-905D-4AB5-8DBD-7BA497E792C8}" type="pres">
      <dgm:prSet presAssocID="{E7F0C8E9-6B3A-4494-889F-C240ADD7FC70}" presName="sibTrans" presStyleCnt="0"/>
      <dgm:spPr/>
    </dgm:pt>
    <dgm:pt modelId="{EEACBFDF-924E-4617-86F1-B64EB7F2BA8A}" type="pres">
      <dgm:prSet presAssocID="{B65133FD-7064-4CC8-9E59-1F9E14CCECDD}" presName="compNode" presStyleCnt="0"/>
      <dgm:spPr/>
    </dgm:pt>
    <dgm:pt modelId="{97D82D75-F98C-45D4-8B1B-55DD3A631765}" type="pres">
      <dgm:prSet presAssocID="{B65133FD-7064-4CC8-9E59-1F9E14CCECDD}" presName="iconBgRect" presStyleLbl="bgShp" presStyleIdx="3" presStyleCnt="5"/>
      <dgm:spPr/>
    </dgm:pt>
    <dgm:pt modelId="{C4274E28-BC12-4DFC-AF62-0C1CD3F1F706}" type="pres">
      <dgm:prSet presAssocID="{B65133FD-7064-4CC8-9E59-1F9E14CCECD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ustomer Review"/>
        </a:ext>
      </dgm:extLst>
    </dgm:pt>
    <dgm:pt modelId="{2EE113C7-E2B5-46E1-A0F3-92F9D7590F2E}" type="pres">
      <dgm:prSet presAssocID="{B65133FD-7064-4CC8-9E59-1F9E14CCECDD}" presName="spaceRect" presStyleCnt="0"/>
      <dgm:spPr/>
    </dgm:pt>
    <dgm:pt modelId="{FEBF2FCF-697D-4A64-8D65-26D01CBFE072}" type="pres">
      <dgm:prSet presAssocID="{B65133FD-7064-4CC8-9E59-1F9E14CCECDD}" presName="textRect" presStyleLbl="revTx" presStyleIdx="3" presStyleCnt="5">
        <dgm:presLayoutVars>
          <dgm:chMax val="1"/>
          <dgm:chPref val="1"/>
        </dgm:presLayoutVars>
      </dgm:prSet>
      <dgm:spPr/>
    </dgm:pt>
    <dgm:pt modelId="{A05162F3-E44B-493A-A827-3D370E7C2E7B}" type="pres">
      <dgm:prSet presAssocID="{6BF067F1-17B9-495D-B43A-411D321D5463}" presName="sibTrans" presStyleCnt="0"/>
      <dgm:spPr/>
    </dgm:pt>
    <dgm:pt modelId="{26F1A14E-0623-4825-B568-906DB21BCA7B}" type="pres">
      <dgm:prSet presAssocID="{AEAF01B3-3F26-4A1A-B8D3-05E82030259A}" presName="compNode" presStyleCnt="0"/>
      <dgm:spPr/>
    </dgm:pt>
    <dgm:pt modelId="{325A53E7-B8BC-4785-8841-94572E3C5285}" type="pres">
      <dgm:prSet presAssocID="{AEAF01B3-3F26-4A1A-B8D3-05E82030259A}" presName="iconBgRect" presStyleLbl="bgShp" presStyleIdx="4" presStyleCnt="5"/>
      <dgm:spPr/>
    </dgm:pt>
    <dgm:pt modelId="{16DA71AB-D65E-4D60-BC07-20E2D8DBE4A3}" type="pres">
      <dgm:prSet presAssocID="{AEAF01B3-3F26-4A1A-B8D3-05E82030259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opwatch"/>
        </a:ext>
      </dgm:extLst>
    </dgm:pt>
    <dgm:pt modelId="{4B2BE9FA-995D-4701-B4A6-8396D7AE06BB}" type="pres">
      <dgm:prSet presAssocID="{AEAF01B3-3F26-4A1A-B8D3-05E82030259A}" presName="spaceRect" presStyleCnt="0"/>
      <dgm:spPr/>
    </dgm:pt>
    <dgm:pt modelId="{7660A12F-4DF1-4B1F-AA66-0D58142F2C6E}" type="pres">
      <dgm:prSet presAssocID="{AEAF01B3-3F26-4A1A-B8D3-05E82030259A}" presName="textRect" presStyleLbl="revTx" presStyleIdx="4" presStyleCnt="5">
        <dgm:presLayoutVars>
          <dgm:chMax val="1"/>
          <dgm:chPref val="1"/>
        </dgm:presLayoutVars>
      </dgm:prSet>
      <dgm:spPr/>
    </dgm:pt>
  </dgm:ptLst>
  <dgm:cxnLst>
    <dgm:cxn modelId="{C786DD18-6D52-4910-8EE9-4E446871D1EE}" type="presOf" srcId="{B65133FD-7064-4CC8-9E59-1F9E14CCECDD}" destId="{FEBF2FCF-697D-4A64-8D65-26D01CBFE072}" srcOrd="0" destOrd="0" presId="urn:microsoft.com/office/officeart/2018/5/layout/IconCircleLabelList"/>
    <dgm:cxn modelId="{C9CA0863-CF4B-4770-AA8F-4DE86B11296E}" srcId="{42855B2C-3A15-466B-8209-C55BF76E75EA}" destId="{F090C6F8-F8E9-4BC4-86B1-90C0EBBD6A36}" srcOrd="1" destOrd="0" parTransId="{5DC0806B-F531-4860-A831-E69238EFCD2C}" sibTransId="{E7704CA2-A698-4806-B8A2-5DECE2E034AE}"/>
    <dgm:cxn modelId="{B3C1BA45-4616-4755-8722-C7D2BF88CE06}" srcId="{42855B2C-3A15-466B-8209-C55BF76E75EA}" destId="{AEAF01B3-3F26-4A1A-B8D3-05E82030259A}" srcOrd="4" destOrd="0" parTransId="{976DECDA-6C23-49B2-B11E-3E9F262FF9F4}" sibTransId="{1E374F4A-5EC8-4032-8685-D5320CFD9628}"/>
    <dgm:cxn modelId="{40B87B6B-9496-4348-889D-F39DF23AD5F5}" srcId="{42855B2C-3A15-466B-8209-C55BF76E75EA}" destId="{2B675A4A-1FFC-49C6-965F-30D68BE321B2}" srcOrd="2" destOrd="0" parTransId="{7A6CFD01-6781-4AAF-B7DA-91CAE53747FE}" sibTransId="{E7F0C8E9-6B3A-4494-889F-C240ADD7FC70}"/>
    <dgm:cxn modelId="{8C3B2978-57AE-4783-A329-237CB231B6CD}" type="presOf" srcId="{F090C6F8-F8E9-4BC4-86B1-90C0EBBD6A36}" destId="{FD05893A-884B-4957-9BD9-9C7D87D7F268}" srcOrd="0" destOrd="0" presId="urn:microsoft.com/office/officeart/2018/5/layout/IconCircleLabelList"/>
    <dgm:cxn modelId="{26CC48AC-230E-4350-8FEE-485AD3EFB393}" srcId="{42855B2C-3A15-466B-8209-C55BF76E75EA}" destId="{B65133FD-7064-4CC8-9E59-1F9E14CCECDD}" srcOrd="3" destOrd="0" parTransId="{220DC602-0398-49F7-BF37-EF43C6C579AF}" sibTransId="{6BF067F1-17B9-495D-B43A-411D321D5463}"/>
    <dgm:cxn modelId="{4B7B95B5-0CA2-4D4B-86D0-ACD59AA73C63}" type="presOf" srcId="{21B171FE-6D43-4E6A-BEA0-FDB18F7EF0C1}" destId="{4185D4A2-C7D5-41DF-B88E-F0F2C3CE630E}" srcOrd="0" destOrd="0" presId="urn:microsoft.com/office/officeart/2018/5/layout/IconCircleLabelList"/>
    <dgm:cxn modelId="{CC6557E1-5D92-46B0-8B45-D5084228F764}" type="presOf" srcId="{42855B2C-3A15-466B-8209-C55BF76E75EA}" destId="{CEA6ABF2-135C-49A8-958E-ABA123C760D4}" srcOrd="0" destOrd="0" presId="urn:microsoft.com/office/officeart/2018/5/layout/IconCircleLabelList"/>
    <dgm:cxn modelId="{E18CACF8-E978-439D-A4AE-F297DCD5766C}" type="presOf" srcId="{AEAF01B3-3F26-4A1A-B8D3-05E82030259A}" destId="{7660A12F-4DF1-4B1F-AA66-0D58142F2C6E}" srcOrd="0" destOrd="0" presId="urn:microsoft.com/office/officeart/2018/5/layout/IconCircleLabelList"/>
    <dgm:cxn modelId="{63A234FC-091C-4988-9641-FB754AF764E4}" type="presOf" srcId="{2B675A4A-1FFC-49C6-965F-30D68BE321B2}" destId="{4FB010DD-F151-4E57-B534-17076E044EC1}" srcOrd="0" destOrd="0" presId="urn:microsoft.com/office/officeart/2018/5/layout/IconCircleLabelList"/>
    <dgm:cxn modelId="{2A235AFE-984E-46E1-B3F8-5E77821B5A8A}" srcId="{42855B2C-3A15-466B-8209-C55BF76E75EA}" destId="{21B171FE-6D43-4E6A-BEA0-FDB18F7EF0C1}" srcOrd="0" destOrd="0" parTransId="{9B1E1C5B-17D8-4E30-9081-C9A8493D8F89}" sibTransId="{B9E5E498-0B57-4BD4-9184-1DA0EBC94B16}"/>
    <dgm:cxn modelId="{E14D9E1F-AB3E-4FFD-B7CC-849CF07D4C82}" type="presParOf" srcId="{CEA6ABF2-135C-49A8-958E-ABA123C760D4}" destId="{9979BD40-0E9A-455A-800A-A0F6B63CD322}" srcOrd="0" destOrd="0" presId="urn:microsoft.com/office/officeart/2018/5/layout/IconCircleLabelList"/>
    <dgm:cxn modelId="{B3EEF40B-07EF-471C-8393-B2A7DAEE5FEE}" type="presParOf" srcId="{9979BD40-0E9A-455A-800A-A0F6B63CD322}" destId="{81034760-9B73-45B9-99DA-0FAE53E4D7E5}" srcOrd="0" destOrd="0" presId="urn:microsoft.com/office/officeart/2018/5/layout/IconCircleLabelList"/>
    <dgm:cxn modelId="{75C88458-5368-4BC5-94F7-FE90FA1BEE8C}" type="presParOf" srcId="{9979BD40-0E9A-455A-800A-A0F6B63CD322}" destId="{D77BDAA2-1C92-4B1B-86DD-45D81885C77A}" srcOrd="1" destOrd="0" presId="urn:microsoft.com/office/officeart/2018/5/layout/IconCircleLabelList"/>
    <dgm:cxn modelId="{4099D319-5AAE-4AD7-8E1F-F3AB8ED56517}" type="presParOf" srcId="{9979BD40-0E9A-455A-800A-A0F6B63CD322}" destId="{D2ADEB23-244A-498A-829A-4FD018003D83}" srcOrd="2" destOrd="0" presId="urn:microsoft.com/office/officeart/2018/5/layout/IconCircleLabelList"/>
    <dgm:cxn modelId="{43763A54-7279-4B54-BCAC-7E95ADF4A2C2}" type="presParOf" srcId="{9979BD40-0E9A-455A-800A-A0F6B63CD322}" destId="{4185D4A2-C7D5-41DF-B88E-F0F2C3CE630E}" srcOrd="3" destOrd="0" presId="urn:microsoft.com/office/officeart/2018/5/layout/IconCircleLabelList"/>
    <dgm:cxn modelId="{9A71E929-AE3C-44DB-AD2D-549631C097B5}" type="presParOf" srcId="{CEA6ABF2-135C-49A8-958E-ABA123C760D4}" destId="{689BB4D9-8132-4819-AD2E-1A9C47AB34CD}" srcOrd="1" destOrd="0" presId="urn:microsoft.com/office/officeart/2018/5/layout/IconCircleLabelList"/>
    <dgm:cxn modelId="{A0F600D9-3193-4927-846D-224159639BEE}" type="presParOf" srcId="{CEA6ABF2-135C-49A8-958E-ABA123C760D4}" destId="{2C55CF48-6388-48D9-828D-A93D776F9EA3}" srcOrd="2" destOrd="0" presId="urn:microsoft.com/office/officeart/2018/5/layout/IconCircleLabelList"/>
    <dgm:cxn modelId="{072A273B-BE2D-4407-BDF3-BE5E2E2FA6A3}" type="presParOf" srcId="{2C55CF48-6388-48D9-828D-A93D776F9EA3}" destId="{ABAAB117-81D3-4AA1-9ABD-D74B1E05ECB7}" srcOrd="0" destOrd="0" presId="urn:microsoft.com/office/officeart/2018/5/layout/IconCircleLabelList"/>
    <dgm:cxn modelId="{EBAB2B50-8F05-439F-BA4D-79F45B622CA9}" type="presParOf" srcId="{2C55CF48-6388-48D9-828D-A93D776F9EA3}" destId="{C2E41A0A-1334-465A-A46A-CC1903CD9C98}" srcOrd="1" destOrd="0" presId="urn:microsoft.com/office/officeart/2018/5/layout/IconCircleLabelList"/>
    <dgm:cxn modelId="{FD3BDEFD-4582-47CC-968D-23300253553A}" type="presParOf" srcId="{2C55CF48-6388-48D9-828D-A93D776F9EA3}" destId="{17B3BA78-C289-4BB7-9E45-2B173B8AB2A7}" srcOrd="2" destOrd="0" presId="urn:microsoft.com/office/officeart/2018/5/layout/IconCircleLabelList"/>
    <dgm:cxn modelId="{4EEEAF91-5440-4E63-97F1-F81AA4CFF8AB}" type="presParOf" srcId="{2C55CF48-6388-48D9-828D-A93D776F9EA3}" destId="{FD05893A-884B-4957-9BD9-9C7D87D7F268}" srcOrd="3" destOrd="0" presId="urn:microsoft.com/office/officeart/2018/5/layout/IconCircleLabelList"/>
    <dgm:cxn modelId="{30FDA7A8-2D25-4812-8DBD-C543AC7BD2F9}" type="presParOf" srcId="{CEA6ABF2-135C-49A8-958E-ABA123C760D4}" destId="{B1F2BC7E-C808-43BF-9EF4-F04239AEBC65}" srcOrd="3" destOrd="0" presId="urn:microsoft.com/office/officeart/2018/5/layout/IconCircleLabelList"/>
    <dgm:cxn modelId="{74C56232-D8E3-4001-B1ED-57698DFFD48F}" type="presParOf" srcId="{CEA6ABF2-135C-49A8-958E-ABA123C760D4}" destId="{D9352BF3-41AD-49B2-B57D-ED5E9DFDD909}" srcOrd="4" destOrd="0" presId="urn:microsoft.com/office/officeart/2018/5/layout/IconCircleLabelList"/>
    <dgm:cxn modelId="{577FD72E-7EEF-4571-A16D-110EA453A5E8}" type="presParOf" srcId="{D9352BF3-41AD-49B2-B57D-ED5E9DFDD909}" destId="{BD87D5A8-E2A6-4037-8447-94BE8197F60D}" srcOrd="0" destOrd="0" presId="urn:microsoft.com/office/officeart/2018/5/layout/IconCircleLabelList"/>
    <dgm:cxn modelId="{FB103401-AC4D-49E1-BF65-2BE57D66EABD}" type="presParOf" srcId="{D9352BF3-41AD-49B2-B57D-ED5E9DFDD909}" destId="{5CF8BCF5-D06B-47CC-8E54-7BB8FEE8E845}" srcOrd="1" destOrd="0" presId="urn:microsoft.com/office/officeart/2018/5/layout/IconCircleLabelList"/>
    <dgm:cxn modelId="{9B237243-0D33-4D82-963A-FC2C9044E77F}" type="presParOf" srcId="{D9352BF3-41AD-49B2-B57D-ED5E9DFDD909}" destId="{42B5FE9A-1BE1-419F-BA0A-6D0225E19A57}" srcOrd="2" destOrd="0" presId="urn:microsoft.com/office/officeart/2018/5/layout/IconCircleLabelList"/>
    <dgm:cxn modelId="{CA7B157D-C7D9-46DE-8750-57BB962523AC}" type="presParOf" srcId="{D9352BF3-41AD-49B2-B57D-ED5E9DFDD909}" destId="{4FB010DD-F151-4E57-B534-17076E044EC1}" srcOrd="3" destOrd="0" presId="urn:microsoft.com/office/officeart/2018/5/layout/IconCircleLabelList"/>
    <dgm:cxn modelId="{850D49B3-5CD7-4542-99DB-F4581E54F940}" type="presParOf" srcId="{CEA6ABF2-135C-49A8-958E-ABA123C760D4}" destId="{172E78CD-905D-4AB5-8DBD-7BA497E792C8}" srcOrd="5" destOrd="0" presId="urn:microsoft.com/office/officeart/2018/5/layout/IconCircleLabelList"/>
    <dgm:cxn modelId="{4BCC5DAA-EB41-42C9-99A3-8632E305D599}" type="presParOf" srcId="{CEA6ABF2-135C-49A8-958E-ABA123C760D4}" destId="{EEACBFDF-924E-4617-86F1-B64EB7F2BA8A}" srcOrd="6" destOrd="0" presId="urn:microsoft.com/office/officeart/2018/5/layout/IconCircleLabelList"/>
    <dgm:cxn modelId="{78E09CB7-4838-4833-A39D-8545952C8D25}" type="presParOf" srcId="{EEACBFDF-924E-4617-86F1-B64EB7F2BA8A}" destId="{97D82D75-F98C-45D4-8B1B-55DD3A631765}" srcOrd="0" destOrd="0" presId="urn:microsoft.com/office/officeart/2018/5/layout/IconCircleLabelList"/>
    <dgm:cxn modelId="{90FECE54-BFBC-48A2-952E-693FA5511DB9}" type="presParOf" srcId="{EEACBFDF-924E-4617-86F1-B64EB7F2BA8A}" destId="{C4274E28-BC12-4DFC-AF62-0C1CD3F1F706}" srcOrd="1" destOrd="0" presId="urn:microsoft.com/office/officeart/2018/5/layout/IconCircleLabelList"/>
    <dgm:cxn modelId="{1899C071-A392-468A-A7F2-76C549B5F439}" type="presParOf" srcId="{EEACBFDF-924E-4617-86F1-B64EB7F2BA8A}" destId="{2EE113C7-E2B5-46E1-A0F3-92F9D7590F2E}" srcOrd="2" destOrd="0" presId="urn:microsoft.com/office/officeart/2018/5/layout/IconCircleLabelList"/>
    <dgm:cxn modelId="{1E41C62E-8AB0-475F-831D-125A6284734E}" type="presParOf" srcId="{EEACBFDF-924E-4617-86F1-B64EB7F2BA8A}" destId="{FEBF2FCF-697D-4A64-8D65-26D01CBFE072}" srcOrd="3" destOrd="0" presId="urn:microsoft.com/office/officeart/2018/5/layout/IconCircleLabelList"/>
    <dgm:cxn modelId="{F64032BB-7970-4944-8730-E30093E8C3CF}" type="presParOf" srcId="{CEA6ABF2-135C-49A8-958E-ABA123C760D4}" destId="{A05162F3-E44B-493A-A827-3D370E7C2E7B}" srcOrd="7" destOrd="0" presId="urn:microsoft.com/office/officeart/2018/5/layout/IconCircleLabelList"/>
    <dgm:cxn modelId="{97F63ABD-B2CC-4824-B107-28875BC0BBE6}" type="presParOf" srcId="{CEA6ABF2-135C-49A8-958E-ABA123C760D4}" destId="{26F1A14E-0623-4825-B568-906DB21BCA7B}" srcOrd="8" destOrd="0" presId="urn:microsoft.com/office/officeart/2018/5/layout/IconCircleLabelList"/>
    <dgm:cxn modelId="{679269C6-63C0-49DB-9420-BF174A835403}" type="presParOf" srcId="{26F1A14E-0623-4825-B568-906DB21BCA7B}" destId="{325A53E7-B8BC-4785-8841-94572E3C5285}" srcOrd="0" destOrd="0" presId="urn:microsoft.com/office/officeart/2018/5/layout/IconCircleLabelList"/>
    <dgm:cxn modelId="{8918B909-B040-49FE-803F-0D4F4BA15A6B}" type="presParOf" srcId="{26F1A14E-0623-4825-B568-906DB21BCA7B}" destId="{16DA71AB-D65E-4D60-BC07-20E2D8DBE4A3}" srcOrd="1" destOrd="0" presId="urn:microsoft.com/office/officeart/2018/5/layout/IconCircleLabelList"/>
    <dgm:cxn modelId="{E8FDFBA6-6A17-449E-A2F2-056B252F1D82}" type="presParOf" srcId="{26F1A14E-0623-4825-B568-906DB21BCA7B}" destId="{4B2BE9FA-995D-4701-B4A6-8396D7AE06BB}" srcOrd="2" destOrd="0" presId="urn:microsoft.com/office/officeart/2018/5/layout/IconCircleLabelList"/>
    <dgm:cxn modelId="{BFEAD5C4-9422-438E-B103-874AA9C7B9FC}" type="presParOf" srcId="{26F1A14E-0623-4825-B568-906DB21BCA7B}" destId="{7660A12F-4DF1-4B1F-AA66-0D58142F2C6E}"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855B2C-3A15-466B-8209-C55BF76E75EA}"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1B171FE-6D43-4E6A-BEA0-FDB18F7EF0C1}">
      <dgm:prSet/>
      <dgm:spPr/>
      <dgm:t>
        <a:bodyPr/>
        <a:lstStyle/>
        <a:p>
          <a:pPr>
            <a:defRPr cap="all"/>
          </a:pPr>
          <a:r>
            <a:rPr lang="en-GB"/>
            <a:t>Forming</a:t>
          </a:r>
          <a:endParaRPr lang="en-US"/>
        </a:p>
      </dgm:t>
    </dgm:pt>
    <dgm:pt modelId="{9B1E1C5B-17D8-4E30-9081-C9A8493D8F89}" type="parTrans" cxnId="{2A235AFE-984E-46E1-B3F8-5E77821B5A8A}">
      <dgm:prSet/>
      <dgm:spPr/>
      <dgm:t>
        <a:bodyPr/>
        <a:lstStyle/>
        <a:p>
          <a:endParaRPr lang="en-US"/>
        </a:p>
      </dgm:t>
    </dgm:pt>
    <dgm:pt modelId="{B9E5E498-0B57-4BD4-9184-1DA0EBC94B16}" type="sibTrans" cxnId="{2A235AFE-984E-46E1-B3F8-5E77821B5A8A}">
      <dgm:prSet/>
      <dgm:spPr/>
      <dgm:t>
        <a:bodyPr/>
        <a:lstStyle/>
        <a:p>
          <a:endParaRPr lang="en-US"/>
        </a:p>
      </dgm:t>
    </dgm:pt>
    <dgm:pt modelId="{F090C6F8-F8E9-4BC4-86B1-90C0EBBD6A36}">
      <dgm:prSet/>
      <dgm:spPr/>
      <dgm:t>
        <a:bodyPr/>
        <a:lstStyle/>
        <a:p>
          <a:pPr>
            <a:defRPr cap="all"/>
          </a:pPr>
          <a:r>
            <a:rPr lang="en-GB"/>
            <a:t>Storming</a:t>
          </a:r>
          <a:endParaRPr lang="en-US"/>
        </a:p>
      </dgm:t>
    </dgm:pt>
    <dgm:pt modelId="{5DC0806B-F531-4860-A831-E69238EFCD2C}" type="parTrans" cxnId="{C9CA0863-CF4B-4770-AA8F-4DE86B11296E}">
      <dgm:prSet/>
      <dgm:spPr/>
      <dgm:t>
        <a:bodyPr/>
        <a:lstStyle/>
        <a:p>
          <a:endParaRPr lang="en-US"/>
        </a:p>
      </dgm:t>
    </dgm:pt>
    <dgm:pt modelId="{E7704CA2-A698-4806-B8A2-5DECE2E034AE}" type="sibTrans" cxnId="{C9CA0863-CF4B-4770-AA8F-4DE86B11296E}">
      <dgm:prSet/>
      <dgm:spPr/>
      <dgm:t>
        <a:bodyPr/>
        <a:lstStyle/>
        <a:p>
          <a:endParaRPr lang="en-US"/>
        </a:p>
      </dgm:t>
    </dgm:pt>
    <dgm:pt modelId="{2B675A4A-1FFC-49C6-965F-30D68BE321B2}">
      <dgm:prSet/>
      <dgm:spPr/>
      <dgm:t>
        <a:bodyPr/>
        <a:lstStyle/>
        <a:p>
          <a:pPr>
            <a:defRPr cap="all"/>
          </a:pPr>
          <a:r>
            <a:rPr lang="en-GB"/>
            <a:t>Performing</a:t>
          </a:r>
          <a:endParaRPr lang="en-US"/>
        </a:p>
      </dgm:t>
    </dgm:pt>
    <dgm:pt modelId="{7A6CFD01-6781-4AAF-B7DA-91CAE53747FE}" type="parTrans" cxnId="{40B87B6B-9496-4348-889D-F39DF23AD5F5}">
      <dgm:prSet/>
      <dgm:spPr/>
      <dgm:t>
        <a:bodyPr/>
        <a:lstStyle/>
        <a:p>
          <a:endParaRPr lang="en-US"/>
        </a:p>
      </dgm:t>
    </dgm:pt>
    <dgm:pt modelId="{E7F0C8E9-6B3A-4494-889F-C240ADD7FC70}" type="sibTrans" cxnId="{40B87B6B-9496-4348-889D-F39DF23AD5F5}">
      <dgm:prSet/>
      <dgm:spPr/>
      <dgm:t>
        <a:bodyPr/>
        <a:lstStyle/>
        <a:p>
          <a:endParaRPr lang="en-US"/>
        </a:p>
      </dgm:t>
    </dgm:pt>
    <dgm:pt modelId="{B65133FD-7064-4CC8-9E59-1F9E14CCECDD}">
      <dgm:prSet/>
      <dgm:spPr/>
      <dgm:t>
        <a:bodyPr/>
        <a:lstStyle/>
        <a:p>
          <a:pPr>
            <a:defRPr cap="all"/>
          </a:pPr>
          <a:r>
            <a:rPr lang="en-GB"/>
            <a:t>Norming </a:t>
          </a:r>
          <a:endParaRPr lang="en-US"/>
        </a:p>
      </dgm:t>
    </dgm:pt>
    <dgm:pt modelId="{220DC602-0398-49F7-BF37-EF43C6C579AF}" type="parTrans" cxnId="{26CC48AC-230E-4350-8FEE-485AD3EFB393}">
      <dgm:prSet/>
      <dgm:spPr/>
      <dgm:t>
        <a:bodyPr/>
        <a:lstStyle/>
        <a:p>
          <a:endParaRPr lang="en-US"/>
        </a:p>
      </dgm:t>
    </dgm:pt>
    <dgm:pt modelId="{6BF067F1-17B9-495D-B43A-411D321D5463}" type="sibTrans" cxnId="{26CC48AC-230E-4350-8FEE-485AD3EFB393}">
      <dgm:prSet/>
      <dgm:spPr/>
      <dgm:t>
        <a:bodyPr/>
        <a:lstStyle/>
        <a:p>
          <a:endParaRPr lang="en-US"/>
        </a:p>
      </dgm:t>
    </dgm:pt>
    <dgm:pt modelId="{AEAF01B3-3F26-4A1A-B8D3-05E82030259A}">
      <dgm:prSet/>
      <dgm:spPr/>
      <dgm:t>
        <a:bodyPr/>
        <a:lstStyle/>
        <a:p>
          <a:pPr>
            <a:defRPr cap="all"/>
          </a:pPr>
          <a:r>
            <a:rPr lang="en-GB"/>
            <a:t>Adjourning</a:t>
          </a:r>
          <a:endParaRPr lang="en-US"/>
        </a:p>
      </dgm:t>
    </dgm:pt>
    <dgm:pt modelId="{976DECDA-6C23-49B2-B11E-3E9F262FF9F4}" type="parTrans" cxnId="{B3C1BA45-4616-4755-8722-C7D2BF88CE06}">
      <dgm:prSet/>
      <dgm:spPr/>
      <dgm:t>
        <a:bodyPr/>
        <a:lstStyle/>
        <a:p>
          <a:endParaRPr lang="en-US"/>
        </a:p>
      </dgm:t>
    </dgm:pt>
    <dgm:pt modelId="{1E374F4A-5EC8-4032-8685-D5320CFD9628}" type="sibTrans" cxnId="{B3C1BA45-4616-4755-8722-C7D2BF88CE06}">
      <dgm:prSet/>
      <dgm:spPr/>
      <dgm:t>
        <a:bodyPr/>
        <a:lstStyle/>
        <a:p>
          <a:endParaRPr lang="en-US"/>
        </a:p>
      </dgm:t>
    </dgm:pt>
    <dgm:pt modelId="{CEA6ABF2-135C-49A8-958E-ABA123C760D4}" type="pres">
      <dgm:prSet presAssocID="{42855B2C-3A15-466B-8209-C55BF76E75EA}" presName="root" presStyleCnt="0">
        <dgm:presLayoutVars>
          <dgm:dir/>
          <dgm:resizeHandles val="exact"/>
        </dgm:presLayoutVars>
      </dgm:prSet>
      <dgm:spPr/>
    </dgm:pt>
    <dgm:pt modelId="{9979BD40-0E9A-455A-800A-A0F6B63CD322}" type="pres">
      <dgm:prSet presAssocID="{21B171FE-6D43-4E6A-BEA0-FDB18F7EF0C1}" presName="compNode" presStyleCnt="0"/>
      <dgm:spPr/>
    </dgm:pt>
    <dgm:pt modelId="{81034760-9B73-45B9-99DA-0FAE53E4D7E5}" type="pres">
      <dgm:prSet presAssocID="{21B171FE-6D43-4E6A-BEA0-FDB18F7EF0C1}" presName="iconBgRect" presStyleLbl="bgShp" presStyleIdx="0" presStyleCnt="5"/>
      <dgm:spPr/>
    </dgm:pt>
    <dgm:pt modelId="{D77BDAA2-1C92-4B1B-86DD-45D81885C77A}" type="pres">
      <dgm:prSet presAssocID="{21B171FE-6D43-4E6A-BEA0-FDB18F7EF0C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mboo"/>
        </a:ext>
      </dgm:extLst>
    </dgm:pt>
    <dgm:pt modelId="{D2ADEB23-244A-498A-829A-4FD018003D83}" type="pres">
      <dgm:prSet presAssocID="{21B171FE-6D43-4E6A-BEA0-FDB18F7EF0C1}" presName="spaceRect" presStyleCnt="0"/>
      <dgm:spPr/>
    </dgm:pt>
    <dgm:pt modelId="{4185D4A2-C7D5-41DF-B88E-F0F2C3CE630E}" type="pres">
      <dgm:prSet presAssocID="{21B171FE-6D43-4E6A-BEA0-FDB18F7EF0C1}" presName="textRect" presStyleLbl="revTx" presStyleIdx="0" presStyleCnt="5">
        <dgm:presLayoutVars>
          <dgm:chMax val="1"/>
          <dgm:chPref val="1"/>
        </dgm:presLayoutVars>
      </dgm:prSet>
      <dgm:spPr/>
    </dgm:pt>
    <dgm:pt modelId="{689BB4D9-8132-4819-AD2E-1A9C47AB34CD}" type="pres">
      <dgm:prSet presAssocID="{B9E5E498-0B57-4BD4-9184-1DA0EBC94B16}" presName="sibTrans" presStyleCnt="0"/>
      <dgm:spPr/>
    </dgm:pt>
    <dgm:pt modelId="{2C55CF48-6388-48D9-828D-A93D776F9EA3}" type="pres">
      <dgm:prSet presAssocID="{F090C6F8-F8E9-4BC4-86B1-90C0EBBD6A36}" presName="compNode" presStyleCnt="0"/>
      <dgm:spPr/>
    </dgm:pt>
    <dgm:pt modelId="{ABAAB117-81D3-4AA1-9ABD-D74B1E05ECB7}" type="pres">
      <dgm:prSet presAssocID="{F090C6F8-F8E9-4BC4-86B1-90C0EBBD6A36}" presName="iconBgRect" presStyleLbl="bgShp" presStyleIdx="1" presStyleCnt="5"/>
      <dgm:spPr/>
    </dgm:pt>
    <dgm:pt modelId="{C2E41A0A-1334-465A-A46A-CC1903CD9C98}" type="pres">
      <dgm:prSet presAssocID="{F090C6F8-F8E9-4BC4-86B1-90C0EBBD6A3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ning"/>
        </a:ext>
      </dgm:extLst>
    </dgm:pt>
    <dgm:pt modelId="{17B3BA78-C289-4BB7-9E45-2B173B8AB2A7}" type="pres">
      <dgm:prSet presAssocID="{F090C6F8-F8E9-4BC4-86B1-90C0EBBD6A36}" presName="spaceRect" presStyleCnt="0"/>
      <dgm:spPr/>
    </dgm:pt>
    <dgm:pt modelId="{FD05893A-884B-4957-9BD9-9C7D87D7F268}" type="pres">
      <dgm:prSet presAssocID="{F090C6F8-F8E9-4BC4-86B1-90C0EBBD6A36}" presName="textRect" presStyleLbl="revTx" presStyleIdx="1" presStyleCnt="5">
        <dgm:presLayoutVars>
          <dgm:chMax val="1"/>
          <dgm:chPref val="1"/>
        </dgm:presLayoutVars>
      </dgm:prSet>
      <dgm:spPr/>
    </dgm:pt>
    <dgm:pt modelId="{B1F2BC7E-C808-43BF-9EF4-F04239AEBC65}" type="pres">
      <dgm:prSet presAssocID="{E7704CA2-A698-4806-B8A2-5DECE2E034AE}" presName="sibTrans" presStyleCnt="0"/>
      <dgm:spPr/>
    </dgm:pt>
    <dgm:pt modelId="{D9352BF3-41AD-49B2-B57D-ED5E9DFDD909}" type="pres">
      <dgm:prSet presAssocID="{2B675A4A-1FFC-49C6-965F-30D68BE321B2}" presName="compNode" presStyleCnt="0"/>
      <dgm:spPr/>
    </dgm:pt>
    <dgm:pt modelId="{BD87D5A8-E2A6-4037-8447-94BE8197F60D}" type="pres">
      <dgm:prSet presAssocID="{2B675A4A-1FFC-49C6-965F-30D68BE321B2}" presName="iconBgRect" presStyleLbl="bgShp" presStyleIdx="2" presStyleCnt="5"/>
      <dgm:spPr/>
    </dgm:pt>
    <dgm:pt modelId="{5CF8BCF5-D06B-47CC-8E54-7BB8FEE8E845}" type="pres">
      <dgm:prSet presAssocID="{2B675A4A-1FFC-49C6-965F-30D68BE321B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rama"/>
        </a:ext>
      </dgm:extLst>
    </dgm:pt>
    <dgm:pt modelId="{42B5FE9A-1BE1-419F-BA0A-6D0225E19A57}" type="pres">
      <dgm:prSet presAssocID="{2B675A4A-1FFC-49C6-965F-30D68BE321B2}" presName="spaceRect" presStyleCnt="0"/>
      <dgm:spPr/>
    </dgm:pt>
    <dgm:pt modelId="{4FB010DD-F151-4E57-B534-17076E044EC1}" type="pres">
      <dgm:prSet presAssocID="{2B675A4A-1FFC-49C6-965F-30D68BE321B2}" presName="textRect" presStyleLbl="revTx" presStyleIdx="2" presStyleCnt="5">
        <dgm:presLayoutVars>
          <dgm:chMax val="1"/>
          <dgm:chPref val="1"/>
        </dgm:presLayoutVars>
      </dgm:prSet>
      <dgm:spPr/>
    </dgm:pt>
    <dgm:pt modelId="{172E78CD-905D-4AB5-8DBD-7BA497E792C8}" type="pres">
      <dgm:prSet presAssocID="{E7F0C8E9-6B3A-4494-889F-C240ADD7FC70}" presName="sibTrans" presStyleCnt="0"/>
      <dgm:spPr/>
    </dgm:pt>
    <dgm:pt modelId="{EEACBFDF-924E-4617-86F1-B64EB7F2BA8A}" type="pres">
      <dgm:prSet presAssocID="{B65133FD-7064-4CC8-9E59-1F9E14CCECDD}" presName="compNode" presStyleCnt="0"/>
      <dgm:spPr/>
    </dgm:pt>
    <dgm:pt modelId="{97D82D75-F98C-45D4-8B1B-55DD3A631765}" type="pres">
      <dgm:prSet presAssocID="{B65133FD-7064-4CC8-9E59-1F9E14CCECDD}" presName="iconBgRect" presStyleLbl="bgShp" presStyleIdx="3" presStyleCnt="5"/>
      <dgm:spPr/>
    </dgm:pt>
    <dgm:pt modelId="{C4274E28-BC12-4DFC-AF62-0C1CD3F1F706}" type="pres">
      <dgm:prSet presAssocID="{B65133FD-7064-4CC8-9E59-1F9E14CCECD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ustomer Review"/>
        </a:ext>
      </dgm:extLst>
    </dgm:pt>
    <dgm:pt modelId="{2EE113C7-E2B5-46E1-A0F3-92F9D7590F2E}" type="pres">
      <dgm:prSet presAssocID="{B65133FD-7064-4CC8-9E59-1F9E14CCECDD}" presName="spaceRect" presStyleCnt="0"/>
      <dgm:spPr/>
    </dgm:pt>
    <dgm:pt modelId="{FEBF2FCF-697D-4A64-8D65-26D01CBFE072}" type="pres">
      <dgm:prSet presAssocID="{B65133FD-7064-4CC8-9E59-1F9E14CCECDD}" presName="textRect" presStyleLbl="revTx" presStyleIdx="3" presStyleCnt="5">
        <dgm:presLayoutVars>
          <dgm:chMax val="1"/>
          <dgm:chPref val="1"/>
        </dgm:presLayoutVars>
      </dgm:prSet>
      <dgm:spPr/>
    </dgm:pt>
    <dgm:pt modelId="{A05162F3-E44B-493A-A827-3D370E7C2E7B}" type="pres">
      <dgm:prSet presAssocID="{6BF067F1-17B9-495D-B43A-411D321D5463}" presName="sibTrans" presStyleCnt="0"/>
      <dgm:spPr/>
    </dgm:pt>
    <dgm:pt modelId="{26F1A14E-0623-4825-B568-906DB21BCA7B}" type="pres">
      <dgm:prSet presAssocID="{AEAF01B3-3F26-4A1A-B8D3-05E82030259A}" presName="compNode" presStyleCnt="0"/>
      <dgm:spPr/>
    </dgm:pt>
    <dgm:pt modelId="{325A53E7-B8BC-4785-8841-94572E3C5285}" type="pres">
      <dgm:prSet presAssocID="{AEAF01B3-3F26-4A1A-B8D3-05E82030259A}" presName="iconBgRect" presStyleLbl="bgShp" presStyleIdx="4" presStyleCnt="5"/>
      <dgm:spPr/>
    </dgm:pt>
    <dgm:pt modelId="{16DA71AB-D65E-4D60-BC07-20E2D8DBE4A3}" type="pres">
      <dgm:prSet presAssocID="{AEAF01B3-3F26-4A1A-B8D3-05E82030259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opwatch"/>
        </a:ext>
      </dgm:extLst>
    </dgm:pt>
    <dgm:pt modelId="{4B2BE9FA-995D-4701-B4A6-8396D7AE06BB}" type="pres">
      <dgm:prSet presAssocID="{AEAF01B3-3F26-4A1A-B8D3-05E82030259A}" presName="spaceRect" presStyleCnt="0"/>
      <dgm:spPr/>
    </dgm:pt>
    <dgm:pt modelId="{7660A12F-4DF1-4B1F-AA66-0D58142F2C6E}" type="pres">
      <dgm:prSet presAssocID="{AEAF01B3-3F26-4A1A-B8D3-05E82030259A}" presName="textRect" presStyleLbl="revTx" presStyleIdx="4" presStyleCnt="5">
        <dgm:presLayoutVars>
          <dgm:chMax val="1"/>
          <dgm:chPref val="1"/>
        </dgm:presLayoutVars>
      </dgm:prSet>
      <dgm:spPr/>
    </dgm:pt>
  </dgm:ptLst>
  <dgm:cxnLst>
    <dgm:cxn modelId="{C786DD18-6D52-4910-8EE9-4E446871D1EE}" type="presOf" srcId="{B65133FD-7064-4CC8-9E59-1F9E14CCECDD}" destId="{FEBF2FCF-697D-4A64-8D65-26D01CBFE072}" srcOrd="0" destOrd="0" presId="urn:microsoft.com/office/officeart/2018/5/layout/IconCircleLabelList"/>
    <dgm:cxn modelId="{C9CA0863-CF4B-4770-AA8F-4DE86B11296E}" srcId="{42855B2C-3A15-466B-8209-C55BF76E75EA}" destId="{F090C6F8-F8E9-4BC4-86B1-90C0EBBD6A36}" srcOrd="1" destOrd="0" parTransId="{5DC0806B-F531-4860-A831-E69238EFCD2C}" sibTransId="{E7704CA2-A698-4806-B8A2-5DECE2E034AE}"/>
    <dgm:cxn modelId="{B3C1BA45-4616-4755-8722-C7D2BF88CE06}" srcId="{42855B2C-3A15-466B-8209-C55BF76E75EA}" destId="{AEAF01B3-3F26-4A1A-B8D3-05E82030259A}" srcOrd="4" destOrd="0" parTransId="{976DECDA-6C23-49B2-B11E-3E9F262FF9F4}" sibTransId="{1E374F4A-5EC8-4032-8685-D5320CFD9628}"/>
    <dgm:cxn modelId="{40B87B6B-9496-4348-889D-F39DF23AD5F5}" srcId="{42855B2C-3A15-466B-8209-C55BF76E75EA}" destId="{2B675A4A-1FFC-49C6-965F-30D68BE321B2}" srcOrd="2" destOrd="0" parTransId="{7A6CFD01-6781-4AAF-B7DA-91CAE53747FE}" sibTransId="{E7F0C8E9-6B3A-4494-889F-C240ADD7FC70}"/>
    <dgm:cxn modelId="{8C3B2978-57AE-4783-A329-237CB231B6CD}" type="presOf" srcId="{F090C6F8-F8E9-4BC4-86B1-90C0EBBD6A36}" destId="{FD05893A-884B-4957-9BD9-9C7D87D7F268}" srcOrd="0" destOrd="0" presId="urn:microsoft.com/office/officeart/2018/5/layout/IconCircleLabelList"/>
    <dgm:cxn modelId="{26CC48AC-230E-4350-8FEE-485AD3EFB393}" srcId="{42855B2C-3A15-466B-8209-C55BF76E75EA}" destId="{B65133FD-7064-4CC8-9E59-1F9E14CCECDD}" srcOrd="3" destOrd="0" parTransId="{220DC602-0398-49F7-BF37-EF43C6C579AF}" sibTransId="{6BF067F1-17B9-495D-B43A-411D321D5463}"/>
    <dgm:cxn modelId="{4B7B95B5-0CA2-4D4B-86D0-ACD59AA73C63}" type="presOf" srcId="{21B171FE-6D43-4E6A-BEA0-FDB18F7EF0C1}" destId="{4185D4A2-C7D5-41DF-B88E-F0F2C3CE630E}" srcOrd="0" destOrd="0" presId="urn:microsoft.com/office/officeart/2018/5/layout/IconCircleLabelList"/>
    <dgm:cxn modelId="{CC6557E1-5D92-46B0-8B45-D5084228F764}" type="presOf" srcId="{42855B2C-3A15-466B-8209-C55BF76E75EA}" destId="{CEA6ABF2-135C-49A8-958E-ABA123C760D4}" srcOrd="0" destOrd="0" presId="urn:microsoft.com/office/officeart/2018/5/layout/IconCircleLabelList"/>
    <dgm:cxn modelId="{E18CACF8-E978-439D-A4AE-F297DCD5766C}" type="presOf" srcId="{AEAF01B3-3F26-4A1A-B8D3-05E82030259A}" destId="{7660A12F-4DF1-4B1F-AA66-0D58142F2C6E}" srcOrd="0" destOrd="0" presId="urn:microsoft.com/office/officeart/2018/5/layout/IconCircleLabelList"/>
    <dgm:cxn modelId="{63A234FC-091C-4988-9641-FB754AF764E4}" type="presOf" srcId="{2B675A4A-1FFC-49C6-965F-30D68BE321B2}" destId="{4FB010DD-F151-4E57-B534-17076E044EC1}" srcOrd="0" destOrd="0" presId="urn:microsoft.com/office/officeart/2018/5/layout/IconCircleLabelList"/>
    <dgm:cxn modelId="{2A235AFE-984E-46E1-B3F8-5E77821B5A8A}" srcId="{42855B2C-3A15-466B-8209-C55BF76E75EA}" destId="{21B171FE-6D43-4E6A-BEA0-FDB18F7EF0C1}" srcOrd="0" destOrd="0" parTransId="{9B1E1C5B-17D8-4E30-9081-C9A8493D8F89}" sibTransId="{B9E5E498-0B57-4BD4-9184-1DA0EBC94B16}"/>
    <dgm:cxn modelId="{E14D9E1F-AB3E-4FFD-B7CC-849CF07D4C82}" type="presParOf" srcId="{CEA6ABF2-135C-49A8-958E-ABA123C760D4}" destId="{9979BD40-0E9A-455A-800A-A0F6B63CD322}" srcOrd="0" destOrd="0" presId="urn:microsoft.com/office/officeart/2018/5/layout/IconCircleLabelList"/>
    <dgm:cxn modelId="{B3EEF40B-07EF-471C-8393-B2A7DAEE5FEE}" type="presParOf" srcId="{9979BD40-0E9A-455A-800A-A0F6B63CD322}" destId="{81034760-9B73-45B9-99DA-0FAE53E4D7E5}" srcOrd="0" destOrd="0" presId="urn:microsoft.com/office/officeart/2018/5/layout/IconCircleLabelList"/>
    <dgm:cxn modelId="{75C88458-5368-4BC5-94F7-FE90FA1BEE8C}" type="presParOf" srcId="{9979BD40-0E9A-455A-800A-A0F6B63CD322}" destId="{D77BDAA2-1C92-4B1B-86DD-45D81885C77A}" srcOrd="1" destOrd="0" presId="urn:microsoft.com/office/officeart/2018/5/layout/IconCircleLabelList"/>
    <dgm:cxn modelId="{4099D319-5AAE-4AD7-8E1F-F3AB8ED56517}" type="presParOf" srcId="{9979BD40-0E9A-455A-800A-A0F6B63CD322}" destId="{D2ADEB23-244A-498A-829A-4FD018003D83}" srcOrd="2" destOrd="0" presId="urn:microsoft.com/office/officeart/2018/5/layout/IconCircleLabelList"/>
    <dgm:cxn modelId="{43763A54-7279-4B54-BCAC-7E95ADF4A2C2}" type="presParOf" srcId="{9979BD40-0E9A-455A-800A-A0F6B63CD322}" destId="{4185D4A2-C7D5-41DF-B88E-F0F2C3CE630E}" srcOrd="3" destOrd="0" presId="urn:microsoft.com/office/officeart/2018/5/layout/IconCircleLabelList"/>
    <dgm:cxn modelId="{9A71E929-AE3C-44DB-AD2D-549631C097B5}" type="presParOf" srcId="{CEA6ABF2-135C-49A8-958E-ABA123C760D4}" destId="{689BB4D9-8132-4819-AD2E-1A9C47AB34CD}" srcOrd="1" destOrd="0" presId="urn:microsoft.com/office/officeart/2018/5/layout/IconCircleLabelList"/>
    <dgm:cxn modelId="{A0F600D9-3193-4927-846D-224159639BEE}" type="presParOf" srcId="{CEA6ABF2-135C-49A8-958E-ABA123C760D4}" destId="{2C55CF48-6388-48D9-828D-A93D776F9EA3}" srcOrd="2" destOrd="0" presId="urn:microsoft.com/office/officeart/2018/5/layout/IconCircleLabelList"/>
    <dgm:cxn modelId="{072A273B-BE2D-4407-BDF3-BE5E2E2FA6A3}" type="presParOf" srcId="{2C55CF48-6388-48D9-828D-A93D776F9EA3}" destId="{ABAAB117-81D3-4AA1-9ABD-D74B1E05ECB7}" srcOrd="0" destOrd="0" presId="urn:microsoft.com/office/officeart/2018/5/layout/IconCircleLabelList"/>
    <dgm:cxn modelId="{EBAB2B50-8F05-439F-BA4D-79F45B622CA9}" type="presParOf" srcId="{2C55CF48-6388-48D9-828D-A93D776F9EA3}" destId="{C2E41A0A-1334-465A-A46A-CC1903CD9C98}" srcOrd="1" destOrd="0" presId="urn:microsoft.com/office/officeart/2018/5/layout/IconCircleLabelList"/>
    <dgm:cxn modelId="{FD3BDEFD-4582-47CC-968D-23300253553A}" type="presParOf" srcId="{2C55CF48-6388-48D9-828D-A93D776F9EA3}" destId="{17B3BA78-C289-4BB7-9E45-2B173B8AB2A7}" srcOrd="2" destOrd="0" presId="urn:microsoft.com/office/officeart/2018/5/layout/IconCircleLabelList"/>
    <dgm:cxn modelId="{4EEEAF91-5440-4E63-97F1-F81AA4CFF8AB}" type="presParOf" srcId="{2C55CF48-6388-48D9-828D-A93D776F9EA3}" destId="{FD05893A-884B-4957-9BD9-9C7D87D7F268}" srcOrd="3" destOrd="0" presId="urn:microsoft.com/office/officeart/2018/5/layout/IconCircleLabelList"/>
    <dgm:cxn modelId="{30FDA7A8-2D25-4812-8DBD-C543AC7BD2F9}" type="presParOf" srcId="{CEA6ABF2-135C-49A8-958E-ABA123C760D4}" destId="{B1F2BC7E-C808-43BF-9EF4-F04239AEBC65}" srcOrd="3" destOrd="0" presId="urn:microsoft.com/office/officeart/2018/5/layout/IconCircleLabelList"/>
    <dgm:cxn modelId="{74C56232-D8E3-4001-B1ED-57698DFFD48F}" type="presParOf" srcId="{CEA6ABF2-135C-49A8-958E-ABA123C760D4}" destId="{D9352BF3-41AD-49B2-B57D-ED5E9DFDD909}" srcOrd="4" destOrd="0" presId="urn:microsoft.com/office/officeart/2018/5/layout/IconCircleLabelList"/>
    <dgm:cxn modelId="{577FD72E-7EEF-4571-A16D-110EA453A5E8}" type="presParOf" srcId="{D9352BF3-41AD-49B2-B57D-ED5E9DFDD909}" destId="{BD87D5A8-E2A6-4037-8447-94BE8197F60D}" srcOrd="0" destOrd="0" presId="urn:microsoft.com/office/officeart/2018/5/layout/IconCircleLabelList"/>
    <dgm:cxn modelId="{FB103401-AC4D-49E1-BF65-2BE57D66EABD}" type="presParOf" srcId="{D9352BF3-41AD-49B2-B57D-ED5E9DFDD909}" destId="{5CF8BCF5-D06B-47CC-8E54-7BB8FEE8E845}" srcOrd="1" destOrd="0" presId="urn:microsoft.com/office/officeart/2018/5/layout/IconCircleLabelList"/>
    <dgm:cxn modelId="{9B237243-0D33-4D82-963A-FC2C9044E77F}" type="presParOf" srcId="{D9352BF3-41AD-49B2-B57D-ED5E9DFDD909}" destId="{42B5FE9A-1BE1-419F-BA0A-6D0225E19A57}" srcOrd="2" destOrd="0" presId="urn:microsoft.com/office/officeart/2018/5/layout/IconCircleLabelList"/>
    <dgm:cxn modelId="{CA7B157D-C7D9-46DE-8750-57BB962523AC}" type="presParOf" srcId="{D9352BF3-41AD-49B2-B57D-ED5E9DFDD909}" destId="{4FB010DD-F151-4E57-B534-17076E044EC1}" srcOrd="3" destOrd="0" presId="urn:microsoft.com/office/officeart/2018/5/layout/IconCircleLabelList"/>
    <dgm:cxn modelId="{850D49B3-5CD7-4542-99DB-F4581E54F940}" type="presParOf" srcId="{CEA6ABF2-135C-49A8-958E-ABA123C760D4}" destId="{172E78CD-905D-4AB5-8DBD-7BA497E792C8}" srcOrd="5" destOrd="0" presId="urn:microsoft.com/office/officeart/2018/5/layout/IconCircleLabelList"/>
    <dgm:cxn modelId="{4BCC5DAA-EB41-42C9-99A3-8632E305D599}" type="presParOf" srcId="{CEA6ABF2-135C-49A8-958E-ABA123C760D4}" destId="{EEACBFDF-924E-4617-86F1-B64EB7F2BA8A}" srcOrd="6" destOrd="0" presId="urn:microsoft.com/office/officeart/2018/5/layout/IconCircleLabelList"/>
    <dgm:cxn modelId="{78E09CB7-4838-4833-A39D-8545952C8D25}" type="presParOf" srcId="{EEACBFDF-924E-4617-86F1-B64EB7F2BA8A}" destId="{97D82D75-F98C-45D4-8B1B-55DD3A631765}" srcOrd="0" destOrd="0" presId="urn:microsoft.com/office/officeart/2018/5/layout/IconCircleLabelList"/>
    <dgm:cxn modelId="{90FECE54-BFBC-48A2-952E-693FA5511DB9}" type="presParOf" srcId="{EEACBFDF-924E-4617-86F1-B64EB7F2BA8A}" destId="{C4274E28-BC12-4DFC-AF62-0C1CD3F1F706}" srcOrd="1" destOrd="0" presId="urn:microsoft.com/office/officeart/2018/5/layout/IconCircleLabelList"/>
    <dgm:cxn modelId="{1899C071-A392-468A-A7F2-76C549B5F439}" type="presParOf" srcId="{EEACBFDF-924E-4617-86F1-B64EB7F2BA8A}" destId="{2EE113C7-E2B5-46E1-A0F3-92F9D7590F2E}" srcOrd="2" destOrd="0" presId="urn:microsoft.com/office/officeart/2018/5/layout/IconCircleLabelList"/>
    <dgm:cxn modelId="{1E41C62E-8AB0-475F-831D-125A6284734E}" type="presParOf" srcId="{EEACBFDF-924E-4617-86F1-B64EB7F2BA8A}" destId="{FEBF2FCF-697D-4A64-8D65-26D01CBFE072}" srcOrd="3" destOrd="0" presId="urn:microsoft.com/office/officeart/2018/5/layout/IconCircleLabelList"/>
    <dgm:cxn modelId="{F64032BB-7970-4944-8730-E30093E8C3CF}" type="presParOf" srcId="{CEA6ABF2-135C-49A8-958E-ABA123C760D4}" destId="{A05162F3-E44B-493A-A827-3D370E7C2E7B}" srcOrd="7" destOrd="0" presId="urn:microsoft.com/office/officeart/2018/5/layout/IconCircleLabelList"/>
    <dgm:cxn modelId="{97F63ABD-B2CC-4824-B107-28875BC0BBE6}" type="presParOf" srcId="{CEA6ABF2-135C-49A8-958E-ABA123C760D4}" destId="{26F1A14E-0623-4825-B568-906DB21BCA7B}" srcOrd="8" destOrd="0" presId="urn:microsoft.com/office/officeart/2018/5/layout/IconCircleLabelList"/>
    <dgm:cxn modelId="{679269C6-63C0-49DB-9420-BF174A835403}" type="presParOf" srcId="{26F1A14E-0623-4825-B568-906DB21BCA7B}" destId="{325A53E7-B8BC-4785-8841-94572E3C5285}" srcOrd="0" destOrd="0" presId="urn:microsoft.com/office/officeart/2018/5/layout/IconCircleLabelList"/>
    <dgm:cxn modelId="{8918B909-B040-49FE-803F-0D4F4BA15A6B}" type="presParOf" srcId="{26F1A14E-0623-4825-B568-906DB21BCA7B}" destId="{16DA71AB-D65E-4D60-BC07-20E2D8DBE4A3}" srcOrd="1" destOrd="0" presId="urn:microsoft.com/office/officeart/2018/5/layout/IconCircleLabelList"/>
    <dgm:cxn modelId="{E8FDFBA6-6A17-449E-A2F2-056B252F1D82}" type="presParOf" srcId="{26F1A14E-0623-4825-B568-906DB21BCA7B}" destId="{4B2BE9FA-995D-4701-B4A6-8396D7AE06BB}" srcOrd="2" destOrd="0" presId="urn:microsoft.com/office/officeart/2018/5/layout/IconCircleLabelList"/>
    <dgm:cxn modelId="{BFEAD5C4-9422-438E-B103-874AA9C7B9FC}" type="presParOf" srcId="{26F1A14E-0623-4825-B568-906DB21BCA7B}" destId="{7660A12F-4DF1-4B1F-AA66-0D58142F2C6E}"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2855B2C-3A15-466B-8209-C55BF76E75EA}"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1B171FE-6D43-4E6A-BEA0-FDB18F7EF0C1}">
      <dgm:prSet/>
      <dgm:spPr/>
      <dgm:t>
        <a:bodyPr/>
        <a:lstStyle/>
        <a:p>
          <a:pPr>
            <a:defRPr cap="all"/>
          </a:pPr>
          <a:r>
            <a:rPr lang="en-GB"/>
            <a:t>Forming</a:t>
          </a:r>
          <a:endParaRPr lang="en-US"/>
        </a:p>
      </dgm:t>
    </dgm:pt>
    <dgm:pt modelId="{9B1E1C5B-17D8-4E30-9081-C9A8493D8F89}" type="parTrans" cxnId="{2A235AFE-984E-46E1-B3F8-5E77821B5A8A}">
      <dgm:prSet/>
      <dgm:spPr/>
      <dgm:t>
        <a:bodyPr/>
        <a:lstStyle/>
        <a:p>
          <a:endParaRPr lang="en-US"/>
        </a:p>
      </dgm:t>
    </dgm:pt>
    <dgm:pt modelId="{B9E5E498-0B57-4BD4-9184-1DA0EBC94B16}" type="sibTrans" cxnId="{2A235AFE-984E-46E1-B3F8-5E77821B5A8A}">
      <dgm:prSet/>
      <dgm:spPr/>
      <dgm:t>
        <a:bodyPr/>
        <a:lstStyle/>
        <a:p>
          <a:endParaRPr lang="en-US"/>
        </a:p>
      </dgm:t>
    </dgm:pt>
    <dgm:pt modelId="{F090C6F8-F8E9-4BC4-86B1-90C0EBBD6A36}">
      <dgm:prSet/>
      <dgm:spPr/>
      <dgm:t>
        <a:bodyPr/>
        <a:lstStyle/>
        <a:p>
          <a:pPr>
            <a:defRPr cap="all"/>
          </a:pPr>
          <a:r>
            <a:rPr lang="en-GB" dirty="0"/>
            <a:t>Storming</a:t>
          </a:r>
          <a:endParaRPr lang="en-US" dirty="0"/>
        </a:p>
      </dgm:t>
    </dgm:pt>
    <dgm:pt modelId="{5DC0806B-F531-4860-A831-E69238EFCD2C}" type="parTrans" cxnId="{C9CA0863-CF4B-4770-AA8F-4DE86B11296E}">
      <dgm:prSet/>
      <dgm:spPr/>
      <dgm:t>
        <a:bodyPr/>
        <a:lstStyle/>
        <a:p>
          <a:endParaRPr lang="en-US"/>
        </a:p>
      </dgm:t>
    </dgm:pt>
    <dgm:pt modelId="{E7704CA2-A698-4806-B8A2-5DECE2E034AE}" type="sibTrans" cxnId="{C9CA0863-CF4B-4770-AA8F-4DE86B11296E}">
      <dgm:prSet/>
      <dgm:spPr/>
      <dgm:t>
        <a:bodyPr/>
        <a:lstStyle/>
        <a:p>
          <a:endParaRPr lang="en-US"/>
        </a:p>
      </dgm:t>
    </dgm:pt>
    <dgm:pt modelId="{2B675A4A-1FFC-49C6-965F-30D68BE321B2}">
      <dgm:prSet/>
      <dgm:spPr/>
      <dgm:t>
        <a:bodyPr/>
        <a:lstStyle/>
        <a:p>
          <a:pPr>
            <a:defRPr cap="all"/>
          </a:pPr>
          <a:r>
            <a:rPr lang="en-GB"/>
            <a:t>Performing</a:t>
          </a:r>
          <a:endParaRPr lang="en-US"/>
        </a:p>
      </dgm:t>
    </dgm:pt>
    <dgm:pt modelId="{7A6CFD01-6781-4AAF-B7DA-91CAE53747FE}" type="parTrans" cxnId="{40B87B6B-9496-4348-889D-F39DF23AD5F5}">
      <dgm:prSet/>
      <dgm:spPr/>
      <dgm:t>
        <a:bodyPr/>
        <a:lstStyle/>
        <a:p>
          <a:endParaRPr lang="en-US"/>
        </a:p>
      </dgm:t>
    </dgm:pt>
    <dgm:pt modelId="{E7F0C8E9-6B3A-4494-889F-C240ADD7FC70}" type="sibTrans" cxnId="{40B87B6B-9496-4348-889D-F39DF23AD5F5}">
      <dgm:prSet/>
      <dgm:spPr/>
      <dgm:t>
        <a:bodyPr/>
        <a:lstStyle/>
        <a:p>
          <a:endParaRPr lang="en-US"/>
        </a:p>
      </dgm:t>
    </dgm:pt>
    <dgm:pt modelId="{B65133FD-7064-4CC8-9E59-1F9E14CCECDD}">
      <dgm:prSet/>
      <dgm:spPr/>
      <dgm:t>
        <a:bodyPr/>
        <a:lstStyle/>
        <a:p>
          <a:pPr>
            <a:defRPr cap="all"/>
          </a:pPr>
          <a:r>
            <a:rPr lang="en-GB"/>
            <a:t>Norming </a:t>
          </a:r>
          <a:endParaRPr lang="en-US"/>
        </a:p>
      </dgm:t>
    </dgm:pt>
    <dgm:pt modelId="{220DC602-0398-49F7-BF37-EF43C6C579AF}" type="parTrans" cxnId="{26CC48AC-230E-4350-8FEE-485AD3EFB393}">
      <dgm:prSet/>
      <dgm:spPr/>
      <dgm:t>
        <a:bodyPr/>
        <a:lstStyle/>
        <a:p>
          <a:endParaRPr lang="en-US"/>
        </a:p>
      </dgm:t>
    </dgm:pt>
    <dgm:pt modelId="{6BF067F1-17B9-495D-B43A-411D321D5463}" type="sibTrans" cxnId="{26CC48AC-230E-4350-8FEE-485AD3EFB393}">
      <dgm:prSet/>
      <dgm:spPr/>
      <dgm:t>
        <a:bodyPr/>
        <a:lstStyle/>
        <a:p>
          <a:endParaRPr lang="en-US"/>
        </a:p>
      </dgm:t>
    </dgm:pt>
    <dgm:pt modelId="{AEAF01B3-3F26-4A1A-B8D3-05E82030259A}">
      <dgm:prSet/>
      <dgm:spPr/>
      <dgm:t>
        <a:bodyPr/>
        <a:lstStyle/>
        <a:p>
          <a:pPr>
            <a:defRPr cap="all"/>
          </a:pPr>
          <a:r>
            <a:rPr lang="en-GB"/>
            <a:t>Adjourning</a:t>
          </a:r>
          <a:endParaRPr lang="en-US"/>
        </a:p>
      </dgm:t>
    </dgm:pt>
    <dgm:pt modelId="{976DECDA-6C23-49B2-B11E-3E9F262FF9F4}" type="parTrans" cxnId="{B3C1BA45-4616-4755-8722-C7D2BF88CE06}">
      <dgm:prSet/>
      <dgm:spPr/>
      <dgm:t>
        <a:bodyPr/>
        <a:lstStyle/>
        <a:p>
          <a:endParaRPr lang="en-US"/>
        </a:p>
      </dgm:t>
    </dgm:pt>
    <dgm:pt modelId="{1E374F4A-5EC8-4032-8685-D5320CFD9628}" type="sibTrans" cxnId="{B3C1BA45-4616-4755-8722-C7D2BF88CE06}">
      <dgm:prSet/>
      <dgm:spPr/>
      <dgm:t>
        <a:bodyPr/>
        <a:lstStyle/>
        <a:p>
          <a:endParaRPr lang="en-US"/>
        </a:p>
      </dgm:t>
    </dgm:pt>
    <dgm:pt modelId="{CEA6ABF2-135C-49A8-958E-ABA123C760D4}" type="pres">
      <dgm:prSet presAssocID="{42855B2C-3A15-466B-8209-C55BF76E75EA}" presName="root" presStyleCnt="0">
        <dgm:presLayoutVars>
          <dgm:dir/>
          <dgm:resizeHandles val="exact"/>
        </dgm:presLayoutVars>
      </dgm:prSet>
      <dgm:spPr/>
    </dgm:pt>
    <dgm:pt modelId="{9979BD40-0E9A-455A-800A-A0F6B63CD322}" type="pres">
      <dgm:prSet presAssocID="{21B171FE-6D43-4E6A-BEA0-FDB18F7EF0C1}" presName="compNode" presStyleCnt="0"/>
      <dgm:spPr/>
    </dgm:pt>
    <dgm:pt modelId="{81034760-9B73-45B9-99DA-0FAE53E4D7E5}" type="pres">
      <dgm:prSet presAssocID="{21B171FE-6D43-4E6A-BEA0-FDB18F7EF0C1}" presName="iconBgRect" presStyleLbl="bgShp" presStyleIdx="0" presStyleCnt="5"/>
      <dgm:spPr/>
    </dgm:pt>
    <dgm:pt modelId="{D77BDAA2-1C92-4B1B-86DD-45D81885C77A}" type="pres">
      <dgm:prSet presAssocID="{21B171FE-6D43-4E6A-BEA0-FDB18F7EF0C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mboo"/>
        </a:ext>
      </dgm:extLst>
    </dgm:pt>
    <dgm:pt modelId="{D2ADEB23-244A-498A-829A-4FD018003D83}" type="pres">
      <dgm:prSet presAssocID="{21B171FE-6D43-4E6A-BEA0-FDB18F7EF0C1}" presName="spaceRect" presStyleCnt="0"/>
      <dgm:spPr/>
    </dgm:pt>
    <dgm:pt modelId="{4185D4A2-C7D5-41DF-B88E-F0F2C3CE630E}" type="pres">
      <dgm:prSet presAssocID="{21B171FE-6D43-4E6A-BEA0-FDB18F7EF0C1}" presName="textRect" presStyleLbl="revTx" presStyleIdx="0" presStyleCnt="5">
        <dgm:presLayoutVars>
          <dgm:chMax val="1"/>
          <dgm:chPref val="1"/>
        </dgm:presLayoutVars>
      </dgm:prSet>
      <dgm:spPr/>
    </dgm:pt>
    <dgm:pt modelId="{689BB4D9-8132-4819-AD2E-1A9C47AB34CD}" type="pres">
      <dgm:prSet presAssocID="{B9E5E498-0B57-4BD4-9184-1DA0EBC94B16}" presName="sibTrans" presStyleCnt="0"/>
      <dgm:spPr/>
    </dgm:pt>
    <dgm:pt modelId="{2C55CF48-6388-48D9-828D-A93D776F9EA3}" type="pres">
      <dgm:prSet presAssocID="{F090C6F8-F8E9-4BC4-86B1-90C0EBBD6A36}" presName="compNode" presStyleCnt="0"/>
      <dgm:spPr/>
    </dgm:pt>
    <dgm:pt modelId="{ABAAB117-81D3-4AA1-9ABD-D74B1E05ECB7}" type="pres">
      <dgm:prSet presAssocID="{F090C6F8-F8E9-4BC4-86B1-90C0EBBD6A36}" presName="iconBgRect" presStyleLbl="bgShp" presStyleIdx="1" presStyleCnt="5"/>
      <dgm:spPr/>
    </dgm:pt>
    <dgm:pt modelId="{C2E41A0A-1334-465A-A46A-CC1903CD9C98}" type="pres">
      <dgm:prSet presAssocID="{F090C6F8-F8E9-4BC4-86B1-90C0EBBD6A3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ning"/>
        </a:ext>
      </dgm:extLst>
    </dgm:pt>
    <dgm:pt modelId="{17B3BA78-C289-4BB7-9E45-2B173B8AB2A7}" type="pres">
      <dgm:prSet presAssocID="{F090C6F8-F8E9-4BC4-86B1-90C0EBBD6A36}" presName="spaceRect" presStyleCnt="0"/>
      <dgm:spPr/>
    </dgm:pt>
    <dgm:pt modelId="{FD05893A-884B-4957-9BD9-9C7D87D7F268}" type="pres">
      <dgm:prSet presAssocID="{F090C6F8-F8E9-4BC4-86B1-90C0EBBD6A36}" presName="textRect" presStyleLbl="revTx" presStyleIdx="1" presStyleCnt="5">
        <dgm:presLayoutVars>
          <dgm:chMax val="1"/>
          <dgm:chPref val="1"/>
        </dgm:presLayoutVars>
      </dgm:prSet>
      <dgm:spPr/>
    </dgm:pt>
    <dgm:pt modelId="{B1F2BC7E-C808-43BF-9EF4-F04239AEBC65}" type="pres">
      <dgm:prSet presAssocID="{E7704CA2-A698-4806-B8A2-5DECE2E034AE}" presName="sibTrans" presStyleCnt="0"/>
      <dgm:spPr/>
    </dgm:pt>
    <dgm:pt modelId="{D9352BF3-41AD-49B2-B57D-ED5E9DFDD909}" type="pres">
      <dgm:prSet presAssocID="{2B675A4A-1FFC-49C6-965F-30D68BE321B2}" presName="compNode" presStyleCnt="0"/>
      <dgm:spPr/>
    </dgm:pt>
    <dgm:pt modelId="{BD87D5A8-E2A6-4037-8447-94BE8197F60D}" type="pres">
      <dgm:prSet presAssocID="{2B675A4A-1FFC-49C6-965F-30D68BE321B2}" presName="iconBgRect" presStyleLbl="bgShp" presStyleIdx="2" presStyleCnt="5"/>
      <dgm:spPr/>
    </dgm:pt>
    <dgm:pt modelId="{5CF8BCF5-D06B-47CC-8E54-7BB8FEE8E845}" type="pres">
      <dgm:prSet presAssocID="{2B675A4A-1FFC-49C6-965F-30D68BE321B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rama"/>
        </a:ext>
      </dgm:extLst>
    </dgm:pt>
    <dgm:pt modelId="{42B5FE9A-1BE1-419F-BA0A-6D0225E19A57}" type="pres">
      <dgm:prSet presAssocID="{2B675A4A-1FFC-49C6-965F-30D68BE321B2}" presName="spaceRect" presStyleCnt="0"/>
      <dgm:spPr/>
    </dgm:pt>
    <dgm:pt modelId="{4FB010DD-F151-4E57-B534-17076E044EC1}" type="pres">
      <dgm:prSet presAssocID="{2B675A4A-1FFC-49C6-965F-30D68BE321B2}" presName="textRect" presStyleLbl="revTx" presStyleIdx="2" presStyleCnt="5">
        <dgm:presLayoutVars>
          <dgm:chMax val="1"/>
          <dgm:chPref val="1"/>
        </dgm:presLayoutVars>
      </dgm:prSet>
      <dgm:spPr/>
    </dgm:pt>
    <dgm:pt modelId="{172E78CD-905D-4AB5-8DBD-7BA497E792C8}" type="pres">
      <dgm:prSet presAssocID="{E7F0C8E9-6B3A-4494-889F-C240ADD7FC70}" presName="sibTrans" presStyleCnt="0"/>
      <dgm:spPr/>
    </dgm:pt>
    <dgm:pt modelId="{EEACBFDF-924E-4617-86F1-B64EB7F2BA8A}" type="pres">
      <dgm:prSet presAssocID="{B65133FD-7064-4CC8-9E59-1F9E14CCECDD}" presName="compNode" presStyleCnt="0"/>
      <dgm:spPr/>
    </dgm:pt>
    <dgm:pt modelId="{97D82D75-F98C-45D4-8B1B-55DD3A631765}" type="pres">
      <dgm:prSet presAssocID="{B65133FD-7064-4CC8-9E59-1F9E14CCECDD}" presName="iconBgRect" presStyleLbl="bgShp" presStyleIdx="3" presStyleCnt="5"/>
      <dgm:spPr/>
    </dgm:pt>
    <dgm:pt modelId="{C4274E28-BC12-4DFC-AF62-0C1CD3F1F706}" type="pres">
      <dgm:prSet presAssocID="{B65133FD-7064-4CC8-9E59-1F9E14CCECD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ustomer Review"/>
        </a:ext>
      </dgm:extLst>
    </dgm:pt>
    <dgm:pt modelId="{2EE113C7-E2B5-46E1-A0F3-92F9D7590F2E}" type="pres">
      <dgm:prSet presAssocID="{B65133FD-7064-4CC8-9E59-1F9E14CCECDD}" presName="spaceRect" presStyleCnt="0"/>
      <dgm:spPr/>
    </dgm:pt>
    <dgm:pt modelId="{FEBF2FCF-697D-4A64-8D65-26D01CBFE072}" type="pres">
      <dgm:prSet presAssocID="{B65133FD-7064-4CC8-9E59-1F9E14CCECDD}" presName="textRect" presStyleLbl="revTx" presStyleIdx="3" presStyleCnt="5">
        <dgm:presLayoutVars>
          <dgm:chMax val="1"/>
          <dgm:chPref val="1"/>
        </dgm:presLayoutVars>
      </dgm:prSet>
      <dgm:spPr/>
    </dgm:pt>
    <dgm:pt modelId="{A05162F3-E44B-493A-A827-3D370E7C2E7B}" type="pres">
      <dgm:prSet presAssocID="{6BF067F1-17B9-495D-B43A-411D321D5463}" presName="sibTrans" presStyleCnt="0"/>
      <dgm:spPr/>
    </dgm:pt>
    <dgm:pt modelId="{26F1A14E-0623-4825-B568-906DB21BCA7B}" type="pres">
      <dgm:prSet presAssocID="{AEAF01B3-3F26-4A1A-B8D3-05E82030259A}" presName="compNode" presStyleCnt="0"/>
      <dgm:spPr/>
    </dgm:pt>
    <dgm:pt modelId="{325A53E7-B8BC-4785-8841-94572E3C5285}" type="pres">
      <dgm:prSet presAssocID="{AEAF01B3-3F26-4A1A-B8D3-05E82030259A}" presName="iconBgRect" presStyleLbl="bgShp" presStyleIdx="4" presStyleCnt="5"/>
      <dgm:spPr/>
    </dgm:pt>
    <dgm:pt modelId="{16DA71AB-D65E-4D60-BC07-20E2D8DBE4A3}" type="pres">
      <dgm:prSet presAssocID="{AEAF01B3-3F26-4A1A-B8D3-05E82030259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opwatch"/>
        </a:ext>
      </dgm:extLst>
    </dgm:pt>
    <dgm:pt modelId="{4B2BE9FA-995D-4701-B4A6-8396D7AE06BB}" type="pres">
      <dgm:prSet presAssocID="{AEAF01B3-3F26-4A1A-B8D3-05E82030259A}" presName="spaceRect" presStyleCnt="0"/>
      <dgm:spPr/>
    </dgm:pt>
    <dgm:pt modelId="{7660A12F-4DF1-4B1F-AA66-0D58142F2C6E}" type="pres">
      <dgm:prSet presAssocID="{AEAF01B3-3F26-4A1A-B8D3-05E82030259A}" presName="textRect" presStyleLbl="revTx" presStyleIdx="4" presStyleCnt="5">
        <dgm:presLayoutVars>
          <dgm:chMax val="1"/>
          <dgm:chPref val="1"/>
        </dgm:presLayoutVars>
      </dgm:prSet>
      <dgm:spPr/>
    </dgm:pt>
  </dgm:ptLst>
  <dgm:cxnLst>
    <dgm:cxn modelId="{C786DD18-6D52-4910-8EE9-4E446871D1EE}" type="presOf" srcId="{B65133FD-7064-4CC8-9E59-1F9E14CCECDD}" destId="{FEBF2FCF-697D-4A64-8D65-26D01CBFE072}" srcOrd="0" destOrd="0" presId="urn:microsoft.com/office/officeart/2018/5/layout/IconCircleLabelList"/>
    <dgm:cxn modelId="{C9CA0863-CF4B-4770-AA8F-4DE86B11296E}" srcId="{42855B2C-3A15-466B-8209-C55BF76E75EA}" destId="{F090C6F8-F8E9-4BC4-86B1-90C0EBBD6A36}" srcOrd="1" destOrd="0" parTransId="{5DC0806B-F531-4860-A831-E69238EFCD2C}" sibTransId="{E7704CA2-A698-4806-B8A2-5DECE2E034AE}"/>
    <dgm:cxn modelId="{B3C1BA45-4616-4755-8722-C7D2BF88CE06}" srcId="{42855B2C-3A15-466B-8209-C55BF76E75EA}" destId="{AEAF01B3-3F26-4A1A-B8D3-05E82030259A}" srcOrd="4" destOrd="0" parTransId="{976DECDA-6C23-49B2-B11E-3E9F262FF9F4}" sibTransId="{1E374F4A-5EC8-4032-8685-D5320CFD9628}"/>
    <dgm:cxn modelId="{40B87B6B-9496-4348-889D-F39DF23AD5F5}" srcId="{42855B2C-3A15-466B-8209-C55BF76E75EA}" destId="{2B675A4A-1FFC-49C6-965F-30D68BE321B2}" srcOrd="2" destOrd="0" parTransId="{7A6CFD01-6781-4AAF-B7DA-91CAE53747FE}" sibTransId="{E7F0C8E9-6B3A-4494-889F-C240ADD7FC70}"/>
    <dgm:cxn modelId="{8C3B2978-57AE-4783-A329-237CB231B6CD}" type="presOf" srcId="{F090C6F8-F8E9-4BC4-86B1-90C0EBBD6A36}" destId="{FD05893A-884B-4957-9BD9-9C7D87D7F268}" srcOrd="0" destOrd="0" presId="urn:microsoft.com/office/officeart/2018/5/layout/IconCircleLabelList"/>
    <dgm:cxn modelId="{26CC48AC-230E-4350-8FEE-485AD3EFB393}" srcId="{42855B2C-3A15-466B-8209-C55BF76E75EA}" destId="{B65133FD-7064-4CC8-9E59-1F9E14CCECDD}" srcOrd="3" destOrd="0" parTransId="{220DC602-0398-49F7-BF37-EF43C6C579AF}" sibTransId="{6BF067F1-17B9-495D-B43A-411D321D5463}"/>
    <dgm:cxn modelId="{4B7B95B5-0CA2-4D4B-86D0-ACD59AA73C63}" type="presOf" srcId="{21B171FE-6D43-4E6A-BEA0-FDB18F7EF0C1}" destId="{4185D4A2-C7D5-41DF-B88E-F0F2C3CE630E}" srcOrd="0" destOrd="0" presId="urn:microsoft.com/office/officeart/2018/5/layout/IconCircleLabelList"/>
    <dgm:cxn modelId="{CC6557E1-5D92-46B0-8B45-D5084228F764}" type="presOf" srcId="{42855B2C-3A15-466B-8209-C55BF76E75EA}" destId="{CEA6ABF2-135C-49A8-958E-ABA123C760D4}" srcOrd="0" destOrd="0" presId="urn:microsoft.com/office/officeart/2018/5/layout/IconCircleLabelList"/>
    <dgm:cxn modelId="{E18CACF8-E978-439D-A4AE-F297DCD5766C}" type="presOf" srcId="{AEAF01B3-3F26-4A1A-B8D3-05E82030259A}" destId="{7660A12F-4DF1-4B1F-AA66-0D58142F2C6E}" srcOrd="0" destOrd="0" presId="urn:microsoft.com/office/officeart/2018/5/layout/IconCircleLabelList"/>
    <dgm:cxn modelId="{63A234FC-091C-4988-9641-FB754AF764E4}" type="presOf" srcId="{2B675A4A-1FFC-49C6-965F-30D68BE321B2}" destId="{4FB010DD-F151-4E57-B534-17076E044EC1}" srcOrd="0" destOrd="0" presId="urn:microsoft.com/office/officeart/2018/5/layout/IconCircleLabelList"/>
    <dgm:cxn modelId="{2A235AFE-984E-46E1-B3F8-5E77821B5A8A}" srcId="{42855B2C-3A15-466B-8209-C55BF76E75EA}" destId="{21B171FE-6D43-4E6A-BEA0-FDB18F7EF0C1}" srcOrd="0" destOrd="0" parTransId="{9B1E1C5B-17D8-4E30-9081-C9A8493D8F89}" sibTransId="{B9E5E498-0B57-4BD4-9184-1DA0EBC94B16}"/>
    <dgm:cxn modelId="{E14D9E1F-AB3E-4FFD-B7CC-849CF07D4C82}" type="presParOf" srcId="{CEA6ABF2-135C-49A8-958E-ABA123C760D4}" destId="{9979BD40-0E9A-455A-800A-A0F6B63CD322}" srcOrd="0" destOrd="0" presId="urn:microsoft.com/office/officeart/2018/5/layout/IconCircleLabelList"/>
    <dgm:cxn modelId="{B3EEF40B-07EF-471C-8393-B2A7DAEE5FEE}" type="presParOf" srcId="{9979BD40-0E9A-455A-800A-A0F6B63CD322}" destId="{81034760-9B73-45B9-99DA-0FAE53E4D7E5}" srcOrd="0" destOrd="0" presId="urn:microsoft.com/office/officeart/2018/5/layout/IconCircleLabelList"/>
    <dgm:cxn modelId="{75C88458-5368-4BC5-94F7-FE90FA1BEE8C}" type="presParOf" srcId="{9979BD40-0E9A-455A-800A-A0F6B63CD322}" destId="{D77BDAA2-1C92-4B1B-86DD-45D81885C77A}" srcOrd="1" destOrd="0" presId="urn:microsoft.com/office/officeart/2018/5/layout/IconCircleLabelList"/>
    <dgm:cxn modelId="{4099D319-5AAE-4AD7-8E1F-F3AB8ED56517}" type="presParOf" srcId="{9979BD40-0E9A-455A-800A-A0F6B63CD322}" destId="{D2ADEB23-244A-498A-829A-4FD018003D83}" srcOrd="2" destOrd="0" presId="urn:microsoft.com/office/officeart/2018/5/layout/IconCircleLabelList"/>
    <dgm:cxn modelId="{43763A54-7279-4B54-BCAC-7E95ADF4A2C2}" type="presParOf" srcId="{9979BD40-0E9A-455A-800A-A0F6B63CD322}" destId="{4185D4A2-C7D5-41DF-B88E-F0F2C3CE630E}" srcOrd="3" destOrd="0" presId="urn:microsoft.com/office/officeart/2018/5/layout/IconCircleLabelList"/>
    <dgm:cxn modelId="{9A71E929-AE3C-44DB-AD2D-549631C097B5}" type="presParOf" srcId="{CEA6ABF2-135C-49A8-958E-ABA123C760D4}" destId="{689BB4D9-8132-4819-AD2E-1A9C47AB34CD}" srcOrd="1" destOrd="0" presId="urn:microsoft.com/office/officeart/2018/5/layout/IconCircleLabelList"/>
    <dgm:cxn modelId="{A0F600D9-3193-4927-846D-224159639BEE}" type="presParOf" srcId="{CEA6ABF2-135C-49A8-958E-ABA123C760D4}" destId="{2C55CF48-6388-48D9-828D-A93D776F9EA3}" srcOrd="2" destOrd="0" presId="urn:microsoft.com/office/officeart/2018/5/layout/IconCircleLabelList"/>
    <dgm:cxn modelId="{072A273B-BE2D-4407-BDF3-BE5E2E2FA6A3}" type="presParOf" srcId="{2C55CF48-6388-48D9-828D-A93D776F9EA3}" destId="{ABAAB117-81D3-4AA1-9ABD-D74B1E05ECB7}" srcOrd="0" destOrd="0" presId="urn:microsoft.com/office/officeart/2018/5/layout/IconCircleLabelList"/>
    <dgm:cxn modelId="{EBAB2B50-8F05-439F-BA4D-79F45B622CA9}" type="presParOf" srcId="{2C55CF48-6388-48D9-828D-A93D776F9EA3}" destId="{C2E41A0A-1334-465A-A46A-CC1903CD9C98}" srcOrd="1" destOrd="0" presId="urn:microsoft.com/office/officeart/2018/5/layout/IconCircleLabelList"/>
    <dgm:cxn modelId="{FD3BDEFD-4582-47CC-968D-23300253553A}" type="presParOf" srcId="{2C55CF48-6388-48D9-828D-A93D776F9EA3}" destId="{17B3BA78-C289-4BB7-9E45-2B173B8AB2A7}" srcOrd="2" destOrd="0" presId="urn:microsoft.com/office/officeart/2018/5/layout/IconCircleLabelList"/>
    <dgm:cxn modelId="{4EEEAF91-5440-4E63-97F1-F81AA4CFF8AB}" type="presParOf" srcId="{2C55CF48-6388-48D9-828D-A93D776F9EA3}" destId="{FD05893A-884B-4957-9BD9-9C7D87D7F268}" srcOrd="3" destOrd="0" presId="urn:microsoft.com/office/officeart/2018/5/layout/IconCircleLabelList"/>
    <dgm:cxn modelId="{30FDA7A8-2D25-4812-8DBD-C543AC7BD2F9}" type="presParOf" srcId="{CEA6ABF2-135C-49A8-958E-ABA123C760D4}" destId="{B1F2BC7E-C808-43BF-9EF4-F04239AEBC65}" srcOrd="3" destOrd="0" presId="urn:microsoft.com/office/officeart/2018/5/layout/IconCircleLabelList"/>
    <dgm:cxn modelId="{74C56232-D8E3-4001-B1ED-57698DFFD48F}" type="presParOf" srcId="{CEA6ABF2-135C-49A8-958E-ABA123C760D4}" destId="{D9352BF3-41AD-49B2-B57D-ED5E9DFDD909}" srcOrd="4" destOrd="0" presId="urn:microsoft.com/office/officeart/2018/5/layout/IconCircleLabelList"/>
    <dgm:cxn modelId="{577FD72E-7EEF-4571-A16D-110EA453A5E8}" type="presParOf" srcId="{D9352BF3-41AD-49B2-B57D-ED5E9DFDD909}" destId="{BD87D5A8-E2A6-4037-8447-94BE8197F60D}" srcOrd="0" destOrd="0" presId="urn:microsoft.com/office/officeart/2018/5/layout/IconCircleLabelList"/>
    <dgm:cxn modelId="{FB103401-AC4D-49E1-BF65-2BE57D66EABD}" type="presParOf" srcId="{D9352BF3-41AD-49B2-B57D-ED5E9DFDD909}" destId="{5CF8BCF5-D06B-47CC-8E54-7BB8FEE8E845}" srcOrd="1" destOrd="0" presId="urn:microsoft.com/office/officeart/2018/5/layout/IconCircleLabelList"/>
    <dgm:cxn modelId="{9B237243-0D33-4D82-963A-FC2C9044E77F}" type="presParOf" srcId="{D9352BF3-41AD-49B2-B57D-ED5E9DFDD909}" destId="{42B5FE9A-1BE1-419F-BA0A-6D0225E19A57}" srcOrd="2" destOrd="0" presId="urn:microsoft.com/office/officeart/2018/5/layout/IconCircleLabelList"/>
    <dgm:cxn modelId="{CA7B157D-C7D9-46DE-8750-57BB962523AC}" type="presParOf" srcId="{D9352BF3-41AD-49B2-B57D-ED5E9DFDD909}" destId="{4FB010DD-F151-4E57-B534-17076E044EC1}" srcOrd="3" destOrd="0" presId="urn:microsoft.com/office/officeart/2018/5/layout/IconCircleLabelList"/>
    <dgm:cxn modelId="{850D49B3-5CD7-4542-99DB-F4581E54F940}" type="presParOf" srcId="{CEA6ABF2-135C-49A8-958E-ABA123C760D4}" destId="{172E78CD-905D-4AB5-8DBD-7BA497E792C8}" srcOrd="5" destOrd="0" presId="urn:microsoft.com/office/officeart/2018/5/layout/IconCircleLabelList"/>
    <dgm:cxn modelId="{4BCC5DAA-EB41-42C9-99A3-8632E305D599}" type="presParOf" srcId="{CEA6ABF2-135C-49A8-958E-ABA123C760D4}" destId="{EEACBFDF-924E-4617-86F1-B64EB7F2BA8A}" srcOrd="6" destOrd="0" presId="urn:microsoft.com/office/officeart/2018/5/layout/IconCircleLabelList"/>
    <dgm:cxn modelId="{78E09CB7-4838-4833-A39D-8545952C8D25}" type="presParOf" srcId="{EEACBFDF-924E-4617-86F1-B64EB7F2BA8A}" destId="{97D82D75-F98C-45D4-8B1B-55DD3A631765}" srcOrd="0" destOrd="0" presId="urn:microsoft.com/office/officeart/2018/5/layout/IconCircleLabelList"/>
    <dgm:cxn modelId="{90FECE54-BFBC-48A2-952E-693FA5511DB9}" type="presParOf" srcId="{EEACBFDF-924E-4617-86F1-B64EB7F2BA8A}" destId="{C4274E28-BC12-4DFC-AF62-0C1CD3F1F706}" srcOrd="1" destOrd="0" presId="urn:microsoft.com/office/officeart/2018/5/layout/IconCircleLabelList"/>
    <dgm:cxn modelId="{1899C071-A392-468A-A7F2-76C549B5F439}" type="presParOf" srcId="{EEACBFDF-924E-4617-86F1-B64EB7F2BA8A}" destId="{2EE113C7-E2B5-46E1-A0F3-92F9D7590F2E}" srcOrd="2" destOrd="0" presId="urn:microsoft.com/office/officeart/2018/5/layout/IconCircleLabelList"/>
    <dgm:cxn modelId="{1E41C62E-8AB0-475F-831D-125A6284734E}" type="presParOf" srcId="{EEACBFDF-924E-4617-86F1-B64EB7F2BA8A}" destId="{FEBF2FCF-697D-4A64-8D65-26D01CBFE072}" srcOrd="3" destOrd="0" presId="urn:microsoft.com/office/officeart/2018/5/layout/IconCircleLabelList"/>
    <dgm:cxn modelId="{F64032BB-7970-4944-8730-E30093E8C3CF}" type="presParOf" srcId="{CEA6ABF2-135C-49A8-958E-ABA123C760D4}" destId="{A05162F3-E44B-493A-A827-3D370E7C2E7B}" srcOrd="7" destOrd="0" presId="urn:microsoft.com/office/officeart/2018/5/layout/IconCircleLabelList"/>
    <dgm:cxn modelId="{97F63ABD-B2CC-4824-B107-28875BC0BBE6}" type="presParOf" srcId="{CEA6ABF2-135C-49A8-958E-ABA123C760D4}" destId="{26F1A14E-0623-4825-B568-906DB21BCA7B}" srcOrd="8" destOrd="0" presId="urn:microsoft.com/office/officeart/2018/5/layout/IconCircleLabelList"/>
    <dgm:cxn modelId="{679269C6-63C0-49DB-9420-BF174A835403}" type="presParOf" srcId="{26F1A14E-0623-4825-B568-906DB21BCA7B}" destId="{325A53E7-B8BC-4785-8841-94572E3C5285}" srcOrd="0" destOrd="0" presId="urn:microsoft.com/office/officeart/2018/5/layout/IconCircleLabelList"/>
    <dgm:cxn modelId="{8918B909-B040-49FE-803F-0D4F4BA15A6B}" type="presParOf" srcId="{26F1A14E-0623-4825-B568-906DB21BCA7B}" destId="{16DA71AB-D65E-4D60-BC07-20E2D8DBE4A3}" srcOrd="1" destOrd="0" presId="urn:microsoft.com/office/officeart/2018/5/layout/IconCircleLabelList"/>
    <dgm:cxn modelId="{E8FDFBA6-6A17-449E-A2F2-056B252F1D82}" type="presParOf" srcId="{26F1A14E-0623-4825-B568-906DB21BCA7B}" destId="{4B2BE9FA-995D-4701-B4A6-8396D7AE06BB}" srcOrd="2" destOrd="0" presId="urn:microsoft.com/office/officeart/2018/5/layout/IconCircleLabelList"/>
    <dgm:cxn modelId="{BFEAD5C4-9422-438E-B103-874AA9C7B9FC}" type="presParOf" srcId="{26F1A14E-0623-4825-B568-906DB21BCA7B}" destId="{7660A12F-4DF1-4B1F-AA66-0D58142F2C6E}"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42855B2C-3A15-466B-8209-C55BF76E75EA}"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21B171FE-6D43-4E6A-BEA0-FDB18F7EF0C1}">
      <dgm:prSet/>
      <dgm:spPr/>
      <dgm:t>
        <a:bodyPr/>
        <a:lstStyle/>
        <a:p>
          <a:pPr>
            <a:defRPr cap="all"/>
          </a:pPr>
          <a:r>
            <a:rPr lang="en-GB"/>
            <a:t>Forming</a:t>
          </a:r>
          <a:endParaRPr lang="en-US"/>
        </a:p>
      </dgm:t>
    </dgm:pt>
    <dgm:pt modelId="{9B1E1C5B-17D8-4E30-9081-C9A8493D8F89}" type="parTrans" cxnId="{2A235AFE-984E-46E1-B3F8-5E77821B5A8A}">
      <dgm:prSet/>
      <dgm:spPr/>
      <dgm:t>
        <a:bodyPr/>
        <a:lstStyle/>
        <a:p>
          <a:endParaRPr lang="en-US"/>
        </a:p>
      </dgm:t>
    </dgm:pt>
    <dgm:pt modelId="{B9E5E498-0B57-4BD4-9184-1DA0EBC94B16}" type="sibTrans" cxnId="{2A235AFE-984E-46E1-B3F8-5E77821B5A8A}">
      <dgm:prSet/>
      <dgm:spPr/>
      <dgm:t>
        <a:bodyPr/>
        <a:lstStyle/>
        <a:p>
          <a:endParaRPr lang="en-US"/>
        </a:p>
      </dgm:t>
    </dgm:pt>
    <dgm:pt modelId="{F090C6F8-F8E9-4BC4-86B1-90C0EBBD6A36}">
      <dgm:prSet/>
      <dgm:spPr/>
      <dgm:t>
        <a:bodyPr/>
        <a:lstStyle/>
        <a:p>
          <a:pPr>
            <a:defRPr cap="all"/>
          </a:pPr>
          <a:r>
            <a:rPr lang="en-GB"/>
            <a:t>Storming</a:t>
          </a:r>
          <a:endParaRPr lang="en-US"/>
        </a:p>
      </dgm:t>
    </dgm:pt>
    <dgm:pt modelId="{5DC0806B-F531-4860-A831-E69238EFCD2C}" type="parTrans" cxnId="{C9CA0863-CF4B-4770-AA8F-4DE86B11296E}">
      <dgm:prSet/>
      <dgm:spPr/>
      <dgm:t>
        <a:bodyPr/>
        <a:lstStyle/>
        <a:p>
          <a:endParaRPr lang="en-US"/>
        </a:p>
      </dgm:t>
    </dgm:pt>
    <dgm:pt modelId="{E7704CA2-A698-4806-B8A2-5DECE2E034AE}" type="sibTrans" cxnId="{C9CA0863-CF4B-4770-AA8F-4DE86B11296E}">
      <dgm:prSet/>
      <dgm:spPr/>
      <dgm:t>
        <a:bodyPr/>
        <a:lstStyle/>
        <a:p>
          <a:endParaRPr lang="en-US"/>
        </a:p>
      </dgm:t>
    </dgm:pt>
    <dgm:pt modelId="{2B675A4A-1FFC-49C6-965F-30D68BE321B2}">
      <dgm:prSet/>
      <dgm:spPr/>
      <dgm:t>
        <a:bodyPr/>
        <a:lstStyle/>
        <a:p>
          <a:pPr>
            <a:defRPr cap="all"/>
          </a:pPr>
          <a:r>
            <a:rPr lang="en-GB"/>
            <a:t>Performing</a:t>
          </a:r>
          <a:endParaRPr lang="en-US"/>
        </a:p>
      </dgm:t>
    </dgm:pt>
    <dgm:pt modelId="{7A6CFD01-6781-4AAF-B7DA-91CAE53747FE}" type="parTrans" cxnId="{40B87B6B-9496-4348-889D-F39DF23AD5F5}">
      <dgm:prSet/>
      <dgm:spPr/>
      <dgm:t>
        <a:bodyPr/>
        <a:lstStyle/>
        <a:p>
          <a:endParaRPr lang="en-US"/>
        </a:p>
      </dgm:t>
    </dgm:pt>
    <dgm:pt modelId="{E7F0C8E9-6B3A-4494-889F-C240ADD7FC70}" type="sibTrans" cxnId="{40B87B6B-9496-4348-889D-F39DF23AD5F5}">
      <dgm:prSet/>
      <dgm:spPr/>
      <dgm:t>
        <a:bodyPr/>
        <a:lstStyle/>
        <a:p>
          <a:endParaRPr lang="en-US"/>
        </a:p>
      </dgm:t>
    </dgm:pt>
    <dgm:pt modelId="{B65133FD-7064-4CC8-9E59-1F9E14CCECDD}">
      <dgm:prSet/>
      <dgm:spPr/>
      <dgm:t>
        <a:bodyPr/>
        <a:lstStyle/>
        <a:p>
          <a:pPr>
            <a:defRPr cap="all"/>
          </a:pPr>
          <a:r>
            <a:rPr lang="en-GB"/>
            <a:t>Norming </a:t>
          </a:r>
          <a:endParaRPr lang="en-US"/>
        </a:p>
      </dgm:t>
    </dgm:pt>
    <dgm:pt modelId="{220DC602-0398-49F7-BF37-EF43C6C579AF}" type="parTrans" cxnId="{26CC48AC-230E-4350-8FEE-485AD3EFB393}">
      <dgm:prSet/>
      <dgm:spPr/>
      <dgm:t>
        <a:bodyPr/>
        <a:lstStyle/>
        <a:p>
          <a:endParaRPr lang="en-US"/>
        </a:p>
      </dgm:t>
    </dgm:pt>
    <dgm:pt modelId="{6BF067F1-17B9-495D-B43A-411D321D5463}" type="sibTrans" cxnId="{26CC48AC-230E-4350-8FEE-485AD3EFB393}">
      <dgm:prSet/>
      <dgm:spPr/>
      <dgm:t>
        <a:bodyPr/>
        <a:lstStyle/>
        <a:p>
          <a:endParaRPr lang="en-US"/>
        </a:p>
      </dgm:t>
    </dgm:pt>
    <dgm:pt modelId="{AEAF01B3-3F26-4A1A-B8D3-05E82030259A}">
      <dgm:prSet/>
      <dgm:spPr/>
      <dgm:t>
        <a:bodyPr/>
        <a:lstStyle/>
        <a:p>
          <a:pPr>
            <a:defRPr cap="all"/>
          </a:pPr>
          <a:r>
            <a:rPr lang="en-GB"/>
            <a:t>Adjourning</a:t>
          </a:r>
          <a:endParaRPr lang="en-US"/>
        </a:p>
      </dgm:t>
    </dgm:pt>
    <dgm:pt modelId="{976DECDA-6C23-49B2-B11E-3E9F262FF9F4}" type="parTrans" cxnId="{B3C1BA45-4616-4755-8722-C7D2BF88CE06}">
      <dgm:prSet/>
      <dgm:spPr/>
      <dgm:t>
        <a:bodyPr/>
        <a:lstStyle/>
        <a:p>
          <a:endParaRPr lang="en-US"/>
        </a:p>
      </dgm:t>
    </dgm:pt>
    <dgm:pt modelId="{1E374F4A-5EC8-4032-8685-D5320CFD9628}" type="sibTrans" cxnId="{B3C1BA45-4616-4755-8722-C7D2BF88CE06}">
      <dgm:prSet/>
      <dgm:spPr/>
      <dgm:t>
        <a:bodyPr/>
        <a:lstStyle/>
        <a:p>
          <a:endParaRPr lang="en-US"/>
        </a:p>
      </dgm:t>
    </dgm:pt>
    <dgm:pt modelId="{CEA6ABF2-135C-49A8-958E-ABA123C760D4}" type="pres">
      <dgm:prSet presAssocID="{42855B2C-3A15-466B-8209-C55BF76E75EA}" presName="root" presStyleCnt="0">
        <dgm:presLayoutVars>
          <dgm:dir/>
          <dgm:resizeHandles val="exact"/>
        </dgm:presLayoutVars>
      </dgm:prSet>
      <dgm:spPr/>
    </dgm:pt>
    <dgm:pt modelId="{9979BD40-0E9A-455A-800A-A0F6B63CD322}" type="pres">
      <dgm:prSet presAssocID="{21B171FE-6D43-4E6A-BEA0-FDB18F7EF0C1}" presName="compNode" presStyleCnt="0"/>
      <dgm:spPr/>
    </dgm:pt>
    <dgm:pt modelId="{81034760-9B73-45B9-99DA-0FAE53E4D7E5}" type="pres">
      <dgm:prSet presAssocID="{21B171FE-6D43-4E6A-BEA0-FDB18F7EF0C1}" presName="iconBgRect" presStyleLbl="bgShp" presStyleIdx="0" presStyleCnt="5"/>
      <dgm:spPr/>
    </dgm:pt>
    <dgm:pt modelId="{D77BDAA2-1C92-4B1B-86DD-45D81885C77A}" type="pres">
      <dgm:prSet presAssocID="{21B171FE-6D43-4E6A-BEA0-FDB18F7EF0C1}"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mboo"/>
        </a:ext>
      </dgm:extLst>
    </dgm:pt>
    <dgm:pt modelId="{D2ADEB23-244A-498A-829A-4FD018003D83}" type="pres">
      <dgm:prSet presAssocID="{21B171FE-6D43-4E6A-BEA0-FDB18F7EF0C1}" presName="spaceRect" presStyleCnt="0"/>
      <dgm:spPr/>
    </dgm:pt>
    <dgm:pt modelId="{4185D4A2-C7D5-41DF-B88E-F0F2C3CE630E}" type="pres">
      <dgm:prSet presAssocID="{21B171FE-6D43-4E6A-BEA0-FDB18F7EF0C1}" presName="textRect" presStyleLbl="revTx" presStyleIdx="0" presStyleCnt="5">
        <dgm:presLayoutVars>
          <dgm:chMax val="1"/>
          <dgm:chPref val="1"/>
        </dgm:presLayoutVars>
      </dgm:prSet>
      <dgm:spPr/>
    </dgm:pt>
    <dgm:pt modelId="{689BB4D9-8132-4819-AD2E-1A9C47AB34CD}" type="pres">
      <dgm:prSet presAssocID="{B9E5E498-0B57-4BD4-9184-1DA0EBC94B16}" presName="sibTrans" presStyleCnt="0"/>
      <dgm:spPr/>
    </dgm:pt>
    <dgm:pt modelId="{2C55CF48-6388-48D9-828D-A93D776F9EA3}" type="pres">
      <dgm:prSet presAssocID="{F090C6F8-F8E9-4BC4-86B1-90C0EBBD6A36}" presName="compNode" presStyleCnt="0"/>
      <dgm:spPr/>
    </dgm:pt>
    <dgm:pt modelId="{ABAAB117-81D3-4AA1-9ABD-D74B1E05ECB7}" type="pres">
      <dgm:prSet presAssocID="{F090C6F8-F8E9-4BC4-86B1-90C0EBBD6A36}" presName="iconBgRect" presStyleLbl="bgShp" presStyleIdx="1" presStyleCnt="5"/>
      <dgm:spPr/>
    </dgm:pt>
    <dgm:pt modelId="{C2E41A0A-1334-465A-A46A-CC1903CD9C98}" type="pres">
      <dgm:prSet presAssocID="{F090C6F8-F8E9-4BC4-86B1-90C0EBBD6A36}"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ning"/>
        </a:ext>
      </dgm:extLst>
    </dgm:pt>
    <dgm:pt modelId="{17B3BA78-C289-4BB7-9E45-2B173B8AB2A7}" type="pres">
      <dgm:prSet presAssocID="{F090C6F8-F8E9-4BC4-86B1-90C0EBBD6A36}" presName="spaceRect" presStyleCnt="0"/>
      <dgm:spPr/>
    </dgm:pt>
    <dgm:pt modelId="{FD05893A-884B-4957-9BD9-9C7D87D7F268}" type="pres">
      <dgm:prSet presAssocID="{F090C6F8-F8E9-4BC4-86B1-90C0EBBD6A36}" presName="textRect" presStyleLbl="revTx" presStyleIdx="1" presStyleCnt="5">
        <dgm:presLayoutVars>
          <dgm:chMax val="1"/>
          <dgm:chPref val="1"/>
        </dgm:presLayoutVars>
      </dgm:prSet>
      <dgm:spPr/>
    </dgm:pt>
    <dgm:pt modelId="{B1F2BC7E-C808-43BF-9EF4-F04239AEBC65}" type="pres">
      <dgm:prSet presAssocID="{E7704CA2-A698-4806-B8A2-5DECE2E034AE}" presName="sibTrans" presStyleCnt="0"/>
      <dgm:spPr/>
    </dgm:pt>
    <dgm:pt modelId="{D9352BF3-41AD-49B2-B57D-ED5E9DFDD909}" type="pres">
      <dgm:prSet presAssocID="{2B675A4A-1FFC-49C6-965F-30D68BE321B2}" presName="compNode" presStyleCnt="0"/>
      <dgm:spPr/>
    </dgm:pt>
    <dgm:pt modelId="{BD87D5A8-E2A6-4037-8447-94BE8197F60D}" type="pres">
      <dgm:prSet presAssocID="{2B675A4A-1FFC-49C6-965F-30D68BE321B2}" presName="iconBgRect" presStyleLbl="bgShp" presStyleIdx="2" presStyleCnt="5"/>
      <dgm:spPr/>
    </dgm:pt>
    <dgm:pt modelId="{5CF8BCF5-D06B-47CC-8E54-7BB8FEE8E845}" type="pres">
      <dgm:prSet presAssocID="{2B675A4A-1FFC-49C6-965F-30D68BE321B2}"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rama"/>
        </a:ext>
      </dgm:extLst>
    </dgm:pt>
    <dgm:pt modelId="{42B5FE9A-1BE1-419F-BA0A-6D0225E19A57}" type="pres">
      <dgm:prSet presAssocID="{2B675A4A-1FFC-49C6-965F-30D68BE321B2}" presName="spaceRect" presStyleCnt="0"/>
      <dgm:spPr/>
    </dgm:pt>
    <dgm:pt modelId="{4FB010DD-F151-4E57-B534-17076E044EC1}" type="pres">
      <dgm:prSet presAssocID="{2B675A4A-1FFC-49C6-965F-30D68BE321B2}" presName="textRect" presStyleLbl="revTx" presStyleIdx="2" presStyleCnt="5">
        <dgm:presLayoutVars>
          <dgm:chMax val="1"/>
          <dgm:chPref val="1"/>
        </dgm:presLayoutVars>
      </dgm:prSet>
      <dgm:spPr/>
    </dgm:pt>
    <dgm:pt modelId="{172E78CD-905D-4AB5-8DBD-7BA497E792C8}" type="pres">
      <dgm:prSet presAssocID="{E7F0C8E9-6B3A-4494-889F-C240ADD7FC70}" presName="sibTrans" presStyleCnt="0"/>
      <dgm:spPr/>
    </dgm:pt>
    <dgm:pt modelId="{EEACBFDF-924E-4617-86F1-B64EB7F2BA8A}" type="pres">
      <dgm:prSet presAssocID="{B65133FD-7064-4CC8-9E59-1F9E14CCECDD}" presName="compNode" presStyleCnt="0"/>
      <dgm:spPr/>
    </dgm:pt>
    <dgm:pt modelId="{97D82D75-F98C-45D4-8B1B-55DD3A631765}" type="pres">
      <dgm:prSet presAssocID="{B65133FD-7064-4CC8-9E59-1F9E14CCECDD}" presName="iconBgRect" presStyleLbl="bgShp" presStyleIdx="3" presStyleCnt="5"/>
      <dgm:spPr/>
    </dgm:pt>
    <dgm:pt modelId="{C4274E28-BC12-4DFC-AF62-0C1CD3F1F706}" type="pres">
      <dgm:prSet presAssocID="{B65133FD-7064-4CC8-9E59-1F9E14CCECDD}"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ustomer Review"/>
        </a:ext>
      </dgm:extLst>
    </dgm:pt>
    <dgm:pt modelId="{2EE113C7-E2B5-46E1-A0F3-92F9D7590F2E}" type="pres">
      <dgm:prSet presAssocID="{B65133FD-7064-4CC8-9E59-1F9E14CCECDD}" presName="spaceRect" presStyleCnt="0"/>
      <dgm:spPr/>
    </dgm:pt>
    <dgm:pt modelId="{FEBF2FCF-697D-4A64-8D65-26D01CBFE072}" type="pres">
      <dgm:prSet presAssocID="{B65133FD-7064-4CC8-9E59-1F9E14CCECDD}" presName="textRect" presStyleLbl="revTx" presStyleIdx="3" presStyleCnt="5">
        <dgm:presLayoutVars>
          <dgm:chMax val="1"/>
          <dgm:chPref val="1"/>
        </dgm:presLayoutVars>
      </dgm:prSet>
      <dgm:spPr/>
    </dgm:pt>
    <dgm:pt modelId="{A05162F3-E44B-493A-A827-3D370E7C2E7B}" type="pres">
      <dgm:prSet presAssocID="{6BF067F1-17B9-495D-B43A-411D321D5463}" presName="sibTrans" presStyleCnt="0"/>
      <dgm:spPr/>
    </dgm:pt>
    <dgm:pt modelId="{26F1A14E-0623-4825-B568-906DB21BCA7B}" type="pres">
      <dgm:prSet presAssocID="{AEAF01B3-3F26-4A1A-B8D3-05E82030259A}" presName="compNode" presStyleCnt="0"/>
      <dgm:spPr/>
    </dgm:pt>
    <dgm:pt modelId="{325A53E7-B8BC-4785-8841-94572E3C5285}" type="pres">
      <dgm:prSet presAssocID="{AEAF01B3-3F26-4A1A-B8D3-05E82030259A}" presName="iconBgRect" presStyleLbl="bgShp" presStyleIdx="4" presStyleCnt="5"/>
      <dgm:spPr/>
    </dgm:pt>
    <dgm:pt modelId="{16DA71AB-D65E-4D60-BC07-20E2D8DBE4A3}" type="pres">
      <dgm:prSet presAssocID="{AEAF01B3-3F26-4A1A-B8D3-05E82030259A}"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Stopwatch"/>
        </a:ext>
      </dgm:extLst>
    </dgm:pt>
    <dgm:pt modelId="{4B2BE9FA-995D-4701-B4A6-8396D7AE06BB}" type="pres">
      <dgm:prSet presAssocID="{AEAF01B3-3F26-4A1A-B8D3-05E82030259A}" presName="spaceRect" presStyleCnt="0"/>
      <dgm:spPr/>
    </dgm:pt>
    <dgm:pt modelId="{7660A12F-4DF1-4B1F-AA66-0D58142F2C6E}" type="pres">
      <dgm:prSet presAssocID="{AEAF01B3-3F26-4A1A-B8D3-05E82030259A}" presName="textRect" presStyleLbl="revTx" presStyleIdx="4" presStyleCnt="5">
        <dgm:presLayoutVars>
          <dgm:chMax val="1"/>
          <dgm:chPref val="1"/>
        </dgm:presLayoutVars>
      </dgm:prSet>
      <dgm:spPr/>
    </dgm:pt>
  </dgm:ptLst>
  <dgm:cxnLst>
    <dgm:cxn modelId="{C786DD18-6D52-4910-8EE9-4E446871D1EE}" type="presOf" srcId="{B65133FD-7064-4CC8-9E59-1F9E14CCECDD}" destId="{FEBF2FCF-697D-4A64-8D65-26D01CBFE072}" srcOrd="0" destOrd="0" presId="urn:microsoft.com/office/officeart/2018/5/layout/IconCircleLabelList"/>
    <dgm:cxn modelId="{C9CA0863-CF4B-4770-AA8F-4DE86B11296E}" srcId="{42855B2C-3A15-466B-8209-C55BF76E75EA}" destId="{F090C6F8-F8E9-4BC4-86B1-90C0EBBD6A36}" srcOrd="1" destOrd="0" parTransId="{5DC0806B-F531-4860-A831-E69238EFCD2C}" sibTransId="{E7704CA2-A698-4806-B8A2-5DECE2E034AE}"/>
    <dgm:cxn modelId="{B3C1BA45-4616-4755-8722-C7D2BF88CE06}" srcId="{42855B2C-3A15-466B-8209-C55BF76E75EA}" destId="{AEAF01B3-3F26-4A1A-B8D3-05E82030259A}" srcOrd="4" destOrd="0" parTransId="{976DECDA-6C23-49B2-B11E-3E9F262FF9F4}" sibTransId="{1E374F4A-5EC8-4032-8685-D5320CFD9628}"/>
    <dgm:cxn modelId="{40B87B6B-9496-4348-889D-F39DF23AD5F5}" srcId="{42855B2C-3A15-466B-8209-C55BF76E75EA}" destId="{2B675A4A-1FFC-49C6-965F-30D68BE321B2}" srcOrd="2" destOrd="0" parTransId="{7A6CFD01-6781-4AAF-B7DA-91CAE53747FE}" sibTransId="{E7F0C8E9-6B3A-4494-889F-C240ADD7FC70}"/>
    <dgm:cxn modelId="{8C3B2978-57AE-4783-A329-237CB231B6CD}" type="presOf" srcId="{F090C6F8-F8E9-4BC4-86B1-90C0EBBD6A36}" destId="{FD05893A-884B-4957-9BD9-9C7D87D7F268}" srcOrd="0" destOrd="0" presId="urn:microsoft.com/office/officeart/2018/5/layout/IconCircleLabelList"/>
    <dgm:cxn modelId="{26CC48AC-230E-4350-8FEE-485AD3EFB393}" srcId="{42855B2C-3A15-466B-8209-C55BF76E75EA}" destId="{B65133FD-7064-4CC8-9E59-1F9E14CCECDD}" srcOrd="3" destOrd="0" parTransId="{220DC602-0398-49F7-BF37-EF43C6C579AF}" sibTransId="{6BF067F1-17B9-495D-B43A-411D321D5463}"/>
    <dgm:cxn modelId="{4B7B95B5-0CA2-4D4B-86D0-ACD59AA73C63}" type="presOf" srcId="{21B171FE-6D43-4E6A-BEA0-FDB18F7EF0C1}" destId="{4185D4A2-C7D5-41DF-B88E-F0F2C3CE630E}" srcOrd="0" destOrd="0" presId="urn:microsoft.com/office/officeart/2018/5/layout/IconCircleLabelList"/>
    <dgm:cxn modelId="{CC6557E1-5D92-46B0-8B45-D5084228F764}" type="presOf" srcId="{42855B2C-3A15-466B-8209-C55BF76E75EA}" destId="{CEA6ABF2-135C-49A8-958E-ABA123C760D4}" srcOrd="0" destOrd="0" presId="urn:microsoft.com/office/officeart/2018/5/layout/IconCircleLabelList"/>
    <dgm:cxn modelId="{E18CACF8-E978-439D-A4AE-F297DCD5766C}" type="presOf" srcId="{AEAF01B3-3F26-4A1A-B8D3-05E82030259A}" destId="{7660A12F-4DF1-4B1F-AA66-0D58142F2C6E}" srcOrd="0" destOrd="0" presId="urn:microsoft.com/office/officeart/2018/5/layout/IconCircleLabelList"/>
    <dgm:cxn modelId="{63A234FC-091C-4988-9641-FB754AF764E4}" type="presOf" srcId="{2B675A4A-1FFC-49C6-965F-30D68BE321B2}" destId="{4FB010DD-F151-4E57-B534-17076E044EC1}" srcOrd="0" destOrd="0" presId="urn:microsoft.com/office/officeart/2018/5/layout/IconCircleLabelList"/>
    <dgm:cxn modelId="{2A235AFE-984E-46E1-B3F8-5E77821B5A8A}" srcId="{42855B2C-3A15-466B-8209-C55BF76E75EA}" destId="{21B171FE-6D43-4E6A-BEA0-FDB18F7EF0C1}" srcOrd="0" destOrd="0" parTransId="{9B1E1C5B-17D8-4E30-9081-C9A8493D8F89}" sibTransId="{B9E5E498-0B57-4BD4-9184-1DA0EBC94B16}"/>
    <dgm:cxn modelId="{E14D9E1F-AB3E-4FFD-B7CC-849CF07D4C82}" type="presParOf" srcId="{CEA6ABF2-135C-49A8-958E-ABA123C760D4}" destId="{9979BD40-0E9A-455A-800A-A0F6B63CD322}" srcOrd="0" destOrd="0" presId="urn:microsoft.com/office/officeart/2018/5/layout/IconCircleLabelList"/>
    <dgm:cxn modelId="{B3EEF40B-07EF-471C-8393-B2A7DAEE5FEE}" type="presParOf" srcId="{9979BD40-0E9A-455A-800A-A0F6B63CD322}" destId="{81034760-9B73-45B9-99DA-0FAE53E4D7E5}" srcOrd="0" destOrd="0" presId="urn:microsoft.com/office/officeart/2018/5/layout/IconCircleLabelList"/>
    <dgm:cxn modelId="{75C88458-5368-4BC5-94F7-FE90FA1BEE8C}" type="presParOf" srcId="{9979BD40-0E9A-455A-800A-A0F6B63CD322}" destId="{D77BDAA2-1C92-4B1B-86DD-45D81885C77A}" srcOrd="1" destOrd="0" presId="urn:microsoft.com/office/officeart/2018/5/layout/IconCircleLabelList"/>
    <dgm:cxn modelId="{4099D319-5AAE-4AD7-8E1F-F3AB8ED56517}" type="presParOf" srcId="{9979BD40-0E9A-455A-800A-A0F6B63CD322}" destId="{D2ADEB23-244A-498A-829A-4FD018003D83}" srcOrd="2" destOrd="0" presId="urn:microsoft.com/office/officeart/2018/5/layout/IconCircleLabelList"/>
    <dgm:cxn modelId="{43763A54-7279-4B54-BCAC-7E95ADF4A2C2}" type="presParOf" srcId="{9979BD40-0E9A-455A-800A-A0F6B63CD322}" destId="{4185D4A2-C7D5-41DF-B88E-F0F2C3CE630E}" srcOrd="3" destOrd="0" presId="urn:microsoft.com/office/officeart/2018/5/layout/IconCircleLabelList"/>
    <dgm:cxn modelId="{9A71E929-AE3C-44DB-AD2D-549631C097B5}" type="presParOf" srcId="{CEA6ABF2-135C-49A8-958E-ABA123C760D4}" destId="{689BB4D9-8132-4819-AD2E-1A9C47AB34CD}" srcOrd="1" destOrd="0" presId="urn:microsoft.com/office/officeart/2018/5/layout/IconCircleLabelList"/>
    <dgm:cxn modelId="{A0F600D9-3193-4927-846D-224159639BEE}" type="presParOf" srcId="{CEA6ABF2-135C-49A8-958E-ABA123C760D4}" destId="{2C55CF48-6388-48D9-828D-A93D776F9EA3}" srcOrd="2" destOrd="0" presId="urn:microsoft.com/office/officeart/2018/5/layout/IconCircleLabelList"/>
    <dgm:cxn modelId="{072A273B-BE2D-4407-BDF3-BE5E2E2FA6A3}" type="presParOf" srcId="{2C55CF48-6388-48D9-828D-A93D776F9EA3}" destId="{ABAAB117-81D3-4AA1-9ABD-D74B1E05ECB7}" srcOrd="0" destOrd="0" presId="urn:microsoft.com/office/officeart/2018/5/layout/IconCircleLabelList"/>
    <dgm:cxn modelId="{EBAB2B50-8F05-439F-BA4D-79F45B622CA9}" type="presParOf" srcId="{2C55CF48-6388-48D9-828D-A93D776F9EA3}" destId="{C2E41A0A-1334-465A-A46A-CC1903CD9C98}" srcOrd="1" destOrd="0" presId="urn:microsoft.com/office/officeart/2018/5/layout/IconCircleLabelList"/>
    <dgm:cxn modelId="{FD3BDEFD-4582-47CC-968D-23300253553A}" type="presParOf" srcId="{2C55CF48-6388-48D9-828D-A93D776F9EA3}" destId="{17B3BA78-C289-4BB7-9E45-2B173B8AB2A7}" srcOrd="2" destOrd="0" presId="urn:microsoft.com/office/officeart/2018/5/layout/IconCircleLabelList"/>
    <dgm:cxn modelId="{4EEEAF91-5440-4E63-97F1-F81AA4CFF8AB}" type="presParOf" srcId="{2C55CF48-6388-48D9-828D-A93D776F9EA3}" destId="{FD05893A-884B-4957-9BD9-9C7D87D7F268}" srcOrd="3" destOrd="0" presId="urn:microsoft.com/office/officeart/2018/5/layout/IconCircleLabelList"/>
    <dgm:cxn modelId="{30FDA7A8-2D25-4812-8DBD-C543AC7BD2F9}" type="presParOf" srcId="{CEA6ABF2-135C-49A8-958E-ABA123C760D4}" destId="{B1F2BC7E-C808-43BF-9EF4-F04239AEBC65}" srcOrd="3" destOrd="0" presId="urn:microsoft.com/office/officeart/2018/5/layout/IconCircleLabelList"/>
    <dgm:cxn modelId="{74C56232-D8E3-4001-B1ED-57698DFFD48F}" type="presParOf" srcId="{CEA6ABF2-135C-49A8-958E-ABA123C760D4}" destId="{D9352BF3-41AD-49B2-B57D-ED5E9DFDD909}" srcOrd="4" destOrd="0" presId="urn:microsoft.com/office/officeart/2018/5/layout/IconCircleLabelList"/>
    <dgm:cxn modelId="{577FD72E-7EEF-4571-A16D-110EA453A5E8}" type="presParOf" srcId="{D9352BF3-41AD-49B2-B57D-ED5E9DFDD909}" destId="{BD87D5A8-E2A6-4037-8447-94BE8197F60D}" srcOrd="0" destOrd="0" presId="urn:microsoft.com/office/officeart/2018/5/layout/IconCircleLabelList"/>
    <dgm:cxn modelId="{FB103401-AC4D-49E1-BF65-2BE57D66EABD}" type="presParOf" srcId="{D9352BF3-41AD-49B2-B57D-ED5E9DFDD909}" destId="{5CF8BCF5-D06B-47CC-8E54-7BB8FEE8E845}" srcOrd="1" destOrd="0" presId="urn:microsoft.com/office/officeart/2018/5/layout/IconCircleLabelList"/>
    <dgm:cxn modelId="{9B237243-0D33-4D82-963A-FC2C9044E77F}" type="presParOf" srcId="{D9352BF3-41AD-49B2-B57D-ED5E9DFDD909}" destId="{42B5FE9A-1BE1-419F-BA0A-6D0225E19A57}" srcOrd="2" destOrd="0" presId="urn:microsoft.com/office/officeart/2018/5/layout/IconCircleLabelList"/>
    <dgm:cxn modelId="{CA7B157D-C7D9-46DE-8750-57BB962523AC}" type="presParOf" srcId="{D9352BF3-41AD-49B2-B57D-ED5E9DFDD909}" destId="{4FB010DD-F151-4E57-B534-17076E044EC1}" srcOrd="3" destOrd="0" presId="urn:microsoft.com/office/officeart/2018/5/layout/IconCircleLabelList"/>
    <dgm:cxn modelId="{850D49B3-5CD7-4542-99DB-F4581E54F940}" type="presParOf" srcId="{CEA6ABF2-135C-49A8-958E-ABA123C760D4}" destId="{172E78CD-905D-4AB5-8DBD-7BA497E792C8}" srcOrd="5" destOrd="0" presId="urn:microsoft.com/office/officeart/2018/5/layout/IconCircleLabelList"/>
    <dgm:cxn modelId="{4BCC5DAA-EB41-42C9-99A3-8632E305D599}" type="presParOf" srcId="{CEA6ABF2-135C-49A8-958E-ABA123C760D4}" destId="{EEACBFDF-924E-4617-86F1-B64EB7F2BA8A}" srcOrd="6" destOrd="0" presId="urn:microsoft.com/office/officeart/2018/5/layout/IconCircleLabelList"/>
    <dgm:cxn modelId="{78E09CB7-4838-4833-A39D-8545952C8D25}" type="presParOf" srcId="{EEACBFDF-924E-4617-86F1-B64EB7F2BA8A}" destId="{97D82D75-F98C-45D4-8B1B-55DD3A631765}" srcOrd="0" destOrd="0" presId="urn:microsoft.com/office/officeart/2018/5/layout/IconCircleLabelList"/>
    <dgm:cxn modelId="{90FECE54-BFBC-48A2-952E-693FA5511DB9}" type="presParOf" srcId="{EEACBFDF-924E-4617-86F1-B64EB7F2BA8A}" destId="{C4274E28-BC12-4DFC-AF62-0C1CD3F1F706}" srcOrd="1" destOrd="0" presId="urn:microsoft.com/office/officeart/2018/5/layout/IconCircleLabelList"/>
    <dgm:cxn modelId="{1899C071-A392-468A-A7F2-76C549B5F439}" type="presParOf" srcId="{EEACBFDF-924E-4617-86F1-B64EB7F2BA8A}" destId="{2EE113C7-E2B5-46E1-A0F3-92F9D7590F2E}" srcOrd="2" destOrd="0" presId="urn:microsoft.com/office/officeart/2018/5/layout/IconCircleLabelList"/>
    <dgm:cxn modelId="{1E41C62E-8AB0-475F-831D-125A6284734E}" type="presParOf" srcId="{EEACBFDF-924E-4617-86F1-B64EB7F2BA8A}" destId="{FEBF2FCF-697D-4A64-8D65-26D01CBFE072}" srcOrd="3" destOrd="0" presId="urn:microsoft.com/office/officeart/2018/5/layout/IconCircleLabelList"/>
    <dgm:cxn modelId="{F64032BB-7970-4944-8730-E30093E8C3CF}" type="presParOf" srcId="{CEA6ABF2-135C-49A8-958E-ABA123C760D4}" destId="{A05162F3-E44B-493A-A827-3D370E7C2E7B}" srcOrd="7" destOrd="0" presId="urn:microsoft.com/office/officeart/2018/5/layout/IconCircleLabelList"/>
    <dgm:cxn modelId="{97F63ABD-B2CC-4824-B107-28875BC0BBE6}" type="presParOf" srcId="{CEA6ABF2-135C-49A8-958E-ABA123C760D4}" destId="{26F1A14E-0623-4825-B568-906DB21BCA7B}" srcOrd="8" destOrd="0" presId="urn:microsoft.com/office/officeart/2018/5/layout/IconCircleLabelList"/>
    <dgm:cxn modelId="{679269C6-63C0-49DB-9420-BF174A835403}" type="presParOf" srcId="{26F1A14E-0623-4825-B568-906DB21BCA7B}" destId="{325A53E7-B8BC-4785-8841-94572E3C5285}" srcOrd="0" destOrd="0" presId="urn:microsoft.com/office/officeart/2018/5/layout/IconCircleLabelList"/>
    <dgm:cxn modelId="{8918B909-B040-49FE-803F-0D4F4BA15A6B}" type="presParOf" srcId="{26F1A14E-0623-4825-B568-906DB21BCA7B}" destId="{16DA71AB-D65E-4D60-BC07-20E2D8DBE4A3}" srcOrd="1" destOrd="0" presId="urn:microsoft.com/office/officeart/2018/5/layout/IconCircleLabelList"/>
    <dgm:cxn modelId="{E8FDFBA6-6A17-449E-A2F2-056B252F1D82}" type="presParOf" srcId="{26F1A14E-0623-4825-B568-906DB21BCA7B}" destId="{4B2BE9FA-995D-4701-B4A6-8396D7AE06BB}" srcOrd="2" destOrd="0" presId="urn:microsoft.com/office/officeart/2018/5/layout/IconCircleLabelList"/>
    <dgm:cxn modelId="{BFEAD5C4-9422-438E-B103-874AA9C7B9FC}" type="presParOf" srcId="{26F1A14E-0623-4825-B568-906DB21BCA7B}" destId="{7660A12F-4DF1-4B1F-AA66-0D58142F2C6E}"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34760-9B73-45B9-99DA-0FAE53E4D7E5}">
      <dsp:nvSpPr>
        <dsp:cNvPr id="0" name=""/>
        <dsp:cNvSpPr/>
      </dsp:nvSpPr>
      <dsp:spPr>
        <a:xfrm>
          <a:off x="280385" y="951648"/>
          <a:ext cx="862101" cy="862101"/>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7BDAA2-1C92-4B1B-86DD-45D81885C77A}">
      <dsp:nvSpPr>
        <dsp:cNvPr id="0" name=""/>
        <dsp:cNvSpPr/>
      </dsp:nvSpPr>
      <dsp:spPr>
        <a:xfrm>
          <a:off x="464111" y="1135374"/>
          <a:ext cx="494648" cy="49464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185D4A2-C7D5-41DF-B88E-F0F2C3CE630E}">
      <dsp:nvSpPr>
        <dsp:cNvPr id="0" name=""/>
        <dsp:cNvSpPr/>
      </dsp:nvSpPr>
      <dsp:spPr>
        <a:xfrm>
          <a:off x="4795" y="2082273"/>
          <a:ext cx="1413281" cy="56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Forming</a:t>
          </a:r>
          <a:endParaRPr lang="en-US" sz="1700" kern="1200"/>
        </a:p>
      </dsp:txBody>
      <dsp:txXfrm>
        <a:off x="4795" y="2082273"/>
        <a:ext cx="1413281" cy="565312"/>
      </dsp:txXfrm>
    </dsp:sp>
    <dsp:sp modelId="{ABAAB117-81D3-4AA1-9ABD-D74B1E05ECB7}">
      <dsp:nvSpPr>
        <dsp:cNvPr id="0" name=""/>
        <dsp:cNvSpPr/>
      </dsp:nvSpPr>
      <dsp:spPr>
        <a:xfrm>
          <a:off x="1940990" y="951648"/>
          <a:ext cx="862101" cy="862101"/>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E41A0A-1334-465A-A46A-CC1903CD9C98}">
      <dsp:nvSpPr>
        <dsp:cNvPr id="0" name=""/>
        <dsp:cNvSpPr/>
      </dsp:nvSpPr>
      <dsp:spPr>
        <a:xfrm>
          <a:off x="2124717" y="1135374"/>
          <a:ext cx="494648" cy="49464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D05893A-884B-4957-9BD9-9C7D87D7F268}">
      <dsp:nvSpPr>
        <dsp:cNvPr id="0" name=""/>
        <dsp:cNvSpPr/>
      </dsp:nvSpPr>
      <dsp:spPr>
        <a:xfrm>
          <a:off x="1665400" y="2082273"/>
          <a:ext cx="1413281" cy="56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Storming</a:t>
          </a:r>
          <a:endParaRPr lang="en-US" sz="1700" kern="1200"/>
        </a:p>
      </dsp:txBody>
      <dsp:txXfrm>
        <a:off x="1665400" y="2082273"/>
        <a:ext cx="1413281" cy="565312"/>
      </dsp:txXfrm>
    </dsp:sp>
    <dsp:sp modelId="{BD87D5A8-E2A6-4037-8447-94BE8197F60D}">
      <dsp:nvSpPr>
        <dsp:cNvPr id="0" name=""/>
        <dsp:cNvSpPr/>
      </dsp:nvSpPr>
      <dsp:spPr>
        <a:xfrm>
          <a:off x="3601596" y="951648"/>
          <a:ext cx="862101" cy="862101"/>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F8BCF5-D06B-47CC-8E54-7BB8FEE8E845}">
      <dsp:nvSpPr>
        <dsp:cNvPr id="0" name=""/>
        <dsp:cNvSpPr/>
      </dsp:nvSpPr>
      <dsp:spPr>
        <a:xfrm>
          <a:off x="3785322" y="1135374"/>
          <a:ext cx="494648" cy="49464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FB010DD-F151-4E57-B534-17076E044EC1}">
      <dsp:nvSpPr>
        <dsp:cNvPr id="0" name=""/>
        <dsp:cNvSpPr/>
      </dsp:nvSpPr>
      <dsp:spPr>
        <a:xfrm>
          <a:off x="3326006" y="2082273"/>
          <a:ext cx="1413281" cy="56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Performing</a:t>
          </a:r>
          <a:endParaRPr lang="en-US" sz="1700" kern="1200"/>
        </a:p>
      </dsp:txBody>
      <dsp:txXfrm>
        <a:off x="3326006" y="2082273"/>
        <a:ext cx="1413281" cy="565312"/>
      </dsp:txXfrm>
    </dsp:sp>
    <dsp:sp modelId="{97D82D75-F98C-45D4-8B1B-55DD3A631765}">
      <dsp:nvSpPr>
        <dsp:cNvPr id="0" name=""/>
        <dsp:cNvSpPr/>
      </dsp:nvSpPr>
      <dsp:spPr>
        <a:xfrm>
          <a:off x="5262201" y="951648"/>
          <a:ext cx="862101" cy="862101"/>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274E28-BC12-4DFC-AF62-0C1CD3F1F706}">
      <dsp:nvSpPr>
        <dsp:cNvPr id="0" name=""/>
        <dsp:cNvSpPr/>
      </dsp:nvSpPr>
      <dsp:spPr>
        <a:xfrm>
          <a:off x="5445928" y="1135374"/>
          <a:ext cx="494648" cy="49464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EBF2FCF-697D-4A64-8D65-26D01CBFE072}">
      <dsp:nvSpPr>
        <dsp:cNvPr id="0" name=""/>
        <dsp:cNvSpPr/>
      </dsp:nvSpPr>
      <dsp:spPr>
        <a:xfrm>
          <a:off x="4986611" y="2082273"/>
          <a:ext cx="1413281" cy="56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Norming </a:t>
          </a:r>
          <a:endParaRPr lang="en-US" sz="1700" kern="1200"/>
        </a:p>
      </dsp:txBody>
      <dsp:txXfrm>
        <a:off x="4986611" y="2082273"/>
        <a:ext cx="1413281" cy="565312"/>
      </dsp:txXfrm>
    </dsp:sp>
    <dsp:sp modelId="{325A53E7-B8BC-4785-8841-94572E3C5285}">
      <dsp:nvSpPr>
        <dsp:cNvPr id="0" name=""/>
        <dsp:cNvSpPr/>
      </dsp:nvSpPr>
      <dsp:spPr>
        <a:xfrm>
          <a:off x="6922807" y="951648"/>
          <a:ext cx="862101" cy="862101"/>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DA71AB-D65E-4D60-BC07-20E2D8DBE4A3}">
      <dsp:nvSpPr>
        <dsp:cNvPr id="0" name=""/>
        <dsp:cNvSpPr/>
      </dsp:nvSpPr>
      <dsp:spPr>
        <a:xfrm>
          <a:off x="7106533" y="1135374"/>
          <a:ext cx="494648" cy="49464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660A12F-4DF1-4B1F-AA66-0D58142F2C6E}">
      <dsp:nvSpPr>
        <dsp:cNvPr id="0" name=""/>
        <dsp:cNvSpPr/>
      </dsp:nvSpPr>
      <dsp:spPr>
        <a:xfrm>
          <a:off x="6647217" y="2082273"/>
          <a:ext cx="1413281" cy="5653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GB" sz="1700" kern="1200"/>
            <a:t>Adjourning</a:t>
          </a:r>
          <a:endParaRPr lang="en-US" sz="1700" kern="1200"/>
        </a:p>
      </dsp:txBody>
      <dsp:txXfrm>
        <a:off x="6647217" y="2082273"/>
        <a:ext cx="1413281" cy="5653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34760-9B73-45B9-99DA-0FAE53E4D7E5}">
      <dsp:nvSpPr>
        <dsp:cNvPr id="0" name=""/>
        <dsp:cNvSpPr/>
      </dsp:nvSpPr>
      <dsp:spPr>
        <a:xfrm>
          <a:off x="222148" y="586194"/>
          <a:ext cx="685177" cy="68517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7BDAA2-1C92-4B1B-86DD-45D81885C77A}">
      <dsp:nvSpPr>
        <dsp:cNvPr id="0" name=""/>
        <dsp:cNvSpPr/>
      </dsp:nvSpPr>
      <dsp:spPr>
        <a:xfrm>
          <a:off x="368169" y="732216"/>
          <a:ext cx="393134" cy="3931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185D4A2-C7D5-41DF-B88E-F0F2C3CE630E}">
      <dsp:nvSpPr>
        <dsp:cNvPr id="0" name=""/>
        <dsp:cNvSpPr/>
      </dsp:nvSpPr>
      <dsp:spPr>
        <a:xfrm>
          <a:off x="3116" y="1484788"/>
          <a:ext cx="1123242" cy="44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Forming</a:t>
          </a:r>
          <a:endParaRPr lang="en-US" sz="1400" kern="1200"/>
        </a:p>
      </dsp:txBody>
      <dsp:txXfrm>
        <a:off x="3116" y="1484788"/>
        <a:ext cx="1123242" cy="449296"/>
      </dsp:txXfrm>
    </dsp:sp>
    <dsp:sp modelId="{ABAAB117-81D3-4AA1-9ABD-D74B1E05ECB7}">
      <dsp:nvSpPr>
        <dsp:cNvPr id="0" name=""/>
        <dsp:cNvSpPr/>
      </dsp:nvSpPr>
      <dsp:spPr>
        <a:xfrm>
          <a:off x="1541958" y="586194"/>
          <a:ext cx="685177" cy="68517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E41A0A-1334-465A-A46A-CC1903CD9C98}">
      <dsp:nvSpPr>
        <dsp:cNvPr id="0" name=""/>
        <dsp:cNvSpPr/>
      </dsp:nvSpPr>
      <dsp:spPr>
        <a:xfrm>
          <a:off x="1687979" y="732216"/>
          <a:ext cx="393134" cy="3931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D05893A-884B-4957-9BD9-9C7D87D7F268}">
      <dsp:nvSpPr>
        <dsp:cNvPr id="0" name=""/>
        <dsp:cNvSpPr/>
      </dsp:nvSpPr>
      <dsp:spPr>
        <a:xfrm>
          <a:off x="1322925" y="1484788"/>
          <a:ext cx="1123242" cy="44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Storming</a:t>
          </a:r>
          <a:endParaRPr lang="en-US" sz="1400" kern="1200"/>
        </a:p>
      </dsp:txBody>
      <dsp:txXfrm>
        <a:off x="1322925" y="1484788"/>
        <a:ext cx="1123242" cy="449296"/>
      </dsp:txXfrm>
    </dsp:sp>
    <dsp:sp modelId="{BD87D5A8-E2A6-4037-8447-94BE8197F60D}">
      <dsp:nvSpPr>
        <dsp:cNvPr id="0" name=""/>
        <dsp:cNvSpPr/>
      </dsp:nvSpPr>
      <dsp:spPr>
        <a:xfrm>
          <a:off x="2861767" y="586194"/>
          <a:ext cx="685177" cy="68517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F8BCF5-D06B-47CC-8E54-7BB8FEE8E845}">
      <dsp:nvSpPr>
        <dsp:cNvPr id="0" name=""/>
        <dsp:cNvSpPr/>
      </dsp:nvSpPr>
      <dsp:spPr>
        <a:xfrm>
          <a:off x="3007789" y="732216"/>
          <a:ext cx="393134" cy="39313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FB010DD-F151-4E57-B534-17076E044EC1}">
      <dsp:nvSpPr>
        <dsp:cNvPr id="0" name=""/>
        <dsp:cNvSpPr/>
      </dsp:nvSpPr>
      <dsp:spPr>
        <a:xfrm>
          <a:off x="2642735" y="1484788"/>
          <a:ext cx="1123242" cy="44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Performing</a:t>
          </a:r>
          <a:endParaRPr lang="en-US" sz="1400" kern="1200"/>
        </a:p>
      </dsp:txBody>
      <dsp:txXfrm>
        <a:off x="2642735" y="1484788"/>
        <a:ext cx="1123242" cy="449296"/>
      </dsp:txXfrm>
    </dsp:sp>
    <dsp:sp modelId="{97D82D75-F98C-45D4-8B1B-55DD3A631765}">
      <dsp:nvSpPr>
        <dsp:cNvPr id="0" name=""/>
        <dsp:cNvSpPr/>
      </dsp:nvSpPr>
      <dsp:spPr>
        <a:xfrm>
          <a:off x="4181577" y="586194"/>
          <a:ext cx="685177" cy="68517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274E28-BC12-4DFC-AF62-0C1CD3F1F706}">
      <dsp:nvSpPr>
        <dsp:cNvPr id="0" name=""/>
        <dsp:cNvSpPr/>
      </dsp:nvSpPr>
      <dsp:spPr>
        <a:xfrm>
          <a:off x="4327598" y="732216"/>
          <a:ext cx="393134" cy="39313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EBF2FCF-697D-4A64-8D65-26D01CBFE072}">
      <dsp:nvSpPr>
        <dsp:cNvPr id="0" name=""/>
        <dsp:cNvSpPr/>
      </dsp:nvSpPr>
      <dsp:spPr>
        <a:xfrm>
          <a:off x="3962544" y="1484788"/>
          <a:ext cx="1123242" cy="44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Norming </a:t>
          </a:r>
          <a:endParaRPr lang="en-US" sz="1400" kern="1200"/>
        </a:p>
      </dsp:txBody>
      <dsp:txXfrm>
        <a:off x="3962544" y="1484788"/>
        <a:ext cx="1123242" cy="449296"/>
      </dsp:txXfrm>
    </dsp:sp>
    <dsp:sp modelId="{325A53E7-B8BC-4785-8841-94572E3C5285}">
      <dsp:nvSpPr>
        <dsp:cNvPr id="0" name=""/>
        <dsp:cNvSpPr/>
      </dsp:nvSpPr>
      <dsp:spPr>
        <a:xfrm>
          <a:off x="5501386" y="586194"/>
          <a:ext cx="685177" cy="685177"/>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DA71AB-D65E-4D60-BC07-20E2D8DBE4A3}">
      <dsp:nvSpPr>
        <dsp:cNvPr id="0" name=""/>
        <dsp:cNvSpPr/>
      </dsp:nvSpPr>
      <dsp:spPr>
        <a:xfrm>
          <a:off x="5647408" y="732216"/>
          <a:ext cx="393134" cy="39313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660A12F-4DF1-4B1F-AA66-0D58142F2C6E}">
      <dsp:nvSpPr>
        <dsp:cNvPr id="0" name=""/>
        <dsp:cNvSpPr/>
      </dsp:nvSpPr>
      <dsp:spPr>
        <a:xfrm>
          <a:off x="5282354" y="1484788"/>
          <a:ext cx="1123242" cy="44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Adjourning</a:t>
          </a:r>
          <a:endParaRPr lang="en-US" sz="1400" kern="1200"/>
        </a:p>
      </dsp:txBody>
      <dsp:txXfrm>
        <a:off x="5282354" y="1484788"/>
        <a:ext cx="1123242" cy="44929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34760-9B73-45B9-99DA-0FAE53E4D7E5}">
      <dsp:nvSpPr>
        <dsp:cNvPr id="0" name=""/>
        <dsp:cNvSpPr/>
      </dsp:nvSpPr>
      <dsp:spPr>
        <a:xfrm>
          <a:off x="215478" y="636964"/>
          <a:ext cx="670166" cy="67016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7BDAA2-1C92-4B1B-86DD-45D81885C77A}">
      <dsp:nvSpPr>
        <dsp:cNvPr id="0" name=""/>
        <dsp:cNvSpPr/>
      </dsp:nvSpPr>
      <dsp:spPr>
        <a:xfrm>
          <a:off x="358300" y="779786"/>
          <a:ext cx="384521" cy="38452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185D4A2-C7D5-41DF-B88E-F0F2C3CE630E}">
      <dsp:nvSpPr>
        <dsp:cNvPr id="0" name=""/>
        <dsp:cNvSpPr/>
      </dsp:nvSpPr>
      <dsp:spPr>
        <a:xfrm>
          <a:off x="1244" y="1515870"/>
          <a:ext cx="1098632" cy="439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dirty="0"/>
            <a:t>Forming</a:t>
          </a:r>
          <a:endParaRPr lang="en-US" sz="1300" kern="1200" dirty="0"/>
        </a:p>
      </dsp:txBody>
      <dsp:txXfrm>
        <a:off x="1244" y="1515870"/>
        <a:ext cx="1098632" cy="439453"/>
      </dsp:txXfrm>
    </dsp:sp>
    <dsp:sp modelId="{ABAAB117-81D3-4AA1-9ABD-D74B1E05ECB7}">
      <dsp:nvSpPr>
        <dsp:cNvPr id="0" name=""/>
        <dsp:cNvSpPr/>
      </dsp:nvSpPr>
      <dsp:spPr>
        <a:xfrm>
          <a:off x="1506371" y="636964"/>
          <a:ext cx="670166" cy="67016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E41A0A-1334-465A-A46A-CC1903CD9C98}">
      <dsp:nvSpPr>
        <dsp:cNvPr id="0" name=""/>
        <dsp:cNvSpPr/>
      </dsp:nvSpPr>
      <dsp:spPr>
        <a:xfrm>
          <a:off x="1649194" y="779786"/>
          <a:ext cx="384521" cy="38452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D05893A-884B-4957-9BD9-9C7D87D7F268}">
      <dsp:nvSpPr>
        <dsp:cNvPr id="0" name=""/>
        <dsp:cNvSpPr/>
      </dsp:nvSpPr>
      <dsp:spPr>
        <a:xfrm>
          <a:off x="1292138" y="1515870"/>
          <a:ext cx="1098632" cy="439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Storming</a:t>
          </a:r>
          <a:endParaRPr lang="en-US" sz="1300" kern="1200"/>
        </a:p>
      </dsp:txBody>
      <dsp:txXfrm>
        <a:off x="1292138" y="1515870"/>
        <a:ext cx="1098632" cy="439453"/>
      </dsp:txXfrm>
    </dsp:sp>
    <dsp:sp modelId="{BD87D5A8-E2A6-4037-8447-94BE8197F60D}">
      <dsp:nvSpPr>
        <dsp:cNvPr id="0" name=""/>
        <dsp:cNvSpPr/>
      </dsp:nvSpPr>
      <dsp:spPr>
        <a:xfrm>
          <a:off x="2797265" y="636964"/>
          <a:ext cx="670166" cy="67016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F8BCF5-D06B-47CC-8E54-7BB8FEE8E845}">
      <dsp:nvSpPr>
        <dsp:cNvPr id="0" name=""/>
        <dsp:cNvSpPr/>
      </dsp:nvSpPr>
      <dsp:spPr>
        <a:xfrm>
          <a:off x="2940087" y="779786"/>
          <a:ext cx="384521" cy="38452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FB010DD-F151-4E57-B534-17076E044EC1}">
      <dsp:nvSpPr>
        <dsp:cNvPr id="0" name=""/>
        <dsp:cNvSpPr/>
      </dsp:nvSpPr>
      <dsp:spPr>
        <a:xfrm>
          <a:off x="2583032" y="1515870"/>
          <a:ext cx="1098632" cy="439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Performing</a:t>
          </a:r>
          <a:endParaRPr lang="en-US" sz="1300" kern="1200"/>
        </a:p>
      </dsp:txBody>
      <dsp:txXfrm>
        <a:off x="2583032" y="1515870"/>
        <a:ext cx="1098632" cy="439453"/>
      </dsp:txXfrm>
    </dsp:sp>
    <dsp:sp modelId="{97D82D75-F98C-45D4-8B1B-55DD3A631765}">
      <dsp:nvSpPr>
        <dsp:cNvPr id="0" name=""/>
        <dsp:cNvSpPr/>
      </dsp:nvSpPr>
      <dsp:spPr>
        <a:xfrm>
          <a:off x="4088159" y="636964"/>
          <a:ext cx="670166" cy="67016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274E28-BC12-4DFC-AF62-0C1CD3F1F706}">
      <dsp:nvSpPr>
        <dsp:cNvPr id="0" name=""/>
        <dsp:cNvSpPr/>
      </dsp:nvSpPr>
      <dsp:spPr>
        <a:xfrm>
          <a:off x="4230981" y="779786"/>
          <a:ext cx="384521" cy="38452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EBF2FCF-697D-4A64-8D65-26D01CBFE072}">
      <dsp:nvSpPr>
        <dsp:cNvPr id="0" name=""/>
        <dsp:cNvSpPr/>
      </dsp:nvSpPr>
      <dsp:spPr>
        <a:xfrm>
          <a:off x="3873925" y="1515870"/>
          <a:ext cx="1098632" cy="439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Norming </a:t>
          </a:r>
          <a:endParaRPr lang="en-US" sz="1300" kern="1200"/>
        </a:p>
      </dsp:txBody>
      <dsp:txXfrm>
        <a:off x="3873925" y="1515870"/>
        <a:ext cx="1098632" cy="439453"/>
      </dsp:txXfrm>
    </dsp:sp>
    <dsp:sp modelId="{325A53E7-B8BC-4785-8841-94572E3C5285}">
      <dsp:nvSpPr>
        <dsp:cNvPr id="0" name=""/>
        <dsp:cNvSpPr/>
      </dsp:nvSpPr>
      <dsp:spPr>
        <a:xfrm>
          <a:off x="5379052" y="636964"/>
          <a:ext cx="670166" cy="670166"/>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DA71AB-D65E-4D60-BC07-20E2D8DBE4A3}">
      <dsp:nvSpPr>
        <dsp:cNvPr id="0" name=""/>
        <dsp:cNvSpPr/>
      </dsp:nvSpPr>
      <dsp:spPr>
        <a:xfrm>
          <a:off x="5521874" y="779786"/>
          <a:ext cx="384521" cy="38452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660A12F-4DF1-4B1F-AA66-0D58142F2C6E}">
      <dsp:nvSpPr>
        <dsp:cNvPr id="0" name=""/>
        <dsp:cNvSpPr/>
      </dsp:nvSpPr>
      <dsp:spPr>
        <a:xfrm>
          <a:off x="5164819" y="1515870"/>
          <a:ext cx="1098632" cy="43945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77850">
            <a:lnSpc>
              <a:spcPct val="90000"/>
            </a:lnSpc>
            <a:spcBef>
              <a:spcPct val="0"/>
            </a:spcBef>
            <a:spcAft>
              <a:spcPct val="35000"/>
            </a:spcAft>
            <a:buNone/>
            <a:defRPr cap="all"/>
          </a:pPr>
          <a:r>
            <a:rPr lang="en-GB" sz="1300" kern="1200"/>
            <a:t>Adjourning</a:t>
          </a:r>
          <a:endParaRPr lang="en-US" sz="1300" kern="1200"/>
        </a:p>
      </dsp:txBody>
      <dsp:txXfrm>
        <a:off x="5164819" y="1515870"/>
        <a:ext cx="1098632" cy="43945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34760-9B73-45B9-99DA-0FAE53E4D7E5}">
      <dsp:nvSpPr>
        <dsp:cNvPr id="0" name=""/>
        <dsp:cNvSpPr/>
      </dsp:nvSpPr>
      <dsp:spPr>
        <a:xfrm>
          <a:off x="222148" y="622198"/>
          <a:ext cx="685177" cy="68517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7BDAA2-1C92-4B1B-86DD-45D81885C77A}">
      <dsp:nvSpPr>
        <dsp:cNvPr id="0" name=""/>
        <dsp:cNvSpPr/>
      </dsp:nvSpPr>
      <dsp:spPr>
        <a:xfrm>
          <a:off x="368169" y="768220"/>
          <a:ext cx="393134" cy="39313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185D4A2-C7D5-41DF-B88E-F0F2C3CE630E}">
      <dsp:nvSpPr>
        <dsp:cNvPr id="0" name=""/>
        <dsp:cNvSpPr/>
      </dsp:nvSpPr>
      <dsp:spPr>
        <a:xfrm>
          <a:off x="3116" y="1520792"/>
          <a:ext cx="1123242" cy="44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Forming</a:t>
          </a:r>
          <a:endParaRPr lang="en-US" sz="1400" kern="1200"/>
        </a:p>
      </dsp:txBody>
      <dsp:txXfrm>
        <a:off x="3116" y="1520792"/>
        <a:ext cx="1123242" cy="449296"/>
      </dsp:txXfrm>
    </dsp:sp>
    <dsp:sp modelId="{ABAAB117-81D3-4AA1-9ABD-D74B1E05ECB7}">
      <dsp:nvSpPr>
        <dsp:cNvPr id="0" name=""/>
        <dsp:cNvSpPr/>
      </dsp:nvSpPr>
      <dsp:spPr>
        <a:xfrm>
          <a:off x="1541958" y="622198"/>
          <a:ext cx="685177" cy="68517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E41A0A-1334-465A-A46A-CC1903CD9C98}">
      <dsp:nvSpPr>
        <dsp:cNvPr id="0" name=""/>
        <dsp:cNvSpPr/>
      </dsp:nvSpPr>
      <dsp:spPr>
        <a:xfrm>
          <a:off x="1687979" y="768220"/>
          <a:ext cx="393134" cy="39313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D05893A-884B-4957-9BD9-9C7D87D7F268}">
      <dsp:nvSpPr>
        <dsp:cNvPr id="0" name=""/>
        <dsp:cNvSpPr/>
      </dsp:nvSpPr>
      <dsp:spPr>
        <a:xfrm>
          <a:off x="1322925" y="1520792"/>
          <a:ext cx="1123242" cy="44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Storming</a:t>
          </a:r>
          <a:endParaRPr lang="en-US" sz="1400" kern="1200"/>
        </a:p>
      </dsp:txBody>
      <dsp:txXfrm>
        <a:off x="1322925" y="1520792"/>
        <a:ext cx="1123242" cy="449296"/>
      </dsp:txXfrm>
    </dsp:sp>
    <dsp:sp modelId="{BD87D5A8-E2A6-4037-8447-94BE8197F60D}">
      <dsp:nvSpPr>
        <dsp:cNvPr id="0" name=""/>
        <dsp:cNvSpPr/>
      </dsp:nvSpPr>
      <dsp:spPr>
        <a:xfrm>
          <a:off x="2861767" y="622198"/>
          <a:ext cx="685177" cy="68517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F8BCF5-D06B-47CC-8E54-7BB8FEE8E845}">
      <dsp:nvSpPr>
        <dsp:cNvPr id="0" name=""/>
        <dsp:cNvSpPr/>
      </dsp:nvSpPr>
      <dsp:spPr>
        <a:xfrm>
          <a:off x="3007789" y="768220"/>
          <a:ext cx="393134" cy="39313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FB010DD-F151-4E57-B534-17076E044EC1}">
      <dsp:nvSpPr>
        <dsp:cNvPr id="0" name=""/>
        <dsp:cNvSpPr/>
      </dsp:nvSpPr>
      <dsp:spPr>
        <a:xfrm>
          <a:off x="2642735" y="1520792"/>
          <a:ext cx="1123242" cy="44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Performing</a:t>
          </a:r>
          <a:endParaRPr lang="en-US" sz="1400" kern="1200"/>
        </a:p>
      </dsp:txBody>
      <dsp:txXfrm>
        <a:off x="2642735" y="1520792"/>
        <a:ext cx="1123242" cy="449296"/>
      </dsp:txXfrm>
    </dsp:sp>
    <dsp:sp modelId="{97D82D75-F98C-45D4-8B1B-55DD3A631765}">
      <dsp:nvSpPr>
        <dsp:cNvPr id="0" name=""/>
        <dsp:cNvSpPr/>
      </dsp:nvSpPr>
      <dsp:spPr>
        <a:xfrm>
          <a:off x="4181577" y="622198"/>
          <a:ext cx="685177" cy="68517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274E28-BC12-4DFC-AF62-0C1CD3F1F706}">
      <dsp:nvSpPr>
        <dsp:cNvPr id="0" name=""/>
        <dsp:cNvSpPr/>
      </dsp:nvSpPr>
      <dsp:spPr>
        <a:xfrm>
          <a:off x="4327598" y="768220"/>
          <a:ext cx="393134" cy="39313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EBF2FCF-697D-4A64-8D65-26D01CBFE072}">
      <dsp:nvSpPr>
        <dsp:cNvPr id="0" name=""/>
        <dsp:cNvSpPr/>
      </dsp:nvSpPr>
      <dsp:spPr>
        <a:xfrm>
          <a:off x="3962544" y="1520792"/>
          <a:ext cx="1123242" cy="44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Norming </a:t>
          </a:r>
          <a:endParaRPr lang="en-US" sz="1400" kern="1200"/>
        </a:p>
      </dsp:txBody>
      <dsp:txXfrm>
        <a:off x="3962544" y="1520792"/>
        <a:ext cx="1123242" cy="449296"/>
      </dsp:txXfrm>
    </dsp:sp>
    <dsp:sp modelId="{325A53E7-B8BC-4785-8841-94572E3C5285}">
      <dsp:nvSpPr>
        <dsp:cNvPr id="0" name=""/>
        <dsp:cNvSpPr/>
      </dsp:nvSpPr>
      <dsp:spPr>
        <a:xfrm>
          <a:off x="5501386" y="622198"/>
          <a:ext cx="685177" cy="685177"/>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DA71AB-D65E-4D60-BC07-20E2D8DBE4A3}">
      <dsp:nvSpPr>
        <dsp:cNvPr id="0" name=""/>
        <dsp:cNvSpPr/>
      </dsp:nvSpPr>
      <dsp:spPr>
        <a:xfrm>
          <a:off x="5647408" y="768220"/>
          <a:ext cx="393134" cy="39313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660A12F-4DF1-4B1F-AA66-0D58142F2C6E}">
      <dsp:nvSpPr>
        <dsp:cNvPr id="0" name=""/>
        <dsp:cNvSpPr/>
      </dsp:nvSpPr>
      <dsp:spPr>
        <a:xfrm>
          <a:off x="5282354" y="1520792"/>
          <a:ext cx="1123242" cy="4492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Adjourning</a:t>
          </a:r>
          <a:endParaRPr lang="en-US" sz="1400" kern="1200"/>
        </a:p>
      </dsp:txBody>
      <dsp:txXfrm>
        <a:off x="5282354" y="1520792"/>
        <a:ext cx="1123242" cy="44929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34760-9B73-45B9-99DA-0FAE53E4D7E5}">
      <dsp:nvSpPr>
        <dsp:cNvPr id="0" name=""/>
        <dsp:cNvSpPr/>
      </dsp:nvSpPr>
      <dsp:spPr>
        <a:xfrm>
          <a:off x="227486" y="815019"/>
          <a:ext cx="708767" cy="70876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7BDAA2-1C92-4B1B-86DD-45D81885C77A}">
      <dsp:nvSpPr>
        <dsp:cNvPr id="0" name=""/>
        <dsp:cNvSpPr/>
      </dsp:nvSpPr>
      <dsp:spPr>
        <a:xfrm>
          <a:off x="378535" y="966068"/>
          <a:ext cx="406669" cy="4066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185D4A2-C7D5-41DF-B88E-F0F2C3CE630E}">
      <dsp:nvSpPr>
        <dsp:cNvPr id="0" name=""/>
        <dsp:cNvSpPr/>
      </dsp:nvSpPr>
      <dsp:spPr>
        <a:xfrm>
          <a:off x="913" y="1744550"/>
          <a:ext cx="1161914" cy="4647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Forming</a:t>
          </a:r>
          <a:endParaRPr lang="en-US" sz="1400" kern="1200"/>
        </a:p>
      </dsp:txBody>
      <dsp:txXfrm>
        <a:off x="913" y="1744550"/>
        <a:ext cx="1161914" cy="464765"/>
      </dsp:txXfrm>
    </dsp:sp>
    <dsp:sp modelId="{ABAAB117-81D3-4AA1-9ABD-D74B1E05ECB7}">
      <dsp:nvSpPr>
        <dsp:cNvPr id="0" name=""/>
        <dsp:cNvSpPr/>
      </dsp:nvSpPr>
      <dsp:spPr>
        <a:xfrm>
          <a:off x="1592735" y="815019"/>
          <a:ext cx="708767" cy="70876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E41A0A-1334-465A-A46A-CC1903CD9C98}">
      <dsp:nvSpPr>
        <dsp:cNvPr id="0" name=""/>
        <dsp:cNvSpPr/>
      </dsp:nvSpPr>
      <dsp:spPr>
        <a:xfrm>
          <a:off x="1743784" y="966068"/>
          <a:ext cx="406669" cy="4066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D05893A-884B-4957-9BD9-9C7D87D7F268}">
      <dsp:nvSpPr>
        <dsp:cNvPr id="0" name=""/>
        <dsp:cNvSpPr/>
      </dsp:nvSpPr>
      <dsp:spPr>
        <a:xfrm>
          <a:off x="1366162" y="1744550"/>
          <a:ext cx="1161914" cy="4647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dirty="0"/>
            <a:t>Storming</a:t>
          </a:r>
          <a:endParaRPr lang="en-US" sz="1400" kern="1200" dirty="0"/>
        </a:p>
      </dsp:txBody>
      <dsp:txXfrm>
        <a:off x="1366162" y="1744550"/>
        <a:ext cx="1161914" cy="464765"/>
      </dsp:txXfrm>
    </dsp:sp>
    <dsp:sp modelId="{BD87D5A8-E2A6-4037-8447-94BE8197F60D}">
      <dsp:nvSpPr>
        <dsp:cNvPr id="0" name=""/>
        <dsp:cNvSpPr/>
      </dsp:nvSpPr>
      <dsp:spPr>
        <a:xfrm>
          <a:off x="2957984" y="815019"/>
          <a:ext cx="708767" cy="70876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F8BCF5-D06B-47CC-8E54-7BB8FEE8E845}">
      <dsp:nvSpPr>
        <dsp:cNvPr id="0" name=""/>
        <dsp:cNvSpPr/>
      </dsp:nvSpPr>
      <dsp:spPr>
        <a:xfrm>
          <a:off x="3109033" y="966068"/>
          <a:ext cx="406669" cy="4066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FB010DD-F151-4E57-B534-17076E044EC1}">
      <dsp:nvSpPr>
        <dsp:cNvPr id="0" name=""/>
        <dsp:cNvSpPr/>
      </dsp:nvSpPr>
      <dsp:spPr>
        <a:xfrm>
          <a:off x="2731411" y="1744550"/>
          <a:ext cx="1161914" cy="4647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Performing</a:t>
          </a:r>
          <a:endParaRPr lang="en-US" sz="1400" kern="1200"/>
        </a:p>
      </dsp:txBody>
      <dsp:txXfrm>
        <a:off x="2731411" y="1744550"/>
        <a:ext cx="1161914" cy="464765"/>
      </dsp:txXfrm>
    </dsp:sp>
    <dsp:sp modelId="{97D82D75-F98C-45D4-8B1B-55DD3A631765}">
      <dsp:nvSpPr>
        <dsp:cNvPr id="0" name=""/>
        <dsp:cNvSpPr/>
      </dsp:nvSpPr>
      <dsp:spPr>
        <a:xfrm>
          <a:off x="4323233" y="815019"/>
          <a:ext cx="708767" cy="708767"/>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274E28-BC12-4DFC-AF62-0C1CD3F1F706}">
      <dsp:nvSpPr>
        <dsp:cNvPr id="0" name=""/>
        <dsp:cNvSpPr/>
      </dsp:nvSpPr>
      <dsp:spPr>
        <a:xfrm>
          <a:off x="4474282" y="966068"/>
          <a:ext cx="406669" cy="40666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EBF2FCF-697D-4A64-8D65-26D01CBFE072}">
      <dsp:nvSpPr>
        <dsp:cNvPr id="0" name=""/>
        <dsp:cNvSpPr/>
      </dsp:nvSpPr>
      <dsp:spPr>
        <a:xfrm>
          <a:off x="4096660" y="1744550"/>
          <a:ext cx="1161914" cy="4647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Norming </a:t>
          </a:r>
          <a:endParaRPr lang="en-US" sz="1400" kern="1200"/>
        </a:p>
      </dsp:txBody>
      <dsp:txXfrm>
        <a:off x="4096660" y="1744550"/>
        <a:ext cx="1161914" cy="464765"/>
      </dsp:txXfrm>
    </dsp:sp>
    <dsp:sp modelId="{325A53E7-B8BC-4785-8841-94572E3C5285}">
      <dsp:nvSpPr>
        <dsp:cNvPr id="0" name=""/>
        <dsp:cNvSpPr/>
      </dsp:nvSpPr>
      <dsp:spPr>
        <a:xfrm>
          <a:off x="5688482" y="815019"/>
          <a:ext cx="708767" cy="708767"/>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DA71AB-D65E-4D60-BC07-20E2D8DBE4A3}">
      <dsp:nvSpPr>
        <dsp:cNvPr id="0" name=""/>
        <dsp:cNvSpPr/>
      </dsp:nvSpPr>
      <dsp:spPr>
        <a:xfrm>
          <a:off x="5839531" y="966068"/>
          <a:ext cx="406669" cy="40666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660A12F-4DF1-4B1F-AA66-0D58142F2C6E}">
      <dsp:nvSpPr>
        <dsp:cNvPr id="0" name=""/>
        <dsp:cNvSpPr/>
      </dsp:nvSpPr>
      <dsp:spPr>
        <a:xfrm>
          <a:off x="5461909" y="1744550"/>
          <a:ext cx="1161914" cy="4647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GB" sz="1400" kern="1200"/>
            <a:t>Adjourning</a:t>
          </a:r>
          <a:endParaRPr lang="en-US" sz="1400" kern="1200"/>
        </a:p>
      </dsp:txBody>
      <dsp:txXfrm>
        <a:off x="5461909" y="1744550"/>
        <a:ext cx="1161914" cy="46476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34760-9B73-45B9-99DA-0FAE53E4D7E5}">
      <dsp:nvSpPr>
        <dsp:cNvPr id="0" name=""/>
        <dsp:cNvSpPr/>
      </dsp:nvSpPr>
      <dsp:spPr>
        <a:xfrm>
          <a:off x="239494" y="813054"/>
          <a:ext cx="747369" cy="747369"/>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7BDAA2-1C92-4B1B-86DD-45D81885C77A}">
      <dsp:nvSpPr>
        <dsp:cNvPr id="0" name=""/>
        <dsp:cNvSpPr/>
      </dsp:nvSpPr>
      <dsp:spPr>
        <a:xfrm>
          <a:off x="398769" y="972330"/>
          <a:ext cx="428818" cy="42881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185D4A2-C7D5-41DF-B88E-F0F2C3CE630E}">
      <dsp:nvSpPr>
        <dsp:cNvPr id="0" name=""/>
        <dsp:cNvSpPr/>
      </dsp:nvSpPr>
      <dsp:spPr>
        <a:xfrm>
          <a:off x="581" y="1793211"/>
          <a:ext cx="1225195" cy="49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GB" sz="1500" kern="1200"/>
            <a:t>Forming</a:t>
          </a:r>
          <a:endParaRPr lang="en-US" sz="1500" kern="1200"/>
        </a:p>
      </dsp:txBody>
      <dsp:txXfrm>
        <a:off x="581" y="1793211"/>
        <a:ext cx="1225195" cy="490078"/>
      </dsp:txXfrm>
    </dsp:sp>
    <dsp:sp modelId="{ABAAB117-81D3-4AA1-9ABD-D74B1E05ECB7}">
      <dsp:nvSpPr>
        <dsp:cNvPr id="0" name=""/>
        <dsp:cNvSpPr/>
      </dsp:nvSpPr>
      <dsp:spPr>
        <a:xfrm>
          <a:off x="1679098" y="813054"/>
          <a:ext cx="747369" cy="747369"/>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E41A0A-1334-465A-A46A-CC1903CD9C98}">
      <dsp:nvSpPr>
        <dsp:cNvPr id="0" name=""/>
        <dsp:cNvSpPr/>
      </dsp:nvSpPr>
      <dsp:spPr>
        <a:xfrm>
          <a:off x="1838374" y="972330"/>
          <a:ext cx="428818" cy="42881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D05893A-884B-4957-9BD9-9C7D87D7F268}">
      <dsp:nvSpPr>
        <dsp:cNvPr id="0" name=""/>
        <dsp:cNvSpPr/>
      </dsp:nvSpPr>
      <dsp:spPr>
        <a:xfrm>
          <a:off x="1440185" y="1793211"/>
          <a:ext cx="1225195" cy="49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GB" sz="1500" kern="1200"/>
            <a:t>Storming</a:t>
          </a:r>
          <a:endParaRPr lang="en-US" sz="1500" kern="1200"/>
        </a:p>
      </dsp:txBody>
      <dsp:txXfrm>
        <a:off x="1440185" y="1793211"/>
        <a:ext cx="1225195" cy="490078"/>
      </dsp:txXfrm>
    </dsp:sp>
    <dsp:sp modelId="{BD87D5A8-E2A6-4037-8447-94BE8197F60D}">
      <dsp:nvSpPr>
        <dsp:cNvPr id="0" name=""/>
        <dsp:cNvSpPr/>
      </dsp:nvSpPr>
      <dsp:spPr>
        <a:xfrm>
          <a:off x="3118703" y="813054"/>
          <a:ext cx="747369" cy="747369"/>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CF8BCF5-D06B-47CC-8E54-7BB8FEE8E845}">
      <dsp:nvSpPr>
        <dsp:cNvPr id="0" name=""/>
        <dsp:cNvSpPr/>
      </dsp:nvSpPr>
      <dsp:spPr>
        <a:xfrm>
          <a:off x="3277978" y="972330"/>
          <a:ext cx="428818" cy="42881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FB010DD-F151-4E57-B534-17076E044EC1}">
      <dsp:nvSpPr>
        <dsp:cNvPr id="0" name=""/>
        <dsp:cNvSpPr/>
      </dsp:nvSpPr>
      <dsp:spPr>
        <a:xfrm>
          <a:off x="2879790" y="1793211"/>
          <a:ext cx="1225195" cy="49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GB" sz="1500" kern="1200"/>
            <a:t>Performing</a:t>
          </a:r>
          <a:endParaRPr lang="en-US" sz="1500" kern="1200"/>
        </a:p>
      </dsp:txBody>
      <dsp:txXfrm>
        <a:off x="2879790" y="1793211"/>
        <a:ext cx="1225195" cy="490078"/>
      </dsp:txXfrm>
    </dsp:sp>
    <dsp:sp modelId="{97D82D75-F98C-45D4-8B1B-55DD3A631765}">
      <dsp:nvSpPr>
        <dsp:cNvPr id="0" name=""/>
        <dsp:cNvSpPr/>
      </dsp:nvSpPr>
      <dsp:spPr>
        <a:xfrm>
          <a:off x="4558307" y="813054"/>
          <a:ext cx="747369" cy="747369"/>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274E28-BC12-4DFC-AF62-0C1CD3F1F706}">
      <dsp:nvSpPr>
        <dsp:cNvPr id="0" name=""/>
        <dsp:cNvSpPr/>
      </dsp:nvSpPr>
      <dsp:spPr>
        <a:xfrm>
          <a:off x="4717583" y="972330"/>
          <a:ext cx="428818" cy="42881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EBF2FCF-697D-4A64-8D65-26D01CBFE072}">
      <dsp:nvSpPr>
        <dsp:cNvPr id="0" name=""/>
        <dsp:cNvSpPr/>
      </dsp:nvSpPr>
      <dsp:spPr>
        <a:xfrm>
          <a:off x="4319394" y="1793211"/>
          <a:ext cx="1225195" cy="49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GB" sz="1500" kern="1200"/>
            <a:t>Norming </a:t>
          </a:r>
          <a:endParaRPr lang="en-US" sz="1500" kern="1200"/>
        </a:p>
      </dsp:txBody>
      <dsp:txXfrm>
        <a:off x="4319394" y="1793211"/>
        <a:ext cx="1225195" cy="490078"/>
      </dsp:txXfrm>
    </dsp:sp>
    <dsp:sp modelId="{325A53E7-B8BC-4785-8841-94572E3C5285}">
      <dsp:nvSpPr>
        <dsp:cNvPr id="0" name=""/>
        <dsp:cNvSpPr/>
      </dsp:nvSpPr>
      <dsp:spPr>
        <a:xfrm>
          <a:off x="5997912" y="813054"/>
          <a:ext cx="747369" cy="747369"/>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DA71AB-D65E-4D60-BC07-20E2D8DBE4A3}">
      <dsp:nvSpPr>
        <dsp:cNvPr id="0" name=""/>
        <dsp:cNvSpPr/>
      </dsp:nvSpPr>
      <dsp:spPr>
        <a:xfrm>
          <a:off x="6157187" y="972330"/>
          <a:ext cx="428818" cy="42881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660A12F-4DF1-4B1F-AA66-0D58142F2C6E}">
      <dsp:nvSpPr>
        <dsp:cNvPr id="0" name=""/>
        <dsp:cNvSpPr/>
      </dsp:nvSpPr>
      <dsp:spPr>
        <a:xfrm>
          <a:off x="5758999" y="1793211"/>
          <a:ext cx="1225195" cy="49007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66750">
            <a:lnSpc>
              <a:spcPct val="90000"/>
            </a:lnSpc>
            <a:spcBef>
              <a:spcPct val="0"/>
            </a:spcBef>
            <a:spcAft>
              <a:spcPct val="35000"/>
            </a:spcAft>
            <a:buNone/>
            <a:defRPr cap="all"/>
          </a:pPr>
          <a:r>
            <a:rPr lang="en-GB" sz="1500" kern="1200"/>
            <a:t>Adjourning</a:t>
          </a:r>
          <a:endParaRPr lang="en-US" sz="1500" kern="1200"/>
        </a:p>
      </dsp:txBody>
      <dsp:txXfrm>
        <a:off x="5758999" y="1793211"/>
        <a:ext cx="1225195" cy="490078"/>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5.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7284"/>
          </a:xfrm>
          <a:prstGeom prst="rect">
            <a:avLst/>
          </a:prstGeom>
        </p:spPr>
        <p:txBody>
          <a:bodyPr vert="horz" lIns="91859" tIns="45929" rIns="91859" bIns="45929" rtlCol="0"/>
          <a:lstStyle>
            <a:lvl1pPr algn="l">
              <a:defRPr sz="1200"/>
            </a:lvl1pPr>
          </a:lstStyle>
          <a:p>
            <a:r>
              <a:rPr lang="en-GB"/>
              <a:t>insert header</a:t>
            </a:r>
          </a:p>
        </p:txBody>
      </p:sp>
      <p:sp>
        <p:nvSpPr>
          <p:cNvPr id="3" name="Date Placeholder 2"/>
          <p:cNvSpPr>
            <a:spLocks noGrp="1"/>
          </p:cNvSpPr>
          <p:nvPr>
            <p:ph type="dt" sz="quarter" idx="1"/>
          </p:nvPr>
        </p:nvSpPr>
        <p:spPr>
          <a:xfrm>
            <a:off x="3884613" y="0"/>
            <a:ext cx="2971800" cy="497284"/>
          </a:xfrm>
          <a:prstGeom prst="rect">
            <a:avLst/>
          </a:prstGeom>
        </p:spPr>
        <p:txBody>
          <a:bodyPr vert="horz" lIns="91859" tIns="45929" rIns="91859" bIns="45929" rtlCol="0"/>
          <a:lstStyle>
            <a:lvl1pPr algn="r">
              <a:defRPr sz="1200"/>
            </a:lvl1pPr>
          </a:lstStyle>
          <a:p>
            <a:fld id="{96D292DE-8B7A-4254-AA83-74C1F4DD4AF0}" type="datetimeFigureOut">
              <a:rPr lang="en-GB" smtClean="0"/>
              <a:pPr/>
              <a:t>02/10/2025</a:t>
            </a:fld>
            <a:endParaRPr lang="en-GB"/>
          </a:p>
        </p:txBody>
      </p:sp>
      <p:sp>
        <p:nvSpPr>
          <p:cNvPr id="4" name="Footer Placeholder 3"/>
          <p:cNvSpPr>
            <a:spLocks noGrp="1"/>
          </p:cNvSpPr>
          <p:nvPr>
            <p:ph type="ftr" sz="quarter" idx="2"/>
          </p:nvPr>
        </p:nvSpPr>
        <p:spPr>
          <a:xfrm>
            <a:off x="0" y="9446677"/>
            <a:ext cx="2971800" cy="497284"/>
          </a:xfrm>
          <a:prstGeom prst="rect">
            <a:avLst/>
          </a:prstGeom>
        </p:spPr>
        <p:txBody>
          <a:bodyPr vert="horz" lIns="91859" tIns="45929" rIns="91859" bIns="45929"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9446677"/>
            <a:ext cx="2971800" cy="497284"/>
          </a:xfrm>
          <a:prstGeom prst="rect">
            <a:avLst/>
          </a:prstGeom>
        </p:spPr>
        <p:txBody>
          <a:bodyPr vert="horz" lIns="91859" tIns="45929" rIns="91859" bIns="45929"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9012"/>
          </a:xfrm>
          <a:prstGeom prst="rect">
            <a:avLst/>
          </a:prstGeom>
        </p:spPr>
        <p:txBody>
          <a:bodyPr vert="horz" lIns="91859" tIns="45929" rIns="91859" bIns="45929" rtlCol="0"/>
          <a:lstStyle>
            <a:lvl1pPr algn="l">
              <a:defRPr sz="1200"/>
            </a:lvl1pPr>
          </a:lstStyle>
          <a:p>
            <a:r>
              <a:rPr lang="en-GB"/>
              <a:t>insert header</a:t>
            </a:r>
          </a:p>
        </p:txBody>
      </p:sp>
      <p:sp>
        <p:nvSpPr>
          <p:cNvPr id="3" name="Date Placeholder 2"/>
          <p:cNvSpPr>
            <a:spLocks noGrp="1"/>
          </p:cNvSpPr>
          <p:nvPr>
            <p:ph type="dt" idx="1"/>
          </p:nvPr>
        </p:nvSpPr>
        <p:spPr>
          <a:xfrm>
            <a:off x="3884613" y="0"/>
            <a:ext cx="2971800" cy="499012"/>
          </a:xfrm>
          <a:prstGeom prst="rect">
            <a:avLst/>
          </a:prstGeom>
        </p:spPr>
        <p:txBody>
          <a:bodyPr vert="horz" lIns="91859" tIns="45929" rIns="91859" bIns="45929" rtlCol="0"/>
          <a:lstStyle>
            <a:lvl1pPr algn="r">
              <a:defRPr sz="1200"/>
            </a:lvl1pPr>
          </a:lstStyle>
          <a:p>
            <a:fld id="{1E9EAB9E-E8D5-476C-93BA-6CDCDF16D67A}" type="datetimeFigureOut">
              <a:rPr lang="en-GB" smtClean="0"/>
              <a:pPr/>
              <a:t>02/10/2025</a:t>
            </a:fld>
            <a:endParaRPr lang="en-GB"/>
          </a:p>
        </p:txBody>
      </p:sp>
      <p:sp>
        <p:nvSpPr>
          <p:cNvPr id="4" name="Slide Image Placeholder 3"/>
          <p:cNvSpPr>
            <a:spLocks noGrp="1" noRot="1" noChangeAspect="1"/>
          </p:cNvSpPr>
          <p:nvPr>
            <p:ph type="sldImg" idx="2"/>
          </p:nvPr>
        </p:nvSpPr>
        <p:spPr>
          <a:xfrm>
            <a:off x="444500" y="1243013"/>
            <a:ext cx="5969000" cy="3357562"/>
          </a:xfrm>
          <a:prstGeom prst="rect">
            <a:avLst/>
          </a:prstGeom>
          <a:noFill/>
          <a:ln w="12700">
            <a:solidFill>
              <a:prstClr val="black"/>
            </a:solidFill>
          </a:ln>
        </p:spPr>
        <p:txBody>
          <a:bodyPr vert="horz" lIns="91859" tIns="45929" rIns="91859" bIns="45929" rtlCol="0" anchor="ctr"/>
          <a:lstStyle/>
          <a:p>
            <a:endParaRPr lang="en-GB"/>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859" tIns="45929" rIns="91859" bIns="4592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6679"/>
            <a:ext cx="2971800" cy="499011"/>
          </a:xfrm>
          <a:prstGeom prst="rect">
            <a:avLst/>
          </a:prstGeom>
        </p:spPr>
        <p:txBody>
          <a:bodyPr vert="horz" lIns="91859" tIns="45929" rIns="91859" bIns="45929"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9446679"/>
            <a:ext cx="2971800" cy="499011"/>
          </a:xfrm>
          <a:prstGeom prst="rect">
            <a:avLst/>
          </a:prstGeom>
        </p:spPr>
        <p:txBody>
          <a:bodyPr vert="horz" lIns="91859" tIns="45929" rIns="91859" bIns="45929" rtlCol="0" anchor="b"/>
          <a:lstStyle>
            <a:lvl1pPr algn="r">
              <a:defRPr sz="1200"/>
            </a:lvl1pPr>
          </a:lstStyle>
          <a:p>
            <a:fld id="{831A1511-BA99-4995-9603-94CCAF14FA3D}" type="slidenum">
              <a:rPr lang="en-GB" smtClean="0"/>
              <a:pPr/>
              <a:t>‹#›</a:t>
            </a:fld>
            <a:endParaRPr lang="en-GB"/>
          </a:p>
        </p:txBody>
      </p:sp>
    </p:spTree>
    <p:extLst>
      <p:ext uri="{BB962C8B-B14F-4D97-AF65-F5344CB8AC3E}">
        <p14:creationId xmlns:p14="http://schemas.microsoft.com/office/powerpoint/2010/main" val="1319045786"/>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a:t>
            </a:fld>
            <a:endParaRPr lang="en-GB"/>
          </a:p>
        </p:txBody>
      </p:sp>
    </p:spTree>
    <p:extLst>
      <p:ext uri="{BB962C8B-B14F-4D97-AF65-F5344CB8AC3E}">
        <p14:creationId xmlns:p14="http://schemas.microsoft.com/office/powerpoint/2010/main" val="7580552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D910D-1CCB-55CD-AEA3-01C69BB68E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048405E-94FC-5113-0C8C-B7C6C1B604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AD29A0-31D1-6290-ADBD-5AD3F244B1A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4290B727-A0CE-16D9-F276-B41AA803718B}"/>
              </a:ext>
            </a:extLst>
          </p:cNvPr>
          <p:cNvSpPr>
            <a:spLocks noGrp="1"/>
          </p:cNvSpPr>
          <p:nvPr>
            <p:ph type="sldNum" sz="quarter" idx="5"/>
          </p:nvPr>
        </p:nvSpPr>
        <p:spPr/>
        <p:txBody>
          <a:bodyPr/>
          <a:lstStyle/>
          <a:p>
            <a:fld id="{E0BFB425-B183-42E8-B64A-79CD177D6D42}" type="slidenum">
              <a:rPr lang="en-GB" smtClean="0"/>
              <a:t>2</a:t>
            </a:fld>
            <a:endParaRPr lang="en-GB"/>
          </a:p>
        </p:txBody>
      </p:sp>
    </p:spTree>
    <p:extLst>
      <p:ext uri="{BB962C8B-B14F-4D97-AF65-F5344CB8AC3E}">
        <p14:creationId xmlns:p14="http://schemas.microsoft.com/office/powerpoint/2010/main" val="29269514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3</a:t>
            </a:fld>
            <a:endParaRPr lang="en-GB"/>
          </a:p>
        </p:txBody>
      </p:sp>
    </p:spTree>
    <p:extLst>
      <p:ext uri="{BB962C8B-B14F-4D97-AF65-F5344CB8AC3E}">
        <p14:creationId xmlns:p14="http://schemas.microsoft.com/office/powerpoint/2010/main" val="39486766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Invite the students to split into pairs – find someone they don’t know/know less well.</a:t>
            </a:r>
          </a:p>
          <a:p>
            <a:endParaRPr lang="en-GB" dirty="0"/>
          </a:p>
          <a:p>
            <a:r>
              <a:rPr lang="en-GB" dirty="0"/>
              <a:t>Spend 9-10 minutes reflecting on their learning over the last 7 days focusing on relationships and their importance: particularly to achieving tasks.</a:t>
            </a:r>
          </a:p>
          <a:p>
            <a:endParaRPr lang="en-GB" dirty="0"/>
          </a:p>
          <a:p>
            <a:r>
              <a:rPr lang="en-GB" dirty="0"/>
              <a:t>Debrief for 8-9 minutes drawing out key themes; clarify and help people to better understand the concepts/approaches as appropriate.</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4</a:t>
            </a:fld>
            <a:endParaRPr lang="en-GB"/>
          </a:p>
        </p:txBody>
      </p:sp>
    </p:spTree>
    <p:extLst>
      <p:ext uri="{BB962C8B-B14F-4D97-AF65-F5344CB8AC3E}">
        <p14:creationId xmlns:p14="http://schemas.microsoft.com/office/powerpoint/2010/main" val="17287650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Highlight that effective relationships and teamwork is based on trying to create “I’m ok, you’re ok”.</a:t>
            </a:r>
          </a:p>
          <a:p>
            <a:endParaRPr lang="en-GB" dirty="0"/>
          </a:p>
          <a:p>
            <a:r>
              <a:rPr lang="en-GB" dirty="0"/>
              <a:t>Talk through the model briefly. </a:t>
            </a:r>
          </a:p>
          <a:p>
            <a:r>
              <a:rPr lang="en-GB" dirty="0"/>
              <a:t>Highlight that a basic human instinct is to power play, and recognising but moving on from this is essential for teams. The crucial word to draw out here is that when you here people being blamed, you’re not going to get effective relationships and teamwork.</a:t>
            </a: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5</a:t>
            </a:fld>
            <a:endParaRPr lang="en-GB"/>
          </a:p>
        </p:txBody>
      </p:sp>
    </p:spTree>
    <p:extLst>
      <p:ext uri="{BB962C8B-B14F-4D97-AF65-F5344CB8AC3E}">
        <p14:creationId xmlns:p14="http://schemas.microsoft.com/office/powerpoint/2010/main" val="579353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1. Communication Barriers</a:t>
            </a:r>
          </a:p>
          <a:p>
            <a:r>
              <a:rPr lang="en-GB" dirty="0"/>
              <a:t>Effective communication is the cornerstone of any strong relationship. Barriers such as language differences, poor listening skills, and non-verbal communication misinterpretations can hinder understanding and trust.</a:t>
            </a:r>
          </a:p>
          <a:p>
            <a:r>
              <a:rPr lang="en-GB" b="1" dirty="0"/>
              <a:t>2. Trust Issues</a:t>
            </a:r>
          </a:p>
          <a:p>
            <a:r>
              <a:rPr lang="en-GB" dirty="0"/>
              <a:t>Building trust takes time and effort. Past experiences of betrayal or disappointment can make individuals wary of opening up or trusting others, which can impede the development of new relationships.</a:t>
            </a:r>
          </a:p>
          <a:p>
            <a:r>
              <a:rPr lang="en-GB" b="1" dirty="0"/>
              <a:t>3. Different Values and Beliefs</a:t>
            </a:r>
          </a:p>
          <a:p>
            <a:r>
              <a:rPr lang="en-GB" dirty="0"/>
              <a:t>Conflicts can arise when individuals hold different values, beliefs, or worldviews. These differences can be challenging to navigate and can lead to misunderstandings or disagreements that strain relationships.</a:t>
            </a:r>
          </a:p>
          <a:p>
            <a:r>
              <a:rPr lang="en-GB" b="1" dirty="0"/>
              <a:t>4. Time Constraints</a:t>
            </a:r>
          </a:p>
          <a:p>
            <a:r>
              <a:rPr lang="en-GB" dirty="0"/>
              <a:t>Building and maintaining relationships requires time. Busy schedules and prior commitments can limit the time available for developing new relationships or strengthening existing ones.</a:t>
            </a:r>
          </a:p>
          <a:p>
            <a:r>
              <a:rPr lang="en-GB" b="1" dirty="0"/>
              <a:t>5. Personality Clashes</a:t>
            </a:r>
          </a:p>
          <a:p>
            <a:r>
              <a:rPr lang="en-GB" dirty="0"/>
              <a:t>Differing personalities can lead to conflicts. For example, an introverted person might struggle to connect with someone who is extremely extroverted, which can create discomfort and misunderstanding.</a:t>
            </a:r>
          </a:p>
          <a:p>
            <a:r>
              <a:rPr lang="en-GB" b="1" dirty="0"/>
              <a:t>6. Fear of Rejection</a:t>
            </a:r>
          </a:p>
          <a:p>
            <a:r>
              <a:rPr lang="en-GB" dirty="0"/>
              <a:t>The fear of being rejected can prevent individuals from reaching out and making connections. This fear can stem from low self-esteem, previous rejections, or anxiety, making it hard to initiate or deepen relationships.</a:t>
            </a:r>
          </a:p>
          <a:p>
            <a:r>
              <a:rPr lang="en-GB" b="1" dirty="0"/>
              <a:t>7. Technological Interference</a:t>
            </a:r>
          </a:p>
          <a:p>
            <a:r>
              <a:rPr lang="en-GB" dirty="0"/>
              <a:t>While technology can facilitate connections, excessive use can also create a barrier. Reliance on digital communication can lead to a lack of deep, face-to-face interactions, which are crucial for building emotional bonds.</a:t>
            </a:r>
          </a:p>
          <a:p>
            <a:r>
              <a:rPr lang="en-GB" b="1" dirty="0"/>
              <a:t>8. Cultural Differences</a:t>
            </a:r>
          </a:p>
          <a:p>
            <a:r>
              <a:rPr lang="en-GB" dirty="0"/>
              <a:t>In a multicultural setting, cultural misunderstandings can occur. Differences in social norms, communication styles, and traditions can lead to misinterpretations and conflicts.</a:t>
            </a:r>
          </a:p>
          <a:p>
            <a:r>
              <a:rPr lang="en-GB" b="1" dirty="0"/>
              <a:t>9. Lack of Empathy</a:t>
            </a:r>
          </a:p>
          <a:p>
            <a:r>
              <a:rPr lang="en-GB" dirty="0"/>
              <a:t>Empathy involves understanding and sharing the feelings of another. A lack of empathy can make it difficult to form emotional connections or to respond appropriately to others' needs and feelings.</a:t>
            </a:r>
          </a:p>
          <a:p>
            <a:r>
              <a:rPr lang="en-GB" b="1" dirty="0"/>
              <a:t>10. Environmental Stress</a:t>
            </a:r>
          </a:p>
          <a:p>
            <a:r>
              <a:rPr lang="en-GB" dirty="0"/>
              <a:t>External pressures such as work stress, financial problems, or family issues can affect one's emotional availability and capacity to engage in relationships. Stress can make individuals irritable, withdrawn, or overly dependent, which can strain interactions with others.</a:t>
            </a:r>
          </a:p>
          <a:p>
            <a:pPr marL="228600" indent="-228600">
              <a:buAutoNum type="arabicParenR"/>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D73F5B-D7D0-411C-8830-CE2AB86724E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58684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7668C9-BA55-BF32-208B-99719B0019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DDB1B1-491F-50DC-FC17-689233E025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911F2A-6D9C-E95A-E7EC-62A67AEFE1CC}"/>
              </a:ext>
            </a:extLst>
          </p:cNvPr>
          <p:cNvSpPr>
            <a:spLocks noGrp="1"/>
          </p:cNvSpPr>
          <p:nvPr>
            <p:ph type="body" idx="1"/>
          </p:nvPr>
        </p:nvSpPr>
        <p:spPr/>
        <p:txBody>
          <a:bodyPr/>
          <a:lstStyle/>
          <a:p>
            <a:pPr marL="228600" indent="-228600">
              <a:buAutoNum type="arabicParenR"/>
            </a:pPr>
            <a:endParaRPr lang="en-GB" dirty="0"/>
          </a:p>
        </p:txBody>
      </p:sp>
      <p:sp>
        <p:nvSpPr>
          <p:cNvPr id="4" name="Slide Number Placeholder 3">
            <a:extLst>
              <a:ext uri="{FF2B5EF4-FFF2-40B4-BE49-F238E27FC236}">
                <a16:creationId xmlns:a16="http://schemas.microsoft.com/office/drawing/2014/main" id="{9DA2A779-C6C5-C9B6-1A33-72B43F5AE491}"/>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D73F5B-D7D0-411C-8830-CE2AB86724E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99363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84EB6-A03F-CA4F-0578-F73054A45E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0D050EE-394F-35B3-0F7D-F446B9C18A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E2591F3-8909-FA4E-9ECC-B306D6E8F625}"/>
              </a:ext>
            </a:extLst>
          </p:cNvPr>
          <p:cNvSpPr>
            <a:spLocks noGrp="1"/>
          </p:cNvSpPr>
          <p:nvPr>
            <p:ph type="body" idx="1"/>
          </p:nvPr>
        </p:nvSpPr>
        <p:spPr/>
        <p:txBody>
          <a:bodyPr/>
          <a:lstStyle/>
          <a:p>
            <a:r>
              <a:rPr lang="en-GB" b="1" dirty="0"/>
              <a:t>Understanding Behaviour:</a:t>
            </a:r>
            <a:endParaRPr lang="en-GB" dirty="0"/>
          </a:p>
          <a:p>
            <a:pPr>
              <a:buFont typeface="Arial" panose="020B0604020202020204" pitchFamily="34" charset="0"/>
              <a:buChar char="•"/>
            </a:pPr>
            <a:r>
              <a:rPr lang="en-GB" b="1" dirty="0"/>
              <a:t>Note:</a:t>
            </a:r>
            <a:r>
              <a:rPr lang="en-GB" dirty="0"/>
              <a:t> Understanding which 'state' an individual is operating from can clarify motivations and reactions within the team.</a:t>
            </a:r>
          </a:p>
          <a:p>
            <a:pPr>
              <a:buFont typeface="Arial" panose="020B0604020202020204" pitchFamily="34" charset="0"/>
              <a:buChar char="•"/>
            </a:pPr>
            <a:r>
              <a:rPr lang="en-GB" b="1" dirty="0"/>
              <a:t>Example:</a:t>
            </a:r>
            <a:r>
              <a:rPr lang="en-GB" dirty="0"/>
              <a:t> If a team member reacts defensively to feedback, recognizing this as a 'Child' state reaction can guide others in responding more supportively rather than critically.</a:t>
            </a:r>
          </a:p>
          <a:p>
            <a:r>
              <a:rPr lang="en-GB" b="1" dirty="0"/>
              <a:t>Impact on Others:</a:t>
            </a:r>
            <a:endParaRPr lang="en-GB" dirty="0"/>
          </a:p>
          <a:p>
            <a:pPr>
              <a:buFont typeface="Arial" panose="020B0604020202020204" pitchFamily="34" charset="0"/>
              <a:buChar char="•"/>
            </a:pPr>
            <a:r>
              <a:rPr lang="en-GB" b="1" dirty="0"/>
              <a:t>Note:</a:t>
            </a:r>
            <a:r>
              <a:rPr lang="en-GB" dirty="0"/>
              <a:t> Interactions between different states can either foster or hinder communication and team dynamics.</a:t>
            </a:r>
          </a:p>
          <a:p>
            <a:pPr>
              <a:buFont typeface="Arial" panose="020B0604020202020204" pitchFamily="34" charset="0"/>
              <a:buChar char="•"/>
            </a:pPr>
            <a:r>
              <a:rPr lang="en-GB" b="1" dirty="0"/>
              <a:t>Example:</a:t>
            </a:r>
            <a:endParaRPr lang="en-GB" dirty="0"/>
          </a:p>
          <a:p>
            <a:pPr marL="742950" lvl="1" indent="-285750">
              <a:buFont typeface="Arial" panose="020B0604020202020204" pitchFamily="34" charset="0"/>
              <a:buChar char="•"/>
            </a:pPr>
            <a:r>
              <a:rPr lang="en-GB" b="1" dirty="0"/>
              <a:t>Parent to Child:</a:t>
            </a:r>
            <a:r>
              <a:rPr lang="en-GB" dirty="0"/>
              <a:t> A team leader in the 'Parent' state giving orders might trigger rebellious or compliant </a:t>
            </a:r>
            <a:r>
              <a:rPr lang="en-GB" dirty="0" err="1"/>
              <a:t>behaviors</a:t>
            </a:r>
            <a:r>
              <a:rPr lang="en-GB" dirty="0"/>
              <a:t> from team members in the 'Child' state.</a:t>
            </a:r>
          </a:p>
          <a:p>
            <a:pPr marL="742950" lvl="1" indent="-285750">
              <a:buFont typeface="Arial" panose="020B0604020202020204" pitchFamily="34" charset="0"/>
              <a:buChar char="•"/>
            </a:pPr>
            <a:r>
              <a:rPr lang="en-GB" b="1" dirty="0"/>
              <a:t>Adult to Adult:</a:t>
            </a:r>
            <a:r>
              <a:rPr lang="en-GB" dirty="0"/>
              <a:t> Encouraging an 'Adult' to 'Adult' interaction promotes rational and objective discussions, ideal for problem-solving and collaboration.</a:t>
            </a:r>
          </a:p>
          <a:p>
            <a:r>
              <a:rPr lang="en-GB" b="1" dirty="0"/>
              <a:t>Practical Use:</a:t>
            </a:r>
            <a:endParaRPr lang="en-GB" dirty="0"/>
          </a:p>
          <a:p>
            <a:pPr>
              <a:buFont typeface="Arial" panose="020B0604020202020204" pitchFamily="34" charset="0"/>
              <a:buChar char="•"/>
            </a:pPr>
            <a:r>
              <a:rPr lang="en-GB" b="1" dirty="0"/>
              <a:t>Note:</a:t>
            </a:r>
            <a:r>
              <a:rPr lang="en-GB" dirty="0"/>
              <a:t> Awareness of these states can lead to more effective communication strategies and conflict resolution within teams.</a:t>
            </a:r>
          </a:p>
          <a:p>
            <a:pPr>
              <a:buFont typeface="Arial" panose="020B0604020202020204" pitchFamily="34" charset="0"/>
              <a:buChar char="•"/>
            </a:pPr>
            <a:r>
              <a:rPr lang="en-GB" b="1" dirty="0"/>
              <a:t>Example 1:</a:t>
            </a:r>
            <a:r>
              <a:rPr lang="en-GB" dirty="0"/>
              <a:t> In meetings, if a team member consistently speaks from the 'Parent' state, it might create resentment or passivity in others. Training in recognizing these states can help the team encourage more 'Adult' state dialogue, fostering a more inclusive and productive environment.</a:t>
            </a:r>
          </a:p>
          <a:p>
            <a:pPr>
              <a:buFont typeface="Arial" panose="020B0604020202020204" pitchFamily="34" charset="0"/>
              <a:buChar char="•"/>
            </a:pPr>
            <a:r>
              <a:rPr lang="en-GB" b="1" dirty="0"/>
              <a:t>Example 2:</a:t>
            </a:r>
            <a:r>
              <a:rPr lang="en-GB" dirty="0"/>
              <a:t> During conflict, a team member may slip into a 'Child' state, reacting emotionally. Recognizing this, other members can shift their approach by engaging from their 'Adult' state, focusing on facts and logic to help de-escalate the situation.</a:t>
            </a:r>
          </a:p>
          <a:p>
            <a:pPr marL="228600" indent="-228600">
              <a:buAutoNum type="arabicParenR"/>
            </a:pPr>
            <a:endParaRPr lang="en-GB" dirty="0"/>
          </a:p>
        </p:txBody>
      </p:sp>
      <p:sp>
        <p:nvSpPr>
          <p:cNvPr id="4" name="Slide Number Placeholder 3">
            <a:extLst>
              <a:ext uri="{FF2B5EF4-FFF2-40B4-BE49-F238E27FC236}">
                <a16:creationId xmlns:a16="http://schemas.microsoft.com/office/drawing/2014/main" id="{983B591B-CDBB-BC0B-0D36-4F730FE5AEEE}"/>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D73F5B-D7D0-411C-8830-CE2AB86724E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176587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the model:</a:t>
            </a:r>
          </a:p>
          <a:p>
            <a:endParaRPr lang="en-US" dirty="0"/>
          </a:p>
          <a:p>
            <a:pPr marL="171450" indent="-171450">
              <a:buFontTx/>
              <a:buChar char="-"/>
            </a:pPr>
            <a:r>
              <a:rPr lang="en-US" dirty="0"/>
              <a:t>The research points to us being in one of these states at any given point, and that we move between them very easily. It also points to us having a preference.</a:t>
            </a:r>
          </a:p>
          <a:p>
            <a:pPr marL="171450" indent="-171450">
              <a:buFontTx/>
              <a:buChar char="-"/>
            </a:pPr>
            <a:r>
              <a:rPr lang="en-US" dirty="0"/>
              <a:t>There are upsides and downsides of all of these states.</a:t>
            </a:r>
          </a:p>
          <a:p>
            <a:pPr marL="171450" indent="-171450">
              <a:buFontTx/>
              <a:buChar char="-"/>
            </a:pPr>
            <a:r>
              <a:rPr lang="en-US" dirty="0"/>
              <a:t>There are 3 main states (Parent, Adult, Child)</a:t>
            </a:r>
          </a:p>
          <a:p>
            <a:pPr marL="171450" indent="-171450">
              <a:buFontTx/>
              <a:buChar char="-"/>
            </a:pPr>
            <a:r>
              <a:rPr lang="en-US" dirty="0"/>
              <a:t>There are sub states to Parent and Child – the controlling parent (telling) and nurturing (doing things for others); the child state has the adapted child (responding to the parent) which can be both compliant and rebellious (Michael Jackson’s life story is a good example here) and the free child (creative, pushing boundaries)</a:t>
            </a:r>
          </a:p>
          <a:p>
            <a:pPr marL="171450" indent="-171450">
              <a:buFontTx/>
              <a:buChar char="-"/>
            </a:pPr>
            <a:endParaRPr lang="en-US" dirty="0"/>
          </a:p>
        </p:txBody>
      </p:sp>
      <p:sp>
        <p:nvSpPr>
          <p:cNvPr id="4" name="Slide Number Placeholder 3"/>
          <p:cNvSpPr>
            <a:spLocks noGrp="1"/>
          </p:cNvSpPr>
          <p:nvPr>
            <p:ph type="sldNum" sz="quarter" idx="5"/>
          </p:nvPr>
        </p:nvSpPr>
        <p:spPr/>
        <p:txBody>
          <a:bodyPr/>
          <a:lstStyle/>
          <a:p>
            <a:fld id="{E9DE2F8B-24CA-403D-AFE5-FCD284A1E4A8}" type="slidenum">
              <a:rPr lang="en-GB" smtClean="0"/>
              <a:t>9</a:t>
            </a:fld>
            <a:endParaRPr lang="en-GB"/>
          </a:p>
        </p:txBody>
      </p:sp>
    </p:spTree>
    <p:extLst>
      <p:ext uri="{BB962C8B-B14F-4D97-AF65-F5344CB8AC3E}">
        <p14:creationId xmlns:p14="http://schemas.microsoft.com/office/powerpoint/2010/main" val="29576240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Talk through the upsides and downsides:</a:t>
            </a:r>
          </a:p>
          <a:p>
            <a:r>
              <a:rPr lang="en-GB" dirty="0"/>
              <a:t>e.g. if a fire officer tells you to get out of the building, it’s probably not a moment to sit down and chat; BUT if you are told what to do (and don't make decisions for yourself) you will become an adapted child.</a:t>
            </a:r>
          </a:p>
          <a:p>
            <a:endParaRPr lang="en-GB" dirty="0">
              <a:ea typeface="Calibri"/>
              <a:cs typeface="Calibri"/>
            </a:endParaRPr>
          </a:p>
          <a:p>
            <a:r>
              <a:rPr lang="en-GB" i="1"/>
              <a:t>We can play in all the states and there are consequences of being in one state too much or too little. Our individual behaviours in each state are most likely to have been learnt from childhood, but recognising these, gives us a chance to choose the best state and behaviours. </a:t>
            </a:r>
            <a:endParaRPr lang="en-GB"/>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E0BFB425-B183-42E8-B64A-79CD177D6D42}" type="slidenum">
              <a:rPr lang="en-GB" smtClean="0"/>
              <a:t>10</a:t>
            </a:fld>
            <a:endParaRPr lang="en-GB"/>
          </a:p>
        </p:txBody>
      </p:sp>
    </p:spTree>
    <p:extLst>
      <p:ext uri="{BB962C8B-B14F-4D97-AF65-F5344CB8AC3E}">
        <p14:creationId xmlns:p14="http://schemas.microsoft.com/office/powerpoint/2010/main" val="22904519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Highlight the most likely response depending on the state that you pick.</a:t>
            </a:r>
          </a:p>
          <a:p>
            <a:endParaRPr lang="en-US" dirty="0">
              <a:ea typeface="Calibri"/>
              <a:cs typeface="Calibri"/>
            </a:endParaRPr>
          </a:p>
          <a:p>
            <a:r>
              <a:rPr lang="en-US" i="1" dirty="0"/>
              <a:t>Telling someone what to do ultimately gets 2 answers back: a child-like response (compliance or resistance) or a returned parental response (I’m more right than you)...this can rapidly slip into childlike behaviors from both people.</a:t>
            </a:r>
            <a:endParaRPr lang="en-US" dirty="0"/>
          </a:p>
          <a:p>
            <a:r>
              <a:rPr lang="en-US" i="1" dirty="0"/>
              <a:t>Treating each other as adults and with equal respect releases potential and ensures that both parties are “ok”; (NB positional power is often a barrier to this) </a:t>
            </a:r>
            <a:endParaRPr lang="en-US" dirty="0"/>
          </a:p>
          <a:p>
            <a:endParaRPr lang="en-US" dirty="0">
              <a:ea typeface="Calibri"/>
              <a:cs typeface="Calibri"/>
            </a:endParaRPr>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11</a:t>
            </a:fld>
            <a:endParaRPr lang="en-GB"/>
          </a:p>
        </p:txBody>
      </p:sp>
    </p:spTree>
    <p:extLst>
      <p:ext uri="{BB962C8B-B14F-4D97-AF65-F5344CB8AC3E}">
        <p14:creationId xmlns:p14="http://schemas.microsoft.com/office/powerpoint/2010/main" val="29409628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 Purpose and Goals</a:t>
            </a:r>
          </a:p>
          <a:p>
            <a:pPr>
              <a:buFont typeface="Arial" panose="020B0604020202020204" pitchFamily="34" charset="0"/>
              <a:buChar char="•"/>
            </a:pPr>
            <a:r>
              <a:rPr lang="en-GB" b="1" dirty="0"/>
              <a:t>Groups</a:t>
            </a:r>
            <a:r>
              <a:rPr lang="en-GB" dirty="0"/>
              <a:t>: Typically formed with individuals assembled together without a common performance goal. Their objectives might be to share information or make decisions collectively but independently.</a:t>
            </a:r>
          </a:p>
          <a:p>
            <a:pPr>
              <a:buFont typeface="Arial" panose="020B0604020202020204" pitchFamily="34" charset="0"/>
              <a:buChar char="•"/>
            </a:pPr>
            <a:r>
              <a:rPr lang="en-GB" b="1" dirty="0"/>
              <a:t>Teams</a:t>
            </a:r>
            <a:r>
              <a:rPr lang="en-GB" dirty="0"/>
              <a:t>: Formed specifically to achieve shared goals or complete tasks together. Teams have a strong, defined purpose and collective performance goals where members are mutually accountable.</a:t>
            </a:r>
          </a:p>
          <a:p>
            <a:r>
              <a:rPr lang="en-GB" b="1" dirty="0"/>
              <a:t>2. Structure and Roles</a:t>
            </a:r>
          </a:p>
          <a:p>
            <a:pPr>
              <a:buFont typeface="Arial" panose="020B0604020202020204" pitchFamily="34" charset="0"/>
              <a:buChar char="•"/>
            </a:pPr>
            <a:r>
              <a:rPr lang="en-GB" b="1" dirty="0"/>
              <a:t>Groups</a:t>
            </a:r>
            <a:r>
              <a:rPr lang="en-GB" dirty="0"/>
              <a:t>: Members may have similar or overlapping roles within the group's structure. Leadership might be less defined, with one or more members acting as facilitators.</a:t>
            </a:r>
          </a:p>
          <a:p>
            <a:pPr>
              <a:buFont typeface="Arial" panose="020B0604020202020204" pitchFamily="34" charset="0"/>
              <a:buChar char="•"/>
            </a:pPr>
            <a:r>
              <a:rPr lang="en-GB" b="1" dirty="0"/>
              <a:t>Teams</a:t>
            </a:r>
            <a:r>
              <a:rPr lang="en-GB" dirty="0"/>
              <a:t>: Typically features clearly defined roles for each team member based on their strengths and job functions. Teams often have a designated leader, and the structure is designed to optimize performance towards the team's objectives.</a:t>
            </a:r>
          </a:p>
          <a:p>
            <a:r>
              <a:rPr lang="en-GB" b="1" dirty="0"/>
              <a:t>3. Interdependence</a:t>
            </a:r>
          </a:p>
          <a:p>
            <a:pPr>
              <a:buFont typeface="Arial" panose="020B0604020202020204" pitchFamily="34" charset="0"/>
              <a:buChar char="•"/>
            </a:pPr>
            <a:r>
              <a:rPr lang="en-GB" b="1" dirty="0"/>
              <a:t>Groups</a:t>
            </a:r>
            <a:r>
              <a:rPr lang="en-GB" dirty="0"/>
              <a:t>: Members operate more independently, with less reliance on others within the group to carry out tasks. Group performance might be the sum of each member's individual contributions.</a:t>
            </a:r>
          </a:p>
          <a:p>
            <a:pPr>
              <a:buFont typeface="Arial" panose="020B0604020202020204" pitchFamily="34" charset="0"/>
              <a:buChar char="•"/>
            </a:pPr>
            <a:r>
              <a:rPr lang="en-GB" b="1" dirty="0"/>
              <a:t>Teams</a:t>
            </a:r>
            <a:r>
              <a:rPr lang="en-GB" dirty="0"/>
              <a:t>: High interdependence among members who need to work closely and coordinate their efforts to achieve the team’s objectives. Success is contingent on collaboration and the collective performance.</a:t>
            </a:r>
          </a:p>
          <a:p>
            <a:r>
              <a:rPr lang="en-GB" b="1" dirty="0"/>
              <a:t>4. Accountability</a:t>
            </a:r>
          </a:p>
          <a:p>
            <a:pPr>
              <a:buFont typeface="Arial" panose="020B0604020202020204" pitchFamily="34" charset="0"/>
              <a:buChar char="•"/>
            </a:pPr>
            <a:r>
              <a:rPr lang="en-GB" b="1" dirty="0"/>
              <a:t>Groups</a:t>
            </a:r>
            <a:r>
              <a:rPr lang="en-GB" dirty="0"/>
              <a:t>: Accountability is generally individual. Each member is responsible for their contributions or decisions within the group setting.</a:t>
            </a:r>
          </a:p>
          <a:p>
            <a:pPr>
              <a:buFont typeface="Arial" panose="020B0604020202020204" pitchFamily="34" charset="0"/>
              <a:buChar char="•"/>
            </a:pPr>
            <a:r>
              <a:rPr lang="en-GB" b="1" dirty="0"/>
              <a:t>Teams</a:t>
            </a:r>
            <a:r>
              <a:rPr lang="en-GB" dirty="0"/>
              <a:t>: Emphasizes both individual and mutual accountability. The entire team shares responsibility for outcomes, successes, and failures.</a:t>
            </a:r>
          </a:p>
          <a:p>
            <a:r>
              <a:rPr lang="en-GB" b="1" dirty="0"/>
              <a:t>5. Cohesion and Identity</a:t>
            </a:r>
          </a:p>
          <a:p>
            <a:pPr>
              <a:buFont typeface="Arial" panose="020B0604020202020204" pitchFamily="34" charset="0"/>
              <a:buChar char="•"/>
            </a:pPr>
            <a:r>
              <a:rPr lang="en-GB" b="1" dirty="0"/>
              <a:t>Groups</a:t>
            </a:r>
            <a:r>
              <a:rPr lang="en-GB" dirty="0"/>
              <a:t>: Cohesion may vary, and the sense of identity is often tied more to the group's purpose than to each other. Personal bonds may be less pronounced.</a:t>
            </a:r>
          </a:p>
          <a:p>
            <a:pPr>
              <a:buFont typeface="Arial" panose="020B0604020202020204" pitchFamily="34" charset="0"/>
              <a:buChar char="•"/>
            </a:pPr>
            <a:r>
              <a:rPr lang="en-GB" b="1" dirty="0"/>
              <a:t>Teams</a:t>
            </a:r>
            <a:r>
              <a:rPr lang="en-GB" dirty="0"/>
              <a:t>: Strong sense of identity and cohesion, often developing a unique team culture. Emotional bonds and loyalty to the team can enhance performance and motivation.</a:t>
            </a:r>
          </a:p>
          <a:p>
            <a:r>
              <a:rPr lang="en-GB" b="1" dirty="0"/>
              <a:t>6. Outcome and Performance Measurement</a:t>
            </a:r>
          </a:p>
          <a:p>
            <a:pPr>
              <a:buFont typeface="Arial" panose="020B0604020202020204" pitchFamily="34" charset="0"/>
              <a:buChar char="•"/>
            </a:pPr>
            <a:r>
              <a:rPr lang="en-GB" b="1" dirty="0"/>
              <a:t>Groups</a:t>
            </a:r>
            <a:r>
              <a:rPr lang="en-GB" dirty="0"/>
              <a:t>: Performance is often measured individually. Even in a group setting, the outcomes can be traced back to individual efforts.</a:t>
            </a:r>
          </a:p>
          <a:p>
            <a:pPr>
              <a:buFont typeface="Arial" panose="020B0604020202020204" pitchFamily="34" charset="0"/>
              <a:buChar char="•"/>
            </a:pPr>
            <a:r>
              <a:rPr lang="en-GB" b="1" dirty="0"/>
              <a:t>Teams</a:t>
            </a:r>
            <a:r>
              <a:rPr lang="en-GB" dirty="0"/>
              <a:t>: Performance is measured based on the team’s collective output. The success of the team reflects the integrated efforts of all members.</a:t>
            </a:r>
          </a:p>
          <a:p>
            <a:r>
              <a:rPr lang="en-GB" b="1" dirty="0"/>
              <a:t>7. Communication Dynamics</a:t>
            </a:r>
          </a:p>
          <a:p>
            <a:pPr>
              <a:buFont typeface="Arial" panose="020B0604020202020204" pitchFamily="34" charset="0"/>
              <a:buChar char="•"/>
            </a:pPr>
            <a:r>
              <a:rPr lang="en-GB" b="1" dirty="0"/>
              <a:t>Groups</a:t>
            </a:r>
            <a:r>
              <a:rPr lang="en-GB" dirty="0"/>
              <a:t>: Communication may be more formal and structured around agendas, minutes, and scheduled discussions.</a:t>
            </a:r>
          </a:p>
          <a:p>
            <a:pPr>
              <a:buFont typeface="Arial" panose="020B0604020202020204" pitchFamily="34" charset="0"/>
              <a:buChar char="•"/>
            </a:pPr>
            <a:r>
              <a:rPr lang="en-GB" b="1" dirty="0"/>
              <a:t>Teams</a:t>
            </a:r>
            <a:r>
              <a:rPr lang="en-GB" dirty="0"/>
              <a:t>: Communication tends to be more open and ongoing, with a focus on frequent, informal interactions that are crucial for coordination and building trust.</a:t>
            </a:r>
          </a:p>
          <a:p>
            <a:r>
              <a:rPr lang="en-GB" b="1" dirty="0"/>
              <a:t>8. Decision-Making</a:t>
            </a:r>
          </a:p>
          <a:p>
            <a:pPr>
              <a:buFont typeface="Arial" panose="020B0604020202020204" pitchFamily="34" charset="0"/>
              <a:buChar char="•"/>
            </a:pPr>
            <a:r>
              <a:rPr lang="en-GB" b="1" dirty="0"/>
              <a:t>Groups</a:t>
            </a:r>
            <a:r>
              <a:rPr lang="en-GB" dirty="0"/>
              <a:t>: Decision-making might be more democratic or might follow a majority rule, without needing to reach a consensus.</a:t>
            </a:r>
          </a:p>
          <a:p>
            <a:pPr>
              <a:buFont typeface="Arial" panose="020B0604020202020204" pitchFamily="34" charset="0"/>
              <a:buChar char="•"/>
            </a:pPr>
            <a:r>
              <a:rPr lang="en-GB" b="1" dirty="0"/>
              <a:t>Teams</a:t>
            </a:r>
            <a:r>
              <a:rPr lang="en-GB" dirty="0"/>
              <a:t>: Decision-making often requires consensus and collective agreement, reflecting the collaborative nature of the team.</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D73F5B-D7D0-411C-8830-CE2AB86724E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57452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600" b="1" dirty="0"/>
              <a:t>ASK THE GROUP THE TITLE QUESTION</a:t>
            </a:r>
          </a:p>
          <a:p>
            <a:endParaRPr lang="en-GB" sz="1600" b="1" dirty="0"/>
          </a:p>
          <a:p>
            <a:r>
              <a:rPr lang="en-GB" sz="1600" b="1" dirty="0"/>
              <a:t>Purpose and Goals</a:t>
            </a:r>
            <a:endParaRPr lang="en-GB" sz="1600" dirty="0"/>
          </a:p>
          <a:p>
            <a:pPr marL="0" indent="0">
              <a:buNone/>
            </a:pPr>
            <a:r>
              <a:rPr lang="en-GB" dirty="0"/>
              <a:t>	A jury is formed with the specific purpose of deliberating on evidence and reaching a verdict in a legal case. </a:t>
            </a:r>
          </a:p>
          <a:p>
            <a:r>
              <a:rPr lang="en-GB" sz="1600" b="1" dirty="0"/>
              <a:t>Structure and Roles</a:t>
            </a:r>
            <a:endParaRPr lang="en-GB" sz="1600" dirty="0"/>
          </a:p>
          <a:p>
            <a:pPr marL="0" indent="0">
              <a:buNone/>
            </a:pPr>
            <a:r>
              <a:rPr lang="en-GB" dirty="0"/>
              <a:t>	functioning as a unit towards a common goal under a structured legal process mirrors team dynamics.</a:t>
            </a:r>
          </a:p>
          <a:p>
            <a:r>
              <a:rPr lang="en-GB" sz="1600" b="1" dirty="0"/>
              <a:t>Interdependence</a:t>
            </a:r>
            <a:endParaRPr lang="en-GB" sz="1600" dirty="0"/>
          </a:p>
          <a:p>
            <a:pPr marL="0" indent="0">
              <a:buNone/>
            </a:pPr>
            <a:r>
              <a:rPr lang="en-GB" dirty="0"/>
              <a:t>	Jurors must work closely together, discussing and analysing case details to reach a unanimous or majority decision. </a:t>
            </a:r>
          </a:p>
          <a:p>
            <a:r>
              <a:rPr lang="en-GB" sz="1600" b="1" dirty="0"/>
              <a:t>Accountability</a:t>
            </a:r>
            <a:endParaRPr lang="en-GB" sz="1600" dirty="0"/>
          </a:p>
          <a:p>
            <a:pPr marL="0" indent="0">
              <a:buNone/>
            </a:pPr>
            <a:r>
              <a:rPr lang="en-GB" dirty="0"/>
              <a:t>	Accountability in a jury is primarily collective. While individual jurors are responsible for their participation and decision-making, the final verdict is a result of the jury’s decision.</a:t>
            </a:r>
          </a:p>
          <a:p>
            <a:r>
              <a:rPr lang="en-GB" sz="1600" b="1" dirty="0"/>
              <a:t>Outcome and Performance Measurement</a:t>
            </a:r>
            <a:endParaRPr lang="en-GB" sz="1600" dirty="0"/>
          </a:p>
          <a:p>
            <a:pPr marL="0" indent="0">
              <a:buNone/>
            </a:pPr>
            <a:r>
              <a:rPr lang="en-GB" dirty="0"/>
              <a:t>	The performance of a jury is evaluated based on the collective outcome—the verdict. </a:t>
            </a:r>
          </a:p>
          <a:p>
            <a:r>
              <a:rPr lang="en-GB" sz="1600" b="1" dirty="0"/>
              <a:t>Decision-Making</a:t>
            </a:r>
            <a:endParaRPr lang="en-GB" sz="1600" dirty="0"/>
          </a:p>
          <a:p>
            <a:pPr marL="0" indent="0">
              <a:buNone/>
            </a:pPr>
            <a:r>
              <a:rPr lang="en-GB" dirty="0"/>
              <a:t>	Team-Like: Decision-making within a jury requires consensus or near-consensus depending on the legal system. This 	need to reach a collective agreement before delivering a verdict is a key characteristic of team-based decision-making.</a:t>
            </a:r>
          </a:p>
          <a:p>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7D73F5B-D7D0-411C-8830-CE2AB86724EF}"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258278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A3E80F-13C5-1BFF-B6F3-525924B91C8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1F4A4B-BA87-58CC-ABE8-570D09D65B2B}"/>
              </a:ext>
            </a:extLst>
          </p:cNvPr>
          <p:cNvSpPr>
            <a:spLocks noGrp="1" noRot="1" noChangeAspect="1"/>
          </p:cNvSpPr>
          <p:nvPr>
            <p:ph type="sldImg"/>
          </p:nvPr>
        </p:nvSpPr>
        <p:spPr>
          <a:xfrm>
            <a:off x="407988" y="1219200"/>
            <a:ext cx="5853112" cy="3292475"/>
          </a:xfrm>
        </p:spPr>
      </p:sp>
      <p:sp>
        <p:nvSpPr>
          <p:cNvPr id="3" name="Notes Placeholder 2">
            <a:extLst>
              <a:ext uri="{FF2B5EF4-FFF2-40B4-BE49-F238E27FC236}">
                <a16:creationId xmlns:a16="http://schemas.microsoft.com/office/drawing/2014/main" id="{F335A6CE-24BC-3912-ADDF-F9E2B2B033BA}"/>
              </a:ext>
            </a:extLst>
          </p:cNvPr>
          <p:cNvSpPr>
            <a:spLocks noGrp="1"/>
          </p:cNvSpPr>
          <p:nvPr>
            <p:ph type="body" idx="1"/>
          </p:nvPr>
        </p:nvSpPr>
        <p:spPr/>
        <p:txBody>
          <a:bodyPr/>
          <a:lstStyle/>
          <a:p>
            <a:pPr defTabSz="914400" eaLnBrk="1" fontAlgn="base" hangingPunct="1">
              <a:lnSpc>
                <a:spcPct val="85000"/>
              </a:lnSpc>
              <a:spcBef>
                <a:spcPct val="50000"/>
              </a:spcBef>
              <a:spcAft>
                <a:spcPct val="0"/>
              </a:spcAft>
              <a:buNone/>
            </a:pPr>
            <a:r>
              <a:rPr lang="en-GB" sz="1200" b="0" i="0" kern="1200" dirty="0">
                <a:solidFill>
                  <a:schemeClr val="tx1"/>
                </a:solidFill>
                <a:effectLst/>
                <a:latin typeface="+mn-lt"/>
                <a:ea typeface="+mn-ea"/>
                <a:cs typeface="+mn-cs"/>
              </a:rPr>
              <a:t>The original Tuckman theory, detailing the stages of group development, was published in 1965 by Bruce Tuckman. It described four key phases: Forming, Storming, Norming, and Performing. In 1977, Tuckman and Mary Ann Jensen added a fifth stage, called Adjourning.</a:t>
            </a:r>
            <a:endParaRPr lang="en-US" altLang="en-US" sz="1200" b="1" dirty="0">
              <a:latin typeface="+mn-lt"/>
            </a:endParaRPr>
          </a:p>
          <a:p>
            <a:pPr defTabSz="914400" eaLnBrk="1" fontAlgn="base" hangingPunct="1">
              <a:lnSpc>
                <a:spcPct val="85000"/>
              </a:lnSpc>
              <a:spcBef>
                <a:spcPct val="50000"/>
              </a:spcBef>
              <a:spcAft>
                <a:spcPct val="0"/>
              </a:spcAft>
              <a:buNone/>
            </a:pPr>
            <a:endParaRPr lang="en-US" altLang="en-US" sz="1200" b="1" dirty="0">
              <a:latin typeface="+mn-lt"/>
            </a:endParaRPr>
          </a:p>
          <a:p>
            <a:pPr defTabSz="914400" eaLnBrk="1" fontAlgn="base" hangingPunct="1">
              <a:lnSpc>
                <a:spcPct val="85000"/>
              </a:lnSpc>
              <a:spcBef>
                <a:spcPct val="50000"/>
              </a:spcBef>
              <a:spcAft>
                <a:spcPct val="0"/>
              </a:spcAft>
              <a:buNone/>
            </a:pPr>
            <a:r>
              <a:rPr lang="en-US" altLang="en-US" sz="1200" b="1" dirty="0">
                <a:latin typeface="+mn-lt"/>
              </a:rPr>
              <a:t>Team performance theory</a:t>
            </a:r>
          </a:p>
          <a:p>
            <a:pPr defTabSz="914400" eaLnBrk="1" fontAlgn="base" hangingPunct="1">
              <a:lnSpc>
                <a:spcPct val="85000"/>
              </a:lnSpc>
              <a:spcBef>
                <a:spcPct val="50000"/>
              </a:spcBef>
              <a:spcAft>
                <a:spcPct val="0"/>
              </a:spcAft>
              <a:buNone/>
            </a:pPr>
            <a:r>
              <a:rPr lang="en-US" altLang="en-US" sz="1200" dirty="0">
                <a:latin typeface="+mn-lt"/>
              </a:rPr>
              <a:t>Professor in Philosophical, Psychological, and Comparative Studies Ohio State University </a:t>
            </a:r>
          </a:p>
          <a:p>
            <a:pPr defTabSz="914400" eaLnBrk="1" fontAlgn="base" hangingPunct="1">
              <a:lnSpc>
                <a:spcPct val="85000"/>
              </a:lnSpc>
              <a:spcBef>
                <a:spcPct val="50000"/>
              </a:spcBef>
              <a:spcAft>
                <a:spcPct val="0"/>
              </a:spcAft>
              <a:buFont typeface="Arial" pitchFamily="34" charset="0"/>
              <a:buChar char=" "/>
            </a:pPr>
            <a:r>
              <a:rPr lang="en-US" altLang="en-US" sz="1200" dirty="0">
                <a:latin typeface="+mn-lt"/>
              </a:rPr>
              <a:t>Tuckman, Bruce W. (1965) 'Developmental sequence in small groups',  </a:t>
            </a:r>
            <a:r>
              <a:rPr lang="en-US" altLang="en-US" sz="1200" i="1" dirty="0">
                <a:latin typeface="+mn-lt"/>
              </a:rPr>
              <a:t>Psychological Bulletin</a:t>
            </a:r>
            <a:r>
              <a:rPr lang="en-US" altLang="en-US" sz="1200" dirty="0">
                <a:latin typeface="+mn-lt"/>
              </a:rPr>
              <a:t>, 63, 384-399. Tuckman, Bruce W. (1972) </a:t>
            </a:r>
            <a:r>
              <a:rPr lang="en-US" altLang="en-US" sz="1200" i="1" dirty="0">
                <a:latin typeface="+mn-lt"/>
              </a:rPr>
              <a:t>Conducting Educational Research</a:t>
            </a:r>
            <a:r>
              <a:rPr lang="en-US" altLang="en-US" sz="1200" dirty="0">
                <a:latin typeface="+mn-lt"/>
              </a:rPr>
              <a:t>, New York: Harcourt Brace Jovanovich. Fifth edition 1999 by Wadsworth. Tuckman, Bruce W. (1979) </a:t>
            </a:r>
            <a:r>
              <a:rPr lang="en-US" altLang="en-US" sz="1200" i="1" dirty="0">
                <a:latin typeface="+mn-lt"/>
              </a:rPr>
              <a:t>Evaluating Instructional Programs</a:t>
            </a:r>
            <a:r>
              <a:rPr lang="en-US" altLang="en-US" sz="1200" dirty="0">
                <a:latin typeface="+mn-lt"/>
              </a:rPr>
              <a:t>, Boston: Allyn &amp; Bacon </a:t>
            </a:r>
          </a:p>
          <a:p>
            <a:endParaRPr lang="en-GB" dirty="0"/>
          </a:p>
        </p:txBody>
      </p:sp>
      <p:sp>
        <p:nvSpPr>
          <p:cNvPr id="4" name="Slide Number Placeholder 3">
            <a:extLst>
              <a:ext uri="{FF2B5EF4-FFF2-40B4-BE49-F238E27FC236}">
                <a16:creationId xmlns:a16="http://schemas.microsoft.com/office/drawing/2014/main" id="{02456365-E0D7-5C9E-E955-6B63B639F47A}"/>
              </a:ext>
            </a:extLst>
          </p:cNvPr>
          <p:cNvSpPr>
            <a:spLocks noGrp="1"/>
          </p:cNvSpPr>
          <p:nvPr>
            <p:ph type="sldNum" sz="quarter" idx="5"/>
          </p:nvPr>
        </p:nvSpPr>
        <p:spPr/>
        <p:txBody>
          <a:bodyPr/>
          <a:lstStyle/>
          <a:p>
            <a:fld id="{90EEACC9-36CA-4170-B814-D2326227168E}" type="slidenum">
              <a:rPr lang="en-GB" smtClean="0"/>
              <a:t>14</a:t>
            </a:fld>
            <a:endParaRPr lang="en-GB"/>
          </a:p>
        </p:txBody>
      </p:sp>
    </p:spTree>
    <p:extLst>
      <p:ext uri="{BB962C8B-B14F-4D97-AF65-F5344CB8AC3E}">
        <p14:creationId xmlns:p14="http://schemas.microsoft.com/office/powerpoint/2010/main" val="1977464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defTabSz="914400" eaLnBrk="1" fontAlgn="base" hangingPunct="1">
              <a:lnSpc>
                <a:spcPct val="85000"/>
              </a:lnSpc>
              <a:spcBef>
                <a:spcPct val="50000"/>
              </a:spcBef>
              <a:spcAft>
                <a:spcPct val="0"/>
              </a:spcAft>
              <a:buNone/>
            </a:pPr>
            <a:r>
              <a:rPr lang="en-GB" sz="1200" b="0" i="0" kern="1200" dirty="0">
                <a:solidFill>
                  <a:schemeClr val="tx1"/>
                </a:solidFill>
                <a:effectLst/>
                <a:latin typeface="+mn-lt"/>
                <a:ea typeface="+mn-ea"/>
                <a:cs typeface="+mn-cs"/>
              </a:rPr>
              <a:t>The original Tuckman theory, detailing the stages of group development, was published in 1965 by Bruce Tuckman. It described four key phases: Forming, Storming, Norming, and Performing. In 1977, Tuckman and Mary Ann Jensen added a fifth stage, called Adjourning.</a:t>
            </a:r>
            <a:endParaRPr lang="en-US" altLang="en-US" sz="1200" b="1" dirty="0">
              <a:latin typeface="+mn-lt"/>
            </a:endParaRPr>
          </a:p>
          <a:p>
            <a:pPr defTabSz="914400" eaLnBrk="1" fontAlgn="base" hangingPunct="1">
              <a:lnSpc>
                <a:spcPct val="85000"/>
              </a:lnSpc>
              <a:spcBef>
                <a:spcPct val="50000"/>
              </a:spcBef>
              <a:spcAft>
                <a:spcPct val="0"/>
              </a:spcAft>
              <a:buNone/>
            </a:pPr>
            <a:endParaRPr lang="en-US" altLang="en-US" sz="1200" b="1" dirty="0">
              <a:latin typeface="+mn-lt"/>
            </a:endParaRPr>
          </a:p>
          <a:p>
            <a:pPr defTabSz="914400" eaLnBrk="1" fontAlgn="base" hangingPunct="1">
              <a:lnSpc>
                <a:spcPct val="85000"/>
              </a:lnSpc>
              <a:spcBef>
                <a:spcPct val="50000"/>
              </a:spcBef>
              <a:spcAft>
                <a:spcPct val="0"/>
              </a:spcAft>
              <a:buNone/>
            </a:pPr>
            <a:r>
              <a:rPr lang="en-US" altLang="en-US" sz="1200" b="1" dirty="0">
                <a:latin typeface="+mn-lt"/>
              </a:rPr>
              <a:t>Team performance theory</a:t>
            </a:r>
          </a:p>
          <a:p>
            <a:pPr defTabSz="914400" eaLnBrk="1" fontAlgn="base" hangingPunct="1">
              <a:lnSpc>
                <a:spcPct val="85000"/>
              </a:lnSpc>
              <a:spcBef>
                <a:spcPct val="50000"/>
              </a:spcBef>
              <a:spcAft>
                <a:spcPct val="0"/>
              </a:spcAft>
              <a:buNone/>
            </a:pPr>
            <a:r>
              <a:rPr lang="en-US" altLang="en-US" sz="1200" dirty="0">
                <a:latin typeface="+mn-lt"/>
              </a:rPr>
              <a:t>Professor in Philosophical, Psychological, and Comparative Studies Ohio State University </a:t>
            </a:r>
          </a:p>
          <a:p>
            <a:pPr defTabSz="914400" eaLnBrk="1" fontAlgn="base" hangingPunct="1">
              <a:lnSpc>
                <a:spcPct val="85000"/>
              </a:lnSpc>
              <a:spcBef>
                <a:spcPct val="50000"/>
              </a:spcBef>
              <a:spcAft>
                <a:spcPct val="0"/>
              </a:spcAft>
              <a:buFont typeface="Arial" pitchFamily="34" charset="0"/>
              <a:buChar char=" "/>
            </a:pPr>
            <a:r>
              <a:rPr lang="en-US" altLang="en-US" sz="1200" dirty="0">
                <a:latin typeface="+mn-lt"/>
              </a:rPr>
              <a:t>Tuckman, Bruce W. (1965) 'Developmental sequence in small groups',  </a:t>
            </a:r>
            <a:r>
              <a:rPr lang="en-US" altLang="en-US" sz="1200" i="1" dirty="0">
                <a:latin typeface="+mn-lt"/>
              </a:rPr>
              <a:t>Psychological Bulletin</a:t>
            </a:r>
            <a:r>
              <a:rPr lang="en-US" altLang="en-US" sz="1200" dirty="0">
                <a:latin typeface="+mn-lt"/>
              </a:rPr>
              <a:t>, 63, 384-399. Tuckman, Bruce W. (1972) </a:t>
            </a:r>
            <a:r>
              <a:rPr lang="en-US" altLang="en-US" sz="1200" i="1" dirty="0">
                <a:latin typeface="+mn-lt"/>
              </a:rPr>
              <a:t>Conducting Educational Research</a:t>
            </a:r>
            <a:r>
              <a:rPr lang="en-US" altLang="en-US" sz="1200" dirty="0">
                <a:latin typeface="+mn-lt"/>
              </a:rPr>
              <a:t>, New York: Harcourt Brace Jovanovich. Fifth edition 1999 by Wadsworth. Tuckman, Bruce W. (1979) </a:t>
            </a:r>
            <a:r>
              <a:rPr lang="en-US" altLang="en-US" sz="1200" i="1" dirty="0">
                <a:latin typeface="+mn-lt"/>
              </a:rPr>
              <a:t>Evaluating Instructional Programs</a:t>
            </a:r>
            <a:r>
              <a:rPr lang="en-US" altLang="en-US" sz="1200" dirty="0">
                <a:latin typeface="+mn-lt"/>
              </a:rPr>
              <a:t>, Boston: Allyn &amp; Bacon </a:t>
            </a:r>
          </a:p>
          <a:p>
            <a:endParaRPr lang="en-GB" dirty="0"/>
          </a:p>
        </p:txBody>
      </p:sp>
      <p:sp>
        <p:nvSpPr>
          <p:cNvPr id="4" name="Slide Number Placeholder 3"/>
          <p:cNvSpPr>
            <a:spLocks noGrp="1"/>
          </p:cNvSpPr>
          <p:nvPr>
            <p:ph type="sldNum" sz="quarter" idx="5"/>
          </p:nvPr>
        </p:nvSpPr>
        <p:spPr/>
        <p:txBody>
          <a:bodyPr/>
          <a:lstStyle/>
          <a:p>
            <a:fld id="{90EEACC9-36CA-4170-B814-D2326227168E}" type="slidenum">
              <a:rPr lang="en-GB" smtClean="0"/>
              <a:t>15</a:t>
            </a:fld>
            <a:endParaRPr lang="en-GB"/>
          </a:p>
        </p:txBody>
      </p:sp>
    </p:spTree>
    <p:extLst>
      <p:ext uri="{BB962C8B-B14F-4D97-AF65-F5344CB8AC3E}">
        <p14:creationId xmlns:p14="http://schemas.microsoft.com/office/powerpoint/2010/main" val="36269796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Consideration is given to hierarchical structure/ leadership/ individual roles and responsibilities</a:t>
            </a:r>
          </a:p>
          <a:p>
            <a:pPr eaLnBrk="1" hangingPunct="1">
              <a:lnSpc>
                <a:spcPct val="90000"/>
              </a:lnSpc>
              <a:buFont typeface="Monotype Sorts" pitchFamily="2" charset="2"/>
              <a:buNone/>
            </a:pPr>
            <a:r>
              <a:rPr lang="en-GB" altLang="en-US" b="1" dirty="0">
                <a:latin typeface="Arial" panose="020B0604020202020204" pitchFamily="34" charset="0"/>
                <a:cs typeface="Arial" panose="020B0604020202020204" pitchFamily="34" charset="0"/>
              </a:rPr>
              <a:t>Characteristics</a:t>
            </a:r>
          </a:p>
          <a:p>
            <a:pPr eaLnBrk="1" hangingPunct="1">
              <a:lnSpc>
                <a:spcPct val="90000"/>
              </a:lnSpc>
            </a:pPr>
            <a:r>
              <a:rPr lang="en-GB" altLang="en-US" sz="1200" dirty="0">
                <a:latin typeface="Arial" panose="020B0604020202020204" pitchFamily="34" charset="0"/>
                <a:cs typeface="Arial" panose="020B0604020202020204" pitchFamily="34" charset="0"/>
              </a:rPr>
              <a:t>During the forming stage team members will be getting to know each other. There is likely to be quiet, uncommunicative phases until each member knows the team. Team members will be watching and listening to others and the leader. Members will offer guarded information about themselves.</a:t>
            </a:r>
          </a:p>
          <a:p>
            <a:pPr eaLnBrk="1" hangingPunct="1">
              <a:lnSpc>
                <a:spcPct val="90000"/>
              </a:lnSpc>
              <a:buFont typeface="Monotype Sorts" pitchFamily="2" charset="2"/>
              <a:buNone/>
            </a:pPr>
            <a:r>
              <a:rPr lang="en-GB" altLang="en-US" b="1" dirty="0">
                <a:latin typeface="Arial" panose="020B0604020202020204" pitchFamily="34" charset="0"/>
                <a:cs typeface="Arial" panose="020B0604020202020204" pitchFamily="34" charset="0"/>
              </a:rPr>
              <a:t>Behaviours</a:t>
            </a:r>
          </a:p>
          <a:p>
            <a:pPr eaLnBrk="1" hangingPunct="1">
              <a:lnSpc>
                <a:spcPct val="90000"/>
              </a:lnSpc>
            </a:pPr>
            <a:r>
              <a:rPr lang="en-GB" altLang="en-US" sz="1200" dirty="0">
                <a:latin typeface="Arial" panose="020B0604020202020204" pitchFamily="34" charset="0"/>
                <a:cs typeface="Arial" panose="020B0604020202020204" pitchFamily="34" charset="0"/>
              </a:rPr>
              <a:t>Members will present themselves.</a:t>
            </a:r>
          </a:p>
          <a:p>
            <a:pPr eaLnBrk="1" hangingPunct="1">
              <a:lnSpc>
                <a:spcPct val="90000"/>
              </a:lnSpc>
            </a:pPr>
            <a:r>
              <a:rPr lang="en-GB" altLang="en-US" sz="1200" dirty="0">
                <a:latin typeface="Arial" panose="020B0604020202020204" pitchFamily="34" charset="0"/>
                <a:cs typeface="Arial" panose="020B0604020202020204" pitchFamily="34" charset="0"/>
              </a:rPr>
              <a:t>Try to understand and relate to the team goal.</a:t>
            </a:r>
          </a:p>
          <a:p>
            <a:pPr eaLnBrk="1" hangingPunct="1">
              <a:lnSpc>
                <a:spcPct val="90000"/>
              </a:lnSpc>
            </a:pPr>
            <a:r>
              <a:rPr lang="en-GB" altLang="en-US" sz="1200" dirty="0">
                <a:latin typeface="Arial" panose="020B0604020202020204" pitchFamily="34" charset="0"/>
                <a:cs typeface="Arial" panose="020B0604020202020204" pitchFamily="34" charset="0"/>
              </a:rPr>
              <a:t>The team will try to define and explore the team goal.</a:t>
            </a:r>
          </a:p>
          <a:p>
            <a:pPr eaLnBrk="1" hangingPunct="1">
              <a:lnSpc>
                <a:spcPct val="90000"/>
              </a:lnSpc>
            </a:pPr>
            <a:r>
              <a:rPr lang="en-GB" altLang="en-US" sz="1200" dirty="0">
                <a:latin typeface="Arial" panose="020B0604020202020204" pitchFamily="34" charset="0"/>
                <a:cs typeface="Arial" panose="020B0604020202020204" pitchFamily="34" charset="0"/>
              </a:rPr>
              <a:t>Try to set out steps to achieve the goal.</a:t>
            </a:r>
          </a:p>
          <a:p>
            <a:pPr eaLnBrk="1" hangingPunct="1">
              <a:lnSpc>
                <a:spcPct val="90000"/>
              </a:lnSpc>
            </a:pPr>
            <a:r>
              <a:rPr lang="en-GB" altLang="en-US" sz="1200" dirty="0">
                <a:latin typeface="Arial" panose="020B0604020202020204" pitchFamily="34" charset="0"/>
                <a:cs typeface="Arial" panose="020B0604020202020204" pitchFamily="34" charset="0"/>
              </a:rPr>
              <a:t>Try to fit themselves into a role in the team.</a:t>
            </a:r>
          </a:p>
          <a:p>
            <a:pPr eaLnBrk="1" hangingPunct="1">
              <a:lnSpc>
                <a:spcPct val="80000"/>
              </a:lnSpc>
              <a:buFont typeface="Monotype Sorts" pitchFamily="2" charset="2"/>
              <a:buNone/>
            </a:pPr>
            <a:r>
              <a:rPr lang="en-GB" altLang="en-US" b="1" dirty="0">
                <a:latin typeface="Arial" panose="020B0604020202020204" pitchFamily="34" charset="0"/>
                <a:cs typeface="Arial" panose="020B0604020202020204" pitchFamily="34" charset="0"/>
              </a:rPr>
              <a:t>Leader’s actions</a:t>
            </a:r>
          </a:p>
          <a:p>
            <a:pPr eaLnBrk="1" hangingPunct="1">
              <a:lnSpc>
                <a:spcPct val="80000"/>
              </a:lnSpc>
            </a:pPr>
            <a:r>
              <a:rPr lang="en-GB" altLang="en-US" sz="1200" dirty="0">
                <a:latin typeface="Arial" panose="020B0604020202020204" pitchFamily="34" charset="0"/>
                <a:cs typeface="Arial" panose="020B0604020202020204" pitchFamily="34" charset="0"/>
              </a:rPr>
              <a:t>Use ‘ice breakers’ to help the team to get to know each other.</a:t>
            </a:r>
          </a:p>
          <a:p>
            <a:pPr eaLnBrk="1" hangingPunct="1">
              <a:lnSpc>
                <a:spcPct val="80000"/>
              </a:lnSpc>
            </a:pPr>
            <a:r>
              <a:rPr lang="en-GB" altLang="en-US" sz="1200" dirty="0">
                <a:latin typeface="Arial" panose="020B0604020202020204" pitchFamily="34" charset="0"/>
                <a:cs typeface="Arial" panose="020B0604020202020204" pitchFamily="34" charset="0"/>
              </a:rPr>
              <a:t>Set out a management vision for the team.</a:t>
            </a:r>
          </a:p>
          <a:p>
            <a:pPr eaLnBrk="1" hangingPunct="1">
              <a:lnSpc>
                <a:spcPct val="80000"/>
              </a:lnSpc>
            </a:pPr>
            <a:r>
              <a:rPr lang="en-GB" altLang="en-US" sz="1200" dirty="0">
                <a:latin typeface="Arial" panose="020B0604020202020204" pitchFamily="34" charset="0"/>
                <a:cs typeface="Arial" panose="020B0604020202020204" pitchFamily="34" charset="0"/>
              </a:rPr>
              <a:t>Explain and make clear the dimensions and limitations within which the team must work: time, budget, and so on.</a:t>
            </a:r>
          </a:p>
          <a:p>
            <a:pPr eaLnBrk="1" hangingPunct="1">
              <a:lnSpc>
                <a:spcPct val="80000"/>
              </a:lnSpc>
            </a:pPr>
            <a:r>
              <a:rPr lang="en-GB" altLang="en-US" sz="1200" dirty="0">
                <a:latin typeface="Arial" panose="020B0604020202020204" pitchFamily="34" charset="0"/>
                <a:cs typeface="Arial" panose="020B0604020202020204" pitchFamily="34" charset="0"/>
              </a:rPr>
              <a:t>Move the team onto the storming stage at the correct time.</a:t>
            </a:r>
            <a:endParaRPr lang="en-GB" altLang="en-US" sz="1200" b="1" dirty="0">
              <a:latin typeface="Arial" panose="020B0604020202020204" pitchFamily="34" charset="0"/>
              <a:cs typeface="Arial" panose="020B0604020202020204" pitchFamily="34" charset="0"/>
            </a:endParaRPr>
          </a:p>
          <a:p>
            <a:pPr eaLnBrk="1" hangingPunct="1">
              <a:lnSpc>
                <a:spcPct val="90000"/>
              </a:lnSpc>
            </a:pPr>
            <a:endParaRPr lang="en-GB" altLang="en-US" sz="12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90EEACC9-36CA-4170-B814-D2326227168E}" type="slidenum">
              <a:rPr lang="en-GB" smtClean="0"/>
              <a:t>17</a:t>
            </a:fld>
            <a:endParaRPr lang="en-GB"/>
          </a:p>
        </p:txBody>
      </p:sp>
    </p:spTree>
    <p:extLst>
      <p:ext uri="{BB962C8B-B14F-4D97-AF65-F5344CB8AC3E}">
        <p14:creationId xmlns:p14="http://schemas.microsoft.com/office/powerpoint/2010/main" val="7062655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pPr eaLnBrk="1" hangingPunct="1">
              <a:lnSpc>
                <a:spcPct val="80000"/>
              </a:lnSpc>
              <a:buFont typeface="Monotype Sorts" pitchFamily="2" charset="2"/>
              <a:buNone/>
            </a:pPr>
            <a:r>
              <a:rPr lang="en-GB" altLang="en-US" b="1" dirty="0">
                <a:latin typeface="Arial" panose="020B0604020202020204" pitchFamily="34" charset="0"/>
                <a:cs typeface="Arial" panose="020B0604020202020204" pitchFamily="34" charset="0"/>
              </a:rPr>
              <a:t>Characteristics</a:t>
            </a:r>
          </a:p>
          <a:p>
            <a:pPr eaLnBrk="1" hangingPunct="1">
              <a:lnSpc>
                <a:spcPct val="80000"/>
              </a:lnSpc>
            </a:pPr>
            <a:r>
              <a:rPr lang="en-GB" altLang="en-US" sz="1200" dirty="0">
                <a:latin typeface="Arial" panose="020B0604020202020204" pitchFamily="34" charset="0"/>
                <a:cs typeface="Arial" panose="020B0604020202020204" pitchFamily="34" charset="0"/>
              </a:rPr>
              <a:t>Once a team has gotten to know each other, you can expect there to be some stormy times as being polite and reserved gives way to real feelings and emotions. Control and personal influences on who is in control and what needs to be done must be argued out. Disagreements will occur and will need to be resolved. </a:t>
            </a:r>
          </a:p>
          <a:p>
            <a:pPr eaLnBrk="1" hangingPunct="1">
              <a:lnSpc>
                <a:spcPct val="80000"/>
              </a:lnSpc>
              <a:buFont typeface="Monotype Sorts" pitchFamily="2" charset="2"/>
              <a:buNone/>
            </a:pPr>
            <a:r>
              <a:rPr lang="en-GB" altLang="en-US" b="1" dirty="0">
                <a:latin typeface="Arial" panose="020B0604020202020204" pitchFamily="34" charset="0"/>
                <a:cs typeface="Arial" panose="020B0604020202020204" pitchFamily="34" charset="0"/>
              </a:rPr>
              <a:t>Behaviours</a:t>
            </a:r>
          </a:p>
          <a:p>
            <a:pPr eaLnBrk="1" hangingPunct="1">
              <a:lnSpc>
                <a:spcPct val="80000"/>
              </a:lnSpc>
            </a:pPr>
            <a:r>
              <a:rPr lang="en-GB" altLang="en-US" sz="1200" dirty="0">
                <a:latin typeface="Arial" panose="020B0604020202020204" pitchFamily="34" charset="0"/>
                <a:cs typeface="Arial" panose="020B0604020202020204" pitchFamily="34" charset="0"/>
              </a:rPr>
              <a:t>Team members start to reveal their true selves, for better or worse.</a:t>
            </a:r>
          </a:p>
          <a:p>
            <a:pPr eaLnBrk="1" hangingPunct="1">
              <a:lnSpc>
                <a:spcPct val="80000"/>
              </a:lnSpc>
            </a:pPr>
            <a:r>
              <a:rPr lang="en-GB" altLang="en-US" sz="1200" dirty="0">
                <a:latin typeface="Arial" panose="020B0604020202020204" pitchFamily="34" charset="0"/>
                <a:cs typeface="Arial" panose="020B0604020202020204" pitchFamily="34" charset="0"/>
              </a:rPr>
              <a:t>Team members start to be impatient and frustrated with the progress the team is making.</a:t>
            </a:r>
          </a:p>
          <a:p>
            <a:pPr eaLnBrk="1" hangingPunct="1">
              <a:lnSpc>
                <a:spcPct val="80000"/>
              </a:lnSpc>
            </a:pPr>
            <a:r>
              <a:rPr lang="en-GB" altLang="en-US" sz="1200" dirty="0">
                <a:latin typeface="Arial" panose="020B0604020202020204" pitchFamily="34" charset="0"/>
                <a:cs typeface="Arial" panose="020B0604020202020204" pitchFamily="34" charset="0"/>
              </a:rPr>
              <a:t>Team members ‘tread on each other’s toes’ and they defend their positions or leave.</a:t>
            </a:r>
          </a:p>
          <a:p>
            <a:pPr eaLnBrk="1" hangingPunct="1">
              <a:lnSpc>
                <a:spcPct val="80000"/>
              </a:lnSpc>
            </a:pPr>
            <a:r>
              <a:rPr lang="en-GB" altLang="en-US" sz="1200" dirty="0">
                <a:latin typeface="Arial" panose="020B0604020202020204" pitchFamily="34" charset="0"/>
                <a:cs typeface="Arial" panose="020B0604020202020204" pitchFamily="34" charset="0"/>
              </a:rPr>
              <a:t>There will be general feelings of instability and mutiny.</a:t>
            </a:r>
          </a:p>
          <a:p>
            <a:pPr eaLnBrk="1" fontAlgn="auto" hangingPunct="1">
              <a:lnSpc>
                <a:spcPct val="80000"/>
              </a:lnSpc>
              <a:spcAft>
                <a:spcPts val="0"/>
              </a:spcAft>
              <a:buFont typeface="Monotype Sorts" pitchFamily="2" charset="2"/>
              <a:buNone/>
              <a:defRPr/>
            </a:pPr>
            <a:r>
              <a:rPr lang="en-GB" altLang="en-US" b="1" dirty="0">
                <a:latin typeface="Arial" panose="020B0604020202020204" pitchFamily="34" charset="0"/>
                <a:cs typeface="Arial" panose="020B0604020202020204" pitchFamily="34" charset="0"/>
              </a:rPr>
              <a:t>Leader’s actions</a:t>
            </a:r>
          </a:p>
          <a:p>
            <a:pPr eaLnBrk="1" fontAlgn="auto" hangingPunct="1">
              <a:lnSpc>
                <a:spcPct val="80000"/>
              </a:lnSpc>
              <a:spcAft>
                <a:spcPts val="0"/>
              </a:spcAft>
              <a:defRPr/>
            </a:pPr>
            <a:r>
              <a:rPr lang="en-GB" altLang="en-US" sz="1200" dirty="0">
                <a:latin typeface="Arial" panose="020B0604020202020204" pitchFamily="34" charset="0"/>
                <a:cs typeface="Arial" panose="020B0604020202020204" pitchFamily="34" charset="0"/>
              </a:rPr>
              <a:t>Accept that the storming stage is vital to the team’s success.</a:t>
            </a:r>
          </a:p>
          <a:p>
            <a:pPr eaLnBrk="1" fontAlgn="auto" hangingPunct="1">
              <a:lnSpc>
                <a:spcPct val="80000"/>
              </a:lnSpc>
              <a:spcAft>
                <a:spcPts val="0"/>
              </a:spcAft>
              <a:defRPr/>
            </a:pPr>
            <a:r>
              <a:rPr lang="en-GB" altLang="en-US" sz="1200" dirty="0">
                <a:latin typeface="Arial" panose="020B0604020202020204" pitchFamily="34" charset="0"/>
                <a:cs typeface="Arial" panose="020B0604020202020204" pitchFamily="34" charset="0"/>
              </a:rPr>
              <a:t>Do not be put off or intimidated by the instability and aggression of this phase.</a:t>
            </a:r>
          </a:p>
          <a:p>
            <a:pPr eaLnBrk="1" fontAlgn="auto" hangingPunct="1">
              <a:lnSpc>
                <a:spcPct val="80000"/>
              </a:lnSpc>
              <a:spcAft>
                <a:spcPts val="0"/>
              </a:spcAft>
              <a:defRPr/>
            </a:pPr>
            <a:r>
              <a:rPr lang="en-GB" altLang="en-US" sz="1200" dirty="0">
                <a:latin typeface="Arial" panose="020B0604020202020204" pitchFamily="34" charset="0"/>
                <a:cs typeface="Arial" panose="020B0604020202020204" pitchFamily="34" charset="0"/>
              </a:rPr>
              <a:t>Remind the group that this stage is a natural point in the development of the group.</a:t>
            </a:r>
          </a:p>
          <a:p>
            <a:pPr eaLnBrk="1" fontAlgn="auto" hangingPunct="1">
              <a:lnSpc>
                <a:spcPct val="80000"/>
              </a:lnSpc>
              <a:spcAft>
                <a:spcPts val="0"/>
              </a:spcAft>
              <a:defRPr/>
            </a:pPr>
            <a:r>
              <a:rPr lang="en-GB" altLang="en-US" sz="1200" dirty="0">
                <a:latin typeface="Arial" panose="020B0604020202020204" pitchFamily="34" charset="0"/>
                <a:cs typeface="Arial" panose="020B0604020202020204" pitchFamily="34" charset="0"/>
              </a:rPr>
              <a:t>Manage the tensions and aggressions and turn them into positive actions.</a:t>
            </a:r>
          </a:p>
          <a:p>
            <a:pPr eaLnBrk="1" fontAlgn="auto" hangingPunct="1">
              <a:lnSpc>
                <a:spcPct val="80000"/>
              </a:lnSpc>
              <a:spcAft>
                <a:spcPts val="0"/>
              </a:spcAft>
              <a:defRPr/>
            </a:pPr>
            <a:r>
              <a:rPr lang="en-GB" altLang="en-US" sz="1200" dirty="0">
                <a:latin typeface="Arial" panose="020B0604020202020204" pitchFamily="34" charset="0"/>
                <a:cs typeface="Arial" panose="020B0604020202020204" pitchFamily="34" charset="0"/>
              </a:rPr>
              <a:t>Surface and address the conflicts – the team cannot move on until this is done.</a:t>
            </a:r>
          </a:p>
          <a:p>
            <a:pPr eaLnBrk="1" fontAlgn="auto" hangingPunct="1">
              <a:lnSpc>
                <a:spcPct val="80000"/>
              </a:lnSpc>
              <a:spcAft>
                <a:spcPts val="0"/>
              </a:spcAft>
              <a:defRPr/>
            </a:pPr>
            <a:r>
              <a:rPr lang="en-GB" altLang="en-US" sz="1200" dirty="0">
                <a:latin typeface="Arial" panose="020B0604020202020204" pitchFamily="34" charset="0"/>
                <a:cs typeface="Arial" panose="020B0604020202020204" pitchFamily="34" charset="0"/>
              </a:rPr>
              <a:t>Know the point to move the team on to the norming stage.</a:t>
            </a:r>
            <a:endParaRPr lang="en-GB" altLang="en-US" sz="1200" b="1" dirty="0">
              <a:latin typeface="Arial" panose="020B0604020202020204" pitchFamily="34" charset="0"/>
              <a:cs typeface="Arial" panose="020B0604020202020204" pitchFamily="34" charset="0"/>
            </a:endParaRPr>
          </a:p>
          <a:p>
            <a:pPr eaLnBrk="1" hangingPunct="1">
              <a:lnSpc>
                <a:spcPct val="80000"/>
              </a:lnSpc>
            </a:pPr>
            <a:endParaRPr lang="en-GB" altLang="en-US" sz="1200" dirty="0">
              <a:latin typeface="Arial" panose="020B0604020202020204" pitchFamily="34" charset="0"/>
              <a:cs typeface="Arial" panose="020B0604020202020204" pitchFamily="34" charset="0"/>
            </a:endParaRPr>
          </a:p>
          <a:p>
            <a:pPr eaLnBrk="1" hangingPunct="1">
              <a:lnSpc>
                <a:spcPct val="80000"/>
              </a:lnSpc>
            </a:pPr>
            <a:endParaRPr lang="en-GB" altLang="en-US" sz="12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90EEACC9-36CA-4170-B814-D2326227168E}" type="slidenum">
              <a:rPr lang="en-GB" smtClean="0"/>
              <a:t>18</a:t>
            </a:fld>
            <a:endParaRPr lang="en-GB"/>
          </a:p>
        </p:txBody>
      </p:sp>
    </p:spTree>
    <p:extLst>
      <p:ext uri="{BB962C8B-B14F-4D97-AF65-F5344CB8AC3E}">
        <p14:creationId xmlns:p14="http://schemas.microsoft.com/office/powerpoint/2010/main" val="28642653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80000"/>
              </a:lnSpc>
              <a:buFont typeface="Monotype Sorts" pitchFamily="2" charset="2"/>
              <a:buNone/>
            </a:pPr>
            <a:r>
              <a:rPr lang="en-GB" altLang="en-US" b="1" dirty="0">
                <a:latin typeface="Arial" panose="020B0604020202020204" pitchFamily="34" charset="0"/>
                <a:cs typeface="Arial" panose="020B0604020202020204" pitchFamily="34" charset="0"/>
              </a:rPr>
              <a:t>Characteristics</a:t>
            </a:r>
          </a:p>
          <a:p>
            <a:pPr eaLnBrk="1" hangingPunct="1">
              <a:lnSpc>
                <a:spcPct val="80000"/>
              </a:lnSpc>
            </a:pPr>
            <a:r>
              <a:rPr lang="en-GB" altLang="en-US" sz="1200" dirty="0">
                <a:latin typeface="Arial" panose="020B0604020202020204" pitchFamily="34" charset="0"/>
                <a:cs typeface="Arial" panose="020B0604020202020204" pitchFamily="34" charset="0"/>
              </a:rPr>
              <a:t>When the team has resolved the conflicts from the storming stage they will move on to agree the normal standards and expectations of being a group member. The focus of the team moves from conflict to performance. In the best teams genuine reflection takes place and the team performance is reviewed and improved until it is sufficient to complete the task.</a:t>
            </a:r>
          </a:p>
          <a:p>
            <a:pPr eaLnBrk="1" hangingPunct="1">
              <a:lnSpc>
                <a:spcPct val="80000"/>
              </a:lnSpc>
              <a:buFont typeface="Monotype Sorts" pitchFamily="2" charset="2"/>
              <a:buNone/>
            </a:pPr>
            <a:r>
              <a:rPr lang="en-GB" altLang="en-US" b="1" dirty="0">
                <a:latin typeface="Arial" panose="020B0604020202020204" pitchFamily="34" charset="0"/>
                <a:cs typeface="Arial" panose="020B0604020202020204" pitchFamily="34" charset="0"/>
              </a:rPr>
              <a:t>Behaviours</a:t>
            </a:r>
          </a:p>
          <a:p>
            <a:pPr eaLnBrk="1" hangingPunct="1">
              <a:lnSpc>
                <a:spcPct val="80000"/>
              </a:lnSpc>
            </a:pPr>
            <a:r>
              <a:rPr lang="en-GB" altLang="en-US" sz="1200" dirty="0">
                <a:latin typeface="Arial" panose="020B0604020202020204" pitchFamily="34" charset="0"/>
                <a:cs typeface="Arial" panose="020B0604020202020204" pitchFamily="34" charset="0"/>
              </a:rPr>
              <a:t>The rules of membership and performance that may have been overlooked in the conflict of the previous stage are now taken very seriously. </a:t>
            </a:r>
          </a:p>
          <a:p>
            <a:pPr eaLnBrk="1" hangingPunct="1">
              <a:lnSpc>
                <a:spcPct val="80000"/>
              </a:lnSpc>
            </a:pPr>
            <a:r>
              <a:rPr lang="en-GB" altLang="en-US" sz="1200" dirty="0">
                <a:latin typeface="Arial" panose="020B0604020202020204" pitchFamily="34" charset="0"/>
                <a:cs typeface="Arial" panose="020B0604020202020204" pitchFamily="34" charset="0"/>
              </a:rPr>
              <a:t>There will be a move from ideas generation to planning and decision-making. </a:t>
            </a:r>
          </a:p>
          <a:p>
            <a:pPr eaLnBrk="1" hangingPunct="1">
              <a:lnSpc>
                <a:spcPct val="80000"/>
              </a:lnSpc>
            </a:pPr>
            <a:r>
              <a:rPr lang="en-GB" altLang="en-US" sz="1200" dirty="0">
                <a:latin typeface="Arial" panose="020B0604020202020204" pitchFamily="34" charset="0"/>
                <a:cs typeface="Arial" panose="020B0604020202020204" pitchFamily="34" charset="0"/>
              </a:rPr>
              <a:t>There will be limited discussion and much more action. </a:t>
            </a:r>
          </a:p>
          <a:p>
            <a:pPr eaLnBrk="1" hangingPunct="1">
              <a:lnSpc>
                <a:spcPct val="80000"/>
              </a:lnSpc>
            </a:pPr>
            <a:r>
              <a:rPr lang="en-GB" altLang="en-US" sz="1200" dirty="0">
                <a:latin typeface="Arial" panose="020B0604020202020204" pitchFamily="34" charset="0"/>
                <a:cs typeface="Arial" panose="020B0604020202020204" pitchFamily="34" charset="0"/>
              </a:rPr>
              <a:t>Subgroups, both formal and informal, may be formed to progress towards the final goal more quickly. </a:t>
            </a:r>
          </a:p>
          <a:p>
            <a:pPr eaLnBrk="1" hangingPunct="1">
              <a:lnSpc>
                <a:spcPct val="80000"/>
              </a:lnSpc>
            </a:pPr>
            <a:r>
              <a:rPr lang="en-GB" altLang="en-US" sz="1200" dirty="0">
                <a:latin typeface="Arial" panose="020B0604020202020204" pitchFamily="34" charset="0"/>
                <a:cs typeface="Arial" panose="020B0604020202020204" pitchFamily="34" charset="0"/>
              </a:rPr>
              <a:t>There will be very little explicit conflict; there may however be some tacit (behind-the-scenes) conflict.</a:t>
            </a:r>
          </a:p>
          <a:p>
            <a:pPr eaLnBrk="1" fontAlgn="auto" hangingPunct="1">
              <a:lnSpc>
                <a:spcPct val="80000"/>
              </a:lnSpc>
              <a:spcAft>
                <a:spcPts val="0"/>
              </a:spcAft>
              <a:buFont typeface="Monotype Sorts" pitchFamily="2" charset="2"/>
              <a:buNone/>
              <a:defRPr/>
            </a:pPr>
            <a:r>
              <a:rPr lang="en-GB" altLang="en-US" b="1" dirty="0">
                <a:latin typeface="Arial" panose="020B0604020202020204" pitchFamily="34" charset="0"/>
                <a:cs typeface="Arial" panose="020B0604020202020204" pitchFamily="34" charset="0"/>
              </a:rPr>
              <a:t>Leader’s actions</a:t>
            </a:r>
          </a:p>
          <a:p>
            <a:pPr eaLnBrk="1" fontAlgn="auto" hangingPunct="1">
              <a:lnSpc>
                <a:spcPct val="80000"/>
              </a:lnSpc>
              <a:spcAft>
                <a:spcPts val="0"/>
              </a:spcAft>
              <a:defRPr/>
            </a:pPr>
            <a:r>
              <a:rPr lang="en-GB" altLang="en-US" sz="1200" dirty="0">
                <a:latin typeface="Arial" panose="020B0604020202020204" pitchFamily="34" charset="0"/>
                <a:cs typeface="Arial" panose="020B0604020202020204" pitchFamily="34" charset="0"/>
              </a:rPr>
              <a:t>As leader you must keep the team focused on the task and its timely completion.</a:t>
            </a:r>
          </a:p>
          <a:p>
            <a:pPr eaLnBrk="1" fontAlgn="auto" hangingPunct="1">
              <a:lnSpc>
                <a:spcPct val="80000"/>
              </a:lnSpc>
              <a:spcAft>
                <a:spcPts val="0"/>
              </a:spcAft>
              <a:defRPr/>
            </a:pPr>
            <a:r>
              <a:rPr lang="en-GB" altLang="en-US" sz="1200" dirty="0">
                <a:latin typeface="Arial" panose="020B0604020202020204" pitchFamily="34" charset="0"/>
                <a:cs typeface="Arial" panose="020B0604020202020204" pitchFamily="34" charset="0"/>
              </a:rPr>
              <a:t>Control the team and ensure they are following the agreed plans to completion.</a:t>
            </a:r>
          </a:p>
          <a:p>
            <a:pPr eaLnBrk="1" fontAlgn="auto" hangingPunct="1">
              <a:lnSpc>
                <a:spcPct val="80000"/>
              </a:lnSpc>
              <a:spcAft>
                <a:spcPts val="0"/>
              </a:spcAft>
              <a:defRPr/>
            </a:pPr>
            <a:r>
              <a:rPr lang="en-GB" altLang="en-US" sz="1200" dirty="0">
                <a:latin typeface="Arial" panose="020B0604020202020204" pitchFamily="34" charset="0"/>
                <a:cs typeface="Arial" panose="020B0604020202020204" pitchFamily="34" charset="0"/>
              </a:rPr>
              <a:t>Control the amount of informal subgrouping that may occur.</a:t>
            </a:r>
          </a:p>
          <a:p>
            <a:pPr eaLnBrk="1" fontAlgn="auto" hangingPunct="1">
              <a:lnSpc>
                <a:spcPct val="80000"/>
              </a:lnSpc>
              <a:spcAft>
                <a:spcPts val="0"/>
              </a:spcAft>
              <a:defRPr/>
            </a:pPr>
            <a:r>
              <a:rPr lang="en-GB" altLang="en-US" sz="1200" dirty="0">
                <a:latin typeface="Arial" panose="020B0604020202020204" pitchFamily="34" charset="0"/>
                <a:cs typeface="Arial" panose="020B0604020202020204" pitchFamily="34" charset="0"/>
              </a:rPr>
              <a:t>Watch out for and control tacit conflict (a spillover from the storming stage).</a:t>
            </a:r>
          </a:p>
          <a:p>
            <a:pPr eaLnBrk="1" fontAlgn="auto" hangingPunct="1">
              <a:lnSpc>
                <a:spcPct val="80000"/>
              </a:lnSpc>
              <a:spcAft>
                <a:spcPts val="0"/>
              </a:spcAft>
              <a:defRPr/>
            </a:pPr>
            <a:r>
              <a:rPr lang="en-GB" altLang="en-US" sz="1200" dirty="0">
                <a:latin typeface="Arial" panose="020B0604020202020204" pitchFamily="34" charset="0"/>
                <a:cs typeface="Arial" panose="020B0604020202020204" pitchFamily="34" charset="0"/>
              </a:rPr>
              <a:t>Control and relieve stress and pressure; act as the team ‘lubricant’.</a:t>
            </a:r>
          </a:p>
          <a:p>
            <a:pPr eaLnBrk="1" fontAlgn="auto" hangingPunct="1">
              <a:lnSpc>
                <a:spcPct val="80000"/>
              </a:lnSpc>
              <a:spcAft>
                <a:spcPts val="0"/>
              </a:spcAft>
              <a:defRPr/>
            </a:pPr>
            <a:r>
              <a:rPr lang="en-GB" altLang="en-US" sz="1200" dirty="0">
                <a:latin typeface="Arial" panose="020B0604020202020204" pitchFamily="34" charset="0"/>
                <a:cs typeface="Arial" panose="020B0604020202020204" pitchFamily="34" charset="0"/>
              </a:rPr>
              <a:t>Inject some humour and fun.</a:t>
            </a:r>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19</a:t>
            </a:fld>
            <a:endParaRPr lang="en-GB"/>
          </a:p>
        </p:txBody>
      </p:sp>
    </p:spTree>
    <p:extLst>
      <p:ext uri="{BB962C8B-B14F-4D97-AF65-F5344CB8AC3E}">
        <p14:creationId xmlns:p14="http://schemas.microsoft.com/office/powerpoint/2010/main" val="3324154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lnSpc>
                <a:spcPct val="80000"/>
              </a:lnSpc>
              <a:buFont typeface="Monotype Sorts" pitchFamily="2" charset="2"/>
              <a:buNone/>
            </a:pPr>
            <a:r>
              <a:rPr lang="en-GB" altLang="en-US" b="1" dirty="0">
                <a:latin typeface="Arial" panose="020B0604020202020204" pitchFamily="34" charset="0"/>
                <a:cs typeface="Arial" panose="020B0604020202020204" pitchFamily="34" charset="0"/>
              </a:rPr>
              <a:t>Characteristics</a:t>
            </a:r>
          </a:p>
          <a:p>
            <a:pPr eaLnBrk="1" hangingPunct="1">
              <a:lnSpc>
                <a:spcPct val="80000"/>
              </a:lnSpc>
            </a:pPr>
            <a:r>
              <a:rPr lang="en-GB" altLang="en-US" sz="1200" dirty="0">
                <a:latin typeface="Arial" panose="020B0604020202020204" pitchFamily="34" charset="0"/>
                <a:cs typeface="Arial" panose="020B0604020202020204" pitchFamily="34" charset="0"/>
              </a:rPr>
              <a:t>This is the achievement stage and is characterised by action and completion. The norming stage will have set milestones to complete the task; these will be achieved and performance evaluated. Successful teams will now be adaptable, performance-driven and task-centred. The team is likely to be proactive and not require motivation or management. The team will viciously support each other and will aggressively attack any outside person that criticises the team.</a:t>
            </a:r>
          </a:p>
          <a:p>
            <a:pPr eaLnBrk="1" hangingPunct="1">
              <a:lnSpc>
                <a:spcPct val="80000"/>
              </a:lnSpc>
              <a:buFont typeface="Monotype Sorts" pitchFamily="2" charset="2"/>
              <a:buNone/>
            </a:pPr>
            <a:r>
              <a:rPr lang="en-GB" altLang="en-US" b="1" dirty="0">
                <a:latin typeface="Arial" panose="020B0604020202020204" pitchFamily="34" charset="0"/>
                <a:cs typeface="Arial" panose="020B0604020202020204" pitchFamily="34" charset="0"/>
              </a:rPr>
              <a:t>Behaviours</a:t>
            </a:r>
          </a:p>
          <a:p>
            <a:pPr eaLnBrk="1" hangingPunct="1">
              <a:lnSpc>
                <a:spcPct val="80000"/>
              </a:lnSpc>
            </a:pPr>
            <a:r>
              <a:rPr lang="en-GB" altLang="en-US" sz="1200" dirty="0">
                <a:latin typeface="Arial" panose="020B0604020202020204" pitchFamily="34" charset="0"/>
                <a:cs typeface="Arial" panose="020B0604020202020204" pitchFamily="34" charset="0"/>
              </a:rPr>
              <a:t>Productive and output-driven, there will be very little unnecessary communication.</a:t>
            </a:r>
          </a:p>
          <a:p>
            <a:pPr eaLnBrk="1" hangingPunct="1">
              <a:lnSpc>
                <a:spcPct val="80000"/>
              </a:lnSpc>
            </a:pPr>
            <a:r>
              <a:rPr lang="en-GB" altLang="en-US" sz="1200" dirty="0">
                <a:latin typeface="Arial" panose="020B0604020202020204" pitchFamily="34" charset="0"/>
                <a:cs typeface="Arial" panose="020B0604020202020204" pitchFamily="34" charset="0"/>
              </a:rPr>
              <a:t>The team will be cohesive and stick together.</a:t>
            </a:r>
          </a:p>
          <a:p>
            <a:pPr eaLnBrk="1" hangingPunct="1">
              <a:lnSpc>
                <a:spcPct val="80000"/>
              </a:lnSpc>
            </a:pPr>
            <a:r>
              <a:rPr lang="en-GB" altLang="en-US" sz="1200" dirty="0">
                <a:latin typeface="Arial" panose="020B0604020202020204" pitchFamily="34" charset="0"/>
                <a:cs typeface="Arial" panose="020B0604020202020204" pitchFamily="34" charset="0"/>
              </a:rPr>
              <a:t>The team will be proactive and fast to respond to problems.</a:t>
            </a:r>
          </a:p>
          <a:p>
            <a:pPr eaLnBrk="1" hangingPunct="1">
              <a:lnSpc>
                <a:spcPct val="80000"/>
              </a:lnSpc>
            </a:pPr>
            <a:r>
              <a:rPr lang="en-GB" altLang="en-US" sz="1200" dirty="0">
                <a:latin typeface="Arial" panose="020B0604020202020204" pitchFamily="34" charset="0"/>
                <a:cs typeface="Arial" panose="020B0604020202020204" pitchFamily="34" charset="0"/>
              </a:rPr>
              <a:t>The team will respond to criticism from within the team but be intolerant of criticism from outside of the team.</a:t>
            </a:r>
          </a:p>
          <a:p>
            <a:pPr eaLnBrk="1" hangingPunct="1">
              <a:lnSpc>
                <a:spcPct val="80000"/>
              </a:lnSpc>
              <a:buFont typeface="Monotype Sorts" pitchFamily="2" charset="2"/>
              <a:buNone/>
            </a:pPr>
            <a:r>
              <a:rPr lang="en-GB" altLang="en-US" b="1" dirty="0">
                <a:latin typeface="Arial" panose="020B0604020202020204" pitchFamily="34" charset="0"/>
                <a:cs typeface="Arial" panose="020B0604020202020204" pitchFamily="34" charset="0"/>
              </a:rPr>
              <a:t>Leader’s actions</a:t>
            </a:r>
          </a:p>
          <a:p>
            <a:pPr eaLnBrk="1" hangingPunct="1">
              <a:lnSpc>
                <a:spcPct val="80000"/>
              </a:lnSpc>
            </a:pPr>
            <a:r>
              <a:rPr lang="en-GB" altLang="en-US" sz="1200" dirty="0">
                <a:latin typeface="Arial" panose="020B0604020202020204" pitchFamily="34" charset="0"/>
                <a:cs typeface="Arial" panose="020B0604020202020204" pitchFamily="34" charset="0"/>
              </a:rPr>
              <a:t>Watch out for teams running out of control and in the wrong or inappropriate directions.</a:t>
            </a:r>
          </a:p>
          <a:p>
            <a:pPr eaLnBrk="1" hangingPunct="1">
              <a:lnSpc>
                <a:spcPct val="80000"/>
              </a:lnSpc>
            </a:pPr>
            <a:r>
              <a:rPr lang="en-GB" altLang="en-US" sz="1200" dirty="0">
                <a:latin typeface="Arial" panose="020B0604020202020204" pitchFamily="34" charset="0"/>
                <a:cs typeface="Arial" panose="020B0604020202020204" pitchFamily="34" charset="0"/>
              </a:rPr>
              <a:t>Reassert the output standards required and monitor team performance against the required standards.</a:t>
            </a:r>
          </a:p>
          <a:p>
            <a:pPr eaLnBrk="1" hangingPunct="1">
              <a:lnSpc>
                <a:spcPct val="80000"/>
              </a:lnSpc>
            </a:pPr>
            <a:r>
              <a:rPr lang="en-GB" altLang="en-US" sz="1200" dirty="0">
                <a:latin typeface="Arial" panose="020B0604020202020204" pitchFamily="34" charset="0"/>
                <a:cs typeface="Arial" panose="020B0604020202020204" pitchFamily="34" charset="0"/>
              </a:rPr>
              <a:t>Devise praise methods and rewards as milestones are met.</a:t>
            </a:r>
          </a:p>
          <a:p>
            <a:pPr eaLnBrk="1" hangingPunct="1">
              <a:lnSpc>
                <a:spcPct val="80000"/>
              </a:lnSpc>
            </a:pPr>
            <a:r>
              <a:rPr lang="en-GB" altLang="en-US" sz="1200" dirty="0">
                <a:latin typeface="Arial" panose="020B0604020202020204" pitchFamily="34" charset="0"/>
                <a:cs typeface="Arial" panose="020B0604020202020204" pitchFamily="34" charset="0"/>
              </a:rPr>
              <a:t>Relax and let the team perform without intervention from leadership; monitor and do not interfere – you will be treated as an outsider if you criticise.</a:t>
            </a:r>
            <a:endParaRPr lang="en-GB" altLang="en-US" sz="1200" b="1" dirty="0">
              <a:latin typeface="Arial" panose="020B0604020202020204" pitchFamily="34" charset="0"/>
              <a:cs typeface="Arial" panose="020B0604020202020204" pitchFamily="34" charset="0"/>
            </a:endParaRPr>
          </a:p>
          <a:p>
            <a:pPr eaLnBrk="1" hangingPunct="1">
              <a:lnSpc>
                <a:spcPct val="80000"/>
              </a:lnSpc>
            </a:pPr>
            <a:endParaRPr lang="en-GB" altLang="en-US" sz="1200" dirty="0">
              <a:latin typeface="Arial" panose="020B0604020202020204" pitchFamily="34" charset="0"/>
              <a:cs typeface="Arial" panose="020B0604020202020204" pitchFamily="34" charset="0"/>
            </a:endParaRPr>
          </a:p>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20</a:t>
            </a:fld>
            <a:endParaRPr lang="en-GB"/>
          </a:p>
        </p:txBody>
      </p:sp>
    </p:spTree>
    <p:extLst>
      <p:ext uri="{BB962C8B-B14F-4D97-AF65-F5344CB8AC3E}">
        <p14:creationId xmlns:p14="http://schemas.microsoft.com/office/powerpoint/2010/main" val="41376279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219200"/>
            <a:ext cx="5853112" cy="3292475"/>
          </a:xfrm>
        </p:spPr>
      </p:sp>
      <p:sp>
        <p:nvSpPr>
          <p:cNvPr id="3" name="Notes Placeholder 2"/>
          <p:cNvSpPr>
            <a:spLocks noGrp="1"/>
          </p:cNvSpPr>
          <p:nvPr>
            <p:ph type="body" idx="1"/>
          </p:nvPr>
        </p:nvSpPr>
        <p:spPr/>
        <p:txBody>
          <a:bodyPr/>
          <a:lstStyle/>
          <a:p>
            <a:r>
              <a:rPr lang="en-GB" dirty="0"/>
              <a:t>This phase is sometimes called ‘</a:t>
            </a:r>
            <a:r>
              <a:rPr lang="en-GB" b="1" i="1" dirty="0"/>
              <a:t>Mourning</a:t>
            </a:r>
            <a:r>
              <a:rPr lang="en-GB" dirty="0"/>
              <a:t>’, as there is a feeling of loss, and things may never be like this again.  </a:t>
            </a:r>
          </a:p>
          <a:p>
            <a:endParaRPr lang="en-GB" dirty="0"/>
          </a:p>
          <a:p>
            <a:pPr eaLnBrk="1" hangingPunct="1">
              <a:lnSpc>
                <a:spcPct val="80000"/>
              </a:lnSpc>
              <a:buFont typeface="Monotype Sorts" pitchFamily="2" charset="2"/>
              <a:buNone/>
            </a:pPr>
            <a:r>
              <a:rPr lang="en-GB" altLang="en-US" b="1" dirty="0">
                <a:latin typeface="Arial" panose="020B0604020202020204" pitchFamily="34" charset="0"/>
                <a:cs typeface="Arial" panose="020B0604020202020204" pitchFamily="34" charset="0"/>
              </a:rPr>
              <a:t>Characteristics</a:t>
            </a:r>
          </a:p>
          <a:p>
            <a:pPr eaLnBrk="1" hangingPunct="1">
              <a:lnSpc>
                <a:spcPct val="80000"/>
              </a:lnSpc>
            </a:pPr>
            <a:r>
              <a:rPr lang="en-GB" altLang="en-US" sz="1200" dirty="0">
                <a:latin typeface="Arial" panose="020B0604020202020204" pitchFamily="34" charset="0"/>
                <a:cs typeface="Arial" panose="020B0604020202020204" pitchFamily="34" charset="0"/>
              </a:rPr>
              <a:t>The team’s reason for existing is gradually achieved and this can leave a vacuum that is hard to fill. Team members will gradually drift away and spend less time on this team’s tasks. They may already have started to be involved in other teams. </a:t>
            </a:r>
          </a:p>
          <a:p>
            <a:pPr eaLnBrk="1" hangingPunct="1">
              <a:lnSpc>
                <a:spcPct val="80000"/>
              </a:lnSpc>
              <a:buFont typeface="Monotype Sorts" pitchFamily="2" charset="2"/>
              <a:buNone/>
            </a:pPr>
            <a:r>
              <a:rPr lang="en-GB" altLang="en-US" b="1" dirty="0">
                <a:latin typeface="Arial" panose="020B0604020202020204" pitchFamily="34" charset="0"/>
                <a:cs typeface="Arial" panose="020B0604020202020204" pitchFamily="34" charset="0"/>
              </a:rPr>
              <a:t>Behaviours</a:t>
            </a:r>
          </a:p>
          <a:p>
            <a:pPr eaLnBrk="1" hangingPunct="1">
              <a:lnSpc>
                <a:spcPct val="80000"/>
              </a:lnSpc>
            </a:pPr>
            <a:r>
              <a:rPr lang="en-GB" altLang="en-US" sz="1200" dirty="0">
                <a:latin typeface="Arial" panose="020B0604020202020204" pitchFamily="34" charset="0"/>
                <a:cs typeface="Arial" panose="020B0604020202020204" pitchFamily="34" charset="0"/>
              </a:rPr>
              <a:t>elation at the success of achievement and then a sense of deflation as the challenge has disappeared</a:t>
            </a:r>
          </a:p>
          <a:p>
            <a:pPr eaLnBrk="1" hangingPunct="1">
              <a:lnSpc>
                <a:spcPct val="80000"/>
              </a:lnSpc>
            </a:pPr>
            <a:r>
              <a:rPr lang="en-GB" altLang="en-US" sz="1200" dirty="0">
                <a:latin typeface="Arial" panose="020B0604020202020204" pitchFamily="34" charset="0"/>
                <a:cs typeface="Arial" panose="020B0604020202020204" pitchFamily="34" charset="0"/>
              </a:rPr>
              <a:t>a sense of loss as the tight cohesive social group is gradually disbanded</a:t>
            </a:r>
          </a:p>
          <a:p>
            <a:pPr eaLnBrk="1" hangingPunct="1">
              <a:lnSpc>
                <a:spcPct val="80000"/>
              </a:lnSpc>
            </a:pPr>
            <a:r>
              <a:rPr lang="en-GB" altLang="en-US" sz="1200" dirty="0">
                <a:latin typeface="Arial" panose="020B0604020202020204" pitchFamily="34" charset="0"/>
                <a:cs typeface="Arial" panose="020B0604020202020204" pitchFamily="34" charset="0"/>
              </a:rPr>
              <a:t>divided loyalties as team members move on to other teams</a:t>
            </a:r>
          </a:p>
          <a:p>
            <a:pPr eaLnBrk="1" hangingPunct="1">
              <a:lnSpc>
                <a:spcPct val="80000"/>
              </a:lnSpc>
            </a:pPr>
            <a:r>
              <a:rPr lang="en-GB" altLang="en-US" sz="1200" dirty="0">
                <a:latin typeface="Arial" panose="020B0604020202020204" pitchFamily="34" charset="0"/>
                <a:cs typeface="Arial" panose="020B0604020202020204" pitchFamily="34" charset="0"/>
              </a:rPr>
              <a:t>relief at being free of a dysfunctional team</a:t>
            </a:r>
          </a:p>
          <a:p>
            <a:pPr eaLnBrk="1" hangingPunct="1">
              <a:lnSpc>
                <a:spcPct val="80000"/>
              </a:lnSpc>
              <a:buFont typeface="Monotype Sorts" pitchFamily="2" charset="2"/>
              <a:buNone/>
            </a:pPr>
            <a:r>
              <a:rPr lang="en-GB" altLang="en-US" b="1" dirty="0">
                <a:latin typeface="Arial" panose="020B0604020202020204" pitchFamily="34" charset="0"/>
                <a:cs typeface="Arial" panose="020B0604020202020204" pitchFamily="34" charset="0"/>
              </a:rPr>
              <a:t>Leader’s actions</a:t>
            </a:r>
          </a:p>
          <a:p>
            <a:pPr eaLnBrk="1" hangingPunct="1">
              <a:lnSpc>
                <a:spcPct val="80000"/>
              </a:lnSpc>
            </a:pPr>
            <a:r>
              <a:rPr lang="en-GB" altLang="en-US" sz="1200" dirty="0">
                <a:latin typeface="Arial" panose="020B0604020202020204" pitchFamily="34" charset="0"/>
                <a:cs typeface="Arial" panose="020B0604020202020204" pitchFamily="34" charset="0"/>
              </a:rPr>
              <a:t>Manage the finishing post so that the team finishes with a ‘big bang’.</a:t>
            </a:r>
          </a:p>
          <a:p>
            <a:pPr eaLnBrk="1" hangingPunct="1">
              <a:lnSpc>
                <a:spcPct val="80000"/>
              </a:lnSpc>
            </a:pPr>
            <a:r>
              <a:rPr lang="en-GB" altLang="en-US" sz="1200" dirty="0">
                <a:latin typeface="Arial" panose="020B0604020202020204" pitchFamily="34" charset="0"/>
                <a:cs typeface="Arial" panose="020B0604020202020204" pitchFamily="34" charset="0"/>
              </a:rPr>
              <a:t>Maintain the cohesive nature of the team until the end.</a:t>
            </a:r>
          </a:p>
          <a:p>
            <a:pPr eaLnBrk="1" hangingPunct="1">
              <a:lnSpc>
                <a:spcPct val="80000"/>
              </a:lnSpc>
            </a:pPr>
            <a:r>
              <a:rPr lang="en-GB" altLang="en-US" sz="1200" dirty="0">
                <a:latin typeface="Arial" panose="020B0604020202020204" pitchFamily="34" charset="0"/>
                <a:cs typeface="Arial" panose="020B0604020202020204" pitchFamily="34" charset="0"/>
              </a:rPr>
              <a:t>Arrange reward, praise systems and a final ‘wake’ – actively mourn the end of the team.</a:t>
            </a:r>
          </a:p>
          <a:p>
            <a:pPr eaLnBrk="1" hangingPunct="1">
              <a:lnSpc>
                <a:spcPct val="80000"/>
              </a:lnSpc>
            </a:pPr>
            <a:r>
              <a:rPr lang="en-GB" altLang="en-US" sz="1200" dirty="0">
                <a:latin typeface="Arial" panose="020B0604020202020204" pitchFamily="34" charset="0"/>
                <a:cs typeface="Arial" panose="020B0604020202020204" pitchFamily="34" charset="0"/>
              </a:rPr>
              <a:t>Manage and trap the organisational learning that the team has created.</a:t>
            </a:r>
          </a:p>
          <a:p>
            <a:pPr eaLnBrk="1" hangingPunct="1">
              <a:lnSpc>
                <a:spcPct val="80000"/>
              </a:lnSpc>
            </a:pPr>
            <a:r>
              <a:rPr lang="en-GB" altLang="en-US" sz="1200" dirty="0">
                <a:latin typeface="Arial" panose="020B0604020202020204" pitchFamily="34" charset="0"/>
                <a:cs typeface="Arial" panose="020B0604020202020204" pitchFamily="34" charset="0"/>
              </a:rPr>
              <a:t>Arrange network structures after the death of the team.</a:t>
            </a:r>
          </a:p>
          <a:p>
            <a:endParaRPr lang="en-GB" dirty="0"/>
          </a:p>
        </p:txBody>
      </p:sp>
      <p:sp>
        <p:nvSpPr>
          <p:cNvPr id="4" name="Slide Number Placeholder 3"/>
          <p:cNvSpPr>
            <a:spLocks noGrp="1"/>
          </p:cNvSpPr>
          <p:nvPr>
            <p:ph type="sldNum" sz="quarter" idx="10"/>
          </p:nvPr>
        </p:nvSpPr>
        <p:spPr/>
        <p:txBody>
          <a:bodyPr/>
          <a:lstStyle/>
          <a:p>
            <a:fld id="{90EEACC9-36CA-4170-B814-D2326227168E}" type="slidenum">
              <a:rPr lang="en-GB" smtClean="0"/>
              <a:t>21</a:t>
            </a:fld>
            <a:endParaRPr lang="en-GB"/>
          </a:p>
        </p:txBody>
      </p:sp>
    </p:spTree>
    <p:extLst>
      <p:ext uri="{BB962C8B-B14F-4D97-AF65-F5344CB8AC3E}">
        <p14:creationId xmlns:p14="http://schemas.microsoft.com/office/powerpoint/2010/main" val="36543864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22</a:t>
            </a:fld>
            <a:endParaRPr lang="en-GB"/>
          </a:p>
        </p:txBody>
      </p:sp>
    </p:spTree>
    <p:extLst>
      <p:ext uri="{BB962C8B-B14F-4D97-AF65-F5344CB8AC3E}">
        <p14:creationId xmlns:p14="http://schemas.microsoft.com/office/powerpoint/2010/main" val="5520780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23</a:t>
            </a:fld>
            <a:endParaRPr lang="en-GB"/>
          </a:p>
        </p:txBody>
      </p:sp>
    </p:spTree>
    <p:extLst>
      <p:ext uri="{BB962C8B-B14F-4D97-AF65-F5344CB8AC3E}">
        <p14:creationId xmlns:p14="http://schemas.microsoft.com/office/powerpoint/2010/main" val="20177240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24</a:t>
            </a:fld>
            <a:endParaRPr lang="en-GB"/>
          </a:p>
        </p:txBody>
      </p:sp>
    </p:spTree>
    <p:extLst>
      <p:ext uri="{BB962C8B-B14F-4D97-AF65-F5344CB8AC3E}">
        <p14:creationId xmlns:p14="http://schemas.microsoft.com/office/powerpoint/2010/main" val="28565267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25</a:t>
            </a:fld>
            <a:endParaRPr lang="en-GB"/>
          </a:p>
        </p:txBody>
      </p:sp>
    </p:spTree>
    <p:extLst>
      <p:ext uri="{BB962C8B-B14F-4D97-AF65-F5344CB8AC3E}">
        <p14:creationId xmlns:p14="http://schemas.microsoft.com/office/powerpoint/2010/main" val="15529020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26</a:t>
            </a:fld>
            <a:endParaRPr lang="en-GB"/>
          </a:p>
        </p:txBody>
      </p:sp>
    </p:spTree>
    <p:extLst>
      <p:ext uri="{BB962C8B-B14F-4D97-AF65-F5344CB8AC3E}">
        <p14:creationId xmlns:p14="http://schemas.microsoft.com/office/powerpoint/2010/main" val="15802706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27</a:t>
            </a:fld>
            <a:endParaRPr lang="en-GB"/>
          </a:p>
        </p:txBody>
      </p:sp>
    </p:spTree>
    <p:extLst>
      <p:ext uri="{BB962C8B-B14F-4D97-AF65-F5344CB8AC3E}">
        <p14:creationId xmlns:p14="http://schemas.microsoft.com/office/powerpoint/2010/main" val="28481166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Slide Image Placeholder 1"/>
          <p:cNvSpPr>
            <a:spLocks noGrp="1" noRot="1" noChangeAspect="1" noTextEdit="1"/>
          </p:cNvSpPr>
          <p:nvPr>
            <p:ph type="sldImg"/>
          </p:nvPr>
        </p:nvSpPr>
        <p:spPr>
          <a:xfrm>
            <a:off x="407988" y="1219200"/>
            <a:ext cx="5853112" cy="3292475"/>
          </a:xfrm>
          <a:ln/>
        </p:spPr>
      </p:sp>
      <p:sp>
        <p:nvSpPr>
          <p:cNvPr id="80899" name="Notes Placeholder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dirty="0"/>
          </a:p>
        </p:txBody>
      </p:sp>
    </p:spTree>
    <p:extLst>
      <p:ext uri="{BB962C8B-B14F-4D97-AF65-F5344CB8AC3E}">
        <p14:creationId xmlns:p14="http://schemas.microsoft.com/office/powerpoint/2010/main" val="233258952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a:cs typeface="Arial"/>
              </a:rPr>
              <a:t>Teams are dynamic entities; they are driven by the people and personalities within them. You will experience wide variations of teamworking in the workplace; your aim should be to learn from each experience, however weird, painful or enjoyable that experience may be. Learning logs and developmental diaries can be a very useful way of reflecting and making sense of your involvement with teams.</a:t>
            </a:r>
            <a:endParaRPr lang="en-GB" altLang="en-US" b="1" dirty="0">
              <a:latin typeface="Arial"/>
              <a:cs typeface="Arial"/>
            </a:endParaRPr>
          </a:p>
          <a:p>
            <a:endParaRPr lang="en-GB" dirty="0"/>
          </a:p>
        </p:txBody>
      </p:sp>
      <p:sp>
        <p:nvSpPr>
          <p:cNvPr id="4" name="Header Placeholder 3"/>
          <p:cNvSpPr>
            <a:spLocks noGrp="1"/>
          </p:cNvSpPr>
          <p:nvPr>
            <p:ph type="hdr" sz="quarter"/>
          </p:nvPr>
        </p:nvSpPr>
        <p:spPr/>
        <p:txBody>
          <a:bodyPr/>
          <a:lstStyle/>
          <a:p>
            <a:r>
              <a:rPr lang="en-GB"/>
              <a:t>insert header</a:t>
            </a:r>
          </a:p>
        </p:txBody>
      </p:sp>
      <p:sp>
        <p:nvSpPr>
          <p:cNvPr id="5" name="Slide Number Placeholder 4"/>
          <p:cNvSpPr>
            <a:spLocks noGrp="1"/>
          </p:cNvSpPr>
          <p:nvPr>
            <p:ph type="sldNum" sz="quarter" idx="5"/>
          </p:nvPr>
        </p:nvSpPr>
        <p:spPr/>
        <p:txBody>
          <a:bodyPr/>
          <a:lstStyle/>
          <a:p>
            <a:fld id="{831A1511-BA99-4995-9603-94CCAF14FA3D}" type="slidenum">
              <a:rPr lang="en-GB" smtClean="0"/>
              <a:pPr/>
              <a:t>29</a:t>
            </a:fld>
            <a:endParaRPr lang="en-GB"/>
          </a:p>
        </p:txBody>
      </p:sp>
    </p:spTree>
    <p:extLst>
      <p:ext uri="{BB962C8B-B14F-4D97-AF65-F5344CB8AC3E}">
        <p14:creationId xmlns:p14="http://schemas.microsoft.com/office/powerpoint/2010/main" val="345448050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Header Placeholder 3"/>
          <p:cNvSpPr>
            <a:spLocks noGrp="1"/>
          </p:cNvSpPr>
          <p:nvPr>
            <p:ph type="hdr" sz="quarter"/>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Calibri"/>
                <a:ea typeface="+mn-ea"/>
                <a:cs typeface="+mn-cs"/>
              </a:rPr>
              <a:t>insert header</a:t>
            </a:r>
          </a:p>
        </p:txBody>
      </p:sp>
      <p:sp>
        <p:nvSpPr>
          <p:cNvPr id="5" name="Slide Number Placeholder 4"/>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31A1511-BA99-4995-9603-94CCAF14FA3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116159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AFB50B6-F1B6-43E7-9F13-F7A06A05F4FC}"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26712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pPr/>
              <a:t>02/10/2025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02/10/2025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02/10/2025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02/10/2025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02/10/2025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02/10/2025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02/10/2025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0"/>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02/10/2025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02/10/2025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02/10/2025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02/10/2025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02/10/2025</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9778193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02/10/2025</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726818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02/10/2025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7252612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02/10/2025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049059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02/10/2025</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6988840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02/10/2025</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1588110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02/10/2025</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63769897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02/10/2025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7189497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02/10/2025</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0735653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21422622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02/10/2025</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33582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02/10/2025</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02/10/2025</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3152424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2.jpeg"/><Relationship Id="rId7"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hyperlink" Target="https://pixabay.com/en/classroom-cooperative-learning-1297779/"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4.xml"/><Relationship Id="rId1" Type="http://schemas.openxmlformats.org/officeDocument/2006/relationships/slideLayout" Target="../slideLayouts/slideLayout4.xml"/><Relationship Id="rId4" Type="http://schemas.openxmlformats.org/officeDocument/2006/relationships/hyperlink" Target="https://www.publicdomainpictures.net/en/view-image.php?image=247270&amp;picture=coffee-break-time" TargetMode="Externa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2.xml"/><Relationship Id="rId1" Type="http://schemas.openxmlformats.org/officeDocument/2006/relationships/video" Target="https://www.youtube.com/embed/B7tOALvmv_Q?feature=oembed"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microsoft.com/office/2007/relationships/hdphoto" Target="../media/hdphoto2.wdp"/></Relationships>
</file>

<file path=ppt/slides/_rels/slide1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microsoft.com/office/2007/relationships/hdphoto" Target="../media/hdphoto3.wdp"/></Relationships>
</file>

<file path=ppt/slides/_rels/slide2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11050-FCC0-41D8-98D0-0FB7D3DBE0A3}"/>
              </a:ext>
            </a:extLst>
          </p:cNvPr>
          <p:cNvSpPr>
            <a:spLocks noGrp="1"/>
          </p:cNvSpPr>
          <p:nvPr>
            <p:ph type="ctrTitle"/>
          </p:nvPr>
        </p:nvSpPr>
        <p:spPr>
          <a:xfrm>
            <a:off x="911424" y="1360785"/>
            <a:ext cx="10363200" cy="1790106"/>
          </a:xfrm>
        </p:spPr>
        <p:txBody>
          <a:bodyPr>
            <a:normAutofit/>
          </a:bodyPr>
          <a:lstStyle/>
          <a:p>
            <a:pPr>
              <a:lnSpc>
                <a:spcPct val="115000"/>
              </a:lnSpc>
              <a:spcAft>
                <a:spcPts val="1000"/>
              </a:spcAft>
            </a:pPr>
            <a:r>
              <a:rPr lang="en-GB" sz="3600" b="1">
                <a:solidFill>
                  <a:schemeClr val="bg1"/>
                </a:solidFill>
                <a:latin typeface="Helvetica-Bold"/>
                <a:ea typeface="Calibri" panose="020F0502020204030204" pitchFamily="34" charset="0"/>
                <a:cs typeface="Helvetica-Bold" pitchFamily="2" charset="0"/>
              </a:rPr>
              <a:t>BMSW4009</a:t>
            </a:r>
            <a:r>
              <a:rPr lang="en-GB" sz="3600" b="1">
                <a:solidFill>
                  <a:schemeClr val="bg1"/>
                </a:solidFill>
                <a:effectLst/>
                <a:latin typeface="Helvetica-Bold"/>
                <a:ea typeface="Calibri" panose="020F0502020204030204" pitchFamily="34" charset="0"/>
                <a:cs typeface="Helvetica-Bold" pitchFamily="2" charset="0"/>
              </a:rPr>
              <a:t> </a:t>
            </a:r>
            <a:br>
              <a:rPr lang="en-GB" sz="3600" b="1" dirty="0">
                <a:effectLst/>
                <a:latin typeface="Helvetica-Bold" pitchFamily="2" charset="0"/>
                <a:ea typeface="Calibri" panose="020F0502020204030204" pitchFamily="34" charset="0"/>
                <a:cs typeface="Helvetica-Bold" pitchFamily="2" charset="0"/>
              </a:rPr>
            </a:br>
            <a:br>
              <a:rPr lang="en-GB" sz="1200" b="1" dirty="0">
                <a:effectLst/>
                <a:latin typeface="Helvetica-Bold" pitchFamily="2" charset="0"/>
                <a:ea typeface="Calibri" panose="020F0502020204030204" pitchFamily="34" charset="0"/>
                <a:cs typeface="Helvetica-Bold" pitchFamily="2" charset="0"/>
              </a:rPr>
            </a:br>
            <a:r>
              <a:rPr lang="en-GB" sz="3600" b="1" dirty="0">
                <a:solidFill>
                  <a:schemeClr val="bg1"/>
                </a:solidFill>
                <a:effectLst/>
                <a:latin typeface="Helvetica-Bold"/>
                <a:ea typeface="Calibri" panose="020F0502020204030204" pitchFamily="34" charset="0"/>
                <a:cs typeface="Helvetica-Bold" pitchFamily="2" charset="0"/>
              </a:rPr>
              <a:t>Effective Team Working and Communication</a:t>
            </a:r>
            <a:endParaRPr lang="en-GB" sz="3600" dirty="0">
              <a:solidFill>
                <a:schemeClr val="bg1"/>
              </a:solidFill>
              <a:effectLst/>
              <a:latin typeface="Helvetica-Bold"/>
              <a:ea typeface="Calibri" panose="020F0502020204030204" pitchFamily="34" charset="0"/>
              <a:cs typeface="Arial" panose="020B0604020202020204" pitchFamily="34" charset="0"/>
            </a:endParaRPr>
          </a:p>
        </p:txBody>
      </p:sp>
      <p:sp>
        <p:nvSpPr>
          <p:cNvPr id="3" name="Subtitle 2">
            <a:extLst>
              <a:ext uri="{FF2B5EF4-FFF2-40B4-BE49-F238E27FC236}">
                <a16:creationId xmlns:a16="http://schemas.microsoft.com/office/drawing/2014/main" id="{22C6E451-9A9C-40B0-8CEB-03CB8540F3F1}"/>
              </a:ext>
            </a:extLst>
          </p:cNvPr>
          <p:cNvSpPr>
            <a:spLocks noGrp="1"/>
          </p:cNvSpPr>
          <p:nvPr>
            <p:ph type="subTitle" idx="1"/>
          </p:nvPr>
        </p:nvSpPr>
        <p:spPr>
          <a:xfrm>
            <a:off x="2927648" y="3707110"/>
            <a:ext cx="6768752" cy="2386186"/>
          </a:xfrm>
        </p:spPr>
        <p:txBody>
          <a:bodyPr>
            <a:normAutofit fontScale="92500" lnSpcReduction="20000"/>
          </a:bodyPr>
          <a:lstStyle/>
          <a:p>
            <a:r>
              <a:rPr lang="en-GB" b="1" dirty="0">
                <a:solidFill>
                  <a:schemeClr val="bg1"/>
                </a:solidFill>
              </a:rPr>
              <a:t>Week 2</a:t>
            </a:r>
          </a:p>
          <a:p>
            <a:r>
              <a:rPr lang="en-GB" b="1" dirty="0">
                <a:solidFill>
                  <a:schemeClr val="bg1"/>
                </a:solidFill>
              </a:rPr>
              <a:t>October 2025</a:t>
            </a:r>
          </a:p>
          <a:p>
            <a:endParaRPr lang="en-GB" b="1" dirty="0">
              <a:solidFill>
                <a:schemeClr val="bg1"/>
              </a:solidFill>
            </a:endParaRPr>
          </a:p>
          <a:p>
            <a:r>
              <a:rPr lang="en-GB" b="1" dirty="0">
                <a:solidFill>
                  <a:schemeClr val="bg1"/>
                </a:solidFill>
              </a:rPr>
              <a:t>Muhammad Cassamo and Melanie Squire</a:t>
            </a:r>
          </a:p>
        </p:txBody>
      </p:sp>
    </p:spTree>
    <p:extLst>
      <p:ext uri="{BB962C8B-B14F-4D97-AF65-F5344CB8AC3E}">
        <p14:creationId xmlns:p14="http://schemas.microsoft.com/office/powerpoint/2010/main" val="2087353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5CA83-BDB0-A2D6-B721-D230A7D74CD4}"/>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57EE258-9946-9160-1790-B6FC21DEBB6A}"/>
              </a:ext>
            </a:extLst>
          </p:cNvPr>
          <p:cNvSpPr txBox="1"/>
          <p:nvPr/>
        </p:nvSpPr>
        <p:spPr>
          <a:xfrm>
            <a:off x="695400" y="404664"/>
            <a:ext cx="8280920" cy="769441"/>
          </a:xfrm>
          <a:prstGeom prst="rect">
            <a:avLst/>
          </a:prstGeom>
          <a:noFill/>
        </p:spPr>
        <p:txBody>
          <a:bodyPr wrap="square" rtlCol="0">
            <a:spAutoFit/>
          </a:bodyPr>
          <a:lstStyle/>
          <a:p>
            <a:r>
              <a:rPr lang="en-GB" sz="4400" dirty="0">
                <a:latin typeface="Arial" panose="020B0604020202020204" pitchFamily="34" charset="0"/>
                <a:cs typeface="Arial" panose="020B0604020202020204" pitchFamily="34" charset="0"/>
              </a:rPr>
              <a:t>Today we will…</a:t>
            </a:r>
          </a:p>
        </p:txBody>
      </p:sp>
      <p:sp>
        <p:nvSpPr>
          <p:cNvPr id="2" name="TextBox 1">
            <a:extLst>
              <a:ext uri="{FF2B5EF4-FFF2-40B4-BE49-F238E27FC236}">
                <a16:creationId xmlns:a16="http://schemas.microsoft.com/office/drawing/2014/main" id="{2A207C74-AB0C-51A6-DE3D-7B20B3577E6F}"/>
              </a:ext>
            </a:extLst>
          </p:cNvPr>
          <p:cNvSpPr txBox="1"/>
          <p:nvPr/>
        </p:nvSpPr>
        <p:spPr>
          <a:xfrm>
            <a:off x="1271464" y="1628800"/>
            <a:ext cx="9649072" cy="3040769"/>
          </a:xfrm>
          <a:prstGeom prst="rect">
            <a:avLst/>
          </a:prstGeom>
          <a:noFill/>
        </p:spPr>
        <p:txBody>
          <a:bodyPr wrap="square" rtlCol="0">
            <a:spAutoFit/>
          </a:bodyPr>
          <a:lstStyle/>
          <a:p>
            <a:pPr marL="533400" marR="76200" indent="-457200">
              <a:lnSpc>
                <a:spcPct val="115000"/>
              </a:lnSpc>
              <a:spcAft>
                <a:spcPts val="1000"/>
              </a:spcAft>
              <a:buFont typeface="Courier New" panose="02070309020205020404" pitchFamily="49" charset="0"/>
              <a:buChar char="o"/>
            </a:pPr>
            <a:r>
              <a:rPr lang="en-GB" sz="2800" dirty="0">
                <a:solidFill>
                  <a:srgbClr val="000000"/>
                </a:solidFill>
                <a:latin typeface="Arial" panose="020B0604020202020204" pitchFamily="34" charset="0"/>
                <a:ea typeface="Times New Roman" panose="02020603050405020304" pitchFamily="18" charset="0"/>
                <a:cs typeface="Arial" panose="020B0604020202020204" pitchFamily="34" charset="0"/>
              </a:rPr>
              <a:t>Recap from last week</a:t>
            </a:r>
          </a:p>
          <a:p>
            <a:pPr marL="533400" marR="76200" indent="-457200">
              <a:lnSpc>
                <a:spcPct val="115000"/>
              </a:lnSpc>
              <a:spcAft>
                <a:spcPts val="1000"/>
              </a:spcAft>
              <a:buFont typeface="Courier New" panose="02070309020205020404" pitchFamily="49" charset="0"/>
              <a:buChar char="o"/>
            </a:pPr>
            <a:r>
              <a:rPr lang="en-GB" sz="2800" dirty="0">
                <a:solidFill>
                  <a:srgbClr val="000000"/>
                </a:solidFill>
                <a:latin typeface="Arial" panose="020B0604020202020204" pitchFamily="34" charset="0"/>
                <a:ea typeface="Times New Roman" panose="02020603050405020304" pitchFamily="18" charset="0"/>
                <a:cs typeface="Arial" panose="020B0604020202020204" pitchFamily="34" charset="0"/>
              </a:rPr>
              <a:t>Relationships continued (PAC model)</a:t>
            </a:r>
          </a:p>
          <a:p>
            <a:pPr marL="533400" marR="76200" indent="-457200">
              <a:lnSpc>
                <a:spcPct val="115000"/>
              </a:lnSpc>
              <a:spcAft>
                <a:spcPts val="1000"/>
              </a:spcAft>
              <a:buFont typeface="Courier New" panose="02070309020205020404" pitchFamily="49" charset="0"/>
              <a:buChar char="o"/>
            </a:pPr>
            <a:r>
              <a:rPr lang="en-GB" sz="2800" dirty="0">
                <a:solidFill>
                  <a:srgbClr val="000000"/>
                </a:solidFill>
                <a:latin typeface="Arial" panose="020B0604020202020204" pitchFamily="34" charset="0"/>
                <a:ea typeface="Times New Roman" panose="02020603050405020304" pitchFamily="18" charset="0"/>
                <a:cs typeface="Arial" panose="020B0604020202020204" pitchFamily="34" charset="0"/>
              </a:rPr>
              <a:t>The difference between groups and teams</a:t>
            </a:r>
          </a:p>
          <a:p>
            <a:pPr marL="533400" marR="76200" indent="-457200">
              <a:lnSpc>
                <a:spcPct val="115000"/>
              </a:lnSpc>
              <a:spcAft>
                <a:spcPts val="1000"/>
              </a:spcAft>
              <a:buFont typeface="Courier New" panose="02070309020205020404" pitchFamily="49" charset="0"/>
              <a:buChar char="o"/>
            </a:pPr>
            <a:r>
              <a:rPr lang="en-GB" sz="2800" dirty="0">
                <a:solidFill>
                  <a:srgbClr val="000000"/>
                </a:solidFill>
                <a:latin typeface="Arial" panose="020B0604020202020204" pitchFamily="34" charset="0"/>
                <a:ea typeface="Times New Roman" panose="02020603050405020304" pitchFamily="18" charset="0"/>
                <a:cs typeface="Arial" panose="020B0604020202020204" pitchFamily="34" charset="0"/>
              </a:rPr>
              <a:t>Tuckman’s theory</a:t>
            </a:r>
          </a:p>
          <a:p>
            <a:pPr marL="533400" marR="76200" indent="-457200">
              <a:lnSpc>
                <a:spcPct val="115000"/>
              </a:lnSpc>
              <a:spcAft>
                <a:spcPts val="1000"/>
              </a:spcAft>
              <a:buFont typeface="Courier New" panose="02070309020205020404" pitchFamily="49" charset="0"/>
              <a:buChar char="o"/>
            </a:pPr>
            <a:r>
              <a:rPr lang="en-GB" sz="2800" dirty="0">
                <a:solidFill>
                  <a:srgbClr val="000000"/>
                </a:solidFill>
                <a:latin typeface="Arial" panose="020B0604020202020204" pitchFamily="34" charset="0"/>
                <a:ea typeface="Times New Roman" panose="02020603050405020304" pitchFamily="18" charset="0"/>
                <a:cs typeface="Arial" panose="020B0604020202020204" pitchFamily="34" charset="0"/>
              </a:rPr>
              <a:t>Creating your presentation groups</a:t>
            </a:r>
          </a:p>
        </p:txBody>
      </p:sp>
    </p:spTree>
    <p:extLst>
      <p:ext uri="{BB962C8B-B14F-4D97-AF65-F5344CB8AC3E}">
        <p14:creationId xmlns:p14="http://schemas.microsoft.com/office/powerpoint/2010/main" val="3748452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fade">
                                      <p:cBhvr>
                                        <p:cTn id="12" dur="5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Effect transition="in" filter="fade">
                                      <p:cBhvr>
                                        <p:cTn id="17" dur="5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xEl>
                                              <p:pRg st="3" end="3"/>
                                            </p:txEl>
                                          </p:spTgt>
                                        </p:tgtEl>
                                        <p:attrNameLst>
                                          <p:attrName>style.visibility</p:attrName>
                                        </p:attrNameLst>
                                      </p:cBhvr>
                                      <p:to>
                                        <p:strVal val="visible"/>
                                      </p:to>
                                    </p:set>
                                    <p:animEffect transition="in" filter="fade">
                                      <p:cBhvr>
                                        <p:cTn id="22" dur="500"/>
                                        <p:tgtEl>
                                          <p:spTgt spid="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75376-3A68-143A-EED2-D4DBF706658D}"/>
              </a:ext>
            </a:extLst>
          </p:cNvPr>
          <p:cNvSpPr>
            <a:spLocks noGrp="1"/>
          </p:cNvSpPr>
          <p:nvPr>
            <p:ph type="title"/>
          </p:nvPr>
        </p:nvSpPr>
        <p:spPr>
          <a:xfrm>
            <a:off x="609600" y="274638"/>
            <a:ext cx="10972800" cy="1143000"/>
          </a:xfrm>
        </p:spPr>
        <p:txBody>
          <a:bodyPr anchor="ctr">
            <a:normAutofit/>
          </a:bodyPr>
          <a:lstStyle/>
          <a:p>
            <a:r>
              <a:rPr lang="en-GB" dirty="0"/>
              <a:t>Recap of Week 1</a:t>
            </a:r>
          </a:p>
        </p:txBody>
      </p:sp>
      <p:sp>
        <p:nvSpPr>
          <p:cNvPr id="3" name="Content Placeholder 2">
            <a:extLst>
              <a:ext uri="{FF2B5EF4-FFF2-40B4-BE49-F238E27FC236}">
                <a16:creationId xmlns:a16="http://schemas.microsoft.com/office/drawing/2014/main" id="{989F0B37-629D-C2EC-D252-116AC57416F0}"/>
              </a:ext>
            </a:extLst>
          </p:cNvPr>
          <p:cNvSpPr>
            <a:spLocks noGrp="1"/>
          </p:cNvSpPr>
          <p:nvPr>
            <p:ph sz="half" idx="1"/>
          </p:nvPr>
        </p:nvSpPr>
        <p:spPr>
          <a:xfrm>
            <a:off x="609600" y="1600201"/>
            <a:ext cx="5384800" cy="3989040"/>
          </a:xfrm>
        </p:spPr>
        <p:txBody>
          <a:bodyPr>
            <a:normAutofit/>
          </a:bodyPr>
          <a:lstStyle/>
          <a:p>
            <a:r>
              <a:rPr lang="en-GB" dirty="0"/>
              <a:t>We are all different and keep changing</a:t>
            </a:r>
          </a:p>
          <a:p>
            <a:r>
              <a:rPr lang="en-GB" dirty="0"/>
              <a:t>The importance of relationships and trust</a:t>
            </a:r>
          </a:p>
          <a:p>
            <a:r>
              <a:rPr lang="en-GB" dirty="0"/>
              <a:t>Valuing and promoting difference (Gestalt/Dialectical Tension)</a:t>
            </a:r>
          </a:p>
          <a:p>
            <a:r>
              <a:rPr lang="en-GB" dirty="0" err="1"/>
              <a:t>Betari’s</a:t>
            </a:r>
            <a:r>
              <a:rPr lang="en-GB" dirty="0"/>
              <a:t> Box </a:t>
            </a:r>
          </a:p>
          <a:p>
            <a:endParaRPr lang="en-GB" dirty="0"/>
          </a:p>
        </p:txBody>
      </p:sp>
      <p:pic>
        <p:nvPicPr>
          <p:cNvPr id="5" name="Picture 4">
            <a:extLst>
              <a:ext uri="{FF2B5EF4-FFF2-40B4-BE49-F238E27FC236}">
                <a16:creationId xmlns:a16="http://schemas.microsoft.com/office/drawing/2014/main" id="{36095FAE-2E14-3AF1-23F8-3FFCE44B174F}"/>
              </a:ext>
            </a:extLst>
          </p:cNvPr>
          <p:cNvPicPr>
            <a:picLocks noChangeAspect="1"/>
          </p:cNvPicPr>
          <p:nvPr/>
        </p:nvPicPr>
        <p:blipFill>
          <a:blip r:embed="rId3"/>
          <a:stretch>
            <a:fillRect/>
          </a:stretch>
        </p:blipFill>
        <p:spPr>
          <a:xfrm>
            <a:off x="6230640" y="1600201"/>
            <a:ext cx="5318720" cy="3989040"/>
          </a:xfrm>
          <a:prstGeom prst="rect">
            <a:avLst/>
          </a:prstGeom>
          <a:noFill/>
        </p:spPr>
      </p:pic>
    </p:spTree>
    <p:extLst>
      <p:ext uri="{BB962C8B-B14F-4D97-AF65-F5344CB8AC3E}">
        <p14:creationId xmlns:p14="http://schemas.microsoft.com/office/powerpoint/2010/main" val="16103844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D27FAC-6CCE-0B69-763C-11CB3DE63FFE}"/>
              </a:ext>
            </a:extLst>
          </p:cNvPr>
          <p:cNvSpPr>
            <a:spLocks noGrp="1"/>
          </p:cNvSpPr>
          <p:nvPr>
            <p:ph type="title"/>
          </p:nvPr>
        </p:nvSpPr>
        <p:spPr/>
        <p:txBody>
          <a:bodyPr/>
          <a:lstStyle/>
          <a:p>
            <a:pPr algn="l"/>
            <a:r>
              <a:rPr lang="en-GB" dirty="0">
                <a:latin typeface="Arial" panose="020B0604020202020204" pitchFamily="34" charset="0"/>
                <a:cs typeface="Arial" panose="020B0604020202020204" pitchFamily="34" charset="0"/>
              </a:rPr>
              <a:t>What have you been thinking about?</a:t>
            </a:r>
          </a:p>
        </p:txBody>
      </p:sp>
      <p:sp>
        <p:nvSpPr>
          <p:cNvPr id="3" name="Content Placeholder 2">
            <a:extLst>
              <a:ext uri="{FF2B5EF4-FFF2-40B4-BE49-F238E27FC236}">
                <a16:creationId xmlns:a16="http://schemas.microsoft.com/office/drawing/2014/main" id="{B29A69A7-0F1E-3DF6-B79D-52EF1B3903FE}"/>
              </a:ext>
            </a:extLst>
          </p:cNvPr>
          <p:cNvSpPr>
            <a:spLocks noGrp="1"/>
          </p:cNvSpPr>
          <p:nvPr>
            <p:ph idx="1"/>
          </p:nvPr>
        </p:nvSpPr>
        <p:spPr/>
        <p:txBody>
          <a:bodyPr vert="horz" lIns="91440" tIns="45720" rIns="91440" bIns="45720" rtlCol="0" anchor="t">
            <a:normAutofit/>
          </a:bodyPr>
          <a:lstStyle/>
          <a:p>
            <a:pPr marL="0" indent="0">
              <a:buNone/>
            </a:pPr>
            <a:r>
              <a:rPr lang="en-GB" dirty="0">
                <a:latin typeface="Arial"/>
                <a:cs typeface="Arial"/>
              </a:rPr>
              <a:t>What did you recognise about yourself in relationships?</a:t>
            </a:r>
          </a:p>
          <a:p>
            <a:pPr marL="0" indent="0">
              <a:buNone/>
            </a:pPr>
            <a:br>
              <a:rPr lang="en-GB" dirty="0">
                <a:latin typeface="Arial"/>
              </a:rPr>
            </a:br>
            <a:r>
              <a:rPr lang="en-GB" dirty="0">
                <a:latin typeface="Arial"/>
                <a:cs typeface="Arial"/>
              </a:rPr>
              <a:t>What situations have you noticed yourself focusing more on relationships?</a:t>
            </a:r>
          </a:p>
          <a:p>
            <a:pPr marL="0" indent="0">
              <a:buNone/>
            </a:pPr>
            <a:endParaRPr lang="en-GB" dirty="0">
              <a:latin typeface="Arial"/>
              <a:cs typeface="Arial"/>
            </a:endParaRPr>
          </a:p>
          <a:p>
            <a:pPr marL="0" indent="0">
              <a:buNone/>
            </a:pPr>
            <a:r>
              <a:rPr lang="en-GB" dirty="0">
                <a:latin typeface="Arial"/>
                <a:cs typeface="Arial"/>
              </a:rPr>
              <a:t>What do you agree/disagree with? </a:t>
            </a:r>
          </a:p>
        </p:txBody>
      </p:sp>
    </p:spTree>
    <p:extLst>
      <p:ext uri="{BB962C8B-B14F-4D97-AF65-F5344CB8AC3E}">
        <p14:creationId xmlns:p14="http://schemas.microsoft.com/office/powerpoint/2010/main" val="35069450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71E3A1-B965-15B9-8469-B4D6F4F946F5}"/>
              </a:ext>
            </a:extLst>
          </p:cNvPr>
          <p:cNvSpPr>
            <a:spLocks noGrp="1"/>
          </p:cNvSpPr>
          <p:nvPr>
            <p:ph idx="1"/>
          </p:nvPr>
        </p:nvSpPr>
        <p:spPr>
          <a:xfrm>
            <a:off x="10049314" y="3032956"/>
            <a:ext cx="1872208" cy="792088"/>
          </a:xfrm>
        </p:spPr>
        <p:txBody>
          <a:bodyPr>
            <a:normAutofit/>
          </a:bodyPr>
          <a:lstStyle/>
          <a:p>
            <a:pPr marL="0" indent="0">
              <a:buNone/>
            </a:pPr>
            <a:r>
              <a:rPr lang="en-GB" sz="2000" i="1" dirty="0">
                <a:latin typeface="Arial" panose="020B0604020202020204" pitchFamily="34" charset="0"/>
                <a:cs typeface="Arial" panose="020B0604020202020204" pitchFamily="34" charset="0"/>
              </a:rPr>
              <a:t>The OK Corral</a:t>
            </a:r>
          </a:p>
          <a:p>
            <a:pPr marL="0" indent="0" algn="ctr">
              <a:buNone/>
            </a:pPr>
            <a:r>
              <a:rPr lang="en-GB" sz="2000" dirty="0">
                <a:latin typeface="Arial" panose="020B0604020202020204" pitchFamily="34" charset="0"/>
                <a:cs typeface="Arial" panose="020B0604020202020204" pitchFamily="34" charset="0"/>
              </a:rPr>
              <a:t>Ernst (1971)</a:t>
            </a:r>
          </a:p>
        </p:txBody>
      </p:sp>
      <p:sp>
        <p:nvSpPr>
          <p:cNvPr id="4" name="Title 1">
            <a:extLst>
              <a:ext uri="{FF2B5EF4-FFF2-40B4-BE49-F238E27FC236}">
                <a16:creationId xmlns:a16="http://schemas.microsoft.com/office/drawing/2014/main" id="{3888D750-EEEC-4EBE-4B1E-521B7D763586}"/>
              </a:ext>
            </a:extLst>
          </p:cNvPr>
          <p:cNvSpPr txBox="1">
            <a:spLocks/>
          </p:cNvSpPr>
          <p:nvPr/>
        </p:nvSpPr>
        <p:spPr>
          <a:xfrm>
            <a:off x="245632" y="188913"/>
            <a:ext cx="11700736" cy="122872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dirty="0">
                <a:latin typeface="Arial" panose="020B0604020202020204" pitchFamily="34" charset="0"/>
                <a:cs typeface="Arial" panose="020B0604020202020204" pitchFamily="34" charset="0"/>
              </a:rPr>
              <a:t>Relationships:  </a:t>
            </a:r>
            <a:endParaRPr lang="en-US" sz="4000" i="1" dirty="0">
              <a:latin typeface="Arial" panose="020B0604020202020204" pitchFamily="34" charset="0"/>
              <a:cs typeface="Arial" panose="020B0604020202020204" pitchFamily="34" charset="0"/>
            </a:endParaRPr>
          </a:p>
        </p:txBody>
      </p:sp>
      <p:graphicFrame>
        <p:nvGraphicFramePr>
          <p:cNvPr id="5" name="Table 3">
            <a:extLst>
              <a:ext uri="{FF2B5EF4-FFF2-40B4-BE49-F238E27FC236}">
                <a16:creationId xmlns:a16="http://schemas.microsoft.com/office/drawing/2014/main" id="{4D39E58F-19EB-D3FF-6351-29BA774E9AE6}"/>
              </a:ext>
            </a:extLst>
          </p:cNvPr>
          <p:cNvGraphicFramePr>
            <a:graphicFrameLocks noGrp="1"/>
          </p:cNvGraphicFramePr>
          <p:nvPr/>
        </p:nvGraphicFramePr>
        <p:xfrm>
          <a:off x="1631504" y="1604077"/>
          <a:ext cx="8128000" cy="3964093"/>
        </p:xfrm>
        <a:graphic>
          <a:graphicData uri="http://schemas.openxmlformats.org/drawingml/2006/table">
            <a:tbl>
              <a:tblPr firstRow="1" bandRow="1">
                <a:tableStyleId>{BC89EF96-8CEA-46FF-86C4-4CE0E7609802}</a:tableStyleId>
              </a:tblPr>
              <a:tblGrid>
                <a:gridCol w="4064000">
                  <a:extLst>
                    <a:ext uri="{9D8B030D-6E8A-4147-A177-3AD203B41FA5}">
                      <a16:colId xmlns:a16="http://schemas.microsoft.com/office/drawing/2014/main" val="2412335526"/>
                    </a:ext>
                  </a:extLst>
                </a:gridCol>
                <a:gridCol w="4064000">
                  <a:extLst>
                    <a:ext uri="{9D8B030D-6E8A-4147-A177-3AD203B41FA5}">
                      <a16:colId xmlns:a16="http://schemas.microsoft.com/office/drawing/2014/main" val="1896148071"/>
                    </a:ext>
                  </a:extLst>
                </a:gridCol>
              </a:tblGrid>
              <a:tr h="1887126">
                <a:tc>
                  <a:txBody>
                    <a:bodyPr/>
                    <a:lstStyle/>
                    <a:p>
                      <a:pPr algn="ctr"/>
                      <a:r>
                        <a:rPr lang="en-GB" sz="2000" b="0" dirty="0">
                          <a:latin typeface="Arial" panose="020B0604020202020204" pitchFamily="34" charset="0"/>
                          <a:cs typeface="Arial" panose="020B0604020202020204" pitchFamily="34" charset="0"/>
                        </a:rPr>
                        <a:t>I am OK</a:t>
                      </a:r>
                    </a:p>
                    <a:p>
                      <a:pPr algn="ctr"/>
                      <a:r>
                        <a:rPr lang="en-GB" sz="2000" b="0" dirty="0">
                          <a:latin typeface="Arial" panose="020B0604020202020204" pitchFamily="34" charset="0"/>
                          <a:cs typeface="Arial" panose="020B0604020202020204" pitchFamily="34" charset="0"/>
                        </a:rPr>
                        <a:t>You are OK</a:t>
                      </a:r>
                    </a:p>
                    <a:p>
                      <a:pPr algn="ctr"/>
                      <a:endParaRPr lang="en-GB" sz="2000" b="1" dirty="0">
                        <a:latin typeface="Arial" panose="020B0604020202020204" pitchFamily="34" charset="0"/>
                        <a:cs typeface="Arial" panose="020B0604020202020204" pitchFamily="34" charset="0"/>
                      </a:endParaRPr>
                    </a:p>
                    <a:p>
                      <a:pPr algn="ctr"/>
                      <a:r>
                        <a:rPr lang="en-GB" sz="2000" b="1" dirty="0">
                          <a:latin typeface="Arial" panose="020B0604020202020204" pitchFamily="34" charset="0"/>
                          <a:cs typeface="Arial" panose="020B0604020202020204" pitchFamily="34" charset="0"/>
                        </a:rPr>
                        <a:t>HEALTHY</a:t>
                      </a:r>
                    </a:p>
                    <a:p>
                      <a:pPr algn="ctr"/>
                      <a:r>
                        <a:rPr lang="en-GB" sz="2000" b="0" dirty="0">
                          <a:latin typeface="Arial" panose="020B0604020202020204" pitchFamily="34" charset="0"/>
                          <a:cs typeface="Arial" panose="020B0604020202020204" pitchFamily="34" charset="0"/>
                        </a:rPr>
                        <a:t>No blame: focuses on issues</a:t>
                      </a:r>
                    </a:p>
                  </a:txBody>
                  <a:tcPr anchor="ctr">
                    <a:solidFill>
                      <a:schemeClr val="accent3">
                        <a:lumMod val="20000"/>
                        <a:lumOff val="80000"/>
                      </a:schemeClr>
                    </a:solidFill>
                  </a:tcPr>
                </a:tc>
                <a:tc>
                  <a:txBody>
                    <a:bodyPr/>
                    <a:lstStyle/>
                    <a:p>
                      <a:pPr algn="ctr"/>
                      <a:r>
                        <a:rPr lang="en-GB" sz="2000" b="0" dirty="0">
                          <a:latin typeface="Arial" panose="020B0604020202020204" pitchFamily="34" charset="0"/>
                          <a:cs typeface="Arial" panose="020B0604020202020204" pitchFamily="34" charset="0"/>
                        </a:rPr>
                        <a:t>I am OK</a:t>
                      </a:r>
                    </a:p>
                    <a:p>
                      <a:pPr algn="ctr"/>
                      <a:r>
                        <a:rPr lang="en-GB" sz="2000" b="0" dirty="0">
                          <a:latin typeface="Arial" panose="020B0604020202020204" pitchFamily="34" charset="0"/>
                          <a:cs typeface="Arial" panose="020B0604020202020204" pitchFamily="34" charset="0"/>
                        </a:rPr>
                        <a:t>You are not OK</a:t>
                      </a:r>
                    </a:p>
                    <a:p>
                      <a:pPr algn="ctr"/>
                      <a:endParaRPr lang="en-GB" sz="2000" b="0" dirty="0">
                        <a:latin typeface="Arial" panose="020B0604020202020204" pitchFamily="34" charset="0"/>
                        <a:cs typeface="Arial" panose="020B0604020202020204" pitchFamily="34" charset="0"/>
                      </a:endParaRPr>
                    </a:p>
                    <a:p>
                      <a:pPr algn="ctr"/>
                      <a:r>
                        <a:rPr lang="en-GB" sz="2000" b="1" dirty="0">
                          <a:latin typeface="Arial" panose="020B0604020202020204" pitchFamily="34" charset="0"/>
                          <a:cs typeface="Arial" panose="020B0604020202020204" pitchFamily="34" charset="0"/>
                        </a:rPr>
                        <a:t>ONE UP</a:t>
                      </a:r>
                    </a:p>
                    <a:p>
                      <a:pPr algn="ctr"/>
                      <a:r>
                        <a:rPr lang="en-GB" sz="2000" b="0" dirty="0">
                          <a:latin typeface="Arial" panose="020B0604020202020204" pitchFamily="34" charset="0"/>
                          <a:cs typeface="Arial" panose="020B0604020202020204" pitchFamily="34" charset="0"/>
                        </a:rPr>
                        <a:t>Blame others</a:t>
                      </a:r>
                    </a:p>
                  </a:txBody>
                  <a:tcPr anchor="ctr">
                    <a:solidFill>
                      <a:schemeClr val="accent1">
                        <a:lumMod val="20000"/>
                        <a:lumOff val="80000"/>
                      </a:schemeClr>
                    </a:solidFill>
                  </a:tcPr>
                </a:tc>
                <a:extLst>
                  <a:ext uri="{0D108BD9-81ED-4DB2-BD59-A6C34878D82A}">
                    <a16:rowId xmlns:a16="http://schemas.microsoft.com/office/drawing/2014/main" val="1874828449"/>
                  </a:ext>
                </a:extLst>
              </a:tr>
              <a:tr h="2076967">
                <a:tc>
                  <a:txBody>
                    <a:bodyPr/>
                    <a:lstStyle/>
                    <a:p>
                      <a:pPr algn="ctr"/>
                      <a:r>
                        <a:rPr lang="en-GB" sz="2000" b="0" dirty="0">
                          <a:latin typeface="Arial" panose="020B0604020202020204" pitchFamily="34" charset="0"/>
                          <a:cs typeface="Arial" panose="020B0604020202020204" pitchFamily="34" charset="0"/>
                        </a:rPr>
                        <a:t>I am not OK</a:t>
                      </a:r>
                    </a:p>
                    <a:p>
                      <a:pPr algn="ctr"/>
                      <a:r>
                        <a:rPr lang="en-GB" sz="2000" b="0" dirty="0">
                          <a:latin typeface="Arial" panose="020B0604020202020204" pitchFamily="34" charset="0"/>
                          <a:cs typeface="Arial" panose="020B0604020202020204" pitchFamily="34" charset="0"/>
                        </a:rPr>
                        <a:t>You are OK</a:t>
                      </a:r>
                    </a:p>
                    <a:p>
                      <a:pPr algn="ctr"/>
                      <a:endParaRPr lang="en-GB" sz="2000" b="0" dirty="0">
                        <a:latin typeface="Arial" panose="020B0604020202020204" pitchFamily="34" charset="0"/>
                        <a:cs typeface="Arial" panose="020B0604020202020204" pitchFamily="34" charset="0"/>
                      </a:endParaRPr>
                    </a:p>
                    <a:p>
                      <a:pPr algn="ctr"/>
                      <a:r>
                        <a:rPr lang="en-GB" sz="2000" b="1" dirty="0">
                          <a:latin typeface="Arial" panose="020B0604020202020204" pitchFamily="34" charset="0"/>
                          <a:cs typeface="Arial" panose="020B0604020202020204" pitchFamily="34" charset="0"/>
                        </a:rPr>
                        <a:t>ONE DOWN</a:t>
                      </a:r>
                    </a:p>
                    <a:p>
                      <a:pPr algn="ctr"/>
                      <a:r>
                        <a:rPr lang="en-GB" sz="2000" b="0" dirty="0">
                          <a:latin typeface="Arial" panose="020B0604020202020204" pitchFamily="34" charset="0"/>
                          <a:cs typeface="Arial" panose="020B0604020202020204" pitchFamily="34" charset="0"/>
                        </a:rPr>
                        <a:t>Blame self</a:t>
                      </a:r>
                    </a:p>
                  </a:txBody>
                  <a:tcPr anchor="ctr">
                    <a:solidFill>
                      <a:schemeClr val="accent1">
                        <a:lumMod val="20000"/>
                        <a:lumOff val="80000"/>
                        <a:alpha val="20000"/>
                      </a:schemeClr>
                    </a:solidFill>
                  </a:tcPr>
                </a:tc>
                <a:tc>
                  <a:txBody>
                    <a:bodyPr/>
                    <a:lstStyle/>
                    <a:p>
                      <a:pPr algn="ctr"/>
                      <a:r>
                        <a:rPr lang="en-GB" sz="2000" b="0" dirty="0">
                          <a:latin typeface="Arial" panose="020B0604020202020204" pitchFamily="34" charset="0"/>
                          <a:cs typeface="Arial" panose="020B0604020202020204" pitchFamily="34" charset="0"/>
                        </a:rPr>
                        <a:t>I am not OK</a:t>
                      </a:r>
                    </a:p>
                    <a:p>
                      <a:pPr algn="ctr"/>
                      <a:r>
                        <a:rPr lang="en-GB" sz="2000" b="0" dirty="0">
                          <a:latin typeface="Arial" panose="020B0604020202020204" pitchFamily="34" charset="0"/>
                          <a:cs typeface="Arial" panose="020B0604020202020204" pitchFamily="34" charset="0"/>
                        </a:rPr>
                        <a:t>You are not OK</a:t>
                      </a:r>
                    </a:p>
                    <a:p>
                      <a:pPr algn="ctr"/>
                      <a:endParaRPr lang="en-GB" sz="2000" b="0" dirty="0">
                        <a:latin typeface="Arial" panose="020B0604020202020204" pitchFamily="34" charset="0"/>
                        <a:cs typeface="Arial" panose="020B0604020202020204" pitchFamily="34" charset="0"/>
                      </a:endParaRPr>
                    </a:p>
                    <a:p>
                      <a:pPr algn="ctr"/>
                      <a:r>
                        <a:rPr lang="en-GB" sz="2000" b="1" dirty="0">
                          <a:latin typeface="Arial" panose="020B0604020202020204" pitchFamily="34" charset="0"/>
                          <a:cs typeface="Arial" panose="020B0604020202020204" pitchFamily="34" charset="0"/>
                        </a:rPr>
                        <a:t>HOPELESS</a:t>
                      </a:r>
                    </a:p>
                    <a:p>
                      <a:pPr algn="ctr"/>
                      <a:r>
                        <a:rPr lang="en-GB" sz="2000" b="0" dirty="0">
                          <a:latin typeface="Arial" panose="020B0604020202020204" pitchFamily="34" charset="0"/>
                          <a:cs typeface="Arial" panose="020B0604020202020204" pitchFamily="34" charset="0"/>
                        </a:rPr>
                        <a:t>Blame everyone</a:t>
                      </a:r>
                    </a:p>
                  </a:txBody>
                  <a:tcPr anchor="ctr">
                    <a:solidFill>
                      <a:srgbClr val="FF0000">
                        <a:alpha val="20000"/>
                      </a:srgbClr>
                    </a:solidFill>
                  </a:tcPr>
                </a:tc>
                <a:extLst>
                  <a:ext uri="{0D108BD9-81ED-4DB2-BD59-A6C34878D82A}">
                    <a16:rowId xmlns:a16="http://schemas.microsoft.com/office/drawing/2014/main" val="2337489636"/>
                  </a:ext>
                </a:extLst>
              </a:tr>
            </a:tbl>
          </a:graphicData>
        </a:graphic>
      </p:graphicFrame>
    </p:spTree>
    <p:extLst>
      <p:ext uri="{BB962C8B-B14F-4D97-AF65-F5344CB8AC3E}">
        <p14:creationId xmlns:p14="http://schemas.microsoft.com/office/powerpoint/2010/main" val="3859005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9912A-94F9-4A34-9967-45AD10ADDBA3}"/>
              </a:ext>
            </a:extLst>
          </p:cNvPr>
          <p:cNvSpPr>
            <a:spLocks noGrp="1"/>
          </p:cNvSpPr>
          <p:nvPr>
            <p:ph type="title"/>
          </p:nvPr>
        </p:nvSpPr>
        <p:spPr/>
        <p:txBody>
          <a:bodyPr>
            <a:normAutofit fontScale="90000"/>
          </a:bodyPr>
          <a:lstStyle/>
          <a:p>
            <a:r>
              <a:rPr lang="en-GB" b="1" dirty="0"/>
              <a:t>What issues can affect relationship building?</a:t>
            </a:r>
          </a:p>
        </p:txBody>
      </p:sp>
      <p:sp>
        <p:nvSpPr>
          <p:cNvPr id="3" name="Content Placeholder 2">
            <a:extLst>
              <a:ext uri="{FF2B5EF4-FFF2-40B4-BE49-F238E27FC236}">
                <a16:creationId xmlns:a16="http://schemas.microsoft.com/office/drawing/2014/main" id="{8278CD75-BC25-413D-B823-09954F78522F}"/>
              </a:ext>
            </a:extLst>
          </p:cNvPr>
          <p:cNvSpPr>
            <a:spLocks noGrp="1"/>
          </p:cNvSpPr>
          <p:nvPr>
            <p:ph idx="1"/>
          </p:nvPr>
        </p:nvSpPr>
        <p:spPr>
          <a:xfrm>
            <a:off x="1981200" y="1600201"/>
            <a:ext cx="8867328" cy="3917032"/>
          </a:xfrm>
        </p:spPr>
        <p:txBody>
          <a:bodyPr/>
          <a:lstStyle/>
          <a:p>
            <a:r>
              <a:rPr lang="en-GB" dirty="0"/>
              <a:t>Culture - organisational &amp; personal</a:t>
            </a:r>
          </a:p>
          <a:p>
            <a:r>
              <a:rPr lang="en-GB" dirty="0"/>
              <a:t>Confidentiality</a:t>
            </a:r>
          </a:p>
          <a:p>
            <a:r>
              <a:rPr lang="en-GB" dirty="0"/>
              <a:t>Social skills</a:t>
            </a:r>
          </a:p>
          <a:p>
            <a:r>
              <a:rPr lang="en-GB" dirty="0"/>
              <a:t>Communication</a:t>
            </a:r>
          </a:p>
          <a:p>
            <a:r>
              <a:rPr lang="en-GB" dirty="0"/>
              <a:t>Formality &amp; informality</a:t>
            </a:r>
          </a:p>
          <a:p>
            <a:r>
              <a:rPr lang="en-GB" dirty="0"/>
              <a:t>Trust – the big one!</a:t>
            </a:r>
          </a:p>
        </p:txBody>
      </p:sp>
    </p:spTree>
    <p:extLst>
      <p:ext uri="{BB962C8B-B14F-4D97-AF65-F5344CB8AC3E}">
        <p14:creationId xmlns:p14="http://schemas.microsoft.com/office/powerpoint/2010/main" val="1868847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E92942-4644-5DCF-6AB2-8B39ED2D9D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0F072F8-FFF3-9607-ED7E-B27BC464D56A}"/>
              </a:ext>
            </a:extLst>
          </p:cNvPr>
          <p:cNvSpPr>
            <a:spLocks noGrp="1"/>
          </p:cNvSpPr>
          <p:nvPr>
            <p:ph type="title"/>
          </p:nvPr>
        </p:nvSpPr>
        <p:spPr/>
        <p:txBody>
          <a:bodyPr>
            <a:normAutofit/>
          </a:bodyPr>
          <a:lstStyle/>
          <a:p>
            <a:r>
              <a:rPr lang="en-GB" b="1" dirty="0"/>
              <a:t>PAC Model</a:t>
            </a:r>
          </a:p>
        </p:txBody>
      </p:sp>
      <p:sp>
        <p:nvSpPr>
          <p:cNvPr id="3" name="Content Placeholder 2">
            <a:extLst>
              <a:ext uri="{FF2B5EF4-FFF2-40B4-BE49-F238E27FC236}">
                <a16:creationId xmlns:a16="http://schemas.microsoft.com/office/drawing/2014/main" id="{6DA041F9-3249-F0FA-58B7-0C52781CC807}"/>
              </a:ext>
            </a:extLst>
          </p:cNvPr>
          <p:cNvSpPr>
            <a:spLocks noGrp="1"/>
          </p:cNvSpPr>
          <p:nvPr>
            <p:ph idx="1"/>
          </p:nvPr>
        </p:nvSpPr>
        <p:spPr>
          <a:xfrm>
            <a:off x="811832" y="1417638"/>
            <a:ext cx="10972800" cy="4099595"/>
          </a:xfrm>
        </p:spPr>
        <p:txBody>
          <a:bodyPr>
            <a:normAutofit fontScale="92500" lnSpcReduction="20000"/>
          </a:bodyPr>
          <a:lstStyle/>
          <a:p>
            <a:pPr marL="0" indent="0" algn="ctr">
              <a:buNone/>
            </a:pPr>
            <a:r>
              <a:rPr lang="en-GB" sz="3500" dirty="0"/>
              <a:t>Parent/Adult/Child</a:t>
            </a:r>
          </a:p>
          <a:p>
            <a:endParaRPr lang="en-GB" dirty="0"/>
          </a:p>
          <a:p>
            <a:r>
              <a:rPr lang="en-GB" sz="2800" b="1" dirty="0"/>
              <a:t>Parent: </a:t>
            </a:r>
            <a:r>
              <a:rPr lang="en-GB" sz="2800" dirty="0"/>
              <a:t>Represents a state of authority, adopting attitudes copied from parents or authority figures.</a:t>
            </a:r>
          </a:p>
          <a:p>
            <a:endParaRPr lang="en-GB" sz="2800" dirty="0"/>
          </a:p>
          <a:p>
            <a:r>
              <a:rPr lang="en-GB" sz="2800" b="1" dirty="0"/>
              <a:t>Adult:</a:t>
            </a:r>
            <a:r>
              <a:rPr lang="en-GB" sz="2800" dirty="0"/>
              <a:t> Represents a state of rationality and objectivity, dealing with current reality and reasoning.</a:t>
            </a:r>
          </a:p>
          <a:p>
            <a:endParaRPr lang="en-GB" sz="2800" dirty="0"/>
          </a:p>
          <a:p>
            <a:r>
              <a:rPr lang="en-GB" sz="2800" b="1" dirty="0"/>
              <a:t>Child:</a:t>
            </a:r>
            <a:r>
              <a:rPr lang="en-GB" sz="2800" dirty="0"/>
              <a:t> Represents a state of reaction, driven by emotions and past experiences.</a:t>
            </a:r>
          </a:p>
        </p:txBody>
      </p:sp>
    </p:spTree>
    <p:extLst>
      <p:ext uri="{BB962C8B-B14F-4D97-AF65-F5344CB8AC3E}">
        <p14:creationId xmlns:p14="http://schemas.microsoft.com/office/powerpoint/2010/main" val="1701822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EBF97-BB9B-0288-D9B7-1EC3642E123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9C9A1F-7AFF-8B61-19A0-7245480830D1}"/>
              </a:ext>
            </a:extLst>
          </p:cNvPr>
          <p:cNvSpPr>
            <a:spLocks noGrp="1"/>
          </p:cNvSpPr>
          <p:nvPr>
            <p:ph type="title"/>
          </p:nvPr>
        </p:nvSpPr>
        <p:spPr/>
        <p:txBody>
          <a:bodyPr>
            <a:normAutofit/>
          </a:bodyPr>
          <a:lstStyle/>
          <a:p>
            <a:r>
              <a:rPr lang="en-GB" b="1" dirty="0"/>
              <a:t>Understanding Behaviour</a:t>
            </a:r>
          </a:p>
        </p:txBody>
      </p:sp>
      <p:sp>
        <p:nvSpPr>
          <p:cNvPr id="3" name="Content Placeholder 2">
            <a:extLst>
              <a:ext uri="{FF2B5EF4-FFF2-40B4-BE49-F238E27FC236}">
                <a16:creationId xmlns:a16="http://schemas.microsoft.com/office/drawing/2014/main" id="{2F71AD2B-C788-E35F-EDC5-40F21E1BB914}"/>
              </a:ext>
            </a:extLst>
          </p:cNvPr>
          <p:cNvSpPr>
            <a:spLocks noGrp="1"/>
          </p:cNvSpPr>
          <p:nvPr>
            <p:ph idx="1"/>
          </p:nvPr>
        </p:nvSpPr>
        <p:spPr>
          <a:xfrm>
            <a:off x="811832" y="1417638"/>
            <a:ext cx="10972800" cy="4099595"/>
          </a:xfrm>
        </p:spPr>
        <p:txBody>
          <a:bodyPr>
            <a:normAutofit/>
          </a:bodyPr>
          <a:lstStyle/>
          <a:p>
            <a:pPr marL="0" indent="0">
              <a:buNone/>
            </a:pPr>
            <a:r>
              <a:rPr lang="en-GB" sz="2800" dirty="0"/>
              <a:t>Recognising which state we are in can help us understand our own responses and behaviours in team settings.</a:t>
            </a:r>
          </a:p>
          <a:p>
            <a:pPr marL="0" indent="0">
              <a:buNone/>
            </a:pPr>
            <a:r>
              <a:rPr lang="en-GB" sz="2800" b="1" dirty="0"/>
              <a:t>Impact on Others:</a:t>
            </a:r>
            <a:endParaRPr lang="en-GB" sz="2800" dirty="0"/>
          </a:p>
          <a:p>
            <a:r>
              <a:rPr lang="en-GB" sz="2800" dirty="0"/>
              <a:t>Different states can affect interactions with team members and outcomes in communication.</a:t>
            </a:r>
          </a:p>
          <a:p>
            <a:pPr marL="0" indent="0">
              <a:buNone/>
            </a:pPr>
            <a:r>
              <a:rPr lang="en-GB" sz="2800" b="1" dirty="0"/>
              <a:t>Practical Use:</a:t>
            </a:r>
            <a:endParaRPr lang="en-GB" sz="2800" dirty="0"/>
          </a:p>
          <a:p>
            <a:r>
              <a:rPr lang="en-GB" sz="2800" dirty="0"/>
              <a:t>How would we apply this knowledge to improve communication and collaboration within teams.</a:t>
            </a:r>
          </a:p>
        </p:txBody>
      </p:sp>
    </p:spTree>
    <p:extLst>
      <p:ext uri="{BB962C8B-B14F-4D97-AF65-F5344CB8AC3E}">
        <p14:creationId xmlns:p14="http://schemas.microsoft.com/office/powerpoint/2010/main" val="3245314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106" name="Picture 10" descr="Michael Jackson autopsy confirmed secret surgery, tattoos and why his skin  colour changed - Mirror Online">
            <a:extLst>
              <a:ext uri="{FF2B5EF4-FFF2-40B4-BE49-F238E27FC236}">
                <a16:creationId xmlns:a16="http://schemas.microsoft.com/office/drawing/2014/main" id="{C22D51FD-1E26-8522-99E2-644C04D3D69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72307" y="4824322"/>
            <a:ext cx="1785938" cy="1339454"/>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7D12B0A-BCB1-9132-7925-A8ECBDF2CE1D}"/>
              </a:ext>
            </a:extLst>
          </p:cNvPr>
          <p:cNvSpPr>
            <a:spLocks noGrp="1"/>
          </p:cNvSpPr>
          <p:nvPr>
            <p:ph type="title"/>
          </p:nvPr>
        </p:nvSpPr>
        <p:spPr>
          <a:xfrm>
            <a:off x="323850" y="165100"/>
            <a:ext cx="10515600" cy="906463"/>
          </a:xfrm>
        </p:spPr>
        <p:txBody>
          <a:bodyPr/>
          <a:lstStyle/>
          <a:p>
            <a:r>
              <a:rPr lang="en-US" dirty="0">
                <a:latin typeface="Arial" panose="020B0604020202020204" pitchFamily="34" charset="0"/>
                <a:cs typeface="Arial" panose="020B0604020202020204" pitchFamily="34" charset="0"/>
              </a:rPr>
              <a:t>People – what state to choose?</a:t>
            </a:r>
            <a:endParaRPr lang="en-US" i="1" dirty="0">
              <a:latin typeface="Arial" panose="020B0604020202020204" pitchFamily="34" charset="0"/>
              <a:cs typeface="Arial" panose="020B0604020202020204" pitchFamily="34" charset="0"/>
            </a:endParaRPr>
          </a:p>
        </p:txBody>
      </p:sp>
      <p:pic>
        <p:nvPicPr>
          <p:cNvPr id="4098" name="Picture 2" descr="Overly-controlling parents can affect their children's well-being">
            <a:extLst>
              <a:ext uri="{FF2B5EF4-FFF2-40B4-BE49-F238E27FC236}">
                <a16:creationId xmlns:a16="http://schemas.microsoft.com/office/drawing/2014/main" id="{9EE434BD-26D0-2ACB-5C2A-9550E923659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73427" y="1767012"/>
            <a:ext cx="2061447" cy="115441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48 Questions That'll Make Awkward Small Talk So Much Easier | Cleverism">
            <a:extLst>
              <a:ext uri="{FF2B5EF4-FFF2-40B4-BE49-F238E27FC236}">
                <a16:creationId xmlns:a16="http://schemas.microsoft.com/office/drawing/2014/main" id="{D21D658F-DDB3-AB03-B78D-6CB3A205B81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30512" y="3095603"/>
            <a:ext cx="2329986" cy="155453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9BEF02B-87C4-9FDE-2A40-595E8310660D}"/>
              </a:ext>
            </a:extLst>
          </p:cNvPr>
          <p:cNvSpPr txBox="1"/>
          <p:nvPr/>
        </p:nvSpPr>
        <p:spPr>
          <a:xfrm>
            <a:off x="457200" y="2051829"/>
            <a:ext cx="1785938" cy="584775"/>
          </a:xfrm>
          <a:prstGeom prst="rect">
            <a:avLst/>
          </a:prstGeom>
          <a:noFill/>
        </p:spPr>
        <p:txBody>
          <a:bodyPr wrap="square" rtlCol="0">
            <a:spAutoFit/>
          </a:bodyPr>
          <a:lstStyle/>
          <a:p>
            <a:r>
              <a:rPr lang="en-US" sz="3200" b="1" dirty="0">
                <a:latin typeface="Arial" panose="020B0604020202020204" pitchFamily="34" charset="0"/>
                <a:cs typeface="Arial" panose="020B0604020202020204" pitchFamily="34" charset="0"/>
              </a:rPr>
              <a:t>Parent</a:t>
            </a:r>
          </a:p>
        </p:txBody>
      </p:sp>
      <p:sp>
        <p:nvSpPr>
          <p:cNvPr id="10" name="TextBox 9">
            <a:extLst>
              <a:ext uri="{FF2B5EF4-FFF2-40B4-BE49-F238E27FC236}">
                <a16:creationId xmlns:a16="http://schemas.microsoft.com/office/drawing/2014/main" id="{9FA6CA19-F72C-A810-5676-C5CA53FB192A}"/>
              </a:ext>
            </a:extLst>
          </p:cNvPr>
          <p:cNvSpPr txBox="1"/>
          <p:nvPr/>
        </p:nvSpPr>
        <p:spPr>
          <a:xfrm>
            <a:off x="457200" y="3626745"/>
            <a:ext cx="1785938" cy="584775"/>
          </a:xfrm>
          <a:prstGeom prst="rect">
            <a:avLst/>
          </a:prstGeom>
          <a:noFill/>
        </p:spPr>
        <p:txBody>
          <a:bodyPr wrap="square" rtlCol="0">
            <a:spAutoFit/>
          </a:bodyPr>
          <a:lstStyle/>
          <a:p>
            <a:r>
              <a:rPr lang="en-US" sz="3200" b="1" dirty="0">
                <a:latin typeface="Arial" panose="020B0604020202020204" pitchFamily="34" charset="0"/>
                <a:cs typeface="Arial" panose="020B0604020202020204" pitchFamily="34" charset="0"/>
              </a:rPr>
              <a:t>Adult</a:t>
            </a:r>
          </a:p>
        </p:txBody>
      </p:sp>
      <p:sp>
        <p:nvSpPr>
          <p:cNvPr id="11" name="TextBox 10">
            <a:extLst>
              <a:ext uri="{FF2B5EF4-FFF2-40B4-BE49-F238E27FC236}">
                <a16:creationId xmlns:a16="http://schemas.microsoft.com/office/drawing/2014/main" id="{6E2759EB-DF05-37EB-9D52-63BFA64CE64B}"/>
              </a:ext>
            </a:extLst>
          </p:cNvPr>
          <p:cNvSpPr txBox="1"/>
          <p:nvPr/>
        </p:nvSpPr>
        <p:spPr>
          <a:xfrm>
            <a:off x="457200" y="5201662"/>
            <a:ext cx="1785938" cy="584775"/>
          </a:xfrm>
          <a:prstGeom prst="rect">
            <a:avLst/>
          </a:prstGeom>
          <a:noFill/>
        </p:spPr>
        <p:txBody>
          <a:bodyPr wrap="square" rtlCol="0">
            <a:spAutoFit/>
          </a:bodyPr>
          <a:lstStyle/>
          <a:p>
            <a:r>
              <a:rPr lang="en-US" sz="3200" b="1" dirty="0">
                <a:latin typeface="Arial" panose="020B0604020202020204" pitchFamily="34" charset="0"/>
                <a:cs typeface="Arial" panose="020B0604020202020204" pitchFamily="34" charset="0"/>
              </a:rPr>
              <a:t>Child</a:t>
            </a:r>
          </a:p>
        </p:txBody>
      </p:sp>
      <p:sp>
        <p:nvSpPr>
          <p:cNvPr id="12" name="TextBox 11">
            <a:extLst>
              <a:ext uri="{FF2B5EF4-FFF2-40B4-BE49-F238E27FC236}">
                <a16:creationId xmlns:a16="http://schemas.microsoft.com/office/drawing/2014/main" id="{DD214C54-EC98-DF3E-D668-917BE8D2BEF0}"/>
              </a:ext>
            </a:extLst>
          </p:cNvPr>
          <p:cNvSpPr txBox="1"/>
          <p:nvPr/>
        </p:nvSpPr>
        <p:spPr>
          <a:xfrm>
            <a:off x="9218573" y="3595966"/>
            <a:ext cx="2505074" cy="923330"/>
          </a:xfrm>
          <a:prstGeom prst="rect">
            <a:avLst/>
          </a:prstGeom>
          <a:noFill/>
        </p:spPr>
        <p:txBody>
          <a:bodyPr wrap="square" rtlCol="0">
            <a:spAutoFit/>
          </a:bodyPr>
          <a:lstStyle/>
          <a:p>
            <a:pPr algn="r"/>
            <a:r>
              <a:rPr lang="en-US" i="1" dirty="0">
                <a:latin typeface="Arial" panose="020B0604020202020204" pitchFamily="34" charset="0"/>
                <a:cs typeface="Arial" panose="020B0604020202020204" pitchFamily="34" charset="0"/>
              </a:rPr>
              <a:t>Transactional Analysis – the Games We Play</a:t>
            </a:r>
          </a:p>
          <a:p>
            <a:pPr algn="r"/>
            <a:r>
              <a:rPr lang="en-US" dirty="0">
                <a:latin typeface="Arial" panose="020B0604020202020204" pitchFamily="34" charset="0"/>
                <a:cs typeface="Arial" panose="020B0604020202020204" pitchFamily="34" charset="0"/>
              </a:rPr>
              <a:t>Berne (1958)</a:t>
            </a:r>
          </a:p>
        </p:txBody>
      </p:sp>
      <p:pic>
        <p:nvPicPr>
          <p:cNvPr id="4102" name="Picture 6" descr="Family Development Resources, publishers of Nurturing Parenting Programs">
            <a:extLst>
              <a:ext uri="{FF2B5EF4-FFF2-40B4-BE49-F238E27FC236}">
                <a16:creationId xmlns:a16="http://schemas.microsoft.com/office/drawing/2014/main" id="{6782C4C1-6897-DED1-4C87-3FC1FA51B90E}"/>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6665"/>
          <a:stretch/>
        </p:blipFill>
        <p:spPr bwMode="auto">
          <a:xfrm>
            <a:off x="7157126" y="1767012"/>
            <a:ext cx="2061447" cy="1154410"/>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The untold story of The Jacksons | British GQ | British GQ">
            <a:extLst>
              <a:ext uri="{FF2B5EF4-FFF2-40B4-BE49-F238E27FC236}">
                <a16:creationId xmlns:a16="http://schemas.microsoft.com/office/drawing/2014/main" id="{26D37B91-1F5C-3B77-E118-165A2CB629CB}"/>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572610" y="4824322"/>
            <a:ext cx="1785938" cy="1339454"/>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descr="Everything You Need to Know About Free Child Places">
            <a:extLst>
              <a:ext uri="{FF2B5EF4-FFF2-40B4-BE49-F238E27FC236}">
                <a16:creationId xmlns:a16="http://schemas.microsoft.com/office/drawing/2014/main" id="{D3B64415-99CE-63F5-4B96-67BFBCA56986}"/>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40814" r="4871"/>
          <a:stretch/>
        </p:blipFill>
        <p:spPr bwMode="auto">
          <a:xfrm>
            <a:off x="7157126" y="4824322"/>
            <a:ext cx="2412525" cy="1339454"/>
          </a:xfrm>
          <a:prstGeom prst="rect">
            <a:avLst/>
          </a:prstGeom>
          <a:noFill/>
          <a:extLst>
            <a:ext uri="{909E8E84-426E-40DD-AFC4-6F175D3DCCD1}">
              <a14:hiddenFill xmlns:a14="http://schemas.microsoft.com/office/drawing/2010/main">
                <a:solidFill>
                  <a:srgbClr val="FFFFFF"/>
                </a:solidFill>
              </a14:hiddenFill>
            </a:ext>
          </a:extLst>
        </p:spPr>
      </p:pic>
      <p:sp>
        <p:nvSpPr>
          <p:cNvPr id="13" name="TextBox 12">
            <a:extLst>
              <a:ext uri="{FF2B5EF4-FFF2-40B4-BE49-F238E27FC236}">
                <a16:creationId xmlns:a16="http://schemas.microsoft.com/office/drawing/2014/main" id="{96F7F39D-C573-E435-C351-B3DA4A312130}"/>
              </a:ext>
            </a:extLst>
          </p:cNvPr>
          <p:cNvSpPr txBox="1"/>
          <p:nvPr/>
        </p:nvSpPr>
        <p:spPr>
          <a:xfrm>
            <a:off x="2920324" y="1305347"/>
            <a:ext cx="2114550" cy="461665"/>
          </a:xfrm>
          <a:prstGeom prst="rect">
            <a:avLst/>
          </a:prstGeom>
          <a:noFill/>
        </p:spPr>
        <p:txBody>
          <a:bodyPr wrap="square" rtlCol="0">
            <a:spAutoFit/>
          </a:bodyPr>
          <a:lstStyle/>
          <a:p>
            <a:pPr algn="ctr"/>
            <a:r>
              <a:rPr lang="en-US" sz="2400" dirty="0">
                <a:latin typeface="Arial" panose="020B0604020202020204" pitchFamily="34" charset="0"/>
                <a:cs typeface="Arial" panose="020B0604020202020204" pitchFamily="34" charset="0"/>
              </a:rPr>
              <a:t>Controlling</a:t>
            </a:r>
          </a:p>
        </p:txBody>
      </p:sp>
      <p:sp>
        <p:nvSpPr>
          <p:cNvPr id="14" name="TextBox 13">
            <a:extLst>
              <a:ext uri="{FF2B5EF4-FFF2-40B4-BE49-F238E27FC236}">
                <a16:creationId xmlns:a16="http://schemas.microsoft.com/office/drawing/2014/main" id="{A4A9BD29-4027-523C-1A08-E76C353A2626}"/>
              </a:ext>
            </a:extLst>
          </p:cNvPr>
          <p:cNvSpPr txBox="1"/>
          <p:nvPr/>
        </p:nvSpPr>
        <p:spPr>
          <a:xfrm>
            <a:off x="7104023" y="1305346"/>
            <a:ext cx="2114550" cy="461665"/>
          </a:xfrm>
          <a:prstGeom prst="rect">
            <a:avLst/>
          </a:prstGeom>
          <a:noFill/>
        </p:spPr>
        <p:txBody>
          <a:bodyPr wrap="square" rtlCol="0">
            <a:spAutoFit/>
          </a:bodyPr>
          <a:lstStyle/>
          <a:p>
            <a:pPr algn="ctr"/>
            <a:r>
              <a:rPr lang="en-US" sz="2400" dirty="0">
                <a:latin typeface="Arial" panose="020B0604020202020204" pitchFamily="34" charset="0"/>
                <a:cs typeface="Arial" panose="020B0604020202020204" pitchFamily="34" charset="0"/>
              </a:rPr>
              <a:t>Nurturing</a:t>
            </a:r>
          </a:p>
        </p:txBody>
      </p:sp>
      <p:sp>
        <p:nvSpPr>
          <p:cNvPr id="15" name="TextBox 14">
            <a:extLst>
              <a:ext uri="{FF2B5EF4-FFF2-40B4-BE49-F238E27FC236}">
                <a16:creationId xmlns:a16="http://schemas.microsoft.com/office/drawing/2014/main" id="{A781B4BC-FE94-5030-B69A-7297BFB73091}"/>
              </a:ext>
            </a:extLst>
          </p:cNvPr>
          <p:cNvSpPr txBox="1"/>
          <p:nvPr/>
        </p:nvSpPr>
        <p:spPr>
          <a:xfrm>
            <a:off x="943034" y="6212515"/>
            <a:ext cx="5152471" cy="461665"/>
          </a:xfrm>
          <a:prstGeom prst="rect">
            <a:avLst/>
          </a:prstGeom>
          <a:noFill/>
        </p:spPr>
        <p:txBody>
          <a:bodyPr wrap="square" rtlCol="0">
            <a:spAutoFit/>
          </a:bodyPr>
          <a:lstStyle/>
          <a:p>
            <a:pPr algn="r"/>
            <a:r>
              <a:rPr lang="en-US" sz="2400" dirty="0">
                <a:latin typeface="Arial" panose="020B0604020202020204" pitchFamily="34" charset="0"/>
                <a:cs typeface="Arial" panose="020B0604020202020204" pitchFamily="34" charset="0"/>
              </a:rPr>
              <a:t>Adapted: Compliant vs Rebellious </a:t>
            </a:r>
          </a:p>
        </p:txBody>
      </p:sp>
      <p:sp>
        <p:nvSpPr>
          <p:cNvPr id="16" name="TextBox 15">
            <a:extLst>
              <a:ext uri="{FF2B5EF4-FFF2-40B4-BE49-F238E27FC236}">
                <a16:creationId xmlns:a16="http://schemas.microsoft.com/office/drawing/2014/main" id="{AD1812AB-C023-6D11-C81A-356386E356EA}"/>
              </a:ext>
            </a:extLst>
          </p:cNvPr>
          <p:cNvSpPr txBox="1"/>
          <p:nvPr/>
        </p:nvSpPr>
        <p:spPr>
          <a:xfrm>
            <a:off x="7308492" y="6212515"/>
            <a:ext cx="1758713" cy="461665"/>
          </a:xfrm>
          <a:prstGeom prst="rect">
            <a:avLst/>
          </a:prstGeom>
          <a:noFill/>
        </p:spPr>
        <p:txBody>
          <a:bodyPr wrap="square" rtlCol="0">
            <a:spAutoFit/>
          </a:bodyPr>
          <a:lstStyle/>
          <a:p>
            <a:pPr algn="ctr"/>
            <a:r>
              <a:rPr lang="en-US" sz="2400" dirty="0">
                <a:latin typeface="Arial" panose="020B0604020202020204" pitchFamily="34" charset="0"/>
                <a:cs typeface="Arial" panose="020B0604020202020204" pitchFamily="34" charset="0"/>
              </a:rPr>
              <a:t>Free Child</a:t>
            </a:r>
          </a:p>
        </p:txBody>
      </p:sp>
    </p:spTree>
    <p:extLst>
      <p:ext uri="{BB962C8B-B14F-4D97-AF65-F5344CB8AC3E}">
        <p14:creationId xmlns:p14="http://schemas.microsoft.com/office/powerpoint/2010/main" val="559242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fade">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fade">
                                      <p:cBhvr>
                                        <p:cTn id="12" dur="500"/>
                                        <p:tgtEl>
                                          <p:spTgt spid="409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5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102"/>
                                        </p:tgtEl>
                                        <p:attrNameLst>
                                          <p:attrName>style.visibility</p:attrName>
                                        </p:attrNameLst>
                                      </p:cBhvr>
                                      <p:to>
                                        <p:strVal val="visible"/>
                                      </p:to>
                                    </p:set>
                                    <p:animEffect transition="in" filter="fade">
                                      <p:cBhvr>
                                        <p:cTn id="22" dur="500"/>
                                        <p:tgtEl>
                                          <p:spTgt spid="410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100"/>
                                        </p:tgtEl>
                                        <p:attrNameLst>
                                          <p:attrName>style.visibility</p:attrName>
                                        </p:attrNameLst>
                                      </p:cBhvr>
                                      <p:to>
                                        <p:strVal val="visible"/>
                                      </p:to>
                                    </p:set>
                                    <p:animEffect transition="in" filter="fade">
                                      <p:cBhvr>
                                        <p:cTn id="27" dur="500"/>
                                        <p:tgtEl>
                                          <p:spTgt spid="410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5">
                                            <p:txEl>
                                              <p:pRg st="0" end="0"/>
                                            </p:txEl>
                                          </p:spTgt>
                                        </p:tgtEl>
                                        <p:attrNameLst>
                                          <p:attrName>style.visibility</p:attrName>
                                        </p:attrNameLst>
                                      </p:cBhvr>
                                      <p:to>
                                        <p:strVal val="visible"/>
                                      </p:to>
                                    </p:set>
                                    <p:animEffect transition="in" filter="fade">
                                      <p:cBhvr>
                                        <p:cTn id="32" dur="500"/>
                                        <p:tgtEl>
                                          <p:spTgt spid="1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104"/>
                                        </p:tgtEl>
                                        <p:attrNameLst>
                                          <p:attrName>style.visibility</p:attrName>
                                        </p:attrNameLst>
                                      </p:cBhvr>
                                      <p:to>
                                        <p:strVal val="visible"/>
                                      </p:to>
                                    </p:set>
                                    <p:animEffect transition="in" filter="fade">
                                      <p:cBhvr>
                                        <p:cTn id="37" dur="500"/>
                                        <p:tgtEl>
                                          <p:spTgt spid="410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106"/>
                                        </p:tgtEl>
                                        <p:attrNameLst>
                                          <p:attrName>style.visibility</p:attrName>
                                        </p:attrNameLst>
                                      </p:cBhvr>
                                      <p:to>
                                        <p:strVal val="visible"/>
                                      </p:to>
                                    </p:set>
                                    <p:animEffect transition="in" filter="fade">
                                      <p:cBhvr>
                                        <p:cTn id="42" dur="500"/>
                                        <p:tgtEl>
                                          <p:spTgt spid="410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6">
                                            <p:txEl>
                                              <p:pRg st="0" end="0"/>
                                            </p:txEl>
                                          </p:spTgt>
                                        </p:tgtEl>
                                        <p:attrNameLst>
                                          <p:attrName>style.visibility</p:attrName>
                                        </p:attrNameLst>
                                      </p:cBhvr>
                                      <p:to>
                                        <p:strVal val="visible"/>
                                      </p:to>
                                    </p:set>
                                    <p:animEffect transition="in" filter="fade">
                                      <p:cBhvr>
                                        <p:cTn id="47" dur="500"/>
                                        <p:tgtEl>
                                          <p:spTgt spid="16">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108"/>
                                        </p:tgtEl>
                                        <p:attrNameLst>
                                          <p:attrName>style.visibility</p:attrName>
                                        </p:attrNameLst>
                                      </p:cBhvr>
                                      <p:to>
                                        <p:strVal val="visible"/>
                                      </p:to>
                                    </p:set>
                                    <p:animEffect transition="in" filter="fade">
                                      <p:cBhvr>
                                        <p:cTn id="52" dur="500"/>
                                        <p:tgtEl>
                                          <p:spTgt spid="4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38379E79-72DA-8282-1E11-C432FC65B388}"/>
              </a:ext>
            </a:extLst>
          </p:cNvPr>
          <p:cNvSpPr txBox="1">
            <a:spLocks/>
          </p:cNvSpPr>
          <p:nvPr/>
        </p:nvSpPr>
        <p:spPr>
          <a:xfrm>
            <a:off x="95388" y="40522"/>
            <a:ext cx="5241927" cy="9064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dirty="0">
                <a:latin typeface="Arial" panose="020B0604020202020204" pitchFamily="34" charset="0"/>
                <a:cs typeface="Arial" panose="020B0604020202020204" pitchFamily="34" charset="0"/>
              </a:rPr>
              <a:t>The consequences?</a:t>
            </a:r>
            <a:endParaRPr lang="en-US" i="1" dirty="0">
              <a:latin typeface="Arial" panose="020B0604020202020204" pitchFamily="34" charset="0"/>
              <a:cs typeface="Arial" panose="020B0604020202020204" pitchFamily="34" charset="0"/>
            </a:endParaRPr>
          </a:p>
        </p:txBody>
      </p:sp>
      <p:pic>
        <p:nvPicPr>
          <p:cNvPr id="6" name="Picture 10" descr="Michael Jackson autopsy confirmed secret surgery, tattoos and why his skin  colour changed - Mirror Online">
            <a:extLst>
              <a:ext uri="{FF2B5EF4-FFF2-40B4-BE49-F238E27FC236}">
                <a16:creationId xmlns:a16="http://schemas.microsoft.com/office/drawing/2014/main" id="{A960C96B-4212-19CA-7309-1B0C0582804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57743" y="4550225"/>
            <a:ext cx="1539213" cy="115441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Overly-controlling parents can affect their children's well-being">
            <a:extLst>
              <a:ext uri="{FF2B5EF4-FFF2-40B4-BE49-F238E27FC236}">
                <a16:creationId xmlns:a16="http://schemas.microsoft.com/office/drawing/2014/main" id="{915CDCAF-B1C6-1D10-E2FD-67715CC21C7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75218" y="951047"/>
            <a:ext cx="2061447" cy="115441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48 Questions That'll Make Awkward Small Talk So Much Easier | Cleverism">
            <a:extLst>
              <a:ext uri="{FF2B5EF4-FFF2-40B4-BE49-F238E27FC236}">
                <a16:creationId xmlns:a16="http://schemas.microsoft.com/office/drawing/2014/main" id="{8FF67FBD-872A-BF22-5813-B7F2DDE35B6E}"/>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9677"/>
          <a:stretch/>
        </p:blipFill>
        <p:spPr bwMode="auto">
          <a:xfrm>
            <a:off x="935509" y="3185267"/>
            <a:ext cx="2061447" cy="137501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88789F59-012F-67AB-857E-FEA547E6071A}"/>
              </a:ext>
            </a:extLst>
          </p:cNvPr>
          <p:cNvSpPr txBox="1"/>
          <p:nvPr/>
        </p:nvSpPr>
        <p:spPr>
          <a:xfrm>
            <a:off x="2936665" y="1070657"/>
            <a:ext cx="2400250"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Controlling</a:t>
            </a:r>
          </a:p>
          <a:p>
            <a:pPr algn="ctr"/>
            <a:r>
              <a:rPr lang="en-US" sz="2800" dirty="0">
                <a:latin typeface="Arial" panose="020B0604020202020204" pitchFamily="34" charset="0"/>
                <a:cs typeface="Arial" panose="020B0604020202020204" pitchFamily="34" charset="0"/>
              </a:rPr>
              <a:t>Parent</a:t>
            </a:r>
          </a:p>
        </p:txBody>
      </p:sp>
      <p:pic>
        <p:nvPicPr>
          <p:cNvPr id="12" name="Picture 6" descr="Family Development Resources, publishers of Nurturing Parenting Programs">
            <a:extLst>
              <a:ext uri="{FF2B5EF4-FFF2-40B4-BE49-F238E27FC236}">
                <a16:creationId xmlns:a16="http://schemas.microsoft.com/office/drawing/2014/main" id="{25BD1DBD-4097-6F08-A8F4-66404D82D741}"/>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26665"/>
          <a:stretch/>
        </p:blipFill>
        <p:spPr bwMode="auto">
          <a:xfrm>
            <a:off x="875218" y="2026795"/>
            <a:ext cx="2061447" cy="115441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8" descr="The untold story of The Jacksons | British GQ | British GQ">
            <a:extLst>
              <a:ext uri="{FF2B5EF4-FFF2-40B4-BE49-F238E27FC236}">
                <a16:creationId xmlns:a16="http://schemas.microsoft.com/office/drawing/2014/main" id="{6F232CC3-50FE-5E5D-854E-140258A97E3F}"/>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388" y="4550225"/>
            <a:ext cx="1539213" cy="115441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2" descr="Everything You Need to Know About Free Child Places">
            <a:extLst>
              <a:ext uri="{FF2B5EF4-FFF2-40B4-BE49-F238E27FC236}">
                <a16:creationId xmlns:a16="http://schemas.microsoft.com/office/drawing/2014/main" id="{2E508487-BC35-FDC8-D19F-83E263A0B541}"/>
              </a:ext>
            </a:extLst>
          </p:cNvPr>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40814" r="4871"/>
          <a:stretch/>
        </p:blipFill>
        <p:spPr bwMode="auto">
          <a:xfrm>
            <a:off x="849282" y="5672340"/>
            <a:ext cx="2147674" cy="1192407"/>
          </a:xfrm>
          <a:prstGeom prst="rect">
            <a:avLst/>
          </a:prstGeom>
          <a:noFill/>
          <a:extLst>
            <a:ext uri="{909E8E84-426E-40DD-AFC4-6F175D3DCCD1}">
              <a14:hiddenFill xmlns:a14="http://schemas.microsoft.com/office/drawing/2010/main">
                <a:solidFill>
                  <a:srgbClr val="FFFFFF"/>
                </a:solidFill>
              </a14:hiddenFill>
            </a:ext>
          </a:extLst>
        </p:spPr>
      </p:pic>
      <p:sp>
        <p:nvSpPr>
          <p:cNvPr id="19" name="TextBox 18">
            <a:extLst>
              <a:ext uri="{FF2B5EF4-FFF2-40B4-BE49-F238E27FC236}">
                <a16:creationId xmlns:a16="http://schemas.microsoft.com/office/drawing/2014/main" id="{BE021558-6FB7-3BF1-BA83-5E08B6A58932}"/>
              </a:ext>
            </a:extLst>
          </p:cNvPr>
          <p:cNvSpPr txBox="1"/>
          <p:nvPr/>
        </p:nvSpPr>
        <p:spPr>
          <a:xfrm>
            <a:off x="2876373" y="2345816"/>
            <a:ext cx="2400250"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Nurturing</a:t>
            </a:r>
          </a:p>
          <a:p>
            <a:pPr algn="ctr"/>
            <a:r>
              <a:rPr lang="en-US" sz="2800" dirty="0">
                <a:latin typeface="Arial" panose="020B0604020202020204" pitchFamily="34" charset="0"/>
                <a:cs typeface="Arial" panose="020B0604020202020204" pitchFamily="34" charset="0"/>
              </a:rPr>
              <a:t>Parent</a:t>
            </a:r>
          </a:p>
        </p:txBody>
      </p:sp>
      <p:sp>
        <p:nvSpPr>
          <p:cNvPr id="20" name="TextBox 19">
            <a:extLst>
              <a:ext uri="{FF2B5EF4-FFF2-40B4-BE49-F238E27FC236}">
                <a16:creationId xmlns:a16="http://schemas.microsoft.com/office/drawing/2014/main" id="{44A1A971-3C4A-CB04-2CEB-BAC08C3C6421}"/>
              </a:ext>
            </a:extLst>
          </p:cNvPr>
          <p:cNvSpPr txBox="1"/>
          <p:nvPr/>
        </p:nvSpPr>
        <p:spPr>
          <a:xfrm>
            <a:off x="2876373" y="3381471"/>
            <a:ext cx="2400250"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Functional Adult</a:t>
            </a:r>
          </a:p>
        </p:txBody>
      </p:sp>
      <p:sp>
        <p:nvSpPr>
          <p:cNvPr id="21" name="TextBox 20">
            <a:extLst>
              <a:ext uri="{FF2B5EF4-FFF2-40B4-BE49-F238E27FC236}">
                <a16:creationId xmlns:a16="http://schemas.microsoft.com/office/drawing/2014/main" id="{8D06C2D5-5D58-738B-6B63-32930409085C}"/>
              </a:ext>
            </a:extLst>
          </p:cNvPr>
          <p:cNvSpPr txBox="1"/>
          <p:nvPr/>
        </p:nvSpPr>
        <p:spPr>
          <a:xfrm>
            <a:off x="3099597" y="4658925"/>
            <a:ext cx="1897596"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Adapted Child</a:t>
            </a:r>
          </a:p>
        </p:txBody>
      </p:sp>
      <p:sp>
        <p:nvSpPr>
          <p:cNvPr id="22" name="TextBox 21">
            <a:extLst>
              <a:ext uri="{FF2B5EF4-FFF2-40B4-BE49-F238E27FC236}">
                <a16:creationId xmlns:a16="http://schemas.microsoft.com/office/drawing/2014/main" id="{4DF4A994-56C3-C83D-A082-ADF727C03022}"/>
              </a:ext>
            </a:extLst>
          </p:cNvPr>
          <p:cNvSpPr txBox="1"/>
          <p:nvPr/>
        </p:nvSpPr>
        <p:spPr>
          <a:xfrm>
            <a:off x="3185007" y="5791489"/>
            <a:ext cx="1897596" cy="954107"/>
          </a:xfrm>
          <a:prstGeom prst="rect">
            <a:avLst/>
          </a:prstGeom>
          <a:noFill/>
        </p:spPr>
        <p:txBody>
          <a:bodyPr wrap="square" rtlCol="0">
            <a:spAutoFit/>
          </a:bodyPr>
          <a:lstStyle/>
          <a:p>
            <a:pPr algn="ctr"/>
            <a:r>
              <a:rPr lang="en-US" sz="2800" dirty="0">
                <a:latin typeface="Arial" panose="020B0604020202020204" pitchFamily="34" charset="0"/>
                <a:cs typeface="Arial" panose="020B0604020202020204" pitchFamily="34" charset="0"/>
              </a:rPr>
              <a:t>Free</a:t>
            </a:r>
          </a:p>
          <a:p>
            <a:pPr algn="ctr"/>
            <a:r>
              <a:rPr lang="en-US" sz="2800" dirty="0">
                <a:latin typeface="Arial" panose="020B0604020202020204" pitchFamily="34" charset="0"/>
                <a:cs typeface="Arial" panose="020B0604020202020204" pitchFamily="34" charset="0"/>
              </a:rPr>
              <a:t>Child</a:t>
            </a:r>
          </a:p>
        </p:txBody>
      </p:sp>
      <p:graphicFrame>
        <p:nvGraphicFramePr>
          <p:cNvPr id="23" name="Table 23">
            <a:extLst>
              <a:ext uri="{FF2B5EF4-FFF2-40B4-BE49-F238E27FC236}">
                <a16:creationId xmlns:a16="http://schemas.microsoft.com/office/drawing/2014/main" id="{8C15FE45-B105-8EBD-7118-6DC064E0C353}"/>
              </a:ext>
            </a:extLst>
          </p:cNvPr>
          <p:cNvGraphicFramePr>
            <a:graphicFrameLocks noGrp="1"/>
          </p:cNvGraphicFramePr>
          <p:nvPr/>
        </p:nvGraphicFramePr>
        <p:xfrm>
          <a:off x="5524965" y="571853"/>
          <a:ext cx="6347948" cy="6191608"/>
        </p:xfrm>
        <a:graphic>
          <a:graphicData uri="http://schemas.openxmlformats.org/drawingml/2006/table">
            <a:tbl>
              <a:tblPr firstRow="1" bandRow="1">
                <a:tableStyleId>{93296810-A885-4BE3-A3E7-6D5BEEA58F35}</a:tableStyleId>
              </a:tblPr>
              <a:tblGrid>
                <a:gridCol w="3173974">
                  <a:extLst>
                    <a:ext uri="{9D8B030D-6E8A-4147-A177-3AD203B41FA5}">
                      <a16:colId xmlns:a16="http://schemas.microsoft.com/office/drawing/2014/main" val="4114289457"/>
                    </a:ext>
                  </a:extLst>
                </a:gridCol>
                <a:gridCol w="3173974">
                  <a:extLst>
                    <a:ext uri="{9D8B030D-6E8A-4147-A177-3AD203B41FA5}">
                      <a16:colId xmlns:a16="http://schemas.microsoft.com/office/drawing/2014/main" val="786891074"/>
                    </a:ext>
                  </a:extLst>
                </a:gridCol>
              </a:tblGrid>
              <a:tr h="413452">
                <a:tc>
                  <a:txBody>
                    <a:bodyPr/>
                    <a:lstStyle/>
                    <a:p>
                      <a:pPr algn="ctr"/>
                      <a:r>
                        <a:rPr lang="en-US" sz="2100" dirty="0">
                          <a:solidFill>
                            <a:schemeClr val="tx1"/>
                          </a:solidFill>
                          <a:latin typeface="Arial" panose="020B0604020202020204" pitchFamily="34" charset="0"/>
                          <a:cs typeface="Arial" panose="020B0604020202020204" pitchFamily="34" charset="0"/>
                        </a:rPr>
                        <a:t>Positive</a:t>
                      </a:r>
                    </a:p>
                  </a:txBody>
                  <a:tcPr anchor="ctr">
                    <a:solidFill>
                      <a:schemeClr val="accent3">
                        <a:lumMod val="20000"/>
                        <a:lumOff val="80000"/>
                      </a:schemeClr>
                    </a:solidFill>
                  </a:tcPr>
                </a:tc>
                <a:tc>
                  <a:txBody>
                    <a:bodyPr/>
                    <a:lstStyle/>
                    <a:p>
                      <a:pPr algn="ctr"/>
                      <a:r>
                        <a:rPr lang="en-US" sz="2100" dirty="0">
                          <a:solidFill>
                            <a:schemeClr val="tx1"/>
                          </a:solidFill>
                          <a:latin typeface="Arial" panose="020B0604020202020204" pitchFamily="34" charset="0"/>
                          <a:cs typeface="Arial" panose="020B0604020202020204" pitchFamily="34" charset="0"/>
                        </a:rPr>
                        <a:t>Negative </a:t>
                      </a:r>
                    </a:p>
                  </a:txBody>
                  <a:tcPr anchor="ctr">
                    <a:solidFill>
                      <a:schemeClr val="accent3">
                        <a:lumMod val="20000"/>
                        <a:lumOff val="80000"/>
                      </a:schemeClr>
                    </a:solidFill>
                  </a:tcPr>
                </a:tc>
                <a:extLst>
                  <a:ext uri="{0D108BD9-81ED-4DB2-BD59-A6C34878D82A}">
                    <a16:rowId xmlns:a16="http://schemas.microsoft.com/office/drawing/2014/main" val="2382509020"/>
                  </a:ext>
                </a:extLst>
              </a:tr>
              <a:tr h="1206770">
                <a:tc>
                  <a:txBody>
                    <a:bodyPr/>
                    <a:lstStyle/>
                    <a:p>
                      <a:pPr algn="ctr"/>
                      <a:r>
                        <a:rPr lang="en-US" sz="2100" dirty="0">
                          <a:latin typeface="Arial" panose="020B0604020202020204" pitchFamily="34" charset="0"/>
                          <a:cs typeface="Arial" panose="020B0604020202020204" pitchFamily="34" charset="0"/>
                        </a:rPr>
                        <a:t>Firmness, control, clarity, accountability</a:t>
                      </a:r>
                    </a:p>
                  </a:txBody>
                  <a:tcPr anchor="ctr">
                    <a:solidFill>
                      <a:schemeClr val="accent3">
                        <a:lumMod val="20000"/>
                        <a:lumOff val="80000"/>
                      </a:schemeClr>
                    </a:solidFill>
                  </a:tcPr>
                </a:tc>
                <a:tc>
                  <a:txBody>
                    <a:bodyPr/>
                    <a:lstStyle/>
                    <a:p>
                      <a:pPr algn="ctr"/>
                      <a:r>
                        <a:rPr lang="en-US" sz="2100" dirty="0">
                          <a:latin typeface="Arial" panose="020B0604020202020204" pitchFamily="34" charset="0"/>
                          <a:cs typeface="Arial" panose="020B0604020202020204" pitchFamily="34" charset="0"/>
                        </a:rPr>
                        <a:t>Bossy, overbearing, disabling &amp; disengaging</a:t>
                      </a:r>
                    </a:p>
                  </a:txBody>
                  <a:tcPr anchor="ctr">
                    <a:solidFill>
                      <a:schemeClr val="accent3">
                        <a:lumMod val="20000"/>
                        <a:lumOff val="80000"/>
                      </a:schemeClr>
                    </a:solidFill>
                  </a:tcPr>
                </a:tc>
                <a:extLst>
                  <a:ext uri="{0D108BD9-81ED-4DB2-BD59-A6C34878D82A}">
                    <a16:rowId xmlns:a16="http://schemas.microsoft.com/office/drawing/2014/main" val="1881697591"/>
                  </a:ext>
                </a:extLst>
              </a:tr>
              <a:tr h="1144396">
                <a:tc>
                  <a:txBody>
                    <a:bodyPr/>
                    <a:lstStyle/>
                    <a:p>
                      <a:pPr algn="ctr"/>
                      <a:r>
                        <a:rPr lang="en-US" sz="2100" dirty="0">
                          <a:latin typeface="Arial" panose="020B0604020202020204" pitchFamily="34" charset="0"/>
                          <a:cs typeface="Arial" panose="020B0604020202020204" pitchFamily="34" charset="0"/>
                        </a:rPr>
                        <a:t>Caring, loving, kind generous</a:t>
                      </a:r>
                    </a:p>
                  </a:txBody>
                  <a:tcPr anchor="ctr">
                    <a:solidFill>
                      <a:schemeClr val="accent3">
                        <a:lumMod val="20000"/>
                        <a:lumOff val="80000"/>
                      </a:schemeClr>
                    </a:solidFill>
                  </a:tcPr>
                </a:tc>
                <a:tc>
                  <a:txBody>
                    <a:bodyPr/>
                    <a:lstStyle/>
                    <a:p>
                      <a:pPr algn="ctr"/>
                      <a:r>
                        <a:rPr lang="en-US" sz="2100" dirty="0">
                          <a:latin typeface="Arial" panose="020B0604020202020204" pitchFamily="34" charset="0"/>
                          <a:cs typeface="Arial" panose="020B0604020202020204" pitchFamily="34" charset="0"/>
                        </a:rPr>
                        <a:t>“Rescuers need victims”; disable people doing things for themselves</a:t>
                      </a:r>
                    </a:p>
                  </a:txBody>
                  <a:tcPr anchor="ctr">
                    <a:solidFill>
                      <a:schemeClr val="accent3">
                        <a:lumMod val="20000"/>
                        <a:lumOff val="80000"/>
                      </a:schemeClr>
                    </a:solidFill>
                  </a:tcPr>
                </a:tc>
                <a:extLst>
                  <a:ext uri="{0D108BD9-81ED-4DB2-BD59-A6C34878D82A}">
                    <a16:rowId xmlns:a16="http://schemas.microsoft.com/office/drawing/2014/main" val="1557533029"/>
                  </a:ext>
                </a:extLst>
              </a:tr>
              <a:tr h="1293775">
                <a:tc>
                  <a:txBody>
                    <a:bodyPr/>
                    <a:lstStyle/>
                    <a:p>
                      <a:pPr algn="ctr"/>
                      <a:r>
                        <a:rPr lang="en-US" sz="2100" dirty="0">
                          <a:latin typeface="Arial" panose="020B0604020202020204" pitchFamily="34" charset="0"/>
                          <a:cs typeface="Arial" panose="020B0604020202020204" pitchFamily="34" charset="0"/>
                        </a:rPr>
                        <a:t>Logical, rational, problem-solving, balance conflict</a:t>
                      </a:r>
                    </a:p>
                  </a:txBody>
                  <a:tcPr anchor="ctr">
                    <a:solidFill>
                      <a:schemeClr val="accent3">
                        <a:lumMod val="20000"/>
                        <a:lumOff val="80000"/>
                      </a:schemeClr>
                    </a:solidFill>
                  </a:tcPr>
                </a:tc>
                <a:tc>
                  <a:txBody>
                    <a:bodyPr/>
                    <a:lstStyle/>
                    <a:p>
                      <a:pPr algn="ctr"/>
                      <a:r>
                        <a:rPr lang="en-US" sz="2100" dirty="0">
                          <a:latin typeface="Arial" panose="020B0604020202020204" pitchFamily="34" charset="0"/>
                          <a:cs typeface="Arial" panose="020B0604020202020204" pitchFamily="34" charset="0"/>
                        </a:rPr>
                        <a:t>Boring, pedantic, limited use of feelings/values</a:t>
                      </a:r>
                    </a:p>
                  </a:txBody>
                  <a:tcPr anchor="ctr">
                    <a:solidFill>
                      <a:schemeClr val="accent3">
                        <a:lumMod val="20000"/>
                        <a:lumOff val="80000"/>
                      </a:schemeClr>
                    </a:solidFill>
                  </a:tcPr>
                </a:tc>
                <a:extLst>
                  <a:ext uri="{0D108BD9-81ED-4DB2-BD59-A6C34878D82A}">
                    <a16:rowId xmlns:a16="http://schemas.microsoft.com/office/drawing/2014/main" val="625229722"/>
                  </a:ext>
                </a:extLst>
              </a:tr>
              <a:tr h="1081655">
                <a:tc>
                  <a:txBody>
                    <a:bodyPr/>
                    <a:lstStyle/>
                    <a:p>
                      <a:pPr algn="ctr"/>
                      <a:r>
                        <a:rPr lang="en-US" sz="2100" dirty="0">
                          <a:latin typeface="Arial" panose="020B0604020202020204" pitchFamily="34" charset="0"/>
                          <a:cs typeface="Arial" panose="020B0604020202020204" pitchFamily="34" charset="0"/>
                        </a:rPr>
                        <a:t>Polite, courteous, accepting, amenable</a:t>
                      </a:r>
                    </a:p>
                  </a:txBody>
                  <a:tcPr anchor="ctr">
                    <a:solidFill>
                      <a:schemeClr val="accent3">
                        <a:lumMod val="20000"/>
                        <a:lumOff val="80000"/>
                      </a:schemeClr>
                    </a:solidFill>
                  </a:tcPr>
                </a:tc>
                <a:tc>
                  <a:txBody>
                    <a:bodyPr/>
                    <a:lstStyle/>
                    <a:p>
                      <a:pPr algn="ctr"/>
                      <a:r>
                        <a:rPr lang="en-US" sz="2100" dirty="0">
                          <a:latin typeface="Arial" panose="020B0604020202020204" pitchFamily="34" charset="0"/>
                          <a:cs typeface="Arial" panose="020B0604020202020204" pitchFamily="34" charset="0"/>
                        </a:rPr>
                        <a:t>Sit quietly, can’t say “no”; </a:t>
                      </a:r>
                      <a:r>
                        <a:rPr lang="en-US" sz="2100" b="1" dirty="0">
                          <a:latin typeface="Arial" panose="020B0604020202020204" pitchFamily="34" charset="0"/>
                          <a:cs typeface="Arial" panose="020B0604020202020204" pitchFamily="34" charset="0"/>
                        </a:rPr>
                        <a:t>or </a:t>
                      </a:r>
                      <a:r>
                        <a:rPr lang="en-US" sz="2100" b="0" dirty="0">
                          <a:latin typeface="Arial" panose="020B0604020202020204" pitchFamily="34" charset="0"/>
                          <a:cs typeface="Arial" panose="020B0604020202020204" pitchFamily="34" charset="0"/>
                        </a:rPr>
                        <a:t>aggressive, rebellious (or both)</a:t>
                      </a:r>
                      <a:endParaRPr lang="en-US" sz="2100" dirty="0">
                        <a:latin typeface="Arial" panose="020B0604020202020204" pitchFamily="34" charset="0"/>
                        <a:cs typeface="Arial" panose="020B0604020202020204" pitchFamily="34" charset="0"/>
                      </a:endParaRPr>
                    </a:p>
                  </a:txBody>
                  <a:tcPr anchor="ctr">
                    <a:solidFill>
                      <a:schemeClr val="accent3">
                        <a:lumMod val="20000"/>
                        <a:lumOff val="80000"/>
                      </a:schemeClr>
                    </a:solidFill>
                  </a:tcPr>
                </a:tc>
                <a:extLst>
                  <a:ext uri="{0D108BD9-81ED-4DB2-BD59-A6C34878D82A}">
                    <a16:rowId xmlns:a16="http://schemas.microsoft.com/office/drawing/2014/main" val="4201266756"/>
                  </a:ext>
                </a:extLst>
              </a:tr>
              <a:tr h="1033697">
                <a:tc>
                  <a:txBody>
                    <a:bodyPr/>
                    <a:lstStyle/>
                    <a:p>
                      <a:pPr algn="ctr"/>
                      <a:r>
                        <a:rPr lang="en-US" sz="2100" dirty="0">
                          <a:latin typeface="Arial" panose="020B0604020202020204" pitchFamily="34" charset="0"/>
                          <a:cs typeface="Arial" panose="020B0604020202020204" pitchFamily="34" charset="0"/>
                        </a:rPr>
                        <a:t>Friendliness, fun, creative, honest, use emotions</a:t>
                      </a:r>
                    </a:p>
                  </a:txBody>
                  <a:tcPr anchor="ctr">
                    <a:solidFill>
                      <a:schemeClr val="accent3">
                        <a:lumMod val="20000"/>
                        <a:lumOff val="80000"/>
                      </a:schemeClr>
                    </a:solidFill>
                  </a:tcPr>
                </a:tc>
                <a:tc>
                  <a:txBody>
                    <a:bodyPr/>
                    <a:lstStyle/>
                    <a:p>
                      <a:pPr algn="ctr"/>
                      <a:r>
                        <a:rPr lang="en-US" sz="2100" dirty="0">
                          <a:latin typeface="Arial" panose="020B0604020202020204" pitchFamily="34" charset="0"/>
                          <a:cs typeface="Arial" panose="020B0604020202020204" pitchFamily="34" charset="0"/>
                        </a:rPr>
                        <a:t>Immature, childish, over emotional</a:t>
                      </a:r>
                    </a:p>
                  </a:txBody>
                  <a:tcPr anchor="ctr">
                    <a:solidFill>
                      <a:schemeClr val="accent3">
                        <a:lumMod val="20000"/>
                        <a:lumOff val="80000"/>
                      </a:schemeClr>
                    </a:solidFill>
                  </a:tcPr>
                </a:tc>
                <a:extLst>
                  <a:ext uri="{0D108BD9-81ED-4DB2-BD59-A6C34878D82A}">
                    <a16:rowId xmlns:a16="http://schemas.microsoft.com/office/drawing/2014/main" val="3991987523"/>
                  </a:ext>
                </a:extLst>
              </a:tr>
            </a:tbl>
          </a:graphicData>
        </a:graphic>
      </p:graphicFrame>
    </p:spTree>
    <p:extLst>
      <p:ext uri="{BB962C8B-B14F-4D97-AF65-F5344CB8AC3E}">
        <p14:creationId xmlns:p14="http://schemas.microsoft.com/office/powerpoint/2010/main" val="1201806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2" descr="Overly-controlling parents can affect their children's well-being">
            <a:extLst>
              <a:ext uri="{FF2B5EF4-FFF2-40B4-BE49-F238E27FC236}">
                <a16:creationId xmlns:a16="http://schemas.microsoft.com/office/drawing/2014/main" id="{F810D25F-9D3C-8825-1706-0C3B18D44BC2}"/>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36328"/>
          <a:stretch/>
        </p:blipFill>
        <p:spPr bwMode="auto">
          <a:xfrm>
            <a:off x="2187793" y="1220152"/>
            <a:ext cx="1540308" cy="1354701"/>
          </a:xfrm>
          <a:prstGeom prst="rect">
            <a:avLst/>
          </a:prstGeom>
          <a:noFill/>
          <a:effectLst>
            <a:softEdge rad="58822"/>
          </a:effectLst>
          <a:extLst>
            <a:ext uri="{909E8E84-426E-40DD-AFC4-6F175D3DCCD1}">
              <a14:hiddenFill xmlns:a14="http://schemas.microsoft.com/office/drawing/2010/main">
                <a:solidFill>
                  <a:srgbClr val="FFFFFF"/>
                </a:solidFill>
              </a14:hiddenFill>
            </a:ext>
          </a:extLst>
        </p:spPr>
      </p:pic>
      <p:pic>
        <p:nvPicPr>
          <p:cNvPr id="6" name="Picture 2" descr="Overly-controlling parents can affect their children's well-being">
            <a:extLst>
              <a:ext uri="{FF2B5EF4-FFF2-40B4-BE49-F238E27FC236}">
                <a16:creationId xmlns:a16="http://schemas.microsoft.com/office/drawing/2014/main" id="{CA348CCF-5412-5271-CD88-A581B8917875}"/>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36328"/>
          <a:stretch/>
        </p:blipFill>
        <p:spPr bwMode="auto">
          <a:xfrm flipH="1">
            <a:off x="8463899" y="1203499"/>
            <a:ext cx="1540308" cy="1354701"/>
          </a:xfrm>
          <a:prstGeom prst="rect">
            <a:avLst/>
          </a:prstGeom>
          <a:noFill/>
          <a:effectLst>
            <a:softEdge rad="64441"/>
          </a:effectLst>
          <a:extLst>
            <a:ext uri="{909E8E84-426E-40DD-AFC4-6F175D3DCCD1}">
              <a14:hiddenFill xmlns:a14="http://schemas.microsoft.com/office/drawing/2010/main">
                <a:solidFill>
                  <a:srgbClr val="FFFFFF"/>
                </a:solidFill>
              </a14:hiddenFill>
            </a:ext>
          </a:extLst>
        </p:spPr>
      </p:pic>
      <p:sp>
        <p:nvSpPr>
          <p:cNvPr id="7" name="Title 1">
            <a:extLst>
              <a:ext uri="{FF2B5EF4-FFF2-40B4-BE49-F238E27FC236}">
                <a16:creationId xmlns:a16="http://schemas.microsoft.com/office/drawing/2014/main" id="{D169D199-1C92-9E70-F863-E1A3930D88EB}"/>
              </a:ext>
            </a:extLst>
          </p:cNvPr>
          <p:cNvSpPr>
            <a:spLocks noGrp="1"/>
          </p:cNvSpPr>
          <p:nvPr>
            <p:ph type="title"/>
          </p:nvPr>
        </p:nvSpPr>
        <p:spPr>
          <a:xfrm>
            <a:off x="470233" y="153168"/>
            <a:ext cx="11432499" cy="917348"/>
          </a:xfrm>
        </p:spPr>
        <p:txBody>
          <a:bodyPr>
            <a:normAutofit/>
          </a:bodyPr>
          <a:lstStyle/>
          <a:p>
            <a:r>
              <a:rPr lang="en-US" dirty="0">
                <a:latin typeface="Arial"/>
                <a:cs typeface="Arial"/>
              </a:rPr>
              <a:t>How do we build relationships with others?</a:t>
            </a:r>
            <a:endParaRPr lang="en-US" i="1" dirty="0">
              <a:latin typeface="Arial"/>
              <a:cs typeface="Arial"/>
            </a:endParaRPr>
          </a:p>
        </p:txBody>
      </p:sp>
      <p:sp>
        <p:nvSpPr>
          <p:cNvPr id="8" name="TextBox 7">
            <a:extLst>
              <a:ext uri="{FF2B5EF4-FFF2-40B4-BE49-F238E27FC236}">
                <a16:creationId xmlns:a16="http://schemas.microsoft.com/office/drawing/2014/main" id="{77CBB89F-55F4-1123-2735-5AFE8901154C}"/>
              </a:ext>
            </a:extLst>
          </p:cNvPr>
          <p:cNvSpPr txBox="1"/>
          <p:nvPr/>
        </p:nvSpPr>
        <p:spPr>
          <a:xfrm>
            <a:off x="5203031" y="1646140"/>
            <a:ext cx="1785938" cy="584775"/>
          </a:xfrm>
          <a:prstGeom prst="rect">
            <a:avLst/>
          </a:prstGeom>
          <a:noFill/>
        </p:spPr>
        <p:txBody>
          <a:bodyPr wrap="square" rtlCol="0">
            <a:spAutoFit/>
          </a:bodyPr>
          <a:lstStyle/>
          <a:p>
            <a:pPr algn="ctr"/>
            <a:r>
              <a:rPr lang="en-US" sz="3200" b="1" dirty="0">
                <a:latin typeface="Arial" panose="020B0604020202020204" pitchFamily="34" charset="0"/>
                <a:cs typeface="Arial" panose="020B0604020202020204" pitchFamily="34" charset="0"/>
              </a:rPr>
              <a:t>Parent</a:t>
            </a:r>
          </a:p>
        </p:txBody>
      </p:sp>
      <p:sp>
        <p:nvSpPr>
          <p:cNvPr id="9" name="TextBox 8">
            <a:extLst>
              <a:ext uri="{FF2B5EF4-FFF2-40B4-BE49-F238E27FC236}">
                <a16:creationId xmlns:a16="http://schemas.microsoft.com/office/drawing/2014/main" id="{3A070C56-7C75-B5BE-8F3C-77FB9630E020}"/>
              </a:ext>
            </a:extLst>
          </p:cNvPr>
          <p:cNvSpPr txBox="1"/>
          <p:nvPr/>
        </p:nvSpPr>
        <p:spPr>
          <a:xfrm>
            <a:off x="5105400" y="3538340"/>
            <a:ext cx="1785938" cy="584775"/>
          </a:xfrm>
          <a:prstGeom prst="rect">
            <a:avLst/>
          </a:prstGeom>
          <a:noFill/>
        </p:spPr>
        <p:txBody>
          <a:bodyPr wrap="square" rtlCol="0">
            <a:spAutoFit/>
          </a:bodyPr>
          <a:lstStyle/>
          <a:p>
            <a:pPr algn="ctr"/>
            <a:r>
              <a:rPr lang="en-US" sz="3200" b="1" dirty="0">
                <a:latin typeface="Arial" panose="020B0604020202020204" pitchFamily="34" charset="0"/>
                <a:cs typeface="Arial" panose="020B0604020202020204" pitchFamily="34" charset="0"/>
              </a:rPr>
              <a:t>Adult</a:t>
            </a:r>
          </a:p>
        </p:txBody>
      </p:sp>
      <p:sp>
        <p:nvSpPr>
          <p:cNvPr id="10" name="TextBox 9">
            <a:extLst>
              <a:ext uri="{FF2B5EF4-FFF2-40B4-BE49-F238E27FC236}">
                <a16:creationId xmlns:a16="http://schemas.microsoft.com/office/drawing/2014/main" id="{191AE650-85D4-DBD0-C3F7-9D59A44A1CF1}"/>
              </a:ext>
            </a:extLst>
          </p:cNvPr>
          <p:cNvSpPr txBox="1"/>
          <p:nvPr/>
        </p:nvSpPr>
        <p:spPr>
          <a:xfrm>
            <a:off x="5145874" y="5724847"/>
            <a:ext cx="1785938" cy="584775"/>
          </a:xfrm>
          <a:prstGeom prst="rect">
            <a:avLst/>
          </a:prstGeom>
          <a:noFill/>
        </p:spPr>
        <p:txBody>
          <a:bodyPr wrap="square" rtlCol="0">
            <a:spAutoFit/>
          </a:bodyPr>
          <a:lstStyle/>
          <a:p>
            <a:pPr algn="ctr"/>
            <a:r>
              <a:rPr lang="en-US" sz="3200" b="1" dirty="0">
                <a:latin typeface="Arial" panose="020B0604020202020204" pitchFamily="34" charset="0"/>
                <a:cs typeface="Arial" panose="020B0604020202020204" pitchFamily="34" charset="0"/>
              </a:rPr>
              <a:t>Child</a:t>
            </a:r>
          </a:p>
        </p:txBody>
      </p:sp>
      <p:pic>
        <p:nvPicPr>
          <p:cNvPr id="11" name="Picture 4" descr="48 Questions That'll Make Awkward Small Talk So Much Easier | Cleverism">
            <a:extLst>
              <a:ext uri="{FF2B5EF4-FFF2-40B4-BE49-F238E27FC236}">
                <a16:creationId xmlns:a16="http://schemas.microsoft.com/office/drawing/2014/main" id="{F482A183-8C12-6B63-C244-46793067C20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9677"/>
          <a:stretch/>
        </p:blipFill>
        <p:spPr bwMode="auto">
          <a:xfrm>
            <a:off x="1666654" y="3143222"/>
            <a:ext cx="2061447" cy="137501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48 Questions That'll Make Awkward Small Talk So Much Easier | Cleverism">
            <a:extLst>
              <a:ext uri="{FF2B5EF4-FFF2-40B4-BE49-F238E27FC236}">
                <a16:creationId xmlns:a16="http://schemas.microsoft.com/office/drawing/2014/main" id="{17DC5D6E-5C7D-76D4-55C5-D54468656DEC}"/>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r="9677"/>
          <a:stretch/>
        </p:blipFill>
        <p:spPr bwMode="auto">
          <a:xfrm flipH="1">
            <a:off x="8463900" y="3143222"/>
            <a:ext cx="2061446" cy="1375012"/>
          </a:xfrm>
          <a:prstGeom prst="rect">
            <a:avLst/>
          </a:prstGeom>
          <a:noFill/>
          <a:extLst>
            <a:ext uri="{909E8E84-426E-40DD-AFC4-6F175D3DCCD1}">
              <a14:hiddenFill xmlns:a14="http://schemas.microsoft.com/office/drawing/2010/main">
                <a:solidFill>
                  <a:srgbClr val="FFFFFF"/>
                </a:solidFill>
              </a14:hiddenFill>
            </a:ext>
          </a:extLst>
        </p:spPr>
      </p:pic>
      <p:cxnSp>
        <p:nvCxnSpPr>
          <p:cNvPr id="14" name="Straight Arrow Connector 13">
            <a:extLst>
              <a:ext uri="{FF2B5EF4-FFF2-40B4-BE49-F238E27FC236}">
                <a16:creationId xmlns:a16="http://schemas.microsoft.com/office/drawing/2014/main" id="{4250A42F-5A12-0627-91A0-6D1BC6B227AA}"/>
              </a:ext>
            </a:extLst>
          </p:cNvPr>
          <p:cNvCxnSpPr/>
          <p:nvPr/>
        </p:nvCxnSpPr>
        <p:spPr>
          <a:xfrm>
            <a:off x="4669625" y="1646140"/>
            <a:ext cx="2886075" cy="0"/>
          </a:xfrm>
          <a:prstGeom prst="straightConnector1">
            <a:avLst/>
          </a:prstGeom>
          <a:ln w="63500">
            <a:solidFill>
              <a:schemeClr val="dk1">
                <a:alpha val="29891"/>
              </a:schemeClr>
            </a:solidFill>
            <a:tailEnd type="triangle"/>
          </a:ln>
        </p:spPr>
        <p:style>
          <a:lnRef idx="3">
            <a:schemeClr val="dk1"/>
          </a:lnRef>
          <a:fillRef idx="0">
            <a:schemeClr val="dk1"/>
          </a:fillRef>
          <a:effectRef idx="2">
            <a:schemeClr val="dk1"/>
          </a:effectRef>
          <a:fontRef idx="minor">
            <a:schemeClr val="tx1"/>
          </a:fontRef>
        </p:style>
      </p:cxnSp>
      <p:cxnSp>
        <p:nvCxnSpPr>
          <p:cNvPr id="15" name="Straight Arrow Connector 14">
            <a:extLst>
              <a:ext uri="{FF2B5EF4-FFF2-40B4-BE49-F238E27FC236}">
                <a16:creationId xmlns:a16="http://schemas.microsoft.com/office/drawing/2014/main" id="{1626E797-1AEA-B910-C80D-D3DAF51B78EF}"/>
              </a:ext>
            </a:extLst>
          </p:cNvPr>
          <p:cNvCxnSpPr>
            <a:cxnSpLocks/>
          </p:cNvCxnSpPr>
          <p:nvPr/>
        </p:nvCxnSpPr>
        <p:spPr>
          <a:xfrm flipH="1">
            <a:off x="4595806" y="2230915"/>
            <a:ext cx="2886075" cy="0"/>
          </a:xfrm>
          <a:prstGeom prst="straightConnector1">
            <a:avLst/>
          </a:prstGeom>
          <a:ln w="63500">
            <a:solidFill>
              <a:schemeClr val="dk1">
                <a:alpha val="29086"/>
              </a:schemeClr>
            </a:solidFill>
            <a:tailEnd type="triangle"/>
          </a:ln>
        </p:spPr>
        <p:style>
          <a:lnRef idx="3">
            <a:schemeClr val="dk1"/>
          </a:lnRef>
          <a:fillRef idx="0">
            <a:schemeClr val="dk1"/>
          </a:fillRef>
          <a:effectRef idx="2">
            <a:schemeClr val="dk1"/>
          </a:effectRef>
          <a:fontRef idx="minor">
            <a:schemeClr val="tx1"/>
          </a:fontRef>
        </p:style>
      </p:cxnSp>
      <p:cxnSp>
        <p:nvCxnSpPr>
          <p:cNvPr id="18" name="Straight Arrow Connector 17">
            <a:extLst>
              <a:ext uri="{FF2B5EF4-FFF2-40B4-BE49-F238E27FC236}">
                <a16:creationId xmlns:a16="http://schemas.microsoft.com/office/drawing/2014/main" id="{06688BD1-76FE-A80A-6FDC-18B006AEA0BA}"/>
              </a:ext>
            </a:extLst>
          </p:cNvPr>
          <p:cNvCxnSpPr>
            <a:cxnSpLocks/>
          </p:cNvCxnSpPr>
          <p:nvPr/>
        </p:nvCxnSpPr>
        <p:spPr>
          <a:xfrm>
            <a:off x="4325903" y="2840819"/>
            <a:ext cx="3846547" cy="2602719"/>
          </a:xfrm>
          <a:prstGeom prst="straightConnector1">
            <a:avLst/>
          </a:prstGeom>
          <a:ln w="63500">
            <a:solidFill>
              <a:schemeClr val="dk1">
                <a:alpha val="30000"/>
              </a:schemeClr>
            </a:solidFill>
            <a:tailEnd type="triangle"/>
          </a:ln>
        </p:spPr>
        <p:style>
          <a:lnRef idx="3">
            <a:schemeClr val="dk1"/>
          </a:lnRef>
          <a:fillRef idx="0">
            <a:schemeClr val="dk1"/>
          </a:fillRef>
          <a:effectRef idx="2">
            <a:schemeClr val="dk1"/>
          </a:effectRef>
          <a:fontRef idx="minor">
            <a:schemeClr val="tx1"/>
          </a:fontRef>
        </p:style>
      </p:cxnSp>
      <p:cxnSp>
        <p:nvCxnSpPr>
          <p:cNvPr id="21" name="Straight Arrow Connector 20">
            <a:extLst>
              <a:ext uri="{FF2B5EF4-FFF2-40B4-BE49-F238E27FC236}">
                <a16:creationId xmlns:a16="http://schemas.microsoft.com/office/drawing/2014/main" id="{A4B593AC-BE63-1C55-4F4F-E2DA4BCEBD11}"/>
              </a:ext>
            </a:extLst>
          </p:cNvPr>
          <p:cNvCxnSpPr>
            <a:cxnSpLocks/>
          </p:cNvCxnSpPr>
          <p:nvPr/>
        </p:nvCxnSpPr>
        <p:spPr>
          <a:xfrm flipH="1" flipV="1">
            <a:off x="4471988" y="2574853"/>
            <a:ext cx="3618759" cy="3360173"/>
          </a:xfrm>
          <a:prstGeom prst="straightConnector1">
            <a:avLst/>
          </a:prstGeom>
          <a:ln w="63500">
            <a:solidFill>
              <a:schemeClr val="dk1">
                <a:alpha val="30000"/>
              </a:schemeClr>
            </a:solidFill>
            <a:tailEnd type="triangle"/>
          </a:ln>
        </p:spPr>
        <p:style>
          <a:lnRef idx="3">
            <a:schemeClr val="dk1"/>
          </a:lnRef>
          <a:fillRef idx="0">
            <a:schemeClr val="dk1"/>
          </a:fillRef>
          <a:effectRef idx="2">
            <a:schemeClr val="dk1"/>
          </a:effectRef>
          <a:fontRef idx="minor">
            <a:schemeClr val="tx1"/>
          </a:fontRef>
        </p:style>
      </p:cxnSp>
      <p:pic>
        <p:nvPicPr>
          <p:cNvPr id="7170" name="Picture 2" descr="8 Things You Can Do When Your Child Is Belligerent">
            <a:extLst>
              <a:ext uri="{FF2B5EF4-FFF2-40B4-BE49-F238E27FC236}">
                <a16:creationId xmlns:a16="http://schemas.microsoft.com/office/drawing/2014/main" id="{1E8CAB3C-C8B5-3C3C-1225-A043E9B3B97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22086"/>
          <a:stretch/>
        </p:blipFill>
        <p:spPr bwMode="auto">
          <a:xfrm>
            <a:off x="1666417" y="5083390"/>
            <a:ext cx="1699493" cy="1451512"/>
          </a:xfrm>
          <a:prstGeom prst="rect">
            <a:avLst/>
          </a:prstGeom>
          <a:noFill/>
          <a:effectLst>
            <a:softEdge rad="193071"/>
          </a:effectLst>
          <a:extLst>
            <a:ext uri="{909E8E84-426E-40DD-AFC4-6F175D3DCCD1}">
              <a14:hiddenFill xmlns:a14="http://schemas.microsoft.com/office/drawing/2010/main">
                <a:solidFill>
                  <a:srgbClr val="FFFFFF"/>
                </a:solidFill>
              </a14:hiddenFill>
            </a:ext>
          </a:extLst>
        </p:spPr>
      </p:pic>
      <p:pic>
        <p:nvPicPr>
          <p:cNvPr id="26" name="Picture 2" descr="8 Things You Can Do When Your Child Is Belligerent">
            <a:extLst>
              <a:ext uri="{FF2B5EF4-FFF2-40B4-BE49-F238E27FC236}">
                <a16:creationId xmlns:a16="http://schemas.microsoft.com/office/drawing/2014/main" id="{A6C178B3-5D7D-0AB2-04B6-9B7ECADF770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27626"/>
          <a:stretch/>
        </p:blipFill>
        <p:spPr bwMode="auto">
          <a:xfrm flipH="1">
            <a:off x="9007056" y="5083389"/>
            <a:ext cx="1491949" cy="1371799"/>
          </a:xfrm>
          <a:prstGeom prst="rect">
            <a:avLst/>
          </a:prstGeom>
          <a:noFill/>
          <a:effectLst>
            <a:softEdge rad="124782"/>
          </a:effectLst>
          <a:extLst>
            <a:ext uri="{909E8E84-426E-40DD-AFC4-6F175D3DCCD1}">
              <a14:hiddenFill xmlns:a14="http://schemas.microsoft.com/office/drawing/2010/main">
                <a:solidFill>
                  <a:srgbClr val="FFFFFF"/>
                </a:solidFill>
              </a14:hiddenFill>
            </a:ext>
          </a:extLst>
        </p:spPr>
      </p:pic>
      <p:cxnSp>
        <p:nvCxnSpPr>
          <p:cNvPr id="27" name="Straight Arrow Connector 26">
            <a:extLst>
              <a:ext uri="{FF2B5EF4-FFF2-40B4-BE49-F238E27FC236}">
                <a16:creationId xmlns:a16="http://schemas.microsoft.com/office/drawing/2014/main" id="{2F5B1427-2807-603B-CB10-82875DA1D8C2}"/>
              </a:ext>
            </a:extLst>
          </p:cNvPr>
          <p:cNvCxnSpPr>
            <a:cxnSpLocks/>
          </p:cNvCxnSpPr>
          <p:nvPr/>
        </p:nvCxnSpPr>
        <p:spPr>
          <a:xfrm flipH="1">
            <a:off x="4806137" y="6455188"/>
            <a:ext cx="2886075" cy="0"/>
          </a:xfrm>
          <a:prstGeom prst="straightConnector1">
            <a:avLst/>
          </a:prstGeom>
          <a:ln w="63500">
            <a:solidFill>
              <a:schemeClr val="dk1">
                <a:alpha val="29086"/>
              </a:schemeClr>
            </a:solidFill>
            <a:tailEnd type="triangle"/>
          </a:ln>
        </p:spPr>
        <p:style>
          <a:lnRef idx="3">
            <a:schemeClr val="dk1"/>
          </a:lnRef>
          <a:fillRef idx="0">
            <a:schemeClr val="dk1"/>
          </a:fillRef>
          <a:effectRef idx="2">
            <a:schemeClr val="dk1"/>
          </a:effectRef>
          <a:fontRef idx="minor">
            <a:schemeClr val="tx1"/>
          </a:fontRef>
        </p:style>
      </p:cxnSp>
      <p:cxnSp>
        <p:nvCxnSpPr>
          <p:cNvPr id="28" name="Straight Arrow Connector 27">
            <a:extLst>
              <a:ext uri="{FF2B5EF4-FFF2-40B4-BE49-F238E27FC236}">
                <a16:creationId xmlns:a16="http://schemas.microsoft.com/office/drawing/2014/main" id="{6DEFC793-F08F-7B8D-C736-6C18CB36F005}"/>
              </a:ext>
            </a:extLst>
          </p:cNvPr>
          <p:cNvCxnSpPr>
            <a:cxnSpLocks/>
          </p:cNvCxnSpPr>
          <p:nvPr/>
        </p:nvCxnSpPr>
        <p:spPr>
          <a:xfrm flipH="1">
            <a:off x="4652961" y="4175025"/>
            <a:ext cx="2886075" cy="0"/>
          </a:xfrm>
          <a:prstGeom prst="straightConnector1">
            <a:avLst/>
          </a:prstGeom>
          <a:ln w="63500">
            <a:solidFill>
              <a:srgbClr val="FF40FF"/>
            </a:solidFill>
            <a:tailEnd type="triangle"/>
          </a:ln>
        </p:spPr>
        <p:style>
          <a:lnRef idx="3">
            <a:schemeClr val="dk1"/>
          </a:lnRef>
          <a:fillRef idx="0">
            <a:schemeClr val="dk1"/>
          </a:fillRef>
          <a:effectRef idx="2">
            <a:schemeClr val="dk1"/>
          </a:effectRef>
          <a:fontRef idx="minor">
            <a:schemeClr val="tx1"/>
          </a:fontRef>
        </p:style>
      </p:cxnSp>
      <p:cxnSp>
        <p:nvCxnSpPr>
          <p:cNvPr id="29" name="Straight Arrow Connector 28">
            <a:extLst>
              <a:ext uri="{FF2B5EF4-FFF2-40B4-BE49-F238E27FC236}">
                <a16:creationId xmlns:a16="http://schemas.microsoft.com/office/drawing/2014/main" id="{6294D8B7-1F87-1EBD-9A2F-D02A679A0071}"/>
              </a:ext>
            </a:extLst>
          </p:cNvPr>
          <p:cNvCxnSpPr/>
          <p:nvPr/>
        </p:nvCxnSpPr>
        <p:spPr>
          <a:xfrm>
            <a:off x="4669626" y="3538340"/>
            <a:ext cx="2886075" cy="0"/>
          </a:xfrm>
          <a:prstGeom prst="straightConnector1">
            <a:avLst/>
          </a:prstGeom>
          <a:ln w="63500">
            <a:solidFill>
              <a:srgbClr val="FF40FF"/>
            </a:solidFill>
            <a:tailEnd type="triangle"/>
          </a:ln>
        </p:spPr>
        <p:style>
          <a:lnRef idx="3">
            <a:schemeClr val="dk1"/>
          </a:lnRef>
          <a:fillRef idx="0">
            <a:schemeClr val="dk1"/>
          </a:fillRef>
          <a:effectRef idx="2">
            <a:schemeClr val="dk1"/>
          </a:effectRef>
          <a:fontRef idx="minor">
            <a:schemeClr val="tx1"/>
          </a:fontRef>
        </p:style>
      </p:cxnSp>
      <p:cxnSp>
        <p:nvCxnSpPr>
          <p:cNvPr id="2" name="Straight Arrow Connector 1">
            <a:extLst>
              <a:ext uri="{FF2B5EF4-FFF2-40B4-BE49-F238E27FC236}">
                <a16:creationId xmlns:a16="http://schemas.microsoft.com/office/drawing/2014/main" id="{07DA8081-762D-1581-F7C5-3A4DF28BE652}"/>
              </a:ext>
            </a:extLst>
          </p:cNvPr>
          <p:cNvCxnSpPr/>
          <p:nvPr/>
        </p:nvCxnSpPr>
        <p:spPr>
          <a:xfrm>
            <a:off x="4838329" y="5685620"/>
            <a:ext cx="2886075" cy="0"/>
          </a:xfrm>
          <a:prstGeom prst="straightConnector1">
            <a:avLst/>
          </a:prstGeom>
          <a:ln w="63500">
            <a:solidFill>
              <a:schemeClr val="dk1">
                <a:alpha val="29891"/>
              </a:schemeClr>
            </a:solidFill>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4054666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99270B-7988-4FF6-946D-5B758397009D}"/>
              </a:ext>
            </a:extLst>
          </p:cNvPr>
          <p:cNvSpPr>
            <a:spLocks noGrp="1"/>
          </p:cNvSpPr>
          <p:nvPr>
            <p:ph type="title"/>
          </p:nvPr>
        </p:nvSpPr>
        <p:spPr/>
        <p:txBody>
          <a:bodyPr>
            <a:normAutofit fontScale="90000"/>
          </a:bodyPr>
          <a:lstStyle/>
          <a:p>
            <a:r>
              <a:rPr lang="en-GB" b="1" dirty="0">
                <a:cs typeface="Arial" panose="020B0604020202020204" pitchFamily="34" charset="0"/>
              </a:rPr>
              <a:t>What is the difference between a team </a:t>
            </a:r>
            <a:br>
              <a:rPr lang="en-GB" b="1" dirty="0">
                <a:cs typeface="Arial" panose="020B0604020202020204" pitchFamily="34" charset="0"/>
              </a:rPr>
            </a:br>
            <a:r>
              <a:rPr lang="en-GB" b="1" dirty="0">
                <a:cs typeface="Arial" panose="020B0604020202020204" pitchFamily="34" charset="0"/>
              </a:rPr>
              <a:t>and a group?</a:t>
            </a:r>
            <a:endParaRPr lang="en-GB" b="1" dirty="0"/>
          </a:p>
        </p:txBody>
      </p:sp>
      <p:sp>
        <p:nvSpPr>
          <p:cNvPr id="3" name="Content Placeholder 2">
            <a:extLst>
              <a:ext uri="{FF2B5EF4-FFF2-40B4-BE49-F238E27FC236}">
                <a16:creationId xmlns:a16="http://schemas.microsoft.com/office/drawing/2014/main" id="{0E146608-B550-4B13-91C3-7F251537091C}"/>
              </a:ext>
            </a:extLst>
          </p:cNvPr>
          <p:cNvSpPr>
            <a:spLocks noGrp="1"/>
          </p:cNvSpPr>
          <p:nvPr>
            <p:ph idx="1"/>
          </p:nvPr>
        </p:nvSpPr>
        <p:spPr>
          <a:xfrm>
            <a:off x="1981200" y="1600201"/>
            <a:ext cx="7931224" cy="3917032"/>
          </a:xfrm>
        </p:spPr>
        <p:txBody>
          <a:bodyPr/>
          <a:lstStyle/>
          <a:p>
            <a:pPr marL="0" indent="0">
              <a:buNone/>
            </a:pPr>
            <a:endParaRPr lang="en-GB" dirty="0"/>
          </a:p>
          <a:p>
            <a:pPr marL="0" indent="0">
              <a:buNone/>
            </a:pPr>
            <a:endParaRPr lang="en-GB" dirty="0"/>
          </a:p>
        </p:txBody>
      </p:sp>
      <p:pic>
        <p:nvPicPr>
          <p:cNvPr id="5" name="Picture 4" descr="A group of people sitting around a table&#10;&#10;AI-generated content may be incorrect.">
            <a:extLst>
              <a:ext uri="{FF2B5EF4-FFF2-40B4-BE49-F238E27FC236}">
                <a16:creationId xmlns:a16="http://schemas.microsoft.com/office/drawing/2014/main" id="{F17ED2F7-A405-2CDB-6F3C-EB39F764624B}"/>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422578" y="1722512"/>
            <a:ext cx="5048468" cy="3412975"/>
          </a:xfrm>
          <a:prstGeom prst="rect">
            <a:avLst/>
          </a:prstGeom>
        </p:spPr>
      </p:pic>
    </p:spTree>
    <p:extLst>
      <p:ext uri="{BB962C8B-B14F-4D97-AF65-F5344CB8AC3E}">
        <p14:creationId xmlns:p14="http://schemas.microsoft.com/office/powerpoint/2010/main" val="266519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D0091-09BA-465B-BF87-54BE72754E2F}"/>
              </a:ext>
            </a:extLst>
          </p:cNvPr>
          <p:cNvSpPr>
            <a:spLocks noGrp="1"/>
          </p:cNvSpPr>
          <p:nvPr>
            <p:ph type="title"/>
          </p:nvPr>
        </p:nvSpPr>
        <p:spPr>
          <a:xfrm>
            <a:off x="609600" y="274638"/>
            <a:ext cx="10972800" cy="1143000"/>
          </a:xfrm>
        </p:spPr>
        <p:txBody>
          <a:bodyPr anchor="ctr">
            <a:normAutofit/>
          </a:bodyPr>
          <a:lstStyle/>
          <a:p>
            <a:r>
              <a:rPr lang="en-GB" b="1"/>
              <a:t>Is a Jury a Group or a Team?</a:t>
            </a:r>
          </a:p>
        </p:txBody>
      </p:sp>
      <p:sp>
        <p:nvSpPr>
          <p:cNvPr id="3" name="Content Placeholder 2">
            <a:extLst>
              <a:ext uri="{FF2B5EF4-FFF2-40B4-BE49-F238E27FC236}">
                <a16:creationId xmlns:a16="http://schemas.microsoft.com/office/drawing/2014/main" id="{A7B97C92-DD57-4D51-A942-5399177076A7}"/>
              </a:ext>
            </a:extLst>
          </p:cNvPr>
          <p:cNvSpPr>
            <a:spLocks noGrp="1"/>
          </p:cNvSpPr>
          <p:nvPr>
            <p:ph sz="half" idx="1"/>
          </p:nvPr>
        </p:nvSpPr>
        <p:spPr>
          <a:xfrm>
            <a:off x="609600" y="1600201"/>
            <a:ext cx="5384800" cy="3989040"/>
          </a:xfrm>
        </p:spPr>
        <p:txBody>
          <a:bodyPr>
            <a:normAutofit lnSpcReduction="10000"/>
          </a:bodyPr>
          <a:lstStyle/>
          <a:p>
            <a:pPr>
              <a:lnSpc>
                <a:spcPct val="90000"/>
              </a:lnSpc>
            </a:pPr>
            <a:r>
              <a:rPr lang="en-GB" sz="3200" b="1" dirty="0"/>
              <a:t>Purpose and Goals</a:t>
            </a:r>
            <a:endParaRPr lang="en-GB" sz="3200" dirty="0"/>
          </a:p>
          <a:p>
            <a:pPr>
              <a:lnSpc>
                <a:spcPct val="90000"/>
              </a:lnSpc>
            </a:pPr>
            <a:r>
              <a:rPr lang="en-GB" sz="3200" b="1" dirty="0"/>
              <a:t>Structure and Roles</a:t>
            </a:r>
            <a:endParaRPr lang="en-GB" sz="3200" dirty="0"/>
          </a:p>
          <a:p>
            <a:pPr>
              <a:lnSpc>
                <a:spcPct val="90000"/>
              </a:lnSpc>
            </a:pPr>
            <a:r>
              <a:rPr lang="en-GB" sz="3200" b="1" dirty="0"/>
              <a:t>Interdependence</a:t>
            </a:r>
            <a:endParaRPr lang="en-GB" sz="3200" dirty="0"/>
          </a:p>
          <a:p>
            <a:pPr>
              <a:lnSpc>
                <a:spcPct val="90000"/>
              </a:lnSpc>
            </a:pPr>
            <a:r>
              <a:rPr lang="en-GB" sz="3200" b="1" dirty="0"/>
              <a:t>Accountability</a:t>
            </a:r>
            <a:endParaRPr lang="en-GB" sz="3200" dirty="0"/>
          </a:p>
          <a:p>
            <a:pPr>
              <a:lnSpc>
                <a:spcPct val="90000"/>
              </a:lnSpc>
            </a:pPr>
            <a:r>
              <a:rPr lang="en-GB" sz="3200" b="1" dirty="0"/>
              <a:t>Outcome and Performance Measurement</a:t>
            </a:r>
            <a:endParaRPr lang="en-GB" sz="3200" dirty="0"/>
          </a:p>
          <a:p>
            <a:pPr>
              <a:lnSpc>
                <a:spcPct val="90000"/>
              </a:lnSpc>
            </a:pPr>
            <a:r>
              <a:rPr lang="en-GB" sz="3200" b="1" dirty="0"/>
              <a:t>Decision-Making</a:t>
            </a:r>
            <a:endParaRPr lang="en-GB" sz="3200" dirty="0"/>
          </a:p>
          <a:p>
            <a:pPr marL="0" indent="0">
              <a:lnSpc>
                <a:spcPct val="90000"/>
              </a:lnSpc>
              <a:buNone/>
            </a:pPr>
            <a:r>
              <a:rPr lang="en-GB" sz="1800" dirty="0"/>
              <a:t>	 </a:t>
            </a:r>
          </a:p>
          <a:p>
            <a:pPr marL="0" indent="0">
              <a:lnSpc>
                <a:spcPct val="90000"/>
              </a:lnSpc>
              <a:buNone/>
            </a:pPr>
            <a:endParaRPr lang="en-GB" sz="1800" dirty="0"/>
          </a:p>
        </p:txBody>
      </p:sp>
      <p:sp>
        <p:nvSpPr>
          <p:cNvPr id="8" name="Content Placeholder 3">
            <a:extLst>
              <a:ext uri="{FF2B5EF4-FFF2-40B4-BE49-F238E27FC236}">
                <a16:creationId xmlns:a16="http://schemas.microsoft.com/office/drawing/2014/main" id="{844949DA-ECCE-D8B0-7227-CB9DCD8A2200}"/>
              </a:ext>
            </a:extLst>
          </p:cNvPr>
          <p:cNvSpPr>
            <a:spLocks noGrp="1"/>
          </p:cNvSpPr>
          <p:nvPr>
            <p:ph sz="half" idx="2"/>
          </p:nvPr>
        </p:nvSpPr>
        <p:spPr>
          <a:xfrm>
            <a:off x="6197600" y="1600201"/>
            <a:ext cx="5384800" cy="3989040"/>
          </a:xfrm>
        </p:spPr>
        <p:txBody>
          <a:bodyPr>
            <a:normAutofit lnSpcReduction="10000"/>
          </a:bodyPr>
          <a:lstStyle/>
          <a:p>
            <a:r>
              <a:rPr lang="en-GB" sz="2800" dirty="0"/>
              <a:t>Thus, while a jury starts as a group of individuals assembled from the public, it functions as a team due to its purpose, the need for collaboration and consensus, collective accountability, and the structured process it must follow to reach a legal verdict.</a:t>
            </a:r>
          </a:p>
          <a:p>
            <a:endParaRPr lang="en-US" dirty="0"/>
          </a:p>
        </p:txBody>
      </p:sp>
    </p:spTree>
    <p:extLst>
      <p:ext uri="{BB962C8B-B14F-4D97-AF65-F5344CB8AC3E}">
        <p14:creationId xmlns:p14="http://schemas.microsoft.com/office/powerpoint/2010/main" val="658412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8">
                                            <p:txEl>
                                              <p:pRg st="0" end="0"/>
                                            </p:txEl>
                                          </p:spTgt>
                                        </p:tgtEl>
                                        <p:attrNameLst>
                                          <p:attrName>style.visibility</p:attrName>
                                        </p:attrNameLst>
                                      </p:cBhvr>
                                      <p:to>
                                        <p:strVal val="visible"/>
                                      </p:to>
                                    </p:set>
                                    <p:anim calcmode="lin" valueType="num">
                                      <p:cBhvr additive="base">
                                        <p:cTn id="32"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247389-86A8-053C-D6D9-9232795863CB}"/>
            </a:ext>
          </a:extLst>
        </p:cNvPr>
        <p:cNvGrpSpPr/>
        <p:nvPr/>
      </p:nvGrpSpPr>
      <p:grpSpPr>
        <a:xfrm>
          <a:off x="0" y="0"/>
          <a:ext cx="0" cy="0"/>
          <a:chOff x="0" y="0"/>
          <a:chExt cx="0" cy="0"/>
        </a:xfrm>
      </p:grpSpPr>
      <p:sp>
        <p:nvSpPr>
          <p:cNvPr id="12" name="Title 1">
            <a:extLst>
              <a:ext uri="{FF2B5EF4-FFF2-40B4-BE49-F238E27FC236}">
                <a16:creationId xmlns:a16="http://schemas.microsoft.com/office/drawing/2014/main" id="{229B9EF6-C708-5AE6-825F-13A81156BF4F}"/>
              </a:ext>
            </a:extLst>
          </p:cNvPr>
          <p:cNvSpPr>
            <a:spLocks noGrp="1"/>
          </p:cNvSpPr>
          <p:nvPr>
            <p:ph type="title"/>
          </p:nvPr>
        </p:nvSpPr>
        <p:spPr>
          <a:xfrm>
            <a:off x="609600" y="274638"/>
            <a:ext cx="10972800" cy="1143000"/>
          </a:xfrm>
        </p:spPr>
        <p:txBody>
          <a:bodyPr/>
          <a:lstStyle/>
          <a:p>
            <a:endParaRPr lang="en-US"/>
          </a:p>
        </p:txBody>
      </p:sp>
      <p:pic>
        <p:nvPicPr>
          <p:cNvPr id="7" name="Content Placeholder 6" descr="Two red mugs with smiley faces on them&#10;&#10;AI-generated content may be incorrect.">
            <a:extLst>
              <a:ext uri="{FF2B5EF4-FFF2-40B4-BE49-F238E27FC236}">
                <a16:creationId xmlns:a16="http://schemas.microsoft.com/office/drawing/2014/main" id="{5A8ACD3A-3054-EA71-245D-D5E4B2105263}"/>
              </a:ext>
            </a:extLst>
          </p:cNvPr>
          <p:cNvPicPr>
            <a:picLocks noGrp="1" noChangeAspect="1"/>
          </p:cNvPicPr>
          <p:nvPr>
            <p:ph sz="half"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3575720" y="1196752"/>
            <a:ext cx="5384800" cy="3598025"/>
          </a:xfrm>
          <a:noFill/>
        </p:spPr>
      </p:pic>
      <p:sp>
        <p:nvSpPr>
          <p:cNvPr id="14" name="Content Placeholder 3">
            <a:extLst>
              <a:ext uri="{FF2B5EF4-FFF2-40B4-BE49-F238E27FC236}">
                <a16:creationId xmlns:a16="http://schemas.microsoft.com/office/drawing/2014/main" id="{81E9FE4E-DEA2-C0A5-E755-E509DC6306B9}"/>
              </a:ext>
            </a:extLst>
          </p:cNvPr>
          <p:cNvSpPr>
            <a:spLocks noGrp="1"/>
          </p:cNvSpPr>
          <p:nvPr>
            <p:ph sz="half" idx="2"/>
          </p:nvPr>
        </p:nvSpPr>
        <p:spPr>
          <a:xfrm>
            <a:off x="6197600" y="1600201"/>
            <a:ext cx="5384800" cy="3989040"/>
          </a:xfrm>
        </p:spPr>
        <p:txBody>
          <a:bodyPr/>
          <a:lstStyle/>
          <a:p>
            <a:endParaRPr lang="en-US" dirty="0"/>
          </a:p>
        </p:txBody>
      </p:sp>
    </p:spTree>
    <p:extLst>
      <p:ext uri="{BB962C8B-B14F-4D97-AF65-F5344CB8AC3E}">
        <p14:creationId xmlns:p14="http://schemas.microsoft.com/office/powerpoint/2010/main" val="19677596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31938C-B6F6-A26D-3182-9EAFA89BFDD2}"/>
              </a:ext>
            </a:extLst>
          </p:cNvPr>
          <p:cNvSpPr>
            <a:spLocks noGrp="1"/>
          </p:cNvSpPr>
          <p:nvPr>
            <p:ph type="title"/>
          </p:nvPr>
        </p:nvSpPr>
        <p:spPr>
          <a:xfrm>
            <a:off x="2016919" y="499533"/>
            <a:ext cx="8079581" cy="1658198"/>
          </a:xfrm>
        </p:spPr>
        <p:txBody>
          <a:bodyPr>
            <a:normAutofit/>
          </a:bodyPr>
          <a:lstStyle/>
          <a:p>
            <a:r>
              <a:rPr lang="en-GB" dirty="0"/>
              <a:t>Tuckman’s Theory </a:t>
            </a:r>
          </a:p>
        </p:txBody>
      </p:sp>
      <p:graphicFrame>
        <p:nvGraphicFramePr>
          <p:cNvPr id="5" name="Content Placeholder 2">
            <a:extLst>
              <a:ext uri="{FF2B5EF4-FFF2-40B4-BE49-F238E27FC236}">
                <a16:creationId xmlns:a16="http://schemas.microsoft.com/office/drawing/2014/main" id="{D305BCCC-576C-7E5E-90A3-AA6A69C9BDD4}"/>
              </a:ext>
            </a:extLst>
          </p:cNvPr>
          <p:cNvGraphicFramePr>
            <a:graphicFrameLocks noGrp="1"/>
          </p:cNvGraphicFramePr>
          <p:nvPr>
            <p:ph idx="1"/>
            <p:extLst>
              <p:ext uri="{D42A27DB-BD31-4B8C-83A1-F6EECF244321}">
                <p14:modId xmlns:p14="http://schemas.microsoft.com/office/powerpoint/2010/main" val="1676310000"/>
              </p:ext>
            </p:extLst>
          </p:nvPr>
        </p:nvGraphicFramePr>
        <p:xfrm>
          <a:off x="2100369" y="1916832"/>
          <a:ext cx="8065294" cy="35992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226224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Work Project on the Tuckman Model">
            <a:hlinkClick r:id="" action="ppaction://media"/>
            <a:extLst>
              <a:ext uri="{FF2B5EF4-FFF2-40B4-BE49-F238E27FC236}">
                <a16:creationId xmlns:a16="http://schemas.microsoft.com/office/drawing/2014/main" id="{46871B43-8C16-42F9-B62C-105FCC1705D0}"/>
              </a:ext>
            </a:extLst>
          </p:cNvPr>
          <p:cNvPicPr>
            <a:picLocks noRot="1" noChangeAspect="1"/>
          </p:cNvPicPr>
          <p:nvPr>
            <a:videoFile r:link="rId1"/>
          </p:nvPr>
        </p:nvPicPr>
        <p:blipFill>
          <a:blip r:embed="rId3"/>
          <a:stretch>
            <a:fillRect/>
          </a:stretch>
        </p:blipFill>
        <p:spPr>
          <a:xfrm>
            <a:off x="1956510" y="237248"/>
            <a:ext cx="8280920" cy="5328592"/>
          </a:xfrm>
          <a:prstGeom prst="rect">
            <a:avLst/>
          </a:prstGeom>
        </p:spPr>
      </p:pic>
    </p:spTree>
    <p:extLst>
      <p:ext uri="{BB962C8B-B14F-4D97-AF65-F5344CB8AC3E}">
        <p14:creationId xmlns:p14="http://schemas.microsoft.com/office/powerpoint/2010/main" val="3170834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A9D01-E945-4A0B-935D-D35DDFBAB830}"/>
              </a:ext>
            </a:extLst>
          </p:cNvPr>
          <p:cNvSpPr>
            <a:spLocks noGrp="1"/>
          </p:cNvSpPr>
          <p:nvPr>
            <p:ph type="title"/>
          </p:nvPr>
        </p:nvSpPr>
        <p:spPr>
          <a:xfrm>
            <a:off x="5036344" y="499533"/>
            <a:ext cx="4922045" cy="1658198"/>
          </a:xfrm>
        </p:spPr>
        <p:txBody>
          <a:bodyPr>
            <a:normAutofit/>
          </a:bodyPr>
          <a:lstStyle/>
          <a:p>
            <a:r>
              <a:rPr lang="en-GB" dirty="0">
                <a:solidFill>
                  <a:srgbClr val="444660"/>
                </a:solidFill>
              </a:rPr>
              <a:t>1. Forming</a:t>
            </a:r>
          </a:p>
        </p:txBody>
      </p:sp>
      <p:pic>
        <p:nvPicPr>
          <p:cNvPr id="2050" name="Picture 2" descr="Image result for team working"/>
          <p:cNvPicPr>
            <a:picLocks noChangeAspect="1" noChangeArrowheads="1"/>
          </p:cNvPicPr>
          <p:nvPr/>
        </p:nvPicPr>
        <p:blipFill rotWithShape="1">
          <a:blip r:embed="rId3">
            <a:extLst>
              <a:ext uri="{BEBA8EAE-BF5A-486C-A8C5-ECC9F3942E4B}">
                <a14:imgProps xmlns:a14="http://schemas.microsoft.com/office/drawing/2010/main">
                  <a14:imgLayer r:embed="rId4">
                    <a14:imgEffect>
                      <a14:artisticLineDrawing/>
                    </a14:imgEffect>
                  </a14:imgLayer>
                </a14:imgProps>
              </a:ext>
              <a:ext uri="{28A0092B-C50C-407E-A947-70E740481C1C}">
                <a14:useLocalDpi xmlns:a14="http://schemas.microsoft.com/office/drawing/2010/main" val="0"/>
              </a:ext>
            </a:extLst>
          </a:blip>
          <a:srcRect l="43263" r="26999" b="-2"/>
          <a:stretch/>
        </p:blipFill>
        <p:spPr bwMode="auto">
          <a:xfrm flipH="1">
            <a:off x="1524021" y="-6418"/>
            <a:ext cx="3058077" cy="686441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758E3A4-6405-41FF-AFF0-66BD347F54C3}"/>
              </a:ext>
            </a:extLst>
          </p:cNvPr>
          <p:cNvSpPr>
            <a:spLocks noGrp="1"/>
          </p:cNvSpPr>
          <p:nvPr>
            <p:ph idx="1"/>
          </p:nvPr>
        </p:nvSpPr>
        <p:spPr>
          <a:xfrm>
            <a:off x="5050917" y="2011681"/>
            <a:ext cx="4821746" cy="3766185"/>
          </a:xfrm>
        </p:spPr>
        <p:txBody>
          <a:bodyPr>
            <a:normAutofit fontScale="92500" lnSpcReduction="10000"/>
          </a:bodyPr>
          <a:lstStyle/>
          <a:p>
            <a:pPr marL="0" indent="0">
              <a:buNone/>
            </a:pPr>
            <a:endParaRPr lang="en-GB" altLang="en-US" sz="2000" b="1" dirty="0"/>
          </a:p>
          <a:p>
            <a:pPr lvl="1" fontAlgn="base">
              <a:spcAft>
                <a:spcPct val="0"/>
              </a:spcAft>
              <a:buClr>
                <a:srgbClr val="FF5050"/>
              </a:buClr>
              <a:buFont typeface="Courier New" panose="02070309020205020404" pitchFamily="49" charset="0"/>
              <a:buChar char="o"/>
            </a:pPr>
            <a:r>
              <a:rPr lang="en-GB" altLang="en-US" sz="2000" dirty="0">
                <a:latin typeface="Arial" panose="020B0604020202020204" pitchFamily="34" charset="0"/>
                <a:cs typeface="Times New Roman" panose="02020603050405020304" pitchFamily="18" charset="0"/>
              </a:rPr>
              <a:t>Team members meet </a:t>
            </a:r>
          </a:p>
          <a:p>
            <a:pPr lvl="1" fontAlgn="base">
              <a:spcAft>
                <a:spcPct val="0"/>
              </a:spcAft>
              <a:buClr>
                <a:srgbClr val="FF5050"/>
              </a:buClr>
              <a:buFont typeface="Courier New" panose="02070309020205020404" pitchFamily="49" charset="0"/>
              <a:buChar char="o"/>
            </a:pPr>
            <a:r>
              <a:rPr lang="en-GB" altLang="en-US" sz="2000" dirty="0">
                <a:latin typeface="Arial" panose="020B0604020202020204" pitchFamily="34" charset="0"/>
                <a:cs typeface="Times New Roman" panose="02020603050405020304" pitchFamily="18" charset="0"/>
              </a:rPr>
              <a:t>Relationships have not formed</a:t>
            </a:r>
          </a:p>
          <a:p>
            <a:pPr lvl="1" fontAlgn="base">
              <a:spcAft>
                <a:spcPct val="0"/>
              </a:spcAft>
              <a:buClr>
                <a:srgbClr val="FF5050"/>
              </a:buClr>
              <a:buFont typeface="Courier New" panose="02070309020205020404" pitchFamily="49" charset="0"/>
              <a:buChar char="o"/>
            </a:pPr>
            <a:r>
              <a:rPr lang="en-GB" altLang="en-US" sz="2000" dirty="0">
                <a:latin typeface="Arial" panose="020B0604020202020204" pitchFamily="34" charset="0"/>
                <a:cs typeface="Times New Roman" panose="02020603050405020304" pitchFamily="18" charset="0"/>
              </a:rPr>
              <a:t>People are “weighing” each other</a:t>
            </a:r>
          </a:p>
          <a:p>
            <a:pPr lvl="1" fontAlgn="base">
              <a:spcAft>
                <a:spcPct val="0"/>
              </a:spcAft>
              <a:buClr>
                <a:srgbClr val="FF5050"/>
              </a:buClr>
              <a:buFont typeface="Courier New" panose="02070309020205020404" pitchFamily="49" charset="0"/>
              <a:buChar char="o"/>
            </a:pPr>
            <a:r>
              <a:rPr lang="en-GB" altLang="en-US" sz="2000" dirty="0">
                <a:latin typeface="Arial" panose="020B0604020202020204" pitchFamily="34" charset="0"/>
                <a:cs typeface="Times New Roman" panose="02020603050405020304" pitchFamily="18" charset="0"/>
              </a:rPr>
              <a:t>People wonder what is expected of them </a:t>
            </a:r>
          </a:p>
          <a:p>
            <a:pPr lvl="1" fontAlgn="base">
              <a:spcAft>
                <a:spcPct val="0"/>
              </a:spcAft>
              <a:buClr>
                <a:srgbClr val="FF5050"/>
              </a:buClr>
              <a:buFont typeface="Courier New" panose="02070309020205020404" pitchFamily="49" charset="0"/>
              <a:buChar char="o"/>
            </a:pPr>
            <a:r>
              <a:rPr lang="en-GB" altLang="en-US" sz="2000" dirty="0">
                <a:latin typeface="Arial" panose="020B0604020202020204" pitchFamily="34" charset="0"/>
                <a:cs typeface="Times New Roman" panose="02020603050405020304" pitchFamily="18" charset="0"/>
              </a:rPr>
              <a:t>Communications will be formal &amp; brief</a:t>
            </a:r>
          </a:p>
          <a:p>
            <a:pPr lvl="1" fontAlgn="base">
              <a:spcAft>
                <a:spcPct val="0"/>
              </a:spcAft>
              <a:buClr>
                <a:srgbClr val="FF5050"/>
              </a:buClr>
              <a:buFont typeface="Courier New" panose="02070309020205020404" pitchFamily="49" charset="0"/>
              <a:buChar char="o"/>
            </a:pPr>
            <a:r>
              <a:rPr lang="en-GB" altLang="en-US" sz="2000" dirty="0">
                <a:latin typeface="Arial" panose="020B0604020202020204" pitchFamily="34" charset="0"/>
                <a:cs typeface="Times New Roman" panose="02020603050405020304" pitchFamily="18" charset="0"/>
              </a:rPr>
              <a:t>Introductions are important</a:t>
            </a:r>
          </a:p>
          <a:p>
            <a:pPr lvl="1" fontAlgn="base">
              <a:spcAft>
                <a:spcPct val="0"/>
              </a:spcAft>
              <a:buClr>
                <a:srgbClr val="FF5050"/>
              </a:buClr>
              <a:buFont typeface="Courier New" panose="02070309020205020404" pitchFamily="49" charset="0"/>
              <a:buChar char="o"/>
            </a:pPr>
            <a:r>
              <a:rPr lang="en-GB" altLang="en-US" sz="2000" dirty="0">
                <a:latin typeface="Arial" panose="020B0604020202020204" pitchFamily="34" charset="0"/>
                <a:cs typeface="Times New Roman" panose="02020603050405020304" pitchFamily="18" charset="0"/>
              </a:rPr>
              <a:t>Outgoing characters may dominate</a:t>
            </a:r>
          </a:p>
          <a:p>
            <a:pPr lvl="1" fontAlgn="base">
              <a:spcAft>
                <a:spcPct val="0"/>
              </a:spcAft>
              <a:buClr>
                <a:srgbClr val="FF5050"/>
              </a:buClr>
              <a:buFont typeface="Courier New" panose="02070309020205020404" pitchFamily="49" charset="0"/>
              <a:buChar char="o"/>
            </a:pPr>
            <a:r>
              <a:rPr lang="en-GB" altLang="en-US" sz="2000" dirty="0">
                <a:latin typeface="Arial" panose="020B0604020202020204" pitchFamily="34" charset="0"/>
                <a:cs typeface="Times New Roman" panose="02020603050405020304" pitchFamily="18" charset="0"/>
              </a:rPr>
              <a:t>There is a need for formal leadership</a:t>
            </a:r>
            <a:r>
              <a:rPr lang="en-GB" altLang="en-US" sz="2000" dirty="0">
                <a:latin typeface="Arial" panose="020B0604020202020204" pitchFamily="34" charset="0"/>
              </a:rPr>
              <a:t> </a:t>
            </a:r>
          </a:p>
          <a:p>
            <a:endParaRPr lang="en-GB" sz="2000" dirty="0"/>
          </a:p>
        </p:txBody>
      </p:sp>
    </p:spTree>
    <p:extLst>
      <p:ext uri="{BB962C8B-B14F-4D97-AF65-F5344CB8AC3E}">
        <p14:creationId xmlns:p14="http://schemas.microsoft.com/office/powerpoint/2010/main" val="33506454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6AB2D-BD09-4802-9E77-C63BB1FDC45F}"/>
              </a:ext>
            </a:extLst>
          </p:cNvPr>
          <p:cNvSpPr>
            <a:spLocks noGrp="1"/>
          </p:cNvSpPr>
          <p:nvPr>
            <p:ph type="title"/>
          </p:nvPr>
        </p:nvSpPr>
        <p:spPr>
          <a:xfrm>
            <a:off x="5036344" y="499533"/>
            <a:ext cx="4922045" cy="1658198"/>
          </a:xfrm>
        </p:spPr>
        <p:txBody>
          <a:bodyPr>
            <a:normAutofit/>
          </a:bodyPr>
          <a:lstStyle/>
          <a:p>
            <a:r>
              <a:rPr lang="en-US" altLang="en-US">
                <a:solidFill>
                  <a:srgbClr val="126D51"/>
                </a:solidFill>
                <a:cs typeface="Arial" panose="020B0604020202020204" pitchFamily="34" charset="0"/>
              </a:rPr>
              <a:t>2. Storming</a:t>
            </a:r>
            <a:endParaRPr lang="en-GB">
              <a:solidFill>
                <a:srgbClr val="126D51"/>
              </a:solidFill>
            </a:endParaRPr>
          </a:p>
        </p:txBody>
      </p:sp>
      <p:pic>
        <p:nvPicPr>
          <p:cNvPr id="4" name="Picture 3"/>
          <p:cNvPicPr>
            <a:picLocks noChangeAspect="1"/>
          </p:cNvPicPr>
          <p:nvPr/>
        </p:nvPicPr>
        <p:blipFill rotWithShape="1">
          <a:blip r:embed="rId3">
            <a:extLst>
              <a:ext uri="{BEBA8EAE-BF5A-486C-A8C5-ECC9F3942E4B}">
                <a14:imgProps xmlns:a14="http://schemas.microsoft.com/office/drawing/2010/main">
                  <a14:imgLayer r:embed="rId4">
                    <a14:imgEffect>
                      <a14:artisticPaintBrush/>
                    </a14:imgEffect>
                  </a14:imgLayer>
                </a14:imgProps>
              </a:ext>
            </a:extLst>
          </a:blip>
          <a:srcRect l="20028" r="35421" b="-2"/>
          <a:stretch/>
        </p:blipFill>
        <p:spPr>
          <a:xfrm>
            <a:off x="1524021" y="-6418"/>
            <a:ext cx="3058077" cy="6864418"/>
          </a:xfrm>
          <a:prstGeom prst="rect">
            <a:avLst/>
          </a:prstGeom>
        </p:spPr>
      </p:pic>
      <p:sp>
        <p:nvSpPr>
          <p:cNvPr id="3" name="Content Placeholder 2">
            <a:extLst>
              <a:ext uri="{FF2B5EF4-FFF2-40B4-BE49-F238E27FC236}">
                <a16:creationId xmlns:a16="http://schemas.microsoft.com/office/drawing/2014/main" id="{1FBF4F1D-C6FF-49D3-8DC7-70FC494270E4}"/>
              </a:ext>
            </a:extLst>
          </p:cNvPr>
          <p:cNvSpPr>
            <a:spLocks noGrp="1"/>
          </p:cNvSpPr>
          <p:nvPr>
            <p:ph idx="1"/>
          </p:nvPr>
        </p:nvSpPr>
        <p:spPr>
          <a:xfrm>
            <a:off x="5036344" y="1700808"/>
            <a:ext cx="6754967" cy="3766185"/>
          </a:xfrm>
        </p:spPr>
        <p:txBody>
          <a:bodyPr>
            <a:normAutofit fontScale="92500" lnSpcReduction="10000"/>
          </a:bodyPr>
          <a:lstStyle/>
          <a:p>
            <a:pPr marL="0" indent="0">
              <a:buClr>
                <a:srgbClr val="FF5050"/>
              </a:buClr>
              <a:buNone/>
            </a:pPr>
            <a:endParaRPr lang="en-GB" altLang="en-US" b="1" dirty="0"/>
          </a:p>
          <a:p>
            <a:pPr lvl="1">
              <a:buClr>
                <a:srgbClr val="FF5050"/>
              </a:buClr>
              <a:buFont typeface="Wingdings" panose="05000000000000000000" pitchFamily="2" charset="2"/>
              <a:buChar char="Ø"/>
            </a:pPr>
            <a:r>
              <a:rPr lang="en-GB" altLang="en-US" dirty="0">
                <a:latin typeface="Arial" panose="020B0604020202020204" pitchFamily="34" charset="0"/>
                <a:cs typeface="Times New Roman" panose="02020603050405020304" pitchFamily="18" charset="0"/>
              </a:rPr>
              <a:t>Team members are competing for position</a:t>
            </a:r>
          </a:p>
          <a:p>
            <a:pPr marL="0" lvl="1" indent="0">
              <a:buClr>
                <a:srgbClr val="FF5050"/>
              </a:buClr>
              <a:buNone/>
            </a:pPr>
            <a:endParaRPr lang="en-GB" altLang="en-US" dirty="0">
              <a:latin typeface="Arial" panose="020B0604020202020204" pitchFamily="34" charset="0"/>
              <a:cs typeface="Times New Roman" panose="02020603050405020304" pitchFamily="18" charset="0"/>
            </a:endParaRPr>
          </a:p>
          <a:p>
            <a:pPr lvl="1">
              <a:buClr>
                <a:srgbClr val="FF5050"/>
              </a:buClr>
              <a:buFont typeface="Wingdings" panose="05000000000000000000" pitchFamily="2" charset="2"/>
              <a:buChar char="Ø"/>
            </a:pPr>
            <a:r>
              <a:rPr lang="en-GB" altLang="en-US" dirty="0">
                <a:latin typeface="Arial" panose="020B0604020202020204" pitchFamily="34" charset="0"/>
                <a:cs typeface="Times New Roman" panose="02020603050405020304" pitchFamily="18" charset="0"/>
              </a:rPr>
              <a:t>Conflict occurs whilst sorting out roles and responsibilities</a:t>
            </a:r>
          </a:p>
          <a:p>
            <a:pPr marL="0" lvl="1" indent="0">
              <a:buClr>
                <a:srgbClr val="FF5050"/>
              </a:buClr>
              <a:buNone/>
            </a:pPr>
            <a:endParaRPr lang="en-GB" altLang="en-US" dirty="0">
              <a:latin typeface="Arial" panose="020B0604020202020204" pitchFamily="34" charset="0"/>
              <a:cs typeface="Times New Roman" panose="02020603050405020304" pitchFamily="18" charset="0"/>
            </a:endParaRPr>
          </a:p>
          <a:p>
            <a:pPr lvl="1">
              <a:buClr>
                <a:srgbClr val="FF5050"/>
              </a:buClr>
              <a:buFont typeface="Wingdings" panose="05000000000000000000" pitchFamily="2" charset="2"/>
              <a:buChar char="Ø"/>
            </a:pPr>
            <a:r>
              <a:rPr lang="en-GB" altLang="en-US" dirty="0">
                <a:latin typeface="Arial" panose="020B0604020202020204" pitchFamily="34" charset="0"/>
                <a:cs typeface="Times New Roman" panose="02020603050405020304" pitchFamily="18" charset="0"/>
              </a:rPr>
              <a:t>Team members may resist the task at an emotional level</a:t>
            </a:r>
            <a:r>
              <a:rPr lang="en-GB" altLang="en-US" dirty="0">
                <a:latin typeface="Arial" panose="020B0604020202020204" pitchFamily="34" charset="0"/>
              </a:rPr>
              <a:t> </a:t>
            </a:r>
          </a:p>
          <a:p>
            <a:pPr>
              <a:buFont typeface="Wingdings" panose="05000000000000000000" pitchFamily="2" charset="2"/>
              <a:buChar char="Ø"/>
            </a:pPr>
            <a:endParaRPr lang="en-GB" dirty="0"/>
          </a:p>
        </p:txBody>
      </p:sp>
    </p:spTree>
    <p:extLst>
      <p:ext uri="{BB962C8B-B14F-4D97-AF65-F5344CB8AC3E}">
        <p14:creationId xmlns:p14="http://schemas.microsoft.com/office/powerpoint/2010/main" val="679983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3CC32-719A-40CF-9B41-B874C15FFF92}"/>
              </a:ext>
            </a:extLst>
          </p:cNvPr>
          <p:cNvSpPr>
            <a:spLocks noGrp="1"/>
          </p:cNvSpPr>
          <p:nvPr>
            <p:ph type="title"/>
          </p:nvPr>
        </p:nvSpPr>
        <p:spPr>
          <a:xfrm>
            <a:off x="5036344" y="499533"/>
            <a:ext cx="4922045" cy="1658198"/>
          </a:xfrm>
        </p:spPr>
        <p:txBody>
          <a:bodyPr>
            <a:normAutofit/>
          </a:bodyPr>
          <a:lstStyle/>
          <a:p>
            <a:r>
              <a:rPr lang="en-US" altLang="en-US">
                <a:solidFill>
                  <a:srgbClr val="546981"/>
                </a:solidFill>
                <a:cs typeface="Arial" panose="020B0604020202020204" pitchFamily="34" charset="0"/>
              </a:rPr>
              <a:t>3. Norming</a:t>
            </a:r>
            <a:endParaRPr lang="en-GB">
              <a:solidFill>
                <a:srgbClr val="546981"/>
              </a:solidFill>
            </a:endParaRPr>
          </a:p>
        </p:txBody>
      </p:sp>
      <p:pic>
        <p:nvPicPr>
          <p:cNvPr id="4098" name="Picture 2" descr="Related image"/>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artisticPlasticWrap/>
                    </a14:imgEffect>
                  </a14:imgLayer>
                </a14:imgProps>
              </a:ext>
              <a:ext uri="{28A0092B-C50C-407E-A947-70E740481C1C}">
                <a14:useLocalDpi xmlns:a14="http://schemas.microsoft.com/office/drawing/2010/main" val="0"/>
              </a:ext>
            </a:extLst>
          </a:blip>
          <a:srcRect l="33750" r="17562"/>
          <a:stretch/>
        </p:blipFill>
        <p:spPr bwMode="auto">
          <a:xfrm>
            <a:off x="1524021" y="-6418"/>
            <a:ext cx="3058077" cy="686441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0C9F9CD-F7C4-402F-92EC-AF13A5639BD6}"/>
              </a:ext>
            </a:extLst>
          </p:cNvPr>
          <p:cNvSpPr>
            <a:spLocks noGrp="1"/>
          </p:cNvSpPr>
          <p:nvPr>
            <p:ph idx="1"/>
          </p:nvPr>
        </p:nvSpPr>
        <p:spPr>
          <a:xfrm>
            <a:off x="5050917" y="2011681"/>
            <a:ext cx="4821746" cy="3766185"/>
          </a:xfrm>
        </p:spPr>
        <p:txBody>
          <a:bodyPr>
            <a:normAutofit/>
          </a:bodyPr>
          <a:lstStyle/>
          <a:p>
            <a:pPr marL="342900" lvl="1">
              <a:buClr>
                <a:srgbClr val="FF5050"/>
              </a:buClr>
              <a:buFont typeface="Arial" panose="020B0604020202020204" pitchFamily="34" charset="0"/>
              <a:buChar char="•"/>
            </a:pPr>
            <a:r>
              <a:rPr lang="en-GB" altLang="en-US" dirty="0">
                <a:latin typeface="Arial" panose="020B0604020202020204" pitchFamily="34" charset="0"/>
                <a:cs typeface="Times New Roman" panose="02020603050405020304" pitchFamily="18" charset="0"/>
              </a:rPr>
              <a:t>Co-operation develops</a:t>
            </a:r>
          </a:p>
          <a:p>
            <a:pPr marL="342900" lvl="1">
              <a:buClr>
                <a:srgbClr val="FF5050"/>
              </a:buClr>
              <a:buFont typeface="Arial" panose="020B0604020202020204" pitchFamily="34" charset="0"/>
              <a:buChar char="•"/>
            </a:pPr>
            <a:r>
              <a:rPr lang="en-GB" altLang="en-US" dirty="0">
                <a:latin typeface="Arial" panose="020B0604020202020204" pitchFamily="34" charset="0"/>
                <a:cs typeface="Times New Roman" panose="02020603050405020304" pitchFamily="18" charset="0"/>
              </a:rPr>
              <a:t>The team’s “norms” are developed</a:t>
            </a:r>
          </a:p>
          <a:p>
            <a:pPr marL="342900" lvl="1">
              <a:buClr>
                <a:srgbClr val="FF5050"/>
              </a:buClr>
              <a:buFont typeface="Arial" panose="020B0604020202020204" pitchFamily="34" charset="0"/>
              <a:buChar char="•"/>
            </a:pPr>
            <a:r>
              <a:rPr lang="en-GB" altLang="en-US" dirty="0">
                <a:latin typeface="Arial" panose="020B0604020202020204" pitchFamily="34" charset="0"/>
                <a:cs typeface="Times New Roman" panose="02020603050405020304" pitchFamily="18" charset="0"/>
              </a:rPr>
              <a:t>Conflicts are settled</a:t>
            </a:r>
          </a:p>
          <a:p>
            <a:pPr marL="342900" lvl="1">
              <a:buClr>
                <a:srgbClr val="FF5050"/>
              </a:buClr>
              <a:buFont typeface="Arial" panose="020B0604020202020204" pitchFamily="34" charset="0"/>
              <a:buChar char="•"/>
            </a:pPr>
            <a:r>
              <a:rPr lang="en-GB" altLang="en-US" dirty="0">
                <a:latin typeface="Arial" panose="020B0604020202020204" pitchFamily="34" charset="0"/>
                <a:cs typeface="Times New Roman" panose="02020603050405020304" pitchFamily="18" charset="0"/>
              </a:rPr>
              <a:t>Views are exchanged </a:t>
            </a:r>
          </a:p>
          <a:p>
            <a:pPr>
              <a:buFont typeface="Wingdings" panose="05000000000000000000" pitchFamily="2" charset="2"/>
              <a:buChar char="q"/>
            </a:pPr>
            <a:endParaRPr lang="en-GB" dirty="0"/>
          </a:p>
        </p:txBody>
      </p:sp>
    </p:spTree>
    <p:extLst>
      <p:ext uri="{BB962C8B-B14F-4D97-AF65-F5344CB8AC3E}">
        <p14:creationId xmlns:p14="http://schemas.microsoft.com/office/powerpoint/2010/main" val="29687374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DB83E2-1698-484C-98CE-495186CD46C8}"/>
              </a:ext>
            </a:extLst>
          </p:cNvPr>
          <p:cNvSpPr>
            <a:spLocks noGrp="1"/>
          </p:cNvSpPr>
          <p:nvPr>
            <p:ph type="title"/>
          </p:nvPr>
        </p:nvSpPr>
        <p:spPr>
          <a:xfrm>
            <a:off x="5036344" y="499533"/>
            <a:ext cx="4922045" cy="1658198"/>
          </a:xfrm>
        </p:spPr>
        <p:txBody>
          <a:bodyPr>
            <a:normAutofit/>
          </a:bodyPr>
          <a:lstStyle/>
          <a:p>
            <a:r>
              <a:rPr lang="en-US" altLang="en-US">
                <a:solidFill>
                  <a:srgbClr val="96665B"/>
                </a:solidFill>
                <a:cs typeface="Arial" panose="020B0604020202020204" pitchFamily="34" charset="0"/>
              </a:rPr>
              <a:t>4. Performing</a:t>
            </a:r>
            <a:endParaRPr lang="en-GB">
              <a:solidFill>
                <a:srgbClr val="96665B"/>
              </a:solidFill>
            </a:endParaRPr>
          </a:p>
        </p:txBody>
      </p:sp>
      <p:pic>
        <p:nvPicPr>
          <p:cNvPr id="5122" name="Picture 2" descr="Related imag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29253" r="37334" b="-2"/>
          <a:stretch/>
        </p:blipFill>
        <p:spPr bwMode="auto">
          <a:xfrm>
            <a:off x="1524021" y="-6418"/>
            <a:ext cx="3058077" cy="686441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0118B93-6DA9-4701-86F9-DD271EC2C570}"/>
              </a:ext>
            </a:extLst>
          </p:cNvPr>
          <p:cNvSpPr>
            <a:spLocks noGrp="1"/>
          </p:cNvSpPr>
          <p:nvPr>
            <p:ph idx="1"/>
          </p:nvPr>
        </p:nvSpPr>
        <p:spPr>
          <a:xfrm>
            <a:off x="5050917" y="2011681"/>
            <a:ext cx="4821746" cy="3766185"/>
          </a:xfrm>
        </p:spPr>
        <p:txBody>
          <a:bodyPr>
            <a:normAutofit fontScale="92500" lnSpcReduction="20000"/>
          </a:bodyPr>
          <a:lstStyle/>
          <a:p>
            <a:pPr lvl="1">
              <a:buClr>
                <a:srgbClr val="FF5050"/>
              </a:buClr>
              <a:buFontTx/>
              <a:buChar char="–"/>
            </a:pPr>
            <a:r>
              <a:rPr lang="en-GB" altLang="en-US" dirty="0">
                <a:latin typeface="Arial" panose="020B0604020202020204" pitchFamily="34" charset="0"/>
                <a:cs typeface="Times New Roman" panose="02020603050405020304" pitchFamily="18" charset="0"/>
              </a:rPr>
              <a:t>Teamwork is achieved</a:t>
            </a:r>
          </a:p>
          <a:p>
            <a:pPr lvl="1">
              <a:buClr>
                <a:srgbClr val="FF5050"/>
              </a:buClr>
              <a:buFontTx/>
              <a:buChar char="–"/>
            </a:pPr>
            <a:r>
              <a:rPr lang="en-GB" altLang="en-US" dirty="0">
                <a:latin typeface="Arial" panose="020B0604020202020204" pitchFamily="34" charset="0"/>
                <a:cs typeface="Times New Roman" panose="02020603050405020304" pitchFamily="18" charset="0"/>
              </a:rPr>
              <a:t>Roles are flexible and fully supported</a:t>
            </a:r>
          </a:p>
          <a:p>
            <a:pPr lvl="1">
              <a:buClr>
                <a:srgbClr val="FF5050"/>
              </a:buClr>
              <a:buFontTx/>
              <a:buChar char="–"/>
            </a:pPr>
            <a:r>
              <a:rPr lang="en-GB" altLang="en-US" dirty="0">
                <a:latin typeface="Arial" panose="020B0604020202020204" pitchFamily="34" charset="0"/>
                <a:cs typeface="Times New Roman" panose="02020603050405020304" pitchFamily="18" charset="0"/>
              </a:rPr>
              <a:t>Solutions are found and implemented</a:t>
            </a:r>
          </a:p>
          <a:p>
            <a:pPr lvl="1">
              <a:buClr>
                <a:srgbClr val="FF5050"/>
              </a:buClr>
              <a:buFontTx/>
              <a:buChar char="–"/>
            </a:pPr>
            <a:r>
              <a:rPr lang="en-GB" altLang="en-US" dirty="0">
                <a:latin typeface="Arial" panose="020B0604020202020204" pitchFamily="34" charset="0"/>
                <a:cs typeface="Times New Roman" panose="02020603050405020304" pitchFamily="18" charset="0"/>
              </a:rPr>
              <a:t>Excellence is achieved in standards of working</a:t>
            </a:r>
          </a:p>
          <a:p>
            <a:pPr lvl="1">
              <a:buClr>
                <a:srgbClr val="FF5050"/>
              </a:buClr>
              <a:buFontTx/>
              <a:buChar char="–"/>
            </a:pPr>
            <a:r>
              <a:rPr lang="en-GB" altLang="en-US" dirty="0">
                <a:latin typeface="Arial" panose="020B0604020202020204" pitchFamily="34" charset="0"/>
                <a:cs typeface="Times New Roman" panose="02020603050405020304" pitchFamily="18" charset="0"/>
              </a:rPr>
              <a:t>External leadership is minimised as team self-manages</a:t>
            </a:r>
            <a:r>
              <a:rPr lang="en-GB" altLang="en-US" dirty="0">
                <a:latin typeface="Arial" panose="020B0604020202020204" pitchFamily="34" charset="0"/>
              </a:rPr>
              <a:t> </a:t>
            </a:r>
          </a:p>
          <a:p>
            <a:endParaRPr lang="en-GB" dirty="0"/>
          </a:p>
        </p:txBody>
      </p:sp>
    </p:spTree>
    <p:extLst>
      <p:ext uri="{BB962C8B-B14F-4D97-AF65-F5344CB8AC3E}">
        <p14:creationId xmlns:p14="http://schemas.microsoft.com/office/powerpoint/2010/main" val="65227233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A5530B-ABFD-4A9E-ABE5-8B36786718A8}"/>
              </a:ext>
            </a:extLst>
          </p:cNvPr>
          <p:cNvSpPr>
            <a:spLocks noGrp="1"/>
          </p:cNvSpPr>
          <p:nvPr>
            <p:ph type="title"/>
          </p:nvPr>
        </p:nvSpPr>
        <p:spPr>
          <a:xfrm>
            <a:off x="5036344" y="499533"/>
            <a:ext cx="4922045" cy="1658198"/>
          </a:xfrm>
        </p:spPr>
        <p:txBody>
          <a:bodyPr>
            <a:normAutofit/>
          </a:bodyPr>
          <a:lstStyle/>
          <a:p>
            <a:r>
              <a:rPr lang="en-GB" altLang="en-US">
                <a:solidFill>
                  <a:srgbClr val="647E6A"/>
                </a:solidFill>
                <a:cs typeface="Arial" panose="020B0604020202020204" pitchFamily="34" charset="0"/>
              </a:rPr>
              <a:t>5.  Adjourning (or Mourning) </a:t>
            </a:r>
            <a:endParaRPr lang="en-GB">
              <a:solidFill>
                <a:srgbClr val="647E6A"/>
              </a:solidFill>
            </a:endParaRPr>
          </a:p>
        </p:txBody>
      </p:sp>
      <p:pic>
        <p:nvPicPr>
          <p:cNvPr id="6146" name="Picture 2" descr="Image result for teams"/>
          <p:cNvPicPr>
            <a:picLocks noChangeAspect="1" noChangeArrowheads="1"/>
          </p:cNvPicPr>
          <p:nvPr/>
        </p:nvPicPr>
        <p:blipFill rotWithShape="1">
          <a:blip r:embed="rId3">
            <a:extLst>
              <a:ext uri="{28A0092B-C50C-407E-A947-70E740481C1C}">
                <a14:useLocalDpi xmlns:a14="http://schemas.microsoft.com/office/drawing/2010/main" val="0"/>
              </a:ext>
            </a:extLst>
          </a:blip>
          <a:srcRect l="49618" r="27661"/>
          <a:stretch/>
        </p:blipFill>
        <p:spPr bwMode="auto">
          <a:xfrm>
            <a:off x="1524021" y="-6418"/>
            <a:ext cx="3058077" cy="6864418"/>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EE937D6-009E-45CC-8957-5661187BB094}"/>
              </a:ext>
            </a:extLst>
          </p:cNvPr>
          <p:cNvSpPr>
            <a:spLocks noGrp="1"/>
          </p:cNvSpPr>
          <p:nvPr>
            <p:ph idx="1"/>
          </p:nvPr>
        </p:nvSpPr>
        <p:spPr>
          <a:xfrm>
            <a:off x="5138512" y="2348880"/>
            <a:ext cx="4821746" cy="3766185"/>
          </a:xfrm>
        </p:spPr>
        <p:txBody>
          <a:bodyPr>
            <a:normAutofit/>
          </a:bodyPr>
          <a:lstStyle/>
          <a:p>
            <a:pPr lvl="1">
              <a:buClr>
                <a:srgbClr val="FF5050"/>
              </a:buClr>
              <a:buFontTx/>
              <a:buChar char="–"/>
            </a:pPr>
            <a:r>
              <a:rPr lang="en-GB" altLang="en-US" dirty="0"/>
              <a:t>Bittersweet sense of accomplishment</a:t>
            </a:r>
            <a:r>
              <a:rPr lang="en-US" altLang="en-US" dirty="0"/>
              <a:t> </a:t>
            </a:r>
            <a:endParaRPr lang="en-GB" altLang="en-US" dirty="0">
              <a:latin typeface="Arial" panose="020B0604020202020204" pitchFamily="34" charset="0"/>
              <a:cs typeface="Times New Roman" panose="02020603050405020304" pitchFamily="18" charset="0"/>
            </a:endParaRPr>
          </a:p>
          <a:p>
            <a:pPr lvl="1">
              <a:buClr>
                <a:srgbClr val="FF5050"/>
              </a:buClr>
              <a:buFontTx/>
              <a:buChar char="–"/>
            </a:pPr>
            <a:r>
              <a:rPr lang="en-GB" altLang="en-US" dirty="0"/>
              <a:t>Reluctance to say good-bye</a:t>
            </a:r>
            <a:r>
              <a:rPr lang="en-US" altLang="en-US" dirty="0"/>
              <a:t> </a:t>
            </a:r>
            <a:endParaRPr lang="en-GB" altLang="en-US" dirty="0">
              <a:latin typeface="Arial" panose="020B0604020202020204" pitchFamily="34" charset="0"/>
              <a:cs typeface="Times New Roman" panose="02020603050405020304" pitchFamily="18" charset="0"/>
            </a:endParaRPr>
          </a:p>
          <a:p>
            <a:pPr lvl="1">
              <a:buClr>
                <a:srgbClr val="FF5050"/>
              </a:buClr>
              <a:buFontTx/>
              <a:buChar char="–"/>
            </a:pPr>
            <a:r>
              <a:rPr lang="en-GB" altLang="en-US" dirty="0"/>
              <a:t>Many personal relationships formed </a:t>
            </a:r>
          </a:p>
          <a:p>
            <a:endParaRPr lang="en-GB" dirty="0"/>
          </a:p>
        </p:txBody>
      </p:sp>
    </p:spTree>
    <p:extLst>
      <p:ext uri="{BB962C8B-B14F-4D97-AF65-F5344CB8AC3E}">
        <p14:creationId xmlns:p14="http://schemas.microsoft.com/office/powerpoint/2010/main" val="11904240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B89EB-DDC7-7A25-0E9F-7CC26633CBCA}"/>
              </a:ext>
            </a:extLst>
          </p:cNvPr>
          <p:cNvSpPr>
            <a:spLocks noGrp="1"/>
          </p:cNvSpPr>
          <p:nvPr>
            <p:ph type="title"/>
          </p:nvPr>
        </p:nvSpPr>
        <p:spPr/>
        <p:txBody>
          <a:bodyPr/>
          <a:lstStyle/>
          <a:p>
            <a:r>
              <a:rPr lang="en-GB" dirty="0"/>
              <a:t>QUIZ TIME</a:t>
            </a:r>
          </a:p>
        </p:txBody>
      </p:sp>
      <p:sp>
        <p:nvSpPr>
          <p:cNvPr id="3" name="Content Placeholder 2">
            <a:extLst>
              <a:ext uri="{FF2B5EF4-FFF2-40B4-BE49-F238E27FC236}">
                <a16:creationId xmlns:a16="http://schemas.microsoft.com/office/drawing/2014/main" id="{44870375-3E74-6861-989E-61CA1A59A9CA}"/>
              </a:ext>
            </a:extLst>
          </p:cNvPr>
          <p:cNvSpPr>
            <a:spLocks noGrp="1"/>
          </p:cNvSpPr>
          <p:nvPr>
            <p:ph idx="1"/>
          </p:nvPr>
        </p:nvSpPr>
        <p:spPr/>
        <p:txBody>
          <a:bodyPr/>
          <a:lstStyle/>
          <a:p>
            <a:r>
              <a:rPr lang="en-GB" dirty="0"/>
              <a:t>Get into teams and give yourselves a team name.</a:t>
            </a:r>
          </a:p>
          <a:p>
            <a:r>
              <a:rPr lang="en-GB" dirty="0"/>
              <a:t>Appoint a scribe!</a:t>
            </a:r>
          </a:p>
          <a:p>
            <a:r>
              <a:rPr lang="en-GB" dirty="0"/>
              <a:t>For each of the following scenarios, state which stage you think the team are at.</a:t>
            </a:r>
          </a:p>
          <a:p>
            <a:r>
              <a:rPr lang="en-GB" dirty="0"/>
              <a:t>Don’t shout your answers out as we will go through the answers as a class after all 5 scenarios. </a:t>
            </a:r>
          </a:p>
        </p:txBody>
      </p:sp>
    </p:spTree>
    <p:extLst>
      <p:ext uri="{BB962C8B-B14F-4D97-AF65-F5344CB8AC3E}">
        <p14:creationId xmlns:p14="http://schemas.microsoft.com/office/powerpoint/2010/main" val="3827698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9B908-D44F-8735-C3E9-B300B92787C2}"/>
              </a:ext>
            </a:extLst>
          </p:cNvPr>
          <p:cNvSpPr>
            <a:spLocks noGrp="1"/>
          </p:cNvSpPr>
          <p:nvPr>
            <p:ph type="title"/>
          </p:nvPr>
        </p:nvSpPr>
        <p:spPr/>
        <p:txBody>
          <a:bodyPr/>
          <a:lstStyle/>
          <a:p>
            <a:r>
              <a:rPr lang="en-GB" dirty="0"/>
              <a:t>Scenario 1 – The Project Team</a:t>
            </a:r>
          </a:p>
        </p:txBody>
      </p:sp>
      <p:sp>
        <p:nvSpPr>
          <p:cNvPr id="3" name="Content Placeholder 2">
            <a:extLst>
              <a:ext uri="{FF2B5EF4-FFF2-40B4-BE49-F238E27FC236}">
                <a16:creationId xmlns:a16="http://schemas.microsoft.com/office/drawing/2014/main" id="{27208CA4-B51A-34D9-8F6E-EC48977E1634}"/>
              </a:ext>
            </a:extLst>
          </p:cNvPr>
          <p:cNvSpPr>
            <a:spLocks noGrp="1"/>
          </p:cNvSpPr>
          <p:nvPr>
            <p:ph idx="1"/>
          </p:nvPr>
        </p:nvSpPr>
        <p:spPr/>
        <p:txBody>
          <a:bodyPr/>
          <a:lstStyle/>
          <a:p>
            <a:r>
              <a:rPr lang="en-GB" dirty="0"/>
              <a:t>In a project team, two members argued over who should lead the creative direction, causing tension and confusion among others.</a:t>
            </a:r>
          </a:p>
        </p:txBody>
      </p:sp>
      <p:graphicFrame>
        <p:nvGraphicFramePr>
          <p:cNvPr id="4" name="Content Placeholder 2">
            <a:extLst>
              <a:ext uri="{FF2B5EF4-FFF2-40B4-BE49-F238E27FC236}">
                <a16:creationId xmlns:a16="http://schemas.microsoft.com/office/drawing/2014/main" id="{3DBB28CC-3575-575B-B367-83951362B054}"/>
              </a:ext>
            </a:extLst>
          </p:cNvPr>
          <p:cNvGraphicFramePr>
            <a:graphicFrameLocks/>
          </p:cNvGraphicFramePr>
          <p:nvPr>
            <p:extLst>
              <p:ext uri="{D42A27DB-BD31-4B8C-83A1-F6EECF244321}">
                <p14:modId xmlns:p14="http://schemas.microsoft.com/office/powerpoint/2010/main" val="4148277786"/>
              </p:ext>
            </p:extLst>
          </p:nvPr>
        </p:nvGraphicFramePr>
        <p:xfrm>
          <a:off x="4583831" y="3284984"/>
          <a:ext cx="6408713" cy="25202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637408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1160B6-5528-865F-AA08-AE8DC1625E6C}"/>
              </a:ext>
            </a:extLst>
          </p:cNvPr>
          <p:cNvSpPr>
            <a:spLocks noGrp="1"/>
          </p:cNvSpPr>
          <p:nvPr>
            <p:ph type="title"/>
          </p:nvPr>
        </p:nvSpPr>
        <p:spPr/>
        <p:txBody>
          <a:bodyPr/>
          <a:lstStyle/>
          <a:p>
            <a:r>
              <a:rPr lang="en-GB" dirty="0"/>
              <a:t>Scenario 2 – The Event Planning Team</a:t>
            </a:r>
          </a:p>
        </p:txBody>
      </p:sp>
      <p:sp>
        <p:nvSpPr>
          <p:cNvPr id="3" name="Content Placeholder 2">
            <a:extLst>
              <a:ext uri="{FF2B5EF4-FFF2-40B4-BE49-F238E27FC236}">
                <a16:creationId xmlns:a16="http://schemas.microsoft.com/office/drawing/2014/main" id="{A0C3EE3B-F4A4-27E5-6343-34386953656F}"/>
              </a:ext>
            </a:extLst>
          </p:cNvPr>
          <p:cNvSpPr>
            <a:spLocks noGrp="1"/>
          </p:cNvSpPr>
          <p:nvPr>
            <p:ph idx="1"/>
          </p:nvPr>
        </p:nvSpPr>
        <p:spPr/>
        <p:txBody>
          <a:bodyPr>
            <a:normAutofit/>
          </a:bodyPr>
          <a:lstStyle/>
          <a:p>
            <a:r>
              <a:rPr lang="en-GB" sz="2400" dirty="0"/>
              <a:t>After months of planning and executing a successful company conference, the Event Planning team held a final meeting to wrap up their work. They reviewed what went well and what could be improved for future events. The team members shared their appreciation for each other's efforts and celebrated their success with a small farewell gathering. </a:t>
            </a:r>
          </a:p>
        </p:txBody>
      </p:sp>
      <p:graphicFrame>
        <p:nvGraphicFramePr>
          <p:cNvPr id="4" name="Content Placeholder 2">
            <a:extLst>
              <a:ext uri="{FF2B5EF4-FFF2-40B4-BE49-F238E27FC236}">
                <a16:creationId xmlns:a16="http://schemas.microsoft.com/office/drawing/2014/main" id="{050796C1-F3F0-A714-41FA-433386D9BB9B}"/>
              </a:ext>
            </a:extLst>
          </p:cNvPr>
          <p:cNvGraphicFramePr>
            <a:graphicFrameLocks/>
          </p:cNvGraphicFramePr>
          <p:nvPr>
            <p:extLst>
              <p:ext uri="{D42A27DB-BD31-4B8C-83A1-F6EECF244321}">
                <p14:modId xmlns:p14="http://schemas.microsoft.com/office/powerpoint/2010/main" val="744266274"/>
              </p:ext>
            </p:extLst>
          </p:nvPr>
        </p:nvGraphicFramePr>
        <p:xfrm>
          <a:off x="4583831" y="3284984"/>
          <a:ext cx="6264697" cy="25922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314973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92FC72-01A1-3F7B-427F-F7313CD8F9A5}"/>
              </a:ext>
            </a:extLst>
          </p:cNvPr>
          <p:cNvSpPr>
            <a:spLocks noGrp="1"/>
          </p:cNvSpPr>
          <p:nvPr>
            <p:ph type="title"/>
          </p:nvPr>
        </p:nvSpPr>
        <p:spPr/>
        <p:txBody>
          <a:bodyPr/>
          <a:lstStyle/>
          <a:p>
            <a:r>
              <a:rPr lang="en-GB" dirty="0"/>
              <a:t>Scenario 3 – The Research Team</a:t>
            </a:r>
          </a:p>
        </p:txBody>
      </p:sp>
      <p:sp>
        <p:nvSpPr>
          <p:cNvPr id="3" name="Content Placeholder 2">
            <a:extLst>
              <a:ext uri="{FF2B5EF4-FFF2-40B4-BE49-F238E27FC236}">
                <a16:creationId xmlns:a16="http://schemas.microsoft.com/office/drawing/2014/main" id="{704D5C80-A7D2-3A09-79FC-39508FDA815F}"/>
              </a:ext>
            </a:extLst>
          </p:cNvPr>
          <p:cNvSpPr>
            <a:spLocks noGrp="1"/>
          </p:cNvSpPr>
          <p:nvPr>
            <p:ph idx="1"/>
          </p:nvPr>
        </p:nvSpPr>
        <p:spPr/>
        <p:txBody>
          <a:bodyPr>
            <a:normAutofit/>
          </a:bodyPr>
          <a:lstStyle/>
          <a:p>
            <a:r>
              <a:rPr lang="en-GB" sz="2400" dirty="0"/>
              <a:t>After initial conflicts and role negotiations, the research team reached a phase where members understood and accepted each other’s strengths and working styles. They established clear roles—Anna managed data collection, Brian focused on analysis, and Carla coordinated meetings. Team members communicated openly, gave constructive feedback, and supported one another.</a:t>
            </a:r>
          </a:p>
        </p:txBody>
      </p:sp>
      <p:graphicFrame>
        <p:nvGraphicFramePr>
          <p:cNvPr id="4" name="Content Placeholder 2">
            <a:extLst>
              <a:ext uri="{FF2B5EF4-FFF2-40B4-BE49-F238E27FC236}">
                <a16:creationId xmlns:a16="http://schemas.microsoft.com/office/drawing/2014/main" id="{901809B9-8B2D-907B-6A8E-8A1F45C326A0}"/>
              </a:ext>
            </a:extLst>
          </p:cNvPr>
          <p:cNvGraphicFramePr>
            <a:graphicFrameLocks/>
          </p:cNvGraphicFramePr>
          <p:nvPr>
            <p:extLst>
              <p:ext uri="{D42A27DB-BD31-4B8C-83A1-F6EECF244321}">
                <p14:modId xmlns:p14="http://schemas.microsoft.com/office/powerpoint/2010/main" val="1879142970"/>
              </p:ext>
            </p:extLst>
          </p:nvPr>
        </p:nvGraphicFramePr>
        <p:xfrm>
          <a:off x="4583831" y="3284984"/>
          <a:ext cx="6408713" cy="25922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474256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E81E00-30F4-14D5-D709-BE548952DE0D}"/>
              </a:ext>
            </a:extLst>
          </p:cNvPr>
          <p:cNvSpPr>
            <a:spLocks noGrp="1"/>
          </p:cNvSpPr>
          <p:nvPr>
            <p:ph type="title"/>
          </p:nvPr>
        </p:nvSpPr>
        <p:spPr/>
        <p:txBody>
          <a:bodyPr/>
          <a:lstStyle/>
          <a:p>
            <a:r>
              <a:rPr lang="en-GB" dirty="0"/>
              <a:t>Scenario 4 – The Product Team</a:t>
            </a:r>
          </a:p>
        </p:txBody>
      </p:sp>
      <p:sp>
        <p:nvSpPr>
          <p:cNvPr id="3" name="Content Placeholder 2">
            <a:extLst>
              <a:ext uri="{FF2B5EF4-FFF2-40B4-BE49-F238E27FC236}">
                <a16:creationId xmlns:a16="http://schemas.microsoft.com/office/drawing/2014/main" id="{4F12B6DC-4967-A98B-B7A3-52F30D7E51EB}"/>
              </a:ext>
            </a:extLst>
          </p:cNvPr>
          <p:cNvSpPr>
            <a:spLocks noGrp="1"/>
          </p:cNvSpPr>
          <p:nvPr>
            <p:ph idx="1"/>
          </p:nvPr>
        </p:nvSpPr>
        <p:spPr/>
        <p:txBody>
          <a:bodyPr>
            <a:normAutofit/>
          </a:bodyPr>
          <a:lstStyle/>
          <a:p>
            <a:r>
              <a:rPr lang="en-GB" sz="2800" dirty="0"/>
              <a:t>The New Product Development team met for the first time to discuss their goals and timelines. Members were polite and cautious, focusing on introductions and learning about each other's backgrounds. Everyone was eager but uncertain about their roles and how the team would function. </a:t>
            </a:r>
          </a:p>
        </p:txBody>
      </p:sp>
      <p:graphicFrame>
        <p:nvGraphicFramePr>
          <p:cNvPr id="4" name="Content Placeholder 2">
            <a:extLst>
              <a:ext uri="{FF2B5EF4-FFF2-40B4-BE49-F238E27FC236}">
                <a16:creationId xmlns:a16="http://schemas.microsoft.com/office/drawing/2014/main" id="{E4BC1DBA-57C7-94C9-CE81-6D5506F77DA2}"/>
              </a:ext>
            </a:extLst>
          </p:cNvPr>
          <p:cNvGraphicFramePr>
            <a:graphicFrameLocks/>
          </p:cNvGraphicFramePr>
          <p:nvPr>
            <p:extLst>
              <p:ext uri="{D42A27DB-BD31-4B8C-83A1-F6EECF244321}">
                <p14:modId xmlns:p14="http://schemas.microsoft.com/office/powerpoint/2010/main" val="3077283646"/>
              </p:ext>
            </p:extLst>
          </p:nvPr>
        </p:nvGraphicFramePr>
        <p:xfrm>
          <a:off x="4583831" y="3284984"/>
          <a:ext cx="6624737" cy="30243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260899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E2AC0-7627-8BB3-2061-EA1BA5B2249A}"/>
              </a:ext>
            </a:extLst>
          </p:cNvPr>
          <p:cNvSpPr>
            <a:spLocks noGrp="1"/>
          </p:cNvSpPr>
          <p:nvPr>
            <p:ph type="title"/>
          </p:nvPr>
        </p:nvSpPr>
        <p:spPr/>
        <p:txBody>
          <a:bodyPr/>
          <a:lstStyle/>
          <a:p>
            <a:r>
              <a:rPr lang="en-GB" dirty="0"/>
              <a:t>Scenario 5 – The Software Team</a:t>
            </a:r>
          </a:p>
        </p:txBody>
      </p:sp>
      <p:sp>
        <p:nvSpPr>
          <p:cNvPr id="3" name="Content Placeholder 2">
            <a:extLst>
              <a:ext uri="{FF2B5EF4-FFF2-40B4-BE49-F238E27FC236}">
                <a16:creationId xmlns:a16="http://schemas.microsoft.com/office/drawing/2014/main" id="{04543605-93DE-4A8E-CFFF-DDAC6CB1E720}"/>
              </a:ext>
            </a:extLst>
          </p:cNvPr>
          <p:cNvSpPr>
            <a:spLocks noGrp="1"/>
          </p:cNvSpPr>
          <p:nvPr>
            <p:ph idx="1"/>
          </p:nvPr>
        </p:nvSpPr>
        <p:spPr/>
        <p:txBody>
          <a:bodyPr>
            <a:normAutofit/>
          </a:bodyPr>
          <a:lstStyle/>
          <a:p>
            <a:r>
              <a:rPr lang="en-GB" sz="2400" dirty="0"/>
              <a:t>After months of working together, the software development team had reached a high level of trust and collaboration. Roles were clear, but flexible, with team members stepping up as needed to solve problems and support each other. Communication was open and constructive, allowing them to quickly resolve issues. The team was focused on delivering high-quality features on time and continuously improving their processes. </a:t>
            </a:r>
          </a:p>
        </p:txBody>
      </p:sp>
      <p:graphicFrame>
        <p:nvGraphicFramePr>
          <p:cNvPr id="4" name="Content Placeholder 2">
            <a:extLst>
              <a:ext uri="{FF2B5EF4-FFF2-40B4-BE49-F238E27FC236}">
                <a16:creationId xmlns:a16="http://schemas.microsoft.com/office/drawing/2014/main" id="{A23920A6-3A7B-78F7-760A-4AA9872CEA54}"/>
              </a:ext>
            </a:extLst>
          </p:cNvPr>
          <p:cNvGraphicFramePr>
            <a:graphicFrameLocks/>
          </p:cNvGraphicFramePr>
          <p:nvPr>
            <p:extLst>
              <p:ext uri="{D42A27DB-BD31-4B8C-83A1-F6EECF244321}">
                <p14:modId xmlns:p14="http://schemas.microsoft.com/office/powerpoint/2010/main" val="3149173187"/>
              </p:ext>
            </p:extLst>
          </p:nvPr>
        </p:nvGraphicFramePr>
        <p:xfrm>
          <a:off x="4439816" y="3284984"/>
          <a:ext cx="6984776" cy="30963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2735775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609600" y="274638"/>
            <a:ext cx="10972800" cy="1143000"/>
          </a:xfrm>
        </p:spPr>
        <p:txBody>
          <a:bodyPr anchor="ctr">
            <a:normAutofit/>
          </a:bodyPr>
          <a:lstStyle/>
          <a:p>
            <a:pPr eaLnBrk="1" hangingPunct="1"/>
            <a:r>
              <a:rPr lang="en-GB" altLang="en-US" dirty="0"/>
              <a:t>Pros and cons</a:t>
            </a:r>
          </a:p>
        </p:txBody>
      </p:sp>
      <p:sp>
        <p:nvSpPr>
          <p:cNvPr id="79875" name="Rectangle 3"/>
          <p:cNvSpPr>
            <a:spLocks noGrp="1" noChangeArrowheads="1"/>
          </p:cNvSpPr>
          <p:nvPr>
            <p:ph sz="half" idx="1"/>
          </p:nvPr>
        </p:nvSpPr>
        <p:spPr>
          <a:xfrm>
            <a:off x="609600" y="1600201"/>
            <a:ext cx="5384800" cy="3989040"/>
          </a:xfrm>
        </p:spPr>
        <p:txBody>
          <a:bodyPr vert="horz" lIns="91440" tIns="45720" rIns="91440" bIns="45720" rtlCol="0">
            <a:normAutofit/>
          </a:bodyPr>
          <a:lstStyle/>
          <a:p>
            <a:pPr marL="0" indent="0" eaLnBrk="1" hangingPunct="1">
              <a:lnSpc>
                <a:spcPct val="90000"/>
              </a:lnSpc>
              <a:buNone/>
            </a:pPr>
            <a:r>
              <a:rPr lang="en-GB" altLang="en-US" b="1" dirty="0"/>
              <a:t>Pros</a:t>
            </a:r>
          </a:p>
          <a:p>
            <a:pPr>
              <a:lnSpc>
                <a:spcPct val="90000"/>
              </a:lnSpc>
            </a:pPr>
            <a:r>
              <a:rPr lang="en-GB" altLang="en-US" dirty="0"/>
              <a:t>Clear framework</a:t>
            </a:r>
          </a:p>
          <a:p>
            <a:pPr>
              <a:lnSpc>
                <a:spcPct val="90000"/>
              </a:lnSpc>
            </a:pPr>
            <a:r>
              <a:rPr lang="en-GB" altLang="en-US" dirty="0"/>
              <a:t>Helps to anticipate challenges/conflict</a:t>
            </a:r>
          </a:p>
          <a:p>
            <a:pPr>
              <a:lnSpc>
                <a:spcPct val="90000"/>
              </a:lnSpc>
            </a:pPr>
            <a:r>
              <a:rPr lang="en-GB" altLang="en-US" dirty="0"/>
              <a:t>Supports team building</a:t>
            </a:r>
          </a:p>
          <a:p>
            <a:pPr>
              <a:lnSpc>
                <a:spcPct val="90000"/>
              </a:lnSpc>
            </a:pPr>
            <a:r>
              <a:rPr lang="en-GB" altLang="en-US" dirty="0"/>
              <a:t>Allows leaders to adjust their style</a:t>
            </a:r>
          </a:p>
          <a:p>
            <a:pPr>
              <a:lnSpc>
                <a:spcPct val="90000"/>
              </a:lnSpc>
            </a:pPr>
            <a:r>
              <a:rPr lang="en-GB" altLang="en-US" dirty="0"/>
              <a:t>Improves insights to increase team performance</a:t>
            </a:r>
          </a:p>
          <a:p>
            <a:pPr marL="0" indent="0" eaLnBrk="1" hangingPunct="1">
              <a:lnSpc>
                <a:spcPct val="90000"/>
              </a:lnSpc>
              <a:buNone/>
            </a:pPr>
            <a:endParaRPr lang="en-GB" altLang="en-US" sz="2000" b="1" dirty="0"/>
          </a:p>
        </p:txBody>
      </p:sp>
      <p:sp>
        <p:nvSpPr>
          <p:cNvPr id="79880" name="Content Placeholder 3">
            <a:extLst>
              <a:ext uri="{FF2B5EF4-FFF2-40B4-BE49-F238E27FC236}">
                <a16:creationId xmlns:a16="http://schemas.microsoft.com/office/drawing/2014/main" id="{168F815E-3EE4-5BC7-1A6F-4201790EC140}"/>
              </a:ext>
            </a:extLst>
          </p:cNvPr>
          <p:cNvSpPr>
            <a:spLocks noGrp="1"/>
          </p:cNvSpPr>
          <p:nvPr>
            <p:ph sz="half" idx="2"/>
          </p:nvPr>
        </p:nvSpPr>
        <p:spPr>
          <a:xfrm>
            <a:off x="6197600" y="1600201"/>
            <a:ext cx="5384800" cy="3989040"/>
          </a:xfrm>
        </p:spPr>
        <p:txBody>
          <a:bodyPr/>
          <a:lstStyle/>
          <a:p>
            <a:pPr marL="0" indent="0">
              <a:lnSpc>
                <a:spcPct val="90000"/>
              </a:lnSpc>
              <a:buNone/>
            </a:pPr>
            <a:r>
              <a:rPr lang="en-GB" altLang="en-US" b="1" dirty="0"/>
              <a:t>Cons</a:t>
            </a:r>
          </a:p>
          <a:p>
            <a:pPr>
              <a:lnSpc>
                <a:spcPct val="90000"/>
              </a:lnSpc>
            </a:pPr>
            <a:r>
              <a:rPr lang="en-GB" altLang="en-US" dirty="0"/>
              <a:t>Oversimplifies reality</a:t>
            </a:r>
          </a:p>
          <a:p>
            <a:pPr>
              <a:lnSpc>
                <a:spcPct val="90000"/>
              </a:lnSpc>
            </a:pPr>
            <a:r>
              <a:rPr lang="en-GB" altLang="en-US" dirty="0"/>
              <a:t>Ignores individual differences</a:t>
            </a:r>
          </a:p>
          <a:p>
            <a:pPr>
              <a:lnSpc>
                <a:spcPct val="90000"/>
              </a:lnSpc>
            </a:pPr>
            <a:r>
              <a:rPr lang="en-GB" altLang="en-US" dirty="0"/>
              <a:t>Less applicable for ongoing teams</a:t>
            </a:r>
          </a:p>
          <a:p>
            <a:endParaRPr lang="en-US" dirty="0"/>
          </a:p>
        </p:txBody>
      </p:sp>
    </p:spTree>
    <p:extLst>
      <p:ext uri="{BB962C8B-B14F-4D97-AF65-F5344CB8AC3E}">
        <p14:creationId xmlns:p14="http://schemas.microsoft.com/office/powerpoint/2010/main" val="21014575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CFF3E-49BB-DD22-FBE6-096FB6F90A34}"/>
              </a:ext>
            </a:extLst>
          </p:cNvPr>
          <p:cNvSpPr>
            <a:spLocks noGrp="1"/>
          </p:cNvSpPr>
          <p:nvPr>
            <p:ph type="title"/>
          </p:nvPr>
        </p:nvSpPr>
        <p:spPr/>
        <p:txBody>
          <a:bodyPr/>
          <a:lstStyle/>
          <a:p>
            <a:r>
              <a:rPr lang="en-GB" dirty="0"/>
              <a:t>How can you apply the model?</a:t>
            </a:r>
          </a:p>
        </p:txBody>
      </p:sp>
      <p:sp>
        <p:nvSpPr>
          <p:cNvPr id="3" name="Content Placeholder 2">
            <a:extLst>
              <a:ext uri="{FF2B5EF4-FFF2-40B4-BE49-F238E27FC236}">
                <a16:creationId xmlns:a16="http://schemas.microsoft.com/office/drawing/2014/main" id="{14E7815A-4E25-0108-B32C-1522E9168452}"/>
              </a:ext>
            </a:extLst>
          </p:cNvPr>
          <p:cNvSpPr>
            <a:spLocks noGrp="1"/>
          </p:cNvSpPr>
          <p:nvPr>
            <p:ph idx="1"/>
          </p:nvPr>
        </p:nvSpPr>
        <p:spPr/>
        <p:txBody>
          <a:bodyPr/>
          <a:lstStyle/>
          <a:p>
            <a:r>
              <a:rPr lang="en-GB" dirty="0"/>
              <a:t>Think about the teams you are part of (in university, work, socially) which stage are you in?</a:t>
            </a:r>
          </a:p>
          <a:p>
            <a:r>
              <a:rPr lang="en-GB" dirty="0"/>
              <a:t>Consider this and how you can help the team work towards the next stage. </a:t>
            </a:r>
          </a:p>
          <a:p>
            <a:r>
              <a:rPr lang="en-GB" dirty="0"/>
              <a:t>When working on your presentations, take note of how the team moves through each stage and utilise this within both tasks. </a:t>
            </a:r>
          </a:p>
          <a:p>
            <a:pPr marL="0" indent="0">
              <a:buNone/>
            </a:pPr>
            <a:endParaRPr lang="en-GB" dirty="0"/>
          </a:p>
        </p:txBody>
      </p:sp>
    </p:spTree>
    <p:extLst>
      <p:ext uri="{BB962C8B-B14F-4D97-AF65-F5344CB8AC3E}">
        <p14:creationId xmlns:p14="http://schemas.microsoft.com/office/powerpoint/2010/main" val="39445176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210AC1-41E9-7C7F-6E84-8C619166A1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C34190-007E-0ECD-3607-3F3A1A679428}"/>
              </a:ext>
            </a:extLst>
          </p:cNvPr>
          <p:cNvSpPr>
            <a:spLocks noGrp="1"/>
          </p:cNvSpPr>
          <p:nvPr>
            <p:ph type="title"/>
          </p:nvPr>
        </p:nvSpPr>
        <p:spPr>
          <a:xfrm>
            <a:off x="609600" y="274638"/>
            <a:ext cx="10972800" cy="1143000"/>
          </a:xfrm>
        </p:spPr>
        <p:txBody>
          <a:bodyPr vert="horz" lIns="91440" tIns="45720" rIns="91440" bIns="45720" rtlCol="0" anchor="ctr">
            <a:normAutofit/>
          </a:bodyPr>
          <a:lstStyle/>
          <a:p>
            <a:r>
              <a:rPr lang="en-GB" dirty="0"/>
              <a:t>Individual exercise: Personal Values</a:t>
            </a:r>
          </a:p>
        </p:txBody>
      </p:sp>
      <p:pic>
        <p:nvPicPr>
          <p:cNvPr id="1026" name="Picture 2">
            <a:extLst>
              <a:ext uri="{FF2B5EF4-FFF2-40B4-BE49-F238E27FC236}">
                <a16:creationId xmlns:a16="http://schemas.microsoft.com/office/drawing/2014/main" id="{C9541443-CA03-4499-01A4-9A10E504AAD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tretch>
            <a:fillRect/>
          </a:stretch>
        </p:blipFill>
        <p:spPr bwMode="auto">
          <a:xfrm>
            <a:off x="1342384" y="1600201"/>
            <a:ext cx="3919231" cy="3989040"/>
          </a:xfrm>
          <a:prstGeom prst="rect">
            <a:avLst/>
          </a:prstGeom>
          <a:solidFill>
            <a:srgbClr val="FFFFFF"/>
          </a:solidFill>
        </p:spPr>
      </p:pic>
      <p:sp>
        <p:nvSpPr>
          <p:cNvPr id="4" name="TextBox 3">
            <a:extLst>
              <a:ext uri="{FF2B5EF4-FFF2-40B4-BE49-F238E27FC236}">
                <a16:creationId xmlns:a16="http://schemas.microsoft.com/office/drawing/2014/main" id="{C04D9616-E99D-4E26-C91B-C87C394C1AB6}"/>
              </a:ext>
            </a:extLst>
          </p:cNvPr>
          <p:cNvSpPr txBox="1"/>
          <p:nvPr/>
        </p:nvSpPr>
        <p:spPr>
          <a:xfrm>
            <a:off x="6197600" y="1600201"/>
            <a:ext cx="5384800" cy="3989040"/>
          </a:xfrm>
          <a:prstGeom prst="rect">
            <a:avLst/>
          </a:prstGeom>
        </p:spPr>
        <p:txBody>
          <a:bodyPr vert="horz" lIns="91440" tIns="45720" rIns="91440" bIns="45720" rtlCol="0">
            <a:normAutofit/>
          </a:bodyPr>
          <a:lstStyle/>
          <a:p>
            <a:pPr marL="342900" marR="0" lvl="0" indent="-342900" fontAlgn="auto">
              <a:spcBef>
                <a:spcPct val="20000"/>
              </a:spcBef>
              <a:spcAft>
                <a:spcPts val="0"/>
              </a:spcAft>
              <a:buClrTx/>
              <a:buSzTx/>
              <a:buFont typeface="Arial" pitchFamily="34" charset="0"/>
              <a:buChar char="•"/>
              <a:tabLst/>
              <a:defRPr/>
            </a:pPr>
            <a:r>
              <a:rPr kumimoji="0" lang="en-US" sz="2800" b="0" i="0" u="none" strike="noStrike" cap="none" spc="0" normalizeH="0" baseline="0" noProof="0">
                <a:ln>
                  <a:noFill/>
                </a:ln>
                <a:effectLst/>
                <a:uLnTx/>
                <a:uFillTx/>
              </a:rPr>
              <a:t>From the coloured “cheeses”, work out your list of values in order</a:t>
            </a:r>
          </a:p>
        </p:txBody>
      </p:sp>
    </p:spTree>
    <p:extLst>
      <p:ext uri="{BB962C8B-B14F-4D97-AF65-F5344CB8AC3E}">
        <p14:creationId xmlns:p14="http://schemas.microsoft.com/office/powerpoint/2010/main" val="19564253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056783-1F84-87EC-7F3F-B3D457A79A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C6A934-5591-36AB-429C-288A9EF995EA}"/>
              </a:ext>
            </a:extLst>
          </p:cNvPr>
          <p:cNvSpPr>
            <a:spLocks noGrp="1"/>
          </p:cNvSpPr>
          <p:nvPr>
            <p:ph type="title"/>
          </p:nvPr>
        </p:nvSpPr>
        <p:spPr>
          <a:xfrm>
            <a:off x="1981200" y="274638"/>
            <a:ext cx="8124529" cy="1050924"/>
          </a:xfrm>
        </p:spPr>
        <p:txBody>
          <a:bodyPr>
            <a:normAutofit/>
          </a:bodyPr>
          <a:lstStyle/>
          <a:p>
            <a:r>
              <a:rPr lang="en-GB" sz="4000" b="1"/>
              <a:t>Looking back and learning</a:t>
            </a:r>
          </a:p>
        </p:txBody>
      </p:sp>
      <p:sp>
        <p:nvSpPr>
          <p:cNvPr id="6" name="Rectangle 1027">
            <a:extLst>
              <a:ext uri="{FF2B5EF4-FFF2-40B4-BE49-F238E27FC236}">
                <a16:creationId xmlns:a16="http://schemas.microsoft.com/office/drawing/2014/main" id="{DC223F46-A390-654B-467A-ED49212122DC}"/>
              </a:ext>
            </a:extLst>
          </p:cNvPr>
          <p:cNvSpPr txBox="1">
            <a:spLocks noChangeArrowheads="1"/>
          </p:cNvSpPr>
          <p:nvPr/>
        </p:nvSpPr>
        <p:spPr>
          <a:xfrm>
            <a:off x="695400" y="1417638"/>
            <a:ext cx="9180474" cy="41148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Review the effects and learn from this experience.</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Emphasis should be on the first step to understanding ourselves and the people around us than immediate solutions to problems and situations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Try to look at yourself and how you interact with people this week </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See if you notice anything different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GB" altLang="en-US" sz="2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pic>
        <p:nvPicPr>
          <p:cNvPr id="1028" name="Picture 4" descr="Communauté Steam :: Reflection">
            <a:extLst>
              <a:ext uri="{FF2B5EF4-FFF2-40B4-BE49-F238E27FC236}">
                <a16:creationId xmlns:a16="http://schemas.microsoft.com/office/drawing/2014/main" id="{8A425A98-5027-A328-486D-282233E76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88288" y="3983037"/>
            <a:ext cx="3133725" cy="1457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29495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fade">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fade">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fade">
                                      <p:cBhvr>
                                        <p:cTn id="22"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65FC5585-51CA-4C4C-9028-AEC8FAD67B8B}">
  <ds:schemaRefs>
    <ds:schemaRef ds:uri="http://schemas.microsoft.com/office/2006/metadata/properties"/>
    <ds:schemaRef ds:uri="http://schemas.microsoft.com/office/2006/documentManagement/types"/>
    <ds:schemaRef ds:uri="http://schemas.microsoft.com/office/infopath/2007/PartnerControls"/>
    <ds:schemaRef ds:uri="http://purl.org/dc/terms/"/>
    <ds:schemaRef ds:uri="http://schemas.openxmlformats.org/package/2006/metadata/core-properties"/>
    <ds:schemaRef ds:uri="http://purl.org/dc/elements/1.1/"/>
    <ds:schemaRef ds:uri="http://www.w3.org/XML/1998/namespace"/>
    <ds:schemaRef ds:uri="303dbf9b-b85b-46a0-94f1-894078c07ecd"/>
    <ds:schemaRef ds:uri="http://purl.org/dc/dcmitype/"/>
  </ds:schemaRefs>
</ds:datastoreItem>
</file>

<file path=customXml/itemProps3.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0</TotalTime>
  <Words>4325</Words>
  <Application>Microsoft Office PowerPoint</Application>
  <PresentationFormat>Widescreen</PresentationFormat>
  <Paragraphs>429</Paragraphs>
  <Slides>31</Slides>
  <Notes>30</Notes>
  <HiddenSlides>0</HiddenSlides>
  <MMClips>1</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31</vt:i4>
      </vt:variant>
    </vt:vector>
  </HeadingPairs>
  <TitlesOfParts>
    <vt:vector size="40" baseType="lpstr">
      <vt:lpstr>Helvetica-Bold</vt:lpstr>
      <vt:lpstr>Monotype Sorts</vt:lpstr>
      <vt:lpstr>Myriad Pro</vt:lpstr>
      <vt:lpstr>Arial</vt:lpstr>
      <vt:lpstr>Calibri</vt:lpstr>
      <vt:lpstr>Courier New</vt:lpstr>
      <vt:lpstr>Wingdings</vt:lpstr>
      <vt:lpstr>20140311PresentationUWTSDTemplate</vt:lpstr>
      <vt:lpstr>1_20140311PresentationUWTSDTemplate</vt:lpstr>
      <vt:lpstr>BMSW4009   Effective Team Working and Communication</vt:lpstr>
      <vt:lpstr>PowerPoint Presentation</vt:lpstr>
      <vt:lpstr>Recap of Week 1</vt:lpstr>
      <vt:lpstr>What have you been thinking about?</vt:lpstr>
      <vt:lpstr>PowerPoint Presentation</vt:lpstr>
      <vt:lpstr>What issues can affect relationship building?</vt:lpstr>
      <vt:lpstr>PAC Model</vt:lpstr>
      <vt:lpstr>Understanding Behaviour</vt:lpstr>
      <vt:lpstr>People – what state to choose?</vt:lpstr>
      <vt:lpstr>PowerPoint Presentation</vt:lpstr>
      <vt:lpstr>How do we build relationships with others?</vt:lpstr>
      <vt:lpstr>What is the difference between a team  and a group?</vt:lpstr>
      <vt:lpstr>Is a Jury a Group or a Team?</vt:lpstr>
      <vt:lpstr>PowerPoint Presentation</vt:lpstr>
      <vt:lpstr>Tuckman’s Theory </vt:lpstr>
      <vt:lpstr>PowerPoint Presentation</vt:lpstr>
      <vt:lpstr>1. Forming</vt:lpstr>
      <vt:lpstr>2. Storming</vt:lpstr>
      <vt:lpstr>3. Norming</vt:lpstr>
      <vt:lpstr>4. Performing</vt:lpstr>
      <vt:lpstr>5.  Adjourning (or Mourning) </vt:lpstr>
      <vt:lpstr>QUIZ TIME</vt:lpstr>
      <vt:lpstr>Scenario 1 – The Project Team</vt:lpstr>
      <vt:lpstr>Scenario 2 – The Event Planning Team</vt:lpstr>
      <vt:lpstr>Scenario 3 – The Research Team</vt:lpstr>
      <vt:lpstr>Scenario 4 – The Product Team</vt:lpstr>
      <vt:lpstr>Scenario 5 – The Software Team</vt:lpstr>
      <vt:lpstr>Pros and cons</vt:lpstr>
      <vt:lpstr>How can you apply the model?</vt:lpstr>
      <vt:lpstr>Individual exercise: Personal Values</vt:lpstr>
      <vt:lpstr>Looking back and learning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Rhiannon Akers</cp:lastModifiedBy>
  <cp:revision>396</cp:revision>
  <cp:lastPrinted>2019-10-01T11:26:54Z</cp:lastPrinted>
  <dcterms:created xsi:type="dcterms:W3CDTF">2015-04-14T15:21:28Z</dcterms:created>
  <dcterms:modified xsi:type="dcterms:W3CDTF">2025-10-02T13:12:53Z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