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6" r:id="rId4"/>
  </p:sldMasterIdLst>
  <p:notesMasterIdLst>
    <p:notesMasterId r:id="rId11"/>
  </p:notesMasterIdLst>
  <p:sldIdLst>
    <p:sldId id="258" r:id="rId5"/>
    <p:sldId id="259" r:id="rId6"/>
    <p:sldId id="260" r:id="rId7"/>
    <p:sldId id="261" r:id="rId8"/>
    <p:sldId id="262" r:id="rId9"/>
    <p:sldId id="263" r:id="rId10"/>
  </p:sldIdLst>
  <p:sldSz cx="43891200" cy="32918400"/>
  <p:notesSz cx="6858000" cy="9144000"/>
  <p:embeddedFontLst>
    <p:embeddedFont>
      <p:font typeface="Oswald" panose="00000500000000000000" pitchFamily="2" charset="0"/>
      <p:regular r:id="rId12"/>
      <p:bold r:id="rId1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A8CA2"/>
    <a:srgbClr val="F0F0F0"/>
    <a:srgbClr val="96A6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F6F76A-82D8-23AF-00AB-72D4A8A88675}" v="13" dt="2025-04-02T13:28:19.790"/>
  </p1510:revLst>
</p1510:revInfo>
</file>

<file path=ppt/tableStyles.xml><?xml version="1.0" encoding="utf-8"?>
<a:tblStyleLst xmlns:a="http://schemas.openxmlformats.org/drawingml/2006/main" def="{5CDC26F9-257C-4B80-9AA4-3458110CA6AB}">
  <a:tblStyle styleId="{5CDC26F9-257C-4B80-9AA4-3458110CA6A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font" Target="fonts/font2.fntdata"/><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font" Target="fonts/font1.fntdata"/><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owley (1708411)" userId="S::1708411@student.uwtsd.ac.uk::7056dd7a-d558-4aa9-a226-597dd68d2bdb" providerId="AD" clId="Web-{E477360D-1033-D437-FCAE-86FA3FFDC181}"/>
    <pc:docChg chg="modSld">
      <pc:chgData name="Rebecca Cowley (1708411)" userId="S::1708411@student.uwtsd.ac.uk::7056dd7a-d558-4aa9-a226-597dd68d2bdb" providerId="AD" clId="Web-{E477360D-1033-D437-FCAE-86FA3FFDC181}" dt="2025-03-31T21:42:25.313" v="1446" actId="20577"/>
      <pc:docMkLst>
        <pc:docMk/>
      </pc:docMkLst>
      <pc:sldChg chg="addSp delSp modSp">
        <pc:chgData name="Rebecca Cowley (1708411)" userId="S::1708411@student.uwtsd.ac.uk::7056dd7a-d558-4aa9-a226-597dd68d2bdb" providerId="AD" clId="Web-{E477360D-1033-D437-FCAE-86FA3FFDC181}" dt="2025-03-31T21:42:25.313" v="1446" actId="20577"/>
        <pc:sldMkLst>
          <pc:docMk/>
          <pc:sldMk cId="0" sldId="256"/>
        </pc:sldMkLst>
        <pc:spChg chg="add del mod">
          <ac:chgData name="Rebecca Cowley (1708411)" userId="S::1708411@student.uwtsd.ac.uk::7056dd7a-d558-4aa9-a226-597dd68d2bdb" providerId="AD" clId="Web-{E477360D-1033-D437-FCAE-86FA3FFDC181}" dt="2025-03-31T15:56:27.468" v="45"/>
          <ac:spMkLst>
            <pc:docMk/>
            <pc:sldMk cId="0" sldId="256"/>
            <ac:spMk id="2" creationId="{6C527C3A-E9A1-4019-9928-910FB7A0F9DB}"/>
          </ac:spMkLst>
        </pc:spChg>
        <pc:spChg chg="add del mod">
          <ac:chgData name="Rebecca Cowley (1708411)" userId="S::1708411@student.uwtsd.ac.uk::7056dd7a-d558-4aa9-a226-597dd68d2bdb" providerId="AD" clId="Web-{E477360D-1033-D437-FCAE-86FA3FFDC181}" dt="2025-03-31T15:56:23.718" v="43"/>
          <ac:spMkLst>
            <pc:docMk/>
            <pc:sldMk cId="0" sldId="256"/>
            <ac:spMk id="3" creationId="{5AA3F6CB-8D7F-A68A-D430-262F75E1F8D4}"/>
          </ac:spMkLst>
        </pc:spChg>
        <pc:spChg chg="add del mod">
          <ac:chgData name="Rebecca Cowley (1708411)" userId="S::1708411@student.uwtsd.ac.uk::7056dd7a-d558-4aa9-a226-597dd68d2bdb" providerId="AD" clId="Web-{E477360D-1033-D437-FCAE-86FA3FFDC181}" dt="2025-03-31T16:03:28.090" v="152"/>
          <ac:spMkLst>
            <pc:docMk/>
            <pc:sldMk cId="0" sldId="256"/>
            <ac:spMk id="4" creationId="{C3C03189-3B8B-E403-1A3E-9B9C03B12ECA}"/>
          </ac:spMkLst>
        </pc:spChg>
        <pc:spChg chg="del">
          <ac:chgData name="Rebecca Cowley (1708411)" userId="S::1708411@student.uwtsd.ac.uk::7056dd7a-d558-4aa9-a226-597dd68d2bdb" providerId="AD" clId="Web-{E477360D-1033-D437-FCAE-86FA3FFDC181}" dt="2025-03-31T15:54:56.416" v="16"/>
          <ac:spMkLst>
            <pc:docMk/>
            <pc:sldMk cId="0" sldId="256"/>
            <ac:spMk id="5" creationId="{C021A3BE-E90D-E776-74B6-B4435737718A}"/>
          </ac:spMkLst>
        </pc:spChg>
        <pc:spChg chg="del">
          <ac:chgData name="Rebecca Cowley (1708411)" userId="S::1708411@student.uwtsd.ac.uk::7056dd7a-d558-4aa9-a226-597dd68d2bdb" providerId="AD" clId="Web-{E477360D-1033-D437-FCAE-86FA3FFDC181}" dt="2025-03-31T15:54:59.525" v="17"/>
          <ac:spMkLst>
            <pc:docMk/>
            <pc:sldMk cId="0" sldId="256"/>
            <ac:spMk id="6" creationId="{FAD5F3ED-187C-ED02-85CE-C471B0BE8A0B}"/>
          </ac:spMkLst>
        </pc:spChg>
        <pc:spChg chg="del">
          <ac:chgData name="Rebecca Cowley (1708411)" userId="S::1708411@student.uwtsd.ac.uk::7056dd7a-d558-4aa9-a226-597dd68d2bdb" providerId="AD" clId="Web-{E477360D-1033-D437-FCAE-86FA3FFDC181}" dt="2025-03-31T15:54:49.384" v="13"/>
          <ac:spMkLst>
            <pc:docMk/>
            <pc:sldMk cId="0" sldId="256"/>
            <ac:spMk id="7" creationId="{746FF1A3-5ACC-B2DE-0E40-F5ACA5E9F9F0}"/>
          </ac:spMkLst>
        </pc:spChg>
        <pc:spChg chg="add del mod">
          <ac:chgData name="Rebecca Cowley (1708411)" userId="S::1708411@student.uwtsd.ac.uk::7056dd7a-d558-4aa9-a226-597dd68d2bdb" providerId="AD" clId="Web-{E477360D-1033-D437-FCAE-86FA3FFDC181}" dt="2025-03-31T15:58:08.241" v="64"/>
          <ac:spMkLst>
            <pc:docMk/>
            <pc:sldMk cId="0" sldId="256"/>
            <ac:spMk id="8" creationId="{B914B08D-940E-7974-02D8-8DF754EA5969}"/>
          </ac:spMkLst>
        </pc:spChg>
        <pc:spChg chg="add del mod">
          <ac:chgData name="Rebecca Cowley (1708411)" userId="S::1708411@student.uwtsd.ac.uk::7056dd7a-d558-4aa9-a226-597dd68d2bdb" providerId="AD" clId="Web-{E477360D-1033-D437-FCAE-86FA3FFDC181}" dt="2025-03-31T16:03:28.090" v="151"/>
          <ac:spMkLst>
            <pc:docMk/>
            <pc:sldMk cId="0" sldId="256"/>
            <ac:spMk id="9" creationId="{8296372D-7B93-FC91-0BB7-E4860A62321F}"/>
          </ac:spMkLst>
        </pc:spChg>
        <pc:spChg chg="add del mod">
          <ac:chgData name="Rebecca Cowley (1708411)" userId="S::1708411@student.uwtsd.ac.uk::7056dd7a-d558-4aa9-a226-597dd68d2bdb" providerId="AD" clId="Web-{E477360D-1033-D437-FCAE-86FA3FFDC181}" dt="2025-03-31T16:03:28.090" v="150"/>
          <ac:spMkLst>
            <pc:docMk/>
            <pc:sldMk cId="0" sldId="256"/>
            <ac:spMk id="10" creationId="{115A1216-D2C6-18CC-AC45-C094742A88BE}"/>
          </ac:spMkLst>
        </pc:spChg>
        <pc:spChg chg="add del mod">
          <ac:chgData name="Rebecca Cowley (1708411)" userId="S::1708411@student.uwtsd.ac.uk::7056dd7a-d558-4aa9-a226-597dd68d2bdb" providerId="AD" clId="Web-{E477360D-1033-D437-FCAE-86FA3FFDC181}" dt="2025-03-31T16:03:28.090" v="149"/>
          <ac:spMkLst>
            <pc:docMk/>
            <pc:sldMk cId="0" sldId="256"/>
            <ac:spMk id="11" creationId="{F8C202C5-3E3B-3056-4A1D-34CC21A8185F}"/>
          </ac:spMkLst>
        </pc:spChg>
        <pc:spChg chg="add del mod">
          <ac:chgData name="Rebecca Cowley (1708411)" userId="S::1708411@student.uwtsd.ac.uk::7056dd7a-d558-4aa9-a226-597dd68d2bdb" providerId="AD" clId="Web-{E477360D-1033-D437-FCAE-86FA3FFDC181}" dt="2025-03-31T16:03:28.090" v="148"/>
          <ac:spMkLst>
            <pc:docMk/>
            <pc:sldMk cId="0" sldId="256"/>
            <ac:spMk id="12" creationId="{4F7846E6-ED0B-0C4D-F36F-57D4329EF285}"/>
          </ac:spMkLst>
        </pc:spChg>
        <pc:spChg chg="add del mod">
          <ac:chgData name="Rebecca Cowley (1708411)" userId="S::1708411@student.uwtsd.ac.uk::7056dd7a-d558-4aa9-a226-597dd68d2bdb" providerId="AD" clId="Web-{E477360D-1033-D437-FCAE-86FA3FFDC181}" dt="2025-03-31T16:03:28.090" v="147"/>
          <ac:spMkLst>
            <pc:docMk/>
            <pc:sldMk cId="0" sldId="256"/>
            <ac:spMk id="13" creationId="{F3E654C3-159D-C20A-42A9-224F99EB7521}"/>
          </ac:spMkLst>
        </pc:spChg>
        <pc:spChg chg="add mod ord">
          <ac:chgData name="Rebecca Cowley (1708411)" userId="S::1708411@student.uwtsd.ac.uk::7056dd7a-d558-4aa9-a226-597dd68d2bdb" providerId="AD" clId="Web-{E477360D-1033-D437-FCAE-86FA3FFDC181}" dt="2025-03-31T16:18:12.899" v="353" actId="14100"/>
          <ac:spMkLst>
            <pc:docMk/>
            <pc:sldMk cId="0" sldId="256"/>
            <ac:spMk id="15" creationId="{1CE08C0B-4C41-F457-FD10-775041657618}"/>
          </ac:spMkLst>
        </pc:spChg>
        <pc:spChg chg="add del mod">
          <ac:chgData name="Rebecca Cowley (1708411)" userId="S::1708411@student.uwtsd.ac.uk::7056dd7a-d558-4aa9-a226-597dd68d2bdb" providerId="AD" clId="Web-{E477360D-1033-D437-FCAE-86FA3FFDC181}" dt="2025-03-31T16:07:46.685" v="175"/>
          <ac:spMkLst>
            <pc:docMk/>
            <pc:sldMk cId="0" sldId="256"/>
            <ac:spMk id="18" creationId="{FFE28CB1-FA54-6AD4-CCF4-5732D20DAEC0}"/>
          </ac:spMkLst>
        </pc:spChg>
        <pc:spChg chg="add del">
          <ac:chgData name="Rebecca Cowley (1708411)" userId="S::1708411@student.uwtsd.ac.uk::7056dd7a-d558-4aa9-a226-597dd68d2bdb" providerId="AD" clId="Web-{E477360D-1033-D437-FCAE-86FA3FFDC181}" dt="2025-03-31T16:09:15.223" v="188"/>
          <ac:spMkLst>
            <pc:docMk/>
            <pc:sldMk cId="0" sldId="256"/>
            <ac:spMk id="20" creationId="{C3C03189-3B8B-E403-1A3E-9B9C03B12ECA}"/>
          </ac:spMkLst>
        </pc:spChg>
        <pc:spChg chg="add mod">
          <ac:chgData name="Rebecca Cowley (1708411)" userId="S::1708411@student.uwtsd.ac.uk::7056dd7a-d558-4aa9-a226-597dd68d2bdb" providerId="AD" clId="Web-{E477360D-1033-D437-FCAE-86FA3FFDC181}" dt="2025-03-31T21:24:24.572" v="1237" actId="14100"/>
          <ac:spMkLst>
            <pc:docMk/>
            <pc:sldMk cId="0" sldId="256"/>
            <ac:spMk id="21" creationId="{E9A25590-57C7-CE33-7779-C2CFC05BE056}"/>
          </ac:spMkLst>
        </pc:spChg>
        <pc:spChg chg="add mod">
          <ac:chgData name="Rebecca Cowley (1708411)" userId="S::1708411@student.uwtsd.ac.uk::7056dd7a-d558-4aa9-a226-597dd68d2bdb" providerId="AD" clId="Web-{E477360D-1033-D437-FCAE-86FA3FFDC181}" dt="2025-03-31T21:41:01.669" v="1393" actId="14100"/>
          <ac:spMkLst>
            <pc:docMk/>
            <pc:sldMk cId="0" sldId="256"/>
            <ac:spMk id="22" creationId="{4BD7A727-6A73-22A1-8A76-1B89303EF394}"/>
          </ac:spMkLst>
        </pc:spChg>
        <pc:spChg chg="add mod">
          <ac:chgData name="Rebecca Cowley (1708411)" userId="S::1708411@student.uwtsd.ac.uk::7056dd7a-d558-4aa9-a226-597dd68d2bdb" providerId="AD" clId="Web-{E477360D-1033-D437-FCAE-86FA3FFDC181}" dt="2025-03-31T21:28:00.564" v="1247" actId="20577"/>
          <ac:spMkLst>
            <pc:docMk/>
            <pc:sldMk cId="0" sldId="256"/>
            <ac:spMk id="23" creationId="{5B8CBCFE-8B7E-EB39-C927-4354A41A6B84}"/>
          </ac:spMkLst>
        </pc:spChg>
        <pc:spChg chg="add del">
          <ac:chgData name="Rebecca Cowley (1708411)" userId="S::1708411@student.uwtsd.ac.uk::7056dd7a-d558-4aa9-a226-597dd68d2bdb" providerId="AD" clId="Web-{E477360D-1033-D437-FCAE-86FA3FFDC181}" dt="2025-03-31T16:12:26.016" v="250"/>
          <ac:spMkLst>
            <pc:docMk/>
            <pc:sldMk cId="0" sldId="256"/>
            <ac:spMk id="24" creationId="{A331A2BC-6B6E-5B61-70AC-E22E5A819203}"/>
          </ac:spMkLst>
        </pc:spChg>
        <pc:spChg chg="add del mod">
          <ac:chgData name="Rebecca Cowley (1708411)" userId="S::1708411@student.uwtsd.ac.uk::7056dd7a-d558-4aa9-a226-597dd68d2bdb" providerId="AD" clId="Web-{E477360D-1033-D437-FCAE-86FA3FFDC181}" dt="2025-03-31T21:31:49.213" v="1308"/>
          <ac:spMkLst>
            <pc:docMk/>
            <pc:sldMk cId="0" sldId="256"/>
            <ac:spMk id="25" creationId="{E73897FC-3E14-64B5-E571-72615FC37CBF}"/>
          </ac:spMkLst>
        </pc:spChg>
        <pc:spChg chg="add mod">
          <ac:chgData name="Rebecca Cowley (1708411)" userId="S::1708411@student.uwtsd.ac.uk::7056dd7a-d558-4aa9-a226-597dd68d2bdb" providerId="AD" clId="Web-{E477360D-1033-D437-FCAE-86FA3FFDC181}" dt="2025-03-31T21:42:25.313" v="1446" actId="20577"/>
          <ac:spMkLst>
            <pc:docMk/>
            <pc:sldMk cId="0" sldId="256"/>
            <ac:spMk id="26" creationId="{674CDE61-E1C0-0BA2-035C-43416D4FE899}"/>
          </ac:spMkLst>
        </pc:spChg>
        <pc:spChg chg="add mod">
          <ac:chgData name="Rebecca Cowley (1708411)" userId="S::1708411@student.uwtsd.ac.uk::7056dd7a-d558-4aa9-a226-597dd68d2bdb" providerId="AD" clId="Web-{E477360D-1033-D437-FCAE-86FA3FFDC181}" dt="2025-03-31T21:37:09.677" v="1356" actId="20577"/>
          <ac:spMkLst>
            <pc:docMk/>
            <pc:sldMk cId="0" sldId="256"/>
            <ac:spMk id="27" creationId="{26EC9234-18A9-36F4-0CDA-D1B4EBC19482}"/>
          </ac:spMkLst>
        </pc:spChg>
        <pc:spChg chg="add mod">
          <ac:chgData name="Rebecca Cowley (1708411)" userId="S::1708411@student.uwtsd.ac.uk::7056dd7a-d558-4aa9-a226-597dd68d2bdb" providerId="AD" clId="Web-{E477360D-1033-D437-FCAE-86FA3FFDC181}" dt="2025-03-31T16:15:02.918" v="313"/>
          <ac:spMkLst>
            <pc:docMk/>
            <pc:sldMk cId="0" sldId="256"/>
            <ac:spMk id="28" creationId="{A1B8F830-DD21-BA1E-21C1-466B4BD30907}"/>
          </ac:spMkLst>
        </pc:spChg>
        <pc:spChg chg="add mod">
          <ac:chgData name="Rebecca Cowley (1708411)" userId="S::1708411@student.uwtsd.ac.uk::7056dd7a-d558-4aa9-a226-597dd68d2bdb" providerId="AD" clId="Web-{E477360D-1033-D437-FCAE-86FA3FFDC181}" dt="2025-03-31T16:15:11.356" v="315" actId="1076"/>
          <ac:spMkLst>
            <pc:docMk/>
            <pc:sldMk cId="0" sldId="256"/>
            <ac:spMk id="29" creationId="{E68610BF-34FD-7A16-0D51-0727F6D214FD}"/>
          </ac:spMkLst>
        </pc:spChg>
        <pc:spChg chg="add del mod">
          <ac:chgData name="Rebecca Cowley (1708411)" userId="S::1708411@student.uwtsd.ac.uk::7056dd7a-d558-4aa9-a226-597dd68d2bdb" providerId="AD" clId="Web-{E477360D-1033-D437-FCAE-86FA3FFDC181}" dt="2025-03-31T16:15:43.873" v="320"/>
          <ac:spMkLst>
            <pc:docMk/>
            <pc:sldMk cId="0" sldId="256"/>
            <ac:spMk id="30" creationId="{7A63F6E0-BEE6-2293-CDD5-70B70D7BAD1B}"/>
          </ac:spMkLst>
        </pc:spChg>
        <pc:spChg chg="add mod">
          <ac:chgData name="Rebecca Cowley (1708411)" userId="S::1708411@student.uwtsd.ac.uk::7056dd7a-d558-4aa9-a226-597dd68d2bdb" providerId="AD" clId="Web-{E477360D-1033-D437-FCAE-86FA3FFDC181}" dt="2025-03-31T16:17:18.067" v="345" actId="14100"/>
          <ac:spMkLst>
            <pc:docMk/>
            <pc:sldMk cId="0" sldId="256"/>
            <ac:spMk id="31" creationId="{EFDEFCFA-B193-90A6-EAF6-0A20C45D40CF}"/>
          </ac:spMkLst>
        </pc:spChg>
        <pc:spChg chg="add del mod">
          <ac:chgData name="Rebecca Cowley (1708411)" userId="S::1708411@student.uwtsd.ac.uk::7056dd7a-d558-4aa9-a226-597dd68d2bdb" providerId="AD" clId="Web-{E477360D-1033-D437-FCAE-86FA3FFDC181}" dt="2025-03-31T21:31:51.791" v="1309"/>
          <ac:spMkLst>
            <pc:docMk/>
            <pc:sldMk cId="0" sldId="256"/>
            <ac:spMk id="32" creationId="{3A4F5E87-855C-6869-B461-8B6F9C31D862}"/>
          </ac:spMkLst>
        </pc:spChg>
        <pc:spChg chg="add mod">
          <ac:chgData name="Rebecca Cowley (1708411)" userId="S::1708411@student.uwtsd.ac.uk::7056dd7a-d558-4aa9-a226-597dd68d2bdb" providerId="AD" clId="Web-{E477360D-1033-D437-FCAE-86FA3FFDC181}" dt="2025-03-31T21:24:50.104" v="1242" actId="1076"/>
          <ac:spMkLst>
            <pc:docMk/>
            <pc:sldMk cId="0" sldId="256"/>
            <ac:spMk id="33" creationId="{F97D3CA8-18A8-CF88-8C00-307EE94466F5}"/>
          </ac:spMkLst>
        </pc:spChg>
        <pc:spChg chg="del">
          <ac:chgData name="Rebecca Cowley (1708411)" userId="S::1708411@student.uwtsd.ac.uk::7056dd7a-d558-4aa9-a226-597dd68d2bdb" providerId="AD" clId="Web-{E477360D-1033-D437-FCAE-86FA3FFDC181}" dt="2025-03-31T15:54:51.962" v="14"/>
          <ac:spMkLst>
            <pc:docMk/>
            <pc:sldMk cId="0" sldId="256"/>
            <ac:spMk id="57" creationId="{00000000-0000-0000-0000-000000000000}"/>
          </ac:spMkLst>
        </pc:spChg>
        <pc:spChg chg="del mod modVis">
          <ac:chgData name="Rebecca Cowley (1708411)" userId="S::1708411@student.uwtsd.ac.uk::7056dd7a-d558-4aa9-a226-597dd68d2bdb" providerId="AD" clId="Web-{E477360D-1033-D437-FCAE-86FA3FFDC181}" dt="2025-03-31T15:54:46.477" v="12"/>
          <ac:spMkLst>
            <pc:docMk/>
            <pc:sldMk cId="0" sldId="256"/>
            <ac:spMk id="58" creationId="{00000000-0000-0000-0000-000000000000}"/>
          </ac:spMkLst>
        </pc:spChg>
        <pc:spChg chg="del">
          <ac:chgData name="Rebecca Cowley (1708411)" userId="S::1708411@student.uwtsd.ac.uk::7056dd7a-d558-4aa9-a226-597dd68d2bdb" providerId="AD" clId="Web-{E477360D-1033-D437-FCAE-86FA3FFDC181}" dt="2025-03-31T15:54:53.962" v="15"/>
          <ac:spMkLst>
            <pc:docMk/>
            <pc:sldMk cId="0" sldId="256"/>
            <ac:spMk id="59" creationId="{00000000-0000-0000-0000-000000000000}"/>
          </ac:spMkLst>
        </pc:spChg>
        <pc:spChg chg="mod">
          <ac:chgData name="Rebecca Cowley (1708411)" userId="S::1708411@student.uwtsd.ac.uk::7056dd7a-d558-4aa9-a226-597dd68d2bdb" providerId="AD" clId="Web-{E477360D-1033-D437-FCAE-86FA3FFDC181}" dt="2025-03-31T16:18:50.261" v="361" actId="20577"/>
          <ac:spMkLst>
            <pc:docMk/>
            <pc:sldMk cId="0" sldId="256"/>
            <ac:spMk id="60" creationId="{00000000-0000-0000-0000-000000000000}"/>
          </ac:spMkLst>
        </pc:spChg>
        <pc:spChg chg="mod">
          <ac:chgData name="Rebecca Cowley (1708411)" userId="S::1708411@student.uwtsd.ac.uk::7056dd7a-d558-4aa9-a226-597dd68d2bdb" providerId="AD" clId="Web-{E477360D-1033-D437-FCAE-86FA3FFDC181}" dt="2025-03-31T15:53:16.112" v="5" actId="1076"/>
          <ac:spMkLst>
            <pc:docMk/>
            <pc:sldMk cId="0" sldId="256"/>
            <ac:spMk id="61" creationId="{00000000-0000-0000-0000-000000000000}"/>
          </ac:spMkLst>
        </pc:spChg>
        <pc:spChg chg="add del mod">
          <ac:chgData name="Rebecca Cowley (1708411)" userId="S::1708411@student.uwtsd.ac.uk::7056dd7a-d558-4aa9-a226-597dd68d2bdb" providerId="AD" clId="Web-{E477360D-1033-D437-FCAE-86FA3FFDC181}" dt="2025-03-31T16:10:43.713" v="203"/>
          <ac:spMkLst>
            <pc:docMk/>
            <pc:sldMk cId="0" sldId="256"/>
            <ac:spMk id="63" creationId="{00000000-0000-0000-0000-000000000000}"/>
          </ac:spMkLst>
        </pc:spChg>
        <pc:spChg chg="del">
          <ac:chgData name="Rebecca Cowley (1708411)" userId="S::1708411@student.uwtsd.ac.uk::7056dd7a-d558-4aa9-a226-597dd68d2bdb" providerId="AD" clId="Web-{E477360D-1033-D437-FCAE-86FA3FFDC181}" dt="2025-03-31T15:55:35.324" v="31"/>
          <ac:spMkLst>
            <pc:docMk/>
            <pc:sldMk cId="0" sldId="256"/>
            <ac:spMk id="67" creationId="{00000000-0000-0000-0000-000000000000}"/>
          </ac:spMkLst>
        </pc:spChg>
        <pc:spChg chg="mod">
          <ac:chgData name="Rebecca Cowley (1708411)" userId="S::1708411@student.uwtsd.ac.uk::7056dd7a-d558-4aa9-a226-597dd68d2bdb" providerId="AD" clId="Web-{E477360D-1033-D437-FCAE-86FA3FFDC181}" dt="2025-03-31T21:35:12.079" v="1341" actId="20577"/>
          <ac:spMkLst>
            <pc:docMk/>
            <pc:sldMk cId="0" sldId="256"/>
            <ac:spMk id="68" creationId="{00000000-0000-0000-0000-000000000000}"/>
          </ac:spMkLst>
        </pc:spChg>
        <pc:spChg chg="del mod modVis">
          <ac:chgData name="Rebecca Cowley (1708411)" userId="S::1708411@student.uwtsd.ac.uk::7056dd7a-d558-4aa9-a226-597dd68d2bdb" providerId="AD" clId="Web-{E477360D-1033-D437-FCAE-86FA3FFDC181}" dt="2025-03-31T15:55:35.324" v="30"/>
          <ac:spMkLst>
            <pc:docMk/>
            <pc:sldMk cId="0" sldId="256"/>
            <ac:spMk id="69" creationId="{00000000-0000-0000-0000-000000000000}"/>
          </ac:spMkLst>
        </pc:spChg>
        <pc:spChg chg="del">
          <ac:chgData name="Rebecca Cowley (1708411)" userId="S::1708411@student.uwtsd.ac.uk::7056dd7a-d558-4aa9-a226-597dd68d2bdb" providerId="AD" clId="Web-{E477360D-1033-D437-FCAE-86FA3FFDC181}" dt="2025-03-31T15:55:35.324" v="29"/>
          <ac:spMkLst>
            <pc:docMk/>
            <pc:sldMk cId="0" sldId="256"/>
            <ac:spMk id="71" creationId="{00000000-0000-0000-0000-000000000000}"/>
          </ac:spMkLst>
        </pc:spChg>
        <pc:spChg chg="del">
          <ac:chgData name="Rebecca Cowley (1708411)" userId="S::1708411@student.uwtsd.ac.uk::7056dd7a-d558-4aa9-a226-597dd68d2bdb" providerId="AD" clId="Web-{E477360D-1033-D437-FCAE-86FA3FFDC181}" dt="2025-03-31T15:55:31.387" v="27"/>
          <ac:spMkLst>
            <pc:docMk/>
            <pc:sldMk cId="0" sldId="256"/>
            <ac:spMk id="72" creationId="{00000000-0000-0000-0000-000000000000}"/>
          </ac:spMkLst>
        </pc:spChg>
        <pc:spChg chg="del">
          <ac:chgData name="Rebecca Cowley (1708411)" userId="S::1708411@student.uwtsd.ac.uk::7056dd7a-d558-4aa9-a226-597dd68d2bdb" providerId="AD" clId="Web-{E477360D-1033-D437-FCAE-86FA3FFDC181}" dt="2025-03-31T15:55:31.387" v="26"/>
          <ac:spMkLst>
            <pc:docMk/>
            <pc:sldMk cId="0" sldId="256"/>
            <ac:spMk id="75" creationId="{00000000-0000-0000-0000-000000000000}"/>
          </ac:spMkLst>
        </pc:spChg>
        <pc:spChg chg="del">
          <ac:chgData name="Rebecca Cowley (1708411)" userId="S::1708411@student.uwtsd.ac.uk::7056dd7a-d558-4aa9-a226-597dd68d2bdb" providerId="AD" clId="Web-{E477360D-1033-D437-FCAE-86FA3FFDC181}" dt="2025-03-31T15:55:31.387" v="25"/>
          <ac:spMkLst>
            <pc:docMk/>
            <pc:sldMk cId="0" sldId="256"/>
            <ac:spMk id="76" creationId="{00000000-0000-0000-0000-000000000000}"/>
          </ac:spMkLst>
        </pc:spChg>
        <pc:spChg chg="del">
          <ac:chgData name="Rebecca Cowley (1708411)" userId="S::1708411@student.uwtsd.ac.uk::7056dd7a-d558-4aa9-a226-597dd68d2bdb" providerId="AD" clId="Web-{E477360D-1033-D437-FCAE-86FA3FFDC181}" dt="2025-03-31T15:55:35.324" v="28"/>
          <ac:spMkLst>
            <pc:docMk/>
            <pc:sldMk cId="0" sldId="256"/>
            <ac:spMk id="77" creationId="{00000000-0000-0000-0000-000000000000}"/>
          </ac:spMkLst>
        </pc:spChg>
        <pc:spChg chg="del">
          <ac:chgData name="Rebecca Cowley (1708411)" userId="S::1708411@student.uwtsd.ac.uk::7056dd7a-d558-4aa9-a226-597dd68d2bdb" providerId="AD" clId="Web-{E477360D-1033-D437-FCAE-86FA3FFDC181}" dt="2025-03-31T15:55:31.387" v="24"/>
          <ac:spMkLst>
            <pc:docMk/>
            <pc:sldMk cId="0" sldId="256"/>
            <ac:spMk id="78" creationId="{00000000-0000-0000-0000-000000000000}"/>
          </ac:spMkLst>
        </pc:spChg>
        <pc:spChg chg="del">
          <ac:chgData name="Rebecca Cowley (1708411)" userId="S::1708411@student.uwtsd.ac.uk::7056dd7a-d558-4aa9-a226-597dd68d2bdb" providerId="AD" clId="Web-{E477360D-1033-D437-FCAE-86FA3FFDC181}" dt="2025-03-31T15:55:31.387" v="23"/>
          <ac:spMkLst>
            <pc:docMk/>
            <pc:sldMk cId="0" sldId="256"/>
            <ac:spMk id="79" creationId="{00000000-0000-0000-0000-000000000000}"/>
          </ac:spMkLst>
        </pc:spChg>
        <pc:spChg chg="del">
          <ac:chgData name="Rebecca Cowley (1708411)" userId="S::1708411@student.uwtsd.ac.uk::7056dd7a-d558-4aa9-a226-597dd68d2bdb" providerId="AD" clId="Web-{E477360D-1033-D437-FCAE-86FA3FFDC181}" dt="2025-03-31T15:55:31.387" v="22"/>
          <ac:spMkLst>
            <pc:docMk/>
            <pc:sldMk cId="0" sldId="256"/>
            <ac:spMk id="80" creationId="{00000000-0000-0000-0000-000000000000}"/>
          </ac:spMkLst>
        </pc:spChg>
        <pc:spChg chg="del">
          <ac:chgData name="Rebecca Cowley (1708411)" userId="S::1708411@student.uwtsd.ac.uk::7056dd7a-d558-4aa9-a226-597dd68d2bdb" providerId="AD" clId="Web-{E477360D-1033-D437-FCAE-86FA3FFDC181}" dt="2025-03-31T15:55:31.387" v="21"/>
          <ac:spMkLst>
            <pc:docMk/>
            <pc:sldMk cId="0" sldId="256"/>
            <ac:spMk id="81" creationId="{00000000-0000-0000-0000-000000000000}"/>
          </ac:spMkLst>
        </pc:spChg>
        <pc:spChg chg="del">
          <ac:chgData name="Rebecca Cowley (1708411)" userId="S::1708411@student.uwtsd.ac.uk::7056dd7a-d558-4aa9-a226-597dd68d2bdb" providerId="AD" clId="Web-{E477360D-1033-D437-FCAE-86FA3FFDC181}" dt="2025-03-31T15:55:31.387" v="20"/>
          <ac:spMkLst>
            <pc:docMk/>
            <pc:sldMk cId="0" sldId="256"/>
            <ac:spMk id="82" creationId="{00000000-0000-0000-0000-000000000000}"/>
          </ac:spMkLst>
        </pc:spChg>
        <pc:cxnChg chg="add del">
          <ac:chgData name="Rebecca Cowley (1708411)" userId="S::1708411@student.uwtsd.ac.uk::7056dd7a-d558-4aa9-a226-597dd68d2bdb" providerId="AD" clId="Web-{E477360D-1033-D437-FCAE-86FA3FFDC181}" dt="2025-03-31T16:03:06.698" v="134"/>
          <ac:cxnSpMkLst>
            <pc:docMk/>
            <pc:sldMk cId="0" sldId="256"/>
            <ac:cxnSpMk id="14" creationId="{DB4AC81B-25D7-8985-B27B-55808BF86821}"/>
          </ac:cxnSpMkLst>
        </pc:cxnChg>
        <pc:cxnChg chg="add del">
          <ac:chgData name="Rebecca Cowley (1708411)" userId="S::1708411@student.uwtsd.ac.uk::7056dd7a-d558-4aa9-a226-597dd68d2bdb" providerId="AD" clId="Web-{E477360D-1033-D437-FCAE-86FA3FFDC181}" dt="2025-03-31T16:04:40.970" v="161"/>
          <ac:cxnSpMkLst>
            <pc:docMk/>
            <pc:sldMk cId="0" sldId="256"/>
            <ac:cxnSpMk id="16" creationId="{ECC9E481-72C9-4435-C3C2-60F659307787}"/>
          </ac:cxnSpMkLst>
        </pc:cxnChg>
        <pc:cxnChg chg="add del mod">
          <ac:chgData name="Rebecca Cowley (1708411)" userId="S::1708411@student.uwtsd.ac.uk::7056dd7a-d558-4aa9-a226-597dd68d2bdb" providerId="AD" clId="Web-{E477360D-1033-D437-FCAE-86FA3FFDC181}" dt="2025-03-31T16:06:46.056" v="166"/>
          <ac:cxnSpMkLst>
            <pc:docMk/>
            <pc:sldMk cId="0" sldId="256"/>
            <ac:cxnSpMk id="17" creationId="{ABD48F4F-3204-E547-8B76-320EA91D03F3}"/>
          </ac:cxnSpMkLst>
        </pc:cxnChg>
        <pc:cxnChg chg="add del">
          <ac:chgData name="Rebecca Cowley (1708411)" userId="S::1708411@student.uwtsd.ac.uk::7056dd7a-d558-4aa9-a226-597dd68d2bdb" providerId="AD" clId="Web-{E477360D-1033-D437-FCAE-86FA3FFDC181}" dt="2025-03-31T16:08:44.267" v="183"/>
          <ac:cxnSpMkLst>
            <pc:docMk/>
            <pc:sldMk cId="0" sldId="256"/>
            <ac:cxnSpMk id="19" creationId="{CC4FCB14-1245-0DC1-7D43-2A3DD6362447}"/>
          </ac:cxnSpMkLst>
        </pc:cxnChg>
      </pc:sldChg>
    </pc:docChg>
  </pc:docChgLst>
  <pc:docChgLst>
    <pc:chgData name="Rebecca Cowley (1708411)" userId="S::1708411@student.uwtsd.ac.uk::7056dd7a-d558-4aa9-a226-597dd68d2bdb" providerId="AD" clId="Web-{CE39A58F-3007-5AE1-CE3A-AC1BC08C6877}"/>
    <pc:docChg chg="modSld">
      <pc:chgData name="Rebecca Cowley (1708411)" userId="S::1708411@student.uwtsd.ac.uk::7056dd7a-d558-4aa9-a226-597dd68d2bdb" providerId="AD" clId="Web-{CE39A58F-3007-5AE1-CE3A-AC1BC08C6877}" dt="2025-04-01T10:22:49.745" v="148" actId="1076"/>
      <pc:docMkLst>
        <pc:docMk/>
      </pc:docMkLst>
      <pc:sldChg chg="addSp delSp modSp">
        <pc:chgData name="Rebecca Cowley (1708411)" userId="S::1708411@student.uwtsd.ac.uk::7056dd7a-d558-4aa9-a226-597dd68d2bdb" providerId="AD" clId="Web-{CE39A58F-3007-5AE1-CE3A-AC1BC08C6877}" dt="2025-04-01T10:22:49.745" v="148" actId="1076"/>
        <pc:sldMkLst>
          <pc:docMk/>
          <pc:sldMk cId="0" sldId="256"/>
        </pc:sldMkLst>
        <pc:spChg chg="add del">
          <ac:chgData name="Rebecca Cowley (1708411)" userId="S::1708411@student.uwtsd.ac.uk::7056dd7a-d558-4aa9-a226-597dd68d2bdb" providerId="AD" clId="Web-{CE39A58F-3007-5AE1-CE3A-AC1BC08C6877}" dt="2025-04-01T09:45:23.326" v="22"/>
          <ac:spMkLst>
            <pc:docMk/>
            <pc:sldMk cId="0" sldId="256"/>
            <ac:spMk id="2" creationId="{BCF41628-9F19-A895-F6DF-7FA03BF4F624}"/>
          </ac:spMkLst>
        </pc:spChg>
        <pc:spChg chg="add mod">
          <ac:chgData name="Rebecca Cowley (1708411)" userId="S::1708411@student.uwtsd.ac.uk::7056dd7a-d558-4aa9-a226-597dd68d2bdb" providerId="AD" clId="Web-{CE39A58F-3007-5AE1-CE3A-AC1BC08C6877}" dt="2025-04-01T10:07:27.846" v="114" actId="1076"/>
          <ac:spMkLst>
            <pc:docMk/>
            <pc:sldMk cId="0" sldId="256"/>
            <ac:spMk id="4" creationId="{EA313154-0AF6-C22A-DD0F-9D57132678F3}"/>
          </ac:spMkLst>
        </pc:spChg>
        <pc:spChg chg="mod">
          <ac:chgData name="Rebecca Cowley (1708411)" userId="S::1708411@student.uwtsd.ac.uk::7056dd7a-d558-4aa9-a226-597dd68d2bdb" providerId="AD" clId="Web-{CE39A58F-3007-5AE1-CE3A-AC1BC08C6877}" dt="2025-04-01T10:22:37.839" v="146"/>
          <ac:spMkLst>
            <pc:docMk/>
            <pc:sldMk cId="0" sldId="256"/>
            <ac:spMk id="15" creationId="{1CE08C0B-4C41-F457-FD10-775041657618}"/>
          </ac:spMkLst>
        </pc:spChg>
        <pc:spChg chg="mod">
          <ac:chgData name="Rebecca Cowley (1708411)" userId="S::1708411@student.uwtsd.ac.uk::7056dd7a-d558-4aa9-a226-597dd68d2bdb" providerId="AD" clId="Web-{CE39A58F-3007-5AE1-CE3A-AC1BC08C6877}" dt="2025-04-01T09:40:34.475" v="15" actId="1076"/>
          <ac:spMkLst>
            <pc:docMk/>
            <pc:sldMk cId="0" sldId="256"/>
            <ac:spMk id="21" creationId="{E9A25590-57C7-CE33-7779-C2CFC05BE056}"/>
          </ac:spMkLst>
        </pc:spChg>
        <pc:spChg chg="mod">
          <ac:chgData name="Rebecca Cowley (1708411)" userId="S::1708411@student.uwtsd.ac.uk::7056dd7a-d558-4aa9-a226-597dd68d2bdb" providerId="AD" clId="Web-{CE39A58F-3007-5AE1-CE3A-AC1BC08C6877}" dt="2025-04-01T10:22:49.745" v="148" actId="1076"/>
          <ac:spMkLst>
            <pc:docMk/>
            <pc:sldMk cId="0" sldId="256"/>
            <ac:spMk id="26" creationId="{674CDE61-E1C0-0BA2-035C-43416D4FE899}"/>
          </ac:spMkLst>
        </pc:spChg>
        <pc:spChg chg="mod">
          <ac:chgData name="Rebecca Cowley (1708411)" userId="S::1708411@student.uwtsd.ac.uk::7056dd7a-d558-4aa9-a226-597dd68d2bdb" providerId="AD" clId="Web-{CE39A58F-3007-5AE1-CE3A-AC1BC08C6877}" dt="2025-04-01T10:07:05.204" v="109" actId="1076"/>
          <ac:spMkLst>
            <pc:docMk/>
            <pc:sldMk cId="0" sldId="256"/>
            <ac:spMk id="27" creationId="{26EC9234-18A9-36F4-0CDA-D1B4EBC19482}"/>
          </ac:spMkLst>
        </pc:spChg>
        <pc:spChg chg="mod">
          <ac:chgData name="Rebecca Cowley (1708411)" userId="S::1708411@student.uwtsd.ac.uk::7056dd7a-d558-4aa9-a226-597dd68d2bdb" providerId="AD" clId="Web-{CE39A58F-3007-5AE1-CE3A-AC1BC08C6877}" dt="2025-04-01T09:59:58.131" v="79" actId="1076"/>
          <ac:spMkLst>
            <pc:docMk/>
            <pc:sldMk cId="0" sldId="256"/>
            <ac:spMk id="29" creationId="{E68610BF-34FD-7A16-0D51-0727F6D214FD}"/>
          </ac:spMkLst>
        </pc:spChg>
        <pc:spChg chg="mod">
          <ac:chgData name="Rebecca Cowley (1708411)" userId="S::1708411@student.uwtsd.ac.uk::7056dd7a-d558-4aa9-a226-597dd68d2bdb" providerId="AD" clId="Web-{CE39A58F-3007-5AE1-CE3A-AC1BC08C6877}" dt="2025-04-01T10:08:48.317" v="129" actId="1076"/>
          <ac:spMkLst>
            <pc:docMk/>
            <pc:sldMk cId="0" sldId="256"/>
            <ac:spMk id="33" creationId="{F97D3CA8-18A8-CF88-8C00-307EE94466F5}"/>
          </ac:spMkLst>
        </pc:spChg>
        <pc:spChg chg="mod">
          <ac:chgData name="Rebecca Cowley (1708411)" userId="S::1708411@student.uwtsd.ac.uk::7056dd7a-d558-4aa9-a226-597dd68d2bdb" providerId="AD" clId="Web-{CE39A58F-3007-5AE1-CE3A-AC1BC08C6877}" dt="2025-04-01T10:22:27.885" v="144" actId="20577"/>
          <ac:spMkLst>
            <pc:docMk/>
            <pc:sldMk cId="0" sldId="256"/>
            <ac:spMk id="68" creationId="{00000000-0000-0000-0000-000000000000}"/>
          </ac:spMkLst>
        </pc:spChg>
        <pc:picChg chg="add mod ord">
          <ac:chgData name="Rebecca Cowley (1708411)" userId="S::1708411@student.uwtsd.ac.uk::7056dd7a-d558-4aa9-a226-597dd68d2bdb" providerId="AD" clId="Web-{CE39A58F-3007-5AE1-CE3A-AC1BC08C6877}" dt="2025-04-01T10:08:53.926" v="130" actId="14100"/>
          <ac:picMkLst>
            <pc:docMk/>
            <pc:sldMk cId="0" sldId="256"/>
            <ac:picMk id="3" creationId="{3AAEA4FC-1000-9870-BED4-0475A88DB25F}"/>
          </ac:picMkLst>
        </pc:picChg>
        <pc:picChg chg="add mod">
          <ac:chgData name="Rebecca Cowley (1708411)" userId="S::1708411@student.uwtsd.ac.uk::7056dd7a-d558-4aa9-a226-597dd68d2bdb" providerId="AD" clId="Web-{CE39A58F-3007-5AE1-CE3A-AC1BC08C6877}" dt="2025-04-01T10:11:23.649" v="138" actId="14100"/>
          <ac:picMkLst>
            <pc:docMk/>
            <pc:sldMk cId="0" sldId="256"/>
            <ac:picMk id="5" creationId="{ED88D440-1A5D-E746-9CAF-EFC1038F95AA}"/>
          </ac:picMkLst>
        </pc:picChg>
      </pc:sldChg>
    </pc:docChg>
  </pc:docChgLst>
  <pc:docChgLst>
    <pc:chgData name="Rebecca Cowley (1708411)" userId="S::1708411@student.uwtsd.ac.uk::7056dd7a-d558-4aa9-a226-597dd68d2bdb" providerId="AD" clId="Web-{85AD002E-69BB-A551-4EB0-2FA4BECFE985}"/>
    <pc:docChg chg="addSld delSld modSld sldOrd">
      <pc:chgData name="Rebecca Cowley (1708411)" userId="S::1708411@student.uwtsd.ac.uk::7056dd7a-d558-4aa9-a226-597dd68d2bdb" providerId="AD" clId="Web-{85AD002E-69BB-A551-4EB0-2FA4BECFE985}" dt="2025-04-01T13:21:24.929" v="996" actId="20577"/>
      <pc:docMkLst>
        <pc:docMk/>
      </pc:docMkLst>
      <pc:sldChg chg="modSp">
        <pc:chgData name="Rebecca Cowley (1708411)" userId="S::1708411@student.uwtsd.ac.uk::7056dd7a-d558-4aa9-a226-597dd68d2bdb" providerId="AD" clId="Web-{85AD002E-69BB-A551-4EB0-2FA4BECFE985}" dt="2025-04-01T11:48:04.338" v="14" actId="20577"/>
        <pc:sldMkLst>
          <pc:docMk/>
          <pc:sldMk cId="0" sldId="256"/>
        </pc:sldMkLst>
        <pc:spChg chg="mod">
          <ac:chgData name="Rebecca Cowley (1708411)" userId="S::1708411@student.uwtsd.ac.uk::7056dd7a-d558-4aa9-a226-597dd68d2bdb" providerId="AD" clId="Web-{85AD002E-69BB-A551-4EB0-2FA4BECFE985}" dt="2025-04-01T11:48:04.338" v="14" actId="20577"/>
          <ac:spMkLst>
            <pc:docMk/>
            <pc:sldMk cId="0" sldId="256"/>
            <ac:spMk id="27" creationId="{26EC9234-18A9-36F4-0CDA-D1B4EBC19482}"/>
          </ac:spMkLst>
        </pc:spChg>
      </pc:sldChg>
      <pc:sldChg chg="addSp modSp">
        <pc:chgData name="Rebecca Cowley (1708411)" userId="S::1708411@student.uwtsd.ac.uk::7056dd7a-d558-4aa9-a226-597dd68d2bdb" providerId="AD" clId="Web-{85AD002E-69BB-A551-4EB0-2FA4BECFE985}" dt="2025-04-01T13:05:16.205" v="802" actId="20577"/>
        <pc:sldMkLst>
          <pc:docMk/>
          <pc:sldMk cId="3255746190" sldId="258"/>
        </pc:sldMkLst>
        <pc:spChg chg="add mod">
          <ac:chgData name="Rebecca Cowley (1708411)" userId="S::1708411@student.uwtsd.ac.uk::7056dd7a-d558-4aa9-a226-597dd68d2bdb" providerId="AD" clId="Web-{85AD002E-69BB-A551-4EB0-2FA4BECFE985}" dt="2025-04-01T13:05:11.909" v="801" actId="20577"/>
          <ac:spMkLst>
            <pc:docMk/>
            <pc:sldMk cId="3255746190" sldId="258"/>
            <ac:spMk id="3" creationId="{D91FAE1C-9706-34BD-CA59-677AA9F3A471}"/>
          </ac:spMkLst>
        </pc:spChg>
        <pc:spChg chg="mod">
          <ac:chgData name="Rebecca Cowley (1708411)" userId="S::1708411@student.uwtsd.ac.uk::7056dd7a-d558-4aa9-a226-597dd68d2bdb" providerId="AD" clId="Web-{85AD002E-69BB-A551-4EB0-2FA4BECFE985}" dt="2025-04-01T13:05:16.205" v="802" actId="20577"/>
          <ac:spMkLst>
            <pc:docMk/>
            <pc:sldMk cId="3255746190" sldId="258"/>
            <ac:spMk id="68" creationId="{FEB86426-4374-64CA-679E-5F9D9EC322C2}"/>
          </ac:spMkLst>
        </pc:spChg>
        <pc:picChg chg="add mod">
          <ac:chgData name="Rebecca Cowley (1708411)" userId="S::1708411@student.uwtsd.ac.uk::7056dd7a-d558-4aa9-a226-597dd68d2bdb" providerId="AD" clId="Web-{85AD002E-69BB-A551-4EB0-2FA4BECFE985}" dt="2025-04-01T12:01:21.082" v="146" actId="1076"/>
          <ac:picMkLst>
            <pc:docMk/>
            <pc:sldMk cId="3255746190" sldId="258"/>
            <ac:picMk id="2" creationId="{AE2D1A83-F39B-DD89-9B13-2A285E81BF09}"/>
          </ac:picMkLst>
        </pc:picChg>
      </pc:sldChg>
      <pc:sldChg chg="delSp modSp add del replId">
        <pc:chgData name="Rebecca Cowley (1708411)" userId="S::1708411@student.uwtsd.ac.uk::7056dd7a-d558-4aa9-a226-597dd68d2bdb" providerId="AD" clId="Web-{85AD002E-69BB-A551-4EB0-2FA4BECFE985}" dt="2025-04-01T11:47:50.963" v="9"/>
        <pc:sldMkLst>
          <pc:docMk/>
          <pc:sldMk cId="60296266" sldId="259"/>
        </pc:sldMkLst>
        <pc:spChg chg="del mod">
          <ac:chgData name="Rebecca Cowley (1708411)" userId="S::1708411@student.uwtsd.ac.uk::7056dd7a-d558-4aa9-a226-597dd68d2bdb" providerId="AD" clId="Web-{85AD002E-69BB-A551-4EB0-2FA4BECFE985}" dt="2025-04-01T11:47:36.306" v="8"/>
          <ac:spMkLst>
            <pc:docMk/>
            <pc:sldMk cId="60296266" sldId="259"/>
            <ac:spMk id="68" creationId="{B7449E12-6B6E-1889-6420-FE2E4CD0CF6A}"/>
          </ac:spMkLst>
        </pc:spChg>
      </pc:sldChg>
      <pc:sldChg chg="addSp delSp modSp add ord replId">
        <pc:chgData name="Rebecca Cowley (1708411)" userId="S::1708411@student.uwtsd.ac.uk::7056dd7a-d558-4aa9-a226-597dd68d2bdb" providerId="AD" clId="Web-{85AD002E-69BB-A551-4EB0-2FA4BECFE985}" dt="2025-04-01T13:05:03.736" v="798" actId="20577"/>
        <pc:sldMkLst>
          <pc:docMk/>
          <pc:sldMk cId="865642037" sldId="259"/>
        </pc:sldMkLst>
        <pc:spChg chg="mod">
          <ac:chgData name="Rebecca Cowley (1708411)" userId="S::1708411@student.uwtsd.ac.uk::7056dd7a-d558-4aa9-a226-597dd68d2bdb" providerId="AD" clId="Web-{85AD002E-69BB-A551-4EB0-2FA4BECFE985}" dt="2025-04-01T13:04:50.689" v="795" actId="20577"/>
          <ac:spMkLst>
            <pc:docMk/>
            <pc:sldMk cId="865642037" sldId="259"/>
            <ac:spMk id="61" creationId="{383AC1DF-04BC-5119-38AF-1992051786F2}"/>
          </ac:spMkLst>
        </pc:spChg>
        <pc:spChg chg="mod">
          <ac:chgData name="Rebecca Cowley (1708411)" userId="S::1708411@student.uwtsd.ac.uk::7056dd7a-d558-4aa9-a226-597dd68d2bdb" providerId="AD" clId="Web-{85AD002E-69BB-A551-4EB0-2FA4BECFE985}" dt="2025-04-01T13:05:03.736" v="798" actId="20577"/>
          <ac:spMkLst>
            <pc:docMk/>
            <pc:sldMk cId="865642037" sldId="259"/>
            <ac:spMk id="68" creationId="{A06A8CE6-84B5-E71D-37B0-5B9E44041733}"/>
          </ac:spMkLst>
        </pc:spChg>
        <pc:picChg chg="add del mod">
          <ac:chgData name="Rebecca Cowley (1708411)" userId="S::1708411@student.uwtsd.ac.uk::7056dd7a-d558-4aa9-a226-597dd68d2bdb" providerId="AD" clId="Web-{85AD002E-69BB-A551-4EB0-2FA4BECFE985}" dt="2025-04-01T11:49:43.170" v="37"/>
          <ac:picMkLst>
            <pc:docMk/>
            <pc:sldMk cId="865642037" sldId="259"/>
            <ac:picMk id="3" creationId="{613B6ED0-FCE2-1F2D-0AB9-3312BB622053}"/>
          </ac:picMkLst>
        </pc:picChg>
        <pc:picChg chg="add mod">
          <ac:chgData name="Rebecca Cowley (1708411)" userId="S::1708411@student.uwtsd.ac.uk::7056dd7a-d558-4aa9-a226-597dd68d2bdb" providerId="AD" clId="Web-{85AD002E-69BB-A551-4EB0-2FA4BECFE985}" dt="2025-04-01T12:01:49.442" v="151" actId="1076"/>
          <ac:picMkLst>
            <pc:docMk/>
            <pc:sldMk cId="865642037" sldId="259"/>
            <ac:picMk id="4" creationId="{FDFEE9BE-DDE8-DE50-7614-04493A10DA17}"/>
          </ac:picMkLst>
        </pc:picChg>
      </pc:sldChg>
      <pc:sldChg chg="addSp modSp add replId">
        <pc:chgData name="Rebecca Cowley (1708411)" userId="S::1708411@student.uwtsd.ac.uk::7056dd7a-d558-4aa9-a226-597dd68d2bdb" providerId="AD" clId="Web-{85AD002E-69BB-A551-4EB0-2FA4BECFE985}" dt="2025-04-01T13:04:43.564" v="794" actId="20577"/>
        <pc:sldMkLst>
          <pc:docMk/>
          <pc:sldMk cId="2379699347" sldId="260"/>
        </pc:sldMkLst>
        <pc:spChg chg="mod">
          <ac:chgData name="Rebecca Cowley (1708411)" userId="S::1708411@student.uwtsd.ac.uk::7056dd7a-d558-4aa9-a226-597dd68d2bdb" providerId="AD" clId="Web-{85AD002E-69BB-A551-4EB0-2FA4BECFE985}" dt="2025-04-01T13:04:34.767" v="792" actId="20577"/>
          <ac:spMkLst>
            <pc:docMk/>
            <pc:sldMk cId="2379699347" sldId="260"/>
            <ac:spMk id="61" creationId="{260C269B-ADE1-FB4F-C621-8694F79B14DB}"/>
          </ac:spMkLst>
        </pc:spChg>
        <pc:spChg chg="mod">
          <ac:chgData name="Rebecca Cowley (1708411)" userId="S::1708411@student.uwtsd.ac.uk::7056dd7a-d558-4aa9-a226-597dd68d2bdb" providerId="AD" clId="Web-{85AD002E-69BB-A551-4EB0-2FA4BECFE985}" dt="2025-04-01T13:04:43.564" v="794" actId="20577"/>
          <ac:spMkLst>
            <pc:docMk/>
            <pc:sldMk cId="2379699347" sldId="260"/>
            <ac:spMk id="68" creationId="{845125B7-7026-0E27-4212-045EE582814E}"/>
          </ac:spMkLst>
        </pc:spChg>
        <pc:graphicFrameChg chg="add mod">
          <ac:chgData name="Rebecca Cowley (1708411)" userId="S::1708411@student.uwtsd.ac.uk::7056dd7a-d558-4aa9-a226-597dd68d2bdb" providerId="AD" clId="Web-{85AD002E-69BB-A551-4EB0-2FA4BECFE985}" dt="2025-04-01T11:55:06.820" v="81" actId="1076"/>
          <ac:graphicFrameMkLst>
            <pc:docMk/>
            <pc:sldMk cId="2379699347" sldId="260"/>
            <ac:graphicFrameMk id="3" creationId="{C9205FFB-E7CB-3F3F-EEA0-5921CCB7131E}"/>
          </ac:graphicFrameMkLst>
        </pc:graphicFrameChg>
        <pc:picChg chg="add mod">
          <ac:chgData name="Rebecca Cowley (1708411)" userId="S::1708411@student.uwtsd.ac.uk::7056dd7a-d558-4aa9-a226-597dd68d2bdb" providerId="AD" clId="Web-{85AD002E-69BB-A551-4EB0-2FA4BECFE985}" dt="2025-04-01T11:50:14.764" v="54" actId="1076"/>
          <ac:picMkLst>
            <pc:docMk/>
            <pc:sldMk cId="2379699347" sldId="260"/>
            <ac:picMk id="2" creationId="{1A7F3FFD-594A-6C3D-E1A5-A7286D385F9E}"/>
          </ac:picMkLst>
        </pc:picChg>
      </pc:sldChg>
      <pc:sldChg chg="addSp delSp modSp add ord replId">
        <pc:chgData name="Rebecca Cowley (1708411)" userId="S::1708411@student.uwtsd.ac.uk::7056dd7a-d558-4aa9-a226-597dd68d2bdb" providerId="AD" clId="Web-{85AD002E-69BB-A551-4EB0-2FA4BECFE985}" dt="2025-04-01T13:21:24.929" v="996" actId="20577"/>
        <pc:sldMkLst>
          <pc:docMk/>
          <pc:sldMk cId="1204634479" sldId="261"/>
        </pc:sldMkLst>
        <pc:spChg chg="mod">
          <ac:chgData name="Rebecca Cowley (1708411)" userId="S::1708411@student.uwtsd.ac.uk::7056dd7a-d558-4aa9-a226-597dd68d2bdb" providerId="AD" clId="Web-{85AD002E-69BB-A551-4EB0-2FA4BECFE985}" dt="2025-04-01T13:04:19.235" v="789"/>
          <ac:spMkLst>
            <pc:docMk/>
            <pc:sldMk cId="1204634479" sldId="261"/>
            <ac:spMk id="60" creationId="{63FDB655-A935-4F79-F7DB-721042EAEE34}"/>
          </ac:spMkLst>
        </pc:spChg>
        <pc:spChg chg="mod">
          <ac:chgData name="Rebecca Cowley (1708411)" userId="S::1708411@student.uwtsd.ac.uk::7056dd7a-d558-4aa9-a226-597dd68d2bdb" providerId="AD" clId="Web-{85AD002E-69BB-A551-4EB0-2FA4BECFE985}" dt="2025-04-01T13:04:12.001" v="786" actId="20577"/>
          <ac:spMkLst>
            <pc:docMk/>
            <pc:sldMk cId="1204634479" sldId="261"/>
            <ac:spMk id="61" creationId="{6364AD37-6118-5EE3-45D8-D95BAF1976D4}"/>
          </ac:spMkLst>
        </pc:spChg>
        <pc:spChg chg="mod">
          <ac:chgData name="Rebecca Cowley (1708411)" userId="S::1708411@student.uwtsd.ac.uk::7056dd7a-d558-4aa9-a226-597dd68d2bdb" providerId="AD" clId="Web-{85AD002E-69BB-A551-4EB0-2FA4BECFE985}" dt="2025-04-01T13:21:24.929" v="996" actId="20577"/>
          <ac:spMkLst>
            <pc:docMk/>
            <pc:sldMk cId="1204634479" sldId="261"/>
            <ac:spMk id="68" creationId="{3BF84932-3F2A-476B-C90C-C0F768E53CB0}"/>
          </ac:spMkLst>
        </pc:spChg>
        <pc:picChg chg="add mod">
          <ac:chgData name="Rebecca Cowley (1708411)" userId="S::1708411@student.uwtsd.ac.uk::7056dd7a-d558-4aa9-a226-597dd68d2bdb" providerId="AD" clId="Web-{85AD002E-69BB-A551-4EB0-2FA4BECFE985}" dt="2025-04-01T13:21:20.523" v="988" actId="1076"/>
          <ac:picMkLst>
            <pc:docMk/>
            <pc:sldMk cId="1204634479" sldId="261"/>
            <ac:picMk id="2" creationId="{63D82BDC-27DB-8738-E1C4-CBF6581E67A9}"/>
          </ac:picMkLst>
        </pc:picChg>
        <pc:picChg chg="del">
          <ac:chgData name="Rebecca Cowley (1708411)" userId="S::1708411@student.uwtsd.ac.uk::7056dd7a-d558-4aa9-a226-597dd68d2bdb" providerId="AD" clId="Web-{85AD002E-69BB-A551-4EB0-2FA4BECFE985}" dt="2025-04-01T11:54:59.180" v="79"/>
          <ac:picMkLst>
            <pc:docMk/>
            <pc:sldMk cId="1204634479" sldId="261"/>
            <ac:picMk id="4" creationId="{5966503A-2592-BA75-5644-F7BB4A95F177}"/>
          </ac:picMkLst>
        </pc:picChg>
      </pc:sldChg>
      <pc:sldChg chg="addSp delSp modSp add replId">
        <pc:chgData name="Rebecca Cowley (1708411)" userId="S::1708411@student.uwtsd.ac.uk::7056dd7a-d558-4aa9-a226-597dd68d2bdb" providerId="AD" clId="Web-{85AD002E-69BB-A551-4EB0-2FA4BECFE985}" dt="2025-04-01T13:03:28.859" v="783" actId="20577"/>
        <pc:sldMkLst>
          <pc:docMk/>
          <pc:sldMk cId="690436422" sldId="262"/>
        </pc:sldMkLst>
        <pc:spChg chg="add mod">
          <ac:chgData name="Rebecca Cowley (1708411)" userId="S::1708411@student.uwtsd.ac.uk::7056dd7a-d558-4aa9-a226-597dd68d2bdb" providerId="AD" clId="Web-{85AD002E-69BB-A551-4EB0-2FA4BECFE985}" dt="2025-04-01T13:03:17.093" v="781" actId="20577"/>
          <ac:spMkLst>
            <pc:docMk/>
            <pc:sldMk cId="690436422" sldId="262"/>
            <ac:spMk id="2" creationId="{999914AE-A475-8B93-9395-8CE5ACEA80F4}"/>
          </ac:spMkLst>
        </pc:spChg>
        <pc:spChg chg="add del">
          <ac:chgData name="Rebecca Cowley (1708411)" userId="S::1708411@student.uwtsd.ac.uk::7056dd7a-d558-4aa9-a226-597dd68d2bdb" providerId="AD" clId="Web-{85AD002E-69BB-A551-4EB0-2FA4BECFE985}" dt="2025-04-01T12:56:10.427" v="683"/>
          <ac:spMkLst>
            <pc:docMk/>
            <pc:sldMk cId="690436422" sldId="262"/>
            <ac:spMk id="3" creationId="{9163936E-8B52-9A54-DA4D-2BE6DF548504}"/>
          </ac:spMkLst>
        </pc:spChg>
        <pc:spChg chg="add del mod">
          <ac:chgData name="Rebecca Cowley (1708411)" userId="S::1708411@student.uwtsd.ac.uk::7056dd7a-d558-4aa9-a226-597dd68d2bdb" providerId="AD" clId="Web-{85AD002E-69BB-A551-4EB0-2FA4BECFE985}" dt="2025-04-01T12:43:01.721" v="183"/>
          <ac:spMkLst>
            <pc:docMk/>
            <pc:sldMk cId="690436422" sldId="262"/>
            <ac:spMk id="4" creationId="{B3396B64-5413-0547-3B81-0EC418FD552A}"/>
          </ac:spMkLst>
        </pc:spChg>
        <pc:spChg chg="add del mod ord">
          <ac:chgData name="Rebecca Cowley (1708411)" userId="S::1708411@student.uwtsd.ac.uk::7056dd7a-d558-4aa9-a226-597dd68d2bdb" providerId="AD" clId="Web-{85AD002E-69BB-A551-4EB0-2FA4BECFE985}" dt="2025-04-01T13:01:42.044" v="755"/>
          <ac:spMkLst>
            <pc:docMk/>
            <pc:sldMk cId="690436422" sldId="262"/>
            <ac:spMk id="5" creationId="{0E40760F-AF75-C286-87EE-F7B5951A183C}"/>
          </ac:spMkLst>
        </pc:spChg>
        <pc:spChg chg="add del mod">
          <ac:chgData name="Rebecca Cowley (1708411)" userId="S::1708411@student.uwtsd.ac.uk::7056dd7a-d558-4aa9-a226-597dd68d2bdb" providerId="AD" clId="Web-{85AD002E-69BB-A551-4EB0-2FA4BECFE985}" dt="2025-04-01T13:00:46.402" v="741"/>
          <ac:spMkLst>
            <pc:docMk/>
            <pc:sldMk cId="690436422" sldId="262"/>
            <ac:spMk id="7" creationId="{FCE05B8E-5F61-BE02-0469-31251702E132}"/>
          </ac:spMkLst>
        </pc:spChg>
        <pc:spChg chg="mod">
          <ac:chgData name="Rebecca Cowley (1708411)" userId="S::1708411@student.uwtsd.ac.uk::7056dd7a-d558-4aa9-a226-597dd68d2bdb" providerId="AD" clId="Web-{85AD002E-69BB-A551-4EB0-2FA4BECFE985}" dt="2025-04-01T11:59:00.328" v="120" actId="14100"/>
          <ac:spMkLst>
            <pc:docMk/>
            <pc:sldMk cId="690436422" sldId="262"/>
            <ac:spMk id="15" creationId="{754498BE-D4C4-B7F5-7F2C-49B5434ED400}"/>
          </ac:spMkLst>
        </pc:spChg>
        <pc:spChg chg="mod">
          <ac:chgData name="Rebecca Cowley (1708411)" userId="S::1708411@student.uwtsd.ac.uk::7056dd7a-d558-4aa9-a226-597dd68d2bdb" providerId="AD" clId="Web-{85AD002E-69BB-A551-4EB0-2FA4BECFE985}" dt="2025-04-01T13:03:28.859" v="783" actId="20577"/>
          <ac:spMkLst>
            <pc:docMk/>
            <pc:sldMk cId="690436422" sldId="262"/>
            <ac:spMk id="68" creationId="{E97197A4-9CAC-6B64-CCC7-77192BECE8CF}"/>
          </ac:spMkLst>
        </pc:spChg>
        <pc:picChg chg="add del mod">
          <ac:chgData name="Rebecca Cowley (1708411)" userId="S::1708411@student.uwtsd.ac.uk::7056dd7a-d558-4aa9-a226-597dd68d2bdb" providerId="AD" clId="Web-{85AD002E-69BB-A551-4EB0-2FA4BECFE985}" dt="2025-04-01T11:57:09.090" v="111"/>
          <ac:picMkLst>
            <pc:docMk/>
            <pc:sldMk cId="690436422" sldId="262"/>
            <ac:picMk id="5" creationId="{8C8F9F4F-BB5B-4CD3-0B11-53C8FD1E6BE5}"/>
          </ac:picMkLst>
        </pc:picChg>
        <pc:picChg chg="add mod">
          <ac:chgData name="Rebecca Cowley (1708411)" userId="S::1708411@student.uwtsd.ac.uk::7056dd7a-d558-4aa9-a226-597dd68d2bdb" providerId="AD" clId="Web-{85AD002E-69BB-A551-4EB0-2FA4BECFE985}" dt="2025-04-01T13:01:16.153" v="747" actId="1076"/>
          <ac:picMkLst>
            <pc:docMk/>
            <pc:sldMk cId="690436422" sldId="262"/>
            <ac:picMk id="6" creationId="{46A817A3-86AD-54B7-D8B9-7379CA0C7941}"/>
          </ac:picMkLst>
        </pc:picChg>
        <pc:picChg chg="add del mod">
          <ac:chgData name="Rebecca Cowley (1708411)" userId="S::1708411@student.uwtsd.ac.uk::7056dd7a-d558-4aa9-a226-597dd68d2bdb" providerId="AD" clId="Web-{85AD002E-69BB-A551-4EB0-2FA4BECFE985}" dt="2025-04-01T11:59:53.470" v="131"/>
          <ac:picMkLst>
            <pc:docMk/>
            <pc:sldMk cId="690436422" sldId="262"/>
            <ac:picMk id="7" creationId="{19BEEABA-2896-E90E-0266-9F49ED0F462A}"/>
          </ac:picMkLst>
        </pc:picChg>
        <pc:picChg chg="add del mod">
          <ac:chgData name="Rebecca Cowley (1708411)" userId="S::1708411@student.uwtsd.ac.uk::7056dd7a-d558-4aa9-a226-597dd68d2bdb" providerId="AD" clId="Web-{85AD002E-69BB-A551-4EB0-2FA4BECFE985}" dt="2025-04-01T11:59:35.563" v="128"/>
          <ac:picMkLst>
            <pc:docMk/>
            <pc:sldMk cId="690436422" sldId="262"/>
            <ac:picMk id="8" creationId="{4A44EB4F-03F0-90F6-95C4-50DC7E443543}"/>
          </ac:picMkLst>
        </pc:picChg>
      </pc:sldChg>
      <pc:sldChg chg="delSp modSp add ord replId">
        <pc:chgData name="Rebecca Cowley (1708411)" userId="S::1708411@student.uwtsd.ac.uk::7056dd7a-d558-4aa9-a226-597dd68d2bdb" providerId="AD" clId="Web-{85AD002E-69BB-A551-4EB0-2FA4BECFE985}" dt="2025-04-01T12:35:41.774" v="163" actId="20577"/>
        <pc:sldMkLst>
          <pc:docMk/>
          <pc:sldMk cId="3964543421" sldId="263"/>
        </pc:sldMkLst>
        <pc:spChg chg="mod">
          <ac:chgData name="Rebecca Cowley (1708411)" userId="S::1708411@student.uwtsd.ac.uk::7056dd7a-d558-4aa9-a226-597dd68d2bdb" providerId="AD" clId="Web-{85AD002E-69BB-A551-4EB0-2FA4BECFE985}" dt="2025-04-01T12:35:41.774" v="163" actId="20577"/>
          <ac:spMkLst>
            <pc:docMk/>
            <pc:sldMk cId="3964543421" sldId="263"/>
            <ac:spMk id="68" creationId="{E471E75F-912A-78A6-DFCF-35520E7D340D}"/>
          </ac:spMkLst>
        </pc:spChg>
        <pc:picChg chg="del">
          <ac:chgData name="Rebecca Cowley (1708411)" userId="S::1708411@student.uwtsd.ac.uk::7056dd7a-d558-4aa9-a226-597dd68d2bdb" providerId="AD" clId="Web-{85AD002E-69BB-A551-4EB0-2FA4BECFE985}" dt="2025-04-01T12:35:27.867" v="154"/>
          <ac:picMkLst>
            <pc:docMk/>
            <pc:sldMk cId="3964543421" sldId="263"/>
            <ac:picMk id="2" creationId="{074C606B-726F-A196-1971-31B0FB1D654E}"/>
          </ac:picMkLst>
        </pc:picChg>
      </pc:sldChg>
    </pc:docChg>
  </pc:docChgLst>
  <pc:docChgLst>
    <pc:chgData name="Rebecca Cowley (1708411)" userId="S::1708411@student.uwtsd.ac.uk::7056dd7a-d558-4aa9-a226-597dd68d2bdb" providerId="AD" clId="Web-{E85F279A-1E60-4C12-BDC6-2DCD699372ED}"/>
    <pc:docChg chg="modSld">
      <pc:chgData name="Rebecca Cowley (1708411)" userId="S::1708411@student.uwtsd.ac.uk::7056dd7a-d558-4aa9-a226-597dd68d2bdb" providerId="AD" clId="Web-{E85F279A-1E60-4C12-BDC6-2DCD699372ED}" dt="2025-04-01T14:26:03.199" v="87" actId="14100"/>
      <pc:docMkLst>
        <pc:docMk/>
      </pc:docMkLst>
      <pc:sldChg chg="addSp delSp modSp">
        <pc:chgData name="Rebecca Cowley (1708411)" userId="S::1708411@student.uwtsd.ac.uk::7056dd7a-d558-4aa9-a226-597dd68d2bdb" providerId="AD" clId="Web-{E85F279A-1E60-4C12-BDC6-2DCD699372ED}" dt="2025-04-01T14:26:03.199" v="87" actId="14100"/>
        <pc:sldMkLst>
          <pc:docMk/>
          <pc:sldMk cId="1204634479" sldId="261"/>
        </pc:sldMkLst>
        <pc:spChg chg="add mod">
          <ac:chgData name="Rebecca Cowley (1708411)" userId="S::1708411@student.uwtsd.ac.uk::7056dd7a-d558-4aa9-a226-597dd68d2bdb" providerId="AD" clId="Web-{E85F279A-1E60-4C12-BDC6-2DCD699372ED}" dt="2025-04-01T14:26:03.199" v="87" actId="14100"/>
          <ac:spMkLst>
            <pc:docMk/>
            <pc:sldMk cId="1204634479" sldId="261"/>
            <ac:spMk id="3" creationId="{8A5E6DD2-1959-27A4-8C97-82AF4A18EFFE}"/>
          </ac:spMkLst>
        </pc:spChg>
        <pc:spChg chg="add del">
          <ac:chgData name="Rebecca Cowley (1708411)" userId="S::1708411@student.uwtsd.ac.uk::7056dd7a-d558-4aa9-a226-597dd68d2bdb" providerId="AD" clId="Web-{E85F279A-1E60-4C12-BDC6-2DCD699372ED}" dt="2025-04-01T14:25:22.151" v="77"/>
          <ac:spMkLst>
            <pc:docMk/>
            <pc:sldMk cId="1204634479" sldId="261"/>
            <ac:spMk id="4" creationId="{397B5E03-3166-5ACB-67F5-5CFBFDAA9CA3}"/>
          </ac:spMkLst>
        </pc:spChg>
        <pc:spChg chg="add del">
          <ac:chgData name="Rebecca Cowley (1708411)" userId="S::1708411@student.uwtsd.ac.uk::7056dd7a-d558-4aa9-a226-597dd68d2bdb" providerId="AD" clId="Web-{E85F279A-1E60-4C12-BDC6-2DCD699372ED}" dt="2025-04-01T14:25:33.683" v="81"/>
          <ac:spMkLst>
            <pc:docMk/>
            <pc:sldMk cId="1204634479" sldId="261"/>
            <ac:spMk id="5" creationId="{0F40FBD5-6D4E-7E6B-BEE6-BE38739B7620}"/>
          </ac:spMkLst>
        </pc:spChg>
        <pc:spChg chg="add del">
          <ac:chgData name="Rebecca Cowley (1708411)" userId="S::1708411@student.uwtsd.ac.uk::7056dd7a-d558-4aa9-a226-597dd68d2bdb" providerId="AD" clId="Web-{E85F279A-1E60-4C12-BDC6-2DCD699372ED}" dt="2025-04-01T14:25:46.215" v="83"/>
          <ac:spMkLst>
            <pc:docMk/>
            <pc:sldMk cId="1204634479" sldId="261"/>
            <ac:spMk id="6" creationId="{A9847E74-A472-C78A-A6D2-706A84280AC3}"/>
          </ac:spMkLst>
        </pc:spChg>
        <pc:spChg chg="mod">
          <ac:chgData name="Rebecca Cowley (1708411)" userId="S::1708411@student.uwtsd.ac.uk::7056dd7a-d558-4aa9-a226-597dd68d2bdb" providerId="AD" clId="Web-{E85F279A-1E60-4C12-BDC6-2DCD699372ED}" dt="2025-04-01T14:25:51.558" v="84" actId="14100"/>
          <ac:spMkLst>
            <pc:docMk/>
            <pc:sldMk cId="1204634479" sldId="261"/>
            <ac:spMk id="68" creationId="{3BF84932-3F2A-476B-C90C-C0F768E53CB0}"/>
          </ac:spMkLst>
        </pc:spChg>
        <pc:picChg chg="mod">
          <ac:chgData name="Rebecca Cowley (1708411)" userId="S::1708411@student.uwtsd.ac.uk::7056dd7a-d558-4aa9-a226-597dd68d2bdb" providerId="AD" clId="Web-{E85F279A-1E60-4C12-BDC6-2DCD699372ED}" dt="2025-04-01T14:22:31.804" v="26" actId="1076"/>
          <ac:picMkLst>
            <pc:docMk/>
            <pc:sldMk cId="1204634479" sldId="261"/>
            <ac:picMk id="2" creationId="{63D82BDC-27DB-8738-E1C4-CBF6581E67A9}"/>
          </ac:picMkLst>
        </pc:picChg>
      </pc:sldChg>
    </pc:docChg>
  </pc:docChgLst>
  <pc:docChgLst>
    <pc:chgData name="Rebecca Cowley (1708411)" userId="S::1708411@student.uwtsd.ac.uk::7056dd7a-d558-4aa9-a226-597dd68d2bdb" providerId="AD" clId="Web-{BBD44E88-C8AC-A87B-569B-FF4624A111C2}"/>
    <pc:docChg chg="delSld modSld">
      <pc:chgData name="Rebecca Cowley (1708411)" userId="S::1708411@student.uwtsd.ac.uk::7056dd7a-d558-4aa9-a226-597dd68d2bdb" providerId="AD" clId="Web-{BBD44E88-C8AC-A87B-569B-FF4624A111C2}" dt="2025-04-01T16:07:32.249" v="775" actId="20577"/>
      <pc:docMkLst>
        <pc:docMk/>
      </pc:docMkLst>
      <pc:sldChg chg="del">
        <pc:chgData name="Rebecca Cowley (1708411)" userId="S::1708411@student.uwtsd.ac.uk::7056dd7a-d558-4aa9-a226-597dd68d2bdb" providerId="AD" clId="Web-{BBD44E88-C8AC-A87B-569B-FF4624A111C2}" dt="2025-04-01T14:26:23.064" v="0"/>
        <pc:sldMkLst>
          <pc:docMk/>
          <pc:sldMk cId="0" sldId="256"/>
        </pc:sldMkLst>
      </pc:sldChg>
      <pc:sldChg chg="modSp">
        <pc:chgData name="Rebecca Cowley (1708411)" userId="S::1708411@student.uwtsd.ac.uk::7056dd7a-d558-4aa9-a226-597dd68d2bdb" providerId="AD" clId="Web-{BBD44E88-C8AC-A87B-569B-FF4624A111C2}" dt="2025-04-01T16:03:52.509" v="735" actId="20577"/>
        <pc:sldMkLst>
          <pc:docMk/>
          <pc:sldMk cId="3255746190" sldId="258"/>
        </pc:sldMkLst>
        <pc:spChg chg="mod">
          <ac:chgData name="Rebecca Cowley (1708411)" userId="S::1708411@student.uwtsd.ac.uk::7056dd7a-d558-4aa9-a226-597dd68d2bdb" providerId="AD" clId="Web-{BBD44E88-C8AC-A87B-569B-FF4624A111C2}" dt="2025-04-01T16:03:52.509" v="735" actId="20577"/>
          <ac:spMkLst>
            <pc:docMk/>
            <pc:sldMk cId="3255746190" sldId="258"/>
            <ac:spMk id="3" creationId="{D91FAE1C-9706-34BD-CA59-677AA9F3A471}"/>
          </ac:spMkLst>
        </pc:spChg>
        <pc:spChg chg="mod">
          <ac:chgData name="Rebecca Cowley (1708411)" userId="S::1708411@student.uwtsd.ac.uk::7056dd7a-d558-4aa9-a226-597dd68d2bdb" providerId="AD" clId="Web-{BBD44E88-C8AC-A87B-569B-FF4624A111C2}" dt="2025-04-01T14:31:48.545" v="204" actId="20577"/>
          <ac:spMkLst>
            <pc:docMk/>
            <pc:sldMk cId="3255746190" sldId="258"/>
            <ac:spMk id="61" creationId="{93401292-E47B-19B2-4FF2-652FB397C534}"/>
          </ac:spMkLst>
        </pc:spChg>
        <pc:spChg chg="mod">
          <ac:chgData name="Rebecca Cowley (1708411)" userId="S::1708411@student.uwtsd.ac.uk::7056dd7a-d558-4aa9-a226-597dd68d2bdb" providerId="AD" clId="Web-{BBD44E88-C8AC-A87B-569B-FF4624A111C2}" dt="2025-04-01T16:03:31.024" v="731" actId="14100"/>
          <ac:spMkLst>
            <pc:docMk/>
            <pc:sldMk cId="3255746190" sldId="258"/>
            <ac:spMk id="68" creationId="{FEB86426-4374-64CA-679E-5F9D9EC322C2}"/>
          </ac:spMkLst>
        </pc:spChg>
      </pc:sldChg>
      <pc:sldChg chg="modSp">
        <pc:chgData name="Rebecca Cowley (1708411)" userId="S::1708411@student.uwtsd.ac.uk::7056dd7a-d558-4aa9-a226-597dd68d2bdb" providerId="AD" clId="Web-{BBD44E88-C8AC-A87B-569B-FF4624A111C2}" dt="2025-04-01T16:07:06.311" v="773" actId="14100"/>
        <pc:sldMkLst>
          <pc:docMk/>
          <pc:sldMk cId="865642037" sldId="259"/>
        </pc:sldMkLst>
        <pc:spChg chg="mod">
          <ac:chgData name="Rebecca Cowley (1708411)" userId="S::1708411@student.uwtsd.ac.uk::7056dd7a-d558-4aa9-a226-597dd68d2bdb" providerId="AD" clId="Web-{BBD44E88-C8AC-A87B-569B-FF4624A111C2}" dt="2025-04-01T14:31:42.748" v="202" actId="20577"/>
          <ac:spMkLst>
            <pc:docMk/>
            <pc:sldMk cId="865642037" sldId="259"/>
            <ac:spMk id="61" creationId="{383AC1DF-04BC-5119-38AF-1992051786F2}"/>
          </ac:spMkLst>
        </pc:spChg>
        <pc:spChg chg="mod">
          <ac:chgData name="Rebecca Cowley (1708411)" userId="S::1708411@student.uwtsd.ac.uk::7056dd7a-d558-4aa9-a226-597dd68d2bdb" providerId="AD" clId="Web-{BBD44E88-C8AC-A87B-569B-FF4624A111C2}" dt="2025-04-01T16:07:06.311" v="773" actId="14100"/>
          <ac:spMkLst>
            <pc:docMk/>
            <pc:sldMk cId="865642037" sldId="259"/>
            <ac:spMk id="68" creationId="{A06A8CE6-84B5-E71D-37B0-5B9E44041733}"/>
          </ac:spMkLst>
        </pc:spChg>
      </pc:sldChg>
      <pc:sldChg chg="addSp delSp modSp">
        <pc:chgData name="Rebecca Cowley (1708411)" userId="S::1708411@student.uwtsd.ac.uk::7056dd7a-d558-4aa9-a226-597dd68d2bdb" providerId="AD" clId="Web-{BBD44E88-C8AC-A87B-569B-FF4624A111C2}" dt="2025-04-01T15:54:14.790" v="618" actId="1076"/>
        <pc:sldMkLst>
          <pc:docMk/>
          <pc:sldMk cId="2379699347" sldId="260"/>
        </pc:sldMkLst>
        <pc:spChg chg="add mod">
          <ac:chgData name="Rebecca Cowley (1708411)" userId="S::1708411@student.uwtsd.ac.uk::7056dd7a-d558-4aa9-a226-597dd68d2bdb" providerId="AD" clId="Web-{BBD44E88-C8AC-A87B-569B-FF4624A111C2}" dt="2025-04-01T15:53:07.538" v="615" actId="20577"/>
          <ac:spMkLst>
            <pc:docMk/>
            <pc:sldMk cId="2379699347" sldId="260"/>
            <ac:spMk id="4" creationId="{91A615B9-4659-19D4-3C98-DB8947EC9A92}"/>
          </ac:spMkLst>
        </pc:spChg>
        <pc:spChg chg="mod">
          <ac:chgData name="Rebecca Cowley (1708411)" userId="S::1708411@student.uwtsd.ac.uk::7056dd7a-d558-4aa9-a226-597dd68d2bdb" providerId="AD" clId="Web-{BBD44E88-C8AC-A87B-569B-FF4624A111C2}" dt="2025-04-01T15:54:14.790" v="618" actId="1076"/>
          <ac:spMkLst>
            <pc:docMk/>
            <pc:sldMk cId="2379699347" sldId="260"/>
            <ac:spMk id="55" creationId="{9EB3DB44-1C43-960B-B9AD-131B989395EF}"/>
          </ac:spMkLst>
        </pc:spChg>
        <pc:spChg chg="mod">
          <ac:chgData name="Rebecca Cowley (1708411)" userId="S::1708411@student.uwtsd.ac.uk::7056dd7a-d558-4aa9-a226-597dd68d2bdb" providerId="AD" clId="Web-{BBD44E88-C8AC-A87B-569B-FF4624A111C2}" dt="2025-04-01T14:31:36.716" v="201" actId="20577"/>
          <ac:spMkLst>
            <pc:docMk/>
            <pc:sldMk cId="2379699347" sldId="260"/>
            <ac:spMk id="61" creationId="{260C269B-ADE1-FB4F-C621-8694F79B14DB}"/>
          </ac:spMkLst>
        </pc:spChg>
        <pc:spChg chg="mod">
          <ac:chgData name="Rebecca Cowley (1708411)" userId="S::1708411@student.uwtsd.ac.uk::7056dd7a-d558-4aa9-a226-597dd68d2bdb" providerId="AD" clId="Web-{BBD44E88-C8AC-A87B-569B-FF4624A111C2}" dt="2025-04-01T15:53:05.288" v="613" actId="20577"/>
          <ac:spMkLst>
            <pc:docMk/>
            <pc:sldMk cId="2379699347" sldId="260"/>
            <ac:spMk id="68" creationId="{845125B7-7026-0E27-4212-045EE582814E}"/>
          </ac:spMkLst>
        </pc:spChg>
        <pc:graphicFrameChg chg="del mod topLvl modGraphic">
          <ac:chgData name="Rebecca Cowley (1708411)" userId="S::1708411@student.uwtsd.ac.uk::7056dd7a-d558-4aa9-a226-597dd68d2bdb" providerId="AD" clId="Web-{BBD44E88-C8AC-A87B-569B-FF4624A111C2}" dt="2025-04-01T15:46:16.355" v="544"/>
          <ac:graphicFrameMkLst>
            <pc:docMk/>
            <pc:sldMk cId="2379699347" sldId="260"/>
            <ac:graphicFrameMk id="3" creationId="{C9205FFB-E7CB-3F3F-EEA0-5921CCB7131E}"/>
          </ac:graphicFrameMkLst>
        </pc:graphicFrameChg>
      </pc:sldChg>
      <pc:sldChg chg="modSp">
        <pc:chgData name="Rebecca Cowley (1708411)" userId="S::1708411@student.uwtsd.ac.uk::7056dd7a-d558-4aa9-a226-597dd68d2bdb" providerId="AD" clId="Web-{BBD44E88-C8AC-A87B-569B-FF4624A111C2}" dt="2025-04-01T14:33:23.189" v="221" actId="20577"/>
        <pc:sldMkLst>
          <pc:docMk/>
          <pc:sldMk cId="1204634479" sldId="261"/>
        </pc:sldMkLst>
        <pc:spChg chg="mod">
          <ac:chgData name="Rebecca Cowley (1708411)" userId="S::1708411@student.uwtsd.ac.uk::7056dd7a-d558-4aa9-a226-597dd68d2bdb" providerId="AD" clId="Web-{BBD44E88-C8AC-A87B-569B-FF4624A111C2}" dt="2025-04-01T14:33:16.876" v="220" actId="20577"/>
          <ac:spMkLst>
            <pc:docMk/>
            <pc:sldMk cId="1204634479" sldId="261"/>
            <ac:spMk id="3" creationId="{8A5E6DD2-1959-27A4-8C97-82AF4A18EFFE}"/>
          </ac:spMkLst>
        </pc:spChg>
        <pc:spChg chg="mod">
          <ac:chgData name="Rebecca Cowley (1708411)" userId="S::1708411@student.uwtsd.ac.uk::7056dd7a-d558-4aa9-a226-597dd68d2bdb" providerId="AD" clId="Web-{BBD44E88-C8AC-A87B-569B-FF4624A111C2}" dt="2025-04-01T14:31:20.106" v="198" actId="20577"/>
          <ac:spMkLst>
            <pc:docMk/>
            <pc:sldMk cId="1204634479" sldId="261"/>
            <ac:spMk id="61" creationId="{6364AD37-6118-5EE3-45D8-D95BAF1976D4}"/>
          </ac:spMkLst>
        </pc:spChg>
        <pc:spChg chg="mod">
          <ac:chgData name="Rebecca Cowley (1708411)" userId="S::1708411@student.uwtsd.ac.uk::7056dd7a-d558-4aa9-a226-597dd68d2bdb" providerId="AD" clId="Web-{BBD44E88-C8AC-A87B-569B-FF4624A111C2}" dt="2025-04-01T14:33:23.189" v="221" actId="20577"/>
          <ac:spMkLst>
            <pc:docMk/>
            <pc:sldMk cId="1204634479" sldId="261"/>
            <ac:spMk id="68" creationId="{3BF84932-3F2A-476B-C90C-C0F768E53CB0}"/>
          </ac:spMkLst>
        </pc:spChg>
        <pc:picChg chg="mod">
          <ac:chgData name="Rebecca Cowley (1708411)" userId="S::1708411@student.uwtsd.ac.uk::7056dd7a-d558-4aa9-a226-597dd68d2bdb" providerId="AD" clId="Web-{BBD44E88-C8AC-A87B-569B-FF4624A111C2}" dt="2025-04-01T14:33:03.798" v="218" actId="1076"/>
          <ac:picMkLst>
            <pc:docMk/>
            <pc:sldMk cId="1204634479" sldId="261"/>
            <ac:picMk id="2" creationId="{63D82BDC-27DB-8738-E1C4-CBF6581E67A9}"/>
          </ac:picMkLst>
        </pc:picChg>
      </pc:sldChg>
      <pc:sldChg chg="modSp">
        <pc:chgData name="Rebecca Cowley (1708411)" userId="S::1708411@student.uwtsd.ac.uk::7056dd7a-d558-4aa9-a226-597dd68d2bdb" providerId="AD" clId="Web-{BBD44E88-C8AC-A87B-569B-FF4624A111C2}" dt="2025-04-01T14:33:37.455" v="223" actId="20577"/>
        <pc:sldMkLst>
          <pc:docMk/>
          <pc:sldMk cId="690436422" sldId="262"/>
        </pc:sldMkLst>
        <pc:spChg chg="mod">
          <ac:chgData name="Rebecca Cowley (1708411)" userId="S::1708411@student.uwtsd.ac.uk::7056dd7a-d558-4aa9-a226-597dd68d2bdb" providerId="AD" clId="Web-{BBD44E88-C8AC-A87B-569B-FF4624A111C2}" dt="2025-04-01T14:30:49.777" v="195" actId="20577"/>
          <ac:spMkLst>
            <pc:docMk/>
            <pc:sldMk cId="690436422" sldId="262"/>
            <ac:spMk id="61" creationId="{6BA8857D-74B1-285F-23B3-85B259E9D860}"/>
          </ac:spMkLst>
        </pc:spChg>
        <pc:spChg chg="mod">
          <ac:chgData name="Rebecca Cowley (1708411)" userId="S::1708411@student.uwtsd.ac.uk::7056dd7a-d558-4aa9-a226-597dd68d2bdb" providerId="AD" clId="Web-{BBD44E88-C8AC-A87B-569B-FF4624A111C2}" dt="2025-04-01T14:33:37.455" v="223" actId="20577"/>
          <ac:spMkLst>
            <pc:docMk/>
            <pc:sldMk cId="690436422" sldId="262"/>
            <ac:spMk id="68" creationId="{E97197A4-9CAC-6B64-CCC7-77192BECE8CF}"/>
          </ac:spMkLst>
        </pc:spChg>
      </pc:sldChg>
      <pc:sldChg chg="modSp">
        <pc:chgData name="Rebecca Cowley (1708411)" userId="S::1708411@student.uwtsd.ac.uk::7056dd7a-d558-4aa9-a226-597dd68d2bdb" providerId="AD" clId="Web-{BBD44E88-C8AC-A87B-569B-FF4624A111C2}" dt="2025-04-01T16:07:32.249" v="775" actId="20577"/>
        <pc:sldMkLst>
          <pc:docMk/>
          <pc:sldMk cId="3964543421" sldId="263"/>
        </pc:sldMkLst>
        <pc:spChg chg="mod">
          <ac:chgData name="Rebecca Cowley (1708411)" userId="S::1708411@student.uwtsd.ac.uk::7056dd7a-d558-4aa9-a226-597dd68d2bdb" providerId="AD" clId="Web-{BBD44E88-C8AC-A87B-569B-FF4624A111C2}" dt="2025-04-01T16:07:32.249" v="775" actId="20577"/>
          <ac:spMkLst>
            <pc:docMk/>
            <pc:sldMk cId="3964543421" sldId="263"/>
            <ac:spMk id="61" creationId="{B0FBB850-B95A-F788-9423-572420D78D91}"/>
          </ac:spMkLst>
        </pc:spChg>
        <pc:spChg chg="mod">
          <ac:chgData name="Rebecca Cowley (1708411)" userId="S::1708411@student.uwtsd.ac.uk::7056dd7a-d558-4aa9-a226-597dd68d2bdb" providerId="AD" clId="Web-{BBD44E88-C8AC-A87B-569B-FF4624A111C2}" dt="2025-04-01T16:02:15.350" v="700" actId="20577"/>
          <ac:spMkLst>
            <pc:docMk/>
            <pc:sldMk cId="3964543421" sldId="263"/>
            <ac:spMk id="68" creationId="{E471E75F-912A-78A6-DFCF-35520E7D340D}"/>
          </ac:spMkLst>
        </pc:spChg>
      </pc:sldChg>
    </pc:docChg>
  </pc:docChgLst>
  <pc:docChgLst>
    <pc:chgData name="Rebecca Cowley (1708411)" userId="S::1708411@student.uwtsd.ac.uk::7056dd7a-d558-4aa9-a226-597dd68d2bdb" providerId="AD" clId="Web-{C39F5B0A-69DC-457C-6A52-85AB4AE4FF9D}"/>
    <pc:docChg chg="addSld delSld modSld">
      <pc:chgData name="Rebecca Cowley (1708411)" userId="S::1708411@student.uwtsd.ac.uk::7056dd7a-d558-4aa9-a226-597dd68d2bdb" providerId="AD" clId="Web-{C39F5B0A-69DC-457C-6A52-85AB4AE4FF9D}" dt="2025-04-01T11:30:38.905" v="86" actId="14100"/>
      <pc:docMkLst>
        <pc:docMk/>
      </pc:docMkLst>
      <pc:sldChg chg="addSp modSp mod setBg">
        <pc:chgData name="Rebecca Cowley (1708411)" userId="S::1708411@student.uwtsd.ac.uk::7056dd7a-d558-4aa9-a226-597dd68d2bdb" providerId="AD" clId="Web-{C39F5B0A-69DC-457C-6A52-85AB4AE4FF9D}" dt="2025-04-01T11:18:10.663" v="63" actId="1076"/>
        <pc:sldMkLst>
          <pc:docMk/>
          <pc:sldMk cId="0" sldId="256"/>
        </pc:sldMkLst>
        <pc:spChg chg="add mod">
          <ac:chgData name="Rebecca Cowley (1708411)" userId="S::1708411@student.uwtsd.ac.uk::7056dd7a-d558-4aa9-a226-597dd68d2bdb" providerId="AD" clId="Web-{C39F5B0A-69DC-457C-6A52-85AB4AE4FF9D}" dt="2025-04-01T11:09:54.648" v="13" actId="14100"/>
          <ac:spMkLst>
            <pc:docMk/>
            <pc:sldMk cId="0" sldId="256"/>
            <ac:spMk id="2" creationId="{B4CFEABE-9895-060A-040D-9D5725DE7EB1}"/>
          </ac:spMkLst>
        </pc:spChg>
        <pc:spChg chg="mod">
          <ac:chgData name="Rebecca Cowley (1708411)" userId="S::1708411@student.uwtsd.ac.uk::7056dd7a-d558-4aa9-a226-597dd68d2bdb" providerId="AD" clId="Web-{C39F5B0A-69DC-457C-6A52-85AB4AE4FF9D}" dt="2025-04-01T11:13:18.326" v="49" actId="1076"/>
          <ac:spMkLst>
            <pc:docMk/>
            <pc:sldMk cId="0" sldId="256"/>
            <ac:spMk id="4" creationId="{EA313154-0AF6-C22A-DD0F-9D57132678F3}"/>
          </ac:spMkLst>
        </pc:spChg>
        <pc:spChg chg="mod">
          <ac:chgData name="Rebecca Cowley (1708411)" userId="S::1708411@student.uwtsd.ac.uk::7056dd7a-d558-4aa9-a226-597dd68d2bdb" providerId="AD" clId="Web-{C39F5B0A-69DC-457C-6A52-85AB4AE4FF9D}" dt="2025-04-01T11:09:27.116" v="3" actId="1076"/>
          <ac:spMkLst>
            <pc:docMk/>
            <pc:sldMk cId="0" sldId="256"/>
            <ac:spMk id="15" creationId="{1CE08C0B-4C41-F457-FD10-775041657618}"/>
          </ac:spMkLst>
        </pc:spChg>
        <pc:spChg chg="mod">
          <ac:chgData name="Rebecca Cowley (1708411)" userId="S::1708411@student.uwtsd.ac.uk::7056dd7a-d558-4aa9-a226-597dd68d2bdb" providerId="AD" clId="Web-{C39F5B0A-69DC-457C-6A52-85AB4AE4FF9D}" dt="2025-04-01T11:14:48.235" v="59" actId="20577"/>
          <ac:spMkLst>
            <pc:docMk/>
            <pc:sldMk cId="0" sldId="256"/>
            <ac:spMk id="22" creationId="{4BD7A727-6A73-22A1-8A76-1B89303EF394}"/>
          </ac:spMkLst>
        </pc:spChg>
        <pc:spChg chg="mod">
          <ac:chgData name="Rebecca Cowley (1708411)" userId="S::1708411@student.uwtsd.ac.uk::7056dd7a-d558-4aa9-a226-597dd68d2bdb" providerId="AD" clId="Web-{C39F5B0A-69DC-457C-6A52-85AB4AE4FF9D}" dt="2025-04-01T11:13:18.326" v="50" actId="1076"/>
          <ac:spMkLst>
            <pc:docMk/>
            <pc:sldMk cId="0" sldId="256"/>
            <ac:spMk id="27" creationId="{26EC9234-18A9-36F4-0CDA-D1B4EBC19482}"/>
          </ac:spMkLst>
        </pc:spChg>
        <pc:spChg chg="mod">
          <ac:chgData name="Rebecca Cowley (1708411)" userId="S::1708411@student.uwtsd.ac.uk::7056dd7a-d558-4aa9-a226-597dd68d2bdb" providerId="AD" clId="Web-{C39F5B0A-69DC-457C-6A52-85AB4AE4FF9D}" dt="2025-04-01T11:18:08.773" v="62" actId="1076"/>
          <ac:spMkLst>
            <pc:docMk/>
            <pc:sldMk cId="0" sldId="256"/>
            <ac:spMk id="28" creationId="{A1B8F830-DD21-BA1E-21C1-466B4BD30907}"/>
          </ac:spMkLst>
        </pc:spChg>
        <pc:spChg chg="mod">
          <ac:chgData name="Rebecca Cowley (1708411)" userId="S::1708411@student.uwtsd.ac.uk::7056dd7a-d558-4aa9-a226-597dd68d2bdb" providerId="AD" clId="Web-{C39F5B0A-69DC-457C-6A52-85AB4AE4FF9D}" dt="2025-04-01T11:18:10.663" v="63" actId="1076"/>
          <ac:spMkLst>
            <pc:docMk/>
            <pc:sldMk cId="0" sldId="256"/>
            <ac:spMk id="29" creationId="{E68610BF-34FD-7A16-0D51-0727F6D214FD}"/>
          </ac:spMkLst>
        </pc:spChg>
        <pc:spChg chg="mod">
          <ac:chgData name="Rebecca Cowley (1708411)" userId="S::1708411@student.uwtsd.ac.uk::7056dd7a-d558-4aa9-a226-597dd68d2bdb" providerId="AD" clId="Web-{C39F5B0A-69DC-457C-6A52-85AB4AE4FF9D}" dt="2025-04-01T11:13:21.186" v="51" actId="1076"/>
          <ac:spMkLst>
            <pc:docMk/>
            <pc:sldMk cId="0" sldId="256"/>
            <ac:spMk id="33" creationId="{F97D3CA8-18A8-CF88-8C00-307EE94466F5}"/>
          </ac:spMkLst>
        </pc:spChg>
        <pc:picChg chg="mod">
          <ac:chgData name="Rebecca Cowley (1708411)" userId="S::1708411@student.uwtsd.ac.uk::7056dd7a-d558-4aa9-a226-597dd68d2bdb" providerId="AD" clId="Web-{C39F5B0A-69DC-457C-6A52-85AB4AE4FF9D}" dt="2025-04-01T11:13:15.889" v="48" actId="1076"/>
          <ac:picMkLst>
            <pc:docMk/>
            <pc:sldMk cId="0" sldId="256"/>
            <ac:picMk id="3" creationId="{3AAEA4FC-1000-9870-BED4-0475A88DB25F}"/>
          </ac:picMkLst>
        </pc:picChg>
      </pc:sldChg>
      <pc:sldChg chg="new del">
        <pc:chgData name="Rebecca Cowley (1708411)" userId="S::1708411@student.uwtsd.ac.uk::7056dd7a-d558-4aa9-a226-597dd68d2bdb" providerId="AD" clId="Web-{C39F5B0A-69DC-457C-6A52-85AB4AE4FF9D}" dt="2025-04-01T11:28:47.058" v="66"/>
        <pc:sldMkLst>
          <pc:docMk/>
          <pc:sldMk cId="1262990108" sldId="257"/>
        </pc:sldMkLst>
      </pc:sldChg>
      <pc:sldChg chg="delSp modSp add replId">
        <pc:chgData name="Rebecca Cowley (1708411)" userId="S::1708411@student.uwtsd.ac.uk::7056dd7a-d558-4aa9-a226-597dd68d2bdb" providerId="AD" clId="Web-{C39F5B0A-69DC-457C-6A52-85AB4AE4FF9D}" dt="2025-04-01T11:30:38.905" v="86" actId="14100"/>
        <pc:sldMkLst>
          <pc:docMk/>
          <pc:sldMk cId="3255746190" sldId="258"/>
        </pc:sldMkLst>
        <pc:spChg chg="del">
          <ac:chgData name="Rebecca Cowley (1708411)" userId="S::1708411@student.uwtsd.ac.uk::7056dd7a-d558-4aa9-a226-597dd68d2bdb" providerId="AD" clId="Web-{C39F5B0A-69DC-457C-6A52-85AB4AE4FF9D}" dt="2025-04-01T11:29:24.043" v="78"/>
          <ac:spMkLst>
            <pc:docMk/>
            <pc:sldMk cId="3255746190" sldId="258"/>
            <ac:spMk id="2" creationId="{424C66AE-4BBE-58F9-8B6C-CF2A4FCD83FA}"/>
          </ac:spMkLst>
        </pc:spChg>
        <pc:spChg chg="del">
          <ac:chgData name="Rebecca Cowley (1708411)" userId="S::1708411@student.uwtsd.ac.uk::7056dd7a-d558-4aa9-a226-597dd68d2bdb" providerId="AD" clId="Web-{C39F5B0A-69DC-457C-6A52-85AB4AE4FF9D}" dt="2025-04-01T11:29:17.543" v="75"/>
          <ac:spMkLst>
            <pc:docMk/>
            <pc:sldMk cId="3255746190" sldId="258"/>
            <ac:spMk id="4" creationId="{79C59B0E-C656-E16E-FE49-1B00E6960CF2}"/>
          </ac:spMkLst>
        </pc:spChg>
        <pc:spChg chg="mod">
          <ac:chgData name="Rebecca Cowley (1708411)" userId="S::1708411@student.uwtsd.ac.uk::7056dd7a-d558-4aa9-a226-597dd68d2bdb" providerId="AD" clId="Web-{C39F5B0A-69DC-457C-6A52-85AB4AE4FF9D}" dt="2025-04-01T11:29:35.106" v="83" actId="14100"/>
          <ac:spMkLst>
            <pc:docMk/>
            <pc:sldMk cId="3255746190" sldId="258"/>
            <ac:spMk id="15" creationId="{CDC0CACB-9DE9-1B62-9A82-727675CB3E3A}"/>
          </ac:spMkLst>
        </pc:spChg>
        <pc:spChg chg="del mod">
          <ac:chgData name="Rebecca Cowley (1708411)" userId="S::1708411@student.uwtsd.ac.uk::7056dd7a-d558-4aa9-a226-597dd68d2bdb" providerId="AD" clId="Web-{C39F5B0A-69DC-457C-6A52-85AB4AE4FF9D}" dt="2025-04-01T11:29:08.043" v="70"/>
          <ac:spMkLst>
            <pc:docMk/>
            <pc:sldMk cId="3255746190" sldId="258"/>
            <ac:spMk id="21" creationId="{9C4C1803-B59A-9161-354A-959800C06CC4}"/>
          </ac:spMkLst>
        </pc:spChg>
        <pc:spChg chg="del">
          <ac:chgData name="Rebecca Cowley (1708411)" userId="S::1708411@student.uwtsd.ac.uk::7056dd7a-d558-4aa9-a226-597dd68d2bdb" providerId="AD" clId="Web-{C39F5B0A-69DC-457C-6A52-85AB4AE4FF9D}" dt="2025-04-01T11:29:19.793" v="76"/>
          <ac:spMkLst>
            <pc:docMk/>
            <pc:sldMk cId="3255746190" sldId="258"/>
            <ac:spMk id="22" creationId="{4ED3E62B-1DFB-F73F-7934-2985CBC1C51D}"/>
          </ac:spMkLst>
        </pc:spChg>
        <pc:spChg chg="del">
          <ac:chgData name="Rebecca Cowley (1708411)" userId="S::1708411@student.uwtsd.ac.uk::7056dd7a-d558-4aa9-a226-597dd68d2bdb" providerId="AD" clId="Web-{C39F5B0A-69DC-457C-6A52-85AB4AE4FF9D}" dt="2025-04-01T11:29:12.683" v="72"/>
          <ac:spMkLst>
            <pc:docMk/>
            <pc:sldMk cId="3255746190" sldId="258"/>
            <ac:spMk id="23" creationId="{5FB846A7-4319-0CF7-D93F-685972FDE821}"/>
          </ac:spMkLst>
        </pc:spChg>
        <pc:spChg chg="del">
          <ac:chgData name="Rebecca Cowley (1708411)" userId="S::1708411@student.uwtsd.ac.uk::7056dd7a-d558-4aa9-a226-597dd68d2bdb" providerId="AD" clId="Web-{C39F5B0A-69DC-457C-6A52-85AB4AE4FF9D}" dt="2025-04-01T11:29:22.496" v="77"/>
          <ac:spMkLst>
            <pc:docMk/>
            <pc:sldMk cId="3255746190" sldId="258"/>
            <ac:spMk id="26" creationId="{3ED7D24E-C0A0-7B9E-E806-9D1DFC1EB0CE}"/>
          </ac:spMkLst>
        </pc:spChg>
        <pc:spChg chg="del">
          <ac:chgData name="Rebecca Cowley (1708411)" userId="S::1708411@student.uwtsd.ac.uk::7056dd7a-d558-4aa9-a226-597dd68d2bdb" providerId="AD" clId="Web-{C39F5B0A-69DC-457C-6A52-85AB4AE4FF9D}" dt="2025-04-01T11:29:17.105" v="74"/>
          <ac:spMkLst>
            <pc:docMk/>
            <pc:sldMk cId="3255746190" sldId="258"/>
            <ac:spMk id="27" creationId="{CC037CEF-9286-7E2D-C1C9-D3D979724EE9}"/>
          </ac:spMkLst>
        </pc:spChg>
        <pc:spChg chg="del">
          <ac:chgData name="Rebecca Cowley (1708411)" userId="S::1708411@student.uwtsd.ac.uk::7056dd7a-d558-4aa9-a226-597dd68d2bdb" providerId="AD" clId="Web-{C39F5B0A-69DC-457C-6A52-85AB4AE4FF9D}" dt="2025-04-01T11:29:26.184" v="79"/>
          <ac:spMkLst>
            <pc:docMk/>
            <pc:sldMk cId="3255746190" sldId="258"/>
            <ac:spMk id="28" creationId="{8F2CAE3B-229F-40AF-1E5C-8EAAABCADE43}"/>
          </ac:spMkLst>
        </pc:spChg>
        <pc:spChg chg="del">
          <ac:chgData name="Rebecca Cowley (1708411)" userId="S::1708411@student.uwtsd.ac.uk::7056dd7a-d558-4aa9-a226-597dd68d2bdb" providerId="AD" clId="Web-{C39F5B0A-69DC-457C-6A52-85AB4AE4FF9D}" dt="2025-04-01T11:29:27.090" v="80"/>
          <ac:spMkLst>
            <pc:docMk/>
            <pc:sldMk cId="3255746190" sldId="258"/>
            <ac:spMk id="29" creationId="{65DE4642-9C64-79E5-9943-21C72421AE8B}"/>
          </ac:spMkLst>
        </pc:spChg>
        <pc:spChg chg="del">
          <ac:chgData name="Rebecca Cowley (1708411)" userId="S::1708411@student.uwtsd.ac.uk::7056dd7a-d558-4aa9-a226-597dd68d2bdb" providerId="AD" clId="Web-{C39F5B0A-69DC-457C-6A52-85AB4AE4FF9D}" dt="2025-04-01T11:29:29.746" v="82"/>
          <ac:spMkLst>
            <pc:docMk/>
            <pc:sldMk cId="3255746190" sldId="258"/>
            <ac:spMk id="31" creationId="{9ACCBECF-7896-7DFC-3972-4F71E71329C0}"/>
          </ac:spMkLst>
        </pc:spChg>
        <pc:spChg chg="del">
          <ac:chgData name="Rebecca Cowley (1708411)" userId="S::1708411@student.uwtsd.ac.uk::7056dd7a-d558-4aa9-a226-597dd68d2bdb" providerId="AD" clId="Web-{C39F5B0A-69DC-457C-6A52-85AB4AE4FF9D}" dt="2025-04-01T11:29:28.293" v="81"/>
          <ac:spMkLst>
            <pc:docMk/>
            <pc:sldMk cId="3255746190" sldId="258"/>
            <ac:spMk id="33" creationId="{8B1A4B6F-6F27-899A-7FF9-975112206092}"/>
          </ac:spMkLst>
        </pc:spChg>
        <pc:spChg chg="mod">
          <ac:chgData name="Rebecca Cowley (1708411)" userId="S::1708411@student.uwtsd.ac.uk::7056dd7a-d558-4aa9-a226-597dd68d2bdb" providerId="AD" clId="Web-{C39F5B0A-69DC-457C-6A52-85AB4AE4FF9D}" dt="2025-04-01T11:30:38.905" v="86" actId="14100"/>
          <ac:spMkLst>
            <pc:docMk/>
            <pc:sldMk cId="3255746190" sldId="258"/>
            <ac:spMk id="68" creationId="{FEB86426-4374-64CA-679E-5F9D9EC322C2}"/>
          </ac:spMkLst>
        </pc:spChg>
        <pc:picChg chg="del">
          <ac:chgData name="Rebecca Cowley (1708411)" userId="S::1708411@student.uwtsd.ac.uk::7056dd7a-d558-4aa9-a226-597dd68d2bdb" providerId="AD" clId="Web-{C39F5B0A-69DC-457C-6A52-85AB4AE4FF9D}" dt="2025-04-01T11:29:14.059" v="73"/>
          <ac:picMkLst>
            <pc:docMk/>
            <pc:sldMk cId="3255746190" sldId="258"/>
            <ac:picMk id="3" creationId="{F64CFCE9-E793-97E0-1789-37081D043A44}"/>
          </ac:picMkLst>
        </pc:picChg>
        <pc:picChg chg="del">
          <ac:chgData name="Rebecca Cowley (1708411)" userId="S::1708411@student.uwtsd.ac.uk::7056dd7a-d558-4aa9-a226-597dd68d2bdb" providerId="AD" clId="Web-{C39F5B0A-69DC-457C-6A52-85AB4AE4FF9D}" dt="2025-04-01T11:29:10.121" v="71"/>
          <ac:picMkLst>
            <pc:docMk/>
            <pc:sldMk cId="3255746190" sldId="258"/>
            <ac:picMk id="5" creationId="{39DF421D-DEEC-87D4-4632-1F805E8BFCC1}"/>
          </ac:picMkLst>
        </pc:picChg>
      </pc:sldChg>
    </pc:docChg>
  </pc:docChgLst>
  <pc:docChgLst>
    <pc:chgData clId="Web-{C39F5B0A-69DC-457C-6A52-85AB4AE4FF9D}"/>
    <pc:docChg chg="modSld">
      <pc:chgData name="" userId="" providerId="" clId="Web-{C39F5B0A-69DC-457C-6A52-85AB4AE4FF9D}" dt="2025-04-01T11:08:53.928" v="0" actId="14100"/>
      <pc:docMkLst>
        <pc:docMk/>
      </pc:docMkLst>
      <pc:sldChg chg="modSp">
        <pc:chgData name="" userId="" providerId="" clId="Web-{C39F5B0A-69DC-457C-6A52-85AB4AE4FF9D}" dt="2025-04-01T11:08:53.928" v="0" actId="14100"/>
        <pc:sldMkLst>
          <pc:docMk/>
          <pc:sldMk cId="0" sldId="256"/>
        </pc:sldMkLst>
        <pc:spChg chg="mod">
          <ac:chgData name="" userId="" providerId="" clId="Web-{C39F5B0A-69DC-457C-6A52-85AB4AE4FF9D}" dt="2025-04-01T11:08:53.928" v="0" actId="14100"/>
          <ac:spMkLst>
            <pc:docMk/>
            <pc:sldMk cId="0" sldId="256"/>
            <ac:spMk id="26" creationId="{674CDE61-E1C0-0BA2-035C-43416D4FE899}"/>
          </ac:spMkLst>
        </pc:spChg>
      </pc:sldChg>
    </pc:docChg>
  </pc:docChgLst>
  <pc:docChgLst>
    <pc:chgData name="Rebecca Cowley (1708411)" userId="S::1708411@student.uwtsd.ac.uk::7056dd7a-d558-4aa9-a226-597dd68d2bdb" providerId="AD" clId="Web-{06F6F76A-82D8-23AF-00AB-72D4A8A88675}"/>
    <pc:docChg chg="modSld">
      <pc:chgData name="Rebecca Cowley (1708411)" userId="S::1708411@student.uwtsd.ac.uk::7056dd7a-d558-4aa9-a226-597dd68d2bdb" providerId="AD" clId="Web-{06F6F76A-82D8-23AF-00AB-72D4A8A88675}" dt="2025-04-02T13:28:19.790" v="12"/>
      <pc:docMkLst>
        <pc:docMk/>
      </pc:docMkLst>
      <pc:sldChg chg="addSp delSp modSp modMedia addAnim delAnim">
        <pc:chgData name="Rebecca Cowley (1708411)" userId="S::1708411@student.uwtsd.ac.uk::7056dd7a-d558-4aa9-a226-597dd68d2bdb" providerId="AD" clId="Web-{06F6F76A-82D8-23AF-00AB-72D4A8A88675}" dt="2025-04-02T13:28:19.790" v="12"/>
        <pc:sldMkLst>
          <pc:docMk/>
          <pc:sldMk cId="3255746190" sldId="258"/>
        </pc:sldMkLst>
        <pc:picChg chg="add del mod">
          <ac:chgData name="Rebecca Cowley (1708411)" userId="S::1708411@student.uwtsd.ac.uk::7056dd7a-d558-4aa9-a226-597dd68d2bdb" providerId="AD" clId="Web-{06F6F76A-82D8-23AF-00AB-72D4A8A88675}" dt="2025-04-02T13:24:12.082" v="6"/>
          <ac:picMkLst>
            <pc:docMk/>
            <pc:sldMk cId="3255746190" sldId="258"/>
            <ac:picMk id="4" creationId="{765DEB17-B770-5016-1F9D-72628E1ABE13}"/>
          </ac:picMkLst>
        </pc:picChg>
        <pc:picChg chg="add del mod">
          <ac:chgData name="Rebecca Cowley (1708411)" userId="S::1708411@student.uwtsd.ac.uk::7056dd7a-d558-4aa9-a226-597dd68d2bdb" providerId="AD" clId="Web-{06F6F76A-82D8-23AF-00AB-72D4A8A88675}" dt="2025-04-02T13:27:55.337" v="9"/>
          <ac:picMkLst>
            <pc:docMk/>
            <pc:sldMk cId="3255746190" sldId="258"/>
            <ac:picMk id="5" creationId="{61DA0AE4-42EF-3AB0-9224-BBDD34D4196D}"/>
          </ac:picMkLst>
        </pc:picChg>
        <pc:picChg chg="add del mod">
          <ac:chgData name="Rebecca Cowley (1708411)" userId="S::1708411@student.uwtsd.ac.uk::7056dd7a-d558-4aa9-a226-597dd68d2bdb" providerId="AD" clId="Web-{06F6F76A-82D8-23AF-00AB-72D4A8A88675}" dt="2025-04-02T13:28:19.790" v="12"/>
          <ac:picMkLst>
            <pc:docMk/>
            <pc:sldMk cId="3255746190" sldId="258"/>
            <ac:picMk id="6" creationId="{E29CF17D-214A-63F2-AC3C-DE7BBDDFC0DC}"/>
          </ac:picMkLst>
        </pc:picChg>
      </pc:sldChg>
    </pc:docChg>
  </pc:docChgLst>
  <pc:docChgLst>
    <pc:chgData name="Rebecca Cowley (1708411)" userId="S::1708411@student.uwtsd.ac.uk::7056dd7a-d558-4aa9-a226-597dd68d2bdb" providerId="AD" clId="Web-{779F100B-21EB-4C77-D798-6C426F28C46C}"/>
    <pc:docChg chg="modSld">
      <pc:chgData name="Rebecca Cowley (1708411)" userId="S::1708411@student.uwtsd.ac.uk::7056dd7a-d558-4aa9-a226-597dd68d2bdb" providerId="AD" clId="Web-{779F100B-21EB-4C77-D798-6C426F28C46C}" dt="2025-04-01T14:18:35.673" v="916" actId="20577"/>
      <pc:docMkLst>
        <pc:docMk/>
      </pc:docMkLst>
      <pc:sldChg chg="modSp">
        <pc:chgData name="Rebecca Cowley (1708411)" userId="S::1708411@student.uwtsd.ac.uk::7056dd7a-d558-4aa9-a226-597dd68d2bdb" providerId="AD" clId="Web-{779F100B-21EB-4C77-D798-6C426F28C46C}" dt="2025-04-01T14:18:35.673" v="916" actId="20577"/>
        <pc:sldMkLst>
          <pc:docMk/>
          <pc:sldMk cId="1204634479" sldId="261"/>
        </pc:sldMkLst>
        <pc:spChg chg="mod">
          <ac:chgData name="Rebecca Cowley (1708411)" userId="S::1708411@student.uwtsd.ac.uk::7056dd7a-d558-4aa9-a226-597dd68d2bdb" providerId="AD" clId="Web-{779F100B-21EB-4C77-D798-6C426F28C46C}" dt="2025-04-01T14:18:35.673" v="916" actId="20577"/>
          <ac:spMkLst>
            <pc:docMk/>
            <pc:sldMk cId="1204634479" sldId="261"/>
            <ac:spMk id="68" creationId="{3BF84932-3F2A-476B-C90C-C0F768E53CB0}"/>
          </ac:spMkLst>
        </pc:spChg>
        <pc:picChg chg="mod">
          <ac:chgData name="Rebecca Cowley (1708411)" userId="S::1708411@student.uwtsd.ac.uk::7056dd7a-d558-4aa9-a226-597dd68d2bdb" providerId="AD" clId="Web-{779F100B-21EB-4C77-D798-6C426F28C46C}" dt="2025-04-01T13:36:58.472" v="904" actId="14100"/>
          <ac:picMkLst>
            <pc:docMk/>
            <pc:sldMk cId="1204634479" sldId="261"/>
            <ac:picMk id="2" creationId="{63D82BDC-27DB-8738-E1C4-CBF6581E67A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a:extLst>
            <a:ext uri="{FF2B5EF4-FFF2-40B4-BE49-F238E27FC236}">
              <a16:creationId xmlns:a16="http://schemas.microsoft.com/office/drawing/2014/main" id="{A2EC69F5-60E6-FC51-FAF3-37E5EEED4B5F}"/>
            </a:ext>
          </a:extLst>
        </p:cNvPr>
        <p:cNvGrpSpPr/>
        <p:nvPr/>
      </p:nvGrpSpPr>
      <p:grpSpPr>
        <a:xfrm>
          <a:off x="0" y="0"/>
          <a:ext cx="0" cy="0"/>
          <a:chOff x="0" y="0"/>
          <a:chExt cx="0" cy="0"/>
        </a:xfrm>
      </p:grpSpPr>
      <p:sp>
        <p:nvSpPr>
          <p:cNvPr id="52" name="Google Shape;52;p:notes">
            <a:extLst>
              <a:ext uri="{FF2B5EF4-FFF2-40B4-BE49-F238E27FC236}">
                <a16:creationId xmlns:a16="http://schemas.microsoft.com/office/drawing/2014/main" id="{F1E42FD7-47AB-DA90-F482-5B3FFC25ADDB}"/>
              </a:ext>
            </a:extLst>
          </p:cNvPr>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a:extLst>
              <a:ext uri="{FF2B5EF4-FFF2-40B4-BE49-F238E27FC236}">
                <a16:creationId xmlns:a16="http://schemas.microsoft.com/office/drawing/2014/main" id="{C88FCE4D-A11A-C29B-1D0A-420E92E828D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ahyp="http://schemas.microsoft.com/office/drawing/2018/hyperlinkcolor" val="tx"/>
                    </a:ext>
                  </a:extLst>
                </a:hlinkClick>
              </a:rPr>
              <a:t>poster presentation templates</a:t>
            </a:r>
            <a:r>
              <a:rPr lang="en">
                <a:solidFill>
                  <a:schemeClr val="dk1"/>
                </a:solidFill>
              </a:rPr>
              <a:t> from FPPT.com</a:t>
            </a:r>
            <a:endParaRPr/>
          </a:p>
        </p:txBody>
      </p:sp>
    </p:spTree>
    <p:extLst>
      <p:ext uri="{BB962C8B-B14F-4D97-AF65-F5344CB8AC3E}">
        <p14:creationId xmlns:p14="http://schemas.microsoft.com/office/powerpoint/2010/main" val="2918045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a:extLst>
            <a:ext uri="{FF2B5EF4-FFF2-40B4-BE49-F238E27FC236}">
              <a16:creationId xmlns:a16="http://schemas.microsoft.com/office/drawing/2014/main" id="{C7FF8831-5A18-1F14-EFD0-45D738F6B041}"/>
            </a:ext>
          </a:extLst>
        </p:cNvPr>
        <p:cNvGrpSpPr/>
        <p:nvPr/>
      </p:nvGrpSpPr>
      <p:grpSpPr>
        <a:xfrm>
          <a:off x="0" y="0"/>
          <a:ext cx="0" cy="0"/>
          <a:chOff x="0" y="0"/>
          <a:chExt cx="0" cy="0"/>
        </a:xfrm>
      </p:grpSpPr>
      <p:sp>
        <p:nvSpPr>
          <p:cNvPr id="52" name="Google Shape;52;p:notes">
            <a:extLst>
              <a:ext uri="{FF2B5EF4-FFF2-40B4-BE49-F238E27FC236}">
                <a16:creationId xmlns:a16="http://schemas.microsoft.com/office/drawing/2014/main" id="{04BF9F96-1FE1-DD32-337B-7681671BFD34}"/>
              </a:ext>
            </a:extLst>
          </p:cNvPr>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a:extLst>
              <a:ext uri="{FF2B5EF4-FFF2-40B4-BE49-F238E27FC236}">
                <a16:creationId xmlns:a16="http://schemas.microsoft.com/office/drawing/2014/main" id="{E424E0B3-DC14-1027-20EE-FAA8C320261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ahyp="http://schemas.microsoft.com/office/drawing/2018/hyperlinkcolor" val="tx"/>
                    </a:ext>
                  </a:extLst>
                </a:hlinkClick>
              </a:rPr>
              <a:t>poster presentation templates</a:t>
            </a:r>
            <a:r>
              <a:rPr lang="en">
                <a:solidFill>
                  <a:schemeClr val="dk1"/>
                </a:solidFill>
              </a:rPr>
              <a:t> from FPPT.com</a:t>
            </a:r>
            <a:endParaRPr/>
          </a:p>
        </p:txBody>
      </p:sp>
    </p:spTree>
    <p:extLst>
      <p:ext uri="{BB962C8B-B14F-4D97-AF65-F5344CB8AC3E}">
        <p14:creationId xmlns:p14="http://schemas.microsoft.com/office/powerpoint/2010/main" val="463769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a:extLst>
            <a:ext uri="{FF2B5EF4-FFF2-40B4-BE49-F238E27FC236}">
              <a16:creationId xmlns:a16="http://schemas.microsoft.com/office/drawing/2014/main" id="{F9807ED3-3924-639D-3542-B800E92FCF3B}"/>
            </a:ext>
          </a:extLst>
        </p:cNvPr>
        <p:cNvGrpSpPr/>
        <p:nvPr/>
      </p:nvGrpSpPr>
      <p:grpSpPr>
        <a:xfrm>
          <a:off x="0" y="0"/>
          <a:ext cx="0" cy="0"/>
          <a:chOff x="0" y="0"/>
          <a:chExt cx="0" cy="0"/>
        </a:xfrm>
      </p:grpSpPr>
      <p:sp>
        <p:nvSpPr>
          <p:cNvPr id="52" name="Google Shape;52;p:notes">
            <a:extLst>
              <a:ext uri="{FF2B5EF4-FFF2-40B4-BE49-F238E27FC236}">
                <a16:creationId xmlns:a16="http://schemas.microsoft.com/office/drawing/2014/main" id="{7C7B7F6B-749A-B096-6235-88CE40EB65B0}"/>
              </a:ext>
            </a:extLst>
          </p:cNvPr>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a:extLst>
              <a:ext uri="{FF2B5EF4-FFF2-40B4-BE49-F238E27FC236}">
                <a16:creationId xmlns:a16="http://schemas.microsoft.com/office/drawing/2014/main" id="{928B1E17-9A80-0F11-0BB3-28F917CD704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ahyp="http://schemas.microsoft.com/office/drawing/2018/hyperlinkcolor" val="tx"/>
                    </a:ext>
                  </a:extLst>
                </a:hlinkClick>
              </a:rPr>
              <a:t>poster presentation templates</a:t>
            </a:r>
            <a:r>
              <a:rPr lang="en">
                <a:solidFill>
                  <a:schemeClr val="dk1"/>
                </a:solidFill>
              </a:rPr>
              <a:t> from FPPT.com</a:t>
            </a:r>
            <a:endParaRPr/>
          </a:p>
        </p:txBody>
      </p:sp>
    </p:spTree>
    <p:extLst>
      <p:ext uri="{BB962C8B-B14F-4D97-AF65-F5344CB8AC3E}">
        <p14:creationId xmlns:p14="http://schemas.microsoft.com/office/powerpoint/2010/main" val="3457582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a:extLst>
            <a:ext uri="{FF2B5EF4-FFF2-40B4-BE49-F238E27FC236}">
              <a16:creationId xmlns:a16="http://schemas.microsoft.com/office/drawing/2014/main" id="{4469AEDF-CECB-AEF2-B313-C5ACC6BBCACE}"/>
            </a:ext>
          </a:extLst>
        </p:cNvPr>
        <p:cNvGrpSpPr/>
        <p:nvPr/>
      </p:nvGrpSpPr>
      <p:grpSpPr>
        <a:xfrm>
          <a:off x="0" y="0"/>
          <a:ext cx="0" cy="0"/>
          <a:chOff x="0" y="0"/>
          <a:chExt cx="0" cy="0"/>
        </a:xfrm>
      </p:grpSpPr>
      <p:sp>
        <p:nvSpPr>
          <p:cNvPr id="52" name="Google Shape;52;p:notes">
            <a:extLst>
              <a:ext uri="{FF2B5EF4-FFF2-40B4-BE49-F238E27FC236}">
                <a16:creationId xmlns:a16="http://schemas.microsoft.com/office/drawing/2014/main" id="{13349367-E427-E777-C7A3-9BB7DC45A40D}"/>
              </a:ext>
            </a:extLst>
          </p:cNvPr>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a:extLst>
              <a:ext uri="{FF2B5EF4-FFF2-40B4-BE49-F238E27FC236}">
                <a16:creationId xmlns:a16="http://schemas.microsoft.com/office/drawing/2014/main" id="{89F3A6AB-8851-6F98-EC64-6DB82BE788E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ahyp="http://schemas.microsoft.com/office/drawing/2018/hyperlinkcolor" val="tx"/>
                    </a:ext>
                  </a:extLst>
                </a:hlinkClick>
              </a:rPr>
              <a:t>poster presentation templates</a:t>
            </a:r>
            <a:r>
              <a:rPr lang="en">
                <a:solidFill>
                  <a:schemeClr val="dk1"/>
                </a:solidFill>
              </a:rPr>
              <a:t> from FPPT.com</a:t>
            </a:r>
            <a:endParaRPr/>
          </a:p>
        </p:txBody>
      </p:sp>
    </p:spTree>
    <p:extLst>
      <p:ext uri="{BB962C8B-B14F-4D97-AF65-F5344CB8AC3E}">
        <p14:creationId xmlns:p14="http://schemas.microsoft.com/office/powerpoint/2010/main" val="3301029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a:extLst>
            <a:ext uri="{FF2B5EF4-FFF2-40B4-BE49-F238E27FC236}">
              <a16:creationId xmlns:a16="http://schemas.microsoft.com/office/drawing/2014/main" id="{30AE9BAB-6A6F-BC48-FF8F-E4760F2584E8}"/>
            </a:ext>
          </a:extLst>
        </p:cNvPr>
        <p:cNvGrpSpPr/>
        <p:nvPr/>
      </p:nvGrpSpPr>
      <p:grpSpPr>
        <a:xfrm>
          <a:off x="0" y="0"/>
          <a:ext cx="0" cy="0"/>
          <a:chOff x="0" y="0"/>
          <a:chExt cx="0" cy="0"/>
        </a:xfrm>
      </p:grpSpPr>
      <p:sp>
        <p:nvSpPr>
          <p:cNvPr id="52" name="Google Shape;52;p:notes">
            <a:extLst>
              <a:ext uri="{FF2B5EF4-FFF2-40B4-BE49-F238E27FC236}">
                <a16:creationId xmlns:a16="http://schemas.microsoft.com/office/drawing/2014/main" id="{3C11CA7B-B0AA-1DDA-68F7-38B98F009570}"/>
              </a:ext>
            </a:extLst>
          </p:cNvPr>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a:extLst>
              <a:ext uri="{FF2B5EF4-FFF2-40B4-BE49-F238E27FC236}">
                <a16:creationId xmlns:a16="http://schemas.microsoft.com/office/drawing/2014/main" id="{F3226E55-118F-28CC-9836-B2ECC20F901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ahyp="http://schemas.microsoft.com/office/drawing/2018/hyperlinkcolor" val="tx"/>
                    </a:ext>
                  </a:extLst>
                </a:hlinkClick>
              </a:rPr>
              <a:t>poster presentation templates</a:t>
            </a:r>
            <a:r>
              <a:rPr lang="en">
                <a:solidFill>
                  <a:schemeClr val="dk1"/>
                </a:solidFill>
              </a:rPr>
              <a:t> from FPPT.com</a:t>
            </a:r>
            <a:endParaRPr/>
          </a:p>
        </p:txBody>
      </p:sp>
    </p:spTree>
    <p:extLst>
      <p:ext uri="{BB962C8B-B14F-4D97-AF65-F5344CB8AC3E}">
        <p14:creationId xmlns:p14="http://schemas.microsoft.com/office/powerpoint/2010/main" val="539159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a:extLst>
            <a:ext uri="{FF2B5EF4-FFF2-40B4-BE49-F238E27FC236}">
              <a16:creationId xmlns:a16="http://schemas.microsoft.com/office/drawing/2014/main" id="{A8E75598-BF49-4919-7C83-FEA43543F88C}"/>
            </a:ext>
          </a:extLst>
        </p:cNvPr>
        <p:cNvGrpSpPr/>
        <p:nvPr/>
      </p:nvGrpSpPr>
      <p:grpSpPr>
        <a:xfrm>
          <a:off x="0" y="0"/>
          <a:ext cx="0" cy="0"/>
          <a:chOff x="0" y="0"/>
          <a:chExt cx="0" cy="0"/>
        </a:xfrm>
      </p:grpSpPr>
      <p:sp>
        <p:nvSpPr>
          <p:cNvPr id="52" name="Google Shape;52;p:notes">
            <a:extLst>
              <a:ext uri="{FF2B5EF4-FFF2-40B4-BE49-F238E27FC236}">
                <a16:creationId xmlns:a16="http://schemas.microsoft.com/office/drawing/2014/main" id="{2871D345-14F0-A34A-F3BD-DD2B7FBAF89E}"/>
              </a:ext>
            </a:extLst>
          </p:cNvPr>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a:extLst>
              <a:ext uri="{FF2B5EF4-FFF2-40B4-BE49-F238E27FC236}">
                <a16:creationId xmlns:a16="http://schemas.microsoft.com/office/drawing/2014/main" id="{D77ABFEC-257E-77C4-0E7A-48957126C0C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ahyp="http://schemas.microsoft.com/office/drawing/2018/hyperlinkcolor" val="tx"/>
                    </a:ext>
                  </a:extLst>
                </a:hlinkClick>
              </a:rPr>
              <a:t>poster presentation templates</a:t>
            </a:r>
            <a:r>
              <a:rPr lang="en">
                <a:solidFill>
                  <a:schemeClr val="dk1"/>
                </a:solidFill>
              </a:rPr>
              <a:t> from FPPT.com</a:t>
            </a:r>
            <a:endParaRPr/>
          </a:p>
        </p:txBody>
      </p:sp>
    </p:spTree>
    <p:extLst>
      <p:ext uri="{BB962C8B-B14F-4D97-AF65-F5344CB8AC3E}">
        <p14:creationId xmlns:p14="http://schemas.microsoft.com/office/powerpoint/2010/main" val="11037308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5387342"/>
            <a:ext cx="37307520" cy="11460480"/>
          </a:xfrm>
        </p:spPr>
        <p:txBody>
          <a:bodyPr anchor="b"/>
          <a:lstStyle>
            <a:lvl1pPr algn="ctr">
              <a:defRPr sz="28800"/>
            </a:lvl1pPr>
          </a:lstStyle>
          <a:p>
            <a:r>
              <a:rPr lang="en-US"/>
              <a:t>Click to edit Master title style</a:t>
            </a:r>
          </a:p>
        </p:txBody>
      </p:sp>
      <p:sp>
        <p:nvSpPr>
          <p:cNvPr id="3" name="Subtitle 2"/>
          <p:cNvSpPr>
            <a:spLocks noGrp="1"/>
          </p:cNvSpPr>
          <p:nvPr>
            <p:ph type="subTitle" idx="1"/>
          </p:nvPr>
        </p:nvSpPr>
        <p:spPr>
          <a:xfrm>
            <a:off x="5486400" y="17289782"/>
            <a:ext cx="32918400" cy="7947658"/>
          </a:xfrm>
        </p:spPr>
        <p:txBody>
          <a:bodyPr/>
          <a:lstStyle>
            <a:lvl1pPr marL="0" indent="0" algn="ctr">
              <a:buNone/>
              <a:defRPr sz="11520"/>
            </a:lvl1pPr>
            <a:lvl2pPr marL="2194560" indent="0" algn="ctr">
              <a:buNone/>
              <a:defRPr sz="9600"/>
            </a:lvl2pPr>
            <a:lvl3pPr marL="4389120" indent="0" algn="ctr">
              <a:buNone/>
              <a:defRPr sz="8640"/>
            </a:lvl3pPr>
            <a:lvl4pPr marL="6583680" indent="0" algn="ctr">
              <a:buNone/>
              <a:defRPr sz="7680"/>
            </a:lvl4pPr>
            <a:lvl5pPr marL="8778240" indent="0" algn="ctr">
              <a:buNone/>
              <a:defRPr sz="7680"/>
            </a:lvl5pPr>
            <a:lvl6pPr marL="10972800" indent="0" algn="ctr">
              <a:buNone/>
              <a:defRPr sz="7680"/>
            </a:lvl6pPr>
            <a:lvl7pPr marL="13167360" indent="0" algn="ctr">
              <a:buNone/>
              <a:defRPr sz="7680"/>
            </a:lvl7pPr>
            <a:lvl8pPr marL="15361920" indent="0" algn="ctr">
              <a:buNone/>
              <a:defRPr sz="7680"/>
            </a:lvl8pPr>
            <a:lvl9pPr marL="17556480" indent="0" algn="ctr">
              <a:buNone/>
              <a:defRPr sz="7680"/>
            </a:lvl9pPr>
          </a:lstStyle>
          <a:p>
            <a:r>
              <a:rPr lang="en-US"/>
              <a:t>Click to edit Master subtitle style</a:t>
            </a:r>
          </a:p>
        </p:txBody>
      </p:sp>
      <p:sp>
        <p:nvSpPr>
          <p:cNvPr id="4" name="Date Placeholder 3"/>
          <p:cNvSpPr>
            <a:spLocks noGrp="1"/>
          </p:cNvSpPr>
          <p:nvPr>
            <p:ph type="dt" sz="half" idx="10"/>
          </p:nvPr>
        </p:nvSpPr>
        <p:spPr/>
        <p:txBody>
          <a:bodyPr/>
          <a:lstStyle/>
          <a:p>
            <a:fld id="{464F72BC-5D77-40BD-94F0-62D1E638A7E3}"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12490454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4F72BC-5D77-40BD-94F0-62D1E638A7E3}"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1647772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2" y="8206749"/>
            <a:ext cx="37856160" cy="13693138"/>
          </a:xfrm>
        </p:spPr>
        <p:txBody>
          <a:bodyPr anchor="b"/>
          <a:lstStyle>
            <a:lvl1pPr>
              <a:defRPr sz="28800"/>
            </a:lvl1pPr>
          </a:lstStyle>
          <a:p>
            <a:r>
              <a:rPr lang="en-US"/>
              <a:t>Click to edit Master title style</a:t>
            </a:r>
          </a:p>
        </p:txBody>
      </p:sp>
      <p:sp>
        <p:nvSpPr>
          <p:cNvPr id="3" name="Text Placeholder 2"/>
          <p:cNvSpPr>
            <a:spLocks noGrp="1"/>
          </p:cNvSpPr>
          <p:nvPr>
            <p:ph type="body" idx="1"/>
          </p:nvPr>
        </p:nvSpPr>
        <p:spPr>
          <a:xfrm>
            <a:off x="2994662" y="22029429"/>
            <a:ext cx="37856160" cy="7200898"/>
          </a:xfrm>
        </p:spPr>
        <p:txBody>
          <a:bodyPr/>
          <a:lstStyle>
            <a:lvl1pPr marL="0" indent="0">
              <a:buNone/>
              <a:defRPr sz="11520">
                <a:solidFill>
                  <a:schemeClr val="tx1"/>
                </a:solidFill>
              </a:defRPr>
            </a:lvl1pPr>
            <a:lvl2pPr marL="2194560" indent="0">
              <a:buNone/>
              <a:defRPr sz="9600">
                <a:solidFill>
                  <a:schemeClr val="tx1">
                    <a:tint val="75000"/>
                  </a:schemeClr>
                </a:solidFill>
              </a:defRPr>
            </a:lvl2pPr>
            <a:lvl3pPr marL="4389120" indent="0">
              <a:buNone/>
              <a:defRPr sz="8640">
                <a:solidFill>
                  <a:schemeClr val="tx1">
                    <a:tint val="75000"/>
                  </a:schemeClr>
                </a:solidFill>
              </a:defRPr>
            </a:lvl3pPr>
            <a:lvl4pPr marL="6583680" indent="0">
              <a:buNone/>
              <a:defRPr sz="7680">
                <a:solidFill>
                  <a:schemeClr val="tx1">
                    <a:tint val="75000"/>
                  </a:schemeClr>
                </a:solidFill>
              </a:defRPr>
            </a:lvl4pPr>
            <a:lvl5pPr marL="8778240" indent="0">
              <a:buNone/>
              <a:defRPr sz="7680">
                <a:solidFill>
                  <a:schemeClr val="tx1">
                    <a:tint val="75000"/>
                  </a:schemeClr>
                </a:solidFill>
              </a:defRPr>
            </a:lvl5pPr>
            <a:lvl6pPr marL="10972800" indent="0">
              <a:buNone/>
              <a:defRPr sz="7680">
                <a:solidFill>
                  <a:schemeClr val="tx1">
                    <a:tint val="75000"/>
                  </a:schemeClr>
                </a:solidFill>
              </a:defRPr>
            </a:lvl6pPr>
            <a:lvl7pPr marL="13167360" indent="0">
              <a:buNone/>
              <a:defRPr sz="7680">
                <a:solidFill>
                  <a:schemeClr val="tx1">
                    <a:tint val="75000"/>
                  </a:schemeClr>
                </a:solidFill>
              </a:defRPr>
            </a:lvl7pPr>
            <a:lvl8pPr marL="15361920" indent="0">
              <a:buNone/>
              <a:defRPr sz="7680">
                <a:solidFill>
                  <a:schemeClr val="tx1">
                    <a:tint val="75000"/>
                  </a:schemeClr>
                </a:solidFill>
              </a:defRPr>
            </a:lvl8pPr>
            <a:lvl9pPr marL="17556480" indent="0">
              <a:buNone/>
              <a:defRPr sz="7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4F72BC-5D77-40BD-94F0-62D1E638A7E3}"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0785021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64F72BC-5D77-40BD-94F0-62D1E638A7E3}"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8075496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752607"/>
            <a:ext cx="37856160" cy="6362702"/>
          </a:xfrm>
        </p:spPr>
        <p:txBody>
          <a:bodyPr/>
          <a:lstStyle/>
          <a:p>
            <a:r>
              <a:rPr lang="en-US"/>
              <a:t>Click to edit Master title style</a:t>
            </a:r>
          </a:p>
        </p:txBody>
      </p:sp>
      <p:sp>
        <p:nvSpPr>
          <p:cNvPr id="3" name="Text Placeholder 2"/>
          <p:cNvSpPr>
            <a:spLocks noGrp="1"/>
          </p:cNvSpPr>
          <p:nvPr>
            <p:ph type="body" idx="1"/>
          </p:nvPr>
        </p:nvSpPr>
        <p:spPr>
          <a:xfrm>
            <a:off x="3023242" y="8069582"/>
            <a:ext cx="18568032"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3023242" y="12024360"/>
            <a:ext cx="18568032"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19922" y="8069582"/>
            <a:ext cx="18659477"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6" name="Content Placeholder 5"/>
          <p:cNvSpPr>
            <a:spLocks noGrp="1"/>
          </p:cNvSpPr>
          <p:nvPr>
            <p:ph sz="quarter" idx="4"/>
          </p:nvPr>
        </p:nvSpPr>
        <p:spPr>
          <a:xfrm>
            <a:off x="22219922"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64F72BC-5D77-40BD-94F0-62D1E638A7E3}" type="datetimeFigureOut">
              <a:rPr lang="en-GB" smtClean="0"/>
              <a:t>03/04/2025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69026202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64F72BC-5D77-40BD-94F0-62D1E638A7E3}" type="datetimeFigureOut">
              <a:rPr lang="en-GB" smtClean="0"/>
              <a:t>03/04/2025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1238329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4F72BC-5D77-40BD-94F0-62D1E638A7E3}" type="datetimeFigureOut">
              <a:rPr lang="en-GB" smtClean="0"/>
              <a:t>03/04/2025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15675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360"/>
            </a:lvl1pPr>
          </a:lstStyle>
          <a:p>
            <a:r>
              <a:rPr lang="en-US"/>
              <a:t>Click to edit Master title style</a:t>
            </a:r>
          </a:p>
        </p:txBody>
      </p:sp>
      <p:sp>
        <p:nvSpPr>
          <p:cNvPr id="3" name="Content Placeholder 2"/>
          <p:cNvSpPr>
            <a:spLocks noGrp="1"/>
          </p:cNvSpPr>
          <p:nvPr>
            <p:ph idx="1"/>
          </p:nvPr>
        </p:nvSpPr>
        <p:spPr>
          <a:xfrm>
            <a:off x="18659477" y="4739647"/>
            <a:ext cx="22219920" cy="23393400"/>
          </a:xfrm>
        </p:spPr>
        <p:txBody>
          <a:bodyPr/>
          <a:lstStyle>
            <a:lvl1pPr>
              <a:defRPr sz="15360"/>
            </a:lvl1pPr>
            <a:lvl2pPr>
              <a:defRPr sz="13440"/>
            </a:lvl2pPr>
            <a:lvl3pPr>
              <a:defRPr sz="1152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464F72BC-5D77-40BD-94F0-62D1E638A7E3}"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0795152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360"/>
            </a:lvl1pPr>
          </a:lstStyle>
          <a:p>
            <a:r>
              <a:rPr lang="en-US"/>
              <a:t>Click to edit Master title style</a:t>
            </a:r>
          </a:p>
        </p:txBody>
      </p:sp>
      <p:sp>
        <p:nvSpPr>
          <p:cNvPr id="3" name="Picture Placeholder 2"/>
          <p:cNvSpPr>
            <a:spLocks noGrp="1" noChangeAspect="1"/>
          </p:cNvSpPr>
          <p:nvPr>
            <p:ph type="pic" idx="1"/>
          </p:nvPr>
        </p:nvSpPr>
        <p:spPr>
          <a:xfrm>
            <a:off x="18659477" y="4739647"/>
            <a:ext cx="22219920" cy="23393400"/>
          </a:xfrm>
        </p:spPr>
        <p:txBody>
          <a:bodyPr anchor="t"/>
          <a:lstStyle>
            <a:lvl1pPr marL="0" indent="0">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US"/>
              <a:t>Click icon to add picture</a:t>
            </a:r>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464F72BC-5D77-40BD-94F0-62D1E638A7E3}"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35349766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4F72BC-5D77-40BD-94F0-62D1E638A7E3}"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23206068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2" y="1752600"/>
            <a:ext cx="9464040" cy="2789682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17522"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4F72BC-5D77-40BD-94F0-62D1E638A7E3}"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3375446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752607"/>
            <a:ext cx="37856160" cy="636270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17520" y="30510487"/>
            <a:ext cx="9875520" cy="1752600"/>
          </a:xfrm>
          <a:prstGeom prst="rect">
            <a:avLst/>
          </a:prstGeom>
        </p:spPr>
        <p:txBody>
          <a:bodyPr vert="horz" lIns="91440" tIns="45720" rIns="91440" bIns="45720" rtlCol="0" anchor="ctr"/>
          <a:lstStyle>
            <a:lvl1pPr algn="l">
              <a:defRPr sz="5760">
                <a:solidFill>
                  <a:schemeClr val="tx1">
                    <a:tint val="75000"/>
                  </a:schemeClr>
                </a:solidFill>
              </a:defRPr>
            </a:lvl1pPr>
          </a:lstStyle>
          <a:p>
            <a:fld id="{464F72BC-5D77-40BD-94F0-62D1E638A7E3}" type="datetimeFigureOut">
              <a:rPr lang="en-GB" smtClean="0"/>
              <a:t>03/04/2025</a:t>
            </a:fld>
            <a:endParaRPr lang="en-GB"/>
          </a:p>
        </p:txBody>
      </p:sp>
      <p:sp>
        <p:nvSpPr>
          <p:cNvPr id="5" name="Footer Placeholder 4"/>
          <p:cNvSpPr>
            <a:spLocks noGrp="1"/>
          </p:cNvSpPr>
          <p:nvPr>
            <p:ph type="ftr" sz="quarter" idx="3"/>
          </p:nvPr>
        </p:nvSpPr>
        <p:spPr>
          <a:xfrm>
            <a:off x="14538960" y="30510487"/>
            <a:ext cx="14813280" cy="1752600"/>
          </a:xfrm>
          <a:prstGeom prst="rect">
            <a:avLst/>
          </a:prstGeom>
        </p:spPr>
        <p:txBody>
          <a:bodyPr vert="horz" lIns="91440" tIns="45720" rIns="91440" bIns="45720" rtlCol="0" anchor="ctr"/>
          <a:lstStyle>
            <a:lvl1pPr algn="ctr">
              <a:defRPr sz="57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30510487"/>
            <a:ext cx="9875520" cy="1752600"/>
          </a:xfrm>
          <a:prstGeom prst="rect">
            <a:avLst/>
          </a:prstGeom>
        </p:spPr>
        <p:txBody>
          <a:bodyPr vert="horz" lIns="91440" tIns="45720" rIns="91440" bIns="45720" rtlCol="0" anchor="ctr"/>
          <a:lstStyle>
            <a:lvl1pPr algn="r">
              <a:defRPr sz="5760">
                <a:solidFill>
                  <a:schemeClr val="tx1">
                    <a:tint val="7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63826035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4389120" rtl="0" eaLnBrk="1" latinLnBrk="0" hangingPunct="1">
        <a:lnSpc>
          <a:spcPct val="90000"/>
        </a:lnSpc>
        <a:spcBef>
          <a:spcPct val="0"/>
        </a:spcBef>
        <a:buNone/>
        <a:defRPr sz="21120" kern="1200">
          <a:solidFill>
            <a:schemeClr val="tx1"/>
          </a:solidFill>
          <a:latin typeface="+mj-lt"/>
          <a:ea typeface="+mj-ea"/>
          <a:cs typeface="+mj-cs"/>
        </a:defRPr>
      </a:lvl1pPr>
    </p:titleStyle>
    <p:bodyStyle>
      <a:lvl1pPr marL="1097280" indent="-1097280" algn="l" defTabSz="4389120" rtl="0" eaLnBrk="1" latinLnBrk="0" hangingPunct="1">
        <a:lnSpc>
          <a:spcPct val="90000"/>
        </a:lnSpc>
        <a:spcBef>
          <a:spcPts val="4800"/>
        </a:spcBef>
        <a:buFont typeface="Arial" panose="020B0604020202020204" pitchFamily="34" charset="0"/>
        <a:buChar char="•"/>
        <a:defRPr sz="13440" kern="1200">
          <a:solidFill>
            <a:schemeClr val="tx1"/>
          </a:solidFill>
          <a:latin typeface="+mn-lt"/>
          <a:ea typeface="+mn-ea"/>
          <a:cs typeface="+mn-cs"/>
        </a:defRPr>
      </a:lvl1pPr>
      <a:lvl2pPr marL="3291840" indent="-1097280" algn="l" defTabSz="4389120" rtl="0" eaLnBrk="1" latinLnBrk="0" hangingPunct="1">
        <a:lnSpc>
          <a:spcPct val="90000"/>
        </a:lnSpc>
        <a:spcBef>
          <a:spcPts val="2400"/>
        </a:spcBef>
        <a:buFont typeface="Arial" panose="020B0604020202020204" pitchFamily="34" charset="0"/>
        <a:buChar char="•"/>
        <a:defRPr sz="11520" kern="1200">
          <a:solidFill>
            <a:schemeClr val="tx1"/>
          </a:solidFill>
          <a:latin typeface="+mn-lt"/>
          <a:ea typeface="+mn-ea"/>
          <a:cs typeface="+mn-cs"/>
        </a:defRPr>
      </a:lvl2pPr>
      <a:lvl3pPr marL="5486400" indent="-1097280" algn="l" defTabSz="4389120" rtl="0" eaLnBrk="1" latinLnBrk="0" hangingPunct="1">
        <a:lnSpc>
          <a:spcPct val="90000"/>
        </a:lnSpc>
        <a:spcBef>
          <a:spcPts val="2400"/>
        </a:spcBef>
        <a:buFont typeface="Arial" panose="020B0604020202020204" pitchFamily="34" charset="0"/>
        <a:buChar char="•"/>
        <a:defRPr sz="9600" kern="1200">
          <a:solidFill>
            <a:schemeClr val="tx1"/>
          </a:solidFill>
          <a:latin typeface="+mn-lt"/>
          <a:ea typeface="+mn-ea"/>
          <a:cs typeface="+mn-cs"/>
        </a:defRPr>
      </a:lvl3pPr>
      <a:lvl4pPr marL="76809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4pPr>
      <a:lvl5pPr marL="987552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5pPr>
      <a:lvl6pPr marL="1207008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6pPr>
      <a:lvl7pPr marL="1426464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7pPr>
      <a:lvl8pPr marL="1645920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8pPr>
      <a:lvl9pPr marL="186537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hyperlink" Target="https://www.researchgate.net/publication/41167459_Six_Guiding_Principles_for_Evaluating_Mode-2_Strategies_for_Sustainable_Development" TargetMode="External"/><Relationship Id="rId3" Type="http://schemas.openxmlformats.org/officeDocument/2006/relationships/hyperlink" Target="http://dx.doi.org/10.24086/cuejhss.v7n1y2023.pp126-131" TargetMode="External"/><Relationship Id="rId7" Type="http://schemas.openxmlformats.org/officeDocument/2006/relationships/hyperlink" Target="https://files.eric.ed.gov/fulltext/EJ1274336.pdf"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hyperlink" Target="https://www.timeshighereducation.com/its-ok-to-be-shy/2015871.article" TargetMode="External"/><Relationship Id="rId11" Type="http://schemas.openxmlformats.org/officeDocument/2006/relationships/hyperlink" Target="https://my.cumbria.ac.uk/media/MyCumbria/Documents/ReflectiveCycleGibbs.pdf" TargetMode="External"/><Relationship Id="rId5" Type="http://schemas.openxmlformats.org/officeDocument/2006/relationships/hyperlink" Target="https://doi.org/10.1080/0309877X.2021.1948509/" TargetMode="External"/><Relationship Id="rId10" Type="http://schemas.openxmlformats.org/officeDocument/2006/relationships/hyperlink" Target="https://s3.eu-west-2.amazonaws.com/assets.creode.advancehe-document-manager/documents/hea/private/active-learning_1568036638.pdf" TargetMode="External"/><Relationship Id="rId4" Type="http://schemas.openxmlformats.org/officeDocument/2006/relationships/hyperlink" Target="https://www.eua.eu/downloads/publications/eua%20tpg%20report%205-%20promoting%20active%20learning%20in%20universities.pdf" TargetMode="External"/><Relationship Id="rId9" Type="http://schemas.openxmlformats.org/officeDocument/2006/relationships/hyperlink" Target="https://infed.org/mobi/chris-argyris-theories-of-action-double-loop-learning-and-organizational-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A8CA2"/>
        </a:solidFill>
        <a:effectLst/>
      </p:bgPr>
    </p:bg>
    <p:spTree>
      <p:nvGrpSpPr>
        <p:cNvPr id="1" name="Shape 54">
          <a:extLst>
            <a:ext uri="{FF2B5EF4-FFF2-40B4-BE49-F238E27FC236}">
              <a16:creationId xmlns:a16="http://schemas.microsoft.com/office/drawing/2014/main" id="{CCAC2FBC-2B97-5CC6-5E56-C29A0920BB3E}"/>
            </a:ext>
          </a:extLst>
        </p:cNvPr>
        <p:cNvGrpSpPr/>
        <p:nvPr/>
      </p:nvGrpSpPr>
      <p:grpSpPr>
        <a:xfrm>
          <a:off x="0" y="0"/>
          <a:ext cx="0" cy="0"/>
          <a:chOff x="0" y="0"/>
          <a:chExt cx="0" cy="0"/>
        </a:xfrm>
      </p:grpSpPr>
      <p:sp>
        <p:nvSpPr>
          <p:cNvPr id="55" name="Google Shape;55;p13">
            <a:extLst>
              <a:ext uri="{FF2B5EF4-FFF2-40B4-BE49-F238E27FC236}">
                <a16:creationId xmlns:a16="http://schemas.microsoft.com/office/drawing/2014/main" id="{72D9CED2-FAAD-DFBF-D6C3-906872B93BED}"/>
              </a:ext>
            </a:extLst>
          </p:cNvPr>
          <p:cNvSpPr/>
          <p:nvPr/>
        </p:nvSpPr>
        <p:spPr>
          <a:xfrm>
            <a:off x="0" y="0"/>
            <a:ext cx="43891200" cy="5222500"/>
          </a:xfrm>
          <a:prstGeom prst="rect">
            <a:avLst/>
          </a:prstGeom>
          <a:solidFill>
            <a:srgbClr val="7A8C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a:extLst>
              <a:ext uri="{FF2B5EF4-FFF2-40B4-BE49-F238E27FC236}">
                <a16:creationId xmlns:a16="http://schemas.microsoft.com/office/drawing/2014/main" id="{0E414730-4BB2-403B-1F63-5C77F01E6EB0}"/>
              </a:ext>
            </a:extLst>
          </p:cNvPr>
          <p:cNvSpPr txBox="1"/>
          <p:nvPr/>
        </p:nvSpPr>
        <p:spPr>
          <a:xfrm>
            <a:off x="1569124" y="604586"/>
            <a:ext cx="29208301" cy="2034000"/>
          </a:xfrm>
          <a:prstGeom prst="rect">
            <a:avLst/>
          </a:prstGeom>
          <a:noFill/>
          <a:ln>
            <a:noFill/>
          </a:ln>
        </p:spPr>
        <p:txBody>
          <a:bodyPr spcFirstLastPara="1" wrap="square" lIns="91425" tIns="91425" rIns="91425" bIns="91425" anchor="t" anchorCtr="0">
            <a:noAutofit/>
          </a:bodyPr>
          <a:lstStyle/>
          <a:p>
            <a:pPr>
              <a:lnSpc>
                <a:spcPct val="115000"/>
              </a:lnSpc>
              <a:buClr>
                <a:schemeClr val="dk1"/>
              </a:buClr>
              <a:buSzPts val="1100"/>
            </a:pPr>
            <a:r>
              <a:rPr lang="en" sz="11500" b="1">
                <a:solidFill>
                  <a:srgbClr val="FFFFFF"/>
                </a:solidFill>
                <a:latin typeface="+mj-lt"/>
                <a:ea typeface="Oswald"/>
                <a:cs typeface="Oswald"/>
                <a:sym typeface="Oswald"/>
              </a:rPr>
              <a:t>PGCE (PCET) – Action Research Report </a:t>
            </a:r>
            <a:endParaRPr sz="11500" b="1">
              <a:solidFill>
                <a:srgbClr val="FFFFFF"/>
              </a:solidFill>
              <a:latin typeface="+mj-lt"/>
              <a:ea typeface="Oswald"/>
              <a:cs typeface="Oswald"/>
              <a:sym typeface="Oswald"/>
            </a:endParaRPr>
          </a:p>
          <a:p>
            <a:pPr marL="0" lvl="0" indent="0" algn="l" rtl="0">
              <a:spcBef>
                <a:spcPts val="0"/>
              </a:spcBef>
              <a:spcAft>
                <a:spcPts val="0"/>
              </a:spcAft>
              <a:buNone/>
            </a:pPr>
            <a:endParaRPr sz="9600">
              <a:latin typeface="Oswald"/>
              <a:ea typeface="Oswald"/>
              <a:cs typeface="Oswald"/>
              <a:sym typeface="Oswald"/>
            </a:endParaRPr>
          </a:p>
        </p:txBody>
      </p:sp>
      <p:sp>
        <p:nvSpPr>
          <p:cNvPr id="61" name="Google Shape;61;p13">
            <a:extLst>
              <a:ext uri="{FF2B5EF4-FFF2-40B4-BE49-F238E27FC236}">
                <a16:creationId xmlns:a16="http://schemas.microsoft.com/office/drawing/2014/main" id="{93401292-E47B-19B2-4FF2-652FB397C534}"/>
              </a:ext>
            </a:extLst>
          </p:cNvPr>
          <p:cNvSpPr txBox="1"/>
          <p:nvPr/>
        </p:nvSpPr>
        <p:spPr>
          <a:xfrm>
            <a:off x="1569124" y="2991001"/>
            <a:ext cx="28762802" cy="1187132"/>
          </a:xfrm>
          <a:prstGeom prst="rect">
            <a:avLst/>
          </a:prstGeom>
          <a:noFill/>
          <a:ln>
            <a:noFill/>
          </a:ln>
        </p:spPr>
        <p:txBody>
          <a:bodyPr spcFirstLastPara="1" wrap="square" lIns="91425" tIns="91425" rIns="91425" bIns="91425" anchor="t" anchorCtr="0">
            <a:noAutofit/>
          </a:bodyPr>
          <a:lstStyle/>
          <a:p>
            <a:pPr marR="0" algn="l" rtl="0"/>
            <a:r>
              <a:rPr lang="en-US" sz="9600" i="0" u="none" strike="noStrike" baseline="30000" dirty="0">
                <a:solidFill>
                  <a:schemeClr val="bg1"/>
                </a:solidFill>
                <a:latin typeface="Calibri"/>
                <a:ea typeface="Calibri"/>
                <a:cs typeface="Arial"/>
              </a:rPr>
              <a:t>Enhancing Oral Participation: How Can We Improve the Learning Experience for Quiet Students in the Classroom?</a:t>
            </a:r>
          </a:p>
          <a:p>
            <a:pPr marL="0" lvl="0" indent="0" algn="l" rtl="0">
              <a:spcBef>
                <a:spcPts val="0"/>
              </a:spcBef>
              <a:spcAft>
                <a:spcPts val="0"/>
              </a:spcAft>
              <a:buNone/>
            </a:pPr>
            <a:endParaRPr sz="9600">
              <a:latin typeface="Oswald"/>
              <a:ea typeface="Oswald"/>
              <a:cs typeface="Oswald"/>
              <a:sym typeface="Oswald"/>
            </a:endParaRPr>
          </a:p>
        </p:txBody>
      </p:sp>
      <p:sp>
        <p:nvSpPr>
          <p:cNvPr id="15" name="Rectangle 14">
            <a:extLst>
              <a:ext uri="{FF2B5EF4-FFF2-40B4-BE49-F238E27FC236}">
                <a16:creationId xmlns:a16="http://schemas.microsoft.com/office/drawing/2014/main" id="{CDC0CACB-9DE9-1B62-9A82-727675CB3E3A}"/>
              </a:ext>
            </a:extLst>
          </p:cNvPr>
          <p:cNvSpPr>
            <a:spLocks noChangeAspect="1"/>
          </p:cNvSpPr>
          <p:nvPr/>
        </p:nvSpPr>
        <p:spPr>
          <a:xfrm>
            <a:off x="10982" y="5753238"/>
            <a:ext cx="43836615" cy="27165800"/>
          </a:xfrm>
          <a:prstGeom prst="rect">
            <a:avLst/>
          </a:prstGeom>
          <a:solidFill>
            <a:schemeClr val="bg1"/>
          </a:solidFill>
          <a:ln>
            <a:noFill/>
          </a:ln>
          <a:effectLst>
            <a:outerShdw blurRad="63500" dist="38100" dir="2700000">
              <a:srgbClr val="000000">
                <a:alpha val="40000"/>
              </a:srgbClr>
            </a:outerShdw>
            <a:reflection stA="40000" endPos="540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Google Shape;68;p13">
            <a:extLst>
              <a:ext uri="{FF2B5EF4-FFF2-40B4-BE49-F238E27FC236}">
                <a16:creationId xmlns:a16="http://schemas.microsoft.com/office/drawing/2014/main" id="{FEB86426-4374-64CA-679E-5F9D9EC322C2}"/>
              </a:ext>
            </a:extLst>
          </p:cNvPr>
          <p:cNvSpPr txBox="1"/>
          <p:nvPr/>
        </p:nvSpPr>
        <p:spPr>
          <a:xfrm>
            <a:off x="1549752" y="6979032"/>
            <a:ext cx="22978719" cy="14949212"/>
          </a:xfrm>
          <a:prstGeom prst="rect">
            <a:avLst/>
          </a:prstGeom>
          <a:noFill/>
          <a:ln>
            <a:noFill/>
          </a:ln>
        </p:spPr>
        <p:txBody>
          <a:bodyPr spcFirstLastPara="1" wrap="square" lIns="91425" tIns="91425" rIns="91425" bIns="91425" anchor="t" anchorCtr="0">
            <a:noAutofit/>
          </a:bodyPr>
          <a:lstStyle/>
          <a:p>
            <a:pPr marL="76200">
              <a:lnSpc>
                <a:spcPct val="115000"/>
              </a:lnSpc>
              <a:buClr>
                <a:srgbClr val="434343"/>
              </a:buClr>
              <a:buSzPts val="2400"/>
            </a:pPr>
            <a:r>
              <a:rPr lang="en-GB" sz="6600" b="1" dirty="0">
                <a:solidFill>
                  <a:schemeClr val="tx1">
                    <a:lumMod val="65000"/>
                    <a:lumOff val="35000"/>
                  </a:schemeClr>
                </a:solidFill>
                <a:latin typeface="Calibri"/>
                <a:ea typeface="Droid Serif"/>
                <a:cs typeface="Arial"/>
              </a:rPr>
              <a:t>Introduction</a:t>
            </a:r>
            <a:r>
              <a:rPr lang="en-GB" sz="6600" b="1" dirty="0">
                <a:solidFill>
                  <a:srgbClr val="F0F0F0"/>
                </a:solidFill>
                <a:latin typeface="Calibri"/>
                <a:ea typeface="Droid Serif"/>
                <a:cs typeface="Arial"/>
              </a:rPr>
              <a:t> </a:t>
            </a:r>
            <a:endParaRPr lang="en-GB" sz="6600" dirty="0">
              <a:solidFill>
                <a:srgbClr val="434343"/>
              </a:solidFill>
              <a:latin typeface="Calibri"/>
              <a:ea typeface="Droid Serif"/>
              <a:cs typeface="Droid Serif"/>
            </a:endParaRPr>
          </a:p>
          <a:p>
            <a:pPr marL="76200">
              <a:lnSpc>
                <a:spcPct val="114999"/>
              </a:lnSpc>
              <a:buClr>
                <a:srgbClr val="434343"/>
              </a:buClr>
              <a:buSzPts val="2400"/>
            </a:pPr>
            <a:endParaRPr lang="en-GB" sz="6000">
              <a:solidFill>
                <a:srgbClr val="434343"/>
              </a:solidFill>
              <a:latin typeface="Arial"/>
              <a:ea typeface="Droid Serif"/>
              <a:cs typeface="Droid Serif"/>
            </a:endParaRPr>
          </a:p>
          <a:p>
            <a:pPr marL="76200">
              <a:lnSpc>
                <a:spcPct val="150000"/>
              </a:lnSpc>
            </a:pPr>
            <a:r>
              <a:rPr lang="en-US" sz="5400" dirty="0">
                <a:solidFill>
                  <a:schemeClr val="tx1">
                    <a:lumMod val="65000"/>
                    <a:lumOff val="35000"/>
                  </a:schemeClr>
                </a:solidFill>
                <a:ea typeface="+mn-lt"/>
                <a:cs typeface="+mn-lt"/>
                <a:sym typeface="Droid Serif"/>
              </a:rPr>
              <a:t>Oral participation within the classroom is a widely common and expected element of many learning environments, regardless of subject, learner level or educational sector. As defined by Azeez (2023, p. 126), oral participation involves the “active engagement of learners through speaking, asking, giving comments, and participating in pair or group discussions”. Activities where this is commonly encouraged from students during class are through discussions, quizzes, question and answer sessions, roleplay and presentations to achieve active and student-led learning (The Higher Education Acadamy, 2008) which has shown to be an effective learning approach for deeper learning.</a:t>
            </a:r>
            <a:r>
              <a:rPr lang="en-GB" sz="5400" dirty="0">
                <a:solidFill>
                  <a:schemeClr val="tx1">
                    <a:lumMod val="65000"/>
                    <a:lumOff val="35000"/>
                  </a:schemeClr>
                </a:solidFill>
                <a:latin typeface="Calibri"/>
                <a:ea typeface="+mn-lt"/>
                <a:cs typeface="+mn-lt"/>
                <a:sym typeface="Droid Serif"/>
              </a:rPr>
              <a:t> However, this teaching approach may cause discomfort for quiet students and those who struggle with oral participation. This report aimed to investigate strategies </a:t>
            </a:r>
            <a:r>
              <a:rPr lang="en-GB" sz="5400" dirty="0">
                <a:solidFill>
                  <a:schemeClr val="tx1">
                    <a:lumMod val="65000"/>
                    <a:lumOff val="35000"/>
                  </a:schemeClr>
                </a:solidFill>
                <a:latin typeface="Calibri"/>
                <a:ea typeface="+mn-lt"/>
                <a:cs typeface="Calibri"/>
                <a:sym typeface="Droid Serif"/>
              </a:rPr>
              <a:t>to help improve the learning experience for quiet students in the classroom by conducting research into the following questions:</a:t>
            </a:r>
            <a:endParaRPr lang="en-GB" sz="6000" dirty="0">
              <a:solidFill>
                <a:schemeClr val="tx1">
                  <a:lumMod val="65000"/>
                  <a:lumOff val="35000"/>
                </a:schemeClr>
              </a:solidFill>
              <a:latin typeface="Calibri"/>
              <a:ea typeface="+mn-lt"/>
              <a:cs typeface="+mn-lt"/>
            </a:endParaRPr>
          </a:p>
          <a:p>
            <a:pPr marL="76200">
              <a:lnSpc>
                <a:spcPct val="150000"/>
              </a:lnSpc>
              <a:buSzPts val="2400"/>
            </a:pPr>
            <a:endParaRPr lang="en-US" sz="6000">
              <a:solidFill>
                <a:schemeClr val="tx1">
                  <a:lumMod val="65000"/>
                  <a:lumOff val="35000"/>
                </a:schemeClr>
              </a:solidFill>
              <a:latin typeface="Arial"/>
              <a:ea typeface="+mn-lt"/>
              <a:cs typeface="+mn-lt"/>
            </a:endParaRPr>
          </a:p>
          <a:p>
            <a:pPr marL="590550" indent="-514350">
              <a:lnSpc>
                <a:spcPct val="150000"/>
              </a:lnSpc>
              <a:buSzPts val="2400"/>
              <a:buAutoNum type="arabicPeriod"/>
            </a:pPr>
            <a:endParaRPr lang="en-US" sz="6000">
              <a:solidFill>
                <a:schemeClr val="tx1">
                  <a:lumMod val="65000"/>
                  <a:lumOff val="35000"/>
                </a:schemeClr>
              </a:solidFill>
              <a:latin typeface="Arial"/>
              <a:ea typeface="+mn-lt"/>
              <a:cs typeface="+mn-lt"/>
            </a:endParaRPr>
          </a:p>
          <a:p>
            <a:pPr marL="0" lvl="0" indent="0" algn="l">
              <a:lnSpc>
                <a:spcPct val="114999"/>
              </a:lnSpc>
              <a:spcBef>
                <a:spcPts val="0"/>
              </a:spcBef>
              <a:spcAft>
                <a:spcPts val="0"/>
              </a:spcAft>
              <a:buNone/>
            </a:pPr>
            <a:endParaRPr sz="3200">
              <a:latin typeface="Oswald"/>
              <a:ea typeface="Oswald"/>
              <a:cs typeface="Oswald"/>
            </a:endParaRPr>
          </a:p>
        </p:txBody>
      </p:sp>
      <p:pic>
        <p:nvPicPr>
          <p:cNvPr id="2" name="Picture 1" descr="Classroom of students raising their hands in front of a teacher">
            <a:extLst>
              <a:ext uri="{FF2B5EF4-FFF2-40B4-BE49-F238E27FC236}">
                <a16:creationId xmlns:a16="http://schemas.microsoft.com/office/drawing/2014/main" id="{AE2D1A83-F39B-DD89-9B13-2A285E81BF09}"/>
              </a:ext>
            </a:extLst>
          </p:cNvPr>
          <p:cNvPicPr>
            <a:picLocks noChangeAspect="1"/>
          </p:cNvPicPr>
          <p:nvPr/>
        </p:nvPicPr>
        <p:blipFill>
          <a:blip r:embed="rId3"/>
          <a:stretch>
            <a:fillRect/>
          </a:stretch>
        </p:blipFill>
        <p:spPr>
          <a:xfrm>
            <a:off x="25822963" y="9759798"/>
            <a:ext cx="16482381" cy="11283567"/>
          </a:xfrm>
          <a:prstGeom prst="rect">
            <a:avLst/>
          </a:prstGeom>
        </p:spPr>
      </p:pic>
      <p:sp>
        <p:nvSpPr>
          <p:cNvPr id="3" name="TextBox 2">
            <a:extLst>
              <a:ext uri="{FF2B5EF4-FFF2-40B4-BE49-F238E27FC236}">
                <a16:creationId xmlns:a16="http://schemas.microsoft.com/office/drawing/2014/main" id="{D91FAE1C-9706-34BD-CA59-677AA9F3A471}"/>
              </a:ext>
            </a:extLst>
          </p:cNvPr>
          <p:cNvSpPr txBox="1"/>
          <p:nvPr/>
        </p:nvSpPr>
        <p:spPr>
          <a:xfrm>
            <a:off x="1560259" y="26135256"/>
            <a:ext cx="39935133" cy="4944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90550" indent="-514350">
              <a:lnSpc>
                <a:spcPct val="150000"/>
              </a:lnSpc>
              <a:buAutoNum type="arabicPeriod"/>
            </a:pPr>
            <a:r>
              <a:rPr lang="en-US" sz="5400" dirty="0">
                <a:solidFill>
                  <a:schemeClr val="tx1">
                    <a:lumMod val="65000"/>
                    <a:lumOff val="35000"/>
                  </a:schemeClr>
                </a:solidFill>
                <a:latin typeface="Calibri"/>
                <a:ea typeface="Calibri"/>
                <a:cs typeface="Arial"/>
              </a:rPr>
              <a:t> Why do some students lack oracy in class?</a:t>
            </a:r>
            <a:endParaRPr lang="en-GB" sz="5400">
              <a:solidFill>
                <a:schemeClr val="tx1">
                  <a:lumMod val="65000"/>
                  <a:lumOff val="35000"/>
                </a:schemeClr>
              </a:solidFill>
              <a:latin typeface="Calibri"/>
              <a:ea typeface="Calibri"/>
              <a:cs typeface="Arial"/>
            </a:endParaRPr>
          </a:p>
          <a:p>
            <a:pPr marL="514350" indent="-514350">
              <a:lnSpc>
                <a:spcPct val="150000"/>
              </a:lnSpc>
              <a:buAutoNum type="arabicPeriod"/>
            </a:pPr>
            <a:r>
              <a:rPr lang="en-US" sz="5400" dirty="0">
                <a:solidFill>
                  <a:schemeClr val="tx1">
                    <a:lumMod val="65000"/>
                    <a:lumOff val="35000"/>
                  </a:schemeClr>
                </a:solidFill>
                <a:latin typeface="Calibri"/>
                <a:ea typeface="Calibri"/>
                <a:cs typeface="Arial"/>
              </a:rPr>
              <a:t> Are quiet students comfortable in their current  learning environment?</a:t>
            </a:r>
          </a:p>
          <a:p>
            <a:pPr marL="514350" indent="-514350">
              <a:lnSpc>
                <a:spcPct val="150000"/>
              </a:lnSpc>
              <a:buAutoNum type="arabicPeriod"/>
            </a:pPr>
            <a:r>
              <a:rPr lang="en-US" sz="5400" dirty="0">
                <a:solidFill>
                  <a:schemeClr val="tx1">
                    <a:lumMod val="65000"/>
                    <a:lumOff val="35000"/>
                  </a:schemeClr>
                </a:solidFill>
                <a:latin typeface="Calibri"/>
                <a:ea typeface="Calibri"/>
                <a:cs typeface="Arial"/>
              </a:rPr>
              <a:t> Are quiet students engaged in their learning environment?</a:t>
            </a:r>
          </a:p>
          <a:p>
            <a:pPr marL="514350" indent="-514350">
              <a:lnSpc>
                <a:spcPct val="150000"/>
              </a:lnSpc>
              <a:buAutoNum type="arabicPeriod"/>
            </a:pPr>
            <a:r>
              <a:rPr lang="en-US" sz="5400" dirty="0">
                <a:solidFill>
                  <a:schemeClr val="tx1">
                    <a:lumMod val="65000"/>
                    <a:lumOff val="35000"/>
                  </a:schemeClr>
                </a:solidFill>
                <a:latin typeface="Calibri"/>
                <a:ea typeface="Calibri"/>
                <a:cs typeface="Arial"/>
              </a:rPr>
              <a:t> How can educators provide a more inclusive learning environment for quiet students?</a:t>
            </a:r>
            <a:endParaRPr lang="en-US" sz="5400" dirty="0">
              <a:solidFill>
                <a:schemeClr val="tx1">
                  <a:lumMod val="65000"/>
                  <a:lumOff val="35000"/>
                </a:schemeClr>
              </a:solidFill>
              <a:latin typeface="Calibri"/>
              <a:ea typeface="Calibri"/>
            </a:endParaRPr>
          </a:p>
        </p:txBody>
      </p:sp>
    </p:spTree>
    <p:extLst>
      <p:ext uri="{BB962C8B-B14F-4D97-AF65-F5344CB8AC3E}">
        <p14:creationId xmlns:p14="http://schemas.microsoft.com/office/powerpoint/2010/main" val="3255746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A8CA2"/>
        </a:solidFill>
        <a:effectLst/>
      </p:bgPr>
    </p:bg>
    <p:spTree>
      <p:nvGrpSpPr>
        <p:cNvPr id="1" name="Shape 54">
          <a:extLst>
            <a:ext uri="{FF2B5EF4-FFF2-40B4-BE49-F238E27FC236}">
              <a16:creationId xmlns:a16="http://schemas.microsoft.com/office/drawing/2014/main" id="{DF617639-E1E5-4B56-8E4F-9B8BDE9DD8BF}"/>
            </a:ext>
          </a:extLst>
        </p:cNvPr>
        <p:cNvGrpSpPr/>
        <p:nvPr/>
      </p:nvGrpSpPr>
      <p:grpSpPr>
        <a:xfrm>
          <a:off x="0" y="0"/>
          <a:ext cx="0" cy="0"/>
          <a:chOff x="0" y="0"/>
          <a:chExt cx="0" cy="0"/>
        </a:xfrm>
      </p:grpSpPr>
      <p:sp>
        <p:nvSpPr>
          <p:cNvPr id="55" name="Google Shape;55;p13">
            <a:extLst>
              <a:ext uri="{FF2B5EF4-FFF2-40B4-BE49-F238E27FC236}">
                <a16:creationId xmlns:a16="http://schemas.microsoft.com/office/drawing/2014/main" id="{9364ECBE-3B32-1778-6B66-49C6DB11786D}"/>
              </a:ext>
            </a:extLst>
          </p:cNvPr>
          <p:cNvSpPr/>
          <p:nvPr/>
        </p:nvSpPr>
        <p:spPr>
          <a:xfrm>
            <a:off x="0" y="0"/>
            <a:ext cx="43891200" cy="5222500"/>
          </a:xfrm>
          <a:prstGeom prst="rect">
            <a:avLst/>
          </a:prstGeom>
          <a:solidFill>
            <a:srgbClr val="7A8C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a:extLst>
              <a:ext uri="{FF2B5EF4-FFF2-40B4-BE49-F238E27FC236}">
                <a16:creationId xmlns:a16="http://schemas.microsoft.com/office/drawing/2014/main" id="{CEEEFCC7-3180-2A46-08B6-14FC02C91409}"/>
              </a:ext>
            </a:extLst>
          </p:cNvPr>
          <p:cNvSpPr txBox="1"/>
          <p:nvPr/>
        </p:nvSpPr>
        <p:spPr>
          <a:xfrm>
            <a:off x="1569124" y="604586"/>
            <a:ext cx="29208301" cy="2034000"/>
          </a:xfrm>
          <a:prstGeom prst="rect">
            <a:avLst/>
          </a:prstGeom>
          <a:noFill/>
          <a:ln>
            <a:noFill/>
          </a:ln>
        </p:spPr>
        <p:txBody>
          <a:bodyPr spcFirstLastPara="1" wrap="square" lIns="91425" tIns="91425" rIns="91425" bIns="91425" anchor="t" anchorCtr="0">
            <a:noAutofit/>
          </a:bodyPr>
          <a:lstStyle/>
          <a:p>
            <a:pPr>
              <a:lnSpc>
                <a:spcPct val="115000"/>
              </a:lnSpc>
              <a:buClr>
                <a:schemeClr val="dk1"/>
              </a:buClr>
              <a:buSzPts val="1100"/>
            </a:pPr>
            <a:r>
              <a:rPr lang="en" sz="11500" b="1">
                <a:solidFill>
                  <a:srgbClr val="FFFFFF"/>
                </a:solidFill>
                <a:latin typeface="+mj-lt"/>
                <a:ea typeface="Oswald"/>
                <a:cs typeface="Oswald"/>
                <a:sym typeface="Oswald"/>
              </a:rPr>
              <a:t>PGCE (PCET) – Action Research Report </a:t>
            </a:r>
            <a:endParaRPr sz="11500" b="1">
              <a:solidFill>
                <a:srgbClr val="FFFFFF"/>
              </a:solidFill>
              <a:latin typeface="+mj-lt"/>
              <a:ea typeface="Oswald"/>
              <a:cs typeface="Oswald"/>
              <a:sym typeface="Oswald"/>
            </a:endParaRPr>
          </a:p>
          <a:p>
            <a:pPr marL="0" lvl="0" indent="0" algn="l" rtl="0">
              <a:spcBef>
                <a:spcPts val="0"/>
              </a:spcBef>
              <a:spcAft>
                <a:spcPts val="0"/>
              </a:spcAft>
              <a:buNone/>
            </a:pPr>
            <a:endParaRPr sz="9600">
              <a:latin typeface="Oswald"/>
              <a:ea typeface="Oswald"/>
              <a:cs typeface="Oswald"/>
              <a:sym typeface="Oswald"/>
            </a:endParaRPr>
          </a:p>
        </p:txBody>
      </p:sp>
      <p:sp>
        <p:nvSpPr>
          <p:cNvPr id="61" name="Google Shape;61;p13">
            <a:extLst>
              <a:ext uri="{FF2B5EF4-FFF2-40B4-BE49-F238E27FC236}">
                <a16:creationId xmlns:a16="http://schemas.microsoft.com/office/drawing/2014/main" id="{383AC1DF-04BC-5119-38AF-1992051786F2}"/>
              </a:ext>
            </a:extLst>
          </p:cNvPr>
          <p:cNvSpPr txBox="1"/>
          <p:nvPr/>
        </p:nvSpPr>
        <p:spPr>
          <a:xfrm>
            <a:off x="1569124" y="2991001"/>
            <a:ext cx="28762802" cy="1187132"/>
          </a:xfrm>
          <a:prstGeom prst="rect">
            <a:avLst/>
          </a:prstGeom>
          <a:noFill/>
          <a:ln>
            <a:noFill/>
          </a:ln>
        </p:spPr>
        <p:txBody>
          <a:bodyPr spcFirstLastPara="1" wrap="square" lIns="91425" tIns="91425" rIns="91425" bIns="91425" anchor="t" anchorCtr="0">
            <a:noAutofit/>
          </a:bodyPr>
          <a:lstStyle/>
          <a:p>
            <a:pPr marR="0" algn="l" rtl="0"/>
            <a:r>
              <a:rPr lang="en-US" sz="9600" i="0" u="none" strike="noStrike" baseline="30000" dirty="0">
                <a:solidFill>
                  <a:schemeClr val="bg1"/>
                </a:solidFill>
                <a:latin typeface="Calibri"/>
                <a:ea typeface="Calibri"/>
                <a:cs typeface="Arial"/>
              </a:rPr>
              <a:t>Enhancing Oral Participation: How Can We Improve the Learning Experience for Quiet Students in the Classroom?</a:t>
            </a:r>
          </a:p>
          <a:p>
            <a:pPr marL="0" lvl="0" indent="0" algn="l" rtl="0">
              <a:spcBef>
                <a:spcPts val="0"/>
              </a:spcBef>
              <a:spcAft>
                <a:spcPts val="0"/>
              </a:spcAft>
              <a:buNone/>
            </a:pPr>
            <a:endParaRPr sz="9600">
              <a:latin typeface="Oswald"/>
              <a:ea typeface="Oswald"/>
              <a:cs typeface="Oswald"/>
              <a:sym typeface="Oswald"/>
            </a:endParaRPr>
          </a:p>
        </p:txBody>
      </p:sp>
      <p:sp>
        <p:nvSpPr>
          <p:cNvPr id="15" name="Rectangle 14">
            <a:extLst>
              <a:ext uri="{FF2B5EF4-FFF2-40B4-BE49-F238E27FC236}">
                <a16:creationId xmlns:a16="http://schemas.microsoft.com/office/drawing/2014/main" id="{F58D7F71-244D-8618-708F-BD972101B7E4}"/>
              </a:ext>
            </a:extLst>
          </p:cNvPr>
          <p:cNvSpPr>
            <a:spLocks noChangeAspect="1"/>
          </p:cNvSpPr>
          <p:nvPr/>
        </p:nvSpPr>
        <p:spPr>
          <a:xfrm>
            <a:off x="10982" y="5753238"/>
            <a:ext cx="43836615" cy="27165800"/>
          </a:xfrm>
          <a:prstGeom prst="rect">
            <a:avLst/>
          </a:prstGeom>
          <a:solidFill>
            <a:schemeClr val="bg1"/>
          </a:solidFill>
          <a:ln>
            <a:noFill/>
          </a:ln>
          <a:effectLst>
            <a:outerShdw blurRad="63500" dist="38100" dir="2700000">
              <a:srgbClr val="000000">
                <a:alpha val="40000"/>
              </a:srgbClr>
            </a:outerShdw>
            <a:reflection stA="40000" endPos="540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Google Shape;68;p13">
            <a:extLst>
              <a:ext uri="{FF2B5EF4-FFF2-40B4-BE49-F238E27FC236}">
                <a16:creationId xmlns:a16="http://schemas.microsoft.com/office/drawing/2014/main" id="{A06A8CE6-84B5-E71D-37B0-5B9E44041733}"/>
              </a:ext>
            </a:extLst>
          </p:cNvPr>
          <p:cNvSpPr txBox="1"/>
          <p:nvPr/>
        </p:nvSpPr>
        <p:spPr>
          <a:xfrm>
            <a:off x="1549752" y="6979032"/>
            <a:ext cx="22151739" cy="17284787"/>
          </a:xfrm>
          <a:prstGeom prst="rect">
            <a:avLst/>
          </a:prstGeom>
          <a:noFill/>
          <a:ln>
            <a:noFill/>
          </a:ln>
        </p:spPr>
        <p:txBody>
          <a:bodyPr spcFirstLastPara="1" wrap="square" lIns="91425" tIns="91425" rIns="91425" bIns="91425" anchor="t" anchorCtr="0">
            <a:noAutofit/>
          </a:bodyPr>
          <a:lstStyle/>
          <a:p>
            <a:pPr marL="76200">
              <a:lnSpc>
                <a:spcPct val="115000"/>
              </a:lnSpc>
              <a:buClr>
                <a:srgbClr val="434343"/>
              </a:buClr>
              <a:buSzPts val="2400"/>
            </a:pPr>
            <a:r>
              <a:rPr lang="en-GB" sz="6600" b="1" dirty="0">
                <a:solidFill>
                  <a:schemeClr val="tx1">
                    <a:lumMod val="65000"/>
                    <a:lumOff val="35000"/>
                  </a:schemeClr>
                </a:solidFill>
                <a:latin typeface="Calibri"/>
                <a:ea typeface="Calibri"/>
                <a:cs typeface="Arial"/>
              </a:rPr>
              <a:t>Methodology</a:t>
            </a:r>
            <a:r>
              <a:rPr lang="en-GB" sz="6600" b="1" dirty="0">
                <a:solidFill>
                  <a:srgbClr val="F0F0F0"/>
                </a:solidFill>
                <a:latin typeface="Calibri"/>
                <a:ea typeface="Calibri"/>
                <a:cs typeface="Arial"/>
              </a:rPr>
              <a:t> </a:t>
            </a:r>
            <a:endParaRPr lang="en-GB" sz="6600" dirty="0">
              <a:latin typeface="Calibri"/>
              <a:ea typeface="Calibri"/>
              <a:cs typeface="Arial"/>
            </a:endParaRPr>
          </a:p>
          <a:p>
            <a:pPr marL="76200">
              <a:lnSpc>
                <a:spcPct val="114999"/>
              </a:lnSpc>
            </a:pPr>
            <a:endParaRPr lang="en-GB" sz="6000">
              <a:latin typeface="Calibri"/>
              <a:ea typeface="Calibri"/>
              <a:cs typeface="Arial"/>
            </a:endParaRPr>
          </a:p>
          <a:p>
            <a:pPr marL="76200">
              <a:lnSpc>
                <a:spcPct val="150000"/>
              </a:lnSpc>
            </a:pPr>
            <a:r>
              <a:rPr lang="en-GB" sz="5400" dirty="0">
                <a:solidFill>
                  <a:schemeClr val="tx1">
                    <a:lumMod val="65000"/>
                    <a:lumOff val="35000"/>
                  </a:schemeClr>
                </a:solidFill>
                <a:latin typeface="Calibri"/>
                <a:ea typeface="Calibri"/>
                <a:cs typeface="Arial"/>
              </a:rPr>
              <a:t>Action research was used for this enquiry.  </a:t>
            </a:r>
            <a:r>
              <a:rPr lang="en-US" sz="5400" dirty="0">
                <a:solidFill>
                  <a:schemeClr val="tx1">
                    <a:lumMod val="65000"/>
                    <a:lumOff val="35000"/>
                  </a:schemeClr>
                </a:solidFill>
                <a:latin typeface="Calibri"/>
                <a:ea typeface="Calibri"/>
                <a:cs typeface="Arial"/>
              </a:rPr>
              <a:t>This report represented the first cycle and beginning of the second cycle of the Reeger et </a:t>
            </a:r>
            <a:r>
              <a:rPr lang="en-US" sz="5400" dirty="0" err="1">
                <a:solidFill>
                  <a:schemeClr val="tx1">
                    <a:lumMod val="65000"/>
                    <a:lumOff val="35000"/>
                  </a:schemeClr>
                </a:solidFill>
                <a:latin typeface="Calibri"/>
                <a:ea typeface="Calibri"/>
                <a:cs typeface="Arial"/>
              </a:rPr>
              <a:t>al’s</a:t>
            </a:r>
            <a:r>
              <a:rPr lang="en-US" sz="5400" dirty="0">
                <a:solidFill>
                  <a:schemeClr val="tx1">
                    <a:lumMod val="65000"/>
                    <a:lumOff val="35000"/>
                  </a:schemeClr>
                </a:solidFill>
                <a:latin typeface="Calibri"/>
                <a:ea typeface="Calibri"/>
                <a:cs typeface="Arial"/>
              </a:rPr>
              <a:t> (2009, p. 525) model adapted from Kemmis and </a:t>
            </a:r>
            <a:r>
              <a:rPr lang="en-US" sz="5400" dirty="0" err="1">
                <a:solidFill>
                  <a:schemeClr val="tx1">
                    <a:lumMod val="65000"/>
                    <a:lumOff val="35000"/>
                  </a:schemeClr>
                </a:solidFill>
                <a:latin typeface="Calibri"/>
                <a:ea typeface="Calibri"/>
                <a:cs typeface="Arial"/>
              </a:rPr>
              <a:t>McTaggert’s</a:t>
            </a:r>
            <a:r>
              <a:rPr lang="en-US" sz="5400" dirty="0">
                <a:solidFill>
                  <a:schemeClr val="tx1">
                    <a:lumMod val="65000"/>
                    <a:lumOff val="35000"/>
                  </a:schemeClr>
                </a:solidFill>
                <a:latin typeface="Calibri"/>
                <a:ea typeface="Calibri"/>
                <a:cs typeface="Arial"/>
              </a:rPr>
              <a:t> (1988) ‘Action Research Spiral’.</a:t>
            </a:r>
            <a:endParaRPr lang="en-GB" sz="5400" dirty="0">
              <a:solidFill>
                <a:schemeClr val="tx1">
                  <a:lumMod val="65000"/>
                  <a:lumOff val="35000"/>
                </a:schemeClr>
              </a:solidFill>
              <a:latin typeface="Calibri"/>
              <a:ea typeface="Calibri"/>
              <a:cs typeface="Arial"/>
            </a:endParaRPr>
          </a:p>
          <a:p>
            <a:pPr marL="76200">
              <a:lnSpc>
                <a:spcPct val="150000"/>
              </a:lnSpc>
            </a:pPr>
            <a:endParaRPr lang="en-US" sz="5400">
              <a:latin typeface="Calibri"/>
              <a:ea typeface="Calibri"/>
              <a:cs typeface="Arial"/>
            </a:endParaRPr>
          </a:p>
          <a:p>
            <a:pPr marL="76200">
              <a:lnSpc>
                <a:spcPct val="150000"/>
              </a:lnSpc>
            </a:pPr>
            <a:r>
              <a:rPr lang="en-US" sz="5400" dirty="0">
                <a:solidFill>
                  <a:schemeClr val="tx1">
                    <a:lumMod val="65000"/>
                    <a:lumOff val="35000"/>
                  </a:schemeClr>
                </a:solidFill>
                <a:latin typeface="Calibri"/>
                <a:ea typeface="Calibri"/>
                <a:cs typeface="Arial"/>
              </a:rPr>
              <a:t>This approach has been chosen to foster a deeper understanding of the phenomena as suggested by Argyris and Schön (1978 cited in Smith, 2001, p. 2)'s  '</a:t>
            </a:r>
            <a:r>
              <a:rPr lang="en-GB" sz="5400" dirty="0">
                <a:solidFill>
                  <a:schemeClr val="tx1">
                    <a:lumMod val="65000"/>
                    <a:lumOff val="35000"/>
                  </a:schemeClr>
                </a:solidFill>
                <a:latin typeface="Calibri"/>
                <a:ea typeface="Calibri" panose="020F0502020204030204"/>
                <a:cs typeface="Arial"/>
              </a:rPr>
              <a:t>double loop learning' theory. </a:t>
            </a:r>
          </a:p>
          <a:p>
            <a:pPr marL="76200">
              <a:lnSpc>
                <a:spcPct val="150000"/>
              </a:lnSpc>
            </a:pPr>
            <a:endParaRPr lang="en-GB" sz="5400">
              <a:solidFill>
                <a:schemeClr val="tx1">
                  <a:lumMod val="65000"/>
                  <a:lumOff val="35000"/>
                </a:schemeClr>
              </a:solidFill>
              <a:latin typeface="Calibri"/>
              <a:ea typeface="Calibri" panose="020F0502020204030204"/>
              <a:cs typeface="Arial"/>
            </a:endParaRPr>
          </a:p>
          <a:p>
            <a:pPr marL="76200">
              <a:lnSpc>
                <a:spcPct val="150000"/>
              </a:lnSpc>
            </a:pPr>
            <a:r>
              <a:rPr lang="en-GB" sz="5400" dirty="0">
                <a:solidFill>
                  <a:schemeClr val="tx1">
                    <a:lumMod val="65000"/>
                    <a:lumOff val="35000"/>
                  </a:schemeClr>
                </a:solidFill>
                <a:latin typeface="Calibri"/>
                <a:ea typeface="+mn-lt"/>
                <a:cs typeface="+mn-lt"/>
              </a:rPr>
              <a:t>This report was informed by secondary data through a literature review and reflective account to compare and discuss findings using </a:t>
            </a:r>
            <a:r>
              <a:rPr lang="en-US" sz="5400" dirty="0">
                <a:solidFill>
                  <a:schemeClr val="tx1">
                    <a:lumMod val="65000"/>
                    <a:lumOff val="35000"/>
                  </a:schemeClr>
                </a:solidFill>
                <a:latin typeface="Calibri"/>
                <a:ea typeface="+mn-lt"/>
                <a:cs typeface="+mn-lt"/>
              </a:rPr>
              <a:t>Gibbs’ Reflective Cycle (Gibbs,1988, p. 49 cited in University of Cumbria, 2020).</a:t>
            </a:r>
            <a:endParaRPr lang="en-GB" sz="5400" dirty="0">
              <a:solidFill>
                <a:schemeClr val="tx1">
                  <a:lumMod val="65000"/>
                  <a:lumOff val="35000"/>
                </a:schemeClr>
              </a:solidFill>
              <a:latin typeface="Calibri"/>
              <a:ea typeface="+mn-lt"/>
              <a:cs typeface="+mn-lt"/>
            </a:endParaRPr>
          </a:p>
        </p:txBody>
      </p:sp>
      <p:pic>
        <p:nvPicPr>
          <p:cNvPr id="4" name="Picture 3" descr="A diagram of a plan&#10;&#10;AI-generated content may be incorrect.">
            <a:extLst>
              <a:ext uri="{FF2B5EF4-FFF2-40B4-BE49-F238E27FC236}">
                <a16:creationId xmlns:a16="http://schemas.microsoft.com/office/drawing/2014/main" id="{FDFEE9BE-DDE8-DE50-7614-04493A10DA17}"/>
              </a:ext>
            </a:extLst>
          </p:cNvPr>
          <p:cNvPicPr>
            <a:picLocks noChangeAspect="1"/>
          </p:cNvPicPr>
          <p:nvPr/>
        </p:nvPicPr>
        <p:blipFill>
          <a:blip r:embed="rId3"/>
          <a:stretch>
            <a:fillRect/>
          </a:stretch>
        </p:blipFill>
        <p:spPr>
          <a:xfrm>
            <a:off x="24938458" y="8196205"/>
            <a:ext cx="16797165" cy="22298829"/>
          </a:xfrm>
          <a:prstGeom prst="rect">
            <a:avLst/>
          </a:prstGeom>
        </p:spPr>
      </p:pic>
    </p:spTree>
    <p:extLst>
      <p:ext uri="{BB962C8B-B14F-4D97-AF65-F5344CB8AC3E}">
        <p14:creationId xmlns:p14="http://schemas.microsoft.com/office/powerpoint/2010/main" val="865642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A8CA2"/>
        </a:solidFill>
        <a:effectLst/>
      </p:bgPr>
    </p:bg>
    <p:spTree>
      <p:nvGrpSpPr>
        <p:cNvPr id="1" name="Shape 54">
          <a:extLst>
            <a:ext uri="{FF2B5EF4-FFF2-40B4-BE49-F238E27FC236}">
              <a16:creationId xmlns:a16="http://schemas.microsoft.com/office/drawing/2014/main" id="{13EAEDCD-ACD8-3A54-3B67-B926EECAF4E9}"/>
            </a:ext>
          </a:extLst>
        </p:cNvPr>
        <p:cNvGrpSpPr/>
        <p:nvPr/>
      </p:nvGrpSpPr>
      <p:grpSpPr>
        <a:xfrm>
          <a:off x="0" y="0"/>
          <a:ext cx="0" cy="0"/>
          <a:chOff x="0" y="0"/>
          <a:chExt cx="0" cy="0"/>
        </a:xfrm>
      </p:grpSpPr>
      <p:sp>
        <p:nvSpPr>
          <p:cNvPr id="55" name="Google Shape;55;p13">
            <a:extLst>
              <a:ext uri="{FF2B5EF4-FFF2-40B4-BE49-F238E27FC236}">
                <a16:creationId xmlns:a16="http://schemas.microsoft.com/office/drawing/2014/main" id="{9EB3DB44-1C43-960B-B9AD-131B989395EF}"/>
              </a:ext>
            </a:extLst>
          </p:cNvPr>
          <p:cNvSpPr/>
          <p:nvPr/>
        </p:nvSpPr>
        <p:spPr>
          <a:xfrm>
            <a:off x="1" y="0"/>
            <a:ext cx="43891200" cy="5222500"/>
          </a:xfrm>
          <a:prstGeom prst="rect">
            <a:avLst/>
          </a:prstGeom>
          <a:solidFill>
            <a:srgbClr val="7A8C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a:extLst>
              <a:ext uri="{FF2B5EF4-FFF2-40B4-BE49-F238E27FC236}">
                <a16:creationId xmlns:a16="http://schemas.microsoft.com/office/drawing/2014/main" id="{E0153AED-2075-C08F-9961-BEFC2011AA4B}"/>
              </a:ext>
            </a:extLst>
          </p:cNvPr>
          <p:cNvSpPr txBox="1"/>
          <p:nvPr/>
        </p:nvSpPr>
        <p:spPr>
          <a:xfrm>
            <a:off x="1569124" y="604586"/>
            <a:ext cx="29208301" cy="2034000"/>
          </a:xfrm>
          <a:prstGeom prst="rect">
            <a:avLst/>
          </a:prstGeom>
          <a:noFill/>
          <a:ln>
            <a:noFill/>
          </a:ln>
        </p:spPr>
        <p:txBody>
          <a:bodyPr spcFirstLastPara="1" wrap="square" lIns="91425" tIns="91425" rIns="91425" bIns="91425" anchor="t" anchorCtr="0">
            <a:noAutofit/>
          </a:bodyPr>
          <a:lstStyle/>
          <a:p>
            <a:pPr>
              <a:lnSpc>
                <a:spcPct val="115000"/>
              </a:lnSpc>
              <a:buClr>
                <a:schemeClr val="dk1"/>
              </a:buClr>
              <a:buSzPts val="1100"/>
            </a:pPr>
            <a:r>
              <a:rPr lang="en" sz="11500" b="1">
                <a:solidFill>
                  <a:srgbClr val="FFFFFF"/>
                </a:solidFill>
                <a:latin typeface="+mj-lt"/>
                <a:ea typeface="Oswald"/>
                <a:cs typeface="Oswald"/>
                <a:sym typeface="Oswald"/>
              </a:rPr>
              <a:t>PGCE (PCET) – Action Research Report </a:t>
            </a:r>
            <a:endParaRPr sz="11500" b="1">
              <a:solidFill>
                <a:srgbClr val="FFFFFF"/>
              </a:solidFill>
              <a:latin typeface="+mj-lt"/>
              <a:ea typeface="Oswald"/>
              <a:cs typeface="Oswald"/>
              <a:sym typeface="Oswald"/>
            </a:endParaRPr>
          </a:p>
          <a:p>
            <a:pPr marL="0" lvl="0" indent="0" algn="l" rtl="0">
              <a:spcBef>
                <a:spcPts val="0"/>
              </a:spcBef>
              <a:spcAft>
                <a:spcPts val="0"/>
              </a:spcAft>
              <a:buNone/>
            </a:pPr>
            <a:endParaRPr sz="9600">
              <a:latin typeface="Oswald"/>
              <a:ea typeface="Oswald"/>
              <a:cs typeface="Oswald"/>
              <a:sym typeface="Oswald"/>
            </a:endParaRPr>
          </a:p>
        </p:txBody>
      </p:sp>
      <p:sp>
        <p:nvSpPr>
          <p:cNvPr id="61" name="Google Shape;61;p13">
            <a:extLst>
              <a:ext uri="{FF2B5EF4-FFF2-40B4-BE49-F238E27FC236}">
                <a16:creationId xmlns:a16="http://schemas.microsoft.com/office/drawing/2014/main" id="{260C269B-ADE1-FB4F-C621-8694F79B14DB}"/>
              </a:ext>
            </a:extLst>
          </p:cNvPr>
          <p:cNvSpPr txBox="1"/>
          <p:nvPr/>
        </p:nvSpPr>
        <p:spPr>
          <a:xfrm>
            <a:off x="1569124" y="2991001"/>
            <a:ext cx="28762802" cy="1187132"/>
          </a:xfrm>
          <a:prstGeom prst="rect">
            <a:avLst/>
          </a:prstGeom>
          <a:noFill/>
          <a:ln>
            <a:noFill/>
          </a:ln>
        </p:spPr>
        <p:txBody>
          <a:bodyPr spcFirstLastPara="1" wrap="square" lIns="91425" tIns="91425" rIns="91425" bIns="91425" anchor="t" anchorCtr="0">
            <a:noAutofit/>
          </a:bodyPr>
          <a:lstStyle/>
          <a:p>
            <a:pPr marR="0" algn="l" rtl="0"/>
            <a:r>
              <a:rPr lang="en-US" sz="9600" i="0" u="none" strike="noStrike" baseline="30000" dirty="0">
                <a:solidFill>
                  <a:schemeClr val="bg1"/>
                </a:solidFill>
                <a:latin typeface="Calibri"/>
                <a:ea typeface="Calibri"/>
                <a:cs typeface="Arial"/>
              </a:rPr>
              <a:t>Enhancing Oral Participation: How Can We Improve the Learning Experience for Quiet Students in the Classroom?</a:t>
            </a:r>
          </a:p>
          <a:p>
            <a:pPr marL="0" lvl="0" indent="0" algn="l" rtl="0">
              <a:spcBef>
                <a:spcPts val="0"/>
              </a:spcBef>
              <a:spcAft>
                <a:spcPts val="0"/>
              </a:spcAft>
              <a:buNone/>
            </a:pPr>
            <a:endParaRPr sz="9600">
              <a:latin typeface="Oswald"/>
              <a:ea typeface="Oswald"/>
              <a:cs typeface="Oswald"/>
              <a:sym typeface="Oswald"/>
            </a:endParaRPr>
          </a:p>
        </p:txBody>
      </p:sp>
      <p:sp>
        <p:nvSpPr>
          <p:cNvPr id="15" name="Rectangle 14">
            <a:extLst>
              <a:ext uri="{FF2B5EF4-FFF2-40B4-BE49-F238E27FC236}">
                <a16:creationId xmlns:a16="http://schemas.microsoft.com/office/drawing/2014/main" id="{B5BDC5C3-F125-395F-BB8A-04C111F52FA9}"/>
              </a:ext>
            </a:extLst>
          </p:cNvPr>
          <p:cNvSpPr>
            <a:spLocks noChangeAspect="1"/>
          </p:cNvSpPr>
          <p:nvPr/>
        </p:nvSpPr>
        <p:spPr>
          <a:xfrm>
            <a:off x="10982" y="5753238"/>
            <a:ext cx="43836615" cy="27165800"/>
          </a:xfrm>
          <a:prstGeom prst="rect">
            <a:avLst/>
          </a:prstGeom>
          <a:solidFill>
            <a:schemeClr val="bg1"/>
          </a:solidFill>
          <a:ln>
            <a:noFill/>
          </a:ln>
          <a:effectLst>
            <a:outerShdw blurRad="63500" dist="38100" dir="2700000">
              <a:srgbClr val="000000">
                <a:alpha val="40000"/>
              </a:srgbClr>
            </a:outerShdw>
            <a:reflection stA="40000" endPos="540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Google Shape;68;p13">
            <a:extLst>
              <a:ext uri="{FF2B5EF4-FFF2-40B4-BE49-F238E27FC236}">
                <a16:creationId xmlns:a16="http://schemas.microsoft.com/office/drawing/2014/main" id="{845125B7-7026-0E27-4212-045EE582814E}"/>
              </a:ext>
            </a:extLst>
          </p:cNvPr>
          <p:cNvSpPr txBox="1"/>
          <p:nvPr/>
        </p:nvSpPr>
        <p:spPr>
          <a:xfrm>
            <a:off x="1549752" y="6979032"/>
            <a:ext cx="24995523" cy="24555919"/>
          </a:xfrm>
          <a:prstGeom prst="rect">
            <a:avLst/>
          </a:prstGeom>
          <a:noFill/>
          <a:ln>
            <a:noFill/>
          </a:ln>
        </p:spPr>
        <p:txBody>
          <a:bodyPr spcFirstLastPara="1" wrap="square" lIns="91425" tIns="91425" rIns="91425" bIns="91425" anchor="t" anchorCtr="0">
            <a:noAutofit/>
          </a:bodyPr>
          <a:lstStyle/>
          <a:p>
            <a:pPr marL="76200">
              <a:lnSpc>
                <a:spcPct val="114999"/>
              </a:lnSpc>
            </a:pPr>
            <a:r>
              <a:rPr lang="en-GB" sz="6600" b="1" dirty="0">
                <a:solidFill>
                  <a:schemeClr val="tx1">
                    <a:lumMod val="65000"/>
                    <a:lumOff val="35000"/>
                  </a:schemeClr>
                </a:solidFill>
                <a:latin typeface="Calibri"/>
                <a:ea typeface="Calibri"/>
                <a:cs typeface="Arial"/>
              </a:rPr>
              <a:t>Literature Review</a:t>
            </a:r>
            <a:endParaRPr lang="en-US" sz="6600" dirty="0">
              <a:solidFill>
                <a:schemeClr val="tx1">
                  <a:lumMod val="65000"/>
                  <a:lumOff val="35000"/>
                </a:schemeClr>
              </a:solidFill>
              <a:latin typeface="Calibri"/>
              <a:ea typeface="Calibri"/>
              <a:cs typeface="Calibri" panose="020F0502020204030204"/>
            </a:endParaRPr>
          </a:p>
          <a:p>
            <a:pPr marL="76200">
              <a:lnSpc>
                <a:spcPct val="150000"/>
              </a:lnSpc>
            </a:pPr>
            <a:endParaRPr lang="en-US" sz="5400" dirty="0">
              <a:solidFill>
                <a:srgbClr val="000000"/>
              </a:solidFill>
              <a:ea typeface="+mn-lt"/>
              <a:cs typeface="+mn-lt"/>
            </a:endParaRPr>
          </a:p>
          <a:p>
            <a:pPr marL="76200">
              <a:lnSpc>
                <a:spcPct val="150000"/>
              </a:lnSpc>
            </a:pPr>
            <a:r>
              <a:rPr lang="en-US" sz="5400" dirty="0">
                <a:solidFill>
                  <a:schemeClr val="tx1">
                    <a:lumMod val="65000"/>
                    <a:lumOff val="35000"/>
                  </a:schemeClr>
                </a:solidFill>
                <a:ea typeface="+mn-lt"/>
                <a:cs typeface="+mn-lt"/>
              </a:rPr>
              <a:t>For some learners, classroom activities that require vocalization can cause intense feelings of fear and anxiety. However, the landscape of higher education continues to adapt towards a more student-centered and active learning approach (EUA, 2019, p. 8).</a:t>
            </a:r>
          </a:p>
          <a:p>
            <a:pPr marL="76200">
              <a:lnSpc>
                <a:spcPct val="150000"/>
              </a:lnSpc>
            </a:pPr>
            <a:endParaRPr lang="en-US" sz="5400" dirty="0">
              <a:solidFill>
                <a:schemeClr val="tx1">
                  <a:lumMod val="65000"/>
                  <a:lumOff val="35000"/>
                </a:schemeClr>
              </a:solidFill>
              <a:latin typeface="Calibri" panose="020F0502020204030204"/>
              <a:ea typeface="Calibri" panose="020F0502020204030204"/>
              <a:cs typeface="Calibri" panose="020F0502020204030204"/>
            </a:endParaRPr>
          </a:p>
          <a:p>
            <a:pPr marL="76200">
              <a:lnSpc>
                <a:spcPct val="150000"/>
              </a:lnSpc>
            </a:pPr>
            <a:r>
              <a:rPr lang="en-US" sz="5400" dirty="0">
                <a:solidFill>
                  <a:schemeClr val="tx1">
                    <a:lumMod val="65000"/>
                    <a:lumOff val="35000"/>
                  </a:schemeClr>
                </a:solidFill>
                <a:ea typeface="+mn-lt"/>
                <a:cs typeface="+mn-lt"/>
              </a:rPr>
              <a:t>Bruce McFarlane (2014) argues that across higher education sector there is a “collective failure to respect the fact that not all students have the same personality traits”.</a:t>
            </a:r>
          </a:p>
          <a:p>
            <a:pPr>
              <a:lnSpc>
                <a:spcPct val="150000"/>
              </a:lnSpc>
            </a:pPr>
            <a:r>
              <a:rPr lang="en-US" sz="5400" dirty="0">
                <a:solidFill>
                  <a:schemeClr val="tx1">
                    <a:lumMod val="65000"/>
                    <a:lumOff val="35000"/>
                  </a:schemeClr>
                </a:solidFill>
                <a:ea typeface="+mn-lt"/>
                <a:cs typeface="+mn-lt"/>
              </a:rPr>
              <a:t>As </a:t>
            </a:r>
            <a:r>
              <a:rPr lang="en-US" sz="5400" err="1">
                <a:solidFill>
                  <a:schemeClr val="tx1">
                    <a:lumMod val="65000"/>
                    <a:lumOff val="35000"/>
                  </a:schemeClr>
                </a:solidFill>
                <a:ea typeface="+mn-lt"/>
                <a:cs typeface="+mn-lt"/>
              </a:rPr>
              <a:t>theorised</a:t>
            </a:r>
            <a:r>
              <a:rPr lang="en-US" sz="5400" dirty="0">
                <a:solidFill>
                  <a:schemeClr val="tx1">
                    <a:lumMod val="65000"/>
                    <a:lumOff val="35000"/>
                  </a:schemeClr>
                </a:solidFill>
                <a:ea typeface="+mn-lt"/>
                <a:cs typeface="+mn-lt"/>
              </a:rPr>
              <a:t> by Maslow (cited in Reece and Walker, 2006, p. 87), “the student who feels threatened in the learning situation is unlikely to learn effectively”.</a:t>
            </a:r>
          </a:p>
          <a:p>
            <a:pPr>
              <a:lnSpc>
                <a:spcPct val="150000"/>
              </a:lnSpc>
            </a:pPr>
            <a:endParaRPr lang="en-US" sz="5400" dirty="0">
              <a:solidFill>
                <a:schemeClr val="tx1">
                  <a:lumMod val="65000"/>
                  <a:lumOff val="35000"/>
                </a:schemeClr>
              </a:solidFill>
              <a:ea typeface="+mn-lt"/>
              <a:cs typeface="+mn-lt"/>
            </a:endParaRPr>
          </a:p>
          <a:p>
            <a:pPr>
              <a:lnSpc>
                <a:spcPct val="150000"/>
              </a:lnSpc>
            </a:pPr>
            <a:r>
              <a:rPr lang="en-US" sz="5400" dirty="0">
                <a:solidFill>
                  <a:schemeClr val="tx1">
                    <a:lumMod val="65000"/>
                    <a:lumOff val="35000"/>
                  </a:schemeClr>
                </a:solidFill>
                <a:ea typeface="+mn-lt"/>
                <a:cs typeface="+mn-lt"/>
              </a:rPr>
              <a:t>Key findings show that quiet learners felt underrepresented in their learning environment stating it was tailored towards more extraverted students, and as a result “detracted from their own learning” (Medaille and Usinger, 2020, p. 49). </a:t>
            </a:r>
            <a:endParaRPr lang="en-US">
              <a:solidFill>
                <a:schemeClr val="tx1">
                  <a:lumMod val="65000"/>
                  <a:lumOff val="35000"/>
                </a:schemeClr>
              </a:solidFill>
              <a:ea typeface="+mn-lt"/>
              <a:cs typeface="+mn-lt"/>
            </a:endParaRPr>
          </a:p>
          <a:p>
            <a:pPr>
              <a:lnSpc>
                <a:spcPct val="150000"/>
              </a:lnSpc>
            </a:pPr>
            <a:endParaRPr lang="en-US" sz="5400" dirty="0">
              <a:solidFill>
                <a:schemeClr val="tx1">
                  <a:lumMod val="65000"/>
                  <a:lumOff val="35000"/>
                </a:schemeClr>
              </a:solidFill>
              <a:ea typeface="+mn-lt"/>
              <a:cs typeface="+mn-lt"/>
            </a:endParaRPr>
          </a:p>
          <a:p>
            <a:pPr>
              <a:lnSpc>
                <a:spcPct val="150000"/>
              </a:lnSpc>
            </a:pPr>
            <a:r>
              <a:rPr lang="en-US" sz="5400" dirty="0">
                <a:solidFill>
                  <a:schemeClr val="tx1">
                    <a:lumMod val="65000"/>
                    <a:lumOff val="35000"/>
                  </a:schemeClr>
                </a:solidFill>
                <a:ea typeface="+mn-lt"/>
                <a:cs typeface="+mn-lt"/>
              </a:rPr>
              <a:t>There is a clear need for more practical support for quiet students around activities involving oral participation (Grieve et al., 2021). Suggestions from literature include the inclusion of anonymous feedback, maintaining an open and calm body language, and providing regular one-to-one tutorials for students.</a:t>
            </a:r>
          </a:p>
          <a:p>
            <a:pPr>
              <a:lnSpc>
                <a:spcPct val="150000"/>
              </a:lnSpc>
            </a:pPr>
            <a:endParaRPr lang="en-US" sz="5400" dirty="0">
              <a:solidFill>
                <a:srgbClr val="000000"/>
              </a:solidFill>
              <a:ea typeface="+mn-lt"/>
              <a:cs typeface="+mn-lt"/>
            </a:endParaRPr>
          </a:p>
        </p:txBody>
      </p:sp>
      <p:pic>
        <p:nvPicPr>
          <p:cNvPr id="2" name="Picture 1" descr="Students in class">
            <a:extLst>
              <a:ext uri="{FF2B5EF4-FFF2-40B4-BE49-F238E27FC236}">
                <a16:creationId xmlns:a16="http://schemas.microsoft.com/office/drawing/2014/main" id="{1A7F3FFD-594A-6C3D-E1A5-A7286D385F9E}"/>
              </a:ext>
            </a:extLst>
          </p:cNvPr>
          <p:cNvPicPr>
            <a:picLocks noChangeAspect="1"/>
          </p:cNvPicPr>
          <p:nvPr/>
        </p:nvPicPr>
        <p:blipFill>
          <a:blip r:embed="rId3"/>
          <a:stretch>
            <a:fillRect/>
          </a:stretch>
        </p:blipFill>
        <p:spPr>
          <a:xfrm>
            <a:off x="27780351" y="6983891"/>
            <a:ext cx="14506575" cy="9696450"/>
          </a:xfrm>
          <a:prstGeom prst="rect">
            <a:avLst/>
          </a:prstGeom>
        </p:spPr>
      </p:pic>
      <p:sp>
        <p:nvSpPr>
          <p:cNvPr id="4" name="TextBox 3">
            <a:extLst>
              <a:ext uri="{FF2B5EF4-FFF2-40B4-BE49-F238E27FC236}">
                <a16:creationId xmlns:a16="http://schemas.microsoft.com/office/drawing/2014/main" id="{91A615B9-4659-19D4-3C98-DB8947EC9A92}"/>
              </a:ext>
            </a:extLst>
          </p:cNvPr>
          <p:cNvSpPr txBox="1"/>
          <p:nvPr/>
        </p:nvSpPr>
        <p:spPr>
          <a:xfrm>
            <a:off x="27930763" y="17955491"/>
            <a:ext cx="14535397" cy="7442487"/>
          </a:xfrm>
          <a:prstGeom prst="rect">
            <a:avLst/>
          </a:prstGeom>
          <a:noFill/>
          <a:ln w="57150">
            <a:solidFill>
              <a:srgbClr val="7A8CA2"/>
            </a:solidFill>
            <a:prstDash val="dash"/>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5400" dirty="0">
                <a:solidFill>
                  <a:schemeClr val="tx1">
                    <a:lumMod val="65000"/>
                    <a:lumOff val="35000"/>
                  </a:schemeClr>
                </a:solidFill>
                <a:ea typeface="+mn-lt"/>
                <a:cs typeface="+mn-lt"/>
              </a:rPr>
              <a:t>In the UK, Russell and Topham (2012) found that oral presentations were the leading cause of social anxiety in students, with </a:t>
            </a:r>
            <a:r>
              <a:rPr lang="en-US" sz="5400" b="1" i="0" dirty="0">
                <a:solidFill>
                  <a:schemeClr val="tx1">
                    <a:lumMod val="65000"/>
                    <a:lumOff val="35000"/>
                  </a:schemeClr>
                </a:solidFill>
                <a:ea typeface="+mn-lt"/>
                <a:cs typeface="+mn-lt"/>
              </a:rPr>
              <a:t>80%</a:t>
            </a:r>
            <a:r>
              <a:rPr lang="en-US" sz="5400" i="0" dirty="0">
                <a:solidFill>
                  <a:schemeClr val="tx1">
                    <a:lumMod val="65000"/>
                    <a:lumOff val="35000"/>
                  </a:schemeClr>
                </a:solidFill>
                <a:ea typeface="+mn-lt"/>
                <a:cs typeface="+mn-lt"/>
              </a:rPr>
              <a:t> stating the activity causes a significant impact on their learning and wellbeing. This was followed by seminars </a:t>
            </a:r>
            <a:r>
              <a:rPr lang="en-US" sz="5400" b="1" i="0" dirty="0">
                <a:solidFill>
                  <a:schemeClr val="tx1">
                    <a:lumMod val="65000"/>
                    <a:lumOff val="35000"/>
                  </a:schemeClr>
                </a:solidFill>
                <a:ea typeface="+mn-lt"/>
                <a:cs typeface="+mn-lt"/>
              </a:rPr>
              <a:t>(45-52%)</a:t>
            </a:r>
            <a:r>
              <a:rPr lang="en-US" sz="5400" i="0" dirty="0">
                <a:solidFill>
                  <a:schemeClr val="tx1">
                    <a:lumMod val="65000"/>
                    <a:lumOff val="35000"/>
                  </a:schemeClr>
                </a:solidFill>
                <a:ea typeface="+mn-lt"/>
                <a:cs typeface="+mn-lt"/>
              </a:rPr>
              <a:t> and group work </a:t>
            </a:r>
            <a:r>
              <a:rPr lang="en-US" sz="5400" b="1" i="0" dirty="0">
                <a:solidFill>
                  <a:schemeClr val="tx1">
                    <a:lumMod val="65000"/>
                    <a:lumOff val="35000"/>
                  </a:schemeClr>
                </a:solidFill>
                <a:ea typeface="+mn-lt"/>
                <a:cs typeface="+mn-lt"/>
              </a:rPr>
              <a:t>(25-26%</a:t>
            </a:r>
            <a:r>
              <a:rPr lang="en-US" sz="5400" i="0" dirty="0">
                <a:solidFill>
                  <a:schemeClr val="tx1">
                    <a:lumMod val="65000"/>
                    <a:lumOff val="35000"/>
                  </a:schemeClr>
                </a:solidFill>
                <a:ea typeface="+mn-lt"/>
                <a:cs typeface="+mn-lt"/>
              </a:rPr>
              <a:t>).</a:t>
            </a:r>
            <a:r>
              <a:rPr lang="en-US" sz="5400" dirty="0">
                <a:solidFill>
                  <a:schemeClr val="tx1">
                    <a:lumMod val="65000"/>
                    <a:lumOff val="35000"/>
                  </a:schemeClr>
                </a:solidFill>
                <a:ea typeface="+mn-lt"/>
                <a:cs typeface="+mn-lt"/>
              </a:rPr>
              <a:t> </a:t>
            </a:r>
          </a:p>
        </p:txBody>
      </p:sp>
    </p:spTree>
    <p:extLst>
      <p:ext uri="{BB962C8B-B14F-4D97-AF65-F5344CB8AC3E}">
        <p14:creationId xmlns:p14="http://schemas.microsoft.com/office/powerpoint/2010/main" val="2379699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A8CA2"/>
        </a:solidFill>
        <a:effectLst/>
      </p:bgPr>
    </p:bg>
    <p:spTree>
      <p:nvGrpSpPr>
        <p:cNvPr id="1" name="Shape 54">
          <a:extLst>
            <a:ext uri="{FF2B5EF4-FFF2-40B4-BE49-F238E27FC236}">
              <a16:creationId xmlns:a16="http://schemas.microsoft.com/office/drawing/2014/main" id="{35F7BFB4-15D4-18BC-DBAE-B5182802D28D}"/>
            </a:ext>
          </a:extLst>
        </p:cNvPr>
        <p:cNvGrpSpPr/>
        <p:nvPr/>
      </p:nvGrpSpPr>
      <p:grpSpPr>
        <a:xfrm>
          <a:off x="0" y="0"/>
          <a:ext cx="0" cy="0"/>
          <a:chOff x="0" y="0"/>
          <a:chExt cx="0" cy="0"/>
        </a:xfrm>
      </p:grpSpPr>
      <p:sp>
        <p:nvSpPr>
          <p:cNvPr id="55" name="Google Shape;55;p13">
            <a:extLst>
              <a:ext uri="{FF2B5EF4-FFF2-40B4-BE49-F238E27FC236}">
                <a16:creationId xmlns:a16="http://schemas.microsoft.com/office/drawing/2014/main" id="{9102881B-8F2E-A5D5-5327-62674238671D}"/>
              </a:ext>
            </a:extLst>
          </p:cNvPr>
          <p:cNvSpPr/>
          <p:nvPr/>
        </p:nvSpPr>
        <p:spPr>
          <a:xfrm>
            <a:off x="0" y="0"/>
            <a:ext cx="43891200" cy="5222500"/>
          </a:xfrm>
          <a:prstGeom prst="rect">
            <a:avLst/>
          </a:prstGeom>
          <a:solidFill>
            <a:srgbClr val="7A8C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a:extLst>
              <a:ext uri="{FF2B5EF4-FFF2-40B4-BE49-F238E27FC236}">
                <a16:creationId xmlns:a16="http://schemas.microsoft.com/office/drawing/2014/main" id="{63FDB655-A935-4F79-F7DB-721042EAEE34}"/>
              </a:ext>
            </a:extLst>
          </p:cNvPr>
          <p:cNvSpPr txBox="1"/>
          <p:nvPr/>
        </p:nvSpPr>
        <p:spPr>
          <a:xfrm>
            <a:off x="1569124" y="604586"/>
            <a:ext cx="29208301" cy="2034000"/>
          </a:xfrm>
          <a:prstGeom prst="rect">
            <a:avLst/>
          </a:prstGeom>
          <a:noFill/>
          <a:ln>
            <a:noFill/>
          </a:ln>
        </p:spPr>
        <p:txBody>
          <a:bodyPr spcFirstLastPara="1" wrap="square" lIns="91425" tIns="91425" rIns="91425" bIns="91425" anchor="t" anchorCtr="0">
            <a:noAutofit/>
          </a:bodyPr>
          <a:lstStyle/>
          <a:p>
            <a:pPr>
              <a:lnSpc>
                <a:spcPct val="115000"/>
              </a:lnSpc>
              <a:buClr>
                <a:schemeClr val="dk1"/>
              </a:buClr>
              <a:buSzPts val="1100"/>
            </a:pPr>
            <a:r>
              <a:rPr lang="en" sz="11500" b="1">
                <a:solidFill>
                  <a:srgbClr val="FFFFFF"/>
                </a:solidFill>
                <a:latin typeface="+mj-lt"/>
                <a:ea typeface="Oswald"/>
                <a:cs typeface="Oswald"/>
                <a:sym typeface="Oswald"/>
              </a:rPr>
              <a:t>PGCE (PCET) – Action Research Report </a:t>
            </a:r>
            <a:endParaRPr sz="11500" b="1">
              <a:solidFill>
                <a:srgbClr val="FFFFFF"/>
              </a:solidFill>
              <a:latin typeface="+mj-lt"/>
              <a:ea typeface="Oswald"/>
              <a:cs typeface="Oswald"/>
              <a:sym typeface="Oswald"/>
            </a:endParaRPr>
          </a:p>
          <a:p>
            <a:pPr marL="0" lvl="0" indent="0" algn="l" rtl="0">
              <a:spcBef>
                <a:spcPts val="0"/>
              </a:spcBef>
              <a:spcAft>
                <a:spcPts val="0"/>
              </a:spcAft>
              <a:buNone/>
            </a:pPr>
            <a:endParaRPr sz="9600">
              <a:latin typeface="Oswald"/>
              <a:ea typeface="Oswald"/>
              <a:cs typeface="Oswald"/>
              <a:sym typeface="Oswald"/>
            </a:endParaRPr>
          </a:p>
        </p:txBody>
      </p:sp>
      <p:sp>
        <p:nvSpPr>
          <p:cNvPr id="61" name="Google Shape;61;p13">
            <a:extLst>
              <a:ext uri="{FF2B5EF4-FFF2-40B4-BE49-F238E27FC236}">
                <a16:creationId xmlns:a16="http://schemas.microsoft.com/office/drawing/2014/main" id="{6364AD37-6118-5EE3-45D8-D95BAF1976D4}"/>
              </a:ext>
            </a:extLst>
          </p:cNvPr>
          <p:cNvSpPr txBox="1"/>
          <p:nvPr/>
        </p:nvSpPr>
        <p:spPr>
          <a:xfrm>
            <a:off x="1569124" y="2991001"/>
            <a:ext cx="28762802" cy="1187132"/>
          </a:xfrm>
          <a:prstGeom prst="rect">
            <a:avLst/>
          </a:prstGeom>
          <a:noFill/>
          <a:ln>
            <a:noFill/>
          </a:ln>
        </p:spPr>
        <p:txBody>
          <a:bodyPr spcFirstLastPara="1" wrap="square" lIns="91425" tIns="91425" rIns="91425" bIns="91425" anchor="t" anchorCtr="0">
            <a:noAutofit/>
          </a:bodyPr>
          <a:lstStyle/>
          <a:p>
            <a:pPr marR="0" algn="l" rtl="0"/>
            <a:r>
              <a:rPr lang="en-US" sz="9600" i="0" u="none" strike="noStrike" baseline="30000" dirty="0">
                <a:solidFill>
                  <a:schemeClr val="bg1"/>
                </a:solidFill>
                <a:latin typeface="Calibri"/>
                <a:ea typeface="Calibri"/>
                <a:cs typeface="Arial"/>
              </a:rPr>
              <a:t>Enhancing Oral Participation: How Can We Improve the Learning Experience for Quiet Students in the Classroom?</a:t>
            </a:r>
          </a:p>
          <a:p>
            <a:pPr marL="0" lvl="0" indent="0" algn="l" rtl="0">
              <a:spcBef>
                <a:spcPts val="0"/>
              </a:spcBef>
              <a:spcAft>
                <a:spcPts val="0"/>
              </a:spcAft>
              <a:buNone/>
            </a:pPr>
            <a:endParaRPr sz="9600">
              <a:latin typeface="Oswald"/>
              <a:ea typeface="Oswald"/>
              <a:cs typeface="Oswald"/>
              <a:sym typeface="Oswald"/>
            </a:endParaRPr>
          </a:p>
        </p:txBody>
      </p:sp>
      <p:sp>
        <p:nvSpPr>
          <p:cNvPr id="15" name="Rectangle 14">
            <a:extLst>
              <a:ext uri="{FF2B5EF4-FFF2-40B4-BE49-F238E27FC236}">
                <a16:creationId xmlns:a16="http://schemas.microsoft.com/office/drawing/2014/main" id="{D642CAB4-6327-D382-D534-256014833D0F}"/>
              </a:ext>
            </a:extLst>
          </p:cNvPr>
          <p:cNvSpPr>
            <a:spLocks noChangeAspect="1"/>
          </p:cNvSpPr>
          <p:nvPr/>
        </p:nvSpPr>
        <p:spPr>
          <a:xfrm>
            <a:off x="10982" y="5753238"/>
            <a:ext cx="43836615" cy="27165800"/>
          </a:xfrm>
          <a:prstGeom prst="rect">
            <a:avLst/>
          </a:prstGeom>
          <a:solidFill>
            <a:schemeClr val="bg1"/>
          </a:solidFill>
          <a:ln>
            <a:noFill/>
          </a:ln>
          <a:effectLst>
            <a:outerShdw blurRad="63500" dist="38100" dir="2700000">
              <a:srgbClr val="000000">
                <a:alpha val="40000"/>
              </a:srgbClr>
            </a:outerShdw>
            <a:reflection stA="40000" endPos="540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Google Shape;68;p13">
            <a:extLst>
              <a:ext uri="{FF2B5EF4-FFF2-40B4-BE49-F238E27FC236}">
                <a16:creationId xmlns:a16="http://schemas.microsoft.com/office/drawing/2014/main" id="{3BF84932-3F2A-476B-C90C-C0F768E53CB0}"/>
              </a:ext>
            </a:extLst>
          </p:cNvPr>
          <p:cNvSpPr txBox="1"/>
          <p:nvPr/>
        </p:nvSpPr>
        <p:spPr>
          <a:xfrm>
            <a:off x="1549752" y="7063139"/>
            <a:ext cx="40648593" cy="5917330"/>
          </a:xfrm>
          <a:prstGeom prst="rect">
            <a:avLst/>
          </a:prstGeom>
          <a:noFill/>
          <a:ln>
            <a:noFill/>
          </a:ln>
        </p:spPr>
        <p:txBody>
          <a:bodyPr spcFirstLastPara="1" wrap="square" lIns="91425" tIns="91425" rIns="91425" bIns="91425" anchor="t" anchorCtr="0">
            <a:noAutofit/>
          </a:bodyPr>
          <a:lstStyle/>
          <a:p>
            <a:pPr marL="76200">
              <a:lnSpc>
                <a:spcPct val="115000"/>
              </a:lnSpc>
              <a:buClr>
                <a:srgbClr val="434343"/>
              </a:buClr>
              <a:buSzPts val="2400"/>
            </a:pPr>
            <a:r>
              <a:rPr lang="en-GB" sz="6600" b="1" dirty="0">
                <a:solidFill>
                  <a:schemeClr val="tx1">
                    <a:lumMod val="65000"/>
                    <a:lumOff val="35000"/>
                  </a:schemeClr>
                </a:solidFill>
                <a:latin typeface="Calibri"/>
                <a:ea typeface="Calibri"/>
                <a:cs typeface="Arial"/>
              </a:rPr>
              <a:t>Findings</a:t>
            </a:r>
            <a:endParaRPr lang="en-US">
              <a:ea typeface="Calibri" panose="020F0502020204030204"/>
              <a:cs typeface="Calibri" panose="020F0502020204030204"/>
            </a:endParaRPr>
          </a:p>
          <a:p>
            <a:pPr marL="76200">
              <a:lnSpc>
                <a:spcPct val="114999"/>
              </a:lnSpc>
              <a:buSzPts val="2400"/>
            </a:pPr>
            <a:endParaRPr lang="en-GB" sz="6600" b="1" dirty="0">
              <a:solidFill>
                <a:schemeClr val="tx1">
                  <a:lumMod val="65000"/>
                  <a:lumOff val="35000"/>
                </a:schemeClr>
              </a:solidFill>
              <a:ea typeface="+mn-lt"/>
              <a:cs typeface="Arial"/>
            </a:endParaRPr>
          </a:p>
          <a:p>
            <a:pPr marL="76200">
              <a:lnSpc>
                <a:spcPct val="150000"/>
              </a:lnSpc>
            </a:pPr>
            <a:r>
              <a:rPr lang="en-US" sz="5400" dirty="0">
                <a:solidFill>
                  <a:schemeClr val="tx1">
                    <a:lumMod val="65000"/>
                    <a:lumOff val="35000"/>
                  </a:schemeClr>
                </a:solidFill>
                <a:ea typeface="+mn-lt"/>
                <a:cs typeface="+mn-lt"/>
              </a:rPr>
              <a:t>The strategies implemented in this cycle were appropriate and effective for the learners and allowed them a more equal opportunity to engage in class comfortably. Learners appeared engaged throughout the session, and all participated in the activities set. Learners were given a safe space to participate in the discussion activities through a balance of introvert and extrovert friendly elements. </a:t>
            </a:r>
            <a:endParaRPr lang="en-GB" sz="5400" dirty="0">
              <a:solidFill>
                <a:schemeClr val="tx1">
                  <a:lumMod val="65000"/>
                  <a:lumOff val="35000"/>
                </a:schemeClr>
              </a:solidFill>
              <a:ea typeface="+mn-lt"/>
              <a:cs typeface="+mn-lt"/>
            </a:endParaRPr>
          </a:p>
          <a:p>
            <a:pPr marL="76200">
              <a:lnSpc>
                <a:spcPct val="114999"/>
              </a:lnSpc>
            </a:pPr>
            <a:endParaRPr lang="en-US" sz="6600" dirty="0">
              <a:solidFill>
                <a:schemeClr val="tx1">
                  <a:lumMod val="65000"/>
                  <a:lumOff val="35000"/>
                </a:schemeClr>
              </a:solidFill>
              <a:latin typeface="Calibri"/>
              <a:ea typeface="Calibri"/>
              <a:cs typeface="Calibri"/>
            </a:endParaRPr>
          </a:p>
          <a:p>
            <a:pPr marL="933450" indent="-857250">
              <a:lnSpc>
                <a:spcPct val="114999"/>
              </a:lnSpc>
              <a:buSzPts val="2400"/>
              <a:buFont typeface="Arial,Sans-Serif"/>
              <a:buChar char="•"/>
            </a:pPr>
            <a:endParaRPr lang="en-GB" sz="6600" dirty="0">
              <a:solidFill>
                <a:schemeClr val="tx1">
                  <a:lumMod val="65000"/>
                  <a:lumOff val="35000"/>
                </a:schemeClr>
              </a:solidFill>
              <a:latin typeface="Calibri"/>
              <a:ea typeface="+mn-lt"/>
              <a:cs typeface="Calibri"/>
            </a:endParaRPr>
          </a:p>
          <a:p>
            <a:pPr marL="933450" indent="-857250">
              <a:lnSpc>
                <a:spcPct val="114999"/>
              </a:lnSpc>
              <a:buFont typeface="Arial" panose="020B0604020202020204" pitchFamily="34" charset="0"/>
              <a:buChar char="•"/>
            </a:pPr>
            <a:endParaRPr lang="en-GB" sz="6000">
              <a:solidFill>
                <a:srgbClr val="000000"/>
              </a:solidFill>
              <a:latin typeface="Arial"/>
              <a:ea typeface="+mn-lt"/>
              <a:cs typeface="Arial"/>
            </a:endParaRPr>
          </a:p>
          <a:p>
            <a:pPr marL="933450" indent="-857250">
              <a:lnSpc>
                <a:spcPct val="114999"/>
              </a:lnSpc>
              <a:buFont typeface="Arial" panose="020B0604020202020204" pitchFamily="34" charset="0"/>
              <a:buChar char="•"/>
            </a:pPr>
            <a:endParaRPr lang="en-US" sz="6000">
              <a:solidFill>
                <a:srgbClr val="595959"/>
              </a:solidFill>
              <a:latin typeface="Arial"/>
              <a:ea typeface="+mn-lt"/>
              <a:cs typeface="Arial"/>
            </a:endParaRPr>
          </a:p>
        </p:txBody>
      </p:sp>
      <p:pic>
        <p:nvPicPr>
          <p:cNvPr id="2" name="Picture 1" descr="Study group at table in cafeteria">
            <a:extLst>
              <a:ext uri="{FF2B5EF4-FFF2-40B4-BE49-F238E27FC236}">
                <a16:creationId xmlns:a16="http://schemas.microsoft.com/office/drawing/2014/main" id="{63D82BDC-27DB-8738-E1C4-CBF6581E67A9}"/>
              </a:ext>
            </a:extLst>
          </p:cNvPr>
          <p:cNvPicPr>
            <a:picLocks noChangeAspect="1"/>
          </p:cNvPicPr>
          <p:nvPr/>
        </p:nvPicPr>
        <p:blipFill>
          <a:blip r:embed="rId3"/>
          <a:stretch>
            <a:fillRect/>
          </a:stretch>
        </p:blipFill>
        <p:spPr>
          <a:xfrm>
            <a:off x="26937279" y="15037965"/>
            <a:ext cx="15247655" cy="10841477"/>
          </a:xfrm>
          <a:prstGeom prst="rect">
            <a:avLst/>
          </a:prstGeom>
        </p:spPr>
      </p:pic>
      <p:sp>
        <p:nvSpPr>
          <p:cNvPr id="3" name="TextBox 2">
            <a:extLst>
              <a:ext uri="{FF2B5EF4-FFF2-40B4-BE49-F238E27FC236}">
                <a16:creationId xmlns:a16="http://schemas.microsoft.com/office/drawing/2014/main" id="{8A5E6DD2-1959-27A4-8C97-82AF4A18EFFE}"/>
              </a:ext>
            </a:extLst>
          </p:cNvPr>
          <p:cNvSpPr txBox="1"/>
          <p:nvPr/>
        </p:nvSpPr>
        <p:spPr>
          <a:xfrm>
            <a:off x="1577341" y="15050074"/>
            <a:ext cx="24867364" cy="136749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33450" indent="-857250">
              <a:lnSpc>
                <a:spcPct val="150000"/>
              </a:lnSpc>
              <a:buFont typeface="Arial"/>
              <a:buChar char="•"/>
            </a:pPr>
            <a:r>
              <a:rPr lang="en-GB" sz="5400" dirty="0">
                <a:solidFill>
                  <a:schemeClr val="tx1">
                    <a:lumMod val="65000"/>
                    <a:lumOff val="35000"/>
                  </a:schemeClr>
                </a:solidFill>
                <a:ea typeface="+mn-lt"/>
                <a:cs typeface="+mn-lt"/>
              </a:rPr>
              <a:t>Students seemed to enjoy the interactivity of using sticky notes and a communal whiteboard during class discussions. Providing an opportunity for anonymous feedback proved to be more effective than question and answer strategies. </a:t>
            </a:r>
            <a:endParaRPr lang="en-US" sz="5400" dirty="0">
              <a:solidFill>
                <a:schemeClr val="tx1">
                  <a:lumMod val="65000"/>
                  <a:lumOff val="35000"/>
                </a:schemeClr>
              </a:solidFill>
              <a:ea typeface="+mn-lt"/>
              <a:cs typeface="+mn-lt"/>
            </a:endParaRPr>
          </a:p>
          <a:p>
            <a:pPr marL="76200">
              <a:lnSpc>
                <a:spcPct val="150000"/>
              </a:lnSpc>
            </a:pPr>
            <a:endParaRPr lang="en-GB" sz="5400" dirty="0">
              <a:ea typeface="+mn-lt"/>
              <a:cs typeface="+mn-lt"/>
            </a:endParaRPr>
          </a:p>
          <a:p>
            <a:pPr marL="933450" indent="-857250">
              <a:lnSpc>
                <a:spcPct val="150000"/>
              </a:lnSpc>
              <a:buFont typeface="Arial"/>
              <a:buChar char="•"/>
            </a:pPr>
            <a:r>
              <a:rPr lang="en-GB" sz="5400" dirty="0">
                <a:solidFill>
                  <a:schemeClr val="tx1">
                    <a:lumMod val="65000"/>
                    <a:lumOff val="35000"/>
                  </a:schemeClr>
                </a:solidFill>
                <a:ea typeface="+mn-lt"/>
                <a:cs typeface="+mn-lt"/>
              </a:rPr>
              <a:t>Quiet students seemed to appear happier and participated better when arranged into smaller groups during group work. </a:t>
            </a:r>
            <a:endParaRPr lang="en-US" sz="5400" dirty="0">
              <a:solidFill>
                <a:schemeClr val="tx1">
                  <a:lumMod val="65000"/>
                  <a:lumOff val="35000"/>
                </a:schemeClr>
              </a:solidFill>
              <a:ea typeface="+mn-lt"/>
              <a:cs typeface="+mn-lt"/>
            </a:endParaRPr>
          </a:p>
          <a:p>
            <a:pPr marL="76200">
              <a:lnSpc>
                <a:spcPct val="150000"/>
              </a:lnSpc>
            </a:pPr>
            <a:endParaRPr lang="en-US" sz="5400" dirty="0">
              <a:solidFill>
                <a:schemeClr val="tx1">
                  <a:lumMod val="65000"/>
                  <a:lumOff val="35000"/>
                </a:schemeClr>
              </a:solidFill>
              <a:ea typeface="+mn-lt"/>
              <a:cs typeface="+mn-lt"/>
            </a:endParaRPr>
          </a:p>
          <a:p>
            <a:pPr marL="933450" indent="-857250">
              <a:lnSpc>
                <a:spcPct val="150000"/>
              </a:lnSpc>
              <a:buFont typeface="Arial"/>
              <a:buChar char="•"/>
            </a:pPr>
            <a:r>
              <a:rPr lang="en-US" sz="5400" dirty="0">
                <a:solidFill>
                  <a:schemeClr val="tx1">
                    <a:lumMod val="65000"/>
                    <a:lumOff val="35000"/>
                  </a:schemeClr>
                </a:solidFill>
                <a:ea typeface="+mn-lt"/>
                <a:cs typeface="+mn-lt"/>
              </a:rPr>
              <a:t>Being active within the students' group discussions may have helped to ease the pressure of speaking with others as the tutor was able to guide the conversation when needed. This seems to be a good strategy for new students while they get to know their peers and learning environment.</a:t>
            </a:r>
            <a:endParaRPr lang="en-US" sz="5400">
              <a:solidFill>
                <a:schemeClr val="tx1">
                  <a:lumMod val="65000"/>
                  <a:lumOff val="35000"/>
                </a:schemeClr>
              </a:solidFill>
              <a:ea typeface="+mn-lt"/>
              <a:cs typeface="+mn-lt"/>
            </a:endParaRPr>
          </a:p>
        </p:txBody>
      </p:sp>
    </p:spTree>
    <p:extLst>
      <p:ext uri="{BB962C8B-B14F-4D97-AF65-F5344CB8AC3E}">
        <p14:creationId xmlns:p14="http://schemas.microsoft.com/office/powerpoint/2010/main" val="1204634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A8CA2"/>
        </a:solidFill>
        <a:effectLst/>
      </p:bgPr>
    </p:bg>
    <p:spTree>
      <p:nvGrpSpPr>
        <p:cNvPr id="1" name="Shape 54">
          <a:extLst>
            <a:ext uri="{FF2B5EF4-FFF2-40B4-BE49-F238E27FC236}">
              <a16:creationId xmlns:a16="http://schemas.microsoft.com/office/drawing/2014/main" id="{F113BAF2-EC70-35ED-6D9D-8BA80C0021E6}"/>
            </a:ext>
          </a:extLst>
        </p:cNvPr>
        <p:cNvGrpSpPr/>
        <p:nvPr/>
      </p:nvGrpSpPr>
      <p:grpSpPr>
        <a:xfrm>
          <a:off x="0" y="0"/>
          <a:ext cx="0" cy="0"/>
          <a:chOff x="0" y="0"/>
          <a:chExt cx="0" cy="0"/>
        </a:xfrm>
      </p:grpSpPr>
      <p:sp>
        <p:nvSpPr>
          <p:cNvPr id="55" name="Google Shape;55;p13">
            <a:extLst>
              <a:ext uri="{FF2B5EF4-FFF2-40B4-BE49-F238E27FC236}">
                <a16:creationId xmlns:a16="http://schemas.microsoft.com/office/drawing/2014/main" id="{C00FE7AA-35D7-FF83-BD2C-2EC1491F410F}"/>
              </a:ext>
            </a:extLst>
          </p:cNvPr>
          <p:cNvSpPr/>
          <p:nvPr/>
        </p:nvSpPr>
        <p:spPr>
          <a:xfrm>
            <a:off x="0" y="0"/>
            <a:ext cx="43891200" cy="5222500"/>
          </a:xfrm>
          <a:prstGeom prst="rect">
            <a:avLst/>
          </a:prstGeom>
          <a:solidFill>
            <a:srgbClr val="7A8C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a:extLst>
              <a:ext uri="{FF2B5EF4-FFF2-40B4-BE49-F238E27FC236}">
                <a16:creationId xmlns:a16="http://schemas.microsoft.com/office/drawing/2014/main" id="{AB0A642E-1301-1F05-AE00-21E2EA4B2D92}"/>
              </a:ext>
            </a:extLst>
          </p:cNvPr>
          <p:cNvSpPr txBox="1"/>
          <p:nvPr/>
        </p:nvSpPr>
        <p:spPr>
          <a:xfrm>
            <a:off x="1569124" y="604586"/>
            <a:ext cx="29208301" cy="2034000"/>
          </a:xfrm>
          <a:prstGeom prst="rect">
            <a:avLst/>
          </a:prstGeom>
          <a:noFill/>
          <a:ln>
            <a:noFill/>
          </a:ln>
        </p:spPr>
        <p:txBody>
          <a:bodyPr spcFirstLastPara="1" wrap="square" lIns="91425" tIns="91425" rIns="91425" bIns="91425" anchor="t" anchorCtr="0">
            <a:noAutofit/>
          </a:bodyPr>
          <a:lstStyle/>
          <a:p>
            <a:pPr>
              <a:lnSpc>
                <a:spcPct val="115000"/>
              </a:lnSpc>
              <a:buClr>
                <a:schemeClr val="dk1"/>
              </a:buClr>
              <a:buSzPts val="1100"/>
            </a:pPr>
            <a:r>
              <a:rPr lang="en" sz="11500" b="1">
                <a:solidFill>
                  <a:srgbClr val="FFFFFF"/>
                </a:solidFill>
                <a:latin typeface="+mj-lt"/>
                <a:ea typeface="Oswald"/>
                <a:cs typeface="Oswald"/>
                <a:sym typeface="Oswald"/>
              </a:rPr>
              <a:t>PGCE (PCET) – Action Research Report </a:t>
            </a:r>
            <a:endParaRPr sz="11500" b="1">
              <a:solidFill>
                <a:srgbClr val="FFFFFF"/>
              </a:solidFill>
              <a:latin typeface="+mj-lt"/>
              <a:ea typeface="Oswald"/>
              <a:cs typeface="Oswald"/>
              <a:sym typeface="Oswald"/>
            </a:endParaRPr>
          </a:p>
          <a:p>
            <a:pPr marL="0" lvl="0" indent="0" algn="l" rtl="0">
              <a:spcBef>
                <a:spcPts val="0"/>
              </a:spcBef>
              <a:spcAft>
                <a:spcPts val="0"/>
              </a:spcAft>
              <a:buNone/>
            </a:pPr>
            <a:endParaRPr sz="9600">
              <a:latin typeface="Oswald"/>
              <a:ea typeface="Oswald"/>
              <a:cs typeface="Oswald"/>
              <a:sym typeface="Oswald"/>
            </a:endParaRPr>
          </a:p>
        </p:txBody>
      </p:sp>
      <p:sp>
        <p:nvSpPr>
          <p:cNvPr id="61" name="Google Shape;61;p13">
            <a:extLst>
              <a:ext uri="{FF2B5EF4-FFF2-40B4-BE49-F238E27FC236}">
                <a16:creationId xmlns:a16="http://schemas.microsoft.com/office/drawing/2014/main" id="{6BA8857D-74B1-285F-23B3-85B259E9D860}"/>
              </a:ext>
            </a:extLst>
          </p:cNvPr>
          <p:cNvSpPr txBox="1"/>
          <p:nvPr/>
        </p:nvSpPr>
        <p:spPr>
          <a:xfrm>
            <a:off x="1569124" y="2991001"/>
            <a:ext cx="28762802" cy="1187132"/>
          </a:xfrm>
          <a:prstGeom prst="rect">
            <a:avLst/>
          </a:prstGeom>
          <a:noFill/>
          <a:ln>
            <a:noFill/>
          </a:ln>
        </p:spPr>
        <p:txBody>
          <a:bodyPr spcFirstLastPara="1" wrap="square" lIns="91425" tIns="91425" rIns="91425" bIns="91425" anchor="t" anchorCtr="0">
            <a:noAutofit/>
          </a:bodyPr>
          <a:lstStyle/>
          <a:p>
            <a:pPr marR="0" algn="l" rtl="0"/>
            <a:r>
              <a:rPr lang="en-US" sz="9600" i="0" u="none" strike="noStrike" baseline="30000" dirty="0">
                <a:solidFill>
                  <a:schemeClr val="bg1"/>
                </a:solidFill>
                <a:latin typeface="Calibri"/>
                <a:ea typeface="Calibri"/>
                <a:cs typeface="Arial"/>
              </a:rPr>
              <a:t>Enhancing Oral Participation: How Can We Improve the Learning Experience for Quiet Students in the Classroom?</a:t>
            </a:r>
          </a:p>
          <a:p>
            <a:pPr marL="0" lvl="0" indent="0" algn="l" rtl="0">
              <a:spcBef>
                <a:spcPts val="0"/>
              </a:spcBef>
              <a:spcAft>
                <a:spcPts val="0"/>
              </a:spcAft>
              <a:buNone/>
            </a:pPr>
            <a:endParaRPr sz="9600">
              <a:latin typeface="Oswald"/>
              <a:ea typeface="Oswald"/>
              <a:cs typeface="Oswald"/>
              <a:sym typeface="Oswald"/>
            </a:endParaRPr>
          </a:p>
        </p:txBody>
      </p:sp>
      <p:sp>
        <p:nvSpPr>
          <p:cNvPr id="15" name="Rectangle 14">
            <a:extLst>
              <a:ext uri="{FF2B5EF4-FFF2-40B4-BE49-F238E27FC236}">
                <a16:creationId xmlns:a16="http://schemas.microsoft.com/office/drawing/2014/main" id="{754498BE-D4C4-B7F5-7F2C-49B5434ED400}"/>
              </a:ext>
            </a:extLst>
          </p:cNvPr>
          <p:cNvSpPr>
            <a:spLocks noChangeAspect="1"/>
          </p:cNvSpPr>
          <p:nvPr/>
        </p:nvSpPr>
        <p:spPr>
          <a:xfrm>
            <a:off x="10982" y="5753238"/>
            <a:ext cx="43836615" cy="27165800"/>
          </a:xfrm>
          <a:prstGeom prst="rect">
            <a:avLst/>
          </a:prstGeom>
          <a:solidFill>
            <a:schemeClr val="bg1"/>
          </a:solidFill>
          <a:ln>
            <a:noFill/>
          </a:ln>
          <a:effectLst>
            <a:outerShdw blurRad="63500" dist="38100" dir="2700000">
              <a:srgbClr val="000000">
                <a:alpha val="40000"/>
              </a:srgbClr>
            </a:outerShdw>
            <a:reflection stA="40000" endPos="540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Google Shape;68;p13">
            <a:extLst>
              <a:ext uri="{FF2B5EF4-FFF2-40B4-BE49-F238E27FC236}">
                <a16:creationId xmlns:a16="http://schemas.microsoft.com/office/drawing/2014/main" id="{E97197A4-9CAC-6B64-CCC7-77192BECE8CF}"/>
              </a:ext>
            </a:extLst>
          </p:cNvPr>
          <p:cNvSpPr txBox="1"/>
          <p:nvPr/>
        </p:nvSpPr>
        <p:spPr>
          <a:xfrm>
            <a:off x="1241280" y="6979032"/>
            <a:ext cx="15785422" cy="25305066"/>
          </a:xfrm>
          <a:prstGeom prst="rect">
            <a:avLst/>
          </a:prstGeom>
          <a:noFill/>
          <a:ln>
            <a:noFill/>
          </a:ln>
        </p:spPr>
        <p:txBody>
          <a:bodyPr spcFirstLastPara="1" wrap="square" lIns="91425" tIns="91425" rIns="91425" bIns="91425" anchor="t" anchorCtr="0">
            <a:noAutofit/>
          </a:bodyPr>
          <a:lstStyle/>
          <a:p>
            <a:pPr marL="76200">
              <a:lnSpc>
                <a:spcPct val="115000"/>
              </a:lnSpc>
              <a:buClr>
                <a:srgbClr val="434343"/>
              </a:buClr>
              <a:buSzPts val="2400"/>
            </a:pPr>
            <a:r>
              <a:rPr lang="en-GB" sz="6600" b="1" dirty="0">
                <a:solidFill>
                  <a:schemeClr val="tx1">
                    <a:lumMod val="65000"/>
                    <a:lumOff val="35000"/>
                  </a:schemeClr>
                </a:solidFill>
                <a:latin typeface="Calibri"/>
                <a:ea typeface="+mn-lt"/>
                <a:cs typeface="Arial"/>
              </a:rPr>
              <a:t>Conclusion</a:t>
            </a:r>
            <a:endParaRPr lang="en-US" sz="6600" dirty="0">
              <a:solidFill>
                <a:schemeClr val="tx1">
                  <a:lumMod val="65000"/>
                  <a:lumOff val="35000"/>
                </a:schemeClr>
              </a:solidFill>
              <a:latin typeface="Calibri"/>
            </a:endParaRPr>
          </a:p>
          <a:p>
            <a:pPr marL="76200">
              <a:lnSpc>
                <a:spcPct val="150000"/>
              </a:lnSpc>
              <a:buSzPts val="2400"/>
            </a:pPr>
            <a:endParaRPr lang="en-GB" sz="5400" b="1">
              <a:solidFill>
                <a:schemeClr val="tx1">
                  <a:lumMod val="65000"/>
                  <a:lumOff val="35000"/>
                </a:schemeClr>
              </a:solidFill>
              <a:latin typeface="Calibri"/>
              <a:ea typeface="+mn-lt"/>
              <a:cs typeface="Arial"/>
            </a:endParaRPr>
          </a:p>
          <a:p>
            <a:pPr marL="76200">
              <a:lnSpc>
                <a:spcPct val="150000"/>
              </a:lnSpc>
            </a:pPr>
            <a:r>
              <a:rPr lang="en-US" sz="5400" dirty="0">
                <a:solidFill>
                  <a:schemeClr val="tx1">
                    <a:lumMod val="65000"/>
                    <a:lumOff val="35000"/>
                  </a:schemeClr>
                </a:solidFill>
                <a:latin typeface="Calibri"/>
                <a:ea typeface="+mn-lt"/>
                <a:cs typeface="Arial"/>
              </a:rPr>
              <a:t>As these findings are based on a month of teaching with first year students, there is a need to research and explore this area further within the post 16 sector. In a future research cycle, it is recommended that primary research is conducted around further teaching strategies that have not been explored in this report, with a longer time frame implemented to gather more reliable results.</a:t>
            </a:r>
            <a:endParaRPr lang="en-GB" sz="5400" dirty="0">
              <a:solidFill>
                <a:schemeClr val="tx1">
                  <a:lumMod val="65000"/>
                  <a:lumOff val="35000"/>
                </a:schemeClr>
              </a:solidFill>
              <a:latin typeface="Calibri"/>
              <a:ea typeface="Calibri" panose="020F0502020204030204"/>
              <a:cs typeface="Calibri" panose="020F0502020204030204"/>
            </a:endParaRPr>
          </a:p>
          <a:p>
            <a:pPr marL="76200">
              <a:lnSpc>
                <a:spcPct val="150000"/>
              </a:lnSpc>
            </a:pPr>
            <a:endParaRPr lang="en-US" sz="5400">
              <a:solidFill>
                <a:schemeClr val="tx1">
                  <a:lumMod val="65000"/>
                  <a:lumOff val="35000"/>
                </a:schemeClr>
              </a:solidFill>
              <a:latin typeface="Calibri"/>
              <a:ea typeface="+mn-lt"/>
              <a:cs typeface="Arial"/>
            </a:endParaRPr>
          </a:p>
          <a:p>
            <a:pPr marL="76200">
              <a:lnSpc>
                <a:spcPct val="150000"/>
              </a:lnSpc>
            </a:pPr>
            <a:r>
              <a:rPr lang="en-GB" sz="5400" dirty="0">
                <a:solidFill>
                  <a:schemeClr val="tx1">
                    <a:lumMod val="65000"/>
                    <a:lumOff val="35000"/>
                  </a:schemeClr>
                </a:solidFill>
                <a:latin typeface="Calibri"/>
                <a:ea typeface="+mn-lt"/>
                <a:cs typeface="+mn-lt"/>
              </a:rPr>
              <a:t>As a result of this action research inquiry and findings, there are a number of recommended strategies that can be implemented in the higher education classroom to aid quiet students feel more comfortable, engaged and acknowledged in their learning environment.</a:t>
            </a:r>
          </a:p>
          <a:p>
            <a:pPr marL="76200">
              <a:lnSpc>
                <a:spcPct val="150000"/>
              </a:lnSpc>
            </a:pPr>
            <a:endParaRPr lang="en-GB" sz="5400">
              <a:solidFill>
                <a:schemeClr val="tx1">
                  <a:lumMod val="65000"/>
                  <a:lumOff val="35000"/>
                </a:schemeClr>
              </a:solidFill>
              <a:latin typeface="Arial"/>
              <a:ea typeface="+mn-lt"/>
              <a:cs typeface="+mn-lt"/>
            </a:endParaRPr>
          </a:p>
          <a:p>
            <a:pPr marL="76200">
              <a:lnSpc>
                <a:spcPct val="150000"/>
              </a:lnSpc>
            </a:pPr>
            <a:endParaRPr lang="en-US" sz="5400">
              <a:solidFill>
                <a:schemeClr val="tx1">
                  <a:lumMod val="65000"/>
                  <a:lumOff val="35000"/>
                </a:schemeClr>
              </a:solidFill>
              <a:latin typeface="Arial"/>
              <a:ea typeface="+mn-lt"/>
              <a:cs typeface="Calibri" panose="020F0502020204030204"/>
            </a:endParaRPr>
          </a:p>
        </p:txBody>
      </p:sp>
      <p:sp>
        <p:nvSpPr>
          <p:cNvPr id="2" name="Google Shape;68;p13">
            <a:extLst>
              <a:ext uri="{FF2B5EF4-FFF2-40B4-BE49-F238E27FC236}">
                <a16:creationId xmlns:a16="http://schemas.microsoft.com/office/drawing/2014/main" id="{999914AE-A475-8B93-9395-8CE5ACEA80F4}"/>
              </a:ext>
            </a:extLst>
          </p:cNvPr>
          <p:cNvSpPr txBox="1"/>
          <p:nvPr/>
        </p:nvSpPr>
        <p:spPr>
          <a:xfrm>
            <a:off x="19573347" y="6979032"/>
            <a:ext cx="23052706" cy="24743735"/>
          </a:xfrm>
          <a:prstGeom prst="rect">
            <a:avLst/>
          </a:prstGeom>
          <a:noFill/>
          <a:ln>
            <a:noFill/>
          </a:ln>
        </p:spPr>
        <p:txBody>
          <a:bodyPr spcFirstLastPara="1" wrap="square" lIns="91425" tIns="91425" rIns="91425" bIns="91425" anchor="t" anchorCtr="0">
            <a:noAutofit/>
          </a:bodyPr>
          <a:lstStyle/>
          <a:p>
            <a:pPr marL="76200">
              <a:lnSpc>
                <a:spcPct val="115000"/>
              </a:lnSpc>
              <a:buClr>
                <a:srgbClr val="434343"/>
              </a:buClr>
              <a:buSzPts val="2400"/>
            </a:pPr>
            <a:r>
              <a:rPr lang="en-GB" sz="6600" b="1">
                <a:solidFill>
                  <a:schemeClr val="tx1">
                    <a:lumMod val="65000"/>
                    <a:lumOff val="35000"/>
                  </a:schemeClr>
                </a:solidFill>
                <a:latin typeface="Calibri"/>
                <a:ea typeface="Calibri"/>
                <a:cs typeface="Arial"/>
              </a:rPr>
              <a:t>Recommendations</a:t>
            </a:r>
          </a:p>
          <a:p>
            <a:pPr marL="76200">
              <a:lnSpc>
                <a:spcPct val="114999"/>
              </a:lnSpc>
              <a:buSzPts val="2400"/>
            </a:pPr>
            <a:endParaRPr lang="en-GB" sz="6000" b="1">
              <a:solidFill>
                <a:schemeClr val="tx1">
                  <a:lumMod val="65000"/>
                  <a:lumOff val="35000"/>
                </a:schemeClr>
              </a:solidFill>
              <a:latin typeface="Arial"/>
              <a:ea typeface="Calibri" panose="020F0502020204030204"/>
              <a:cs typeface="Arial"/>
            </a:endParaRPr>
          </a:p>
          <a:p>
            <a:pPr marL="819150" indent="-742950">
              <a:lnSpc>
                <a:spcPct val="150000"/>
              </a:lnSpc>
              <a:buAutoNum type="arabicPeriod"/>
            </a:pPr>
            <a:r>
              <a:rPr lang="en-US" sz="5400">
                <a:solidFill>
                  <a:schemeClr val="tx1">
                    <a:lumMod val="65000"/>
                    <a:lumOff val="35000"/>
                  </a:schemeClr>
                </a:solidFill>
                <a:latin typeface="Calibri"/>
                <a:ea typeface="+mn-lt"/>
                <a:cs typeface="+mn-lt"/>
              </a:rPr>
              <a:t>Arranging smaller groups of learners during group work or presentations can ease pressure off students who may feel uncomfortable speaking in front of a larger group. </a:t>
            </a:r>
          </a:p>
          <a:p>
            <a:pPr marL="819150" indent="-742950">
              <a:lnSpc>
                <a:spcPct val="150000"/>
              </a:lnSpc>
              <a:buAutoNum type="arabicPeriod"/>
            </a:pPr>
            <a:endParaRPr lang="en-US" sz="5400">
              <a:solidFill>
                <a:schemeClr val="tx1">
                  <a:lumMod val="65000"/>
                  <a:lumOff val="35000"/>
                </a:schemeClr>
              </a:solidFill>
              <a:latin typeface="Calibri"/>
              <a:ea typeface="+mn-lt"/>
              <a:cs typeface="+mn-lt"/>
            </a:endParaRPr>
          </a:p>
          <a:p>
            <a:pPr marL="819150" indent="-742950">
              <a:lnSpc>
                <a:spcPct val="150000"/>
              </a:lnSpc>
              <a:buAutoNum type="arabicPeriod"/>
            </a:pPr>
            <a:r>
              <a:rPr lang="en-US" sz="5400">
                <a:solidFill>
                  <a:schemeClr val="tx1">
                    <a:lumMod val="65000"/>
                    <a:lumOff val="35000"/>
                  </a:schemeClr>
                </a:solidFill>
                <a:latin typeface="Calibri"/>
                <a:ea typeface="+mn-lt"/>
                <a:cs typeface="+mn-lt"/>
              </a:rPr>
              <a:t>Lesson schedules should be outlined at the beginning of the teaching sessions, along with how the teaching elements will benefit learning to </a:t>
            </a:r>
            <a:r>
              <a:rPr lang="en-US" sz="5400">
                <a:solidFill>
                  <a:schemeClr val="tx1">
                    <a:lumMod val="65000"/>
                    <a:lumOff val="35000"/>
                  </a:schemeClr>
                </a:solidFill>
                <a:latin typeface="Calibri"/>
                <a:ea typeface="+mn-lt"/>
                <a:cs typeface="Arial"/>
              </a:rPr>
              <a:t>reduce the apprehension of activities that may cause anxiety for some students.</a:t>
            </a:r>
            <a:endParaRPr lang="en-US" sz="5400">
              <a:solidFill>
                <a:schemeClr val="tx1">
                  <a:lumMod val="65000"/>
                  <a:lumOff val="35000"/>
                </a:schemeClr>
              </a:solidFill>
              <a:latin typeface="Calibri"/>
              <a:ea typeface="Calibri" panose="020F0502020204030204"/>
              <a:cs typeface="Arial"/>
            </a:endParaRPr>
          </a:p>
          <a:p>
            <a:pPr marL="819150" indent="-742950">
              <a:lnSpc>
                <a:spcPct val="150000"/>
              </a:lnSpc>
              <a:buAutoNum type="arabicPeriod"/>
            </a:pPr>
            <a:endParaRPr lang="en-US" sz="5400">
              <a:solidFill>
                <a:schemeClr val="tx1">
                  <a:lumMod val="65000"/>
                  <a:lumOff val="35000"/>
                </a:schemeClr>
              </a:solidFill>
              <a:latin typeface="Calibri"/>
              <a:ea typeface="+mn-lt"/>
              <a:cs typeface="Arial"/>
            </a:endParaRPr>
          </a:p>
          <a:p>
            <a:pPr marL="819150" indent="-742950">
              <a:lnSpc>
                <a:spcPct val="150000"/>
              </a:lnSpc>
              <a:buAutoNum type="arabicPeriod"/>
            </a:pPr>
            <a:r>
              <a:rPr lang="en-US" sz="5400">
                <a:solidFill>
                  <a:schemeClr val="tx1">
                    <a:lumMod val="65000"/>
                    <a:lumOff val="35000"/>
                  </a:schemeClr>
                </a:solidFill>
                <a:latin typeface="Calibri"/>
                <a:ea typeface="+mn-lt"/>
                <a:cs typeface="Arial"/>
              </a:rPr>
              <a:t>Active learning activities such as class discussions and Q&amp;A can include anonymous feedback elements for students who are uncomfortable speaking in front of others.</a:t>
            </a:r>
          </a:p>
          <a:p>
            <a:pPr marL="819150" indent="-742950">
              <a:lnSpc>
                <a:spcPct val="150000"/>
              </a:lnSpc>
              <a:buAutoNum type="arabicPeriod"/>
            </a:pPr>
            <a:endParaRPr lang="en-US" sz="5400">
              <a:solidFill>
                <a:schemeClr val="tx1">
                  <a:lumMod val="65000"/>
                  <a:lumOff val="35000"/>
                </a:schemeClr>
              </a:solidFill>
              <a:latin typeface="Calibri"/>
              <a:ea typeface="+mn-lt"/>
              <a:cs typeface="Arial"/>
            </a:endParaRPr>
          </a:p>
          <a:p>
            <a:pPr marL="819150" indent="-742950">
              <a:lnSpc>
                <a:spcPct val="150000"/>
              </a:lnSpc>
              <a:buAutoNum type="arabicPeriod"/>
            </a:pPr>
            <a:r>
              <a:rPr lang="en-US" sz="5400">
                <a:solidFill>
                  <a:schemeClr val="tx1">
                    <a:lumMod val="65000"/>
                    <a:lumOff val="35000"/>
                  </a:schemeClr>
                </a:solidFill>
                <a:ea typeface="+mn-lt"/>
                <a:cs typeface="+mn-lt"/>
              </a:rPr>
              <a:t>Active learning activities such as</a:t>
            </a:r>
          </a:p>
          <a:p>
            <a:pPr marL="76200">
              <a:lnSpc>
                <a:spcPct val="150000"/>
              </a:lnSpc>
            </a:pPr>
            <a:r>
              <a:rPr lang="en-US" sz="5400">
                <a:solidFill>
                  <a:schemeClr val="tx1">
                    <a:lumMod val="65000"/>
                    <a:lumOff val="35000"/>
                  </a:schemeClr>
                </a:solidFill>
                <a:ea typeface="+mn-lt"/>
                <a:cs typeface="+mn-lt"/>
              </a:rPr>
              <a:t> class discussions and Q&amp;A can </a:t>
            </a:r>
          </a:p>
          <a:p>
            <a:pPr marL="76200">
              <a:lnSpc>
                <a:spcPct val="150000"/>
              </a:lnSpc>
            </a:pPr>
            <a:r>
              <a:rPr lang="en-US" sz="5400">
                <a:solidFill>
                  <a:schemeClr val="tx1">
                    <a:lumMod val="65000"/>
                    <a:lumOff val="35000"/>
                  </a:schemeClr>
                </a:solidFill>
                <a:ea typeface="+mn-lt"/>
                <a:cs typeface="+mn-lt"/>
              </a:rPr>
              <a:t>include anonymous feedback </a:t>
            </a:r>
          </a:p>
          <a:p>
            <a:pPr marL="76200">
              <a:lnSpc>
                <a:spcPct val="150000"/>
              </a:lnSpc>
            </a:pPr>
            <a:r>
              <a:rPr lang="en-US" sz="5400">
                <a:solidFill>
                  <a:schemeClr val="tx1">
                    <a:lumMod val="65000"/>
                    <a:lumOff val="35000"/>
                  </a:schemeClr>
                </a:solidFill>
                <a:ea typeface="+mn-lt"/>
                <a:cs typeface="+mn-lt"/>
              </a:rPr>
              <a:t>elements for students who are </a:t>
            </a:r>
          </a:p>
          <a:p>
            <a:pPr marL="76200">
              <a:lnSpc>
                <a:spcPct val="150000"/>
              </a:lnSpc>
            </a:pPr>
            <a:r>
              <a:rPr lang="en-US" sz="5400">
                <a:solidFill>
                  <a:schemeClr val="tx1">
                    <a:lumMod val="65000"/>
                    <a:lumOff val="35000"/>
                  </a:schemeClr>
                </a:solidFill>
                <a:ea typeface="+mn-lt"/>
                <a:cs typeface="+mn-lt"/>
              </a:rPr>
              <a:t>uncomfortable speaking in front </a:t>
            </a:r>
          </a:p>
          <a:p>
            <a:pPr marL="76200">
              <a:lnSpc>
                <a:spcPct val="150000"/>
              </a:lnSpc>
            </a:pPr>
            <a:r>
              <a:rPr lang="en-US" sz="5400">
                <a:solidFill>
                  <a:schemeClr val="tx1">
                    <a:lumMod val="65000"/>
                    <a:lumOff val="35000"/>
                  </a:schemeClr>
                </a:solidFill>
                <a:ea typeface="+mn-lt"/>
                <a:cs typeface="+mn-lt"/>
              </a:rPr>
              <a:t>of others.</a:t>
            </a:r>
            <a:endParaRPr lang="en-US">
              <a:solidFill>
                <a:schemeClr val="tx1">
                  <a:lumMod val="65000"/>
                  <a:lumOff val="35000"/>
                </a:schemeClr>
              </a:solidFill>
              <a:ea typeface="Calibri"/>
              <a:cs typeface="Calibri"/>
            </a:endParaRPr>
          </a:p>
          <a:p>
            <a:pPr marL="819150" indent="-742950">
              <a:lnSpc>
                <a:spcPct val="150000"/>
              </a:lnSpc>
              <a:buAutoNum type="arabicPeriod"/>
            </a:pPr>
            <a:endParaRPr lang="en-US">
              <a:solidFill>
                <a:schemeClr val="tx1">
                  <a:lumMod val="65000"/>
                  <a:lumOff val="35000"/>
                </a:schemeClr>
              </a:solidFill>
              <a:latin typeface="Calibri" panose="020F0502020204030204"/>
              <a:ea typeface="Calibri"/>
              <a:cs typeface="Calibri"/>
            </a:endParaRPr>
          </a:p>
          <a:p>
            <a:pPr marL="76200">
              <a:lnSpc>
                <a:spcPct val="150000"/>
              </a:lnSpc>
            </a:pPr>
            <a:endParaRPr lang="en-US" sz="5400">
              <a:solidFill>
                <a:schemeClr val="tx1">
                  <a:lumMod val="65000"/>
                  <a:lumOff val="35000"/>
                </a:schemeClr>
              </a:solidFill>
              <a:latin typeface="Arial"/>
              <a:ea typeface="+mn-lt"/>
              <a:cs typeface="Calibri"/>
            </a:endParaRPr>
          </a:p>
          <a:p>
            <a:pPr marL="819150" indent="-742950">
              <a:lnSpc>
                <a:spcPct val="150000"/>
              </a:lnSpc>
              <a:buAutoNum type="arabicPeriod"/>
            </a:pPr>
            <a:endParaRPr lang="en-US" sz="5400">
              <a:solidFill>
                <a:schemeClr val="tx1">
                  <a:lumMod val="65000"/>
                  <a:lumOff val="35000"/>
                </a:schemeClr>
              </a:solidFill>
              <a:latin typeface="Arial"/>
              <a:ea typeface="+mn-lt"/>
              <a:cs typeface="Calibri"/>
            </a:endParaRPr>
          </a:p>
          <a:p>
            <a:pPr marL="76200">
              <a:lnSpc>
                <a:spcPct val="150000"/>
              </a:lnSpc>
            </a:pPr>
            <a:endParaRPr lang="en-US" sz="6000">
              <a:solidFill>
                <a:schemeClr val="tx1">
                  <a:lumMod val="65000"/>
                  <a:lumOff val="35000"/>
                </a:schemeClr>
              </a:solidFill>
              <a:latin typeface="Arial"/>
              <a:ea typeface="+mn-lt"/>
              <a:cs typeface="Arial"/>
            </a:endParaRPr>
          </a:p>
          <a:p>
            <a:pPr marL="76200">
              <a:lnSpc>
                <a:spcPct val="150000"/>
              </a:lnSpc>
            </a:pPr>
            <a:endParaRPr lang="en-US" sz="6000">
              <a:solidFill>
                <a:schemeClr val="tx1">
                  <a:lumMod val="65000"/>
                  <a:lumOff val="35000"/>
                </a:schemeClr>
              </a:solidFill>
              <a:ea typeface="+mn-lt"/>
              <a:cs typeface="+mn-lt"/>
            </a:endParaRPr>
          </a:p>
        </p:txBody>
      </p:sp>
      <p:sp>
        <p:nvSpPr>
          <p:cNvPr id="4" name="Rectangle 3">
            <a:extLst>
              <a:ext uri="{FF2B5EF4-FFF2-40B4-BE49-F238E27FC236}">
                <a16:creationId xmlns:a16="http://schemas.microsoft.com/office/drawing/2014/main" id="{B3396B64-5413-0547-3B81-0EC418FD552A}"/>
              </a:ext>
            </a:extLst>
          </p:cNvPr>
          <p:cNvSpPr/>
          <p:nvPr/>
        </p:nvSpPr>
        <p:spPr>
          <a:xfrm flipH="1">
            <a:off x="18071674" y="5737156"/>
            <a:ext cx="269985" cy="27142867"/>
          </a:xfrm>
          <a:prstGeom prst="rect">
            <a:avLst/>
          </a:prstGeom>
          <a:solidFill>
            <a:srgbClr val="7A8CA2"/>
          </a:solidFill>
          <a:ln>
            <a:solidFill>
              <a:srgbClr val="7A8CA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wo people studying">
            <a:extLst>
              <a:ext uri="{FF2B5EF4-FFF2-40B4-BE49-F238E27FC236}">
                <a16:creationId xmlns:a16="http://schemas.microsoft.com/office/drawing/2014/main" id="{46A817A3-86AD-54B7-D8B9-7379CA0C7941}"/>
              </a:ext>
            </a:extLst>
          </p:cNvPr>
          <p:cNvPicPr>
            <a:picLocks noChangeAspect="1"/>
          </p:cNvPicPr>
          <p:nvPr/>
        </p:nvPicPr>
        <p:blipFill>
          <a:blip r:embed="rId3"/>
          <a:stretch>
            <a:fillRect/>
          </a:stretch>
        </p:blipFill>
        <p:spPr>
          <a:xfrm>
            <a:off x="30317276" y="23369092"/>
            <a:ext cx="12392943" cy="8340572"/>
          </a:xfrm>
          <a:prstGeom prst="rect">
            <a:avLst/>
          </a:prstGeom>
        </p:spPr>
      </p:pic>
    </p:spTree>
    <p:extLst>
      <p:ext uri="{BB962C8B-B14F-4D97-AF65-F5344CB8AC3E}">
        <p14:creationId xmlns:p14="http://schemas.microsoft.com/office/powerpoint/2010/main" val="690436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A8CA2"/>
        </a:solidFill>
        <a:effectLst/>
      </p:bgPr>
    </p:bg>
    <p:spTree>
      <p:nvGrpSpPr>
        <p:cNvPr id="1" name="Shape 54">
          <a:extLst>
            <a:ext uri="{FF2B5EF4-FFF2-40B4-BE49-F238E27FC236}">
              <a16:creationId xmlns:a16="http://schemas.microsoft.com/office/drawing/2014/main" id="{E4B89E2A-9FAC-0E84-9810-60B3B619C499}"/>
            </a:ext>
          </a:extLst>
        </p:cNvPr>
        <p:cNvGrpSpPr/>
        <p:nvPr/>
      </p:nvGrpSpPr>
      <p:grpSpPr>
        <a:xfrm>
          <a:off x="0" y="0"/>
          <a:ext cx="0" cy="0"/>
          <a:chOff x="0" y="0"/>
          <a:chExt cx="0" cy="0"/>
        </a:xfrm>
      </p:grpSpPr>
      <p:sp>
        <p:nvSpPr>
          <p:cNvPr id="55" name="Google Shape;55;p13">
            <a:extLst>
              <a:ext uri="{FF2B5EF4-FFF2-40B4-BE49-F238E27FC236}">
                <a16:creationId xmlns:a16="http://schemas.microsoft.com/office/drawing/2014/main" id="{50B64B14-A6E6-3B1B-8844-3660FAAA35C5}"/>
              </a:ext>
            </a:extLst>
          </p:cNvPr>
          <p:cNvSpPr/>
          <p:nvPr/>
        </p:nvSpPr>
        <p:spPr>
          <a:xfrm>
            <a:off x="0" y="0"/>
            <a:ext cx="43891200" cy="5222500"/>
          </a:xfrm>
          <a:prstGeom prst="rect">
            <a:avLst/>
          </a:prstGeom>
          <a:solidFill>
            <a:srgbClr val="7A8C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a:extLst>
              <a:ext uri="{FF2B5EF4-FFF2-40B4-BE49-F238E27FC236}">
                <a16:creationId xmlns:a16="http://schemas.microsoft.com/office/drawing/2014/main" id="{2202137C-7FC4-C82A-D89D-68093871452E}"/>
              </a:ext>
            </a:extLst>
          </p:cNvPr>
          <p:cNvSpPr txBox="1"/>
          <p:nvPr/>
        </p:nvSpPr>
        <p:spPr>
          <a:xfrm>
            <a:off x="1569124" y="604586"/>
            <a:ext cx="29208301" cy="2034000"/>
          </a:xfrm>
          <a:prstGeom prst="rect">
            <a:avLst/>
          </a:prstGeom>
          <a:noFill/>
          <a:ln>
            <a:noFill/>
          </a:ln>
        </p:spPr>
        <p:txBody>
          <a:bodyPr spcFirstLastPara="1" wrap="square" lIns="91425" tIns="91425" rIns="91425" bIns="91425" anchor="t" anchorCtr="0">
            <a:noAutofit/>
          </a:bodyPr>
          <a:lstStyle/>
          <a:p>
            <a:pPr>
              <a:lnSpc>
                <a:spcPct val="115000"/>
              </a:lnSpc>
              <a:buClr>
                <a:schemeClr val="dk1"/>
              </a:buClr>
              <a:buSzPts val="1100"/>
            </a:pPr>
            <a:r>
              <a:rPr lang="en" sz="11500" b="1">
                <a:solidFill>
                  <a:srgbClr val="FFFFFF"/>
                </a:solidFill>
                <a:latin typeface="+mj-lt"/>
                <a:ea typeface="Oswald"/>
                <a:cs typeface="Oswald"/>
                <a:sym typeface="Oswald"/>
              </a:rPr>
              <a:t>PGCE (PCET) – Action Research Report </a:t>
            </a:r>
            <a:endParaRPr sz="11500" b="1">
              <a:solidFill>
                <a:srgbClr val="FFFFFF"/>
              </a:solidFill>
              <a:latin typeface="+mj-lt"/>
              <a:ea typeface="Oswald"/>
              <a:cs typeface="Oswald"/>
              <a:sym typeface="Oswald"/>
            </a:endParaRPr>
          </a:p>
          <a:p>
            <a:pPr marL="0" lvl="0" indent="0" algn="l" rtl="0">
              <a:spcBef>
                <a:spcPts val="0"/>
              </a:spcBef>
              <a:spcAft>
                <a:spcPts val="0"/>
              </a:spcAft>
              <a:buNone/>
            </a:pPr>
            <a:endParaRPr sz="9600">
              <a:latin typeface="Oswald"/>
              <a:ea typeface="Oswald"/>
              <a:cs typeface="Oswald"/>
              <a:sym typeface="Oswald"/>
            </a:endParaRPr>
          </a:p>
        </p:txBody>
      </p:sp>
      <p:sp>
        <p:nvSpPr>
          <p:cNvPr id="61" name="Google Shape;61;p13">
            <a:extLst>
              <a:ext uri="{FF2B5EF4-FFF2-40B4-BE49-F238E27FC236}">
                <a16:creationId xmlns:a16="http://schemas.microsoft.com/office/drawing/2014/main" id="{B0FBB850-B95A-F788-9423-572420D78D91}"/>
              </a:ext>
            </a:extLst>
          </p:cNvPr>
          <p:cNvSpPr txBox="1"/>
          <p:nvPr/>
        </p:nvSpPr>
        <p:spPr>
          <a:xfrm>
            <a:off x="1569124" y="2991001"/>
            <a:ext cx="28762802" cy="1187132"/>
          </a:xfrm>
          <a:prstGeom prst="rect">
            <a:avLst/>
          </a:prstGeom>
          <a:noFill/>
          <a:ln>
            <a:noFill/>
          </a:ln>
        </p:spPr>
        <p:txBody>
          <a:bodyPr spcFirstLastPara="1" wrap="square" lIns="91425" tIns="91425" rIns="91425" bIns="91425" anchor="t" anchorCtr="0">
            <a:noAutofit/>
          </a:bodyPr>
          <a:lstStyle/>
          <a:p>
            <a:pPr marR="0" algn="l" rtl="0"/>
            <a:r>
              <a:rPr lang="en-US" sz="9600" i="0" u="none" strike="noStrike" baseline="30000" dirty="0">
                <a:solidFill>
                  <a:schemeClr val="bg1"/>
                </a:solidFill>
                <a:latin typeface="Calibri"/>
                <a:ea typeface="Calibri"/>
                <a:cs typeface="Arial"/>
              </a:rPr>
              <a:t>Enhancing Oral Participation: How Can We Improve the Learning Experience for Quiet Students in the Classroom?</a:t>
            </a:r>
          </a:p>
          <a:p>
            <a:pPr marL="0" lvl="0" indent="0" algn="l" rtl="0">
              <a:spcBef>
                <a:spcPts val="0"/>
              </a:spcBef>
              <a:spcAft>
                <a:spcPts val="0"/>
              </a:spcAft>
              <a:buNone/>
            </a:pPr>
            <a:endParaRPr sz="9600">
              <a:latin typeface="Oswald"/>
              <a:ea typeface="Oswald"/>
              <a:cs typeface="Oswald"/>
              <a:sym typeface="Oswald"/>
            </a:endParaRPr>
          </a:p>
        </p:txBody>
      </p:sp>
      <p:sp>
        <p:nvSpPr>
          <p:cNvPr id="15" name="Rectangle 14">
            <a:extLst>
              <a:ext uri="{FF2B5EF4-FFF2-40B4-BE49-F238E27FC236}">
                <a16:creationId xmlns:a16="http://schemas.microsoft.com/office/drawing/2014/main" id="{F29994EE-8B83-2417-8A43-D351B29F6B13}"/>
              </a:ext>
            </a:extLst>
          </p:cNvPr>
          <p:cNvSpPr>
            <a:spLocks noChangeAspect="1"/>
          </p:cNvSpPr>
          <p:nvPr/>
        </p:nvSpPr>
        <p:spPr>
          <a:xfrm>
            <a:off x="10982" y="5753238"/>
            <a:ext cx="43836615" cy="27165800"/>
          </a:xfrm>
          <a:prstGeom prst="rect">
            <a:avLst/>
          </a:prstGeom>
          <a:solidFill>
            <a:schemeClr val="bg1"/>
          </a:solidFill>
          <a:ln>
            <a:noFill/>
          </a:ln>
          <a:effectLst>
            <a:outerShdw blurRad="63500" dist="38100" dir="2700000">
              <a:srgbClr val="000000">
                <a:alpha val="40000"/>
              </a:srgbClr>
            </a:outerShdw>
            <a:reflection stA="40000" endPos="540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Google Shape;68;p13">
            <a:extLst>
              <a:ext uri="{FF2B5EF4-FFF2-40B4-BE49-F238E27FC236}">
                <a16:creationId xmlns:a16="http://schemas.microsoft.com/office/drawing/2014/main" id="{E471E75F-912A-78A6-DFCF-35520E7D340D}"/>
              </a:ext>
            </a:extLst>
          </p:cNvPr>
          <p:cNvSpPr txBox="1"/>
          <p:nvPr/>
        </p:nvSpPr>
        <p:spPr>
          <a:xfrm>
            <a:off x="1549752" y="6979032"/>
            <a:ext cx="41152259" cy="17284787"/>
          </a:xfrm>
          <a:prstGeom prst="rect">
            <a:avLst/>
          </a:prstGeom>
          <a:noFill/>
          <a:ln>
            <a:noFill/>
          </a:ln>
        </p:spPr>
        <p:txBody>
          <a:bodyPr spcFirstLastPara="1" wrap="square" lIns="91425" tIns="91425" rIns="91425" bIns="91425" anchor="t" anchorCtr="0">
            <a:noAutofit/>
          </a:bodyPr>
          <a:lstStyle/>
          <a:p>
            <a:pPr marL="76200">
              <a:lnSpc>
                <a:spcPct val="115000"/>
              </a:lnSpc>
              <a:buClr>
                <a:srgbClr val="434343"/>
              </a:buClr>
              <a:buSzPts val="2400"/>
            </a:pPr>
            <a:r>
              <a:rPr lang="en-GB" sz="6000" b="1" dirty="0">
                <a:solidFill>
                  <a:schemeClr val="tx1">
                    <a:lumMod val="65000"/>
                    <a:lumOff val="35000"/>
                  </a:schemeClr>
                </a:solidFill>
                <a:latin typeface="Arial"/>
                <a:cs typeface="Arial"/>
              </a:rPr>
              <a:t>Reference List</a:t>
            </a:r>
          </a:p>
          <a:p>
            <a:pPr marL="76200">
              <a:lnSpc>
                <a:spcPct val="114999"/>
              </a:lnSpc>
            </a:pPr>
            <a:endParaRPr lang="en-GB" sz="4800" dirty="0">
              <a:latin typeface="Arial"/>
              <a:cs typeface="Arial"/>
            </a:endParaRPr>
          </a:p>
          <a:p>
            <a:pPr marL="647700" indent="-571500">
              <a:lnSpc>
                <a:spcPct val="114999"/>
              </a:lnSpc>
              <a:buFont typeface="Arial"/>
              <a:buChar char="•"/>
            </a:pPr>
            <a:r>
              <a:rPr lang="en-US" sz="4400" dirty="0">
                <a:solidFill>
                  <a:schemeClr val="tx1">
                    <a:lumMod val="65000"/>
                    <a:lumOff val="35000"/>
                  </a:schemeClr>
                </a:solidFill>
                <a:latin typeface="Calibri"/>
                <a:ea typeface="+mn-lt"/>
                <a:cs typeface="Times New Roman"/>
              </a:rPr>
              <a:t>Azeez, I. (2023). ‘Oral Participation in Class, Problems, and Solutions’. </a:t>
            </a:r>
            <a:r>
              <a:rPr lang="en-US" sz="4400" i="1" dirty="0">
                <a:solidFill>
                  <a:schemeClr val="tx1">
                    <a:lumMod val="65000"/>
                    <a:lumOff val="35000"/>
                  </a:schemeClr>
                </a:solidFill>
                <a:latin typeface="Calibri"/>
                <a:ea typeface="+mn-lt"/>
                <a:cs typeface="Times New Roman"/>
              </a:rPr>
              <a:t>Cihan University-Erbil Journal of Humanities and Social Sciences</a:t>
            </a:r>
            <a:r>
              <a:rPr lang="en-US" sz="4400" dirty="0">
                <a:solidFill>
                  <a:schemeClr val="tx1">
                    <a:lumMod val="65000"/>
                    <a:lumOff val="35000"/>
                  </a:schemeClr>
                </a:solidFill>
                <a:latin typeface="Calibri"/>
                <a:ea typeface="+mn-lt"/>
                <a:cs typeface="Times New Roman"/>
              </a:rPr>
              <a:t>. 7(1), pp. 126-131. Available at: </a:t>
            </a:r>
            <a:r>
              <a:rPr lang="en-US" sz="4400" u="sng" dirty="0">
                <a:solidFill>
                  <a:schemeClr val="tx1">
                    <a:lumMod val="65000"/>
                    <a:lumOff val="35000"/>
                  </a:schemeClr>
                </a:solidFill>
                <a:latin typeface="Calibri"/>
                <a:ea typeface="+mn-lt"/>
                <a:cs typeface="Times New Roman"/>
                <a:hlinkClick r:id="rId3">
                  <a:extLst>
                    <a:ext uri="{A12FA001-AC4F-418D-AE19-62706E023703}">
                      <ahyp:hlinkClr xmlns:ahyp="http://schemas.microsoft.com/office/drawing/2018/hyperlinkcolor" val="tx"/>
                    </a:ext>
                  </a:extLst>
                </a:hlinkClick>
              </a:rPr>
              <a:t>10.24086/cuejhss.v7n1y2023.pp126-131</a:t>
            </a:r>
            <a:r>
              <a:rPr lang="en-US" sz="4400" u="sng" dirty="0">
                <a:solidFill>
                  <a:schemeClr val="tx1">
                    <a:lumMod val="65000"/>
                    <a:lumOff val="35000"/>
                  </a:schemeClr>
                </a:solidFill>
                <a:latin typeface="Calibri"/>
                <a:ea typeface="+mn-lt"/>
                <a:cs typeface="Times New Roman"/>
              </a:rPr>
              <a:t> </a:t>
            </a:r>
            <a:r>
              <a:rPr lang="en-US" sz="4400" dirty="0">
                <a:solidFill>
                  <a:schemeClr val="tx1">
                    <a:lumMod val="65000"/>
                    <a:lumOff val="35000"/>
                  </a:schemeClr>
                </a:solidFill>
                <a:latin typeface="Calibri"/>
                <a:ea typeface="+mn-lt"/>
                <a:cs typeface="Times New Roman"/>
              </a:rPr>
              <a:t>[Accessed on 13 March 2025].</a:t>
            </a:r>
          </a:p>
          <a:p>
            <a:pPr marL="647700" indent="-571500">
              <a:lnSpc>
                <a:spcPct val="114999"/>
              </a:lnSpc>
              <a:buFont typeface="Arial"/>
              <a:buChar char="•"/>
            </a:pPr>
            <a:endParaRPr lang="en-US" sz="4400" dirty="0">
              <a:solidFill>
                <a:schemeClr val="tx1">
                  <a:lumMod val="65000"/>
                  <a:lumOff val="35000"/>
                </a:schemeClr>
              </a:solidFill>
              <a:ea typeface="+mn-lt"/>
              <a:cs typeface="Times New Roman"/>
            </a:endParaRPr>
          </a:p>
          <a:p>
            <a:pPr marL="647700" indent="-571500">
              <a:lnSpc>
                <a:spcPct val="114999"/>
              </a:lnSpc>
              <a:buFont typeface="Arial"/>
              <a:buChar char="•"/>
            </a:pPr>
            <a:r>
              <a:rPr lang="en-US" sz="4400" dirty="0">
                <a:solidFill>
                  <a:schemeClr val="tx1">
                    <a:lumMod val="65000"/>
                    <a:lumOff val="35000"/>
                  </a:schemeClr>
                </a:solidFill>
                <a:ea typeface="+mn-lt"/>
                <a:cs typeface="+mn-lt"/>
              </a:rPr>
              <a:t>European University Association, (2019) ‘Promoting active learning in universities Thematic Peer Group Report’,</a:t>
            </a:r>
            <a:r>
              <a:rPr lang="en-US" sz="4400" i="1" dirty="0">
                <a:solidFill>
                  <a:schemeClr val="tx1">
                    <a:lumMod val="65000"/>
                    <a:lumOff val="35000"/>
                  </a:schemeClr>
                </a:solidFill>
                <a:ea typeface="+mn-lt"/>
                <a:cs typeface="+mn-lt"/>
              </a:rPr>
              <a:t> Learning and Teaching Paper 5</a:t>
            </a:r>
            <a:r>
              <a:rPr lang="en-US" sz="4400" dirty="0">
                <a:solidFill>
                  <a:schemeClr val="tx1">
                    <a:lumMod val="65000"/>
                    <a:lumOff val="35000"/>
                  </a:schemeClr>
                </a:solidFill>
                <a:ea typeface="+mn-lt"/>
                <a:cs typeface="+mn-lt"/>
              </a:rPr>
              <a:t>.  Available at: </a:t>
            </a:r>
            <a:r>
              <a:rPr lang="en-US" sz="4400" u="sng" dirty="0">
                <a:solidFill>
                  <a:schemeClr val="tx1">
                    <a:lumMod val="65000"/>
                    <a:lumOff val="35000"/>
                  </a:schemeClr>
                </a:solidFill>
                <a:ea typeface="+mn-lt"/>
                <a:cs typeface="+mn-lt"/>
                <a:hlinkClick r:id="rId4">
                  <a:extLst>
                    <a:ext uri="{A12FA001-AC4F-418D-AE19-62706E023703}">
                      <ahyp:hlinkClr xmlns:ahyp="http://schemas.microsoft.com/office/drawing/2018/hyperlinkcolor" val="tx"/>
                    </a:ext>
                  </a:extLst>
                </a:hlinkClick>
              </a:rPr>
              <a:t>https://www.eua.eu/downloads/publications/eua%20tpg%20report%205-%20promoting%20active%20learning%20in%20universities.pdf</a:t>
            </a:r>
            <a:r>
              <a:rPr lang="en-US" sz="4400" dirty="0">
                <a:solidFill>
                  <a:schemeClr val="tx1">
                    <a:lumMod val="65000"/>
                    <a:lumOff val="35000"/>
                  </a:schemeClr>
                </a:solidFill>
                <a:ea typeface="+mn-lt"/>
                <a:cs typeface="+mn-lt"/>
              </a:rPr>
              <a:t> (Accessed March 11 2025).</a:t>
            </a:r>
          </a:p>
          <a:p>
            <a:pPr marL="647700" indent="-571500">
              <a:lnSpc>
                <a:spcPct val="114999"/>
              </a:lnSpc>
              <a:buFont typeface="Arial"/>
              <a:buChar char="•"/>
            </a:pPr>
            <a:endParaRPr lang="en-US" sz="4400" dirty="0">
              <a:solidFill>
                <a:schemeClr val="tx1">
                  <a:lumMod val="65000"/>
                  <a:lumOff val="35000"/>
                </a:schemeClr>
              </a:solidFill>
              <a:ea typeface="+mn-lt"/>
              <a:cs typeface="+mn-lt"/>
            </a:endParaRPr>
          </a:p>
          <a:p>
            <a:pPr marL="647700" indent="-571500">
              <a:lnSpc>
                <a:spcPct val="114999"/>
              </a:lnSpc>
              <a:buFont typeface="Arial"/>
              <a:buChar char="•"/>
            </a:pPr>
            <a:r>
              <a:rPr lang="en-US" sz="4400" dirty="0">
                <a:solidFill>
                  <a:schemeClr val="tx1">
                    <a:lumMod val="65000"/>
                    <a:lumOff val="35000"/>
                  </a:schemeClr>
                </a:solidFill>
                <a:ea typeface="+mn-lt"/>
                <a:cs typeface="+mn-lt"/>
              </a:rPr>
              <a:t>Grieve, R., Woodley, J., Hunt, S. E., McKay, A. (2021). ‘Student fears of oral presentations and public speaking in higher education: a qualitative survey’. </a:t>
            </a:r>
            <a:r>
              <a:rPr lang="en-US" sz="4400" i="1" dirty="0">
                <a:solidFill>
                  <a:schemeClr val="tx1">
                    <a:lumMod val="65000"/>
                    <a:lumOff val="35000"/>
                  </a:schemeClr>
                </a:solidFill>
                <a:ea typeface="+mn-lt"/>
                <a:cs typeface="+mn-lt"/>
              </a:rPr>
              <a:t>Journal of Further and Higher Education</a:t>
            </a:r>
            <a:r>
              <a:rPr lang="en-US" sz="4400" dirty="0">
                <a:solidFill>
                  <a:schemeClr val="tx1">
                    <a:lumMod val="65000"/>
                    <a:lumOff val="35000"/>
                  </a:schemeClr>
                </a:solidFill>
                <a:ea typeface="+mn-lt"/>
                <a:cs typeface="+mn-lt"/>
              </a:rPr>
              <a:t>, 45(9), pp. 1281–1293. Available at: </a:t>
            </a:r>
            <a:r>
              <a:rPr lang="en-US" sz="4400" u="sng" dirty="0">
                <a:solidFill>
                  <a:schemeClr val="tx1">
                    <a:lumMod val="65000"/>
                    <a:lumOff val="35000"/>
                  </a:schemeClr>
                </a:solidFill>
                <a:ea typeface="+mn-lt"/>
                <a:cs typeface="+mn-lt"/>
                <a:hlinkClick r:id="rId5">
                  <a:extLst>
                    <a:ext uri="{A12FA001-AC4F-418D-AE19-62706E023703}">
                      <ahyp:hlinkClr xmlns:ahyp="http://schemas.microsoft.com/office/drawing/2018/hyperlinkcolor" val="tx"/>
                    </a:ext>
                  </a:extLst>
                </a:hlinkClick>
              </a:rPr>
              <a:t>https://doi.org/10.1080/0309877X.2021.1948509\</a:t>
            </a:r>
            <a:endParaRPr lang="en-US" sz="4400">
              <a:solidFill>
                <a:schemeClr val="tx1">
                  <a:lumMod val="65000"/>
                  <a:lumOff val="35000"/>
                </a:schemeClr>
              </a:solidFill>
              <a:ea typeface="+mn-lt"/>
              <a:cs typeface="+mn-lt"/>
              <a:hlinkClick r:id="" action="ppaction://noaction">
                <a:extLst>
                  <a:ext uri="{A12FA001-AC4F-418D-AE19-62706E023703}">
                    <ahyp:hlinkClr xmlns:ahyp="http://schemas.microsoft.com/office/drawing/2018/hyperlinkcolor" val="tx"/>
                  </a:ext>
                </a:extLst>
              </a:hlinkClick>
            </a:endParaRPr>
          </a:p>
          <a:p>
            <a:pPr marL="647700" indent="-571500">
              <a:lnSpc>
                <a:spcPct val="114999"/>
              </a:lnSpc>
              <a:buFont typeface="Arial"/>
              <a:buChar char="•"/>
            </a:pPr>
            <a:endParaRPr lang="en-US" sz="4400" dirty="0">
              <a:solidFill>
                <a:schemeClr val="tx1">
                  <a:lumMod val="65000"/>
                  <a:lumOff val="35000"/>
                </a:schemeClr>
              </a:solidFill>
              <a:ea typeface="+mn-lt"/>
              <a:cs typeface="+mn-lt"/>
            </a:endParaRPr>
          </a:p>
          <a:p>
            <a:pPr marL="647700" indent="-571500">
              <a:lnSpc>
                <a:spcPct val="114999"/>
              </a:lnSpc>
              <a:buFont typeface="Arial"/>
              <a:buChar char="•"/>
            </a:pPr>
            <a:r>
              <a:rPr lang="en-US" sz="4400" dirty="0">
                <a:solidFill>
                  <a:schemeClr val="tx1">
                    <a:lumMod val="65000"/>
                    <a:lumOff val="35000"/>
                  </a:schemeClr>
                </a:solidFill>
                <a:ea typeface="+mn-lt"/>
                <a:cs typeface="+mn-lt"/>
              </a:rPr>
              <a:t>Macfarlane, B. (2014) ‘Its ok to be shy’ </a:t>
            </a:r>
            <a:r>
              <a:rPr lang="en-US" sz="4400" i="1" dirty="0">
                <a:solidFill>
                  <a:schemeClr val="tx1">
                    <a:lumMod val="65000"/>
                    <a:lumOff val="35000"/>
                  </a:schemeClr>
                </a:solidFill>
                <a:ea typeface="+mn-lt"/>
                <a:cs typeface="+mn-lt"/>
              </a:rPr>
              <a:t>Times Higher Education</a:t>
            </a:r>
            <a:r>
              <a:rPr lang="en-US" sz="4400" dirty="0">
                <a:solidFill>
                  <a:schemeClr val="tx1">
                    <a:lumMod val="65000"/>
                    <a:lumOff val="35000"/>
                  </a:schemeClr>
                </a:solidFill>
                <a:ea typeface="+mn-lt"/>
                <a:cs typeface="+mn-lt"/>
              </a:rPr>
              <a:t>, 25 September. Available at: </a:t>
            </a:r>
            <a:r>
              <a:rPr lang="en-US" sz="4400" u="sng" dirty="0">
                <a:solidFill>
                  <a:schemeClr val="tx1">
                    <a:lumMod val="65000"/>
                    <a:lumOff val="35000"/>
                  </a:schemeClr>
                </a:solidFill>
                <a:ea typeface="+mn-lt"/>
                <a:cs typeface="+mn-lt"/>
                <a:hlinkClick r:id="rId6">
                  <a:extLst>
                    <a:ext uri="{A12FA001-AC4F-418D-AE19-62706E023703}">
                      <ahyp:hlinkClr xmlns:ahyp="http://schemas.microsoft.com/office/drawing/2018/hyperlinkcolor" val="tx"/>
                    </a:ext>
                  </a:extLst>
                </a:hlinkClick>
              </a:rPr>
              <a:t>https://www.timeshighereducation.com/its-ok-to-be-shy/2015871.article</a:t>
            </a:r>
            <a:r>
              <a:rPr lang="en-US" sz="4400" dirty="0">
                <a:solidFill>
                  <a:schemeClr val="tx1">
                    <a:lumMod val="65000"/>
                    <a:lumOff val="35000"/>
                  </a:schemeClr>
                </a:solidFill>
                <a:ea typeface="+mn-lt"/>
                <a:cs typeface="+mn-lt"/>
              </a:rPr>
              <a:t> (Accessed 15 March 2025).</a:t>
            </a:r>
          </a:p>
          <a:p>
            <a:pPr marL="647700" indent="-571500">
              <a:lnSpc>
                <a:spcPct val="114999"/>
              </a:lnSpc>
              <a:buFont typeface="Arial"/>
              <a:buChar char="•"/>
            </a:pPr>
            <a:endParaRPr lang="en-US" sz="4400" dirty="0">
              <a:solidFill>
                <a:schemeClr val="tx1">
                  <a:lumMod val="65000"/>
                  <a:lumOff val="35000"/>
                </a:schemeClr>
              </a:solidFill>
              <a:ea typeface="+mn-lt"/>
              <a:cs typeface="+mn-lt"/>
            </a:endParaRPr>
          </a:p>
          <a:p>
            <a:pPr marL="647700" indent="-571500">
              <a:lnSpc>
                <a:spcPct val="114999"/>
              </a:lnSpc>
              <a:buFont typeface="Arial"/>
              <a:buChar char="•"/>
            </a:pPr>
            <a:r>
              <a:rPr lang="en-US" sz="4400" dirty="0">
                <a:solidFill>
                  <a:schemeClr val="tx1">
                    <a:lumMod val="65000"/>
                    <a:lumOff val="35000"/>
                  </a:schemeClr>
                </a:solidFill>
                <a:ea typeface="+mn-lt"/>
                <a:cs typeface="+mn-lt"/>
              </a:rPr>
              <a:t>Medaille, A., Usinger, J. ‘Quiet Students’ Experiences with the Physical, Pedagogical, and Psychosocial Aspects of the Classroom Environment’ </a:t>
            </a:r>
            <a:r>
              <a:rPr lang="en-US" sz="4400" i="1" dirty="0">
                <a:solidFill>
                  <a:schemeClr val="tx1">
                    <a:lumMod val="65000"/>
                    <a:lumOff val="35000"/>
                  </a:schemeClr>
                </a:solidFill>
                <a:ea typeface="+mn-lt"/>
                <a:cs typeface="+mn-lt"/>
              </a:rPr>
              <a:t>Educational Research: Theory and Practice</a:t>
            </a:r>
            <a:r>
              <a:rPr lang="en-US" sz="4400" dirty="0">
                <a:solidFill>
                  <a:schemeClr val="tx1">
                    <a:lumMod val="65000"/>
                    <a:lumOff val="35000"/>
                  </a:schemeClr>
                </a:solidFill>
                <a:ea typeface="+mn-lt"/>
                <a:cs typeface="+mn-lt"/>
              </a:rPr>
              <a:t>, 31(2), pp. 41-55. Available at: </a:t>
            </a:r>
            <a:r>
              <a:rPr lang="en-US" sz="4400" u="sng" dirty="0">
                <a:solidFill>
                  <a:schemeClr val="tx1">
                    <a:lumMod val="65000"/>
                    <a:lumOff val="35000"/>
                  </a:schemeClr>
                </a:solidFill>
                <a:ea typeface="+mn-lt"/>
                <a:cs typeface="+mn-lt"/>
                <a:hlinkClick r:id="rId7">
                  <a:extLst>
                    <a:ext uri="{A12FA001-AC4F-418D-AE19-62706E023703}">
                      <ahyp:hlinkClr xmlns:ahyp="http://schemas.microsoft.com/office/drawing/2018/hyperlinkcolor" val="tx"/>
                    </a:ext>
                  </a:extLst>
                </a:hlinkClick>
              </a:rPr>
              <a:t>https://files.eric.ed.gov/fulltext/EJ1274336.pdf</a:t>
            </a:r>
            <a:endParaRPr lang="en-US" sz="4400" dirty="0">
              <a:solidFill>
                <a:schemeClr val="tx1">
                  <a:lumMod val="65000"/>
                  <a:lumOff val="35000"/>
                </a:schemeClr>
              </a:solidFill>
              <a:ea typeface="+mn-lt"/>
              <a:cs typeface="+mn-lt"/>
            </a:endParaRPr>
          </a:p>
          <a:p>
            <a:pPr marL="647700" indent="-571500">
              <a:lnSpc>
                <a:spcPct val="114999"/>
              </a:lnSpc>
              <a:buFont typeface="Arial"/>
              <a:buChar char="•"/>
            </a:pPr>
            <a:endParaRPr lang="en-US" sz="4400" dirty="0">
              <a:solidFill>
                <a:schemeClr val="tx1">
                  <a:lumMod val="65000"/>
                  <a:lumOff val="35000"/>
                </a:schemeClr>
              </a:solidFill>
              <a:latin typeface="Calibri" panose="020F0502020204030204"/>
              <a:ea typeface="+mn-lt"/>
              <a:cs typeface="Times New Roman"/>
            </a:endParaRPr>
          </a:p>
          <a:p>
            <a:pPr marL="647700" indent="-571500">
              <a:lnSpc>
                <a:spcPct val="114999"/>
              </a:lnSpc>
              <a:buFont typeface="Arial"/>
              <a:buChar char="•"/>
            </a:pPr>
            <a:r>
              <a:rPr lang="en-US" sz="4400" dirty="0">
                <a:solidFill>
                  <a:schemeClr val="tx1">
                    <a:lumMod val="65000"/>
                    <a:lumOff val="35000"/>
                  </a:schemeClr>
                </a:solidFill>
                <a:ea typeface="+mn-lt"/>
                <a:cs typeface="+mn-lt"/>
              </a:rPr>
              <a:t>Reece, and Walker, (2006) Teaching, training and learning: A practical guide. (6 ed). Tyne and Wear: Business Education Publishers Limited.</a:t>
            </a:r>
          </a:p>
          <a:p>
            <a:pPr marL="647700" indent="-571500">
              <a:lnSpc>
                <a:spcPct val="114999"/>
              </a:lnSpc>
              <a:buFont typeface="Arial"/>
              <a:buChar char="•"/>
            </a:pPr>
            <a:endParaRPr lang="en-US" sz="4400" dirty="0">
              <a:solidFill>
                <a:schemeClr val="tx1">
                  <a:lumMod val="65000"/>
                  <a:lumOff val="35000"/>
                </a:schemeClr>
              </a:solidFill>
              <a:ea typeface="+mn-lt"/>
              <a:cs typeface="+mn-lt"/>
            </a:endParaRPr>
          </a:p>
          <a:p>
            <a:pPr marL="647700" indent="-571500">
              <a:lnSpc>
                <a:spcPct val="114999"/>
              </a:lnSpc>
              <a:buFont typeface="Arial"/>
              <a:buChar char="•"/>
            </a:pPr>
            <a:r>
              <a:rPr lang="en-US" sz="4400" dirty="0">
                <a:solidFill>
                  <a:schemeClr val="tx1">
                    <a:lumMod val="65000"/>
                    <a:lumOff val="35000"/>
                  </a:schemeClr>
                </a:solidFill>
                <a:ea typeface="+mn-lt"/>
                <a:cs typeface="+mn-lt"/>
              </a:rPr>
              <a:t>Reeger, B., Hoes, A, C., van Amstel van Saane, M., </a:t>
            </a:r>
            <a:r>
              <a:rPr lang="en-US" sz="4400" dirty="0" err="1">
                <a:solidFill>
                  <a:schemeClr val="tx1">
                    <a:lumMod val="65000"/>
                    <a:lumOff val="35000"/>
                  </a:schemeClr>
                </a:solidFill>
                <a:ea typeface="+mn-lt"/>
                <a:cs typeface="+mn-lt"/>
              </a:rPr>
              <a:t>Flinterman</a:t>
            </a:r>
            <a:r>
              <a:rPr lang="en-US" sz="4400" dirty="0">
                <a:solidFill>
                  <a:schemeClr val="tx1">
                    <a:lumMod val="65000"/>
                    <a:lumOff val="35000"/>
                  </a:schemeClr>
                </a:solidFill>
                <a:ea typeface="+mn-lt"/>
                <a:cs typeface="+mn-lt"/>
              </a:rPr>
              <a:t>, F and Bunders, J. (2009) ‘Six Guiding Principles for Evaluating Mode-2 Strategies for Sustainable Development’, American Journal of Evaluation’, </a:t>
            </a:r>
            <a:r>
              <a:rPr lang="en-US" sz="4400" i="1" dirty="0">
                <a:solidFill>
                  <a:schemeClr val="tx1">
                    <a:lumMod val="65000"/>
                    <a:lumOff val="35000"/>
                  </a:schemeClr>
                </a:solidFill>
                <a:ea typeface="+mn-lt"/>
                <a:cs typeface="+mn-lt"/>
              </a:rPr>
              <a:t>American Journal of Evaluation</a:t>
            </a:r>
            <a:r>
              <a:rPr lang="en-US" sz="4400" dirty="0">
                <a:solidFill>
                  <a:schemeClr val="tx1">
                    <a:lumMod val="65000"/>
                    <a:lumOff val="35000"/>
                  </a:schemeClr>
                </a:solidFill>
                <a:ea typeface="+mn-lt"/>
                <a:cs typeface="+mn-lt"/>
              </a:rPr>
              <a:t>, 30(2), pp. 515-537. Available at:  </a:t>
            </a:r>
            <a:r>
              <a:rPr lang="en-US" sz="4400" u="sng" dirty="0">
                <a:solidFill>
                  <a:schemeClr val="tx1">
                    <a:lumMod val="65000"/>
                    <a:lumOff val="35000"/>
                  </a:schemeClr>
                </a:solidFill>
                <a:ea typeface="+mn-lt"/>
                <a:cs typeface="+mn-lt"/>
                <a:hlinkClick r:id="rId8">
                  <a:extLst>
                    <a:ext uri="{A12FA001-AC4F-418D-AE19-62706E023703}">
                      <ahyp:hlinkClr xmlns:ahyp="http://schemas.microsoft.com/office/drawing/2018/hyperlinkcolor" val="tx"/>
                    </a:ext>
                  </a:extLst>
                </a:hlinkClick>
              </a:rPr>
              <a:t>https://www.researchgate.net/publication/41167459_Six_Guiding_Principles_for_Evaluating_Mode-2_Strategies_for_Sustainable_Development</a:t>
            </a:r>
            <a:endParaRPr lang="en-US" sz="4400" dirty="0">
              <a:solidFill>
                <a:schemeClr val="tx1">
                  <a:lumMod val="65000"/>
                  <a:lumOff val="35000"/>
                </a:schemeClr>
              </a:solidFill>
              <a:ea typeface="+mn-lt"/>
              <a:cs typeface="+mn-lt"/>
            </a:endParaRPr>
          </a:p>
          <a:p>
            <a:pPr marL="647700" indent="-571500">
              <a:lnSpc>
                <a:spcPct val="114999"/>
              </a:lnSpc>
              <a:buFont typeface="Arial"/>
              <a:buChar char="•"/>
            </a:pPr>
            <a:endParaRPr lang="en-US" sz="4400" u="sng" dirty="0">
              <a:solidFill>
                <a:schemeClr val="tx1">
                  <a:lumMod val="65000"/>
                  <a:lumOff val="35000"/>
                </a:schemeClr>
              </a:solidFill>
              <a:ea typeface="+mn-lt"/>
              <a:cs typeface="+mn-lt"/>
            </a:endParaRPr>
          </a:p>
          <a:p>
            <a:pPr marL="647700" indent="-571500">
              <a:lnSpc>
                <a:spcPct val="114999"/>
              </a:lnSpc>
              <a:buFont typeface="Arial"/>
              <a:buChar char="•"/>
            </a:pPr>
            <a:r>
              <a:rPr lang="en-US" sz="4400" dirty="0">
                <a:solidFill>
                  <a:schemeClr val="tx1">
                    <a:lumMod val="65000"/>
                    <a:lumOff val="35000"/>
                  </a:schemeClr>
                </a:solidFill>
                <a:ea typeface="+mn-lt"/>
                <a:cs typeface="+mn-lt"/>
              </a:rPr>
              <a:t>Smith, M. K. (2001, 2013). ‘Chris Argyris: theories of action, double-loop learning and organizational learning’, </a:t>
            </a:r>
            <a:r>
              <a:rPr lang="en-US" sz="4400" i="1" dirty="0">
                <a:solidFill>
                  <a:schemeClr val="tx1">
                    <a:lumMod val="65000"/>
                    <a:lumOff val="35000"/>
                  </a:schemeClr>
                </a:solidFill>
                <a:ea typeface="+mn-lt"/>
                <a:cs typeface="+mn-lt"/>
              </a:rPr>
              <a:t>The encyclopedia of pedagogy and informal education</a:t>
            </a:r>
            <a:r>
              <a:rPr lang="en-US" sz="4400" dirty="0">
                <a:solidFill>
                  <a:schemeClr val="tx1">
                    <a:lumMod val="65000"/>
                    <a:lumOff val="35000"/>
                  </a:schemeClr>
                </a:solidFill>
                <a:ea typeface="+mn-lt"/>
                <a:cs typeface="+mn-lt"/>
              </a:rPr>
              <a:t>. Available at: [</a:t>
            </a:r>
            <a:r>
              <a:rPr lang="en-US" sz="4400" u="sng" dirty="0">
                <a:solidFill>
                  <a:schemeClr val="tx1">
                    <a:lumMod val="65000"/>
                    <a:lumOff val="35000"/>
                  </a:schemeClr>
                </a:solidFill>
                <a:ea typeface="+mn-lt"/>
                <a:cs typeface="+mn-lt"/>
                <a:hlinkClick r:id="rId9">
                  <a:extLst>
                    <a:ext uri="{A12FA001-AC4F-418D-AE19-62706E023703}">
                      <ahyp:hlinkClr xmlns:ahyp="http://schemas.microsoft.com/office/drawing/2018/hyperlinkcolor" val="tx"/>
                    </a:ext>
                  </a:extLst>
                </a:hlinkClick>
              </a:rPr>
              <a:t>https://infed.org/mobi/chris-argyris-theories-of-action-double-loop-learning-and-organizational-learning/</a:t>
            </a:r>
            <a:r>
              <a:rPr lang="en-US" sz="4400" dirty="0">
                <a:solidFill>
                  <a:schemeClr val="tx1">
                    <a:lumMod val="65000"/>
                    <a:lumOff val="35000"/>
                  </a:schemeClr>
                </a:solidFill>
                <a:ea typeface="+mn-lt"/>
                <a:cs typeface="+mn-lt"/>
              </a:rPr>
              <a:t>. (Accessed March 27 2025).</a:t>
            </a:r>
          </a:p>
          <a:p>
            <a:pPr marL="647700" indent="-571500">
              <a:lnSpc>
                <a:spcPct val="114999"/>
              </a:lnSpc>
              <a:buFont typeface="Arial"/>
              <a:buChar char="•"/>
            </a:pPr>
            <a:endParaRPr lang="en-US" sz="4400" dirty="0">
              <a:solidFill>
                <a:schemeClr val="tx1">
                  <a:lumMod val="65000"/>
                  <a:lumOff val="35000"/>
                </a:schemeClr>
              </a:solidFill>
              <a:ea typeface="+mn-lt"/>
              <a:cs typeface="+mn-lt"/>
            </a:endParaRPr>
          </a:p>
          <a:p>
            <a:pPr marL="647700" indent="-571500">
              <a:lnSpc>
                <a:spcPct val="114999"/>
              </a:lnSpc>
              <a:buFont typeface="Arial"/>
              <a:buChar char="•"/>
            </a:pPr>
            <a:r>
              <a:rPr lang="en-US" sz="4400" dirty="0">
                <a:solidFill>
                  <a:schemeClr val="tx1">
                    <a:lumMod val="65000"/>
                    <a:lumOff val="35000"/>
                  </a:schemeClr>
                </a:solidFill>
                <a:ea typeface="+mn-lt"/>
                <a:cs typeface="+mn-lt"/>
              </a:rPr>
              <a:t>The Higher Education Acadamy (2008) Active learning. Available at:</a:t>
            </a:r>
            <a:r>
              <a:rPr lang="en-US" sz="4400" b="1" dirty="0">
                <a:solidFill>
                  <a:schemeClr val="tx1">
                    <a:lumMod val="65000"/>
                    <a:lumOff val="35000"/>
                  </a:schemeClr>
                </a:solidFill>
                <a:ea typeface="+mn-lt"/>
                <a:cs typeface="+mn-lt"/>
              </a:rPr>
              <a:t> </a:t>
            </a:r>
            <a:r>
              <a:rPr lang="en-US" sz="4400" u="sng" dirty="0">
                <a:solidFill>
                  <a:schemeClr val="tx1">
                    <a:lumMod val="65000"/>
                    <a:lumOff val="35000"/>
                  </a:schemeClr>
                </a:solidFill>
                <a:ea typeface="+mn-lt"/>
                <a:cs typeface="+mn-lt"/>
                <a:hlinkClick r:id="rId10">
                  <a:extLst>
                    <a:ext uri="{A12FA001-AC4F-418D-AE19-62706E023703}">
                      <ahyp:hlinkClr xmlns:ahyp="http://schemas.microsoft.com/office/drawing/2018/hyperlinkcolor" val="tx"/>
                    </a:ext>
                  </a:extLst>
                </a:hlinkClick>
              </a:rPr>
              <a:t>https://s3.eu-west-2.amazonaws.com/assets.creode.advancehe-document-manager/documents/hea/private/active-learning_1568036638.pdf</a:t>
            </a:r>
            <a:r>
              <a:rPr lang="en-US" sz="4400" dirty="0">
                <a:solidFill>
                  <a:schemeClr val="tx1">
                    <a:lumMod val="65000"/>
                    <a:lumOff val="35000"/>
                  </a:schemeClr>
                </a:solidFill>
                <a:ea typeface="+mn-lt"/>
                <a:cs typeface="+mn-lt"/>
              </a:rPr>
              <a:t> [Accessed March 27 2025].</a:t>
            </a:r>
          </a:p>
          <a:p>
            <a:pPr marL="647700" indent="-571500">
              <a:lnSpc>
                <a:spcPct val="114999"/>
              </a:lnSpc>
              <a:buFont typeface="Arial"/>
              <a:buChar char="•"/>
            </a:pPr>
            <a:endParaRPr lang="en-US" sz="4400" dirty="0">
              <a:solidFill>
                <a:schemeClr val="tx1">
                  <a:lumMod val="65000"/>
                  <a:lumOff val="35000"/>
                </a:schemeClr>
              </a:solidFill>
              <a:ea typeface="+mn-lt"/>
              <a:cs typeface="+mn-lt"/>
            </a:endParaRPr>
          </a:p>
          <a:p>
            <a:pPr marL="647700" indent="-571500">
              <a:lnSpc>
                <a:spcPct val="114999"/>
              </a:lnSpc>
              <a:buFont typeface="Arial"/>
              <a:buChar char="•"/>
            </a:pPr>
            <a:r>
              <a:rPr lang="en-US" sz="4400" dirty="0">
                <a:solidFill>
                  <a:schemeClr val="tx1">
                    <a:lumMod val="65000"/>
                    <a:lumOff val="35000"/>
                  </a:schemeClr>
                </a:solidFill>
                <a:ea typeface="+mn-lt"/>
                <a:cs typeface="+mn-lt"/>
              </a:rPr>
              <a:t>University of Cumbria (2020) </a:t>
            </a:r>
            <a:r>
              <a:rPr lang="en-US" sz="4400" i="1" dirty="0">
                <a:solidFill>
                  <a:schemeClr val="tx1">
                    <a:lumMod val="65000"/>
                    <a:lumOff val="35000"/>
                  </a:schemeClr>
                </a:solidFill>
                <a:ea typeface="+mn-lt"/>
                <a:cs typeface="+mn-lt"/>
              </a:rPr>
              <a:t>Gibbs’ reflective cycle.</a:t>
            </a:r>
            <a:r>
              <a:rPr lang="en-US" sz="4400" dirty="0">
                <a:solidFill>
                  <a:schemeClr val="tx1">
                    <a:lumMod val="65000"/>
                    <a:lumOff val="35000"/>
                  </a:schemeClr>
                </a:solidFill>
                <a:ea typeface="+mn-lt"/>
                <a:cs typeface="+mn-lt"/>
              </a:rPr>
              <a:t> Available at: </a:t>
            </a:r>
            <a:r>
              <a:rPr lang="en-US" sz="4400" u="sng" dirty="0">
                <a:solidFill>
                  <a:schemeClr val="tx1">
                    <a:lumMod val="65000"/>
                    <a:lumOff val="35000"/>
                  </a:schemeClr>
                </a:solidFill>
                <a:ea typeface="+mn-lt"/>
                <a:cs typeface="+mn-lt"/>
                <a:hlinkClick r:id="rId11">
                  <a:extLst>
                    <a:ext uri="{A12FA001-AC4F-418D-AE19-62706E023703}">
                      <ahyp:hlinkClr xmlns:ahyp="http://schemas.microsoft.com/office/drawing/2018/hyperlinkcolor" val="tx"/>
                    </a:ext>
                  </a:extLst>
                </a:hlinkClick>
              </a:rPr>
              <a:t>https://my.cumbria.ac.uk/media/MyCumbria/Documents/ReflectiveCycleGibbs.pdf</a:t>
            </a:r>
            <a:r>
              <a:rPr lang="en-US" sz="4400" dirty="0">
                <a:solidFill>
                  <a:schemeClr val="tx1">
                    <a:lumMod val="65000"/>
                    <a:lumOff val="35000"/>
                  </a:schemeClr>
                </a:solidFill>
                <a:ea typeface="+mn-lt"/>
                <a:cs typeface="+mn-lt"/>
              </a:rPr>
              <a:t> </a:t>
            </a:r>
            <a:endParaRPr lang="en-US" sz="4400">
              <a:solidFill>
                <a:schemeClr val="tx1">
                  <a:lumMod val="65000"/>
                  <a:lumOff val="35000"/>
                </a:schemeClr>
              </a:solidFill>
              <a:ea typeface="+mn-lt"/>
              <a:cs typeface="+mn-lt"/>
            </a:endParaRPr>
          </a:p>
        </p:txBody>
      </p:sp>
    </p:spTree>
    <p:extLst>
      <p:ext uri="{BB962C8B-B14F-4D97-AF65-F5344CB8AC3E}">
        <p14:creationId xmlns:p14="http://schemas.microsoft.com/office/powerpoint/2010/main" val="396454342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FA7988A38091A4DAED7331EE70376FC" ma:contentTypeVersion="12" ma:contentTypeDescription="Create a new document." ma:contentTypeScope="" ma:versionID="5d43da6d08d88f14bdc62ed70ceca780">
  <xsd:schema xmlns:xsd="http://www.w3.org/2001/XMLSchema" xmlns:xs="http://www.w3.org/2001/XMLSchema" xmlns:p="http://schemas.microsoft.com/office/2006/metadata/properties" xmlns:ns3="42c4b0f6-c305-4dab-9a48-4c73b012c8f4" xmlns:ns4="14806367-edc0-4056-b868-578e86800830" targetNamespace="http://schemas.microsoft.com/office/2006/metadata/properties" ma:root="true" ma:fieldsID="d5c55ead07f6826342064ba84d634c5d" ns3:_="" ns4:_="">
    <xsd:import namespace="42c4b0f6-c305-4dab-9a48-4c73b012c8f4"/>
    <xsd:import namespace="14806367-edc0-4056-b868-578e86800830"/>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LengthInSeconds"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c4b0f6-c305-4dab-9a48-4c73b012c8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4806367-edc0-4056-b868-578e8680083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2c4b0f6-c305-4dab-9a48-4c73b012c8f4" xsi:nil="true"/>
  </documentManagement>
</p:properties>
</file>

<file path=customXml/itemProps1.xml><?xml version="1.0" encoding="utf-8"?>
<ds:datastoreItem xmlns:ds="http://schemas.openxmlformats.org/officeDocument/2006/customXml" ds:itemID="{5662244F-2131-4B90-96A7-5843B28F7FA4}">
  <ds:schemaRefs>
    <ds:schemaRef ds:uri="14806367-edc0-4056-b868-578e86800830"/>
    <ds:schemaRef ds:uri="42c4b0f6-c305-4dab-9a48-4c73b012c8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9DEB93-8F4E-477E-899D-8ED545004D92}">
  <ds:schemaRefs>
    <ds:schemaRef ds:uri="http://schemas.microsoft.com/sharepoint/v3/contenttype/forms"/>
  </ds:schemaRefs>
</ds:datastoreItem>
</file>

<file path=customXml/itemProps3.xml><?xml version="1.0" encoding="utf-8"?>
<ds:datastoreItem xmlns:ds="http://schemas.openxmlformats.org/officeDocument/2006/customXml" ds:itemID="{1238A233-199B-41FE-8FB5-9189C6F8F1A6}">
  <ds:schemaRefs>
    <ds:schemaRef ds:uri="14806367-edc0-4056-b868-578e86800830"/>
    <ds:schemaRef ds:uri="42c4b0f6-c305-4dab-9a48-4c73b012c8f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2013 - 2022 Theme</Template>
  <Application>Microsoft Office PowerPoint</Application>
  <PresentationFormat>Custom</PresentationFormat>
  <Slides>6</Slides>
  <Notes>6</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2013 - 2022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279</cp:revision>
  <dcterms:modified xsi:type="dcterms:W3CDTF">2025-04-03T16:44:30Z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0x0101009FA7988A38091A4DAED7331EE70376FC</vt:lpwstr>
  </property>
</Properties>
</file>