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77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CC99"/>
    <a:srgbClr val="99FF99"/>
    <a:srgbClr val="008000"/>
    <a:srgbClr val="FF99FF"/>
    <a:srgbClr val="003399"/>
    <a:srgbClr val="66FFFF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2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0C2DCA-FD00-4457-BA20-47FC469F95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44326D-F7C6-4646-BE0D-646F901EC36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53365C-4393-4BCC-BD28-A14D2776DC7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1D7CB8-8C07-48E9-B57C-0509A65E4A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D3C0FC-4C99-4E21-81F4-2CD3789D6C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E501A0-8951-46A0-97DC-E7EADF036D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B430B0-A84D-4796-A3AE-3AB2C88F22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28598C-FADA-4C07-9A8B-AFCB467D8B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EA9208-5D8A-4F80-98CC-FC3E7350C8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BEA184-0BFA-455D-AC97-91C4E54059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691A08-7CC5-40A5-ACCD-6E58BFD92F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1C36182-D1E5-4522-B569-8DE9D276116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8D4F6CE-17D7-4FF2-99E0-1DD8CE8F039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Cwestiynau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Rhannu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Atebwch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cwestiwn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99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24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farblis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4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 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66FF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15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sticeri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3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9FF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28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falwnau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7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CC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30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bathodyn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teilyngdod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5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99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18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gardiau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6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66FF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50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greision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5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9FF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32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rawnwin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4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CC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54 comic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6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99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30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lyfrau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10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66FF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36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deganau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4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9FF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45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bensiliau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9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CC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24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losin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3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 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99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7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35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greonau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5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66FF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40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pren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mesur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4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9FF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42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friciau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7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CC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7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21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dis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3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99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60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gownteri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10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66FF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48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flodau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6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 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9FF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27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flychau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3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CC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Mae 40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gracers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eu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8 o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bobl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.</a:t>
            </a:r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 dirty="0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pob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person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3399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rgbClr val="003399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431</Words>
  <Application>Microsoft Office PowerPoint</Application>
  <PresentationFormat>On-screen Show (4:3)</PresentationFormat>
  <Paragraphs>86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62</cp:revision>
  <dcterms:created xsi:type="dcterms:W3CDTF">2006-03-03T16:34:11Z</dcterms:created>
  <dcterms:modified xsi:type="dcterms:W3CDTF">2014-08-21T08:04:07Z</dcterms:modified>
</cp:coreProperties>
</file>