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handoutMasterIdLst>
    <p:handoutMasterId r:id="rId16"/>
  </p:handoutMasterIdLst>
  <p:sldIdLst>
    <p:sldId id="377" r:id="rId2"/>
    <p:sldId id="329" r:id="rId3"/>
    <p:sldId id="361" r:id="rId4"/>
    <p:sldId id="362" r:id="rId5"/>
    <p:sldId id="283" r:id="rId6"/>
    <p:sldId id="381" r:id="rId7"/>
    <p:sldId id="331" r:id="rId8"/>
    <p:sldId id="341" r:id="rId9"/>
    <p:sldId id="352" r:id="rId10"/>
    <p:sldId id="354" r:id="rId11"/>
    <p:sldId id="356" r:id="rId12"/>
    <p:sldId id="363" r:id="rId13"/>
    <p:sldId id="380" r:id="rId14"/>
  </p:sldIdLst>
  <p:sldSz cx="12192000" cy="6858000"/>
  <p:notesSz cx="9388475" cy="7102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EFF7"/>
          </a:solidFill>
        </a:fill>
      </a:tcStyle>
    </a:wholeTbl>
    <a:band1H>
      <a:tcStyle>
        <a:tcBdr/>
        <a:fill>
          <a:solidFill>
            <a:srgbClr val="D2DEEF"/>
          </a:solidFill>
        </a:fill>
      </a:tcStyle>
    </a:band1H>
    <a:band2H>
      <a:tcStyle>
        <a:tcBdr/>
      </a:tcStyle>
    </a:band2H>
    <a:band1V>
      <a:tcStyle>
        <a:tcBdr/>
        <a:fill>
          <a:solidFill>
            <a:srgbClr val="D2DEEF"/>
          </a:solidFill>
        </a:fill>
      </a:tcStyle>
    </a:band1V>
    <a:band2V>
      <a:tcStyle>
        <a:tcBdr/>
      </a:tcStyle>
    </a:band2V>
    <a:lastCol>
      <a:tcTxStyle b="on">
        <a:font>
          <a:latin typeface="+mn-lt"/>
          <a:ea typeface="+mn-ea"/>
          <a:cs typeface="+mn-cs"/>
        </a:font>
        <a:srgbClr val="FFFFFF"/>
      </a:tcTxStyle>
      <a:tcStyle>
        <a:tcBdr/>
        <a:fill>
          <a:solidFill>
            <a:srgbClr val="5B9BD5"/>
          </a:solidFill>
        </a:fill>
      </a:tcStyle>
    </a:lastCol>
    <a:firstCol>
      <a:tcTxStyle b="on">
        <a:font>
          <a:latin typeface="+mn-lt"/>
          <a:ea typeface="+mn-ea"/>
          <a:cs typeface="+mn-cs"/>
        </a:font>
        <a:srgbClr val="FFFFFF"/>
      </a:tcTxStyle>
      <a:tcStyle>
        <a:tcBdr/>
        <a:fill>
          <a:solidFill>
            <a:srgbClr val="5B9B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B9B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B9BD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A5218FD-917F-6B1C-CDF0-7BCA668BB8D1}"/>
              </a:ext>
            </a:extLst>
          </p:cNvPr>
          <p:cNvSpPr>
            <a:spLocks noGrp="1"/>
          </p:cNvSpPr>
          <p:nvPr>
            <p:ph type="hdr" sz="quarter"/>
          </p:nvPr>
        </p:nvSpPr>
        <p:spPr>
          <a:xfrm>
            <a:off x="0" y="0"/>
            <a:ext cx="4068763" cy="355600"/>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DC16312-F903-337D-8FF4-140C7F245ED2}"/>
              </a:ext>
            </a:extLst>
          </p:cNvPr>
          <p:cNvSpPr>
            <a:spLocks noGrp="1"/>
          </p:cNvSpPr>
          <p:nvPr>
            <p:ph type="dt" sz="quarter" idx="1"/>
          </p:nvPr>
        </p:nvSpPr>
        <p:spPr>
          <a:xfrm>
            <a:off x="5318125" y="0"/>
            <a:ext cx="4068763" cy="355600"/>
          </a:xfrm>
          <a:prstGeom prst="rect">
            <a:avLst/>
          </a:prstGeom>
        </p:spPr>
        <p:txBody>
          <a:bodyPr vert="horz" lIns="91440" tIns="45720" rIns="91440" bIns="45720" rtlCol="0"/>
          <a:lstStyle>
            <a:lvl1pPr algn="r">
              <a:defRPr sz="1200"/>
            </a:lvl1pPr>
          </a:lstStyle>
          <a:p>
            <a:fld id="{15FD81C0-2CFD-4BF7-B1D7-A8EF5D7E4EAE}" type="datetimeFigureOut">
              <a:t>13/07/2026</a:t>
            </a:fld>
            <a:endParaRPr lang="en-US"/>
          </a:p>
        </p:txBody>
      </p:sp>
      <p:sp>
        <p:nvSpPr>
          <p:cNvPr id="4" name="Footer Placeholder 3">
            <a:extLst>
              <a:ext uri="{FF2B5EF4-FFF2-40B4-BE49-F238E27FC236}">
                <a16:creationId xmlns:a16="http://schemas.microsoft.com/office/drawing/2014/main" id="{CAF42A93-7428-3400-C009-3BA28E45AC39}"/>
              </a:ext>
            </a:extLst>
          </p:cNvPr>
          <p:cNvSpPr>
            <a:spLocks noGrp="1"/>
          </p:cNvSpPr>
          <p:nvPr>
            <p:ph type="ftr" sz="quarter" idx="2"/>
          </p:nvPr>
        </p:nvSpPr>
        <p:spPr>
          <a:xfrm>
            <a:off x="0" y="6746875"/>
            <a:ext cx="4068763" cy="3556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595B3F6-AFD1-6EEE-D2B0-D802A68EF71E}"/>
              </a:ext>
            </a:extLst>
          </p:cNvPr>
          <p:cNvSpPr>
            <a:spLocks noGrp="1"/>
          </p:cNvSpPr>
          <p:nvPr>
            <p:ph type="sldNum" sz="quarter" idx="3"/>
          </p:nvPr>
        </p:nvSpPr>
        <p:spPr>
          <a:xfrm>
            <a:off x="5318125" y="6746875"/>
            <a:ext cx="4068763" cy="355600"/>
          </a:xfrm>
          <a:prstGeom prst="rect">
            <a:avLst/>
          </a:prstGeom>
        </p:spPr>
        <p:txBody>
          <a:bodyPr vert="horz" lIns="91440" tIns="45720" rIns="91440" bIns="45720" rtlCol="0" anchor="b"/>
          <a:lstStyle>
            <a:lvl1pPr algn="r">
              <a:defRPr sz="1200"/>
            </a:lvl1pPr>
          </a:lstStyle>
          <a:p>
            <a:fld id="{F1B91205-DB7F-4EA1-92D5-E85156A660AB}" type="slidenum">
              <a:t>‹#›</a:t>
            </a:fld>
            <a:endParaRPr lang="en-US"/>
          </a:p>
        </p:txBody>
      </p:sp>
      <p:sp>
        <p:nvSpPr>
          <p:cNvPr id="6" name="Header Placeholder 1">
            <a:extLst>
              <a:ext uri="{FF2B5EF4-FFF2-40B4-BE49-F238E27FC236}">
                <a16:creationId xmlns:a16="http://schemas.microsoft.com/office/drawing/2014/main" id="{30456E43-8759-F124-A6D7-A018AF39C60F}"/>
              </a:ext>
            </a:extLst>
          </p:cNvPr>
          <p:cNvSpPr txBox="1">
            <a:spLocks noGrp="1"/>
          </p:cNvSpPr>
          <p:nvPr>
            <p:ph type="hdr" sz="quarter"/>
          </p:nvPr>
        </p:nvSpPr>
        <p:spPr>
          <a:xfrm>
            <a:off x="0" y="0"/>
            <a:ext cx="4068339" cy="356359"/>
          </a:xfrm>
          <a:prstGeom prst="rect">
            <a:avLst/>
          </a:prstGeom>
          <a:noFill/>
          <a:ln>
            <a:noFill/>
          </a:ln>
        </p:spPr>
        <p:txBody>
          <a:bodyPr vert="horz" wrap="square" lIns="94228" tIns="47109" rIns="94228" bIns="47109"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7" name="Date Placeholder 2">
            <a:extLst>
              <a:ext uri="{FF2B5EF4-FFF2-40B4-BE49-F238E27FC236}">
                <a16:creationId xmlns:a16="http://schemas.microsoft.com/office/drawing/2014/main" id="{1DAFF40F-B473-8B6C-7D24-FE7E922723E3}"/>
              </a:ext>
            </a:extLst>
          </p:cNvPr>
          <p:cNvSpPr txBox="1">
            <a:spLocks noGrp="1"/>
          </p:cNvSpPr>
          <p:nvPr>
            <p:ph type="dt" sz="quarter" idx="1"/>
          </p:nvPr>
        </p:nvSpPr>
        <p:spPr>
          <a:xfrm>
            <a:off x="5317967" y="0"/>
            <a:ext cx="4068339" cy="356359"/>
          </a:xfrm>
          <a:prstGeom prst="rect">
            <a:avLst/>
          </a:prstGeom>
          <a:noFill/>
          <a:ln>
            <a:noFill/>
          </a:ln>
        </p:spPr>
        <p:txBody>
          <a:bodyPr vert="horz" wrap="square" lIns="94228" tIns="47109" rIns="94228" bIns="47109"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9FAD3BF-2EDC-401D-8510-BA89A1809557}" type="datetime1">
              <a:rPr lang="en-US"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7/13/26</a:t>
            </a:fld>
            <a:endParaRPr lang="en-US" sz="1200" b="0" i="0" u="none" strike="noStrike" kern="1200" cap="none" spc="0" baseline="0">
              <a:solidFill>
                <a:srgbClr val="000000"/>
              </a:solidFill>
              <a:uFillTx/>
              <a:latin typeface="Calibri"/>
            </a:endParaRPr>
          </a:p>
        </p:txBody>
      </p:sp>
      <p:sp>
        <p:nvSpPr>
          <p:cNvPr id="8" name="Footer Placeholder 3">
            <a:extLst>
              <a:ext uri="{FF2B5EF4-FFF2-40B4-BE49-F238E27FC236}">
                <a16:creationId xmlns:a16="http://schemas.microsoft.com/office/drawing/2014/main" id="{95F0BC18-E724-FBE1-7DA3-F115850ACCF2}"/>
              </a:ext>
            </a:extLst>
          </p:cNvPr>
          <p:cNvSpPr txBox="1">
            <a:spLocks noGrp="1"/>
          </p:cNvSpPr>
          <p:nvPr>
            <p:ph type="ftr" sz="quarter" idx="2"/>
          </p:nvPr>
        </p:nvSpPr>
        <p:spPr>
          <a:xfrm>
            <a:off x="0" y="6746123"/>
            <a:ext cx="4068339" cy="356359"/>
          </a:xfrm>
          <a:prstGeom prst="rect">
            <a:avLst/>
          </a:prstGeom>
          <a:noFill/>
          <a:ln>
            <a:noFill/>
          </a:ln>
        </p:spPr>
        <p:txBody>
          <a:bodyPr vert="horz" wrap="square" lIns="94228" tIns="47109" rIns="94228" bIns="47109"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9" name="Slide Number Placeholder 4">
            <a:extLst>
              <a:ext uri="{FF2B5EF4-FFF2-40B4-BE49-F238E27FC236}">
                <a16:creationId xmlns:a16="http://schemas.microsoft.com/office/drawing/2014/main" id="{9EBDFFEE-42E2-A652-456E-EF90B3B785B8}"/>
              </a:ext>
            </a:extLst>
          </p:cNvPr>
          <p:cNvSpPr txBox="1">
            <a:spLocks noGrp="1"/>
          </p:cNvSpPr>
          <p:nvPr>
            <p:ph type="sldNum" sz="quarter" idx="3"/>
          </p:nvPr>
        </p:nvSpPr>
        <p:spPr>
          <a:xfrm>
            <a:off x="5317967" y="6746123"/>
            <a:ext cx="4068339" cy="356359"/>
          </a:xfrm>
          <a:prstGeom prst="rect">
            <a:avLst/>
          </a:prstGeom>
          <a:noFill/>
          <a:ln>
            <a:noFill/>
          </a:ln>
        </p:spPr>
        <p:txBody>
          <a:bodyPr vert="horz" wrap="square" lIns="94228" tIns="47109" rIns="94228" bIns="47109"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0233EDD-30FC-48A9-9E0E-F04CE5CCC732}"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2509492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7ECFCD3C-1473-7C75-8036-53ACC0D8086B}"/>
              </a:ext>
            </a:extLst>
          </p:cNvPr>
          <p:cNvSpPr txBox="1">
            <a:spLocks noGrp="1"/>
          </p:cNvSpPr>
          <p:nvPr>
            <p:ph type="hdr" sz="quarter"/>
          </p:nvPr>
        </p:nvSpPr>
        <p:spPr>
          <a:xfrm>
            <a:off x="0" y="0"/>
            <a:ext cx="4068339" cy="356359"/>
          </a:xfrm>
          <a:prstGeom prst="rect">
            <a:avLst/>
          </a:prstGeom>
          <a:noFill/>
          <a:ln>
            <a:noFill/>
          </a:ln>
        </p:spPr>
        <p:txBody>
          <a:bodyPr vert="horz" wrap="square" lIns="94228" tIns="47109" rIns="94228" bIns="47109"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9" name="Date Placeholder 2">
            <a:extLst>
              <a:ext uri="{FF2B5EF4-FFF2-40B4-BE49-F238E27FC236}">
                <a16:creationId xmlns:a16="http://schemas.microsoft.com/office/drawing/2014/main" id="{0BA35382-25D1-A435-FBCD-2E80EABC0801}"/>
              </a:ext>
            </a:extLst>
          </p:cNvPr>
          <p:cNvSpPr txBox="1">
            <a:spLocks noGrp="1"/>
          </p:cNvSpPr>
          <p:nvPr>
            <p:ph type="dt" idx="1"/>
          </p:nvPr>
        </p:nvSpPr>
        <p:spPr>
          <a:xfrm>
            <a:off x="5317967" y="0"/>
            <a:ext cx="4068339" cy="356359"/>
          </a:xfrm>
          <a:prstGeom prst="rect">
            <a:avLst/>
          </a:prstGeom>
          <a:noFill/>
          <a:ln>
            <a:noFill/>
          </a:ln>
        </p:spPr>
        <p:txBody>
          <a:bodyPr vert="horz" wrap="square" lIns="94228" tIns="47109" rIns="94228" bIns="47109"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9F4928A7-28CC-4C96-B380-F7A35AB54F9D}" type="datetime1">
              <a:rPr lang="en-US"/>
              <a:pPr lvl="0"/>
              <a:t>7/13/26</a:t>
            </a:fld>
            <a:endParaRPr lang="en-US"/>
          </a:p>
        </p:txBody>
      </p:sp>
      <p:sp>
        <p:nvSpPr>
          <p:cNvPr id="10" name="Slide Image Placeholder 3">
            <a:extLst>
              <a:ext uri="{FF2B5EF4-FFF2-40B4-BE49-F238E27FC236}">
                <a16:creationId xmlns:a16="http://schemas.microsoft.com/office/drawing/2014/main" id="{D9AFCF19-E784-F01C-C21D-959CBFA130A3}"/>
              </a:ext>
            </a:extLst>
          </p:cNvPr>
          <p:cNvSpPr>
            <a:spLocks noGrp="1" noRot="1" noChangeAspect="1"/>
          </p:cNvSpPr>
          <p:nvPr>
            <p:ph type="sldImg" idx="2"/>
          </p:nvPr>
        </p:nvSpPr>
        <p:spPr>
          <a:xfrm>
            <a:off x="2563813" y="887416"/>
            <a:ext cx="4260847" cy="2397127"/>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53DA123A-F079-E8A9-ECEA-BC76B20C729B}"/>
              </a:ext>
            </a:extLst>
          </p:cNvPr>
          <p:cNvSpPr txBox="1">
            <a:spLocks noGrp="1"/>
          </p:cNvSpPr>
          <p:nvPr>
            <p:ph type="body" sz="quarter" idx="3"/>
          </p:nvPr>
        </p:nvSpPr>
        <p:spPr>
          <a:xfrm>
            <a:off x="938851" y="3418063"/>
            <a:ext cx="7510781" cy="2796600"/>
          </a:xfrm>
          <a:prstGeom prst="rect">
            <a:avLst/>
          </a:prstGeom>
          <a:noFill/>
          <a:ln>
            <a:noFill/>
          </a:ln>
        </p:spPr>
        <p:txBody>
          <a:bodyPr vert="horz" wrap="square" lIns="94228" tIns="47109" rIns="94228" bIns="47109" anchor="t" anchorCtr="0" compatLnSpc="1">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5">
            <a:extLst>
              <a:ext uri="{FF2B5EF4-FFF2-40B4-BE49-F238E27FC236}">
                <a16:creationId xmlns:a16="http://schemas.microsoft.com/office/drawing/2014/main" id="{2703BFB9-F76C-20D9-9F35-AE8746E30BB0}"/>
              </a:ext>
            </a:extLst>
          </p:cNvPr>
          <p:cNvSpPr txBox="1">
            <a:spLocks noGrp="1"/>
          </p:cNvSpPr>
          <p:nvPr>
            <p:ph type="ftr" sz="quarter" idx="4"/>
          </p:nvPr>
        </p:nvSpPr>
        <p:spPr>
          <a:xfrm>
            <a:off x="0" y="6746123"/>
            <a:ext cx="4068339" cy="356359"/>
          </a:xfrm>
          <a:prstGeom prst="rect">
            <a:avLst/>
          </a:prstGeom>
          <a:noFill/>
          <a:ln>
            <a:noFill/>
          </a:ln>
        </p:spPr>
        <p:txBody>
          <a:bodyPr vert="horz" wrap="square" lIns="94228" tIns="47109" rIns="94228" bIns="47109"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3" name="Slide Number Placeholder 6">
            <a:extLst>
              <a:ext uri="{FF2B5EF4-FFF2-40B4-BE49-F238E27FC236}">
                <a16:creationId xmlns:a16="http://schemas.microsoft.com/office/drawing/2014/main" id="{4EA1D443-2759-A342-7407-F872E85032B0}"/>
              </a:ext>
            </a:extLst>
          </p:cNvPr>
          <p:cNvSpPr txBox="1">
            <a:spLocks noGrp="1"/>
          </p:cNvSpPr>
          <p:nvPr>
            <p:ph type="sldNum" sz="quarter" idx="5"/>
          </p:nvPr>
        </p:nvSpPr>
        <p:spPr>
          <a:xfrm>
            <a:off x="5317967" y="6746123"/>
            <a:ext cx="4068339" cy="356359"/>
          </a:xfrm>
          <a:prstGeom prst="rect">
            <a:avLst/>
          </a:prstGeom>
          <a:noFill/>
          <a:ln>
            <a:noFill/>
          </a:ln>
        </p:spPr>
        <p:txBody>
          <a:bodyPr vert="horz" wrap="square" lIns="94228" tIns="47109" rIns="94228" bIns="47109"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97055982-D829-407F-9988-A39AFCB7C005}" type="slidenum">
              <a:t>‹#›</a:t>
            </a:fld>
            <a:endParaRPr lang="en-US"/>
          </a:p>
        </p:txBody>
      </p:sp>
      <p:sp>
        <p:nvSpPr>
          <p:cNvPr id="2" name="Header Placeholder 1"/>
          <p:cNvSpPr>
            <a:spLocks noGrp="1"/>
          </p:cNvSpPr>
          <p:nvPr>
            <p:ph type="hdr" sz="quarter"/>
          </p:nvPr>
        </p:nvSpPr>
        <p:spPr>
          <a:xfrm>
            <a:off x="0" y="0"/>
            <a:ext cx="4068763" cy="3556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318125" y="0"/>
            <a:ext cx="4068763" cy="355600"/>
          </a:xfrm>
          <a:prstGeom prst="rect">
            <a:avLst/>
          </a:prstGeom>
        </p:spPr>
        <p:txBody>
          <a:bodyPr vert="horz" lIns="91440" tIns="45720" rIns="91440" bIns="45720" rtlCol="0"/>
          <a:lstStyle>
            <a:lvl1pPr algn="r">
              <a:defRPr sz="1200"/>
            </a:lvl1pPr>
          </a:lstStyle>
          <a:p>
            <a:fld id="{72658F33-A316-4E8E-80C3-7770385EC3BA}" type="datetimeFigureOut">
              <a:t>13/07/2026</a:t>
            </a:fld>
            <a:endParaRPr lang="en-US"/>
          </a:p>
        </p:txBody>
      </p:sp>
      <p:sp>
        <p:nvSpPr>
          <p:cNvPr id="4" name="Slide Image Placeholder 3"/>
          <p:cNvSpPr>
            <a:spLocks noGrp="1" noRot="1" noChangeAspect="1"/>
          </p:cNvSpPr>
          <p:nvPr>
            <p:ph type="sldImg" idx="2"/>
          </p:nvPr>
        </p:nvSpPr>
        <p:spPr>
          <a:xfrm>
            <a:off x="2563813" y="887413"/>
            <a:ext cx="4260850" cy="23971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38213" y="3417888"/>
            <a:ext cx="7512050" cy="27971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746875"/>
            <a:ext cx="4068763" cy="3556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318125" y="6746875"/>
            <a:ext cx="4068763" cy="355600"/>
          </a:xfrm>
          <a:prstGeom prst="rect">
            <a:avLst/>
          </a:prstGeom>
        </p:spPr>
        <p:txBody>
          <a:bodyPr vert="horz" lIns="91440" tIns="45720" rIns="91440" bIns="45720" rtlCol="0" anchor="b"/>
          <a:lstStyle>
            <a:lvl1pPr algn="r">
              <a:defRPr sz="1200"/>
            </a:lvl1pPr>
          </a:lstStyle>
          <a:p>
            <a:fld id="{5E159739-EF99-452E-B511-07FD1A09B3D8}" type="slidenum">
              <a:t>‹#›</a:t>
            </a:fld>
            <a:endParaRPr lang="en-US"/>
          </a:p>
        </p:txBody>
      </p:sp>
    </p:spTree>
    <p:extLst>
      <p:ext uri="{BB962C8B-B14F-4D97-AF65-F5344CB8AC3E}">
        <p14:creationId xmlns:p14="http://schemas.microsoft.com/office/powerpoint/2010/main" val="421408131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8039B2-753D-54D6-8151-2888FE09EBD5}"/>
              </a:ext>
            </a:extLst>
          </p:cNvPr>
          <p:cNvSpPr>
            <a:spLocks noGrp="1" noRot="1" noChangeAspect="1"/>
          </p:cNvSpPr>
          <p:nvPr>
            <p:ph type="sldImg"/>
          </p:nvPr>
        </p:nvSpPr>
        <p:spPr>
          <a:xfrm>
            <a:off x="2563813" y="887413"/>
            <a:ext cx="4260850" cy="2397125"/>
          </a:xfrm>
          <a:noFill/>
          <a:ln w="12701">
            <a:solidFill>
              <a:srgbClr val="000000"/>
            </a:solidFill>
            <a:prstDash val="solid"/>
          </a:ln>
        </p:spPr>
      </p:sp>
      <p:sp>
        <p:nvSpPr>
          <p:cNvPr id="3" name="Notes Placeholder 2">
            <a:extLst>
              <a:ext uri="{FF2B5EF4-FFF2-40B4-BE49-F238E27FC236}">
                <a16:creationId xmlns:a16="http://schemas.microsoft.com/office/drawing/2014/main" id="{79AEC3C5-CB39-84A5-0174-0282C30DC863}"/>
              </a:ext>
            </a:extLst>
          </p:cNvPr>
          <p:cNvSpPr txBox="1">
            <a:spLocks noGrp="1"/>
          </p:cNvSpPr>
          <p:nvPr>
            <p:ph type="body" sz="quarter" idx="1"/>
          </p:nvPr>
        </p:nvSpPr>
        <p:spPr>
          <a:xfrm>
            <a:off x="938851" y="3418063"/>
            <a:ext cx="7510781" cy="2796600"/>
          </a:xfrm>
          <a:noFill/>
          <a:ln>
            <a:noFill/>
          </a:ln>
        </p:spPr>
        <p:txBody>
          <a:bodyPr wrap="square" lIns="94228" tIns="47109" rIns="94228" bIns="47109" anchor="t" anchorCtr="0" compatLnSpc="1">
            <a:noAutofit/>
          </a:bodyPr>
          <a:lstStyle/>
          <a:p>
            <a:pPr lvl="0"/>
            <a:r>
              <a:rPr lang="en-US"/>
              <a:t>To use this title animation slide with a new image simply 1) move the top semi-transparent shape to the side, 2) delete placeholder image, </a:t>
            </a:r>
            <a:br>
              <a:rPr lang="en-US"/>
            </a:br>
            <a:r>
              <a:rPr lang="en-US"/>
              <a:t>3) click on the picture icon to add a new picture, 4) Move semi-transparent shape back to original position, 5) Update text on slide.</a:t>
            </a:r>
          </a:p>
          <a:p>
            <a:pPr lvl="0"/>
            <a:endParaRPr lang="en-US"/>
          </a:p>
        </p:txBody>
      </p:sp>
      <p:sp>
        <p:nvSpPr>
          <p:cNvPr id="4" name="Slide Number Placeholder 3">
            <a:extLst>
              <a:ext uri="{FF2B5EF4-FFF2-40B4-BE49-F238E27FC236}">
                <a16:creationId xmlns:a16="http://schemas.microsoft.com/office/drawing/2014/main" id="{4891F04B-6FCC-BD72-EC30-66A081A58570}"/>
              </a:ext>
            </a:extLst>
          </p:cNvPr>
          <p:cNvSpPr txBox="1"/>
          <p:nvPr/>
        </p:nvSpPr>
        <p:spPr>
          <a:xfrm>
            <a:off x="5317967" y="6746123"/>
            <a:ext cx="4068339" cy="356359"/>
          </a:xfrm>
          <a:prstGeom prst="rect">
            <a:avLst/>
          </a:prstGeom>
          <a:noFill/>
          <a:ln cap="flat">
            <a:noFill/>
          </a:ln>
        </p:spPr>
        <p:txBody>
          <a:bodyPr vert="horz" wrap="square" lIns="94228" tIns="47109" rIns="94228" bIns="47109"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948E71C-1BDF-46FA-8D04-11A715FE94AC}" type="slidenum">
              <a:t>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2F2AD3-C6EA-0D45-1044-6D2FEC5E9C46}"/>
              </a:ext>
            </a:extLst>
          </p:cNvPr>
          <p:cNvSpPr>
            <a:spLocks noGrp="1" noRot="1" noChangeAspect="1"/>
          </p:cNvSpPr>
          <p:nvPr>
            <p:ph type="sldImg"/>
          </p:nvPr>
        </p:nvSpPr>
        <p:spPr>
          <a:xfrm>
            <a:off x="2563813" y="887413"/>
            <a:ext cx="4260850" cy="2397125"/>
          </a:xfrm>
          <a:noFill/>
          <a:ln w="12701">
            <a:solidFill>
              <a:srgbClr val="000000"/>
            </a:solidFill>
            <a:prstDash val="solid"/>
          </a:ln>
        </p:spPr>
      </p:sp>
      <p:sp>
        <p:nvSpPr>
          <p:cNvPr id="3" name="Notes Placeholder 2">
            <a:extLst>
              <a:ext uri="{FF2B5EF4-FFF2-40B4-BE49-F238E27FC236}">
                <a16:creationId xmlns:a16="http://schemas.microsoft.com/office/drawing/2014/main" id="{2C2DCE2C-EEB1-41A0-6CC0-9C04242A273A}"/>
              </a:ext>
            </a:extLst>
          </p:cNvPr>
          <p:cNvSpPr txBox="1">
            <a:spLocks noGrp="1"/>
          </p:cNvSpPr>
          <p:nvPr>
            <p:ph type="body" sz="quarter" idx="1"/>
          </p:nvPr>
        </p:nvSpPr>
        <p:spPr>
          <a:xfrm>
            <a:off x="938851" y="3418063"/>
            <a:ext cx="7510781" cy="2796600"/>
          </a:xfrm>
          <a:noFill/>
          <a:ln>
            <a:noFill/>
          </a:ln>
        </p:spPr>
        <p:txBody>
          <a:bodyPr wrap="square" lIns="94228" tIns="47109" rIns="94228" bIns="47109" anchor="t" anchorCtr="0" compatLnSpc="1">
            <a:noAutofit/>
          </a:bodyPr>
          <a:lstStyle/>
          <a:p>
            <a:endParaRPr lang="en-US"/>
          </a:p>
        </p:txBody>
      </p:sp>
      <p:sp>
        <p:nvSpPr>
          <p:cNvPr id="4" name="Slide Number Placeholder 3">
            <a:extLst>
              <a:ext uri="{FF2B5EF4-FFF2-40B4-BE49-F238E27FC236}">
                <a16:creationId xmlns:a16="http://schemas.microsoft.com/office/drawing/2014/main" id="{3849BF40-C645-B86E-6F4D-837AA2D9162D}"/>
              </a:ext>
            </a:extLst>
          </p:cNvPr>
          <p:cNvSpPr txBox="1"/>
          <p:nvPr/>
        </p:nvSpPr>
        <p:spPr>
          <a:xfrm>
            <a:off x="5317967" y="6746123"/>
            <a:ext cx="4068339" cy="356359"/>
          </a:xfrm>
          <a:prstGeom prst="rect">
            <a:avLst/>
          </a:prstGeom>
          <a:noFill/>
          <a:ln cap="flat">
            <a:noFill/>
          </a:ln>
        </p:spPr>
        <p:txBody>
          <a:bodyPr vert="horz" wrap="square" lIns="94228" tIns="47109" rIns="94228" bIns="47109"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9471BFF-BE27-4DAF-B364-6D0DFC939CAA}" type="slidenum">
              <a:t>2</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1E8802-7D4D-B620-DC44-A26FFA9EF101}"/>
              </a:ext>
            </a:extLst>
          </p:cNvPr>
          <p:cNvSpPr>
            <a:spLocks noGrp="1" noRot="1" noChangeAspect="1"/>
          </p:cNvSpPr>
          <p:nvPr>
            <p:ph type="sldImg"/>
          </p:nvPr>
        </p:nvSpPr>
        <p:spPr>
          <a:xfrm>
            <a:off x="2563813" y="887413"/>
            <a:ext cx="4260850" cy="2397125"/>
          </a:xfrm>
          <a:noFill/>
          <a:ln w="12701">
            <a:solidFill>
              <a:srgbClr val="000000"/>
            </a:solidFill>
            <a:prstDash val="solid"/>
          </a:ln>
        </p:spPr>
      </p:sp>
      <p:sp>
        <p:nvSpPr>
          <p:cNvPr id="3" name="Notes Placeholder 2">
            <a:extLst>
              <a:ext uri="{FF2B5EF4-FFF2-40B4-BE49-F238E27FC236}">
                <a16:creationId xmlns:a16="http://schemas.microsoft.com/office/drawing/2014/main" id="{795A56EF-AEF7-05BD-E04F-1B6BEAB0F0DB}"/>
              </a:ext>
            </a:extLst>
          </p:cNvPr>
          <p:cNvSpPr txBox="1">
            <a:spLocks noGrp="1"/>
          </p:cNvSpPr>
          <p:nvPr>
            <p:ph type="body" sz="quarter" idx="1"/>
          </p:nvPr>
        </p:nvSpPr>
        <p:spPr>
          <a:xfrm>
            <a:off x="938851" y="3418063"/>
            <a:ext cx="7510781" cy="2796600"/>
          </a:xfrm>
          <a:noFill/>
          <a:ln>
            <a:noFill/>
          </a:ln>
        </p:spPr>
        <p:txBody>
          <a:bodyPr wrap="square" lIns="94228" tIns="47109" rIns="94228" bIns="47109" anchor="t" anchorCtr="0" compatLnSpc="1">
            <a:noAutofit/>
          </a:bodyPr>
          <a:lstStyle/>
          <a:p>
            <a:endParaRPr lang="en-US"/>
          </a:p>
        </p:txBody>
      </p:sp>
      <p:sp>
        <p:nvSpPr>
          <p:cNvPr id="4" name="Slide Number Placeholder 3">
            <a:extLst>
              <a:ext uri="{FF2B5EF4-FFF2-40B4-BE49-F238E27FC236}">
                <a16:creationId xmlns:a16="http://schemas.microsoft.com/office/drawing/2014/main" id="{6BDACD50-2FB6-706A-4D6C-9F0DD205239F}"/>
              </a:ext>
            </a:extLst>
          </p:cNvPr>
          <p:cNvSpPr txBox="1"/>
          <p:nvPr/>
        </p:nvSpPr>
        <p:spPr>
          <a:xfrm>
            <a:off x="5317967" y="6746123"/>
            <a:ext cx="4068339" cy="356359"/>
          </a:xfrm>
          <a:prstGeom prst="rect">
            <a:avLst/>
          </a:prstGeom>
          <a:noFill/>
          <a:ln cap="flat">
            <a:noFill/>
          </a:ln>
        </p:spPr>
        <p:txBody>
          <a:bodyPr vert="horz" wrap="square" lIns="94228" tIns="47109" rIns="94228" bIns="47109"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CF8CCC1-A8B8-4B8B-A15D-6A7DC6D7AF87}" type="slidenum">
              <a:t>3</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2B5EFA-B0FE-257E-FA8E-0795B172B59C}"/>
              </a:ext>
            </a:extLst>
          </p:cNvPr>
          <p:cNvSpPr>
            <a:spLocks noGrp="1" noRot="1" noChangeAspect="1"/>
          </p:cNvSpPr>
          <p:nvPr>
            <p:ph type="sldImg"/>
          </p:nvPr>
        </p:nvSpPr>
        <p:spPr>
          <a:xfrm>
            <a:off x="2563813" y="887413"/>
            <a:ext cx="4260850" cy="2397125"/>
          </a:xfrm>
          <a:noFill/>
          <a:ln w="12701">
            <a:solidFill>
              <a:srgbClr val="000000"/>
            </a:solidFill>
            <a:prstDash val="solid"/>
          </a:ln>
        </p:spPr>
      </p:sp>
      <p:sp>
        <p:nvSpPr>
          <p:cNvPr id="3" name="Notes Placeholder 2">
            <a:extLst>
              <a:ext uri="{FF2B5EF4-FFF2-40B4-BE49-F238E27FC236}">
                <a16:creationId xmlns:a16="http://schemas.microsoft.com/office/drawing/2014/main" id="{44573123-3E25-0561-31BF-600833FD21BA}"/>
              </a:ext>
            </a:extLst>
          </p:cNvPr>
          <p:cNvSpPr txBox="1">
            <a:spLocks noGrp="1"/>
          </p:cNvSpPr>
          <p:nvPr>
            <p:ph type="body" sz="quarter" idx="1"/>
          </p:nvPr>
        </p:nvSpPr>
        <p:spPr>
          <a:xfrm>
            <a:off x="938851" y="3418063"/>
            <a:ext cx="7510781" cy="2796600"/>
          </a:xfrm>
          <a:noFill/>
          <a:ln>
            <a:noFill/>
          </a:ln>
        </p:spPr>
        <p:txBody>
          <a:bodyPr wrap="square" lIns="94228" tIns="47109" rIns="94228" bIns="47109" anchor="t" anchorCtr="0" compatLnSpc="1">
            <a:noAutofit/>
          </a:bodyPr>
          <a:lstStyle/>
          <a:p>
            <a:endParaRPr lang="en-US"/>
          </a:p>
        </p:txBody>
      </p:sp>
      <p:sp>
        <p:nvSpPr>
          <p:cNvPr id="4" name="Slide Number Placeholder 3">
            <a:extLst>
              <a:ext uri="{FF2B5EF4-FFF2-40B4-BE49-F238E27FC236}">
                <a16:creationId xmlns:a16="http://schemas.microsoft.com/office/drawing/2014/main" id="{3B1C5B36-6A91-CAA4-9514-DEDDBE843F82}"/>
              </a:ext>
            </a:extLst>
          </p:cNvPr>
          <p:cNvSpPr txBox="1"/>
          <p:nvPr/>
        </p:nvSpPr>
        <p:spPr>
          <a:xfrm>
            <a:off x="5317967" y="6746123"/>
            <a:ext cx="4068339" cy="356359"/>
          </a:xfrm>
          <a:prstGeom prst="rect">
            <a:avLst/>
          </a:prstGeom>
          <a:noFill/>
          <a:ln cap="flat">
            <a:noFill/>
          </a:ln>
        </p:spPr>
        <p:txBody>
          <a:bodyPr vert="horz" wrap="square" lIns="94228" tIns="47109" rIns="94228" bIns="47109"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225EC4E-8A28-404B-9BE3-36BDD650D17F}" type="slidenum">
              <a:t>4</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2C7B22-1EAE-E981-1B5A-BB512C1C281D}"/>
              </a:ext>
            </a:extLst>
          </p:cNvPr>
          <p:cNvSpPr>
            <a:spLocks noGrp="1" noRot="1" noChangeAspect="1"/>
          </p:cNvSpPr>
          <p:nvPr>
            <p:ph type="sldImg"/>
          </p:nvPr>
        </p:nvSpPr>
        <p:spPr>
          <a:xfrm>
            <a:off x="2563813" y="887413"/>
            <a:ext cx="4260850" cy="2397125"/>
          </a:xfrm>
          <a:noFill/>
          <a:ln w="12701">
            <a:solidFill>
              <a:srgbClr val="000000"/>
            </a:solidFill>
            <a:prstDash val="solid"/>
          </a:ln>
        </p:spPr>
      </p:sp>
      <p:sp>
        <p:nvSpPr>
          <p:cNvPr id="3" name="Notes Placeholder 2">
            <a:extLst>
              <a:ext uri="{FF2B5EF4-FFF2-40B4-BE49-F238E27FC236}">
                <a16:creationId xmlns:a16="http://schemas.microsoft.com/office/drawing/2014/main" id="{EB917F39-5E04-868E-0D2E-93BD3373080E}"/>
              </a:ext>
            </a:extLst>
          </p:cNvPr>
          <p:cNvSpPr txBox="1">
            <a:spLocks noGrp="1"/>
          </p:cNvSpPr>
          <p:nvPr>
            <p:ph type="body" sz="quarter" idx="1"/>
          </p:nvPr>
        </p:nvSpPr>
        <p:spPr>
          <a:xfrm>
            <a:off x="938851" y="3418063"/>
            <a:ext cx="7510781" cy="2796600"/>
          </a:xfrm>
          <a:noFill/>
          <a:ln>
            <a:noFill/>
          </a:ln>
        </p:spPr>
        <p:txBody>
          <a:bodyPr wrap="square" lIns="94228" tIns="47109" rIns="94228" bIns="47109" anchor="t" anchorCtr="0" compatLnSpc="1">
            <a:noAutofit/>
          </a:bodyPr>
          <a:lstStyle/>
          <a:p>
            <a:endParaRPr lang="en-US"/>
          </a:p>
        </p:txBody>
      </p:sp>
      <p:sp>
        <p:nvSpPr>
          <p:cNvPr id="4" name="Slide Number Placeholder 3">
            <a:extLst>
              <a:ext uri="{FF2B5EF4-FFF2-40B4-BE49-F238E27FC236}">
                <a16:creationId xmlns:a16="http://schemas.microsoft.com/office/drawing/2014/main" id="{F1E38B97-0A3B-E1A3-18B0-E982718C3610}"/>
              </a:ext>
            </a:extLst>
          </p:cNvPr>
          <p:cNvSpPr txBox="1"/>
          <p:nvPr/>
        </p:nvSpPr>
        <p:spPr>
          <a:xfrm>
            <a:off x="5317967" y="6746123"/>
            <a:ext cx="4068339" cy="356359"/>
          </a:xfrm>
          <a:prstGeom prst="rect">
            <a:avLst/>
          </a:prstGeom>
          <a:noFill/>
          <a:ln cap="flat">
            <a:noFill/>
          </a:ln>
        </p:spPr>
        <p:txBody>
          <a:bodyPr vert="horz" wrap="square" lIns="94228" tIns="47109" rIns="94228" bIns="47109"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9638844-50DE-44C3-B889-6EA0067B9E88}" type="slidenum">
              <a:t>5</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A2CE3D-E659-7D68-F48D-50E90D86CF00}"/>
              </a:ext>
            </a:extLst>
          </p:cNvPr>
          <p:cNvSpPr>
            <a:spLocks noGrp="1" noRot="1" noChangeAspect="1"/>
          </p:cNvSpPr>
          <p:nvPr>
            <p:ph type="sldImg"/>
          </p:nvPr>
        </p:nvSpPr>
        <p:spPr>
          <a:xfrm>
            <a:off x="2563813" y="887413"/>
            <a:ext cx="4260850" cy="2397125"/>
          </a:xfrm>
          <a:noFill/>
          <a:ln w="12701">
            <a:solidFill>
              <a:srgbClr val="000000"/>
            </a:solidFill>
            <a:prstDash val="solid"/>
          </a:ln>
        </p:spPr>
      </p:sp>
      <p:sp>
        <p:nvSpPr>
          <p:cNvPr id="3" name="Notes Placeholder 2">
            <a:extLst>
              <a:ext uri="{FF2B5EF4-FFF2-40B4-BE49-F238E27FC236}">
                <a16:creationId xmlns:a16="http://schemas.microsoft.com/office/drawing/2014/main" id="{08F9CEB5-264B-6152-3D5F-7AE9C9FA5E6D}"/>
              </a:ext>
            </a:extLst>
          </p:cNvPr>
          <p:cNvSpPr txBox="1">
            <a:spLocks noGrp="1"/>
          </p:cNvSpPr>
          <p:nvPr>
            <p:ph type="body" sz="quarter" idx="1"/>
          </p:nvPr>
        </p:nvSpPr>
        <p:spPr>
          <a:xfrm>
            <a:off x="938851" y="3418063"/>
            <a:ext cx="7510781" cy="2796600"/>
          </a:xfrm>
          <a:noFill/>
          <a:ln>
            <a:noFill/>
          </a:ln>
        </p:spPr>
        <p:txBody>
          <a:bodyPr wrap="square" lIns="94228" tIns="47109" rIns="94228" bIns="47109" anchor="t" anchorCtr="0" compatLnSpc="1">
            <a:noAutofit/>
          </a:bodyPr>
          <a:lstStyle/>
          <a:p>
            <a:endParaRPr lang="en-US"/>
          </a:p>
        </p:txBody>
      </p:sp>
      <p:sp>
        <p:nvSpPr>
          <p:cNvPr id="4" name="Slide Number Placeholder 3">
            <a:extLst>
              <a:ext uri="{FF2B5EF4-FFF2-40B4-BE49-F238E27FC236}">
                <a16:creationId xmlns:a16="http://schemas.microsoft.com/office/drawing/2014/main" id="{E98AF7F6-2BBA-813C-17BD-F87DD9AFBCDF}"/>
              </a:ext>
            </a:extLst>
          </p:cNvPr>
          <p:cNvSpPr txBox="1"/>
          <p:nvPr/>
        </p:nvSpPr>
        <p:spPr>
          <a:xfrm>
            <a:off x="5317967" y="6746123"/>
            <a:ext cx="4068339" cy="356359"/>
          </a:xfrm>
          <a:prstGeom prst="rect">
            <a:avLst/>
          </a:prstGeom>
          <a:noFill/>
          <a:ln cap="flat">
            <a:noFill/>
          </a:ln>
        </p:spPr>
        <p:txBody>
          <a:bodyPr vert="horz" wrap="square" lIns="94228" tIns="47109" rIns="94228" bIns="47109"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A35EA13-13ED-4963-90EC-4C2E1D605CA8}" type="slidenum">
              <a:t>6</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19C0E3-2939-3F84-592F-E66E1E2149DD}"/>
              </a:ext>
            </a:extLst>
          </p:cNvPr>
          <p:cNvSpPr>
            <a:spLocks noGrp="1" noRot="1" noChangeAspect="1"/>
          </p:cNvSpPr>
          <p:nvPr>
            <p:ph type="sldImg"/>
          </p:nvPr>
        </p:nvSpPr>
        <p:spPr>
          <a:xfrm>
            <a:off x="2563813" y="887413"/>
            <a:ext cx="4260850" cy="2397125"/>
          </a:xfrm>
          <a:noFill/>
          <a:ln w="12701">
            <a:solidFill>
              <a:srgbClr val="000000"/>
            </a:solidFill>
            <a:prstDash val="solid"/>
          </a:ln>
        </p:spPr>
      </p:sp>
      <p:sp>
        <p:nvSpPr>
          <p:cNvPr id="3" name="Notes Placeholder 2">
            <a:extLst>
              <a:ext uri="{FF2B5EF4-FFF2-40B4-BE49-F238E27FC236}">
                <a16:creationId xmlns:a16="http://schemas.microsoft.com/office/drawing/2014/main" id="{5E0D4A9F-9E9D-35D8-6BD0-40DE72AADB7B}"/>
              </a:ext>
            </a:extLst>
          </p:cNvPr>
          <p:cNvSpPr txBox="1">
            <a:spLocks noGrp="1"/>
          </p:cNvSpPr>
          <p:nvPr>
            <p:ph type="body" sz="quarter" idx="1"/>
          </p:nvPr>
        </p:nvSpPr>
        <p:spPr>
          <a:xfrm>
            <a:off x="938851" y="3418063"/>
            <a:ext cx="7510781" cy="2796600"/>
          </a:xfrm>
          <a:noFill/>
          <a:ln>
            <a:noFill/>
          </a:ln>
        </p:spPr>
        <p:txBody>
          <a:bodyPr wrap="square" lIns="94228" tIns="47109" rIns="94228" bIns="47109" anchor="t" anchorCtr="0" compatLnSpc="1">
            <a:noAutofit/>
          </a:bodyPr>
          <a:lstStyle/>
          <a:p>
            <a:endParaRPr lang="en-US"/>
          </a:p>
        </p:txBody>
      </p:sp>
      <p:sp>
        <p:nvSpPr>
          <p:cNvPr id="4" name="Header Placeholder 3">
            <a:extLst>
              <a:ext uri="{FF2B5EF4-FFF2-40B4-BE49-F238E27FC236}">
                <a16:creationId xmlns:a16="http://schemas.microsoft.com/office/drawing/2014/main" id="{09D99EDE-072D-4062-50C7-418BC4CB23A4}"/>
              </a:ext>
            </a:extLst>
          </p:cNvPr>
          <p:cNvSpPr txBox="1"/>
          <p:nvPr/>
        </p:nvSpPr>
        <p:spPr>
          <a:xfrm>
            <a:off x="0" y="0"/>
            <a:ext cx="4068339" cy="356359"/>
          </a:xfrm>
          <a:prstGeom prst="rect">
            <a:avLst/>
          </a:prstGeom>
          <a:noFill/>
          <a:ln cap="flat">
            <a:noFill/>
          </a:ln>
        </p:spPr>
        <p:txBody>
          <a:bodyPr vert="horz" wrap="square" lIns="94228" tIns="47109" rIns="94228" bIns="47109"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endParaRPr>
          </a:p>
        </p:txBody>
      </p:sp>
      <p:sp>
        <p:nvSpPr>
          <p:cNvPr id="5" name="Footer Placeholder 4">
            <a:extLst>
              <a:ext uri="{FF2B5EF4-FFF2-40B4-BE49-F238E27FC236}">
                <a16:creationId xmlns:a16="http://schemas.microsoft.com/office/drawing/2014/main" id="{0C3A1273-E90D-C413-6F8D-2F335906DDA4}"/>
              </a:ext>
            </a:extLst>
          </p:cNvPr>
          <p:cNvSpPr txBox="1"/>
          <p:nvPr/>
        </p:nvSpPr>
        <p:spPr>
          <a:xfrm>
            <a:off x="0" y="6746123"/>
            <a:ext cx="4068339" cy="356359"/>
          </a:xfrm>
          <a:prstGeom prst="rect">
            <a:avLst/>
          </a:prstGeom>
          <a:noFill/>
          <a:ln cap="flat">
            <a:noFill/>
          </a:ln>
        </p:spPr>
        <p:txBody>
          <a:bodyPr vert="horz" wrap="square" lIns="94228" tIns="47109" rIns="94228" bIns="47109" anchor="b" anchorCtr="0" compatLnSpc="1">
            <a:noAutofit/>
          </a:bodyPr>
          <a:lstStyle/>
          <a:p>
            <a:pPr marL="0" marR="0" lvl="0" indent="0" algn="l" defTabSz="914098"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400" b="0" i="0" u="none" strike="noStrike" kern="0" cap="none" spc="0" baseline="0">
                <a:solidFill>
                  <a:srgbClr val="000000"/>
                </a:solidFill>
                <a:uFillTx/>
                <a:latin typeface="Segoe UI" pitchFamily="34"/>
                <a:ea typeface="Segoe UI" pitchFamily="34"/>
                <a:cs typeface="Segoe UI" pitchFamily="34"/>
              </a:rPr>
              <a:t>© 2014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2E63E608-E507-255A-2C07-655C1BDA9554}"/>
              </a:ext>
            </a:extLst>
          </p:cNvPr>
          <p:cNvSpPr txBox="1"/>
          <p:nvPr/>
        </p:nvSpPr>
        <p:spPr>
          <a:xfrm>
            <a:off x="5317967" y="0"/>
            <a:ext cx="4068339" cy="356359"/>
          </a:xfrm>
          <a:prstGeom prst="rect">
            <a:avLst/>
          </a:prstGeom>
          <a:noFill/>
          <a:ln cap="flat">
            <a:noFill/>
          </a:ln>
        </p:spPr>
        <p:txBody>
          <a:bodyPr vert="horz" wrap="square" lIns="94228" tIns="47109" rIns="94228" bIns="47109"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25BB0FD-8E28-4286-AE40-947AB898B6D6}" type="datetime8">
              <a:rPr lang="en-US" sz="1800" b="0" i="0" u="none" strike="noStrike" kern="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7/13/26 3:10 PM</a:t>
            </a:fld>
            <a:endParaRPr lang="en-US" sz="1800" b="0" i="0" u="none" strike="noStrike" kern="0" cap="none" spc="0" baseline="0">
              <a:solidFill>
                <a:srgbClr val="000000"/>
              </a:solidFill>
              <a:uFillTx/>
              <a:latin typeface="Calibri"/>
            </a:endParaRPr>
          </a:p>
        </p:txBody>
      </p:sp>
      <p:sp>
        <p:nvSpPr>
          <p:cNvPr id="7" name="Slide Number Placeholder 6">
            <a:extLst>
              <a:ext uri="{FF2B5EF4-FFF2-40B4-BE49-F238E27FC236}">
                <a16:creationId xmlns:a16="http://schemas.microsoft.com/office/drawing/2014/main" id="{E476FB6B-78E0-C115-77A4-876D03E92E33}"/>
              </a:ext>
            </a:extLst>
          </p:cNvPr>
          <p:cNvSpPr txBox="1"/>
          <p:nvPr/>
        </p:nvSpPr>
        <p:spPr>
          <a:xfrm>
            <a:off x="5317967" y="6746123"/>
            <a:ext cx="4068339" cy="356359"/>
          </a:xfrm>
          <a:prstGeom prst="rect">
            <a:avLst/>
          </a:prstGeom>
          <a:noFill/>
          <a:ln cap="flat">
            <a:noFill/>
          </a:ln>
        </p:spPr>
        <p:txBody>
          <a:bodyPr vert="horz" wrap="square" lIns="94228" tIns="47109" rIns="94228" bIns="47109"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57084E8-613E-4A03-91D5-84A62786E4CE}" type="slidenum">
              <a:t>7</a:t>
            </a:fld>
            <a:endParaRPr lang="en-US" sz="1800" b="0" i="0" u="none" strike="noStrike" kern="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A4507C-9BA4-C01E-16C0-5F5057FAE62B}"/>
              </a:ext>
            </a:extLst>
          </p:cNvPr>
          <p:cNvSpPr>
            <a:spLocks noGrp="1" noRot="1" noChangeAspect="1"/>
          </p:cNvSpPr>
          <p:nvPr>
            <p:ph type="sldImg"/>
          </p:nvPr>
        </p:nvSpPr>
        <p:spPr>
          <a:xfrm>
            <a:off x="2563813" y="887413"/>
            <a:ext cx="4260850" cy="2397125"/>
          </a:xfrm>
          <a:noFill/>
          <a:ln w="12701">
            <a:solidFill>
              <a:srgbClr val="000000"/>
            </a:solidFill>
            <a:prstDash val="solid"/>
          </a:ln>
        </p:spPr>
      </p:sp>
      <p:sp>
        <p:nvSpPr>
          <p:cNvPr id="3" name="Notes Placeholder 2">
            <a:extLst>
              <a:ext uri="{FF2B5EF4-FFF2-40B4-BE49-F238E27FC236}">
                <a16:creationId xmlns:a16="http://schemas.microsoft.com/office/drawing/2014/main" id="{7A0B1693-8C62-BFC7-0CA8-E65476319F4F}"/>
              </a:ext>
            </a:extLst>
          </p:cNvPr>
          <p:cNvSpPr txBox="1">
            <a:spLocks noGrp="1"/>
          </p:cNvSpPr>
          <p:nvPr>
            <p:ph type="body" sz="quarter" idx="1"/>
          </p:nvPr>
        </p:nvSpPr>
        <p:spPr>
          <a:xfrm>
            <a:off x="938851" y="3418063"/>
            <a:ext cx="7510781" cy="2796600"/>
          </a:xfrm>
          <a:noFill/>
          <a:ln>
            <a:noFill/>
          </a:ln>
        </p:spPr>
        <p:txBody>
          <a:bodyPr wrap="square" lIns="94228" tIns="47109" rIns="94228" bIns="47109" anchor="t" anchorCtr="0" compatLnSpc="1">
            <a:noAutofit/>
          </a:bodyPr>
          <a:lstStyle/>
          <a:p>
            <a:endParaRPr lang="en-US"/>
          </a:p>
        </p:txBody>
      </p:sp>
      <p:sp>
        <p:nvSpPr>
          <p:cNvPr id="4" name="Slide Number Placeholder 3">
            <a:extLst>
              <a:ext uri="{FF2B5EF4-FFF2-40B4-BE49-F238E27FC236}">
                <a16:creationId xmlns:a16="http://schemas.microsoft.com/office/drawing/2014/main" id="{59B79D65-35A4-BCD5-314C-215D06673ADB}"/>
              </a:ext>
            </a:extLst>
          </p:cNvPr>
          <p:cNvSpPr txBox="1"/>
          <p:nvPr/>
        </p:nvSpPr>
        <p:spPr>
          <a:xfrm>
            <a:off x="5317967" y="6746123"/>
            <a:ext cx="4068339" cy="356359"/>
          </a:xfrm>
          <a:prstGeom prst="rect">
            <a:avLst/>
          </a:prstGeom>
          <a:noFill/>
          <a:ln cap="flat">
            <a:noFill/>
          </a:ln>
        </p:spPr>
        <p:txBody>
          <a:bodyPr vert="horz" wrap="square" lIns="94228" tIns="47109" rIns="94228" bIns="47109"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09D31E8-59B1-43D1-9793-C37AC406FB60}" type="slidenum">
              <a:t>8</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F2214B-50E1-3BC1-8EC4-5EEF8A6CF7D5}"/>
              </a:ext>
            </a:extLst>
          </p:cNvPr>
          <p:cNvSpPr>
            <a:spLocks noGrp="1" noRot="1" noChangeAspect="1"/>
          </p:cNvSpPr>
          <p:nvPr>
            <p:ph type="sldImg"/>
          </p:nvPr>
        </p:nvSpPr>
        <p:spPr>
          <a:xfrm>
            <a:off x="2563813" y="887413"/>
            <a:ext cx="4260850" cy="2397125"/>
          </a:xfrm>
          <a:noFill/>
          <a:ln w="12701">
            <a:solidFill>
              <a:srgbClr val="000000"/>
            </a:solidFill>
            <a:prstDash val="solid"/>
          </a:ln>
        </p:spPr>
      </p:sp>
      <p:sp>
        <p:nvSpPr>
          <p:cNvPr id="3" name="Notes Placeholder 2">
            <a:extLst>
              <a:ext uri="{FF2B5EF4-FFF2-40B4-BE49-F238E27FC236}">
                <a16:creationId xmlns:a16="http://schemas.microsoft.com/office/drawing/2014/main" id="{BF96FCCC-D8B9-C848-1116-9FFF1068E644}"/>
              </a:ext>
            </a:extLst>
          </p:cNvPr>
          <p:cNvSpPr txBox="1">
            <a:spLocks noGrp="1"/>
          </p:cNvSpPr>
          <p:nvPr>
            <p:ph type="body" sz="quarter" idx="1"/>
          </p:nvPr>
        </p:nvSpPr>
        <p:spPr>
          <a:xfrm>
            <a:off x="938851" y="3418063"/>
            <a:ext cx="7510781" cy="2796600"/>
          </a:xfrm>
          <a:noFill/>
          <a:ln>
            <a:noFill/>
          </a:ln>
        </p:spPr>
        <p:txBody>
          <a:bodyPr wrap="square" lIns="94228" tIns="47109" rIns="94228" bIns="47109" anchor="t" anchorCtr="0" compatLnSpc="1">
            <a:noAutofit/>
          </a:bodyPr>
          <a:lstStyle/>
          <a:p>
            <a:pPr lvl="0"/>
            <a:r>
              <a:rPr lang="en-US" b="1"/>
              <a:t>Tip:</a:t>
            </a:r>
          </a:p>
          <a:p>
            <a:pPr lvl="0"/>
            <a:r>
              <a:rPr lang="en-US"/>
              <a:t>When using complex image as full-bleed background add a transparency (70%-90%) fill layer to give contrast to text. </a:t>
            </a:r>
          </a:p>
        </p:txBody>
      </p:sp>
      <p:sp>
        <p:nvSpPr>
          <p:cNvPr id="4" name="Slide Number Placeholder 3">
            <a:extLst>
              <a:ext uri="{FF2B5EF4-FFF2-40B4-BE49-F238E27FC236}">
                <a16:creationId xmlns:a16="http://schemas.microsoft.com/office/drawing/2014/main" id="{BE8DAD69-E0A0-0987-0A42-0CFDBEAAB1A8}"/>
              </a:ext>
            </a:extLst>
          </p:cNvPr>
          <p:cNvSpPr txBox="1"/>
          <p:nvPr/>
        </p:nvSpPr>
        <p:spPr>
          <a:xfrm>
            <a:off x="5317967" y="6746123"/>
            <a:ext cx="4068339" cy="356359"/>
          </a:xfrm>
          <a:prstGeom prst="rect">
            <a:avLst/>
          </a:prstGeom>
          <a:noFill/>
          <a:ln cap="flat">
            <a:noFill/>
          </a:ln>
        </p:spPr>
        <p:txBody>
          <a:bodyPr vert="horz" wrap="square" lIns="94228" tIns="47109" rIns="94228" bIns="47109"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FC6628D-F5D9-4BEF-8502-C827A74E4035}" type="slidenum">
              <a:t>9</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1000AC-1FC1-C972-6ACE-34C5E415ECB0}"/>
              </a:ext>
            </a:extLst>
          </p:cNvPr>
          <p:cNvSpPr>
            <a:spLocks noGrp="1" noRot="1" noChangeAspect="1"/>
          </p:cNvSpPr>
          <p:nvPr>
            <p:ph type="sldImg"/>
          </p:nvPr>
        </p:nvSpPr>
        <p:spPr>
          <a:xfrm>
            <a:off x="2563813" y="887413"/>
            <a:ext cx="4260850" cy="2397125"/>
          </a:xfrm>
          <a:noFill/>
          <a:ln w="12701">
            <a:solidFill>
              <a:srgbClr val="000000"/>
            </a:solidFill>
            <a:prstDash val="solid"/>
          </a:ln>
        </p:spPr>
      </p:sp>
      <p:sp>
        <p:nvSpPr>
          <p:cNvPr id="3" name="Notes Placeholder 2">
            <a:extLst>
              <a:ext uri="{FF2B5EF4-FFF2-40B4-BE49-F238E27FC236}">
                <a16:creationId xmlns:a16="http://schemas.microsoft.com/office/drawing/2014/main" id="{153163E7-8B15-77DE-4837-114E0F5DCD13}"/>
              </a:ext>
            </a:extLst>
          </p:cNvPr>
          <p:cNvSpPr txBox="1">
            <a:spLocks noGrp="1"/>
          </p:cNvSpPr>
          <p:nvPr>
            <p:ph type="body" sz="quarter" idx="1"/>
          </p:nvPr>
        </p:nvSpPr>
        <p:spPr>
          <a:xfrm>
            <a:off x="938851" y="3418063"/>
            <a:ext cx="7510781" cy="2796600"/>
          </a:xfrm>
          <a:noFill/>
          <a:ln>
            <a:noFill/>
          </a:ln>
        </p:spPr>
        <p:txBody>
          <a:bodyPr wrap="square" lIns="94228" tIns="47109" rIns="94228" bIns="47109" anchor="t" anchorCtr="0" compatLnSpc="1">
            <a:noAutofit/>
          </a:bodyPr>
          <a:lstStyle/>
          <a:p>
            <a:endParaRPr lang="en-US"/>
          </a:p>
        </p:txBody>
      </p:sp>
      <p:sp>
        <p:nvSpPr>
          <p:cNvPr id="4" name="Header Placeholder 3">
            <a:extLst>
              <a:ext uri="{FF2B5EF4-FFF2-40B4-BE49-F238E27FC236}">
                <a16:creationId xmlns:a16="http://schemas.microsoft.com/office/drawing/2014/main" id="{00B3CDB6-3BD2-D55D-D822-5E769A426EB3}"/>
              </a:ext>
            </a:extLst>
          </p:cNvPr>
          <p:cNvSpPr txBox="1"/>
          <p:nvPr/>
        </p:nvSpPr>
        <p:spPr>
          <a:xfrm>
            <a:off x="0" y="0"/>
            <a:ext cx="4068339" cy="356359"/>
          </a:xfrm>
          <a:prstGeom prst="rect">
            <a:avLst/>
          </a:prstGeom>
          <a:noFill/>
          <a:ln cap="flat">
            <a:noFill/>
          </a:ln>
        </p:spPr>
        <p:txBody>
          <a:bodyPr vert="horz" wrap="square" lIns="94228" tIns="47109" rIns="94228" bIns="47109"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endParaRPr>
          </a:p>
        </p:txBody>
      </p:sp>
      <p:sp>
        <p:nvSpPr>
          <p:cNvPr id="5" name="Footer Placeholder 4">
            <a:extLst>
              <a:ext uri="{FF2B5EF4-FFF2-40B4-BE49-F238E27FC236}">
                <a16:creationId xmlns:a16="http://schemas.microsoft.com/office/drawing/2014/main" id="{2DE86719-FFCF-5ADA-B680-DE5EE7F1E69B}"/>
              </a:ext>
            </a:extLst>
          </p:cNvPr>
          <p:cNvSpPr txBox="1"/>
          <p:nvPr/>
        </p:nvSpPr>
        <p:spPr>
          <a:xfrm>
            <a:off x="0" y="6746123"/>
            <a:ext cx="4068339" cy="356359"/>
          </a:xfrm>
          <a:prstGeom prst="rect">
            <a:avLst/>
          </a:prstGeom>
          <a:noFill/>
          <a:ln cap="flat">
            <a:noFill/>
          </a:ln>
        </p:spPr>
        <p:txBody>
          <a:bodyPr vert="horz" wrap="square" lIns="94228" tIns="47109" rIns="94228" bIns="47109" anchor="b" anchorCtr="0" compatLnSpc="1">
            <a:noAutofit/>
          </a:bodyPr>
          <a:lstStyle/>
          <a:p>
            <a:pPr marL="0" marR="0" lvl="0" indent="0" algn="l" defTabSz="914098"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400" b="0" i="0" u="none" strike="noStrike" kern="0" cap="none" spc="0" baseline="0">
                <a:solidFill>
                  <a:srgbClr val="000000"/>
                </a:solidFill>
                <a:uFillTx/>
                <a:latin typeface="Segoe UI" pitchFamily="34"/>
                <a:ea typeface="Segoe UI" pitchFamily="34"/>
                <a:cs typeface="Segoe UI" pitchFamily="34"/>
              </a:rPr>
              <a:t>© 2014 Microsoft Corporation. All rights reserved. MICROSOFT MAKES NO WARRANTIES, EXPRESS, IMPLIED OR STATUTORY, AS TO THE INFORMATION IN THIS PRESENTATION.</a:t>
            </a:r>
          </a:p>
        </p:txBody>
      </p:sp>
      <p:sp>
        <p:nvSpPr>
          <p:cNvPr id="6" name="Date Placeholder 5">
            <a:extLst>
              <a:ext uri="{FF2B5EF4-FFF2-40B4-BE49-F238E27FC236}">
                <a16:creationId xmlns:a16="http://schemas.microsoft.com/office/drawing/2014/main" id="{410DE5BC-3580-B4E3-6A03-7BA894AB0455}"/>
              </a:ext>
            </a:extLst>
          </p:cNvPr>
          <p:cNvSpPr txBox="1"/>
          <p:nvPr/>
        </p:nvSpPr>
        <p:spPr>
          <a:xfrm>
            <a:off x="5317967" y="0"/>
            <a:ext cx="4068339" cy="356359"/>
          </a:xfrm>
          <a:prstGeom prst="rect">
            <a:avLst/>
          </a:prstGeom>
          <a:noFill/>
          <a:ln cap="flat">
            <a:noFill/>
          </a:ln>
        </p:spPr>
        <p:txBody>
          <a:bodyPr vert="horz" wrap="square" lIns="94228" tIns="47109" rIns="94228" bIns="47109"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704E7A7-6C57-480A-8C95-DD0CDB4935F0}" type="datetime8">
              <a:rPr lang="en-US" sz="1800" b="0" i="0" u="none" strike="noStrike" kern="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7/13/26 3:10 PM</a:t>
            </a:fld>
            <a:endParaRPr lang="en-US" sz="1800" b="0" i="0" u="none" strike="noStrike" kern="0" cap="none" spc="0" baseline="0">
              <a:solidFill>
                <a:srgbClr val="000000"/>
              </a:solidFill>
              <a:uFillTx/>
              <a:latin typeface="Calibri"/>
            </a:endParaRPr>
          </a:p>
        </p:txBody>
      </p:sp>
      <p:sp>
        <p:nvSpPr>
          <p:cNvPr id="7" name="Slide Number Placeholder 6">
            <a:extLst>
              <a:ext uri="{FF2B5EF4-FFF2-40B4-BE49-F238E27FC236}">
                <a16:creationId xmlns:a16="http://schemas.microsoft.com/office/drawing/2014/main" id="{4C9527F8-25C7-E7B6-7974-D4036991CFD7}"/>
              </a:ext>
            </a:extLst>
          </p:cNvPr>
          <p:cNvSpPr txBox="1"/>
          <p:nvPr/>
        </p:nvSpPr>
        <p:spPr>
          <a:xfrm>
            <a:off x="5317967" y="6746123"/>
            <a:ext cx="4068339" cy="356359"/>
          </a:xfrm>
          <a:prstGeom prst="rect">
            <a:avLst/>
          </a:prstGeom>
          <a:noFill/>
          <a:ln cap="flat">
            <a:noFill/>
          </a:ln>
        </p:spPr>
        <p:txBody>
          <a:bodyPr vert="horz" wrap="square" lIns="94228" tIns="47109" rIns="94228" bIns="47109"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3E29753-AE85-47E5-BDC8-E841E22181D1}" type="slidenum">
              <a:t>10</a:t>
            </a:fld>
            <a:endParaRPr lang="en-US" sz="1800" b="0" i="0" u="none" strike="noStrike" kern="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C0F007-D973-A874-A70C-0630F234755A}"/>
              </a:ext>
            </a:extLst>
          </p:cNvPr>
          <p:cNvSpPr>
            <a:spLocks noGrp="1" noRot="1" noChangeAspect="1"/>
          </p:cNvSpPr>
          <p:nvPr>
            <p:ph type="sldImg"/>
          </p:nvPr>
        </p:nvSpPr>
        <p:spPr>
          <a:xfrm>
            <a:off x="2563813" y="887413"/>
            <a:ext cx="4260850" cy="2397125"/>
          </a:xfrm>
          <a:noFill/>
          <a:ln w="12701">
            <a:solidFill>
              <a:srgbClr val="000000"/>
            </a:solidFill>
            <a:prstDash val="solid"/>
          </a:ln>
        </p:spPr>
      </p:sp>
      <p:sp>
        <p:nvSpPr>
          <p:cNvPr id="3" name="Notes Placeholder 2">
            <a:extLst>
              <a:ext uri="{FF2B5EF4-FFF2-40B4-BE49-F238E27FC236}">
                <a16:creationId xmlns:a16="http://schemas.microsoft.com/office/drawing/2014/main" id="{DCFC2783-BA96-4B07-CD39-2D987B7F6E93}"/>
              </a:ext>
            </a:extLst>
          </p:cNvPr>
          <p:cNvSpPr txBox="1">
            <a:spLocks noGrp="1"/>
          </p:cNvSpPr>
          <p:nvPr>
            <p:ph type="body" sz="quarter" idx="1"/>
          </p:nvPr>
        </p:nvSpPr>
        <p:spPr>
          <a:xfrm>
            <a:off x="938851" y="3418063"/>
            <a:ext cx="7510781" cy="2796600"/>
          </a:xfrm>
          <a:noFill/>
          <a:ln>
            <a:noFill/>
          </a:ln>
        </p:spPr>
        <p:txBody>
          <a:bodyPr wrap="square" lIns="94228" tIns="47109" rIns="94228" bIns="47109" anchor="t" anchorCtr="0" compatLnSpc="1">
            <a:noAutofit/>
          </a:bodyPr>
          <a:lstStyle/>
          <a:p>
            <a:endParaRPr lang="en-US"/>
          </a:p>
        </p:txBody>
      </p:sp>
      <p:sp>
        <p:nvSpPr>
          <p:cNvPr id="4" name="Slide Number Placeholder 3">
            <a:extLst>
              <a:ext uri="{FF2B5EF4-FFF2-40B4-BE49-F238E27FC236}">
                <a16:creationId xmlns:a16="http://schemas.microsoft.com/office/drawing/2014/main" id="{C74B36A0-9C7C-6F36-F290-A9707843A03E}"/>
              </a:ext>
            </a:extLst>
          </p:cNvPr>
          <p:cNvSpPr txBox="1"/>
          <p:nvPr/>
        </p:nvSpPr>
        <p:spPr>
          <a:xfrm>
            <a:off x="5317967" y="6746123"/>
            <a:ext cx="4068339" cy="356359"/>
          </a:xfrm>
          <a:prstGeom prst="rect">
            <a:avLst/>
          </a:prstGeom>
          <a:noFill/>
          <a:ln cap="flat">
            <a:noFill/>
          </a:ln>
        </p:spPr>
        <p:txBody>
          <a:bodyPr vert="horz" wrap="square" lIns="94228" tIns="47109" rIns="94228" bIns="47109"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B1997E9-D8DF-467F-99CE-71A58E1B6814}" type="slidenum">
              <a:t>11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33D9B0-2841-043B-02D7-C1A752BB496C}"/>
              </a:ext>
            </a:extLst>
          </p:cNvPr>
          <p:cNvSpPr>
            <a:spLocks noGrp="1" noRot="1" noChangeAspect="1"/>
          </p:cNvSpPr>
          <p:nvPr>
            <p:ph type="sldImg"/>
          </p:nvPr>
        </p:nvSpPr>
        <p:spPr>
          <a:xfrm>
            <a:off x="2563813" y="887413"/>
            <a:ext cx="4260850" cy="2397125"/>
          </a:xfrm>
          <a:noFill/>
          <a:ln w="12701">
            <a:solidFill>
              <a:srgbClr val="000000"/>
            </a:solidFill>
            <a:prstDash val="solid"/>
          </a:ln>
        </p:spPr>
      </p:sp>
      <p:sp>
        <p:nvSpPr>
          <p:cNvPr id="3" name="Notes Placeholder 2">
            <a:extLst>
              <a:ext uri="{FF2B5EF4-FFF2-40B4-BE49-F238E27FC236}">
                <a16:creationId xmlns:a16="http://schemas.microsoft.com/office/drawing/2014/main" id="{D4CDCF5B-1B1D-A5FE-9EC9-6ECC4AF986F8}"/>
              </a:ext>
            </a:extLst>
          </p:cNvPr>
          <p:cNvSpPr txBox="1">
            <a:spLocks noGrp="1"/>
          </p:cNvSpPr>
          <p:nvPr>
            <p:ph type="body" sz="quarter" idx="1"/>
          </p:nvPr>
        </p:nvSpPr>
        <p:spPr>
          <a:xfrm>
            <a:off x="938851" y="3418063"/>
            <a:ext cx="7510781" cy="2796600"/>
          </a:xfrm>
          <a:noFill/>
          <a:ln>
            <a:noFill/>
          </a:ln>
        </p:spPr>
        <p:txBody>
          <a:bodyPr wrap="square" lIns="94228" tIns="47109" rIns="94228" bIns="47109" anchor="t" anchorCtr="0" compatLnSpc="1">
            <a:noAutofit/>
          </a:bodyPr>
          <a:lstStyle/>
          <a:p>
            <a:pPr lvl="0"/>
            <a:r>
              <a:rPr lang="en-US"/>
              <a:t>Combine an image and multiple key statements with a strong grid.</a:t>
            </a:r>
          </a:p>
        </p:txBody>
      </p:sp>
      <p:sp>
        <p:nvSpPr>
          <p:cNvPr id="4" name="Slide Number Placeholder 3">
            <a:extLst>
              <a:ext uri="{FF2B5EF4-FFF2-40B4-BE49-F238E27FC236}">
                <a16:creationId xmlns:a16="http://schemas.microsoft.com/office/drawing/2014/main" id="{7A8F8FFC-5F65-C87C-8A33-BB75B3908D7B}"/>
              </a:ext>
            </a:extLst>
          </p:cNvPr>
          <p:cNvSpPr txBox="1"/>
          <p:nvPr/>
        </p:nvSpPr>
        <p:spPr>
          <a:xfrm>
            <a:off x="5317967" y="6746123"/>
            <a:ext cx="4068339" cy="356359"/>
          </a:xfrm>
          <a:prstGeom prst="rect">
            <a:avLst/>
          </a:prstGeom>
          <a:noFill/>
          <a:ln cap="flat">
            <a:noFill/>
          </a:ln>
        </p:spPr>
        <p:txBody>
          <a:bodyPr vert="horz" wrap="square" lIns="94228" tIns="47109" rIns="94228" bIns="47109"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A9C4BFE-555C-4E4A-BA29-54D01592E869}" type="slidenum">
              <a:t>12</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2605C4-AF1A-955D-32FD-946F0A23FCD7}"/>
              </a:ext>
            </a:extLst>
          </p:cNvPr>
          <p:cNvSpPr>
            <a:spLocks noGrp="1" noRot="1" noChangeAspect="1"/>
          </p:cNvSpPr>
          <p:nvPr>
            <p:ph type="sldImg"/>
          </p:nvPr>
        </p:nvSpPr>
        <p:spPr>
          <a:xfrm>
            <a:off x="2563813" y="887413"/>
            <a:ext cx="4260850" cy="2397125"/>
          </a:xfrm>
          <a:noFill/>
          <a:ln w="12701">
            <a:solidFill>
              <a:srgbClr val="000000"/>
            </a:solidFill>
            <a:prstDash val="solid"/>
          </a:ln>
        </p:spPr>
      </p:sp>
      <p:sp>
        <p:nvSpPr>
          <p:cNvPr id="3" name="Notes Placeholder 2">
            <a:extLst>
              <a:ext uri="{FF2B5EF4-FFF2-40B4-BE49-F238E27FC236}">
                <a16:creationId xmlns:a16="http://schemas.microsoft.com/office/drawing/2014/main" id="{EFD04211-26A3-B443-8A8C-5C4E22178178}"/>
              </a:ext>
            </a:extLst>
          </p:cNvPr>
          <p:cNvSpPr txBox="1">
            <a:spLocks noGrp="1"/>
          </p:cNvSpPr>
          <p:nvPr>
            <p:ph type="body" sz="quarter" idx="1"/>
          </p:nvPr>
        </p:nvSpPr>
        <p:spPr>
          <a:xfrm>
            <a:off x="938851" y="3418063"/>
            <a:ext cx="7510781" cy="2796600"/>
          </a:xfrm>
          <a:noFill/>
          <a:ln>
            <a:noFill/>
          </a:ln>
        </p:spPr>
        <p:txBody>
          <a:bodyPr wrap="square" lIns="94228" tIns="47109" rIns="94228" bIns="47109" anchor="t" anchorCtr="0" compatLnSpc="1">
            <a:noAutofit/>
          </a:bodyPr>
          <a:lstStyle/>
          <a:p>
            <a:endParaRPr lang="en-US"/>
          </a:p>
        </p:txBody>
      </p:sp>
      <p:sp>
        <p:nvSpPr>
          <p:cNvPr id="4" name="Slide Number Placeholder 3">
            <a:extLst>
              <a:ext uri="{FF2B5EF4-FFF2-40B4-BE49-F238E27FC236}">
                <a16:creationId xmlns:a16="http://schemas.microsoft.com/office/drawing/2014/main" id="{15FF9CA8-06A1-FB92-DEF9-995549C226E1}"/>
              </a:ext>
            </a:extLst>
          </p:cNvPr>
          <p:cNvSpPr txBox="1"/>
          <p:nvPr/>
        </p:nvSpPr>
        <p:spPr>
          <a:xfrm>
            <a:off x="5317967" y="6746123"/>
            <a:ext cx="4068339" cy="356359"/>
          </a:xfrm>
          <a:prstGeom prst="rect">
            <a:avLst/>
          </a:prstGeom>
          <a:noFill/>
          <a:ln cap="flat">
            <a:noFill/>
          </a:ln>
        </p:spPr>
        <p:txBody>
          <a:bodyPr vert="horz" wrap="square" lIns="94228" tIns="47109" rIns="94228" bIns="47109"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839ED56-7B48-42AE-8F7F-BCEB06867215}" type="slidenum">
              <a:t>13</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hyperlink" Target="http://www.nealanalytics.com/templates/" TargetMode="External"/><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hyperlink" Target="http://www.nealanalytics.com/neal-creative/templates/" TargetMode="External"/></Relationships>
</file>

<file path=ppt/slideLayouts/_rels/slideLayout26.xml.rels><?xml version="1.0" encoding="UTF-8" standalone="yes"?>
<Relationships xmlns="http://schemas.openxmlformats.org/package/2006/relationships"><Relationship Id="rId2" Type="http://schemas.openxmlformats.org/officeDocument/2006/relationships/hyperlink" Target="http://www.nealanalytics.com/neal-creative/templates/" TargetMode="External"/><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hyperlink" Target="http://www.nealanalytics.com/templates/" TargetMode="External"/><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hyperlink" Target="http://www.nealanalytics.com/neal-creative/templates/" TargetMode="Externa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00_TITLE OR TRANSITION">
    <p:spTree>
      <p:nvGrpSpPr>
        <p:cNvPr id="1" name=""/>
        <p:cNvGrpSpPr/>
        <p:nvPr/>
      </p:nvGrpSpPr>
      <p:grpSpPr>
        <a:xfrm>
          <a:off x="0" y="0"/>
          <a:ext cx="0" cy="0"/>
          <a:chOff x="0" y="0"/>
          <a:chExt cx="0" cy="0"/>
        </a:xfrm>
      </p:grpSpPr>
      <p:sp>
        <p:nvSpPr>
          <p:cNvPr id="2" name="Oval 17">
            <a:extLst>
              <a:ext uri="{FF2B5EF4-FFF2-40B4-BE49-F238E27FC236}">
                <a16:creationId xmlns:a16="http://schemas.microsoft.com/office/drawing/2014/main" id="{B3AEB49E-7F98-2AB5-5B05-0700E59747CD}"/>
              </a:ext>
            </a:extLst>
          </p:cNvPr>
          <p:cNvSpPr/>
          <p:nvPr/>
        </p:nvSpPr>
        <p:spPr>
          <a:xfrm>
            <a:off x="1219937" y="-739447"/>
            <a:ext cx="9107552" cy="903443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9046" cap="flat">
            <a:solidFill>
              <a:srgbClr val="75D1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Segoe UI"/>
            </a:endParaRPr>
          </a:p>
        </p:txBody>
      </p:sp>
      <p:sp>
        <p:nvSpPr>
          <p:cNvPr id="3" name="Oval 18">
            <a:extLst>
              <a:ext uri="{FF2B5EF4-FFF2-40B4-BE49-F238E27FC236}">
                <a16:creationId xmlns:a16="http://schemas.microsoft.com/office/drawing/2014/main" id="{1F1AC98C-774F-0AA2-697E-A1B16751FE09}"/>
              </a:ext>
            </a:extLst>
          </p:cNvPr>
          <p:cNvSpPr/>
          <p:nvPr/>
        </p:nvSpPr>
        <p:spPr>
          <a:xfrm>
            <a:off x="1219937" y="-739447"/>
            <a:ext cx="9107552" cy="903443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9046" cap="flat">
            <a:solidFill>
              <a:srgbClr val="75D1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Segoe UI"/>
            </a:endParaRPr>
          </a:p>
        </p:txBody>
      </p:sp>
      <p:sp>
        <p:nvSpPr>
          <p:cNvPr id="4" name="Oval 20">
            <a:extLst>
              <a:ext uri="{FF2B5EF4-FFF2-40B4-BE49-F238E27FC236}">
                <a16:creationId xmlns:a16="http://schemas.microsoft.com/office/drawing/2014/main" id="{41239389-E6E8-B3A5-8FC1-30754D3160E5}"/>
              </a:ext>
            </a:extLst>
          </p:cNvPr>
          <p:cNvSpPr/>
          <p:nvPr/>
        </p:nvSpPr>
        <p:spPr>
          <a:xfrm>
            <a:off x="5907636" y="3213969"/>
            <a:ext cx="2805808" cy="278328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9046" cap="flat">
            <a:solidFill>
              <a:srgbClr val="75D1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Segoe UI"/>
            </a:endParaRPr>
          </a:p>
        </p:txBody>
      </p:sp>
      <p:sp>
        <p:nvSpPr>
          <p:cNvPr id="5" name="Oval 21">
            <a:extLst>
              <a:ext uri="{FF2B5EF4-FFF2-40B4-BE49-F238E27FC236}">
                <a16:creationId xmlns:a16="http://schemas.microsoft.com/office/drawing/2014/main" id="{783FCC4C-DFBA-C38B-A305-B0F9858BE8B4}"/>
              </a:ext>
            </a:extLst>
          </p:cNvPr>
          <p:cNvSpPr/>
          <p:nvPr/>
        </p:nvSpPr>
        <p:spPr>
          <a:xfrm>
            <a:off x="5907636" y="3213969"/>
            <a:ext cx="2805808" cy="278328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9046" cap="flat">
            <a:solidFill>
              <a:srgbClr val="75D1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Segoe UI"/>
            </a:endParaRPr>
          </a:p>
        </p:txBody>
      </p:sp>
      <p:sp>
        <p:nvSpPr>
          <p:cNvPr id="6" name="Title 1">
            <a:extLst>
              <a:ext uri="{FF2B5EF4-FFF2-40B4-BE49-F238E27FC236}">
                <a16:creationId xmlns:a16="http://schemas.microsoft.com/office/drawing/2014/main" id="{9D46703A-4DFE-2A19-1910-BC4C63B8E688}"/>
              </a:ext>
            </a:extLst>
          </p:cNvPr>
          <p:cNvSpPr txBox="1">
            <a:spLocks noGrp="1"/>
          </p:cNvSpPr>
          <p:nvPr>
            <p:ph type="title"/>
          </p:nvPr>
        </p:nvSpPr>
        <p:spPr>
          <a:xfrm>
            <a:off x="1219937" y="2240234"/>
            <a:ext cx="9107552" cy="2308320"/>
          </a:xfrm>
        </p:spPr>
        <p:txBody>
          <a:bodyPr anchor="b" anchorCtr="1"/>
          <a:lstStyle>
            <a:lvl1pPr algn="ctr">
              <a:defRPr lang="en-US" sz="8000" b="1" spc="-300">
                <a:latin typeface="Segoe UI"/>
                <a:cs typeface="Segoe UI Semilight" pitchFamily="34"/>
              </a:defRPr>
            </a:lvl1pPr>
          </a:lstStyle>
          <a:p>
            <a:pPr lvl="0"/>
            <a:r>
              <a:rPr lang="en-US"/>
              <a:t>CLICK TO EDIT TITLE</a:t>
            </a:r>
          </a:p>
        </p:txBody>
      </p:sp>
    </p:spTree>
    <p:extLst>
      <p:ext uri="{BB962C8B-B14F-4D97-AF65-F5344CB8AC3E}">
        <p14:creationId xmlns:p14="http://schemas.microsoft.com/office/powerpoint/2010/main" val="1952096820"/>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strVal val="0"/>
                                          </p:val>
                                        </p:tav>
                                        <p:tav tm="100000">
                                          <p:val>
                                            <p:strVal val="#ppt_w"/>
                                          </p:val>
                                        </p:tav>
                                      </p:tavLst>
                                    </p:anim>
                                    <p:anim calcmode="lin" valueType="num">
                                      <p:cBhvr>
                                        <p:cTn id="8" dur="500" fill="hold"/>
                                        <p:tgtEl>
                                          <p:spTgt spid="2"/>
                                        </p:tgtEl>
                                        <p:attrNameLst>
                                          <p:attrName>ppt_h</p:attrName>
                                        </p:attrNameLst>
                                      </p:cBhvr>
                                      <p:tavLst>
                                        <p:tav tm="0">
                                          <p:val>
                                            <p:strVal val="0"/>
                                          </p:val>
                                        </p:tav>
                                        <p:tav tm="100000">
                                          <p:val>
                                            <p:strVal val="#ppt_h"/>
                                          </p:val>
                                        </p:tav>
                                      </p:tavLst>
                                    </p:anim>
                                    <p:animEffect transition="in" filter="fade">
                                      <p:cBhvr>
                                        <p:cTn id="9" dur="500"/>
                                        <p:tgtEl>
                                          <p:spTgt spid="2"/>
                                        </p:tgtEl>
                                      </p:cBhvr>
                                    </p:animEffect>
                                  </p:childTnLst>
                                </p:cTn>
                              </p:par>
                              <p:par>
                                <p:cTn id="10" presetID="10" presetClass="exit" presetSubtype="0" fill="hold" grpId="1" nodeType="withEffect">
                                  <p:stCondLst>
                                    <p:cond delay="250"/>
                                  </p:stCondLst>
                                  <p:childTnLst>
                                    <p:animEffect transition="out" filter="fade">
                                      <p:cBhvr>
                                        <p:cTn id="11" dur="500"/>
                                        <p:tgtEl>
                                          <p:spTgt spid="2"/>
                                        </p:tgtEl>
                                      </p:cBhvr>
                                    </p:animEffect>
                                    <p:set>
                                      <p:cBhvr>
                                        <p:cTn id="12" dur="1" fill="hold">
                                          <p:stCondLst>
                                            <p:cond delay="499"/>
                                          </p:stCondLst>
                                        </p:cTn>
                                        <p:tgtEl>
                                          <p:spTgt spid="2"/>
                                        </p:tgtEl>
                                        <p:attrNameLst>
                                          <p:attrName>style.visibility</p:attrName>
                                        </p:attrNameLst>
                                      </p:cBhvr>
                                      <p:to>
                                        <p:strVal val="hidden"/>
                                      </p:to>
                                    </p:set>
                                  </p:childTnLst>
                                </p:cTn>
                              </p:par>
                              <p:par>
                                <p:cTn id="13" presetID="53" presetClass="entr" presetSubtype="16" fill="hold" grpId="0" nodeType="withEffect">
                                  <p:stCondLst>
                                    <p:cond delay="250"/>
                                  </p:stCondLst>
                                  <p:childTnLst>
                                    <p:set>
                                      <p:cBhvr>
                                        <p:cTn id="14" dur="1" fill="hold">
                                          <p:stCondLst>
                                            <p:cond delay="0"/>
                                          </p:stCondLst>
                                        </p:cTn>
                                        <p:tgtEl>
                                          <p:spTgt spid="3"/>
                                        </p:tgtEl>
                                        <p:attrNameLst>
                                          <p:attrName>style.visibility</p:attrName>
                                        </p:attrNameLst>
                                      </p:cBhvr>
                                      <p:to>
                                        <p:strVal val="visible"/>
                                      </p:to>
                                    </p:set>
                                    <p:anim calcmode="lin" valueType="num">
                                      <p:cBhvr>
                                        <p:cTn id="15" dur="500" fill="hold"/>
                                        <p:tgtEl>
                                          <p:spTgt spid="3"/>
                                        </p:tgtEl>
                                        <p:attrNameLst>
                                          <p:attrName>ppt_w</p:attrName>
                                        </p:attrNameLst>
                                      </p:cBhvr>
                                      <p:tavLst>
                                        <p:tav tm="0">
                                          <p:val>
                                            <p:strVal val="0"/>
                                          </p:val>
                                        </p:tav>
                                        <p:tav tm="100000">
                                          <p:val>
                                            <p:strVal val="#ppt_w"/>
                                          </p:val>
                                        </p:tav>
                                      </p:tavLst>
                                    </p:anim>
                                    <p:anim calcmode="lin" valueType="num">
                                      <p:cBhvr>
                                        <p:cTn id="16" dur="500" fill="hold"/>
                                        <p:tgtEl>
                                          <p:spTgt spid="3"/>
                                        </p:tgtEl>
                                        <p:attrNameLst>
                                          <p:attrName>ppt_h</p:attrName>
                                        </p:attrNameLst>
                                      </p:cBhvr>
                                      <p:tavLst>
                                        <p:tav tm="0">
                                          <p:val>
                                            <p:strVal val="0"/>
                                          </p:val>
                                        </p:tav>
                                        <p:tav tm="100000">
                                          <p:val>
                                            <p:strVal val="#ppt_h"/>
                                          </p:val>
                                        </p:tav>
                                      </p:tavLst>
                                    </p:anim>
                                    <p:animEffect transition="in" filter="fade">
                                      <p:cBhvr>
                                        <p:cTn id="17" dur="500"/>
                                        <p:tgtEl>
                                          <p:spTgt spid="3"/>
                                        </p:tgtEl>
                                      </p:cBhvr>
                                    </p:animEffect>
                                  </p:childTnLst>
                                </p:cTn>
                              </p:par>
                              <p:par>
                                <p:cTn id="18" presetID="10" presetClass="exit" presetSubtype="0" fill="hold" grpId="1" nodeType="withEffect">
                                  <p:stCondLst>
                                    <p:cond delay="500"/>
                                  </p:stCondLst>
                                  <p:childTnLst>
                                    <p:animEffect transition="out" filter="fade">
                                      <p:cBhvr>
                                        <p:cTn id="19" dur="500"/>
                                        <p:tgtEl>
                                          <p:spTgt spid="3"/>
                                        </p:tgtEl>
                                      </p:cBhvr>
                                    </p:animEffect>
                                    <p:set>
                                      <p:cBhvr>
                                        <p:cTn id="20" dur="1" fill="hold">
                                          <p:stCondLst>
                                            <p:cond delay="499"/>
                                          </p:stCondLst>
                                        </p:cTn>
                                        <p:tgtEl>
                                          <p:spTgt spid="3"/>
                                        </p:tgtEl>
                                        <p:attrNameLst>
                                          <p:attrName>style.visibility</p:attrName>
                                        </p:attrNameLst>
                                      </p:cBhvr>
                                      <p:to>
                                        <p:strVal val="hidden"/>
                                      </p:to>
                                    </p:set>
                                  </p:childTnLst>
                                </p:cTn>
                              </p:par>
                              <p:par>
                                <p:cTn id="21" presetID="53" presetClass="entr" presetSubtype="16"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p:cTn id="23" dur="500" fill="hold"/>
                                        <p:tgtEl>
                                          <p:spTgt spid="4"/>
                                        </p:tgtEl>
                                        <p:attrNameLst>
                                          <p:attrName>ppt_w</p:attrName>
                                        </p:attrNameLst>
                                      </p:cBhvr>
                                      <p:tavLst>
                                        <p:tav tm="0">
                                          <p:val>
                                            <p:strVal val="0"/>
                                          </p:val>
                                        </p:tav>
                                        <p:tav tm="100000">
                                          <p:val>
                                            <p:strVal val="#ppt_w"/>
                                          </p:val>
                                        </p:tav>
                                      </p:tavLst>
                                    </p:anim>
                                    <p:anim calcmode="lin" valueType="num">
                                      <p:cBhvr>
                                        <p:cTn id="24" dur="500" fill="hold"/>
                                        <p:tgtEl>
                                          <p:spTgt spid="4"/>
                                        </p:tgtEl>
                                        <p:attrNameLst>
                                          <p:attrName>ppt_h</p:attrName>
                                        </p:attrNameLst>
                                      </p:cBhvr>
                                      <p:tavLst>
                                        <p:tav tm="0">
                                          <p:val>
                                            <p:strVal val="0"/>
                                          </p:val>
                                        </p:tav>
                                        <p:tav tm="100000">
                                          <p:val>
                                            <p:strVal val="#ppt_h"/>
                                          </p:val>
                                        </p:tav>
                                      </p:tavLst>
                                    </p:anim>
                                    <p:animEffect transition="in" filter="fade">
                                      <p:cBhvr>
                                        <p:cTn id="25" dur="500"/>
                                        <p:tgtEl>
                                          <p:spTgt spid="4"/>
                                        </p:tgtEl>
                                      </p:cBhvr>
                                    </p:animEffect>
                                  </p:childTnLst>
                                </p:cTn>
                              </p:par>
                              <p:par>
                                <p:cTn id="26" presetID="10" presetClass="exit" presetSubtype="0" fill="hold" grpId="1" nodeType="withEffect">
                                  <p:stCondLst>
                                    <p:cond delay="250"/>
                                  </p:stCondLst>
                                  <p:childTnLst>
                                    <p:animEffect transition="out" filter="fade">
                                      <p:cBhvr>
                                        <p:cTn id="27" dur="500"/>
                                        <p:tgtEl>
                                          <p:spTgt spid="4"/>
                                        </p:tgtEl>
                                      </p:cBhvr>
                                    </p:animEffect>
                                    <p:set>
                                      <p:cBhvr>
                                        <p:cTn id="28" dur="1" fill="hold">
                                          <p:stCondLst>
                                            <p:cond delay="499"/>
                                          </p:stCondLst>
                                        </p:cTn>
                                        <p:tgtEl>
                                          <p:spTgt spid="4"/>
                                        </p:tgtEl>
                                        <p:attrNameLst>
                                          <p:attrName>style.visibility</p:attrName>
                                        </p:attrNameLst>
                                      </p:cBhvr>
                                      <p:to>
                                        <p:strVal val="hidden"/>
                                      </p:to>
                                    </p:set>
                                  </p:childTnLst>
                                </p:cTn>
                              </p:par>
                              <p:par>
                                <p:cTn id="29" presetID="53" presetClass="entr" presetSubtype="16" fill="hold" grpId="0" nodeType="withEffect">
                                  <p:stCondLst>
                                    <p:cond delay="250"/>
                                  </p:stCondLst>
                                  <p:childTnLst>
                                    <p:set>
                                      <p:cBhvr>
                                        <p:cTn id="30" dur="1" fill="hold">
                                          <p:stCondLst>
                                            <p:cond delay="0"/>
                                          </p:stCondLst>
                                        </p:cTn>
                                        <p:tgtEl>
                                          <p:spTgt spid="5"/>
                                        </p:tgtEl>
                                        <p:attrNameLst>
                                          <p:attrName>style.visibility</p:attrName>
                                        </p:attrNameLst>
                                      </p:cBhvr>
                                      <p:to>
                                        <p:strVal val="visible"/>
                                      </p:to>
                                    </p:set>
                                    <p:anim calcmode="lin" valueType="num">
                                      <p:cBhvr>
                                        <p:cTn id="31" dur="500" fill="hold"/>
                                        <p:tgtEl>
                                          <p:spTgt spid="5"/>
                                        </p:tgtEl>
                                        <p:attrNameLst>
                                          <p:attrName>ppt_w</p:attrName>
                                        </p:attrNameLst>
                                      </p:cBhvr>
                                      <p:tavLst>
                                        <p:tav tm="0">
                                          <p:val>
                                            <p:strVal val="0"/>
                                          </p:val>
                                        </p:tav>
                                        <p:tav tm="100000">
                                          <p:val>
                                            <p:strVal val="#ppt_w"/>
                                          </p:val>
                                        </p:tav>
                                      </p:tavLst>
                                    </p:anim>
                                    <p:anim calcmode="lin" valueType="num">
                                      <p:cBhvr>
                                        <p:cTn id="32" dur="500" fill="hold"/>
                                        <p:tgtEl>
                                          <p:spTgt spid="5"/>
                                        </p:tgtEl>
                                        <p:attrNameLst>
                                          <p:attrName>ppt_h</p:attrName>
                                        </p:attrNameLst>
                                      </p:cBhvr>
                                      <p:tavLst>
                                        <p:tav tm="0">
                                          <p:val>
                                            <p:strVal val="0"/>
                                          </p:val>
                                        </p:tav>
                                        <p:tav tm="100000">
                                          <p:val>
                                            <p:strVal val="#ppt_h"/>
                                          </p:val>
                                        </p:tav>
                                      </p:tavLst>
                                    </p:anim>
                                    <p:animEffect transition="in" filter="fade">
                                      <p:cBhvr>
                                        <p:cTn id="33" dur="500"/>
                                        <p:tgtEl>
                                          <p:spTgt spid="5"/>
                                        </p:tgtEl>
                                      </p:cBhvr>
                                    </p:animEffect>
                                  </p:childTnLst>
                                </p:cTn>
                              </p:par>
                              <p:par>
                                <p:cTn id="34" presetID="10" presetClass="exit" presetSubtype="0" fill="hold" grpId="1" nodeType="withEffect">
                                  <p:stCondLst>
                                    <p:cond delay="500"/>
                                  </p:stCondLst>
                                  <p:childTnLst>
                                    <p:animEffect transition="out" filter="fade">
                                      <p:cBhvr>
                                        <p:cTn id="35" dur="500"/>
                                        <p:tgtEl>
                                          <p:spTgt spid="5"/>
                                        </p:tgtEl>
                                      </p:cBhvr>
                                    </p:animEffect>
                                    <p:set>
                                      <p:cBhvr>
                                        <p:cTn id="36"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3" grpId="0" animBg="1"/>
      <p:bldP spid="3" grpId="1" animBg="1"/>
      <p:bldP spid="4" grpId="0" animBg="1"/>
      <p:bldP spid="4" grpId="1" animBg="1"/>
      <p:bldP spid="5" grpId="0" animBg="1"/>
      <p:bldP spid="5" grpId="1"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ECTION DIVIDER with number">
    <p:spTree>
      <p:nvGrpSpPr>
        <p:cNvPr id="1" name=""/>
        <p:cNvGrpSpPr/>
        <p:nvPr/>
      </p:nvGrpSpPr>
      <p:grpSpPr>
        <a:xfrm>
          <a:off x="0" y="0"/>
          <a:ext cx="0" cy="0"/>
          <a:chOff x="0" y="0"/>
          <a:chExt cx="0" cy="0"/>
        </a:xfrm>
      </p:grpSpPr>
      <p:sp>
        <p:nvSpPr>
          <p:cNvPr id="2" name="Freeform: Shape 18">
            <a:extLst>
              <a:ext uri="{FF2B5EF4-FFF2-40B4-BE49-F238E27FC236}">
                <a16:creationId xmlns:a16="http://schemas.microsoft.com/office/drawing/2014/main" id="{48427246-2A01-D7CB-51CC-1DA3842504EE}"/>
              </a:ext>
            </a:extLst>
          </p:cNvPr>
          <p:cNvSpPr/>
          <p:nvPr/>
        </p:nvSpPr>
        <p:spPr>
          <a:xfrm>
            <a:off x="3803739" y="-65233"/>
            <a:ext cx="4584527" cy="2297768"/>
          </a:xfrm>
          <a:custGeom>
            <a:avLst/>
            <a:gdLst>
              <a:gd name="f0" fmla="val 10800000"/>
              <a:gd name="f1" fmla="val 5400000"/>
              <a:gd name="f2" fmla="val 180"/>
              <a:gd name="f3" fmla="val w"/>
              <a:gd name="f4" fmla="val h"/>
              <a:gd name="f5" fmla="val 0"/>
              <a:gd name="f6" fmla="val 4584526"/>
              <a:gd name="f7" fmla="val 2297766"/>
              <a:gd name="f8" fmla="val 278"/>
              <a:gd name="f9" fmla="val 4584248"/>
              <a:gd name="f10" fmla="val 5503"/>
              <a:gd name="f11" fmla="val 1271485"/>
              <a:gd name="f12" fmla="val 3558245"/>
              <a:gd name="f13" fmla="val 2292263"/>
              <a:gd name="f14" fmla="val 1026281"/>
              <a:gd name="f15" fmla="+- 0 0 -90"/>
              <a:gd name="f16" fmla="*/ f3 1 4584526"/>
              <a:gd name="f17" fmla="*/ f4 1 2297766"/>
              <a:gd name="f18" fmla="+- f7 0 f5"/>
              <a:gd name="f19" fmla="+- f6 0 f5"/>
              <a:gd name="f20" fmla="*/ f15 f0 1"/>
              <a:gd name="f21" fmla="*/ f19 1 4584526"/>
              <a:gd name="f22" fmla="*/ f18 1 2297766"/>
              <a:gd name="f23" fmla="*/ 278 f19 1"/>
              <a:gd name="f24" fmla="*/ 0 f18 1"/>
              <a:gd name="f25" fmla="*/ 4584248 f19 1"/>
              <a:gd name="f26" fmla="*/ 4584526 f19 1"/>
              <a:gd name="f27" fmla="*/ 5503 f18 1"/>
              <a:gd name="f28" fmla="*/ 2292263 f19 1"/>
              <a:gd name="f29" fmla="*/ 2297766 f18 1"/>
              <a:gd name="f30" fmla="*/ 0 f19 1"/>
              <a:gd name="f31" fmla="*/ f20 1 f2"/>
              <a:gd name="f32" fmla="*/ f23 1 4584526"/>
              <a:gd name="f33" fmla="*/ f24 1 2297766"/>
              <a:gd name="f34" fmla="*/ f25 1 4584526"/>
              <a:gd name="f35" fmla="*/ f26 1 4584526"/>
              <a:gd name="f36" fmla="*/ f27 1 2297766"/>
              <a:gd name="f37" fmla="*/ f28 1 4584526"/>
              <a:gd name="f38" fmla="*/ f29 1 2297766"/>
              <a:gd name="f39" fmla="*/ f30 1 4584526"/>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4584526" h="2297766">
                <a:moveTo>
                  <a:pt x="f8" y="f5"/>
                </a:moveTo>
                <a:lnTo>
                  <a:pt x="f9" y="f5"/>
                </a:lnTo>
                <a:lnTo>
                  <a:pt x="f6" y="f10"/>
                </a:lnTo>
                <a:cubicBezTo>
                  <a:pt x="f6" y="f11"/>
                  <a:pt x="f12" y="f7"/>
                  <a:pt x="f13" y="f7"/>
                </a:cubicBezTo>
                <a:cubicBezTo>
                  <a:pt x="f14" y="f7"/>
                  <a:pt x="f5" y="f11"/>
                  <a:pt x="f5" y="f10"/>
                </a:cubicBez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Segoe UI"/>
            </a:endParaRPr>
          </a:p>
        </p:txBody>
      </p:sp>
      <p:sp>
        <p:nvSpPr>
          <p:cNvPr id="3" name="Footer Placeholder 4">
            <a:extLst>
              <a:ext uri="{FF2B5EF4-FFF2-40B4-BE49-F238E27FC236}">
                <a16:creationId xmlns:a16="http://schemas.microsoft.com/office/drawing/2014/main" id="{5CF4E323-EEFD-2639-8895-3CCFD8EFBAC9}"/>
              </a:ext>
            </a:extLst>
          </p:cNvPr>
          <p:cNvSpPr txBox="1"/>
          <p:nvPr/>
        </p:nvSpPr>
        <p:spPr>
          <a:xfrm>
            <a:off x="4038603" y="6356351"/>
            <a:ext cx="4114800" cy="365129"/>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100" b="0" i="0" u="none" strike="noStrike" kern="1200" cap="none" spc="0" baseline="0">
              <a:solidFill>
                <a:srgbClr val="FFFFFF"/>
              </a:solidFill>
              <a:uFillTx/>
              <a:latin typeface="Segoe UI"/>
            </a:endParaRPr>
          </a:p>
        </p:txBody>
      </p:sp>
      <p:sp>
        <p:nvSpPr>
          <p:cNvPr id="4" name="Title 2">
            <a:extLst>
              <a:ext uri="{FF2B5EF4-FFF2-40B4-BE49-F238E27FC236}">
                <a16:creationId xmlns:a16="http://schemas.microsoft.com/office/drawing/2014/main" id="{6F7D5565-E76C-D4E6-92C0-813065193F1C}"/>
              </a:ext>
            </a:extLst>
          </p:cNvPr>
          <p:cNvSpPr txBox="1">
            <a:spLocks noGrp="1"/>
          </p:cNvSpPr>
          <p:nvPr>
            <p:ph type="title"/>
          </p:nvPr>
        </p:nvSpPr>
        <p:spPr>
          <a:xfrm>
            <a:off x="302995" y="3383280"/>
            <a:ext cx="11660401" cy="625641"/>
          </a:xfrm>
        </p:spPr>
        <p:txBody>
          <a:bodyPr lIns="457200" rIns="457200" anchor="b" anchorCtr="1">
            <a:noAutofit/>
          </a:bodyPr>
          <a:lstStyle>
            <a:lvl1pPr algn="ctr">
              <a:defRPr lang="en-US" sz="4800" b="1" spc="40">
                <a:latin typeface="Segoe UI"/>
                <a:cs typeface="Segoe UI Semilight" pitchFamily="34"/>
              </a:defRPr>
            </a:lvl1pPr>
          </a:lstStyle>
          <a:p>
            <a:pPr lvl="0"/>
            <a:r>
              <a:rPr lang="en-US"/>
              <a:t>CLICK TO EDIT MASTER TITLE STYLE</a:t>
            </a:r>
          </a:p>
        </p:txBody>
      </p:sp>
      <p:sp>
        <p:nvSpPr>
          <p:cNvPr id="5" name="Text Placeholder 3">
            <a:extLst>
              <a:ext uri="{FF2B5EF4-FFF2-40B4-BE49-F238E27FC236}">
                <a16:creationId xmlns:a16="http://schemas.microsoft.com/office/drawing/2014/main" id="{380B9F48-D1AC-0792-0249-36A9072E6DCF}"/>
              </a:ext>
            </a:extLst>
          </p:cNvPr>
          <p:cNvSpPr txBox="1">
            <a:spLocks noGrp="1"/>
          </p:cNvSpPr>
          <p:nvPr>
            <p:ph type="body" idx="4294967295"/>
          </p:nvPr>
        </p:nvSpPr>
        <p:spPr>
          <a:xfrm>
            <a:off x="3923324" y="186062"/>
            <a:ext cx="4376611" cy="627351"/>
          </a:xfrm>
        </p:spPr>
        <p:txBody>
          <a:bodyPr anchorCtr="1"/>
          <a:lstStyle>
            <a:lvl1pPr algn="ctr">
              <a:defRPr lang="en-US" sz="2000">
                <a:solidFill>
                  <a:srgbClr val="FFFFFF"/>
                </a:solidFill>
              </a:defRPr>
            </a:lvl1pPr>
            <a:lvl2pPr algn="ctr">
              <a:defRPr lang="en-US" sz="1400">
                <a:solidFill>
                  <a:srgbClr val="FFFFFF"/>
                </a:solidFill>
              </a:defRPr>
            </a:lvl2pPr>
          </a:lstStyle>
          <a:p>
            <a:pPr lvl="0"/>
            <a:r>
              <a:rPr lang="en-US"/>
              <a:t>Add Your Section Title Here</a:t>
            </a:r>
          </a:p>
          <a:p>
            <a:pPr lvl="1"/>
            <a:r>
              <a:rPr lang="en-US"/>
              <a:t>1</a:t>
            </a:r>
          </a:p>
        </p:txBody>
      </p:sp>
      <p:sp>
        <p:nvSpPr>
          <p:cNvPr id="6" name="Text Placeholder 3">
            <a:extLst>
              <a:ext uri="{FF2B5EF4-FFF2-40B4-BE49-F238E27FC236}">
                <a16:creationId xmlns:a16="http://schemas.microsoft.com/office/drawing/2014/main" id="{F8D2A774-72D7-BA63-8714-FCF82665B65B}"/>
              </a:ext>
            </a:extLst>
          </p:cNvPr>
          <p:cNvSpPr txBox="1">
            <a:spLocks noGrp="1"/>
          </p:cNvSpPr>
          <p:nvPr>
            <p:ph type="body" idx="4294967295"/>
          </p:nvPr>
        </p:nvSpPr>
        <p:spPr>
          <a:xfrm>
            <a:off x="304796" y="4206240"/>
            <a:ext cx="11658600" cy="424729"/>
          </a:xfrm>
        </p:spPr>
        <p:txBody>
          <a:bodyPr lIns="457200" rIns="457200" anchorCtr="1"/>
          <a:lstStyle>
            <a:lvl1pPr algn="ctr">
              <a:defRPr lang="en-US" b="0">
                <a:solidFill>
                  <a:srgbClr val="FFFFFF"/>
                </a:solidFill>
                <a:latin typeface="Segoe UI Semilight" pitchFamily="34"/>
                <a:cs typeface="Segoe UI Semilight" pitchFamily="34"/>
              </a:defRPr>
            </a:lvl1pPr>
          </a:lstStyle>
          <a:p>
            <a:pPr lvl="0"/>
            <a:r>
              <a:rPr lang="en-US"/>
              <a:t>Add a short summary sentence here about title/statement above</a:t>
            </a:r>
          </a:p>
        </p:txBody>
      </p:sp>
      <p:sp>
        <p:nvSpPr>
          <p:cNvPr id="7" name="Text Placeholder 5">
            <a:extLst>
              <a:ext uri="{FF2B5EF4-FFF2-40B4-BE49-F238E27FC236}">
                <a16:creationId xmlns:a16="http://schemas.microsoft.com/office/drawing/2014/main" id="{E3A10F8D-81E1-7BE4-1878-B278B0D0AB5E}"/>
              </a:ext>
            </a:extLst>
          </p:cNvPr>
          <p:cNvSpPr txBox="1">
            <a:spLocks noGrp="1"/>
          </p:cNvSpPr>
          <p:nvPr>
            <p:ph type="body" idx="4294967295"/>
          </p:nvPr>
        </p:nvSpPr>
        <p:spPr>
          <a:xfrm>
            <a:off x="5737091" y="1007412"/>
            <a:ext cx="792208" cy="1200332"/>
          </a:xfrm>
        </p:spPr>
        <p:txBody>
          <a:bodyPr wrap="none" anchor="ctr" anchorCtr="1"/>
          <a:lstStyle>
            <a:lvl1pPr algn="ctr">
              <a:defRPr lang="en-US" sz="8000">
                <a:solidFill>
                  <a:srgbClr val="FFC000"/>
                </a:solidFill>
                <a:latin typeface="Segoe UI" pitchFamily="34"/>
                <a:cs typeface="Segoe UI" pitchFamily="34"/>
              </a:defRPr>
            </a:lvl1pPr>
          </a:lstStyle>
          <a:p>
            <a:pPr lvl="0"/>
            <a:r>
              <a:rPr lang="en-US"/>
              <a:t>#</a:t>
            </a:r>
          </a:p>
        </p:txBody>
      </p:sp>
    </p:spTree>
    <p:extLst>
      <p:ext uri="{BB962C8B-B14F-4D97-AF65-F5344CB8AC3E}">
        <p14:creationId xmlns:p14="http://schemas.microsoft.com/office/powerpoint/2010/main" val="305935202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DONUT BASE SECTION DIVIDER">
    <p:spTree>
      <p:nvGrpSpPr>
        <p:cNvPr id="1" name=""/>
        <p:cNvGrpSpPr/>
        <p:nvPr/>
      </p:nvGrpSpPr>
      <p:grpSpPr>
        <a:xfrm>
          <a:off x="0" y="0"/>
          <a:ext cx="0" cy="0"/>
          <a:chOff x="0" y="0"/>
          <a:chExt cx="0" cy="0"/>
        </a:xfrm>
      </p:grpSpPr>
      <p:sp>
        <p:nvSpPr>
          <p:cNvPr id="2" name="Oval 6">
            <a:extLst>
              <a:ext uri="{FF2B5EF4-FFF2-40B4-BE49-F238E27FC236}">
                <a16:creationId xmlns:a16="http://schemas.microsoft.com/office/drawing/2014/main" id="{B65877CA-F163-3C53-4B5E-05BDE65F9049}"/>
              </a:ext>
            </a:extLst>
          </p:cNvPr>
          <p:cNvSpPr/>
          <p:nvPr/>
        </p:nvSpPr>
        <p:spPr>
          <a:xfrm>
            <a:off x="2861706" y="157953"/>
            <a:ext cx="6483178" cy="64831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3" name="Title 1">
            <a:extLst>
              <a:ext uri="{FF2B5EF4-FFF2-40B4-BE49-F238E27FC236}">
                <a16:creationId xmlns:a16="http://schemas.microsoft.com/office/drawing/2014/main" id="{4C78D8E7-9CF4-965B-6885-7C170BDCA1FB}"/>
              </a:ext>
            </a:extLst>
          </p:cNvPr>
          <p:cNvSpPr txBox="1">
            <a:spLocks noGrp="1"/>
          </p:cNvSpPr>
          <p:nvPr>
            <p:ph type="title"/>
          </p:nvPr>
        </p:nvSpPr>
        <p:spPr>
          <a:xfrm>
            <a:off x="3448778" y="2935626"/>
            <a:ext cx="5208330" cy="927823"/>
          </a:xfrm>
        </p:spPr>
        <p:txBody>
          <a:bodyPr anchor="ctr" anchorCtr="1"/>
          <a:lstStyle>
            <a:lvl1pPr algn="ctr">
              <a:lnSpc>
                <a:spcPct val="95000"/>
              </a:lnSpc>
              <a:defRPr lang="en-US" sz="4000">
                <a:solidFill>
                  <a:srgbClr val="FFFFFF"/>
                </a:solidFill>
              </a:defRPr>
            </a:lvl1pPr>
          </a:lstStyle>
          <a:p>
            <a:pPr lvl="0"/>
            <a:r>
              <a:rPr lang="en-US"/>
              <a:t>CLICK TO EDIT TITLE</a:t>
            </a:r>
          </a:p>
        </p:txBody>
      </p:sp>
      <p:sp>
        <p:nvSpPr>
          <p:cNvPr id="4" name="dots">
            <a:extLst>
              <a:ext uri="{FF2B5EF4-FFF2-40B4-BE49-F238E27FC236}">
                <a16:creationId xmlns:a16="http://schemas.microsoft.com/office/drawing/2014/main" id="{F7F170CE-5CC7-7A23-61CB-DF458B4ADF0A}"/>
              </a:ext>
            </a:extLst>
          </p:cNvPr>
          <p:cNvSpPr/>
          <p:nvPr/>
        </p:nvSpPr>
        <p:spPr>
          <a:xfrm>
            <a:off x="3448778" y="745025"/>
            <a:ext cx="5309024" cy="530902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84151" cap="rnd">
            <a:solidFill>
              <a:srgbClr val="FFC000"/>
            </a:solidFill>
            <a:custDash>
              <a:ds d="300000" sp="0"/>
            </a:custDash>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p:txBody>
      </p:sp>
    </p:spTree>
    <p:extLst>
      <p:ext uri="{BB962C8B-B14F-4D97-AF65-F5344CB8AC3E}">
        <p14:creationId xmlns:p14="http://schemas.microsoft.com/office/powerpoint/2010/main" val="2253564196"/>
      </p:ext>
    </p:extLst>
  </p:cSld>
  <p:clrMapOvr>
    <a:masterClrMapping/>
  </p:clrMapOvr>
  <p:transition spd="slow">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Quote dark option FLUSH LEFT">
    <p:spTree>
      <p:nvGrpSpPr>
        <p:cNvPr id="1" name=""/>
        <p:cNvGrpSpPr/>
        <p:nvPr/>
      </p:nvGrpSpPr>
      <p:grpSpPr>
        <a:xfrm>
          <a:off x="0" y="0"/>
          <a:ext cx="0" cy="0"/>
          <a:chOff x="0" y="0"/>
          <a:chExt cx="0" cy="0"/>
        </a:xfrm>
      </p:grpSpPr>
      <p:sp>
        <p:nvSpPr>
          <p:cNvPr id="2" name="Text Placeholder 7">
            <a:extLst>
              <a:ext uri="{FF2B5EF4-FFF2-40B4-BE49-F238E27FC236}">
                <a16:creationId xmlns:a16="http://schemas.microsoft.com/office/drawing/2014/main" id="{895AA066-B6F4-0FC8-E2D3-4B221F0CB4E8}"/>
              </a:ext>
            </a:extLst>
          </p:cNvPr>
          <p:cNvSpPr txBox="1">
            <a:spLocks noGrp="1"/>
          </p:cNvSpPr>
          <p:nvPr>
            <p:ph type="body" idx="4294967295"/>
          </p:nvPr>
        </p:nvSpPr>
        <p:spPr>
          <a:xfrm>
            <a:off x="304796" y="2884237"/>
            <a:ext cx="11658600" cy="1089525"/>
          </a:xfrm>
        </p:spPr>
        <p:txBody>
          <a:bodyPr anchor="ctr"/>
          <a:lstStyle>
            <a:lvl1pPr marL="231772" indent="-231772">
              <a:spcBef>
                <a:spcPts val="0"/>
              </a:spcBef>
              <a:defRPr lang="en-US" sz="3600" b="0"/>
            </a:lvl1pPr>
            <a:lvl2pPr marL="109535">
              <a:spcBef>
                <a:spcPts val="0"/>
              </a:spcBef>
              <a:defRPr lang="en-US" sz="3600" b="1">
                <a:solidFill>
                  <a:srgbClr val="000000"/>
                </a:solidFill>
              </a:defRPr>
            </a:lvl2pPr>
          </a:lstStyle>
          <a:p>
            <a:pPr lvl="0"/>
            <a:r>
              <a:rPr lang="en-US"/>
              <a:t>“QUOTATION.”</a:t>
            </a:r>
          </a:p>
          <a:p>
            <a:pPr lvl="1"/>
            <a:r>
              <a:rPr lang="en-US"/>
              <a:t> BOLD</a:t>
            </a:r>
          </a:p>
        </p:txBody>
      </p:sp>
      <p:sp>
        <p:nvSpPr>
          <p:cNvPr id="3" name="Freeform: Shape 6">
            <a:extLst>
              <a:ext uri="{FF2B5EF4-FFF2-40B4-BE49-F238E27FC236}">
                <a16:creationId xmlns:a16="http://schemas.microsoft.com/office/drawing/2014/main" id="{F1BEC08E-2C23-968B-60EC-E5E7C01C8CED}"/>
              </a:ext>
            </a:extLst>
          </p:cNvPr>
          <p:cNvSpPr/>
          <p:nvPr/>
        </p:nvSpPr>
        <p:spPr>
          <a:xfrm>
            <a:off x="129524" y="0"/>
            <a:ext cx="2749481" cy="1364787"/>
          </a:xfrm>
          <a:custGeom>
            <a:avLst/>
            <a:gdLst>
              <a:gd name="f0" fmla="val 10800000"/>
              <a:gd name="f1" fmla="val 5400000"/>
              <a:gd name="f2" fmla="val 180"/>
              <a:gd name="f3" fmla="val w"/>
              <a:gd name="f4" fmla="val h"/>
              <a:gd name="f5" fmla="val 0"/>
              <a:gd name="f6" fmla="val 4741280"/>
              <a:gd name="f7" fmla="val 2353474"/>
              <a:gd name="f8" fmla="val 4729949"/>
              <a:gd name="f9" fmla="val 224399"/>
              <a:gd name="f10" fmla="val 4608502"/>
              <a:gd name="f11" fmla="val 1420269"/>
              <a:gd name="f12" fmla="val 3598552"/>
              <a:gd name="f13" fmla="val 2370640"/>
              <a:gd name="f14" fmla="val 1142728"/>
              <a:gd name="f15" fmla="val 132779"/>
              <a:gd name="f16" fmla="val 11331"/>
              <a:gd name="f17" fmla="+- 0 0 -90"/>
              <a:gd name="f18" fmla="*/ f3 1 4741280"/>
              <a:gd name="f19" fmla="*/ f4 1 2353474"/>
              <a:gd name="f20" fmla="+- f7 0 f5"/>
              <a:gd name="f21" fmla="+- f6 0 f5"/>
              <a:gd name="f22" fmla="*/ f17 f0 1"/>
              <a:gd name="f23" fmla="*/ f21 1 4741280"/>
              <a:gd name="f24" fmla="*/ f20 1 2353474"/>
              <a:gd name="f25" fmla="*/ 0 f21 1"/>
              <a:gd name="f26" fmla="*/ 0 f20 1"/>
              <a:gd name="f27" fmla="*/ 4741280 f21 1"/>
              <a:gd name="f28" fmla="*/ 4729949 f21 1"/>
              <a:gd name="f29" fmla="*/ 224399 f20 1"/>
              <a:gd name="f30" fmla="*/ 2370640 f21 1"/>
              <a:gd name="f31" fmla="*/ 2353474 f20 1"/>
              <a:gd name="f32" fmla="*/ 11331 f21 1"/>
              <a:gd name="f33" fmla="*/ f22 1 f2"/>
              <a:gd name="f34" fmla="*/ f25 1 4741280"/>
              <a:gd name="f35" fmla="*/ f26 1 2353474"/>
              <a:gd name="f36" fmla="*/ f27 1 4741280"/>
              <a:gd name="f37" fmla="*/ f28 1 4741280"/>
              <a:gd name="f38" fmla="*/ f29 1 2353474"/>
              <a:gd name="f39" fmla="*/ f30 1 4741280"/>
              <a:gd name="f40" fmla="*/ f31 1 2353474"/>
              <a:gd name="f41" fmla="*/ f32 1 4741280"/>
              <a:gd name="f42" fmla="*/ f5 1 f23"/>
              <a:gd name="f43" fmla="*/ f6 1 f23"/>
              <a:gd name="f44" fmla="*/ f5 1 f24"/>
              <a:gd name="f45" fmla="*/ f7 1 f24"/>
              <a:gd name="f46" fmla="+- f33 0 f1"/>
              <a:gd name="f47" fmla="*/ f34 1 f23"/>
              <a:gd name="f48" fmla="*/ f35 1 f24"/>
              <a:gd name="f49" fmla="*/ f36 1 f23"/>
              <a:gd name="f50" fmla="*/ f37 1 f23"/>
              <a:gd name="f51" fmla="*/ f38 1 f24"/>
              <a:gd name="f52" fmla="*/ f39 1 f23"/>
              <a:gd name="f53" fmla="*/ f40 1 f24"/>
              <a:gd name="f54" fmla="*/ f41 1 f23"/>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61" y="f60"/>
              </a:cxn>
              <a:cxn ang="f46">
                <a:pos x="f62" y="f63"/>
              </a:cxn>
              <a:cxn ang="f46">
                <a:pos x="f64" y="f65"/>
              </a:cxn>
              <a:cxn ang="f46">
                <a:pos x="f66" y="f63"/>
              </a:cxn>
            </a:cxnLst>
            <a:rect l="f55" t="f58" r="f56" b="f57"/>
            <a:pathLst>
              <a:path w="4741280" h="2353474">
                <a:moveTo>
                  <a:pt x="f5" y="f5"/>
                </a:moveTo>
                <a:lnTo>
                  <a:pt x="f6" y="f5"/>
                </a:lnTo>
                <a:lnTo>
                  <a:pt x="f8" y="f9"/>
                </a:lnTo>
                <a:cubicBezTo>
                  <a:pt x="f10" y="f11"/>
                  <a:pt x="f12" y="f7"/>
                  <a:pt x="f13" y="f7"/>
                </a:cubicBezTo>
                <a:cubicBezTo>
                  <a:pt x="f14" y="f7"/>
                  <a:pt x="f15" y="f11"/>
                  <a:pt x="f16"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4" name="Text Placeholder 2">
            <a:extLst>
              <a:ext uri="{FF2B5EF4-FFF2-40B4-BE49-F238E27FC236}">
                <a16:creationId xmlns:a16="http://schemas.microsoft.com/office/drawing/2014/main" id="{A48B6253-08D4-1EAA-46A9-818DEC716665}"/>
              </a:ext>
            </a:extLst>
          </p:cNvPr>
          <p:cNvSpPr txBox="1">
            <a:spLocks noGrp="1"/>
          </p:cNvSpPr>
          <p:nvPr>
            <p:ph type="body" idx="4294967295"/>
          </p:nvPr>
        </p:nvSpPr>
        <p:spPr>
          <a:xfrm>
            <a:off x="3865561" y="5276810"/>
            <a:ext cx="8097834" cy="369335"/>
          </a:xfrm>
        </p:spPr>
        <p:txBody>
          <a:bodyPr/>
          <a:lstStyle>
            <a:lvl1pPr algn="r">
              <a:spcBef>
                <a:spcPts val="0"/>
              </a:spcBef>
              <a:defRPr lang="en-US" sz="2000">
                <a:solidFill>
                  <a:srgbClr val="FFFFFF"/>
                </a:solidFill>
              </a:defRPr>
            </a:lvl1pPr>
          </a:lstStyle>
          <a:p>
            <a:pPr lvl="0"/>
            <a:r>
              <a:rPr lang="en-US"/>
              <a:t>—Name and Company/Source goes here</a:t>
            </a:r>
          </a:p>
        </p:txBody>
      </p:sp>
    </p:spTree>
    <p:extLst>
      <p:ext uri="{BB962C8B-B14F-4D97-AF65-F5344CB8AC3E}">
        <p14:creationId xmlns:p14="http://schemas.microsoft.com/office/powerpoint/2010/main" val="134993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1_Quote dark option CENTERED">
    <p:spTree>
      <p:nvGrpSpPr>
        <p:cNvPr id="1" name=""/>
        <p:cNvGrpSpPr/>
        <p:nvPr/>
      </p:nvGrpSpPr>
      <p:grpSpPr>
        <a:xfrm>
          <a:off x="0" y="0"/>
          <a:ext cx="0" cy="0"/>
          <a:chOff x="0" y="0"/>
          <a:chExt cx="0" cy="0"/>
        </a:xfrm>
      </p:grpSpPr>
      <p:sp>
        <p:nvSpPr>
          <p:cNvPr id="2" name="Text Placeholder 7">
            <a:extLst>
              <a:ext uri="{FF2B5EF4-FFF2-40B4-BE49-F238E27FC236}">
                <a16:creationId xmlns:a16="http://schemas.microsoft.com/office/drawing/2014/main" id="{21DC8817-EED0-8E5E-5099-FBB8B1B86B9C}"/>
              </a:ext>
            </a:extLst>
          </p:cNvPr>
          <p:cNvSpPr txBox="1">
            <a:spLocks noGrp="1"/>
          </p:cNvSpPr>
          <p:nvPr>
            <p:ph type="body" idx="4294967295"/>
          </p:nvPr>
        </p:nvSpPr>
        <p:spPr>
          <a:xfrm>
            <a:off x="304796" y="2884237"/>
            <a:ext cx="11658600" cy="1089525"/>
          </a:xfrm>
        </p:spPr>
        <p:txBody>
          <a:bodyPr anchor="ctr" anchorCtr="1"/>
          <a:lstStyle>
            <a:lvl1pPr algn="ctr">
              <a:spcBef>
                <a:spcPts val="0"/>
              </a:spcBef>
              <a:defRPr lang="en-US" sz="3600" b="0"/>
            </a:lvl1pPr>
            <a:lvl2pPr algn="ctr">
              <a:spcBef>
                <a:spcPts val="0"/>
              </a:spcBef>
              <a:defRPr lang="en-US" sz="3600" b="1">
                <a:solidFill>
                  <a:srgbClr val="000000"/>
                </a:solidFill>
              </a:defRPr>
            </a:lvl2pPr>
          </a:lstStyle>
          <a:p>
            <a:pPr lvl="0"/>
            <a:r>
              <a:rPr lang="en-US"/>
              <a:t>“QUOTATION.”</a:t>
            </a:r>
          </a:p>
          <a:p>
            <a:pPr lvl="1"/>
            <a:r>
              <a:rPr lang="en-US"/>
              <a:t>BOLD</a:t>
            </a:r>
          </a:p>
        </p:txBody>
      </p:sp>
      <p:sp>
        <p:nvSpPr>
          <p:cNvPr id="3" name="Freeform: Shape 6">
            <a:extLst>
              <a:ext uri="{FF2B5EF4-FFF2-40B4-BE49-F238E27FC236}">
                <a16:creationId xmlns:a16="http://schemas.microsoft.com/office/drawing/2014/main" id="{4D640147-8599-48B2-EE90-82640B969CC0}"/>
              </a:ext>
            </a:extLst>
          </p:cNvPr>
          <p:cNvSpPr/>
          <p:nvPr/>
        </p:nvSpPr>
        <p:spPr>
          <a:xfrm>
            <a:off x="129524" y="0"/>
            <a:ext cx="2749481" cy="1364787"/>
          </a:xfrm>
          <a:custGeom>
            <a:avLst/>
            <a:gdLst>
              <a:gd name="f0" fmla="val 10800000"/>
              <a:gd name="f1" fmla="val 5400000"/>
              <a:gd name="f2" fmla="val 180"/>
              <a:gd name="f3" fmla="val w"/>
              <a:gd name="f4" fmla="val h"/>
              <a:gd name="f5" fmla="val 0"/>
              <a:gd name="f6" fmla="val 4741280"/>
              <a:gd name="f7" fmla="val 2353474"/>
              <a:gd name="f8" fmla="val 4729949"/>
              <a:gd name="f9" fmla="val 224399"/>
              <a:gd name="f10" fmla="val 4608502"/>
              <a:gd name="f11" fmla="val 1420269"/>
              <a:gd name="f12" fmla="val 3598552"/>
              <a:gd name="f13" fmla="val 2370640"/>
              <a:gd name="f14" fmla="val 1142728"/>
              <a:gd name="f15" fmla="val 132779"/>
              <a:gd name="f16" fmla="val 11331"/>
              <a:gd name="f17" fmla="+- 0 0 -90"/>
              <a:gd name="f18" fmla="*/ f3 1 4741280"/>
              <a:gd name="f19" fmla="*/ f4 1 2353474"/>
              <a:gd name="f20" fmla="+- f7 0 f5"/>
              <a:gd name="f21" fmla="+- f6 0 f5"/>
              <a:gd name="f22" fmla="*/ f17 f0 1"/>
              <a:gd name="f23" fmla="*/ f21 1 4741280"/>
              <a:gd name="f24" fmla="*/ f20 1 2353474"/>
              <a:gd name="f25" fmla="*/ 0 f21 1"/>
              <a:gd name="f26" fmla="*/ 0 f20 1"/>
              <a:gd name="f27" fmla="*/ 4741280 f21 1"/>
              <a:gd name="f28" fmla="*/ 4729949 f21 1"/>
              <a:gd name="f29" fmla="*/ 224399 f20 1"/>
              <a:gd name="f30" fmla="*/ 2370640 f21 1"/>
              <a:gd name="f31" fmla="*/ 2353474 f20 1"/>
              <a:gd name="f32" fmla="*/ 11331 f21 1"/>
              <a:gd name="f33" fmla="*/ f22 1 f2"/>
              <a:gd name="f34" fmla="*/ f25 1 4741280"/>
              <a:gd name="f35" fmla="*/ f26 1 2353474"/>
              <a:gd name="f36" fmla="*/ f27 1 4741280"/>
              <a:gd name="f37" fmla="*/ f28 1 4741280"/>
              <a:gd name="f38" fmla="*/ f29 1 2353474"/>
              <a:gd name="f39" fmla="*/ f30 1 4741280"/>
              <a:gd name="f40" fmla="*/ f31 1 2353474"/>
              <a:gd name="f41" fmla="*/ f32 1 4741280"/>
              <a:gd name="f42" fmla="*/ f5 1 f23"/>
              <a:gd name="f43" fmla="*/ f6 1 f23"/>
              <a:gd name="f44" fmla="*/ f5 1 f24"/>
              <a:gd name="f45" fmla="*/ f7 1 f24"/>
              <a:gd name="f46" fmla="+- f33 0 f1"/>
              <a:gd name="f47" fmla="*/ f34 1 f23"/>
              <a:gd name="f48" fmla="*/ f35 1 f24"/>
              <a:gd name="f49" fmla="*/ f36 1 f23"/>
              <a:gd name="f50" fmla="*/ f37 1 f23"/>
              <a:gd name="f51" fmla="*/ f38 1 f24"/>
              <a:gd name="f52" fmla="*/ f39 1 f23"/>
              <a:gd name="f53" fmla="*/ f40 1 f24"/>
              <a:gd name="f54" fmla="*/ f41 1 f23"/>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61" y="f60"/>
              </a:cxn>
              <a:cxn ang="f46">
                <a:pos x="f62" y="f63"/>
              </a:cxn>
              <a:cxn ang="f46">
                <a:pos x="f64" y="f65"/>
              </a:cxn>
              <a:cxn ang="f46">
                <a:pos x="f66" y="f63"/>
              </a:cxn>
            </a:cxnLst>
            <a:rect l="f55" t="f58" r="f56" b="f57"/>
            <a:pathLst>
              <a:path w="4741280" h="2353474">
                <a:moveTo>
                  <a:pt x="f5" y="f5"/>
                </a:moveTo>
                <a:lnTo>
                  <a:pt x="f6" y="f5"/>
                </a:lnTo>
                <a:lnTo>
                  <a:pt x="f8" y="f9"/>
                </a:lnTo>
                <a:cubicBezTo>
                  <a:pt x="f10" y="f11"/>
                  <a:pt x="f12" y="f7"/>
                  <a:pt x="f13" y="f7"/>
                </a:cubicBezTo>
                <a:cubicBezTo>
                  <a:pt x="f14" y="f7"/>
                  <a:pt x="f15" y="f11"/>
                  <a:pt x="f16"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4" name="Text Placeholder 2">
            <a:extLst>
              <a:ext uri="{FF2B5EF4-FFF2-40B4-BE49-F238E27FC236}">
                <a16:creationId xmlns:a16="http://schemas.microsoft.com/office/drawing/2014/main" id="{92425F65-8F74-3D84-83C0-A1F2C7561F97}"/>
              </a:ext>
            </a:extLst>
          </p:cNvPr>
          <p:cNvSpPr txBox="1">
            <a:spLocks noGrp="1"/>
          </p:cNvSpPr>
          <p:nvPr>
            <p:ph type="body" idx="4294967295"/>
          </p:nvPr>
        </p:nvSpPr>
        <p:spPr>
          <a:xfrm>
            <a:off x="3865561" y="5276810"/>
            <a:ext cx="8097834" cy="369335"/>
          </a:xfrm>
        </p:spPr>
        <p:txBody>
          <a:bodyPr/>
          <a:lstStyle>
            <a:lvl1pPr algn="r">
              <a:spcBef>
                <a:spcPts val="0"/>
              </a:spcBef>
              <a:defRPr lang="en-US" sz="2000">
                <a:solidFill>
                  <a:srgbClr val="FFFFFF"/>
                </a:solidFill>
              </a:defRPr>
            </a:lvl1pPr>
          </a:lstStyle>
          <a:p>
            <a:pPr lvl="0"/>
            <a:r>
              <a:rPr lang="en-US"/>
              <a:t>—Name and Company/Source goes here</a:t>
            </a:r>
          </a:p>
        </p:txBody>
      </p:sp>
    </p:spTree>
    <p:extLst>
      <p:ext uri="{BB962C8B-B14F-4D97-AF65-F5344CB8AC3E}">
        <p14:creationId xmlns:p14="http://schemas.microsoft.com/office/powerpoint/2010/main" val="3980687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4_Quote dark option FLUSH LEFT">
    <p:spTree>
      <p:nvGrpSpPr>
        <p:cNvPr id="1" name=""/>
        <p:cNvGrpSpPr/>
        <p:nvPr/>
      </p:nvGrpSpPr>
      <p:grpSpPr>
        <a:xfrm>
          <a:off x="0" y="0"/>
          <a:ext cx="0" cy="0"/>
          <a:chOff x="0" y="0"/>
          <a:chExt cx="0" cy="0"/>
        </a:xfrm>
      </p:grpSpPr>
      <p:sp>
        <p:nvSpPr>
          <p:cNvPr id="2" name="Text Placeholder 7">
            <a:extLst>
              <a:ext uri="{FF2B5EF4-FFF2-40B4-BE49-F238E27FC236}">
                <a16:creationId xmlns:a16="http://schemas.microsoft.com/office/drawing/2014/main" id="{5ECB2108-05BF-03FE-3807-7E5C767593FE}"/>
              </a:ext>
            </a:extLst>
          </p:cNvPr>
          <p:cNvSpPr txBox="1">
            <a:spLocks noGrp="1"/>
          </p:cNvSpPr>
          <p:nvPr>
            <p:ph type="body" idx="4294967295"/>
          </p:nvPr>
        </p:nvSpPr>
        <p:spPr>
          <a:xfrm>
            <a:off x="304796" y="2884237"/>
            <a:ext cx="11658600" cy="1089525"/>
          </a:xfrm>
        </p:spPr>
        <p:txBody>
          <a:bodyPr anchor="ctr"/>
          <a:lstStyle>
            <a:lvl1pPr marL="231772" indent="-231772">
              <a:spcBef>
                <a:spcPts val="0"/>
              </a:spcBef>
              <a:defRPr lang="en-US" sz="3600" b="0"/>
            </a:lvl1pPr>
            <a:lvl2pPr marL="109535">
              <a:spcBef>
                <a:spcPts val="0"/>
              </a:spcBef>
              <a:defRPr lang="en-US" sz="3600" b="1">
                <a:solidFill>
                  <a:srgbClr val="000000"/>
                </a:solidFill>
              </a:defRPr>
            </a:lvl2pPr>
          </a:lstStyle>
          <a:p>
            <a:pPr lvl="0"/>
            <a:r>
              <a:rPr lang="en-US"/>
              <a:t>“QUOTATION.”</a:t>
            </a:r>
          </a:p>
          <a:p>
            <a:pPr lvl="1"/>
            <a:r>
              <a:rPr lang="en-US"/>
              <a:t> BOLD</a:t>
            </a:r>
          </a:p>
        </p:txBody>
      </p:sp>
      <p:sp>
        <p:nvSpPr>
          <p:cNvPr id="3" name="Freeform: Shape 6">
            <a:extLst>
              <a:ext uri="{FF2B5EF4-FFF2-40B4-BE49-F238E27FC236}">
                <a16:creationId xmlns:a16="http://schemas.microsoft.com/office/drawing/2014/main" id="{83052D44-D544-2BAD-F3A4-D96C567D7AEF}"/>
              </a:ext>
            </a:extLst>
          </p:cNvPr>
          <p:cNvSpPr/>
          <p:nvPr/>
        </p:nvSpPr>
        <p:spPr>
          <a:xfrm>
            <a:off x="129524" y="0"/>
            <a:ext cx="2749481" cy="1364787"/>
          </a:xfrm>
          <a:custGeom>
            <a:avLst/>
            <a:gdLst>
              <a:gd name="f0" fmla="val 10800000"/>
              <a:gd name="f1" fmla="val 5400000"/>
              <a:gd name="f2" fmla="val 180"/>
              <a:gd name="f3" fmla="val w"/>
              <a:gd name="f4" fmla="val h"/>
              <a:gd name="f5" fmla="val 0"/>
              <a:gd name="f6" fmla="val 4741280"/>
              <a:gd name="f7" fmla="val 2353474"/>
              <a:gd name="f8" fmla="val 4729949"/>
              <a:gd name="f9" fmla="val 224399"/>
              <a:gd name="f10" fmla="val 4608502"/>
              <a:gd name="f11" fmla="val 1420269"/>
              <a:gd name="f12" fmla="val 3598552"/>
              <a:gd name="f13" fmla="val 2370640"/>
              <a:gd name="f14" fmla="val 1142728"/>
              <a:gd name="f15" fmla="val 132779"/>
              <a:gd name="f16" fmla="val 11331"/>
              <a:gd name="f17" fmla="+- 0 0 -90"/>
              <a:gd name="f18" fmla="*/ f3 1 4741280"/>
              <a:gd name="f19" fmla="*/ f4 1 2353474"/>
              <a:gd name="f20" fmla="+- f7 0 f5"/>
              <a:gd name="f21" fmla="+- f6 0 f5"/>
              <a:gd name="f22" fmla="*/ f17 f0 1"/>
              <a:gd name="f23" fmla="*/ f21 1 4741280"/>
              <a:gd name="f24" fmla="*/ f20 1 2353474"/>
              <a:gd name="f25" fmla="*/ 0 f21 1"/>
              <a:gd name="f26" fmla="*/ 0 f20 1"/>
              <a:gd name="f27" fmla="*/ 4741280 f21 1"/>
              <a:gd name="f28" fmla="*/ 4729949 f21 1"/>
              <a:gd name="f29" fmla="*/ 224399 f20 1"/>
              <a:gd name="f30" fmla="*/ 2370640 f21 1"/>
              <a:gd name="f31" fmla="*/ 2353474 f20 1"/>
              <a:gd name="f32" fmla="*/ 11331 f21 1"/>
              <a:gd name="f33" fmla="*/ f22 1 f2"/>
              <a:gd name="f34" fmla="*/ f25 1 4741280"/>
              <a:gd name="f35" fmla="*/ f26 1 2353474"/>
              <a:gd name="f36" fmla="*/ f27 1 4741280"/>
              <a:gd name="f37" fmla="*/ f28 1 4741280"/>
              <a:gd name="f38" fmla="*/ f29 1 2353474"/>
              <a:gd name="f39" fmla="*/ f30 1 4741280"/>
              <a:gd name="f40" fmla="*/ f31 1 2353474"/>
              <a:gd name="f41" fmla="*/ f32 1 4741280"/>
              <a:gd name="f42" fmla="*/ f5 1 f23"/>
              <a:gd name="f43" fmla="*/ f6 1 f23"/>
              <a:gd name="f44" fmla="*/ f5 1 f24"/>
              <a:gd name="f45" fmla="*/ f7 1 f24"/>
              <a:gd name="f46" fmla="+- f33 0 f1"/>
              <a:gd name="f47" fmla="*/ f34 1 f23"/>
              <a:gd name="f48" fmla="*/ f35 1 f24"/>
              <a:gd name="f49" fmla="*/ f36 1 f23"/>
              <a:gd name="f50" fmla="*/ f37 1 f23"/>
              <a:gd name="f51" fmla="*/ f38 1 f24"/>
              <a:gd name="f52" fmla="*/ f39 1 f23"/>
              <a:gd name="f53" fmla="*/ f40 1 f24"/>
              <a:gd name="f54" fmla="*/ f41 1 f23"/>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61" y="f60"/>
              </a:cxn>
              <a:cxn ang="f46">
                <a:pos x="f62" y="f63"/>
              </a:cxn>
              <a:cxn ang="f46">
                <a:pos x="f64" y="f65"/>
              </a:cxn>
              <a:cxn ang="f46">
                <a:pos x="f66" y="f63"/>
              </a:cxn>
            </a:cxnLst>
            <a:rect l="f55" t="f58" r="f56" b="f57"/>
            <a:pathLst>
              <a:path w="4741280" h="2353474">
                <a:moveTo>
                  <a:pt x="f5" y="f5"/>
                </a:moveTo>
                <a:lnTo>
                  <a:pt x="f6" y="f5"/>
                </a:lnTo>
                <a:lnTo>
                  <a:pt x="f8" y="f9"/>
                </a:lnTo>
                <a:cubicBezTo>
                  <a:pt x="f10" y="f11"/>
                  <a:pt x="f12" y="f7"/>
                  <a:pt x="f13" y="f7"/>
                </a:cubicBezTo>
                <a:cubicBezTo>
                  <a:pt x="f14" y="f7"/>
                  <a:pt x="f15" y="f11"/>
                  <a:pt x="f16" y="f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4" name="Text Placeholder 2">
            <a:extLst>
              <a:ext uri="{FF2B5EF4-FFF2-40B4-BE49-F238E27FC236}">
                <a16:creationId xmlns:a16="http://schemas.microsoft.com/office/drawing/2014/main" id="{896A84F2-A94A-2723-B253-AB4410BBBB24}"/>
              </a:ext>
            </a:extLst>
          </p:cNvPr>
          <p:cNvSpPr txBox="1">
            <a:spLocks noGrp="1"/>
          </p:cNvSpPr>
          <p:nvPr>
            <p:ph type="body" idx="4294967295"/>
          </p:nvPr>
        </p:nvSpPr>
        <p:spPr>
          <a:xfrm>
            <a:off x="3865561" y="5276810"/>
            <a:ext cx="8097834" cy="369335"/>
          </a:xfrm>
        </p:spPr>
        <p:txBody>
          <a:bodyPr/>
          <a:lstStyle>
            <a:lvl1pPr algn="r">
              <a:spcBef>
                <a:spcPts val="0"/>
              </a:spcBef>
              <a:defRPr lang="en-US" sz="2000" b="0">
                <a:solidFill>
                  <a:srgbClr val="FFFFFF"/>
                </a:solidFill>
              </a:defRPr>
            </a:lvl1pPr>
          </a:lstStyle>
          <a:p>
            <a:pPr lvl="0"/>
            <a:r>
              <a:rPr lang="en-US"/>
              <a:t>—Name and Company/Source goes here</a:t>
            </a:r>
          </a:p>
        </p:txBody>
      </p:sp>
    </p:spTree>
    <p:extLst>
      <p:ext uri="{BB962C8B-B14F-4D97-AF65-F5344CB8AC3E}">
        <p14:creationId xmlns:p14="http://schemas.microsoft.com/office/powerpoint/2010/main" val="4007807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Quote light option CENTERED">
    <p:spTree>
      <p:nvGrpSpPr>
        <p:cNvPr id="1" name=""/>
        <p:cNvGrpSpPr/>
        <p:nvPr/>
      </p:nvGrpSpPr>
      <p:grpSpPr>
        <a:xfrm>
          <a:off x="0" y="0"/>
          <a:ext cx="0" cy="0"/>
          <a:chOff x="0" y="0"/>
          <a:chExt cx="0" cy="0"/>
        </a:xfrm>
      </p:grpSpPr>
      <p:sp>
        <p:nvSpPr>
          <p:cNvPr id="2" name="TextBox 8">
            <a:extLst>
              <a:ext uri="{FF2B5EF4-FFF2-40B4-BE49-F238E27FC236}">
                <a16:creationId xmlns:a16="http://schemas.microsoft.com/office/drawing/2014/main" id="{513584D5-5C56-053C-4125-165D9EA3B2B0}"/>
              </a:ext>
            </a:extLst>
          </p:cNvPr>
          <p:cNvSpPr txBox="1"/>
          <p:nvPr/>
        </p:nvSpPr>
        <p:spPr>
          <a:xfrm>
            <a:off x="5648962" y="419096"/>
            <a:ext cx="894082" cy="186204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500" b="0" i="0" u="none" strike="noStrike" kern="1200" cap="none" spc="0" baseline="0">
                <a:solidFill>
                  <a:srgbClr val="FFC000"/>
                </a:solidFill>
                <a:uFillTx/>
                <a:latin typeface="Arial Black" pitchFamily="34"/>
              </a:rPr>
              <a:t>“</a:t>
            </a:r>
            <a:endParaRPr lang="en-US" sz="2800" b="0" i="0" u="none" strike="noStrike" kern="1200" cap="none" spc="0" baseline="0">
              <a:solidFill>
                <a:srgbClr val="FFC000"/>
              </a:solidFill>
              <a:uFillTx/>
              <a:latin typeface="Segoe UI"/>
            </a:endParaRPr>
          </a:p>
        </p:txBody>
      </p:sp>
      <p:sp>
        <p:nvSpPr>
          <p:cNvPr id="3" name="Text Placeholder 2">
            <a:extLst>
              <a:ext uri="{FF2B5EF4-FFF2-40B4-BE49-F238E27FC236}">
                <a16:creationId xmlns:a16="http://schemas.microsoft.com/office/drawing/2014/main" id="{C7DC3A34-C089-1DC4-5025-068C2C9D751D}"/>
              </a:ext>
            </a:extLst>
          </p:cNvPr>
          <p:cNvSpPr txBox="1">
            <a:spLocks noGrp="1"/>
          </p:cNvSpPr>
          <p:nvPr>
            <p:ph type="body" idx="4294967295"/>
          </p:nvPr>
        </p:nvSpPr>
        <p:spPr>
          <a:xfrm>
            <a:off x="3408361" y="5335066"/>
            <a:ext cx="8097834" cy="369335"/>
          </a:xfrm>
        </p:spPr>
        <p:txBody>
          <a:bodyPr/>
          <a:lstStyle>
            <a:lvl1pPr algn="r">
              <a:spcBef>
                <a:spcPts val="0"/>
              </a:spcBef>
              <a:defRPr lang="en-US" sz="2000">
                <a:solidFill>
                  <a:srgbClr val="0074AF"/>
                </a:solidFill>
              </a:defRPr>
            </a:lvl1pPr>
          </a:lstStyle>
          <a:p>
            <a:pPr lvl="0"/>
            <a:r>
              <a:rPr lang="en-US"/>
              <a:t>—Name and Company/Source goes here</a:t>
            </a:r>
          </a:p>
        </p:txBody>
      </p:sp>
      <p:sp>
        <p:nvSpPr>
          <p:cNvPr id="4" name="Text Placeholder 7">
            <a:extLst>
              <a:ext uri="{FF2B5EF4-FFF2-40B4-BE49-F238E27FC236}">
                <a16:creationId xmlns:a16="http://schemas.microsoft.com/office/drawing/2014/main" id="{F53FC892-2E18-9EA7-CA3E-7AFDFC1C50CC}"/>
              </a:ext>
            </a:extLst>
          </p:cNvPr>
          <p:cNvSpPr txBox="1">
            <a:spLocks noGrp="1"/>
          </p:cNvSpPr>
          <p:nvPr>
            <p:ph type="body" idx="4294967295"/>
          </p:nvPr>
        </p:nvSpPr>
        <p:spPr>
          <a:xfrm>
            <a:off x="304796" y="2884237"/>
            <a:ext cx="11658600" cy="1089525"/>
          </a:xfrm>
        </p:spPr>
        <p:txBody>
          <a:bodyPr anchor="ctr" anchorCtr="1"/>
          <a:lstStyle>
            <a:lvl1pPr algn="ctr">
              <a:spcBef>
                <a:spcPts val="0"/>
              </a:spcBef>
              <a:defRPr lang="en-US" sz="3600" b="0">
                <a:solidFill>
                  <a:srgbClr val="404040"/>
                </a:solidFill>
              </a:defRPr>
            </a:lvl1pPr>
            <a:lvl2pPr algn="ctr">
              <a:spcBef>
                <a:spcPts val="0"/>
              </a:spcBef>
              <a:defRPr lang="en-US" sz="3600" b="1">
                <a:solidFill>
                  <a:srgbClr val="404040"/>
                </a:solidFill>
              </a:defRPr>
            </a:lvl2pPr>
          </a:lstStyle>
          <a:p>
            <a:pPr lvl="0"/>
            <a:r>
              <a:rPr lang="en-US"/>
              <a:t>“QUOTATION.”</a:t>
            </a:r>
          </a:p>
          <a:p>
            <a:pPr lvl="1"/>
            <a:r>
              <a:rPr lang="en-US"/>
              <a:t>BOLD</a:t>
            </a:r>
          </a:p>
        </p:txBody>
      </p:sp>
      <p:sp>
        <p:nvSpPr>
          <p:cNvPr id="5" name="Slide Number Placeholder 7">
            <a:extLst>
              <a:ext uri="{FF2B5EF4-FFF2-40B4-BE49-F238E27FC236}">
                <a16:creationId xmlns:a16="http://schemas.microsoft.com/office/drawing/2014/main" id="{2FCF95C9-9FA5-652A-702F-771F9B143F20}"/>
              </a:ext>
            </a:extLst>
          </p:cNvPr>
          <p:cNvSpPr txBox="1">
            <a:spLocks noGrp="1"/>
          </p:cNvSpPr>
          <p:nvPr>
            <p:ph type="sldNum" sz="quarter" idx="8"/>
          </p:nvPr>
        </p:nvSpPr>
        <p:spPr>
          <a:xfrm>
            <a:off x="11668594" y="6484933"/>
            <a:ext cx="523402" cy="365129"/>
          </a:xfrm>
        </p:spPr>
        <p:txBody>
          <a:bodyPr/>
          <a:lstStyle>
            <a:lvl1pPr>
              <a:defRPr/>
            </a:lvl1pPr>
          </a:lstStyle>
          <a:p>
            <a:pPr lvl="0"/>
            <a:fld id="{01A0B8B2-EE25-4B3C-A4FC-DCAABB70C062}" type="slidenum">
              <a:t>‹#›</a:t>
            </a:fld>
            <a:endParaRPr lang="en-US"/>
          </a:p>
        </p:txBody>
      </p:sp>
    </p:spTree>
    <p:extLst>
      <p:ext uri="{BB962C8B-B14F-4D97-AF65-F5344CB8AC3E}">
        <p14:creationId xmlns:p14="http://schemas.microsoft.com/office/powerpoint/2010/main" val="414086819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_dark Callout with small Non bulleted">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17CD83A2-874E-CD15-5D41-44FFDC7B0840}"/>
              </a:ext>
            </a:extLst>
          </p:cNvPr>
          <p:cNvSpPr txBox="1">
            <a:spLocks noGrp="1"/>
          </p:cNvSpPr>
          <p:nvPr>
            <p:ph type="body" idx="4294967295"/>
          </p:nvPr>
        </p:nvSpPr>
        <p:spPr>
          <a:xfrm>
            <a:off x="304796" y="2597270"/>
            <a:ext cx="4868987" cy="1643524"/>
          </a:xfrm>
        </p:spPr>
        <p:txBody>
          <a:bodyPr/>
          <a:lstStyle>
            <a:lvl1pPr defTabSz="914363">
              <a:spcBef>
                <a:spcPts val="1200"/>
              </a:spcBef>
              <a:defRPr lang="en-US" sz="2800" b="0">
                <a:solidFill>
                  <a:srgbClr val="FFFFFF"/>
                </a:solidFill>
                <a:latin typeface="Segoe UI Light"/>
              </a:defRPr>
            </a:lvl1pPr>
          </a:lstStyle>
          <a:p>
            <a:pPr lvl="0"/>
            <a:r>
              <a:rPr lang="en-US"/>
              <a:t>A short introduction</a:t>
            </a:r>
            <a:br>
              <a:rPr lang="en-US"/>
            </a:br>
            <a:r>
              <a:rPr lang="en-US"/>
              <a:t>to the data, revealing</a:t>
            </a:r>
            <a:br>
              <a:rPr lang="en-US"/>
            </a:br>
            <a:r>
              <a:rPr lang="en-US"/>
              <a:t>points one at a time, will enhance comprehension.</a:t>
            </a:r>
          </a:p>
        </p:txBody>
      </p:sp>
      <p:sp>
        <p:nvSpPr>
          <p:cNvPr id="3" name="Text Placeholder 8">
            <a:extLst>
              <a:ext uri="{FF2B5EF4-FFF2-40B4-BE49-F238E27FC236}">
                <a16:creationId xmlns:a16="http://schemas.microsoft.com/office/drawing/2014/main" id="{D8A368A7-1FC1-2F26-62C6-CC3D305212A6}"/>
              </a:ext>
            </a:extLst>
          </p:cNvPr>
          <p:cNvSpPr txBox="1">
            <a:spLocks noGrp="1"/>
          </p:cNvSpPr>
          <p:nvPr>
            <p:ph type="body" idx="4294967295"/>
          </p:nvPr>
        </p:nvSpPr>
        <p:spPr>
          <a:xfrm>
            <a:off x="6096003" y="419096"/>
            <a:ext cx="5671767" cy="1843064"/>
          </a:xfrm>
        </p:spPr>
        <p:txBody>
          <a:bodyPr/>
          <a:lstStyle>
            <a:lvl1pPr>
              <a:defRPr sz="2200"/>
            </a:lvl1pPr>
            <a:lvl2pPr>
              <a:defRPr>
                <a:solidFill>
                  <a:srgbClr val="000000"/>
                </a:solidFill>
              </a:defRPr>
            </a:lvl2pPr>
            <a:lvl3pPr>
              <a:defRPr sz="1800">
                <a:solidFill>
                  <a:srgbClr val="000000"/>
                </a:solidFill>
              </a:defRPr>
            </a:lvl3pPr>
            <a:lvl4pPr>
              <a:defRPr>
                <a:solidFill>
                  <a:srgbClr val="000000"/>
                </a:solidFill>
              </a:defRPr>
            </a:lvl4pPr>
            <a:lvl5pPr>
              <a:defRPr>
                <a:solidFill>
                  <a:srgbClr val="000000"/>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itle 6">
            <a:extLst>
              <a:ext uri="{FF2B5EF4-FFF2-40B4-BE49-F238E27FC236}">
                <a16:creationId xmlns:a16="http://schemas.microsoft.com/office/drawing/2014/main" id="{34BD87AB-01DD-179A-7BB4-C57275877C58}"/>
              </a:ext>
            </a:extLst>
          </p:cNvPr>
          <p:cNvSpPr txBox="1">
            <a:spLocks noGrp="1"/>
          </p:cNvSpPr>
          <p:nvPr>
            <p:ph type="title"/>
          </p:nvPr>
        </p:nvSpPr>
        <p:spPr>
          <a:xfrm>
            <a:off x="555241" y="0"/>
            <a:ext cx="4083308" cy="1357298"/>
          </a:xfrm>
        </p:spPr>
        <p:txBody>
          <a:bodyPr lIns="146304" tIns="420624" rIns="146304" anchorCtr="1"/>
          <a:lstStyle>
            <a:lvl1pPr algn="ctr">
              <a:spcBef>
                <a:spcPts val="1000"/>
              </a:spcBef>
              <a:defRPr lang="en-US" sz="3200" spc="60">
                <a:solidFill>
                  <a:srgbClr val="FFFFFF"/>
                </a:solidFill>
                <a:latin typeface="Segoe UI Light"/>
                <a:cs typeface="Segoe UI Semilight" pitchFamily="34"/>
              </a:defRPr>
            </a:lvl1pPr>
          </a:lstStyle>
          <a:p>
            <a:pPr lvl="0"/>
            <a:r>
              <a:rPr lang="en-US"/>
              <a:t>Click to edit master title style</a:t>
            </a:r>
          </a:p>
        </p:txBody>
      </p:sp>
      <p:sp>
        <p:nvSpPr>
          <p:cNvPr id="5" name="Text Placeholder 8">
            <a:extLst>
              <a:ext uri="{FF2B5EF4-FFF2-40B4-BE49-F238E27FC236}">
                <a16:creationId xmlns:a16="http://schemas.microsoft.com/office/drawing/2014/main" id="{8EB82FC7-31EC-13AA-7C7B-C5F8760D2EC9}"/>
              </a:ext>
            </a:extLst>
          </p:cNvPr>
          <p:cNvSpPr txBox="1">
            <a:spLocks noGrp="1"/>
          </p:cNvSpPr>
          <p:nvPr>
            <p:ph type="body" idx="4294967295"/>
          </p:nvPr>
        </p:nvSpPr>
        <p:spPr>
          <a:xfrm>
            <a:off x="6096003" y="2599502"/>
            <a:ext cx="5671767" cy="1843064"/>
          </a:xfrm>
        </p:spPr>
        <p:txBody>
          <a:bodyPr/>
          <a:lstStyle>
            <a:lvl1pPr>
              <a:defRPr sz="2200"/>
            </a:lvl1pPr>
            <a:lvl2pPr>
              <a:defRPr>
                <a:solidFill>
                  <a:srgbClr val="000000"/>
                </a:solidFill>
              </a:defRPr>
            </a:lvl2pPr>
            <a:lvl3pPr>
              <a:defRPr sz="1800">
                <a:solidFill>
                  <a:srgbClr val="000000"/>
                </a:solidFill>
              </a:defRPr>
            </a:lvl3pPr>
            <a:lvl4pPr>
              <a:defRPr>
                <a:solidFill>
                  <a:srgbClr val="000000"/>
                </a:solidFill>
              </a:defRPr>
            </a:lvl4pPr>
            <a:lvl5pPr>
              <a:defRPr>
                <a:solidFill>
                  <a:srgbClr val="000000"/>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Text Placeholder 8">
            <a:extLst>
              <a:ext uri="{FF2B5EF4-FFF2-40B4-BE49-F238E27FC236}">
                <a16:creationId xmlns:a16="http://schemas.microsoft.com/office/drawing/2014/main" id="{E37BE6B6-5556-17EC-1AB3-5CCA5C0BB606}"/>
              </a:ext>
            </a:extLst>
          </p:cNvPr>
          <p:cNvSpPr txBox="1">
            <a:spLocks noGrp="1"/>
          </p:cNvSpPr>
          <p:nvPr>
            <p:ph type="body" idx="4294967295"/>
          </p:nvPr>
        </p:nvSpPr>
        <p:spPr>
          <a:xfrm>
            <a:off x="6096003" y="4779897"/>
            <a:ext cx="5671767" cy="1843064"/>
          </a:xfrm>
        </p:spPr>
        <p:txBody>
          <a:bodyPr/>
          <a:lstStyle>
            <a:lvl1pPr>
              <a:defRPr sz="2200"/>
            </a:lvl1pPr>
            <a:lvl2pPr>
              <a:defRPr>
                <a:solidFill>
                  <a:srgbClr val="000000"/>
                </a:solidFill>
              </a:defRPr>
            </a:lvl2pPr>
            <a:lvl3pPr>
              <a:defRPr sz="1800">
                <a:solidFill>
                  <a:srgbClr val="000000"/>
                </a:solidFill>
              </a:defRPr>
            </a:lvl3pPr>
            <a:lvl4pPr>
              <a:defRPr>
                <a:solidFill>
                  <a:srgbClr val="000000"/>
                </a:solidFill>
              </a:defRPr>
            </a:lvl4pPr>
            <a:lvl5pPr>
              <a:defRPr>
                <a:solidFill>
                  <a:srgbClr val="000000"/>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8953342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4_Callout with small Non bulleted">
    <p:spTree>
      <p:nvGrpSpPr>
        <p:cNvPr id="1" name=""/>
        <p:cNvGrpSpPr/>
        <p:nvPr/>
      </p:nvGrpSpPr>
      <p:grpSpPr>
        <a:xfrm>
          <a:off x="0" y="0"/>
          <a:ext cx="0" cy="0"/>
          <a:chOff x="0" y="0"/>
          <a:chExt cx="0" cy="0"/>
        </a:xfrm>
      </p:grpSpPr>
      <p:sp>
        <p:nvSpPr>
          <p:cNvPr id="2" name="Freeform: Shape 13">
            <a:extLst>
              <a:ext uri="{FF2B5EF4-FFF2-40B4-BE49-F238E27FC236}">
                <a16:creationId xmlns:a16="http://schemas.microsoft.com/office/drawing/2014/main" id="{335495BB-6F28-8CF6-6266-43994A633B22}"/>
              </a:ext>
            </a:extLst>
          </p:cNvPr>
          <p:cNvSpPr/>
          <p:nvPr/>
        </p:nvSpPr>
        <p:spPr>
          <a:xfrm>
            <a:off x="129524" y="0"/>
            <a:ext cx="4741282" cy="2353473"/>
          </a:xfrm>
          <a:custGeom>
            <a:avLst/>
            <a:gdLst>
              <a:gd name="f0" fmla="val 10800000"/>
              <a:gd name="f1" fmla="val 5400000"/>
              <a:gd name="f2" fmla="val 180"/>
              <a:gd name="f3" fmla="val w"/>
              <a:gd name="f4" fmla="val h"/>
              <a:gd name="f5" fmla="val 0"/>
              <a:gd name="f6" fmla="val 4741280"/>
              <a:gd name="f7" fmla="val 2353474"/>
              <a:gd name="f8" fmla="val 4729949"/>
              <a:gd name="f9" fmla="val 224399"/>
              <a:gd name="f10" fmla="val 4608502"/>
              <a:gd name="f11" fmla="val 1420269"/>
              <a:gd name="f12" fmla="val 3598552"/>
              <a:gd name="f13" fmla="val 2370640"/>
              <a:gd name="f14" fmla="val 1142728"/>
              <a:gd name="f15" fmla="val 132779"/>
              <a:gd name="f16" fmla="val 11331"/>
              <a:gd name="f17" fmla="+- 0 0 -90"/>
              <a:gd name="f18" fmla="*/ f3 1 4741280"/>
              <a:gd name="f19" fmla="*/ f4 1 2353474"/>
              <a:gd name="f20" fmla="+- f7 0 f5"/>
              <a:gd name="f21" fmla="+- f6 0 f5"/>
              <a:gd name="f22" fmla="*/ f17 f0 1"/>
              <a:gd name="f23" fmla="*/ f21 1 4741280"/>
              <a:gd name="f24" fmla="*/ f20 1 2353474"/>
              <a:gd name="f25" fmla="*/ 0 f21 1"/>
              <a:gd name="f26" fmla="*/ 0 f20 1"/>
              <a:gd name="f27" fmla="*/ 4741280 f21 1"/>
              <a:gd name="f28" fmla="*/ 4729949 f21 1"/>
              <a:gd name="f29" fmla="*/ 224399 f20 1"/>
              <a:gd name="f30" fmla="*/ 2370640 f21 1"/>
              <a:gd name="f31" fmla="*/ 2353474 f20 1"/>
              <a:gd name="f32" fmla="*/ 11331 f21 1"/>
              <a:gd name="f33" fmla="*/ f22 1 f2"/>
              <a:gd name="f34" fmla="*/ f25 1 4741280"/>
              <a:gd name="f35" fmla="*/ f26 1 2353474"/>
              <a:gd name="f36" fmla="*/ f27 1 4741280"/>
              <a:gd name="f37" fmla="*/ f28 1 4741280"/>
              <a:gd name="f38" fmla="*/ f29 1 2353474"/>
              <a:gd name="f39" fmla="*/ f30 1 4741280"/>
              <a:gd name="f40" fmla="*/ f31 1 2353474"/>
              <a:gd name="f41" fmla="*/ f32 1 4741280"/>
              <a:gd name="f42" fmla="*/ f5 1 f23"/>
              <a:gd name="f43" fmla="*/ f6 1 f23"/>
              <a:gd name="f44" fmla="*/ f5 1 f24"/>
              <a:gd name="f45" fmla="*/ f7 1 f24"/>
              <a:gd name="f46" fmla="+- f33 0 f1"/>
              <a:gd name="f47" fmla="*/ f34 1 f23"/>
              <a:gd name="f48" fmla="*/ f35 1 f24"/>
              <a:gd name="f49" fmla="*/ f36 1 f23"/>
              <a:gd name="f50" fmla="*/ f37 1 f23"/>
              <a:gd name="f51" fmla="*/ f38 1 f24"/>
              <a:gd name="f52" fmla="*/ f39 1 f23"/>
              <a:gd name="f53" fmla="*/ f40 1 f24"/>
              <a:gd name="f54" fmla="*/ f41 1 f23"/>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61" y="f60"/>
              </a:cxn>
              <a:cxn ang="f46">
                <a:pos x="f62" y="f63"/>
              </a:cxn>
              <a:cxn ang="f46">
                <a:pos x="f64" y="f65"/>
              </a:cxn>
              <a:cxn ang="f46">
                <a:pos x="f66" y="f63"/>
              </a:cxn>
            </a:cxnLst>
            <a:rect l="f55" t="f58" r="f56" b="f57"/>
            <a:pathLst>
              <a:path w="4741280" h="2353474">
                <a:moveTo>
                  <a:pt x="f5" y="f5"/>
                </a:moveTo>
                <a:lnTo>
                  <a:pt x="f6" y="f5"/>
                </a:lnTo>
                <a:lnTo>
                  <a:pt x="f8" y="f9"/>
                </a:lnTo>
                <a:cubicBezTo>
                  <a:pt x="f10" y="f11"/>
                  <a:pt x="f12" y="f7"/>
                  <a:pt x="f13" y="f7"/>
                </a:cubicBezTo>
                <a:cubicBezTo>
                  <a:pt x="f14" y="f7"/>
                  <a:pt x="f15" y="f11"/>
                  <a:pt x="f16" y="f9"/>
                </a:cubicBez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3" name="Text Placeholder 3">
            <a:extLst>
              <a:ext uri="{FF2B5EF4-FFF2-40B4-BE49-F238E27FC236}">
                <a16:creationId xmlns:a16="http://schemas.microsoft.com/office/drawing/2014/main" id="{2E4695B2-7B35-BC09-2D8D-D89C0741C813}"/>
              </a:ext>
            </a:extLst>
          </p:cNvPr>
          <p:cNvSpPr txBox="1">
            <a:spLocks noGrp="1"/>
          </p:cNvSpPr>
          <p:nvPr>
            <p:ph type="body" idx="4294967295"/>
          </p:nvPr>
        </p:nvSpPr>
        <p:spPr>
          <a:xfrm>
            <a:off x="304796" y="2472747"/>
            <a:ext cx="4566001" cy="1643524"/>
          </a:xfrm>
        </p:spPr>
        <p:txBody>
          <a:bodyPr/>
          <a:lstStyle>
            <a:lvl1pPr defTabSz="914363">
              <a:spcBef>
                <a:spcPts val="1200"/>
              </a:spcBef>
              <a:defRPr lang="en-US" sz="2800" b="0">
                <a:latin typeface="Segoe UI Light"/>
              </a:defRPr>
            </a:lvl1pPr>
          </a:lstStyle>
          <a:p>
            <a:pPr lvl="0"/>
            <a:r>
              <a:rPr lang="en-US"/>
              <a:t>A short introduction</a:t>
            </a:r>
            <a:br>
              <a:rPr lang="en-US"/>
            </a:br>
            <a:r>
              <a:rPr lang="en-US"/>
              <a:t>to the data, revealing</a:t>
            </a:r>
            <a:br>
              <a:rPr lang="en-US"/>
            </a:br>
            <a:r>
              <a:rPr lang="en-US"/>
              <a:t>points one at a time, will enhance comprehension.</a:t>
            </a:r>
          </a:p>
        </p:txBody>
      </p:sp>
      <p:sp>
        <p:nvSpPr>
          <p:cNvPr id="4" name="Text Placeholder 8">
            <a:extLst>
              <a:ext uri="{FF2B5EF4-FFF2-40B4-BE49-F238E27FC236}">
                <a16:creationId xmlns:a16="http://schemas.microsoft.com/office/drawing/2014/main" id="{FFDDCB20-38CC-2294-F71F-17C75AEC0DAF}"/>
              </a:ext>
            </a:extLst>
          </p:cNvPr>
          <p:cNvSpPr txBox="1">
            <a:spLocks noGrp="1"/>
          </p:cNvSpPr>
          <p:nvPr>
            <p:ph type="body" idx="4294967295"/>
          </p:nvPr>
        </p:nvSpPr>
        <p:spPr>
          <a:xfrm>
            <a:off x="6096003" y="419096"/>
            <a:ext cx="5671767" cy="1705721"/>
          </a:xfrm>
        </p:spPr>
        <p:txBody>
          <a:bodyPr/>
          <a:lstStyle>
            <a:lvl1pPr>
              <a:defRPr sz="2200"/>
            </a:lvl1pPr>
            <a:lvl2pPr>
              <a:defRPr sz="1765"/>
            </a:lvl2pPr>
            <a:lvl3pPr>
              <a:defRPr sz="1568"/>
            </a:lvl3pPr>
            <a:lvl4pPr>
              <a:defRPr sz="1372"/>
            </a:lvl4pPr>
            <a:lvl5pPr>
              <a:defRPr sz="1372"/>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Slide Number Placeholder 5">
            <a:extLst>
              <a:ext uri="{FF2B5EF4-FFF2-40B4-BE49-F238E27FC236}">
                <a16:creationId xmlns:a16="http://schemas.microsoft.com/office/drawing/2014/main" id="{891446EE-B242-84AF-A598-4B46C2E47200}"/>
              </a:ext>
            </a:extLst>
          </p:cNvPr>
          <p:cNvSpPr txBox="1">
            <a:spLocks noGrp="1"/>
          </p:cNvSpPr>
          <p:nvPr>
            <p:ph type="sldNum" sz="quarter" idx="8"/>
          </p:nvPr>
        </p:nvSpPr>
        <p:spPr>
          <a:xfrm>
            <a:off x="11750597" y="6484933"/>
            <a:ext cx="425598" cy="365129"/>
          </a:xfrm>
        </p:spPr>
        <p:txBody>
          <a:bodyPr/>
          <a:lstStyle>
            <a:lvl1pPr>
              <a:defRPr sz="1100"/>
            </a:lvl1pPr>
          </a:lstStyle>
          <a:p>
            <a:pPr lvl="0"/>
            <a:fld id="{073EB7BA-CE5C-4AE0-8156-3E67328CDBD3}" type="slidenum">
              <a:t>‹#›</a:t>
            </a:fld>
            <a:endParaRPr lang="en-US"/>
          </a:p>
        </p:txBody>
      </p:sp>
      <p:sp>
        <p:nvSpPr>
          <p:cNvPr id="6" name="Title 6">
            <a:extLst>
              <a:ext uri="{FF2B5EF4-FFF2-40B4-BE49-F238E27FC236}">
                <a16:creationId xmlns:a16="http://schemas.microsoft.com/office/drawing/2014/main" id="{A0312348-FE5B-AB2B-8E60-799F92BC9444}"/>
              </a:ext>
            </a:extLst>
          </p:cNvPr>
          <p:cNvSpPr txBox="1">
            <a:spLocks noGrp="1"/>
          </p:cNvSpPr>
          <p:nvPr>
            <p:ph type="title"/>
          </p:nvPr>
        </p:nvSpPr>
        <p:spPr>
          <a:xfrm>
            <a:off x="555241" y="0"/>
            <a:ext cx="4083308" cy="1926339"/>
          </a:xfrm>
        </p:spPr>
        <p:txBody>
          <a:bodyPr lIns="146304" tIns="420624" rIns="146304" anchorCtr="1"/>
          <a:lstStyle>
            <a:lvl1pPr algn="ctr">
              <a:spcBef>
                <a:spcPts val="1000"/>
              </a:spcBef>
              <a:defRPr lang="en-US" sz="3200" spc="60">
                <a:solidFill>
                  <a:srgbClr val="FFFFFF"/>
                </a:solidFill>
                <a:latin typeface="Segoe UI Light"/>
                <a:cs typeface="Segoe UI Semilight" pitchFamily="34"/>
              </a:defRPr>
            </a:lvl1pPr>
          </a:lstStyle>
          <a:p>
            <a:pPr lvl="0"/>
            <a:r>
              <a:rPr lang="en-US"/>
              <a:t>Click to edit master title style</a:t>
            </a:r>
          </a:p>
        </p:txBody>
      </p:sp>
      <p:sp>
        <p:nvSpPr>
          <p:cNvPr id="7" name="Text Placeholder 8">
            <a:extLst>
              <a:ext uri="{FF2B5EF4-FFF2-40B4-BE49-F238E27FC236}">
                <a16:creationId xmlns:a16="http://schemas.microsoft.com/office/drawing/2014/main" id="{06479A69-913E-A005-6C58-31DCBEF6D36F}"/>
              </a:ext>
            </a:extLst>
          </p:cNvPr>
          <p:cNvSpPr txBox="1">
            <a:spLocks noGrp="1"/>
          </p:cNvSpPr>
          <p:nvPr>
            <p:ph type="body" idx="4294967295"/>
          </p:nvPr>
        </p:nvSpPr>
        <p:spPr>
          <a:xfrm>
            <a:off x="6096003" y="2697324"/>
            <a:ext cx="5671767" cy="1705721"/>
          </a:xfrm>
        </p:spPr>
        <p:txBody>
          <a:bodyPr/>
          <a:lstStyle>
            <a:lvl1pPr>
              <a:defRPr sz="2200"/>
            </a:lvl1pPr>
            <a:lvl2pPr>
              <a:defRPr sz="1765"/>
            </a:lvl2pPr>
            <a:lvl3pPr>
              <a:defRPr sz="1568"/>
            </a:lvl3pPr>
            <a:lvl4pPr>
              <a:defRPr sz="1372"/>
            </a:lvl4pPr>
            <a:lvl5pPr>
              <a:defRPr sz="1372"/>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ext Placeholder 8">
            <a:extLst>
              <a:ext uri="{FF2B5EF4-FFF2-40B4-BE49-F238E27FC236}">
                <a16:creationId xmlns:a16="http://schemas.microsoft.com/office/drawing/2014/main" id="{0AD16AD2-1910-CAD4-C195-4A994EB5E195}"/>
              </a:ext>
            </a:extLst>
          </p:cNvPr>
          <p:cNvSpPr txBox="1">
            <a:spLocks noGrp="1"/>
          </p:cNvSpPr>
          <p:nvPr>
            <p:ph type="body" idx="4294967295"/>
          </p:nvPr>
        </p:nvSpPr>
        <p:spPr>
          <a:xfrm>
            <a:off x="6096003" y="4975561"/>
            <a:ext cx="5671767" cy="1705721"/>
          </a:xfrm>
        </p:spPr>
        <p:txBody>
          <a:bodyPr/>
          <a:lstStyle>
            <a:lvl1pPr>
              <a:defRPr sz="2200"/>
            </a:lvl1pPr>
            <a:lvl2pPr>
              <a:defRPr sz="1765"/>
            </a:lvl2pPr>
            <a:lvl3pPr>
              <a:defRPr sz="1568"/>
            </a:lvl3pPr>
            <a:lvl4pPr>
              <a:defRPr sz="1372"/>
            </a:lvl4pPr>
            <a:lvl5pPr>
              <a:defRPr sz="1372"/>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90487195"/>
      </p:ext>
    </p:extLst>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50"/>
                                        <p:tgtEl>
                                          <p:spTgt spid="3">
                                            <p:txEl>
                                              <p:pRg st="0" end="0"/>
                                            </p:txEl>
                                          </p:spTgt>
                                        </p:tgtEl>
                                      </p:cBhvr>
                                    </p:animEffect>
                                  </p:childTnLst>
                                </p:cTn>
                              </p:par>
                              <p:par>
                                <p:cTn id="8" presetID="63" presetClass="path" presetSubtype="0" accel="50000" decel="50000" fill="hold" grpId="1" nodeType="withEffect">
                                  <p:stCondLst>
                                    <p:cond delay="0"/>
                                  </p:stCondLst>
                                  <p:childTnLst>
                                    <p:animMotion origin="layout" path="M -4.375E-6 -4.07407E-6 L 0.03178 0.00047 ">
                                      <p:cBhvr>
                                        <p:cTn id="9" dur="750" fill="hold"/>
                                        <p:tgtEl>
                                          <p:spTgt spid="3">
                                            <p:txEl>
                                              <p:pRg st="0" end="0"/>
                                            </p:txEl>
                                          </p:spTgt>
                                        </p:tgtEl>
                                        <p:attrNameLst>
                                          <p:attrName>ppt_x</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7_Callout with small Non bulleted">
    <p:spTree>
      <p:nvGrpSpPr>
        <p:cNvPr id="1" name=""/>
        <p:cNvGrpSpPr/>
        <p:nvPr/>
      </p:nvGrpSpPr>
      <p:grpSpPr>
        <a:xfrm>
          <a:off x="0" y="0"/>
          <a:ext cx="0" cy="0"/>
          <a:chOff x="0" y="0"/>
          <a:chExt cx="0" cy="0"/>
        </a:xfrm>
      </p:grpSpPr>
      <p:sp>
        <p:nvSpPr>
          <p:cNvPr id="2" name="Freeform: Shape 13">
            <a:extLst>
              <a:ext uri="{FF2B5EF4-FFF2-40B4-BE49-F238E27FC236}">
                <a16:creationId xmlns:a16="http://schemas.microsoft.com/office/drawing/2014/main" id="{C2009C1A-2388-F196-7C6D-EE6BD2A1444B}"/>
              </a:ext>
            </a:extLst>
          </p:cNvPr>
          <p:cNvSpPr/>
          <p:nvPr/>
        </p:nvSpPr>
        <p:spPr>
          <a:xfrm>
            <a:off x="129524" y="0"/>
            <a:ext cx="4741282" cy="2353473"/>
          </a:xfrm>
          <a:custGeom>
            <a:avLst/>
            <a:gdLst>
              <a:gd name="f0" fmla="val 10800000"/>
              <a:gd name="f1" fmla="val 5400000"/>
              <a:gd name="f2" fmla="val 180"/>
              <a:gd name="f3" fmla="val w"/>
              <a:gd name="f4" fmla="val h"/>
              <a:gd name="f5" fmla="val 0"/>
              <a:gd name="f6" fmla="val 4741280"/>
              <a:gd name="f7" fmla="val 2353474"/>
              <a:gd name="f8" fmla="val 4729949"/>
              <a:gd name="f9" fmla="val 224399"/>
              <a:gd name="f10" fmla="val 4608502"/>
              <a:gd name="f11" fmla="val 1420269"/>
              <a:gd name="f12" fmla="val 3598552"/>
              <a:gd name="f13" fmla="val 2370640"/>
              <a:gd name="f14" fmla="val 1142728"/>
              <a:gd name="f15" fmla="val 132779"/>
              <a:gd name="f16" fmla="val 11331"/>
              <a:gd name="f17" fmla="+- 0 0 -90"/>
              <a:gd name="f18" fmla="*/ f3 1 4741280"/>
              <a:gd name="f19" fmla="*/ f4 1 2353474"/>
              <a:gd name="f20" fmla="+- f7 0 f5"/>
              <a:gd name="f21" fmla="+- f6 0 f5"/>
              <a:gd name="f22" fmla="*/ f17 f0 1"/>
              <a:gd name="f23" fmla="*/ f21 1 4741280"/>
              <a:gd name="f24" fmla="*/ f20 1 2353474"/>
              <a:gd name="f25" fmla="*/ 0 f21 1"/>
              <a:gd name="f26" fmla="*/ 0 f20 1"/>
              <a:gd name="f27" fmla="*/ 4741280 f21 1"/>
              <a:gd name="f28" fmla="*/ 4729949 f21 1"/>
              <a:gd name="f29" fmla="*/ 224399 f20 1"/>
              <a:gd name="f30" fmla="*/ 2370640 f21 1"/>
              <a:gd name="f31" fmla="*/ 2353474 f20 1"/>
              <a:gd name="f32" fmla="*/ 11331 f21 1"/>
              <a:gd name="f33" fmla="*/ f22 1 f2"/>
              <a:gd name="f34" fmla="*/ f25 1 4741280"/>
              <a:gd name="f35" fmla="*/ f26 1 2353474"/>
              <a:gd name="f36" fmla="*/ f27 1 4741280"/>
              <a:gd name="f37" fmla="*/ f28 1 4741280"/>
              <a:gd name="f38" fmla="*/ f29 1 2353474"/>
              <a:gd name="f39" fmla="*/ f30 1 4741280"/>
              <a:gd name="f40" fmla="*/ f31 1 2353474"/>
              <a:gd name="f41" fmla="*/ f32 1 4741280"/>
              <a:gd name="f42" fmla="*/ f5 1 f23"/>
              <a:gd name="f43" fmla="*/ f6 1 f23"/>
              <a:gd name="f44" fmla="*/ f5 1 f24"/>
              <a:gd name="f45" fmla="*/ f7 1 f24"/>
              <a:gd name="f46" fmla="+- f33 0 f1"/>
              <a:gd name="f47" fmla="*/ f34 1 f23"/>
              <a:gd name="f48" fmla="*/ f35 1 f24"/>
              <a:gd name="f49" fmla="*/ f36 1 f23"/>
              <a:gd name="f50" fmla="*/ f37 1 f23"/>
              <a:gd name="f51" fmla="*/ f38 1 f24"/>
              <a:gd name="f52" fmla="*/ f39 1 f23"/>
              <a:gd name="f53" fmla="*/ f40 1 f24"/>
              <a:gd name="f54" fmla="*/ f41 1 f23"/>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61" y="f60"/>
              </a:cxn>
              <a:cxn ang="f46">
                <a:pos x="f62" y="f63"/>
              </a:cxn>
              <a:cxn ang="f46">
                <a:pos x="f64" y="f65"/>
              </a:cxn>
              <a:cxn ang="f46">
                <a:pos x="f66" y="f63"/>
              </a:cxn>
            </a:cxnLst>
            <a:rect l="f55" t="f58" r="f56" b="f57"/>
            <a:pathLst>
              <a:path w="4741280" h="2353474">
                <a:moveTo>
                  <a:pt x="f5" y="f5"/>
                </a:moveTo>
                <a:lnTo>
                  <a:pt x="f6" y="f5"/>
                </a:lnTo>
                <a:lnTo>
                  <a:pt x="f8" y="f9"/>
                </a:lnTo>
                <a:cubicBezTo>
                  <a:pt x="f10" y="f11"/>
                  <a:pt x="f12" y="f7"/>
                  <a:pt x="f13" y="f7"/>
                </a:cubicBezTo>
                <a:cubicBezTo>
                  <a:pt x="f14" y="f7"/>
                  <a:pt x="f15" y="f11"/>
                  <a:pt x="f16" y="f9"/>
                </a:cubicBez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3" name="Text Placeholder 3">
            <a:extLst>
              <a:ext uri="{FF2B5EF4-FFF2-40B4-BE49-F238E27FC236}">
                <a16:creationId xmlns:a16="http://schemas.microsoft.com/office/drawing/2014/main" id="{DECD34A6-ED3E-BED3-8DE7-A91CDDAAF387}"/>
              </a:ext>
            </a:extLst>
          </p:cNvPr>
          <p:cNvSpPr txBox="1">
            <a:spLocks noGrp="1"/>
          </p:cNvSpPr>
          <p:nvPr>
            <p:ph type="body" idx="4294967295"/>
          </p:nvPr>
        </p:nvSpPr>
        <p:spPr>
          <a:xfrm>
            <a:off x="6096003" y="431797"/>
            <a:ext cx="5371039" cy="1830244"/>
          </a:xfrm>
        </p:spPr>
        <p:txBody>
          <a:bodyPr lIns="146304" rIns="146304"/>
          <a:lstStyle>
            <a:lvl1pPr defTabSz="914363">
              <a:spcBef>
                <a:spcPts val="1200"/>
              </a:spcBef>
              <a:defRPr lang="en-US" sz="3137">
                <a:latin typeface="Segoe UI Light"/>
              </a:defRPr>
            </a:lvl1pPr>
          </a:lstStyle>
          <a:p>
            <a:pPr lvl="0"/>
            <a:r>
              <a:rPr lang="en-US"/>
              <a:t>A short introduction</a:t>
            </a:r>
            <a:br>
              <a:rPr lang="en-US"/>
            </a:br>
            <a:r>
              <a:rPr lang="en-US"/>
              <a:t>to the data, revealing</a:t>
            </a:r>
            <a:br>
              <a:rPr lang="en-US"/>
            </a:br>
            <a:r>
              <a:rPr lang="en-US"/>
              <a:t>points one at a time, will enhance comprehension.</a:t>
            </a:r>
          </a:p>
        </p:txBody>
      </p:sp>
      <p:sp>
        <p:nvSpPr>
          <p:cNvPr id="4" name="Text Placeholder 8">
            <a:extLst>
              <a:ext uri="{FF2B5EF4-FFF2-40B4-BE49-F238E27FC236}">
                <a16:creationId xmlns:a16="http://schemas.microsoft.com/office/drawing/2014/main" id="{90E32ED4-92FC-0EE2-1C5D-F4449CAC59E2}"/>
              </a:ext>
            </a:extLst>
          </p:cNvPr>
          <p:cNvSpPr txBox="1">
            <a:spLocks noGrp="1"/>
          </p:cNvSpPr>
          <p:nvPr>
            <p:ph type="body" idx="4294967295"/>
          </p:nvPr>
        </p:nvSpPr>
        <p:spPr>
          <a:xfrm>
            <a:off x="293686" y="3436333"/>
            <a:ext cx="2286000" cy="1802035"/>
          </a:xfrm>
        </p:spPr>
        <p:txBody>
          <a:bodyPr lIns="182880" tIns="146304" rIns="182880"/>
          <a:lstStyle>
            <a:lvl1pPr>
              <a:defRPr sz="1600"/>
            </a:lvl1pPr>
            <a:lvl2pPr>
              <a:defRPr sz="1400">
                <a:solidFill>
                  <a:srgbClr val="000000"/>
                </a:solidFill>
              </a:defRPr>
            </a:lvl2pPr>
            <a:lvl3pPr>
              <a:defRPr sz="1200"/>
            </a:lvl3pPr>
            <a:lvl4pPr>
              <a:defRPr sz="1100"/>
            </a:lvl4pPr>
            <a:lvl5pP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itle 6">
            <a:extLst>
              <a:ext uri="{FF2B5EF4-FFF2-40B4-BE49-F238E27FC236}">
                <a16:creationId xmlns:a16="http://schemas.microsoft.com/office/drawing/2014/main" id="{7061862D-8395-592A-EFE7-02AEE192A41E}"/>
              </a:ext>
            </a:extLst>
          </p:cNvPr>
          <p:cNvSpPr txBox="1">
            <a:spLocks noGrp="1"/>
          </p:cNvSpPr>
          <p:nvPr>
            <p:ph type="title"/>
          </p:nvPr>
        </p:nvSpPr>
        <p:spPr>
          <a:xfrm>
            <a:off x="555241" y="0"/>
            <a:ext cx="4083308" cy="1926339"/>
          </a:xfrm>
        </p:spPr>
        <p:txBody>
          <a:bodyPr lIns="146304" tIns="420624" rIns="146304" anchorCtr="1"/>
          <a:lstStyle>
            <a:lvl1pPr algn="ctr">
              <a:spcBef>
                <a:spcPts val="1000"/>
              </a:spcBef>
              <a:defRPr lang="en-US" sz="3200" spc="60">
                <a:solidFill>
                  <a:srgbClr val="FFFFFF"/>
                </a:solidFill>
                <a:latin typeface="Segoe UI Light"/>
                <a:cs typeface="Segoe UI Semilight" pitchFamily="34"/>
              </a:defRPr>
            </a:lvl1pPr>
          </a:lstStyle>
          <a:p>
            <a:pPr lvl="0"/>
            <a:r>
              <a:rPr lang="en-US"/>
              <a:t>Click to edit master title style</a:t>
            </a:r>
          </a:p>
        </p:txBody>
      </p:sp>
      <p:sp>
        <p:nvSpPr>
          <p:cNvPr id="6" name="Text Placeholder 8">
            <a:extLst>
              <a:ext uri="{FF2B5EF4-FFF2-40B4-BE49-F238E27FC236}">
                <a16:creationId xmlns:a16="http://schemas.microsoft.com/office/drawing/2014/main" id="{D32A344E-141C-304D-0B4D-2BE7AA688AA0}"/>
              </a:ext>
            </a:extLst>
          </p:cNvPr>
          <p:cNvSpPr txBox="1">
            <a:spLocks noGrp="1"/>
          </p:cNvSpPr>
          <p:nvPr>
            <p:ph type="body" idx="4294967295"/>
          </p:nvPr>
        </p:nvSpPr>
        <p:spPr>
          <a:xfrm>
            <a:off x="2661013" y="3436333"/>
            <a:ext cx="2286000" cy="1802035"/>
          </a:xfrm>
        </p:spPr>
        <p:txBody>
          <a:bodyPr lIns="182880" tIns="146304"/>
          <a:lstStyle>
            <a:lvl1pPr>
              <a:defRPr sz="1600">
                <a:solidFill>
                  <a:srgbClr val="262626"/>
                </a:solidFill>
              </a:defRPr>
            </a:lvl1pPr>
            <a:lvl2pPr>
              <a:spcBef>
                <a:spcPts val="1000"/>
              </a:spcBef>
              <a:defRPr sz="1400">
                <a:solidFill>
                  <a:srgbClr val="000000"/>
                </a:solidFill>
              </a:defRPr>
            </a:lvl2pPr>
            <a:lvl3pPr>
              <a:spcBef>
                <a:spcPts val="1000"/>
              </a:spcBef>
              <a:defRPr sz="1200" b="0"/>
            </a:lvl3pPr>
            <a:lvl4pPr>
              <a:spcBef>
                <a:spcPts val="1000"/>
              </a:spcBef>
              <a:defRPr sz="1100"/>
            </a:lvl4pPr>
            <a:lvl5pPr>
              <a:spcBef>
                <a:spcPts val="1000"/>
              </a:spcBef>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Text Placeholder 8">
            <a:extLst>
              <a:ext uri="{FF2B5EF4-FFF2-40B4-BE49-F238E27FC236}">
                <a16:creationId xmlns:a16="http://schemas.microsoft.com/office/drawing/2014/main" id="{69535B0E-F99C-D936-80B2-4AC2145511A2}"/>
              </a:ext>
            </a:extLst>
          </p:cNvPr>
          <p:cNvSpPr txBox="1">
            <a:spLocks noGrp="1"/>
          </p:cNvSpPr>
          <p:nvPr>
            <p:ph type="body" idx="4294967295"/>
          </p:nvPr>
        </p:nvSpPr>
        <p:spPr>
          <a:xfrm>
            <a:off x="5028349" y="3436333"/>
            <a:ext cx="2286000" cy="1802035"/>
          </a:xfrm>
        </p:spPr>
        <p:txBody>
          <a:bodyPr lIns="182880" tIns="146304"/>
          <a:lstStyle>
            <a:lvl1pPr>
              <a:defRPr sz="1600">
                <a:solidFill>
                  <a:srgbClr val="262626"/>
                </a:solidFill>
              </a:defRPr>
            </a:lvl1pPr>
            <a:lvl2pPr>
              <a:spcBef>
                <a:spcPts val="1000"/>
              </a:spcBef>
              <a:defRPr sz="1400">
                <a:solidFill>
                  <a:srgbClr val="000000"/>
                </a:solidFill>
              </a:defRPr>
            </a:lvl2pPr>
            <a:lvl3pPr>
              <a:spcBef>
                <a:spcPts val="1000"/>
              </a:spcBef>
              <a:defRPr sz="1200" b="0"/>
            </a:lvl3pPr>
            <a:lvl4pPr>
              <a:spcBef>
                <a:spcPts val="1000"/>
              </a:spcBef>
              <a:defRPr sz="1100"/>
            </a:lvl4pPr>
            <a:lvl5pPr>
              <a:spcBef>
                <a:spcPts val="1000"/>
              </a:spcBef>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ext Placeholder 8">
            <a:extLst>
              <a:ext uri="{FF2B5EF4-FFF2-40B4-BE49-F238E27FC236}">
                <a16:creationId xmlns:a16="http://schemas.microsoft.com/office/drawing/2014/main" id="{6907E42A-0FE5-95A3-A4B0-418CA88C507E}"/>
              </a:ext>
            </a:extLst>
          </p:cNvPr>
          <p:cNvSpPr txBox="1">
            <a:spLocks noGrp="1"/>
          </p:cNvSpPr>
          <p:nvPr>
            <p:ph type="body" idx="4294967295"/>
          </p:nvPr>
        </p:nvSpPr>
        <p:spPr>
          <a:xfrm>
            <a:off x="7395676" y="3436333"/>
            <a:ext cx="2286000" cy="1802035"/>
          </a:xfrm>
        </p:spPr>
        <p:txBody>
          <a:bodyPr lIns="182880" tIns="146304"/>
          <a:lstStyle>
            <a:lvl1pPr>
              <a:defRPr sz="1600">
                <a:solidFill>
                  <a:srgbClr val="262626"/>
                </a:solidFill>
              </a:defRPr>
            </a:lvl1pPr>
            <a:lvl2pPr>
              <a:defRPr sz="1400">
                <a:solidFill>
                  <a:srgbClr val="000000"/>
                </a:solidFill>
              </a:defRPr>
            </a:lvl2pPr>
            <a:lvl3pPr>
              <a:defRPr sz="1200" b="0"/>
            </a:lvl3pPr>
            <a:lvl4pPr>
              <a:defRPr sz="1100"/>
            </a:lvl4pPr>
            <a:lvl5pP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Text Placeholder 8">
            <a:extLst>
              <a:ext uri="{FF2B5EF4-FFF2-40B4-BE49-F238E27FC236}">
                <a16:creationId xmlns:a16="http://schemas.microsoft.com/office/drawing/2014/main" id="{9DB60F16-2AE2-D071-3520-C7106ADC1F36}"/>
              </a:ext>
            </a:extLst>
          </p:cNvPr>
          <p:cNvSpPr txBox="1">
            <a:spLocks noGrp="1"/>
          </p:cNvSpPr>
          <p:nvPr>
            <p:ph type="body" idx="4294967295"/>
          </p:nvPr>
        </p:nvSpPr>
        <p:spPr>
          <a:xfrm>
            <a:off x="9763003" y="3436333"/>
            <a:ext cx="2286000" cy="1802035"/>
          </a:xfrm>
        </p:spPr>
        <p:txBody>
          <a:bodyPr lIns="182880" tIns="146304"/>
          <a:lstStyle>
            <a:lvl1pPr>
              <a:defRPr sz="1600">
                <a:solidFill>
                  <a:srgbClr val="262626"/>
                </a:solidFill>
              </a:defRPr>
            </a:lvl1pPr>
            <a:lvl2pPr>
              <a:spcBef>
                <a:spcPts val="1000"/>
              </a:spcBef>
              <a:defRPr sz="1400">
                <a:solidFill>
                  <a:srgbClr val="000000"/>
                </a:solidFill>
              </a:defRPr>
            </a:lvl2pPr>
            <a:lvl3pPr>
              <a:spcBef>
                <a:spcPts val="1000"/>
              </a:spcBef>
              <a:defRPr sz="1200" b="0"/>
            </a:lvl3pPr>
            <a:lvl4pPr>
              <a:spcBef>
                <a:spcPts val="1000"/>
              </a:spcBef>
              <a:defRPr sz="1100"/>
            </a:lvl4pPr>
            <a:lvl5pPr>
              <a:spcBef>
                <a:spcPts val="1000"/>
              </a:spcBef>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Slide Number Placeholder 7">
            <a:extLst>
              <a:ext uri="{FF2B5EF4-FFF2-40B4-BE49-F238E27FC236}">
                <a16:creationId xmlns:a16="http://schemas.microsoft.com/office/drawing/2014/main" id="{3BBC2D7F-2D5F-2420-AF28-9B228FB32A22}"/>
              </a:ext>
            </a:extLst>
          </p:cNvPr>
          <p:cNvSpPr txBox="1">
            <a:spLocks noGrp="1"/>
          </p:cNvSpPr>
          <p:nvPr>
            <p:ph type="sldNum" sz="quarter" idx="8"/>
          </p:nvPr>
        </p:nvSpPr>
        <p:spPr>
          <a:xfrm>
            <a:off x="11668594" y="6484933"/>
            <a:ext cx="523402" cy="365129"/>
          </a:xfrm>
        </p:spPr>
        <p:txBody>
          <a:bodyPr/>
          <a:lstStyle>
            <a:lvl1pPr>
              <a:defRPr/>
            </a:lvl1pPr>
          </a:lstStyle>
          <a:p>
            <a:pPr lvl="0"/>
            <a:fld id="{16278A65-1CB2-4D20-8219-96A04BE71106}" type="slidenum">
              <a:t>‹#›</a:t>
            </a:fld>
            <a:endParaRPr lang="en-US"/>
          </a:p>
        </p:txBody>
      </p:sp>
    </p:spTree>
    <p:extLst>
      <p:ext uri="{BB962C8B-B14F-4D97-AF65-F5344CB8AC3E}">
        <p14:creationId xmlns:p14="http://schemas.microsoft.com/office/powerpoint/2010/main" val="3584351786"/>
      </p:ext>
    </p:extLst>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9" grpId="0"/>
    </p:bld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8_Title, 5 Pillars smaller text">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7FC007AB-D3D4-0AEC-6CF1-3210A167C26B}"/>
              </a:ext>
            </a:extLst>
          </p:cNvPr>
          <p:cNvSpPr/>
          <p:nvPr/>
        </p:nvSpPr>
        <p:spPr>
          <a:xfrm>
            <a:off x="0" y="0"/>
            <a:ext cx="12191996" cy="121435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3" name="Content Placeholder 2">
            <a:extLst>
              <a:ext uri="{FF2B5EF4-FFF2-40B4-BE49-F238E27FC236}">
                <a16:creationId xmlns:a16="http://schemas.microsoft.com/office/drawing/2014/main" id="{68A8B520-226A-711E-AD10-71137DD0079F}"/>
              </a:ext>
            </a:extLst>
          </p:cNvPr>
          <p:cNvSpPr txBox="1">
            <a:spLocks noGrp="1"/>
          </p:cNvSpPr>
          <p:nvPr>
            <p:ph idx="4294967295"/>
          </p:nvPr>
        </p:nvSpPr>
        <p:spPr>
          <a:xfrm>
            <a:off x="304796" y="2598130"/>
            <a:ext cx="3714704" cy="2524795"/>
          </a:xfrm>
        </p:spPr>
        <p:txBody>
          <a:bodyPr anchorCtr="1"/>
          <a:lstStyle>
            <a:lvl1pPr algn="ctr">
              <a:spcAft>
                <a:spcPts val="3000"/>
              </a:spcAft>
              <a:defRPr>
                <a:latin typeface="Segoe UI Semilight" pitchFamily="34"/>
                <a:cs typeface="Segoe UI Semilight" pitchFamily="34"/>
              </a:defRPr>
            </a:lvl1pPr>
            <a:lvl2pPr algn="ctr">
              <a:spcBef>
                <a:spcPts val="1000"/>
              </a:spcBef>
              <a:spcAft>
                <a:spcPts val="1200"/>
              </a:spcAft>
              <a:defRPr>
                <a:solidFill>
                  <a:srgbClr val="000000"/>
                </a:solidFill>
                <a:latin typeface="Segoe UI Semilight" pitchFamily="34"/>
                <a:cs typeface="Segoe UI Semilight" pitchFamily="34"/>
              </a:defRPr>
            </a:lvl2pPr>
            <a:lvl3pPr algn="ctr">
              <a:defRPr sz="1800"/>
            </a:lvl3pPr>
            <a:lvl4pPr algn="ctr">
              <a:defRPr sz="1800"/>
            </a:lvl4pPr>
            <a:lvl5pPr algn="ct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2">
            <a:extLst>
              <a:ext uri="{FF2B5EF4-FFF2-40B4-BE49-F238E27FC236}">
                <a16:creationId xmlns:a16="http://schemas.microsoft.com/office/drawing/2014/main" id="{82DECD22-194F-EC70-BC0C-89405C28277B}"/>
              </a:ext>
            </a:extLst>
          </p:cNvPr>
          <p:cNvSpPr txBox="1">
            <a:spLocks noGrp="1"/>
          </p:cNvSpPr>
          <p:nvPr>
            <p:ph idx="4294967295"/>
          </p:nvPr>
        </p:nvSpPr>
        <p:spPr>
          <a:xfrm>
            <a:off x="4168630" y="2598130"/>
            <a:ext cx="3840480" cy="2524795"/>
          </a:xfrm>
        </p:spPr>
        <p:txBody>
          <a:bodyPr anchorCtr="1"/>
          <a:lstStyle>
            <a:lvl1pPr algn="ctr">
              <a:spcAft>
                <a:spcPts val="3000"/>
              </a:spcAft>
              <a:defRPr>
                <a:latin typeface="Segoe UI Semilight" pitchFamily="34"/>
                <a:cs typeface="Segoe UI Semilight" pitchFamily="34"/>
              </a:defRPr>
            </a:lvl1pPr>
            <a:lvl2pPr algn="ctr">
              <a:spcBef>
                <a:spcPts val="1000"/>
              </a:spcBef>
              <a:spcAft>
                <a:spcPts val="3000"/>
              </a:spcAft>
              <a:defRPr>
                <a:solidFill>
                  <a:srgbClr val="000000"/>
                </a:solidFill>
                <a:latin typeface="Segoe UI Semilight" pitchFamily="34"/>
                <a:cs typeface="Segoe UI Semilight" pitchFamily="34"/>
              </a:defRPr>
            </a:lvl2pPr>
            <a:lvl3pPr algn="ctr">
              <a:spcBef>
                <a:spcPts val="1000"/>
              </a:spcBef>
              <a:spcAft>
                <a:spcPts val="3000"/>
              </a:spcAft>
              <a:defRPr sz="1800"/>
            </a:lvl3pPr>
            <a:lvl4pPr algn="ctr">
              <a:spcBef>
                <a:spcPts val="1000"/>
              </a:spcBef>
              <a:spcAft>
                <a:spcPts val="3000"/>
              </a:spcAft>
              <a:defRPr sz="1800"/>
            </a:lvl4pPr>
            <a:lvl5pPr algn="ctr">
              <a:spcBef>
                <a:spcPts val="1000"/>
              </a:spcBef>
              <a:spcAft>
                <a:spcPts val="3000"/>
              </a:spcAf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2">
            <a:extLst>
              <a:ext uri="{FF2B5EF4-FFF2-40B4-BE49-F238E27FC236}">
                <a16:creationId xmlns:a16="http://schemas.microsoft.com/office/drawing/2014/main" id="{834D96C0-4AB8-35AF-CC59-845BD3498B2C}"/>
              </a:ext>
            </a:extLst>
          </p:cNvPr>
          <p:cNvSpPr txBox="1">
            <a:spLocks noGrp="1"/>
          </p:cNvSpPr>
          <p:nvPr>
            <p:ph idx="4294967295"/>
          </p:nvPr>
        </p:nvSpPr>
        <p:spPr>
          <a:xfrm>
            <a:off x="8158240" y="2598130"/>
            <a:ext cx="3773079" cy="2524795"/>
          </a:xfrm>
        </p:spPr>
        <p:txBody>
          <a:bodyPr anchorCtr="1"/>
          <a:lstStyle>
            <a:lvl1pPr algn="ctr">
              <a:spcAft>
                <a:spcPts val="3000"/>
              </a:spcAft>
              <a:defRPr>
                <a:latin typeface="Segoe UI Semilight" pitchFamily="34"/>
                <a:cs typeface="Segoe UI Semilight" pitchFamily="34"/>
              </a:defRPr>
            </a:lvl1pPr>
            <a:lvl2pPr algn="ctr">
              <a:spcBef>
                <a:spcPts val="1000"/>
              </a:spcBef>
              <a:spcAft>
                <a:spcPts val="3000"/>
              </a:spcAft>
              <a:defRPr>
                <a:solidFill>
                  <a:srgbClr val="000000"/>
                </a:solidFill>
                <a:latin typeface="Segoe UI Semilight" pitchFamily="34"/>
                <a:cs typeface="Segoe UI Semilight" pitchFamily="34"/>
              </a:defRPr>
            </a:lvl2pPr>
            <a:lvl3pPr algn="ctr">
              <a:spcBef>
                <a:spcPts val="1000"/>
              </a:spcBef>
              <a:spcAft>
                <a:spcPts val="3000"/>
              </a:spcAft>
              <a:defRPr sz="1800"/>
            </a:lvl3pPr>
            <a:lvl4pPr algn="ctr">
              <a:spcBef>
                <a:spcPts val="1000"/>
              </a:spcBef>
              <a:spcAft>
                <a:spcPts val="3000"/>
              </a:spcAft>
              <a:defRPr sz="1800"/>
            </a:lvl4pPr>
            <a:lvl5pPr algn="ctr">
              <a:spcBef>
                <a:spcPts val="1000"/>
              </a:spcBef>
              <a:spcAft>
                <a:spcPts val="3000"/>
              </a:spcAf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reeform: Shape 10">
            <a:extLst>
              <a:ext uri="{FF2B5EF4-FFF2-40B4-BE49-F238E27FC236}">
                <a16:creationId xmlns:a16="http://schemas.microsoft.com/office/drawing/2014/main" id="{6413C81D-A9D6-7F2F-B1C7-95875BCA1457}"/>
              </a:ext>
            </a:extLst>
          </p:cNvPr>
          <p:cNvSpPr/>
          <p:nvPr/>
        </p:nvSpPr>
        <p:spPr>
          <a:xfrm>
            <a:off x="129524" y="0"/>
            <a:ext cx="2749481" cy="1364787"/>
          </a:xfrm>
          <a:custGeom>
            <a:avLst/>
            <a:gdLst>
              <a:gd name="f0" fmla="val 10800000"/>
              <a:gd name="f1" fmla="val 5400000"/>
              <a:gd name="f2" fmla="val 180"/>
              <a:gd name="f3" fmla="val w"/>
              <a:gd name="f4" fmla="val h"/>
              <a:gd name="f5" fmla="val 0"/>
              <a:gd name="f6" fmla="val 4741280"/>
              <a:gd name="f7" fmla="val 2353474"/>
              <a:gd name="f8" fmla="val 4729949"/>
              <a:gd name="f9" fmla="val 224399"/>
              <a:gd name="f10" fmla="val 4608502"/>
              <a:gd name="f11" fmla="val 1420269"/>
              <a:gd name="f12" fmla="val 3598552"/>
              <a:gd name="f13" fmla="val 2370640"/>
              <a:gd name="f14" fmla="val 1142728"/>
              <a:gd name="f15" fmla="val 132779"/>
              <a:gd name="f16" fmla="val 11331"/>
              <a:gd name="f17" fmla="+- 0 0 -90"/>
              <a:gd name="f18" fmla="*/ f3 1 4741280"/>
              <a:gd name="f19" fmla="*/ f4 1 2353474"/>
              <a:gd name="f20" fmla="+- f7 0 f5"/>
              <a:gd name="f21" fmla="+- f6 0 f5"/>
              <a:gd name="f22" fmla="*/ f17 f0 1"/>
              <a:gd name="f23" fmla="*/ f21 1 4741280"/>
              <a:gd name="f24" fmla="*/ f20 1 2353474"/>
              <a:gd name="f25" fmla="*/ 0 f21 1"/>
              <a:gd name="f26" fmla="*/ 0 f20 1"/>
              <a:gd name="f27" fmla="*/ 4741280 f21 1"/>
              <a:gd name="f28" fmla="*/ 4729949 f21 1"/>
              <a:gd name="f29" fmla="*/ 224399 f20 1"/>
              <a:gd name="f30" fmla="*/ 2370640 f21 1"/>
              <a:gd name="f31" fmla="*/ 2353474 f20 1"/>
              <a:gd name="f32" fmla="*/ 11331 f21 1"/>
              <a:gd name="f33" fmla="*/ f22 1 f2"/>
              <a:gd name="f34" fmla="*/ f25 1 4741280"/>
              <a:gd name="f35" fmla="*/ f26 1 2353474"/>
              <a:gd name="f36" fmla="*/ f27 1 4741280"/>
              <a:gd name="f37" fmla="*/ f28 1 4741280"/>
              <a:gd name="f38" fmla="*/ f29 1 2353474"/>
              <a:gd name="f39" fmla="*/ f30 1 4741280"/>
              <a:gd name="f40" fmla="*/ f31 1 2353474"/>
              <a:gd name="f41" fmla="*/ f32 1 4741280"/>
              <a:gd name="f42" fmla="*/ f5 1 f23"/>
              <a:gd name="f43" fmla="*/ f6 1 f23"/>
              <a:gd name="f44" fmla="*/ f5 1 f24"/>
              <a:gd name="f45" fmla="*/ f7 1 f24"/>
              <a:gd name="f46" fmla="+- f33 0 f1"/>
              <a:gd name="f47" fmla="*/ f34 1 f23"/>
              <a:gd name="f48" fmla="*/ f35 1 f24"/>
              <a:gd name="f49" fmla="*/ f36 1 f23"/>
              <a:gd name="f50" fmla="*/ f37 1 f23"/>
              <a:gd name="f51" fmla="*/ f38 1 f24"/>
              <a:gd name="f52" fmla="*/ f39 1 f23"/>
              <a:gd name="f53" fmla="*/ f40 1 f24"/>
              <a:gd name="f54" fmla="*/ f41 1 f23"/>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61" y="f60"/>
              </a:cxn>
              <a:cxn ang="f46">
                <a:pos x="f62" y="f63"/>
              </a:cxn>
              <a:cxn ang="f46">
                <a:pos x="f64" y="f65"/>
              </a:cxn>
              <a:cxn ang="f46">
                <a:pos x="f66" y="f63"/>
              </a:cxn>
            </a:cxnLst>
            <a:rect l="f55" t="f58" r="f56" b="f57"/>
            <a:pathLst>
              <a:path w="4741280" h="2353474">
                <a:moveTo>
                  <a:pt x="f5" y="f5"/>
                </a:moveTo>
                <a:lnTo>
                  <a:pt x="f6" y="f5"/>
                </a:lnTo>
                <a:lnTo>
                  <a:pt x="f8" y="f9"/>
                </a:lnTo>
                <a:cubicBezTo>
                  <a:pt x="f10" y="f11"/>
                  <a:pt x="f12" y="f7"/>
                  <a:pt x="f13" y="f7"/>
                </a:cubicBezTo>
                <a:cubicBezTo>
                  <a:pt x="f14" y="f7"/>
                  <a:pt x="f15" y="f11"/>
                  <a:pt x="f16" y="f9"/>
                </a:cubicBez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7" name="Title 1">
            <a:extLst>
              <a:ext uri="{FF2B5EF4-FFF2-40B4-BE49-F238E27FC236}">
                <a16:creationId xmlns:a16="http://schemas.microsoft.com/office/drawing/2014/main" id="{06388F10-FC64-4552-62E6-5E95BF78E0FD}"/>
              </a:ext>
            </a:extLst>
          </p:cNvPr>
          <p:cNvSpPr txBox="1">
            <a:spLocks noGrp="1"/>
          </p:cNvSpPr>
          <p:nvPr>
            <p:ph type="title"/>
          </p:nvPr>
        </p:nvSpPr>
        <p:spPr>
          <a:xfrm>
            <a:off x="316318" y="339406"/>
            <a:ext cx="2375876" cy="535527"/>
          </a:xfrm>
        </p:spPr>
        <p:txBody>
          <a:bodyPr anchorCtr="1"/>
          <a:lstStyle>
            <a:lvl1pPr algn="ctr">
              <a:spcBef>
                <a:spcPts val="1000"/>
              </a:spcBef>
              <a:defRPr lang="en-US" sz="3200" spc="60">
                <a:solidFill>
                  <a:srgbClr val="FFFFFF"/>
                </a:solidFill>
                <a:latin typeface="Segoe UI Light"/>
                <a:cs typeface="Segoe UI Semilight" pitchFamily="34"/>
              </a:defRPr>
            </a:lvl1pPr>
          </a:lstStyle>
          <a:p>
            <a:pPr lvl="0"/>
            <a:r>
              <a:rPr lang="en-US"/>
              <a:t>CLICK TO</a:t>
            </a:r>
          </a:p>
        </p:txBody>
      </p:sp>
      <p:sp>
        <p:nvSpPr>
          <p:cNvPr id="8" name="Text Placeholder 9">
            <a:extLst>
              <a:ext uri="{FF2B5EF4-FFF2-40B4-BE49-F238E27FC236}">
                <a16:creationId xmlns:a16="http://schemas.microsoft.com/office/drawing/2014/main" id="{94AC1220-54E1-B7F4-9571-17EA9DEA86F9}"/>
              </a:ext>
            </a:extLst>
          </p:cNvPr>
          <p:cNvSpPr txBox="1">
            <a:spLocks noGrp="1"/>
          </p:cNvSpPr>
          <p:nvPr>
            <p:ph type="body" idx="4294967295"/>
          </p:nvPr>
        </p:nvSpPr>
        <p:spPr>
          <a:xfrm>
            <a:off x="2879006" y="419096"/>
            <a:ext cx="9084399" cy="137000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Slide Number Placeholder 7">
            <a:extLst>
              <a:ext uri="{FF2B5EF4-FFF2-40B4-BE49-F238E27FC236}">
                <a16:creationId xmlns:a16="http://schemas.microsoft.com/office/drawing/2014/main" id="{D2633660-453B-08A2-73BC-A4DEFD9237DD}"/>
              </a:ext>
            </a:extLst>
          </p:cNvPr>
          <p:cNvSpPr txBox="1">
            <a:spLocks noGrp="1"/>
          </p:cNvSpPr>
          <p:nvPr>
            <p:ph type="sldNum" sz="quarter" idx="8"/>
          </p:nvPr>
        </p:nvSpPr>
        <p:spPr>
          <a:xfrm>
            <a:off x="11668594" y="6484933"/>
            <a:ext cx="523402" cy="365129"/>
          </a:xfrm>
        </p:spPr>
        <p:txBody>
          <a:bodyPr/>
          <a:lstStyle>
            <a:lvl1pPr>
              <a:defRPr/>
            </a:lvl1pPr>
          </a:lstStyle>
          <a:p>
            <a:pPr lvl="0"/>
            <a:fld id="{C81CDDA1-32EF-4BFF-8199-7D1156BEB911}" type="slidenum">
              <a:t>‹#›</a:t>
            </a:fld>
            <a:endParaRPr lang="en-US"/>
          </a:p>
        </p:txBody>
      </p:sp>
    </p:spTree>
    <p:extLst>
      <p:ext uri="{BB962C8B-B14F-4D97-AF65-F5344CB8AC3E}">
        <p14:creationId xmlns:p14="http://schemas.microsoft.com/office/powerpoint/2010/main" val="213113152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5 Pillars smaller text">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D278480C-3F42-124B-05AF-4DE7AAD98A30}"/>
              </a:ext>
            </a:extLst>
          </p:cNvPr>
          <p:cNvSpPr/>
          <p:nvPr/>
        </p:nvSpPr>
        <p:spPr>
          <a:xfrm>
            <a:off x="0" y="0"/>
            <a:ext cx="12191996" cy="121435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3" name="Content Placeholder 2">
            <a:extLst>
              <a:ext uri="{FF2B5EF4-FFF2-40B4-BE49-F238E27FC236}">
                <a16:creationId xmlns:a16="http://schemas.microsoft.com/office/drawing/2014/main" id="{CB06877C-3E32-847C-E837-FDAF25AC1089}"/>
              </a:ext>
            </a:extLst>
          </p:cNvPr>
          <p:cNvSpPr txBox="1">
            <a:spLocks noGrp="1"/>
          </p:cNvSpPr>
          <p:nvPr>
            <p:ph idx="4294967295"/>
          </p:nvPr>
        </p:nvSpPr>
        <p:spPr>
          <a:xfrm>
            <a:off x="68662" y="3493675"/>
            <a:ext cx="2377440" cy="2226765"/>
          </a:xfrm>
        </p:spPr>
        <p:txBody>
          <a:bodyPr lIns="146304" rIns="146304" anchorCtr="1"/>
          <a:lstStyle>
            <a:lvl1pPr algn="ctr">
              <a:defRPr sz="2200">
                <a:latin typeface="Segoe UI Semilight" pitchFamily="34"/>
                <a:cs typeface="Segoe UI Semilight" pitchFamily="34"/>
              </a:defRPr>
            </a:lvl1pPr>
            <a:lvl2pPr algn="ctr">
              <a:defRPr sz="2200">
                <a:solidFill>
                  <a:srgbClr val="404040"/>
                </a:solidFill>
                <a:latin typeface="Segoe UI Semilight" pitchFamily="34"/>
                <a:cs typeface="Segoe UI Semilight" pitchFamily="34"/>
              </a:defRPr>
            </a:lvl2pPr>
            <a:lvl3pPr algn="ctr">
              <a:defRPr sz="1800"/>
            </a:lvl3pPr>
            <a:lvl4pPr algn="ctr">
              <a:defRPr sz="1800"/>
            </a:lvl4pPr>
            <a:lvl5pPr algn="ct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Slide Number Placeholder 5">
            <a:extLst>
              <a:ext uri="{FF2B5EF4-FFF2-40B4-BE49-F238E27FC236}">
                <a16:creationId xmlns:a16="http://schemas.microsoft.com/office/drawing/2014/main" id="{183142C3-00DE-565C-01ED-741896D70F1B}"/>
              </a:ext>
            </a:extLst>
          </p:cNvPr>
          <p:cNvSpPr txBox="1">
            <a:spLocks noGrp="1"/>
          </p:cNvSpPr>
          <p:nvPr>
            <p:ph type="sldNum" sz="quarter" idx="8"/>
          </p:nvPr>
        </p:nvSpPr>
        <p:spPr>
          <a:xfrm>
            <a:off x="11747689" y="6465384"/>
            <a:ext cx="431423" cy="365129"/>
          </a:xfrm>
        </p:spPr>
        <p:txBody>
          <a:bodyPr/>
          <a:lstStyle>
            <a:lvl1pPr>
              <a:defRPr/>
            </a:lvl1pPr>
          </a:lstStyle>
          <a:p>
            <a:pPr lvl="0"/>
            <a:fld id="{62BD0A52-A0CD-4236-A021-BD323C225F8A}" type="slidenum">
              <a:t>‹#›</a:t>
            </a:fld>
            <a:endParaRPr lang="en-US"/>
          </a:p>
        </p:txBody>
      </p:sp>
      <p:sp>
        <p:nvSpPr>
          <p:cNvPr id="5" name="Content Placeholder 2">
            <a:extLst>
              <a:ext uri="{FF2B5EF4-FFF2-40B4-BE49-F238E27FC236}">
                <a16:creationId xmlns:a16="http://schemas.microsoft.com/office/drawing/2014/main" id="{225408D4-E867-049C-42DF-A33B3AC50D0A}"/>
              </a:ext>
            </a:extLst>
          </p:cNvPr>
          <p:cNvSpPr txBox="1">
            <a:spLocks noGrp="1"/>
          </p:cNvSpPr>
          <p:nvPr>
            <p:ph idx="4294967295"/>
          </p:nvPr>
        </p:nvSpPr>
        <p:spPr>
          <a:xfrm>
            <a:off x="2483638" y="3493675"/>
            <a:ext cx="2377440" cy="2226765"/>
          </a:xfrm>
        </p:spPr>
        <p:txBody>
          <a:bodyPr lIns="146304" rIns="146304" anchorCtr="1"/>
          <a:lstStyle>
            <a:lvl1pPr algn="ctr">
              <a:defRPr sz="2200">
                <a:latin typeface="Segoe UI Semilight" pitchFamily="34"/>
                <a:cs typeface="Segoe UI Semilight" pitchFamily="34"/>
              </a:defRPr>
            </a:lvl1pPr>
            <a:lvl2pPr algn="ctr">
              <a:defRPr sz="2200">
                <a:solidFill>
                  <a:srgbClr val="404040"/>
                </a:solidFill>
                <a:latin typeface="Segoe UI Semilight" pitchFamily="34"/>
                <a:cs typeface="Segoe UI Semilight" pitchFamily="34"/>
              </a:defRPr>
            </a:lvl2pPr>
            <a:lvl3pPr algn="ctr">
              <a:defRPr sz="1800"/>
            </a:lvl3pPr>
            <a:lvl4pPr algn="ctr">
              <a:defRPr sz="1800"/>
            </a:lvl4pPr>
            <a:lvl5pPr algn="ct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2">
            <a:extLst>
              <a:ext uri="{FF2B5EF4-FFF2-40B4-BE49-F238E27FC236}">
                <a16:creationId xmlns:a16="http://schemas.microsoft.com/office/drawing/2014/main" id="{57B5301A-17B7-FC5F-F3EB-22C4E644194A}"/>
              </a:ext>
            </a:extLst>
          </p:cNvPr>
          <p:cNvSpPr txBox="1">
            <a:spLocks noGrp="1"/>
          </p:cNvSpPr>
          <p:nvPr>
            <p:ph idx="4294967295"/>
          </p:nvPr>
        </p:nvSpPr>
        <p:spPr>
          <a:xfrm>
            <a:off x="4898614" y="3493675"/>
            <a:ext cx="2377440" cy="2226765"/>
          </a:xfrm>
        </p:spPr>
        <p:txBody>
          <a:bodyPr lIns="146304" rIns="146304" anchorCtr="1"/>
          <a:lstStyle>
            <a:lvl1pPr algn="ctr">
              <a:defRPr sz="2200">
                <a:latin typeface="Segoe UI Semilight" pitchFamily="34"/>
                <a:cs typeface="Segoe UI Semilight" pitchFamily="34"/>
              </a:defRPr>
            </a:lvl1pPr>
            <a:lvl2pPr algn="ctr">
              <a:defRPr sz="2200">
                <a:solidFill>
                  <a:srgbClr val="404040"/>
                </a:solidFill>
                <a:latin typeface="Segoe UI Semilight" pitchFamily="34"/>
                <a:cs typeface="Segoe UI Semilight" pitchFamily="34"/>
              </a:defRPr>
            </a:lvl2pPr>
            <a:lvl3pPr algn="ctr">
              <a:defRPr sz="1800"/>
            </a:lvl3pPr>
            <a:lvl4pPr algn="ctr">
              <a:defRPr sz="1800"/>
            </a:lvl4pPr>
            <a:lvl5pPr algn="ct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Content Placeholder 2">
            <a:extLst>
              <a:ext uri="{FF2B5EF4-FFF2-40B4-BE49-F238E27FC236}">
                <a16:creationId xmlns:a16="http://schemas.microsoft.com/office/drawing/2014/main" id="{DD0024C2-8A12-B7C9-2534-C80AA054B0B5}"/>
              </a:ext>
            </a:extLst>
          </p:cNvPr>
          <p:cNvSpPr txBox="1">
            <a:spLocks noGrp="1"/>
          </p:cNvSpPr>
          <p:nvPr>
            <p:ph idx="4294967295"/>
          </p:nvPr>
        </p:nvSpPr>
        <p:spPr>
          <a:xfrm>
            <a:off x="7313590" y="3493675"/>
            <a:ext cx="2377440" cy="2226765"/>
          </a:xfrm>
        </p:spPr>
        <p:txBody>
          <a:bodyPr lIns="146304" rIns="146304" anchorCtr="1"/>
          <a:lstStyle>
            <a:lvl1pPr algn="ctr">
              <a:defRPr sz="2200">
                <a:latin typeface="Segoe UI Semilight" pitchFamily="34"/>
                <a:cs typeface="Segoe UI Semilight" pitchFamily="34"/>
              </a:defRPr>
            </a:lvl1pPr>
            <a:lvl2pPr algn="ctr">
              <a:defRPr sz="2200">
                <a:solidFill>
                  <a:srgbClr val="404040"/>
                </a:solidFill>
                <a:latin typeface="Segoe UI Semilight" pitchFamily="34"/>
                <a:cs typeface="Segoe UI Semilight" pitchFamily="34"/>
              </a:defRPr>
            </a:lvl2pPr>
            <a:lvl3pPr algn="ctr">
              <a:defRPr sz="1800"/>
            </a:lvl3pPr>
            <a:lvl4pPr algn="ctr">
              <a:defRPr sz="1800"/>
            </a:lvl4pPr>
            <a:lvl5pPr algn="ct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2">
            <a:extLst>
              <a:ext uri="{FF2B5EF4-FFF2-40B4-BE49-F238E27FC236}">
                <a16:creationId xmlns:a16="http://schemas.microsoft.com/office/drawing/2014/main" id="{EBBAB352-914E-518D-CD7B-7E57D97BCFD4}"/>
              </a:ext>
            </a:extLst>
          </p:cNvPr>
          <p:cNvSpPr txBox="1">
            <a:spLocks noGrp="1"/>
          </p:cNvSpPr>
          <p:nvPr>
            <p:ph idx="4294967295"/>
          </p:nvPr>
        </p:nvSpPr>
        <p:spPr>
          <a:xfrm>
            <a:off x="9728566" y="3493675"/>
            <a:ext cx="2377440" cy="2226765"/>
          </a:xfrm>
        </p:spPr>
        <p:txBody>
          <a:bodyPr lIns="146304" rIns="146304" anchorCtr="1"/>
          <a:lstStyle>
            <a:lvl1pPr algn="ctr">
              <a:defRPr sz="2200">
                <a:latin typeface="Segoe UI Semilight" pitchFamily="34"/>
                <a:cs typeface="Segoe UI Semilight" pitchFamily="34"/>
              </a:defRPr>
            </a:lvl1pPr>
            <a:lvl2pPr algn="ctr">
              <a:defRPr sz="2200">
                <a:solidFill>
                  <a:srgbClr val="404040"/>
                </a:solidFill>
                <a:latin typeface="Segoe UI Semilight" pitchFamily="34"/>
                <a:cs typeface="Segoe UI Semilight" pitchFamily="34"/>
              </a:defRPr>
            </a:lvl2pPr>
            <a:lvl3pPr algn="ctr">
              <a:defRPr sz="1800"/>
            </a:lvl3pPr>
            <a:lvl4pPr algn="ctr">
              <a:defRPr sz="1800"/>
            </a:lvl4pPr>
            <a:lvl5pPr algn="ct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Rectangle 11">
            <a:extLst>
              <a:ext uri="{FF2B5EF4-FFF2-40B4-BE49-F238E27FC236}">
                <a16:creationId xmlns:a16="http://schemas.microsoft.com/office/drawing/2014/main" id="{B1369983-F5CA-7230-EFCE-BB3A7B9BFECD}"/>
              </a:ext>
            </a:extLst>
          </p:cNvPr>
          <p:cNvSpPr/>
          <p:nvPr/>
        </p:nvSpPr>
        <p:spPr>
          <a:xfrm>
            <a:off x="297262" y="3382063"/>
            <a:ext cx="1920240" cy="18288"/>
          </a:xfrm>
          <a:prstGeom prst="rect">
            <a:avLst/>
          </a:prstGeom>
          <a:solidFill>
            <a:srgbClr val="FFC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10" name="Rectangle 12">
            <a:extLst>
              <a:ext uri="{FF2B5EF4-FFF2-40B4-BE49-F238E27FC236}">
                <a16:creationId xmlns:a16="http://schemas.microsoft.com/office/drawing/2014/main" id="{CB5CD6C3-0C99-7F11-ED5E-92EF588E9252}"/>
              </a:ext>
            </a:extLst>
          </p:cNvPr>
          <p:cNvSpPr/>
          <p:nvPr/>
        </p:nvSpPr>
        <p:spPr>
          <a:xfrm>
            <a:off x="2712238" y="3382063"/>
            <a:ext cx="1920240" cy="18288"/>
          </a:xfrm>
          <a:prstGeom prst="rect">
            <a:avLst/>
          </a:prstGeom>
          <a:solidFill>
            <a:srgbClr val="FFC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11" name="Rectangle 13">
            <a:extLst>
              <a:ext uri="{FF2B5EF4-FFF2-40B4-BE49-F238E27FC236}">
                <a16:creationId xmlns:a16="http://schemas.microsoft.com/office/drawing/2014/main" id="{A78A8410-C020-1251-3272-C1C2C952628A}"/>
              </a:ext>
            </a:extLst>
          </p:cNvPr>
          <p:cNvSpPr/>
          <p:nvPr/>
        </p:nvSpPr>
        <p:spPr>
          <a:xfrm>
            <a:off x="7542190" y="3382063"/>
            <a:ext cx="1920240" cy="18288"/>
          </a:xfrm>
          <a:prstGeom prst="rect">
            <a:avLst/>
          </a:prstGeom>
          <a:solidFill>
            <a:srgbClr val="FFC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12" name="Rectangle 14">
            <a:extLst>
              <a:ext uri="{FF2B5EF4-FFF2-40B4-BE49-F238E27FC236}">
                <a16:creationId xmlns:a16="http://schemas.microsoft.com/office/drawing/2014/main" id="{2279818E-E08D-DA44-2F54-7115CEF3FB0F}"/>
              </a:ext>
            </a:extLst>
          </p:cNvPr>
          <p:cNvSpPr/>
          <p:nvPr/>
        </p:nvSpPr>
        <p:spPr>
          <a:xfrm>
            <a:off x="9957166" y="3382063"/>
            <a:ext cx="1920240" cy="18288"/>
          </a:xfrm>
          <a:prstGeom prst="rect">
            <a:avLst/>
          </a:prstGeom>
          <a:solidFill>
            <a:srgbClr val="FFC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13" name="Rectangle 15">
            <a:extLst>
              <a:ext uri="{FF2B5EF4-FFF2-40B4-BE49-F238E27FC236}">
                <a16:creationId xmlns:a16="http://schemas.microsoft.com/office/drawing/2014/main" id="{D0746C6A-2107-F52E-7EE3-5782380D79D6}"/>
              </a:ext>
            </a:extLst>
          </p:cNvPr>
          <p:cNvSpPr/>
          <p:nvPr/>
        </p:nvSpPr>
        <p:spPr>
          <a:xfrm>
            <a:off x="5127214" y="3382063"/>
            <a:ext cx="1920240" cy="18288"/>
          </a:xfrm>
          <a:prstGeom prst="rect">
            <a:avLst/>
          </a:prstGeom>
          <a:solidFill>
            <a:srgbClr val="FFC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14" name="Text Placeholder 7">
            <a:extLst>
              <a:ext uri="{FF2B5EF4-FFF2-40B4-BE49-F238E27FC236}">
                <a16:creationId xmlns:a16="http://schemas.microsoft.com/office/drawing/2014/main" id="{3345CD46-9A5A-EEA8-8607-5028277E09A0}"/>
              </a:ext>
            </a:extLst>
          </p:cNvPr>
          <p:cNvSpPr txBox="1">
            <a:spLocks noGrp="1"/>
          </p:cNvSpPr>
          <p:nvPr>
            <p:ph type="body" idx="4294967295"/>
          </p:nvPr>
        </p:nvSpPr>
        <p:spPr>
          <a:xfrm>
            <a:off x="0" y="470358"/>
            <a:ext cx="12191996" cy="535527"/>
          </a:xfrm>
        </p:spPr>
        <p:txBody>
          <a:bodyPr anchorCtr="1"/>
          <a:lstStyle>
            <a:lvl1pPr algn="ctr">
              <a:defRPr lang="en-US" sz="3200" b="0">
                <a:solidFill>
                  <a:srgbClr val="262626"/>
                </a:solidFill>
                <a:latin typeface="Segoe UI Light"/>
                <a:cs typeface="Segoe UI Semilight" pitchFamily="34"/>
              </a:defRPr>
            </a:lvl1pPr>
          </a:lstStyle>
          <a:p>
            <a:pPr lvl="0"/>
            <a:r>
              <a:rPr lang="en-US"/>
              <a:t>Click to edit master title style</a:t>
            </a:r>
          </a:p>
        </p:txBody>
      </p:sp>
      <p:sp>
        <p:nvSpPr>
          <p:cNvPr id="15" name="Content Placeholder 2">
            <a:extLst>
              <a:ext uri="{FF2B5EF4-FFF2-40B4-BE49-F238E27FC236}">
                <a16:creationId xmlns:a16="http://schemas.microsoft.com/office/drawing/2014/main" id="{964675E3-EE6C-3FE0-A627-780A93520DC1}"/>
              </a:ext>
            </a:extLst>
          </p:cNvPr>
          <p:cNvSpPr txBox="1">
            <a:spLocks noGrp="1"/>
          </p:cNvSpPr>
          <p:nvPr>
            <p:ph idx="4294967295"/>
          </p:nvPr>
        </p:nvSpPr>
        <p:spPr>
          <a:xfrm>
            <a:off x="68662" y="2577391"/>
            <a:ext cx="2377440" cy="840233"/>
          </a:xfrm>
        </p:spPr>
        <p:txBody>
          <a:bodyPr lIns="146304" rIns="146304" anchorCtr="1"/>
          <a:lstStyle>
            <a:lvl1pPr algn="ctr">
              <a:defRPr lang="en-US" sz="5400">
                <a:latin typeface="Segoe UI Black" pitchFamily="34"/>
                <a:ea typeface="Segoe UI Black" pitchFamily="34"/>
                <a:cs typeface="Segoe UI Black" pitchFamily="34"/>
              </a:defRPr>
            </a:lvl1pPr>
          </a:lstStyle>
          <a:p>
            <a:pPr lvl="0"/>
            <a:r>
              <a:rPr lang="en-US"/>
              <a:t>#</a:t>
            </a:r>
          </a:p>
        </p:txBody>
      </p:sp>
      <p:sp>
        <p:nvSpPr>
          <p:cNvPr id="16" name="Content Placeholder 2">
            <a:extLst>
              <a:ext uri="{FF2B5EF4-FFF2-40B4-BE49-F238E27FC236}">
                <a16:creationId xmlns:a16="http://schemas.microsoft.com/office/drawing/2014/main" id="{FD6D061A-3C11-9758-8C81-BC2A8C27494E}"/>
              </a:ext>
            </a:extLst>
          </p:cNvPr>
          <p:cNvSpPr txBox="1">
            <a:spLocks noGrp="1"/>
          </p:cNvSpPr>
          <p:nvPr>
            <p:ph idx="4294967295"/>
          </p:nvPr>
        </p:nvSpPr>
        <p:spPr>
          <a:xfrm>
            <a:off x="2483638" y="2577391"/>
            <a:ext cx="2377440" cy="840233"/>
          </a:xfrm>
        </p:spPr>
        <p:txBody>
          <a:bodyPr lIns="146304" rIns="146304" anchorCtr="1"/>
          <a:lstStyle>
            <a:lvl1pPr algn="ctr">
              <a:defRPr lang="en-US" sz="5400">
                <a:latin typeface="Segoe UI Black" pitchFamily="34"/>
                <a:ea typeface="Segoe UI Black" pitchFamily="34"/>
                <a:cs typeface="Segoe UI Black" pitchFamily="34"/>
              </a:defRPr>
            </a:lvl1pPr>
          </a:lstStyle>
          <a:p>
            <a:pPr lvl="0"/>
            <a:r>
              <a:rPr lang="en-US"/>
              <a:t>#</a:t>
            </a:r>
          </a:p>
        </p:txBody>
      </p:sp>
      <p:sp>
        <p:nvSpPr>
          <p:cNvPr id="17" name="Content Placeholder 2">
            <a:extLst>
              <a:ext uri="{FF2B5EF4-FFF2-40B4-BE49-F238E27FC236}">
                <a16:creationId xmlns:a16="http://schemas.microsoft.com/office/drawing/2014/main" id="{37BBE462-7ED0-B093-0446-04D0DC1F9021}"/>
              </a:ext>
            </a:extLst>
          </p:cNvPr>
          <p:cNvSpPr txBox="1">
            <a:spLocks noGrp="1"/>
          </p:cNvSpPr>
          <p:nvPr>
            <p:ph idx="4294967295"/>
          </p:nvPr>
        </p:nvSpPr>
        <p:spPr>
          <a:xfrm>
            <a:off x="4898614" y="2577391"/>
            <a:ext cx="2377440" cy="840233"/>
          </a:xfrm>
        </p:spPr>
        <p:txBody>
          <a:bodyPr lIns="146304" rIns="146304" anchorCtr="1"/>
          <a:lstStyle>
            <a:lvl1pPr algn="ctr">
              <a:defRPr lang="en-US" sz="5400">
                <a:latin typeface="Segoe UI Black" pitchFamily="34"/>
                <a:ea typeface="Segoe UI Black" pitchFamily="34"/>
                <a:cs typeface="Segoe UI Black" pitchFamily="34"/>
              </a:defRPr>
            </a:lvl1pPr>
          </a:lstStyle>
          <a:p>
            <a:pPr lvl="0"/>
            <a:r>
              <a:rPr lang="en-US"/>
              <a:t>#</a:t>
            </a:r>
          </a:p>
        </p:txBody>
      </p:sp>
      <p:sp>
        <p:nvSpPr>
          <p:cNvPr id="18" name="Content Placeholder 2">
            <a:extLst>
              <a:ext uri="{FF2B5EF4-FFF2-40B4-BE49-F238E27FC236}">
                <a16:creationId xmlns:a16="http://schemas.microsoft.com/office/drawing/2014/main" id="{7EFEEAD1-0137-501D-6AA4-2C3A4ABF7345}"/>
              </a:ext>
            </a:extLst>
          </p:cNvPr>
          <p:cNvSpPr txBox="1">
            <a:spLocks noGrp="1"/>
          </p:cNvSpPr>
          <p:nvPr>
            <p:ph idx="4294967295"/>
          </p:nvPr>
        </p:nvSpPr>
        <p:spPr>
          <a:xfrm>
            <a:off x="7313590" y="2577391"/>
            <a:ext cx="2377440" cy="840233"/>
          </a:xfrm>
        </p:spPr>
        <p:txBody>
          <a:bodyPr lIns="146304" rIns="146304" anchorCtr="1"/>
          <a:lstStyle>
            <a:lvl1pPr algn="ctr">
              <a:defRPr lang="en-US" sz="5400">
                <a:latin typeface="Segoe UI Black" pitchFamily="34"/>
                <a:ea typeface="Segoe UI Black" pitchFamily="34"/>
                <a:cs typeface="Segoe UI Black" pitchFamily="34"/>
              </a:defRPr>
            </a:lvl1pPr>
          </a:lstStyle>
          <a:p>
            <a:pPr lvl="0"/>
            <a:r>
              <a:rPr lang="en-US"/>
              <a:t>#</a:t>
            </a:r>
          </a:p>
        </p:txBody>
      </p:sp>
      <p:sp>
        <p:nvSpPr>
          <p:cNvPr id="19" name="Content Placeholder 2">
            <a:extLst>
              <a:ext uri="{FF2B5EF4-FFF2-40B4-BE49-F238E27FC236}">
                <a16:creationId xmlns:a16="http://schemas.microsoft.com/office/drawing/2014/main" id="{822898B5-8961-C046-298D-21C587DAFF41}"/>
              </a:ext>
            </a:extLst>
          </p:cNvPr>
          <p:cNvSpPr txBox="1">
            <a:spLocks noGrp="1"/>
          </p:cNvSpPr>
          <p:nvPr>
            <p:ph idx="4294967295"/>
          </p:nvPr>
        </p:nvSpPr>
        <p:spPr>
          <a:xfrm>
            <a:off x="9728566" y="2577391"/>
            <a:ext cx="2377440" cy="840233"/>
          </a:xfrm>
        </p:spPr>
        <p:txBody>
          <a:bodyPr lIns="146304" rIns="146304" anchorCtr="1"/>
          <a:lstStyle>
            <a:lvl1pPr algn="ctr">
              <a:defRPr lang="en-US" sz="5400">
                <a:latin typeface="Segoe UI Black" pitchFamily="34"/>
                <a:ea typeface="Segoe UI Black" pitchFamily="34"/>
                <a:cs typeface="Segoe UI Black" pitchFamily="34"/>
              </a:defRPr>
            </a:lvl1pPr>
          </a:lstStyle>
          <a:p>
            <a:pPr lvl="0"/>
            <a:r>
              <a:rPr lang="en-US"/>
              <a:t>#</a:t>
            </a:r>
          </a:p>
        </p:txBody>
      </p:sp>
    </p:spTree>
    <p:extLst>
      <p:ext uri="{BB962C8B-B14F-4D97-AF65-F5344CB8AC3E}">
        <p14:creationId xmlns:p14="http://schemas.microsoft.com/office/powerpoint/2010/main" val="309638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10000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750" fill="hold"/>
                                        <p:tgtEl>
                                          <p:spTgt spid="9"/>
                                        </p:tgtEl>
                                        <p:attrNameLst>
                                          <p:attrName>ppt_x</p:attrName>
                                        </p:attrNameLst>
                                      </p:cBhvr>
                                      <p:tavLst>
                                        <p:tav tm="0">
                                          <p:val>
                                            <p:strVal val="#ppt_x"/>
                                          </p:val>
                                        </p:tav>
                                        <p:tav tm="100000">
                                          <p:val>
                                            <p:strVal val="#ppt_x"/>
                                          </p:val>
                                        </p:tav>
                                      </p:tavLst>
                                    </p:anim>
                                    <p:anim calcmode="lin" valueType="num">
                                      <p:cBhvr>
                                        <p:cTn id="8" dur="750" fill="hold"/>
                                        <p:tgtEl>
                                          <p:spTgt spid="9"/>
                                        </p:tgtEl>
                                        <p:attrNameLst>
                                          <p:attrName>ppt_y</p:attrName>
                                        </p:attrNameLst>
                                      </p:cBhvr>
                                      <p:tavLst>
                                        <p:tav tm="0">
                                          <p:val>
                                            <p:strVal val="1+#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15">
                                            <p:txEl>
                                              <p:pRg st="0" end="0"/>
                                            </p:txEl>
                                          </p:spTgt>
                                        </p:tgtEl>
                                        <p:attrNameLst>
                                          <p:attrName>style.visibility</p:attrName>
                                        </p:attrNameLst>
                                      </p:cBhvr>
                                      <p:to>
                                        <p:strVal val="visible"/>
                                      </p:to>
                                    </p:set>
                                    <p:anim calcmode="lin" valueType="num">
                                      <p:cBhvr>
                                        <p:cTn id="11" dur="75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12" dur="750" fill="hold"/>
                                        <p:tgtEl>
                                          <p:spTgt spid="15">
                                            <p:txEl>
                                              <p:pRg st="0" end="0"/>
                                            </p:txEl>
                                          </p:spTgt>
                                        </p:tgtEl>
                                        <p:attrNameLst>
                                          <p:attrName>ppt_y</p:attrName>
                                        </p:attrNameLst>
                                      </p:cBhvr>
                                      <p:tavLst>
                                        <p:tav tm="0">
                                          <p:val>
                                            <p:strVal val="0-#ppt_h/2"/>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p:cTn id="15" dur="750" fill="hold"/>
                                        <p:tgtEl>
                                          <p:spTgt spid="3"/>
                                        </p:tgtEl>
                                        <p:attrNameLst>
                                          <p:attrName>ppt_x</p:attrName>
                                        </p:attrNameLst>
                                      </p:cBhvr>
                                      <p:tavLst>
                                        <p:tav tm="0">
                                          <p:val>
                                            <p:strVal val="#ppt_x"/>
                                          </p:val>
                                        </p:tav>
                                        <p:tav tm="100000">
                                          <p:val>
                                            <p:strVal val="#ppt_x"/>
                                          </p:val>
                                        </p:tav>
                                      </p:tavLst>
                                    </p:anim>
                                    <p:anim calcmode="lin" valueType="num">
                                      <p:cBhvr>
                                        <p:cTn id="16" dur="75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decel="10000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p:cTn id="21" dur="750" fill="hold"/>
                                        <p:tgtEl>
                                          <p:spTgt spid="10"/>
                                        </p:tgtEl>
                                        <p:attrNameLst>
                                          <p:attrName>ppt_x</p:attrName>
                                        </p:attrNameLst>
                                      </p:cBhvr>
                                      <p:tavLst>
                                        <p:tav tm="0">
                                          <p:val>
                                            <p:strVal val="#ppt_x"/>
                                          </p:val>
                                        </p:tav>
                                        <p:tav tm="100000">
                                          <p:val>
                                            <p:strVal val="#ppt_x"/>
                                          </p:val>
                                        </p:tav>
                                      </p:tavLst>
                                    </p:anim>
                                    <p:anim calcmode="lin" valueType="num">
                                      <p:cBhvr>
                                        <p:cTn id="22" dur="750" fill="hold"/>
                                        <p:tgtEl>
                                          <p:spTgt spid="10"/>
                                        </p:tgtEl>
                                        <p:attrNameLst>
                                          <p:attrName>ppt_y</p:attrName>
                                        </p:attrNameLst>
                                      </p:cBhvr>
                                      <p:tavLst>
                                        <p:tav tm="0">
                                          <p:val>
                                            <p:strVal val="1+#ppt_h/2"/>
                                          </p:val>
                                        </p:tav>
                                        <p:tav tm="100000">
                                          <p:val>
                                            <p:strVal val="#ppt_y"/>
                                          </p:val>
                                        </p:tav>
                                      </p:tavLst>
                                    </p:anim>
                                  </p:childTnLst>
                                </p:cTn>
                              </p:par>
                              <p:par>
                                <p:cTn id="23" presetID="2" presetClass="entr" presetSubtype="1" fill="hold" grpId="0" nodeType="withEffect">
                                  <p:stCondLst>
                                    <p:cond delay="0"/>
                                  </p:stCondLst>
                                  <p:childTnLst>
                                    <p:set>
                                      <p:cBhvr>
                                        <p:cTn id="24" dur="1" fill="hold">
                                          <p:stCondLst>
                                            <p:cond delay="0"/>
                                          </p:stCondLst>
                                        </p:cTn>
                                        <p:tgtEl>
                                          <p:spTgt spid="16">
                                            <p:txEl>
                                              <p:pRg st="0" end="0"/>
                                            </p:txEl>
                                          </p:spTgt>
                                        </p:tgtEl>
                                        <p:attrNameLst>
                                          <p:attrName>style.visibility</p:attrName>
                                        </p:attrNameLst>
                                      </p:cBhvr>
                                      <p:to>
                                        <p:strVal val="visible"/>
                                      </p:to>
                                    </p:set>
                                    <p:anim calcmode="lin" valueType="num">
                                      <p:cBhvr>
                                        <p:cTn id="25" dur="75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26" dur="750" fill="hold"/>
                                        <p:tgtEl>
                                          <p:spTgt spid="16">
                                            <p:txEl>
                                              <p:pRg st="0" end="0"/>
                                            </p:txEl>
                                          </p:spTgt>
                                        </p:tgtEl>
                                        <p:attrNameLst>
                                          <p:attrName>ppt_y</p:attrName>
                                        </p:attrNameLst>
                                      </p:cBhvr>
                                      <p:tavLst>
                                        <p:tav tm="0">
                                          <p:val>
                                            <p:strVal val="0-#ppt_h/2"/>
                                          </p:val>
                                        </p:tav>
                                        <p:tav tm="100000">
                                          <p:val>
                                            <p:strVal val="#ppt_y"/>
                                          </p:val>
                                        </p:tav>
                                      </p:tavLst>
                                    </p:anim>
                                  </p:childTnLst>
                                </p:cTn>
                              </p:par>
                              <p:par>
                                <p:cTn id="27" presetID="2" presetClass="entr" presetSubtype="4" decel="100000" fill="hold" grpId="0" nodeType="withEffect">
                                  <p:stCondLst>
                                    <p:cond delay="0"/>
                                  </p:stCondLst>
                                  <p:childTnLst>
                                    <p:set>
                                      <p:cBhvr>
                                        <p:cTn id="28" dur="1" fill="hold">
                                          <p:stCondLst>
                                            <p:cond delay="0"/>
                                          </p:stCondLst>
                                        </p:cTn>
                                        <p:tgtEl>
                                          <p:spTgt spid="5"/>
                                        </p:tgtEl>
                                        <p:attrNameLst>
                                          <p:attrName>style.visibility</p:attrName>
                                        </p:attrNameLst>
                                      </p:cBhvr>
                                      <p:to>
                                        <p:strVal val="visible"/>
                                      </p:to>
                                    </p:set>
                                    <p:anim calcmode="lin" valueType="num">
                                      <p:cBhvr>
                                        <p:cTn id="29" dur="750" fill="hold"/>
                                        <p:tgtEl>
                                          <p:spTgt spid="5"/>
                                        </p:tgtEl>
                                        <p:attrNameLst>
                                          <p:attrName>ppt_x</p:attrName>
                                        </p:attrNameLst>
                                      </p:cBhvr>
                                      <p:tavLst>
                                        <p:tav tm="0">
                                          <p:val>
                                            <p:strVal val="#ppt_x"/>
                                          </p:val>
                                        </p:tav>
                                        <p:tav tm="100000">
                                          <p:val>
                                            <p:strVal val="#ppt_x"/>
                                          </p:val>
                                        </p:tav>
                                      </p:tavLst>
                                    </p:anim>
                                    <p:anim calcmode="lin" valueType="num">
                                      <p:cBhvr>
                                        <p:cTn id="30" dur="75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decel="10000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750" fill="hold"/>
                                        <p:tgtEl>
                                          <p:spTgt spid="13"/>
                                        </p:tgtEl>
                                        <p:attrNameLst>
                                          <p:attrName>ppt_x</p:attrName>
                                        </p:attrNameLst>
                                      </p:cBhvr>
                                      <p:tavLst>
                                        <p:tav tm="0">
                                          <p:val>
                                            <p:strVal val="#ppt_x"/>
                                          </p:val>
                                        </p:tav>
                                        <p:tav tm="100000">
                                          <p:val>
                                            <p:strVal val="#ppt_x"/>
                                          </p:val>
                                        </p:tav>
                                      </p:tavLst>
                                    </p:anim>
                                    <p:anim calcmode="lin" valueType="num">
                                      <p:cBhvr>
                                        <p:cTn id="36" dur="750" fill="hold"/>
                                        <p:tgtEl>
                                          <p:spTgt spid="13"/>
                                        </p:tgtEl>
                                        <p:attrNameLst>
                                          <p:attrName>ppt_y</p:attrName>
                                        </p:attrNameLst>
                                      </p:cBhvr>
                                      <p:tavLst>
                                        <p:tav tm="0">
                                          <p:val>
                                            <p:strVal val="1+#ppt_h/2"/>
                                          </p:val>
                                        </p:tav>
                                        <p:tav tm="100000">
                                          <p:val>
                                            <p:strVal val="#ppt_y"/>
                                          </p:val>
                                        </p:tav>
                                      </p:tavLst>
                                    </p:anim>
                                  </p:childTnLst>
                                </p:cTn>
                              </p:par>
                              <p:par>
                                <p:cTn id="37" presetID="2" presetClass="entr" presetSubtype="1" fill="hold" grpId="0" nodeType="withEffect">
                                  <p:stCondLst>
                                    <p:cond delay="0"/>
                                  </p:stCondLst>
                                  <p:childTnLst>
                                    <p:set>
                                      <p:cBhvr>
                                        <p:cTn id="38" dur="1" fill="hold">
                                          <p:stCondLst>
                                            <p:cond delay="0"/>
                                          </p:stCondLst>
                                        </p:cTn>
                                        <p:tgtEl>
                                          <p:spTgt spid="17"/>
                                        </p:tgtEl>
                                        <p:attrNameLst>
                                          <p:attrName>style.visibility</p:attrName>
                                        </p:attrNameLst>
                                      </p:cBhvr>
                                      <p:to>
                                        <p:strVal val="visible"/>
                                      </p:to>
                                    </p:set>
                                    <p:anim calcmode="lin" valueType="num">
                                      <p:cBhvr>
                                        <p:cTn id="39" dur="750" fill="hold"/>
                                        <p:tgtEl>
                                          <p:spTgt spid="17"/>
                                        </p:tgtEl>
                                        <p:attrNameLst>
                                          <p:attrName>ppt_x</p:attrName>
                                        </p:attrNameLst>
                                      </p:cBhvr>
                                      <p:tavLst>
                                        <p:tav tm="0">
                                          <p:val>
                                            <p:strVal val="#ppt_x"/>
                                          </p:val>
                                        </p:tav>
                                        <p:tav tm="100000">
                                          <p:val>
                                            <p:strVal val="#ppt_x"/>
                                          </p:val>
                                        </p:tav>
                                      </p:tavLst>
                                    </p:anim>
                                    <p:anim calcmode="lin" valueType="num">
                                      <p:cBhvr>
                                        <p:cTn id="40" dur="750" fill="hold"/>
                                        <p:tgtEl>
                                          <p:spTgt spid="17"/>
                                        </p:tgtEl>
                                        <p:attrNameLst>
                                          <p:attrName>ppt_y</p:attrName>
                                        </p:attrNameLst>
                                      </p:cBhvr>
                                      <p:tavLst>
                                        <p:tav tm="0">
                                          <p:val>
                                            <p:strVal val="0-#ppt_h/2"/>
                                          </p:val>
                                        </p:tav>
                                        <p:tav tm="100000">
                                          <p:val>
                                            <p:strVal val="#ppt_y"/>
                                          </p:val>
                                        </p:tav>
                                      </p:tavLst>
                                    </p:anim>
                                  </p:childTnLst>
                                </p:cTn>
                              </p:par>
                              <p:par>
                                <p:cTn id="41" presetID="2" presetClass="entr" presetSubtype="4" decel="100000" fill="hold" grpId="0" nodeType="with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p:cTn id="43" dur="750" fill="hold"/>
                                        <p:tgtEl>
                                          <p:spTgt spid="6"/>
                                        </p:tgtEl>
                                        <p:attrNameLst>
                                          <p:attrName>ppt_x</p:attrName>
                                        </p:attrNameLst>
                                      </p:cBhvr>
                                      <p:tavLst>
                                        <p:tav tm="0">
                                          <p:val>
                                            <p:strVal val="#ppt_x"/>
                                          </p:val>
                                        </p:tav>
                                        <p:tav tm="100000">
                                          <p:val>
                                            <p:strVal val="#ppt_x"/>
                                          </p:val>
                                        </p:tav>
                                      </p:tavLst>
                                    </p:anim>
                                    <p:anim calcmode="lin" valueType="num">
                                      <p:cBhvr>
                                        <p:cTn id="44" dur="75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decel="100000"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p:cTn id="49" dur="750" fill="hold"/>
                                        <p:tgtEl>
                                          <p:spTgt spid="11"/>
                                        </p:tgtEl>
                                        <p:attrNameLst>
                                          <p:attrName>ppt_x</p:attrName>
                                        </p:attrNameLst>
                                      </p:cBhvr>
                                      <p:tavLst>
                                        <p:tav tm="0">
                                          <p:val>
                                            <p:strVal val="#ppt_x"/>
                                          </p:val>
                                        </p:tav>
                                        <p:tav tm="100000">
                                          <p:val>
                                            <p:strVal val="#ppt_x"/>
                                          </p:val>
                                        </p:tav>
                                      </p:tavLst>
                                    </p:anim>
                                    <p:anim calcmode="lin" valueType="num">
                                      <p:cBhvr>
                                        <p:cTn id="50" dur="750" fill="hold"/>
                                        <p:tgtEl>
                                          <p:spTgt spid="11"/>
                                        </p:tgtEl>
                                        <p:attrNameLst>
                                          <p:attrName>ppt_y</p:attrName>
                                        </p:attrNameLst>
                                      </p:cBhvr>
                                      <p:tavLst>
                                        <p:tav tm="0">
                                          <p:val>
                                            <p:strVal val="1+#ppt_h/2"/>
                                          </p:val>
                                        </p:tav>
                                        <p:tav tm="100000">
                                          <p:val>
                                            <p:strVal val="#ppt_y"/>
                                          </p:val>
                                        </p:tav>
                                      </p:tavLst>
                                    </p:anim>
                                  </p:childTnLst>
                                </p:cTn>
                              </p:par>
                              <p:par>
                                <p:cTn id="51" presetID="2" presetClass="entr" presetSubtype="1" fill="hold" grpId="0" nodeType="withEffect">
                                  <p:stCondLst>
                                    <p:cond delay="0"/>
                                  </p:stCondLst>
                                  <p:childTnLst>
                                    <p:set>
                                      <p:cBhvr>
                                        <p:cTn id="52" dur="1" fill="hold">
                                          <p:stCondLst>
                                            <p:cond delay="0"/>
                                          </p:stCondLst>
                                        </p:cTn>
                                        <p:tgtEl>
                                          <p:spTgt spid="18"/>
                                        </p:tgtEl>
                                        <p:attrNameLst>
                                          <p:attrName>style.visibility</p:attrName>
                                        </p:attrNameLst>
                                      </p:cBhvr>
                                      <p:to>
                                        <p:strVal val="visible"/>
                                      </p:to>
                                    </p:set>
                                    <p:anim calcmode="lin" valueType="num">
                                      <p:cBhvr>
                                        <p:cTn id="53" dur="750" fill="hold"/>
                                        <p:tgtEl>
                                          <p:spTgt spid="18"/>
                                        </p:tgtEl>
                                        <p:attrNameLst>
                                          <p:attrName>ppt_x</p:attrName>
                                        </p:attrNameLst>
                                      </p:cBhvr>
                                      <p:tavLst>
                                        <p:tav tm="0">
                                          <p:val>
                                            <p:strVal val="#ppt_x"/>
                                          </p:val>
                                        </p:tav>
                                        <p:tav tm="100000">
                                          <p:val>
                                            <p:strVal val="#ppt_x"/>
                                          </p:val>
                                        </p:tav>
                                      </p:tavLst>
                                    </p:anim>
                                    <p:anim calcmode="lin" valueType="num">
                                      <p:cBhvr>
                                        <p:cTn id="54" dur="750" fill="hold"/>
                                        <p:tgtEl>
                                          <p:spTgt spid="18"/>
                                        </p:tgtEl>
                                        <p:attrNameLst>
                                          <p:attrName>ppt_y</p:attrName>
                                        </p:attrNameLst>
                                      </p:cBhvr>
                                      <p:tavLst>
                                        <p:tav tm="0">
                                          <p:val>
                                            <p:strVal val="0-#ppt_h/2"/>
                                          </p:val>
                                        </p:tav>
                                        <p:tav tm="100000">
                                          <p:val>
                                            <p:strVal val="#ppt_y"/>
                                          </p:val>
                                        </p:tav>
                                      </p:tavLst>
                                    </p:anim>
                                  </p:childTnLst>
                                </p:cTn>
                              </p:par>
                              <p:par>
                                <p:cTn id="55" presetID="2" presetClass="entr" presetSubtype="4" decel="100000" fill="hold" grpId="0" nodeType="withEffect">
                                  <p:stCondLst>
                                    <p:cond delay="0"/>
                                  </p:stCondLst>
                                  <p:childTnLst>
                                    <p:set>
                                      <p:cBhvr>
                                        <p:cTn id="56" dur="1" fill="hold">
                                          <p:stCondLst>
                                            <p:cond delay="0"/>
                                          </p:stCondLst>
                                        </p:cTn>
                                        <p:tgtEl>
                                          <p:spTgt spid="7"/>
                                        </p:tgtEl>
                                        <p:attrNameLst>
                                          <p:attrName>style.visibility</p:attrName>
                                        </p:attrNameLst>
                                      </p:cBhvr>
                                      <p:to>
                                        <p:strVal val="visible"/>
                                      </p:to>
                                    </p:set>
                                    <p:anim calcmode="lin" valueType="num">
                                      <p:cBhvr>
                                        <p:cTn id="57" dur="750" fill="hold"/>
                                        <p:tgtEl>
                                          <p:spTgt spid="7"/>
                                        </p:tgtEl>
                                        <p:attrNameLst>
                                          <p:attrName>ppt_x</p:attrName>
                                        </p:attrNameLst>
                                      </p:cBhvr>
                                      <p:tavLst>
                                        <p:tav tm="0">
                                          <p:val>
                                            <p:strVal val="#ppt_x"/>
                                          </p:val>
                                        </p:tav>
                                        <p:tav tm="100000">
                                          <p:val>
                                            <p:strVal val="#ppt_x"/>
                                          </p:val>
                                        </p:tav>
                                      </p:tavLst>
                                    </p:anim>
                                    <p:anim calcmode="lin" valueType="num">
                                      <p:cBhvr>
                                        <p:cTn id="58" dur="75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decel="100000" fill="hold" grpId="0" nodeType="clickEffect">
                                  <p:stCondLst>
                                    <p:cond delay="0"/>
                                  </p:stCondLst>
                                  <p:childTnLst>
                                    <p:set>
                                      <p:cBhvr>
                                        <p:cTn id="62" dur="1" fill="hold">
                                          <p:stCondLst>
                                            <p:cond delay="0"/>
                                          </p:stCondLst>
                                        </p:cTn>
                                        <p:tgtEl>
                                          <p:spTgt spid="12"/>
                                        </p:tgtEl>
                                        <p:attrNameLst>
                                          <p:attrName>style.visibility</p:attrName>
                                        </p:attrNameLst>
                                      </p:cBhvr>
                                      <p:to>
                                        <p:strVal val="visible"/>
                                      </p:to>
                                    </p:set>
                                    <p:anim calcmode="lin" valueType="num">
                                      <p:cBhvr>
                                        <p:cTn id="63" dur="750" fill="hold"/>
                                        <p:tgtEl>
                                          <p:spTgt spid="12"/>
                                        </p:tgtEl>
                                        <p:attrNameLst>
                                          <p:attrName>ppt_x</p:attrName>
                                        </p:attrNameLst>
                                      </p:cBhvr>
                                      <p:tavLst>
                                        <p:tav tm="0">
                                          <p:val>
                                            <p:strVal val="#ppt_x"/>
                                          </p:val>
                                        </p:tav>
                                        <p:tav tm="100000">
                                          <p:val>
                                            <p:strVal val="#ppt_x"/>
                                          </p:val>
                                        </p:tav>
                                      </p:tavLst>
                                    </p:anim>
                                    <p:anim calcmode="lin" valueType="num">
                                      <p:cBhvr>
                                        <p:cTn id="64" dur="750" fill="hold"/>
                                        <p:tgtEl>
                                          <p:spTgt spid="12"/>
                                        </p:tgtEl>
                                        <p:attrNameLst>
                                          <p:attrName>ppt_y</p:attrName>
                                        </p:attrNameLst>
                                      </p:cBhvr>
                                      <p:tavLst>
                                        <p:tav tm="0">
                                          <p:val>
                                            <p:strVal val="1+#ppt_h/2"/>
                                          </p:val>
                                        </p:tav>
                                        <p:tav tm="100000">
                                          <p:val>
                                            <p:strVal val="#ppt_y"/>
                                          </p:val>
                                        </p:tav>
                                      </p:tavLst>
                                    </p:anim>
                                  </p:childTnLst>
                                </p:cTn>
                              </p:par>
                              <p:par>
                                <p:cTn id="65" presetID="2" presetClass="entr" presetSubtype="1" fill="hold" grpId="0" nodeType="withEffect">
                                  <p:stCondLst>
                                    <p:cond delay="0"/>
                                  </p:stCondLst>
                                  <p:childTnLst>
                                    <p:set>
                                      <p:cBhvr>
                                        <p:cTn id="66" dur="1" fill="hold">
                                          <p:stCondLst>
                                            <p:cond delay="0"/>
                                          </p:stCondLst>
                                        </p:cTn>
                                        <p:tgtEl>
                                          <p:spTgt spid="19"/>
                                        </p:tgtEl>
                                        <p:attrNameLst>
                                          <p:attrName>style.visibility</p:attrName>
                                        </p:attrNameLst>
                                      </p:cBhvr>
                                      <p:to>
                                        <p:strVal val="visible"/>
                                      </p:to>
                                    </p:set>
                                    <p:anim calcmode="lin" valueType="num">
                                      <p:cBhvr>
                                        <p:cTn id="67" dur="750" fill="hold"/>
                                        <p:tgtEl>
                                          <p:spTgt spid="19"/>
                                        </p:tgtEl>
                                        <p:attrNameLst>
                                          <p:attrName>ppt_x</p:attrName>
                                        </p:attrNameLst>
                                      </p:cBhvr>
                                      <p:tavLst>
                                        <p:tav tm="0">
                                          <p:val>
                                            <p:strVal val="#ppt_x"/>
                                          </p:val>
                                        </p:tav>
                                        <p:tav tm="100000">
                                          <p:val>
                                            <p:strVal val="#ppt_x"/>
                                          </p:val>
                                        </p:tav>
                                      </p:tavLst>
                                    </p:anim>
                                    <p:anim calcmode="lin" valueType="num">
                                      <p:cBhvr>
                                        <p:cTn id="68" dur="750" fill="hold"/>
                                        <p:tgtEl>
                                          <p:spTgt spid="19"/>
                                        </p:tgtEl>
                                        <p:attrNameLst>
                                          <p:attrName>ppt_y</p:attrName>
                                        </p:attrNameLst>
                                      </p:cBhvr>
                                      <p:tavLst>
                                        <p:tav tm="0">
                                          <p:val>
                                            <p:strVal val="0-#ppt_h/2"/>
                                          </p:val>
                                        </p:tav>
                                        <p:tav tm="100000">
                                          <p:val>
                                            <p:strVal val="#ppt_y"/>
                                          </p:val>
                                        </p:tav>
                                      </p:tavLst>
                                    </p:anim>
                                  </p:childTnLst>
                                </p:cTn>
                              </p:par>
                              <p:par>
                                <p:cTn id="69" presetID="2" presetClass="entr" presetSubtype="4" decel="100000" fill="hold" grpId="0" nodeType="withEffect">
                                  <p:stCondLst>
                                    <p:cond delay="0"/>
                                  </p:stCondLst>
                                  <p:childTnLst>
                                    <p:set>
                                      <p:cBhvr>
                                        <p:cTn id="70" dur="1" fill="hold">
                                          <p:stCondLst>
                                            <p:cond delay="0"/>
                                          </p:stCondLst>
                                        </p:cTn>
                                        <p:tgtEl>
                                          <p:spTgt spid="8"/>
                                        </p:tgtEl>
                                        <p:attrNameLst>
                                          <p:attrName>style.visibility</p:attrName>
                                        </p:attrNameLst>
                                      </p:cBhvr>
                                      <p:to>
                                        <p:strVal val="visible"/>
                                      </p:to>
                                    </p:set>
                                    <p:anim calcmode="lin" valueType="num">
                                      <p:cBhvr>
                                        <p:cTn id="71" dur="750" fill="hold"/>
                                        <p:tgtEl>
                                          <p:spTgt spid="8"/>
                                        </p:tgtEl>
                                        <p:attrNameLst>
                                          <p:attrName>ppt_x</p:attrName>
                                        </p:attrNameLst>
                                      </p:cBhvr>
                                      <p:tavLst>
                                        <p:tav tm="0">
                                          <p:val>
                                            <p:strVal val="#ppt_x"/>
                                          </p:val>
                                        </p:tav>
                                        <p:tav tm="100000">
                                          <p:val>
                                            <p:strVal val="#ppt_x"/>
                                          </p:val>
                                        </p:tav>
                                      </p:tavLst>
                                    </p:anim>
                                    <p:anim calcmode="lin" valueType="num">
                                      <p:cBhvr>
                                        <p:cTn id="72" dur="75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8" grpId="0"/>
      <p:bldP spid="9" grpId="0" animBg="1"/>
      <p:bldP spid="10" grpId="0" animBg="1"/>
      <p:bldP spid="11" grpId="0" animBg="1"/>
      <p:bldP spid="12" grpId="0" animBg="1"/>
      <p:bldP spid="13" grpId="0" animBg="1"/>
      <p:bldP spid="15" grpId="0" build="p"/>
      <p:bldP spid="16" grpId="0" build="p"/>
      <p:bldP spid="17" grpId="0"/>
      <p:bldP spid="18" grpId="0"/>
      <p:bldP spid="19" grpId="0"/>
    </p:bldLst>
  </p:timing>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50 50 Right Photo Layout">
    <p:spTree>
      <p:nvGrpSpPr>
        <p:cNvPr id="1" name=""/>
        <p:cNvGrpSpPr/>
        <p:nvPr/>
      </p:nvGrpSpPr>
      <p:grpSpPr>
        <a:xfrm>
          <a:off x="0" y="0"/>
          <a:ext cx="0" cy="0"/>
          <a:chOff x="0" y="0"/>
          <a:chExt cx="0" cy="0"/>
        </a:xfrm>
      </p:grpSpPr>
      <p:sp>
        <p:nvSpPr>
          <p:cNvPr id="2" name="Picture Placeholder 4">
            <a:extLst>
              <a:ext uri="{FF2B5EF4-FFF2-40B4-BE49-F238E27FC236}">
                <a16:creationId xmlns:a16="http://schemas.microsoft.com/office/drawing/2014/main" id="{879B2E83-4ABD-58D8-1330-3B8151E66D2E}"/>
              </a:ext>
            </a:extLst>
          </p:cNvPr>
          <p:cNvSpPr txBox="1">
            <a:spLocks noGrp="1"/>
          </p:cNvSpPr>
          <p:nvPr>
            <p:ph type="pic" idx="4294967295"/>
          </p:nvPr>
        </p:nvSpPr>
        <p:spPr>
          <a:xfrm>
            <a:off x="6129305" y="0"/>
            <a:ext cx="6062691" cy="6856098"/>
          </a:xfrm>
          <a:blipFill>
            <a:blip r:embed="rId2"/>
            <a:stretch>
              <a:fillRect/>
            </a:stretch>
          </a:blipFill>
        </p:spPr>
        <p:txBody>
          <a:bodyPr tIns="548640" anchor="ctr" anchorCtr="1">
            <a:noAutofit/>
          </a:bodyPr>
          <a:lstStyle>
            <a:lvl1pPr algn="ctr">
              <a:defRPr lang="en-US" sz="3600">
                <a:solidFill>
                  <a:srgbClr val="FFC000"/>
                </a:solidFill>
              </a:defRPr>
            </a:lvl1pPr>
          </a:lstStyle>
          <a:p>
            <a:pPr lvl="0"/>
            <a:r>
              <a:rPr lang="en-US"/>
              <a:t>Click icon to add pictures or go online at…</a:t>
            </a:r>
          </a:p>
        </p:txBody>
      </p:sp>
      <p:sp>
        <p:nvSpPr>
          <p:cNvPr id="3" name="Content Placeholder 2">
            <a:extLst>
              <a:ext uri="{FF2B5EF4-FFF2-40B4-BE49-F238E27FC236}">
                <a16:creationId xmlns:a16="http://schemas.microsoft.com/office/drawing/2014/main" id="{07FF72A0-7D85-27BC-1A08-38C933768B3A}"/>
              </a:ext>
            </a:extLst>
          </p:cNvPr>
          <p:cNvSpPr txBox="1">
            <a:spLocks noGrp="1"/>
          </p:cNvSpPr>
          <p:nvPr>
            <p:ph idx="4294967295"/>
          </p:nvPr>
        </p:nvSpPr>
        <p:spPr>
          <a:xfrm>
            <a:off x="1875946" y="419096"/>
            <a:ext cx="2377440" cy="840233"/>
          </a:xfrm>
        </p:spPr>
        <p:txBody>
          <a:bodyPr lIns="146304" rIns="146304" anchorCtr="1"/>
          <a:lstStyle>
            <a:lvl1pPr algn="ctr">
              <a:defRPr lang="en-US" sz="5400">
                <a:solidFill>
                  <a:srgbClr val="FFC000"/>
                </a:solidFill>
                <a:latin typeface="Segoe UI Black" pitchFamily="34"/>
                <a:ea typeface="Segoe UI Black" pitchFamily="34"/>
                <a:cs typeface="Segoe UI Black" pitchFamily="34"/>
              </a:defRPr>
            </a:lvl1pPr>
          </a:lstStyle>
          <a:p>
            <a:pPr lvl="0"/>
            <a:r>
              <a:rPr lang="en-US"/>
              <a:t>#</a:t>
            </a:r>
          </a:p>
        </p:txBody>
      </p:sp>
      <p:sp>
        <p:nvSpPr>
          <p:cNvPr id="4" name="Text Placeholder 6">
            <a:extLst>
              <a:ext uri="{FF2B5EF4-FFF2-40B4-BE49-F238E27FC236}">
                <a16:creationId xmlns:a16="http://schemas.microsoft.com/office/drawing/2014/main" id="{E3559BD2-E8EC-41FD-591F-70C679A404A2}"/>
              </a:ext>
            </a:extLst>
          </p:cNvPr>
          <p:cNvSpPr txBox="1">
            <a:spLocks noGrp="1"/>
          </p:cNvSpPr>
          <p:nvPr>
            <p:ph type="body" idx="4294967295"/>
          </p:nvPr>
        </p:nvSpPr>
        <p:spPr>
          <a:xfrm>
            <a:off x="0" y="3428049"/>
            <a:ext cx="6129305" cy="2754090"/>
          </a:xfrm>
        </p:spPr>
        <p:txBody>
          <a:bodyPr anchorCtr="1"/>
          <a:lstStyle>
            <a:lvl1pPr algn="ctr">
              <a:spcBef>
                <a:spcPts val="0"/>
              </a:spcBef>
              <a:spcAft>
                <a:spcPts val="3000"/>
              </a:spcAft>
              <a:defRPr sz="3600" b="0">
                <a:latin typeface="Segoe UI Semibold" pitchFamily="34"/>
                <a:cs typeface="Segoe UI Semibold" pitchFamily="34"/>
              </a:defRPr>
            </a:lvl1pPr>
            <a:lvl2pPr algn="ctr">
              <a:defRPr sz="2800"/>
            </a:lvl2pPr>
            <a:lvl3pPr algn="ctr">
              <a:defRPr sz="2400" b="0">
                <a:solidFill>
                  <a:srgbClr val="262626"/>
                </a:solidFill>
              </a:defRPr>
            </a:lvl3pPr>
            <a:lvl4pPr algn="ctr">
              <a:defRPr sz="2000" b="1"/>
            </a:lvl4pPr>
            <a:lvl5pPr algn="ctr">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2">
            <a:extLst>
              <a:ext uri="{FF2B5EF4-FFF2-40B4-BE49-F238E27FC236}">
                <a16:creationId xmlns:a16="http://schemas.microsoft.com/office/drawing/2014/main" id="{68050A48-D81C-5CCC-CF41-DD48D70A809E}"/>
              </a:ext>
            </a:extLst>
          </p:cNvPr>
          <p:cNvSpPr txBox="1">
            <a:spLocks noGrp="1"/>
          </p:cNvSpPr>
          <p:nvPr>
            <p:ph type="body" idx="4294967295"/>
          </p:nvPr>
        </p:nvSpPr>
        <p:spPr>
          <a:xfrm>
            <a:off x="0" y="1554159"/>
            <a:ext cx="6096003" cy="535527"/>
          </a:xfrm>
        </p:spPr>
        <p:txBody>
          <a:bodyPr anchorCtr="1"/>
          <a:lstStyle>
            <a:lvl1pPr algn="ctr">
              <a:spcBef>
                <a:spcPts val="500"/>
              </a:spcBef>
              <a:defRPr sz="3600" b="0">
                <a:latin typeface="Segoe UI Light"/>
              </a:defRPr>
            </a:lvl1pPr>
          </a:lstStyle>
          <a:p>
            <a:pPr lvl="0"/>
            <a:r>
              <a:rPr lang="en-GB"/>
              <a:t>Click to edit Master text styles</a:t>
            </a:r>
          </a:p>
        </p:txBody>
      </p:sp>
      <p:sp>
        <p:nvSpPr>
          <p:cNvPr id="6" name="Slide Number Placeholder 7">
            <a:extLst>
              <a:ext uri="{FF2B5EF4-FFF2-40B4-BE49-F238E27FC236}">
                <a16:creationId xmlns:a16="http://schemas.microsoft.com/office/drawing/2014/main" id="{72CD756C-5CA1-CB70-5FE6-0461265FD4A0}"/>
              </a:ext>
            </a:extLst>
          </p:cNvPr>
          <p:cNvSpPr txBox="1">
            <a:spLocks noGrp="1"/>
          </p:cNvSpPr>
          <p:nvPr>
            <p:ph type="sldNum" sz="quarter" idx="8"/>
          </p:nvPr>
        </p:nvSpPr>
        <p:spPr>
          <a:xfrm>
            <a:off x="11668594" y="6484933"/>
            <a:ext cx="523402" cy="365129"/>
          </a:xfrm>
        </p:spPr>
        <p:txBody>
          <a:bodyPr/>
          <a:lstStyle>
            <a:lvl1pPr>
              <a:defRPr>
                <a:solidFill>
                  <a:srgbClr val="FFFFFF"/>
                </a:solidFill>
              </a:defRPr>
            </a:lvl1pPr>
          </a:lstStyle>
          <a:p>
            <a:pPr lvl="0"/>
            <a:fld id="{AFCF960B-1718-4F25-9DDD-22FDC7F76163}" type="slidenum">
              <a:t>‹#›</a:t>
            </a:fld>
            <a:endParaRPr lang="en-US"/>
          </a:p>
        </p:txBody>
      </p:sp>
    </p:spTree>
    <p:extLst>
      <p:ext uri="{BB962C8B-B14F-4D97-AF65-F5344CB8AC3E}">
        <p14:creationId xmlns:p14="http://schemas.microsoft.com/office/powerpoint/2010/main" val="4128543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50 50 Right Photo Layout">
    <p:spTree>
      <p:nvGrpSpPr>
        <p:cNvPr id="1" name=""/>
        <p:cNvGrpSpPr/>
        <p:nvPr/>
      </p:nvGrpSpPr>
      <p:grpSpPr>
        <a:xfrm>
          <a:off x="0" y="0"/>
          <a:ext cx="0" cy="0"/>
          <a:chOff x="0" y="0"/>
          <a:chExt cx="0" cy="0"/>
        </a:xfrm>
      </p:grpSpPr>
      <p:sp>
        <p:nvSpPr>
          <p:cNvPr id="2" name="Picture Placeholder 4">
            <a:extLst>
              <a:ext uri="{FF2B5EF4-FFF2-40B4-BE49-F238E27FC236}">
                <a16:creationId xmlns:a16="http://schemas.microsoft.com/office/drawing/2014/main" id="{73B48E12-EC4E-102B-FE50-5426F00ADCB6}"/>
              </a:ext>
            </a:extLst>
          </p:cNvPr>
          <p:cNvSpPr txBox="1">
            <a:spLocks noGrp="1"/>
          </p:cNvSpPr>
          <p:nvPr>
            <p:ph type="pic" idx="4294967295"/>
          </p:nvPr>
        </p:nvSpPr>
        <p:spPr>
          <a:xfrm>
            <a:off x="6129305" y="0"/>
            <a:ext cx="6062691" cy="6856098"/>
          </a:xfrm>
          <a:blipFill>
            <a:blip r:embed="rId2"/>
            <a:stretch>
              <a:fillRect/>
            </a:stretch>
          </a:blipFill>
        </p:spPr>
        <p:txBody>
          <a:bodyPr tIns="548640" anchor="ctr" anchorCtr="1">
            <a:noAutofit/>
          </a:bodyPr>
          <a:lstStyle>
            <a:lvl1pPr algn="ctr">
              <a:defRPr sz="3600">
                <a:solidFill>
                  <a:srgbClr val="FFC000"/>
                </a:solidFill>
              </a:defRPr>
            </a:lvl1pPr>
          </a:lstStyle>
          <a:p>
            <a:pPr lvl="0"/>
            <a:r>
              <a:rPr lang="en-GB"/>
              <a:t>Click icon to add picture</a:t>
            </a:r>
            <a:endParaRPr lang="en-US"/>
          </a:p>
        </p:txBody>
      </p:sp>
      <p:sp>
        <p:nvSpPr>
          <p:cNvPr id="3" name="Slide Number Placeholder 5">
            <a:extLst>
              <a:ext uri="{FF2B5EF4-FFF2-40B4-BE49-F238E27FC236}">
                <a16:creationId xmlns:a16="http://schemas.microsoft.com/office/drawing/2014/main" id="{C01A42F6-24F9-13C0-153A-6E1C1087B204}"/>
              </a:ext>
            </a:extLst>
          </p:cNvPr>
          <p:cNvSpPr txBox="1">
            <a:spLocks noGrp="1"/>
          </p:cNvSpPr>
          <p:nvPr>
            <p:ph type="sldNum" sz="quarter" idx="8"/>
          </p:nvPr>
        </p:nvSpPr>
        <p:spPr>
          <a:xfrm>
            <a:off x="11837557" y="6484933"/>
            <a:ext cx="387742" cy="365129"/>
          </a:xfrm>
        </p:spPr>
        <p:txBody>
          <a:bodyPr/>
          <a:lstStyle>
            <a:lvl1pPr>
              <a:defRPr sz="1100">
                <a:solidFill>
                  <a:srgbClr val="FFFFFF"/>
                </a:solidFill>
              </a:defRPr>
            </a:lvl1pPr>
          </a:lstStyle>
          <a:p>
            <a:pPr lvl="0"/>
            <a:fld id="{6823D2F4-8024-4F9F-A86F-91D7811257AA}" type="slidenum">
              <a:t>‹#›</a:t>
            </a:fld>
            <a:endParaRPr lang="en-US"/>
          </a:p>
        </p:txBody>
      </p:sp>
      <p:sp>
        <p:nvSpPr>
          <p:cNvPr id="4" name="Content Placeholder 2">
            <a:extLst>
              <a:ext uri="{FF2B5EF4-FFF2-40B4-BE49-F238E27FC236}">
                <a16:creationId xmlns:a16="http://schemas.microsoft.com/office/drawing/2014/main" id="{49E6114A-6B67-ECA1-5753-D9AEC937AF6A}"/>
              </a:ext>
            </a:extLst>
          </p:cNvPr>
          <p:cNvSpPr txBox="1">
            <a:spLocks noGrp="1"/>
          </p:cNvSpPr>
          <p:nvPr>
            <p:ph idx="4294967295"/>
          </p:nvPr>
        </p:nvSpPr>
        <p:spPr>
          <a:xfrm>
            <a:off x="1875946" y="419096"/>
            <a:ext cx="2377440" cy="840233"/>
          </a:xfrm>
        </p:spPr>
        <p:txBody>
          <a:bodyPr lIns="146304" rIns="146304" anchorCtr="1"/>
          <a:lstStyle>
            <a:lvl1pPr algn="ctr">
              <a:defRPr lang="en-US" sz="5400">
                <a:solidFill>
                  <a:srgbClr val="FFC000"/>
                </a:solidFill>
                <a:latin typeface="Segoe UI Black" pitchFamily="34"/>
                <a:ea typeface="Segoe UI Black" pitchFamily="34"/>
                <a:cs typeface="Segoe UI Black" pitchFamily="34"/>
              </a:defRPr>
            </a:lvl1pPr>
          </a:lstStyle>
          <a:p>
            <a:pPr lvl="0"/>
            <a:r>
              <a:rPr lang="en-US"/>
              <a:t>#</a:t>
            </a:r>
          </a:p>
        </p:txBody>
      </p:sp>
      <p:sp>
        <p:nvSpPr>
          <p:cNvPr id="5" name="Text Placeholder 6">
            <a:extLst>
              <a:ext uri="{FF2B5EF4-FFF2-40B4-BE49-F238E27FC236}">
                <a16:creationId xmlns:a16="http://schemas.microsoft.com/office/drawing/2014/main" id="{36F3B886-2219-3CCF-5B7E-CA34FE152E3B}"/>
              </a:ext>
            </a:extLst>
          </p:cNvPr>
          <p:cNvSpPr txBox="1">
            <a:spLocks noGrp="1"/>
          </p:cNvSpPr>
          <p:nvPr>
            <p:ph type="body" idx="4294967295"/>
          </p:nvPr>
        </p:nvSpPr>
        <p:spPr>
          <a:xfrm>
            <a:off x="0" y="3429000"/>
            <a:ext cx="6096003" cy="2594043"/>
          </a:xfrm>
        </p:spPr>
        <p:txBody>
          <a:bodyPr anchorCtr="1"/>
          <a:lstStyle>
            <a:lvl1pPr algn="ctr">
              <a:spcBef>
                <a:spcPts val="0"/>
              </a:spcBef>
              <a:spcAft>
                <a:spcPts val="3000"/>
              </a:spcAft>
              <a:defRPr sz="3600" b="0">
                <a:latin typeface="Segoe UI Semibold" pitchFamily="34"/>
                <a:cs typeface="Segoe UI Semibold" pitchFamily="34"/>
              </a:defRPr>
            </a:lvl1pPr>
            <a:lvl2pPr algn="ctr">
              <a:defRPr sz="2800"/>
            </a:lvl2pPr>
            <a:lvl3pPr algn="ctr">
              <a:spcAft>
                <a:spcPts val="600"/>
              </a:spcAft>
              <a:defRPr sz="2400" b="0">
                <a:solidFill>
                  <a:srgbClr val="262626"/>
                </a:solidFill>
              </a:defRPr>
            </a:lvl3pPr>
            <a:lvl4pPr algn="ctr">
              <a:defRPr sz="2000" b="1"/>
            </a:lvl4pPr>
            <a:lvl5pPr algn="ctr">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Text Placeholder 2">
            <a:extLst>
              <a:ext uri="{FF2B5EF4-FFF2-40B4-BE49-F238E27FC236}">
                <a16:creationId xmlns:a16="http://schemas.microsoft.com/office/drawing/2014/main" id="{3601FEE6-5EBA-5699-0AA4-82A3BEDDB3B5}"/>
              </a:ext>
            </a:extLst>
          </p:cNvPr>
          <p:cNvSpPr txBox="1">
            <a:spLocks noGrp="1"/>
          </p:cNvSpPr>
          <p:nvPr>
            <p:ph type="body" idx="4294967295"/>
          </p:nvPr>
        </p:nvSpPr>
        <p:spPr>
          <a:xfrm>
            <a:off x="0" y="1554159"/>
            <a:ext cx="6096003" cy="548960"/>
          </a:xfrm>
        </p:spPr>
        <p:txBody>
          <a:bodyPr anchorCtr="1"/>
          <a:lstStyle>
            <a:lvl1pPr algn="ctr">
              <a:spcBef>
                <a:spcPts val="500"/>
              </a:spcBef>
              <a:defRPr sz="3600" b="0">
                <a:latin typeface="Segoe UI Light"/>
              </a:defRPr>
            </a:lvl1pPr>
          </a:lstStyle>
          <a:p>
            <a:pPr lvl="0"/>
            <a:r>
              <a:rPr lang="en-GB"/>
              <a:t>Click to edit Master text styles</a:t>
            </a:r>
          </a:p>
        </p:txBody>
      </p:sp>
      <p:sp>
        <p:nvSpPr>
          <p:cNvPr id="7" name="Slide Number Placeholder 7">
            <a:extLst>
              <a:ext uri="{FF2B5EF4-FFF2-40B4-BE49-F238E27FC236}">
                <a16:creationId xmlns:a16="http://schemas.microsoft.com/office/drawing/2014/main" id="{0B0DC925-2A2C-563B-1062-98F8C54C232F}"/>
              </a:ext>
            </a:extLst>
          </p:cNvPr>
          <p:cNvSpPr txBox="1"/>
          <p:nvPr/>
        </p:nvSpPr>
        <p:spPr>
          <a:xfrm>
            <a:off x="10343912" y="6498713"/>
            <a:ext cx="523402" cy="365129"/>
          </a:xfrm>
          <a:prstGeom prst="rect">
            <a:avLst/>
          </a:prstGeom>
          <a:noFill/>
          <a:ln cap="flat">
            <a:noFill/>
          </a:ln>
        </p:spPr>
        <p:txBody>
          <a:bodyPr vert="horz" wrap="non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6F9D8DF-B6D4-48FF-9208-E892B8162AFB}" type="slidenum">
              <a:t>‹#›</a:t>
            </a:fld>
            <a:endParaRPr lang="en-US" sz="1200" b="0" i="0" u="none" strike="noStrike" kern="1200" cap="none" spc="0" baseline="0">
              <a:solidFill>
                <a:srgbClr val="FFFFFF"/>
              </a:solidFill>
              <a:uFillTx/>
              <a:latin typeface="Segoe UI"/>
            </a:endParaRPr>
          </a:p>
        </p:txBody>
      </p:sp>
    </p:spTree>
    <p:extLst>
      <p:ext uri="{BB962C8B-B14F-4D97-AF65-F5344CB8AC3E}">
        <p14:creationId xmlns:p14="http://schemas.microsoft.com/office/powerpoint/2010/main" val="239948239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2_50 50 Right Photo Layout">
    <p:spTree>
      <p:nvGrpSpPr>
        <p:cNvPr id="1" name=""/>
        <p:cNvGrpSpPr/>
        <p:nvPr/>
      </p:nvGrpSpPr>
      <p:grpSpPr>
        <a:xfrm>
          <a:off x="0" y="0"/>
          <a:ext cx="0" cy="0"/>
          <a:chOff x="0" y="0"/>
          <a:chExt cx="0" cy="0"/>
        </a:xfrm>
      </p:grpSpPr>
      <p:sp>
        <p:nvSpPr>
          <p:cNvPr id="2" name="Picture Placeholder 4">
            <a:extLst>
              <a:ext uri="{FF2B5EF4-FFF2-40B4-BE49-F238E27FC236}">
                <a16:creationId xmlns:a16="http://schemas.microsoft.com/office/drawing/2014/main" id="{551AA6D9-9280-4C12-72D9-48B3A228D17F}"/>
              </a:ext>
            </a:extLst>
          </p:cNvPr>
          <p:cNvSpPr txBox="1">
            <a:spLocks noGrp="1"/>
          </p:cNvSpPr>
          <p:nvPr>
            <p:ph type="pic" idx="4294967295"/>
          </p:nvPr>
        </p:nvSpPr>
        <p:spPr>
          <a:xfrm>
            <a:off x="6129305" y="0"/>
            <a:ext cx="6062691" cy="6856098"/>
          </a:xfrm>
          <a:blipFill>
            <a:blip r:embed="rId2"/>
            <a:stretch>
              <a:fillRect/>
            </a:stretch>
          </a:blipFill>
        </p:spPr>
        <p:txBody>
          <a:bodyPr tIns="548640" anchor="ctr" anchorCtr="1">
            <a:noAutofit/>
          </a:bodyPr>
          <a:lstStyle>
            <a:lvl1pPr algn="ctr">
              <a:defRPr sz="3600">
                <a:solidFill>
                  <a:srgbClr val="FFC000"/>
                </a:solidFill>
              </a:defRPr>
            </a:lvl1pPr>
          </a:lstStyle>
          <a:p>
            <a:pPr lvl="0"/>
            <a:r>
              <a:rPr lang="en-GB"/>
              <a:t>Click icon to add picture</a:t>
            </a:r>
            <a:endParaRPr lang="en-US"/>
          </a:p>
        </p:txBody>
      </p:sp>
      <p:sp>
        <p:nvSpPr>
          <p:cNvPr id="3" name="Text Placeholder 6">
            <a:extLst>
              <a:ext uri="{FF2B5EF4-FFF2-40B4-BE49-F238E27FC236}">
                <a16:creationId xmlns:a16="http://schemas.microsoft.com/office/drawing/2014/main" id="{22AAC314-0423-A1CD-BA13-0E0E7F89A20B}"/>
              </a:ext>
            </a:extLst>
          </p:cNvPr>
          <p:cNvSpPr txBox="1">
            <a:spLocks noGrp="1"/>
          </p:cNvSpPr>
          <p:nvPr>
            <p:ph type="body" idx="4294967295"/>
          </p:nvPr>
        </p:nvSpPr>
        <p:spPr>
          <a:xfrm>
            <a:off x="0" y="3429000"/>
            <a:ext cx="6129305" cy="2754090"/>
          </a:xfrm>
        </p:spPr>
        <p:txBody>
          <a:bodyPr anchorCtr="1"/>
          <a:lstStyle>
            <a:lvl1pPr algn="ctr">
              <a:spcBef>
                <a:spcPts val="0"/>
              </a:spcBef>
              <a:spcAft>
                <a:spcPts val="3000"/>
              </a:spcAft>
              <a:defRPr sz="3600" b="0">
                <a:latin typeface="Segoe UI Semibold" pitchFamily="34"/>
                <a:cs typeface="Segoe UI Semibold" pitchFamily="34"/>
              </a:defRPr>
            </a:lvl1pPr>
            <a:lvl2pPr algn="ctr">
              <a:defRPr sz="2800"/>
            </a:lvl2pPr>
            <a:lvl3pPr algn="ctr">
              <a:defRPr sz="2400" b="0">
                <a:solidFill>
                  <a:srgbClr val="262626"/>
                </a:solidFill>
              </a:defRPr>
            </a:lvl3pPr>
            <a:lvl4pPr algn="ctr">
              <a:defRPr sz="2000" b="1"/>
            </a:lvl4pPr>
            <a:lvl5pPr algn="ctr">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2">
            <a:extLst>
              <a:ext uri="{FF2B5EF4-FFF2-40B4-BE49-F238E27FC236}">
                <a16:creationId xmlns:a16="http://schemas.microsoft.com/office/drawing/2014/main" id="{F9A884B0-E44B-7435-8E3C-2CEF9C157AFB}"/>
              </a:ext>
            </a:extLst>
          </p:cNvPr>
          <p:cNvSpPr txBox="1">
            <a:spLocks noGrp="1"/>
          </p:cNvSpPr>
          <p:nvPr>
            <p:ph idx="4294967295"/>
          </p:nvPr>
        </p:nvSpPr>
        <p:spPr>
          <a:xfrm>
            <a:off x="1875946" y="419096"/>
            <a:ext cx="2377440" cy="840233"/>
          </a:xfrm>
        </p:spPr>
        <p:txBody>
          <a:bodyPr lIns="146304" rIns="146304" anchorCtr="1"/>
          <a:lstStyle>
            <a:lvl1pPr algn="ctr">
              <a:defRPr lang="en-US" sz="5400">
                <a:solidFill>
                  <a:srgbClr val="FFC000"/>
                </a:solidFill>
                <a:latin typeface="Segoe UI Black" pitchFamily="34"/>
                <a:ea typeface="Segoe UI Black" pitchFamily="34"/>
                <a:cs typeface="Segoe UI Black" pitchFamily="34"/>
              </a:defRPr>
            </a:lvl1pPr>
          </a:lstStyle>
          <a:p>
            <a:pPr lvl="0"/>
            <a:r>
              <a:rPr lang="en-US"/>
              <a:t>#</a:t>
            </a:r>
          </a:p>
        </p:txBody>
      </p:sp>
      <p:sp>
        <p:nvSpPr>
          <p:cNvPr id="5" name="Text Placeholder 2">
            <a:extLst>
              <a:ext uri="{FF2B5EF4-FFF2-40B4-BE49-F238E27FC236}">
                <a16:creationId xmlns:a16="http://schemas.microsoft.com/office/drawing/2014/main" id="{036E5BDF-3C76-8721-7DC0-A3EE3A4EFE82}"/>
              </a:ext>
            </a:extLst>
          </p:cNvPr>
          <p:cNvSpPr txBox="1">
            <a:spLocks noGrp="1"/>
          </p:cNvSpPr>
          <p:nvPr>
            <p:ph type="body" idx="4294967295"/>
          </p:nvPr>
        </p:nvSpPr>
        <p:spPr>
          <a:xfrm>
            <a:off x="0" y="1554159"/>
            <a:ext cx="6129305" cy="535527"/>
          </a:xfrm>
        </p:spPr>
        <p:txBody>
          <a:bodyPr anchorCtr="1"/>
          <a:lstStyle>
            <a:lvl1pPr algn="ctr">
              <a:spcBef>
                <a:spcPts val="500"/>
              </a:spcBef>
              <a:defRPr sz="3600" b="0">
                <a:latin typeface="Segoe UI Light"/>
              </a:defRPr>
            </a:lvl1pPr>
          </a:lstStyle>
          <a:p>
            <a:pPr lvl="0"/>
            <a:r>
              <a:rPr lang="en-GB"/>
              <a:t>Click to edit Master text styles</a:t>
            </a:r>
          </a:p>
        </p:txBody>
      </p:sp>
      <p:sp>
        <p:nvSpPr>
          <p:cNvPr id="6" name="Slide Number Placeholder 7">
            <a:extLst>
              <a:ext uri="{FF2B5EF4-FFF2-40B4-BE49-F238E27FC236}">
                <a16:creationId xmlns:a16="http://schemas.microsoft.com/office/drawing/2014/main" id="{00181E18-9496-1FB5-8BE2-93339D3707C2}"/>
              </a:ext>
            </a:extLst>
          </p:cNvPr>
          <p:cNvSpPr txBox="1">
            <a:spLocks noGrp="1"/>
          </p:cNvSpPr>
          <p:nvPr>
            <p:ph type="sldNum" sz="quarter" idx="8"/>
          </p:nvPr>
        </p:nvSpPr>
        <p:spPr>
          <a:xfrm>
            <a:off x="11668594" y="6484933"/>
            <a:ext cx="523402" cy="365129"/>
          </a:xfrm>
        </p:spPr>
        <p:txBody>
          <a:bodyPr/>
          <a:lstStyle>
            <a:lvl1pPr>
              <a:defRPr>
                <a:solidFill>
                  <a:srgbClr val="FFFFFF"/>
                </a:solidFill>
              </a:defRPr>
            </a:lvl1pPr>
          </a:lstStyle>
          <a:p>
            <a:pPr lvl="0"/>
            <a:fld id="{34AF2179-7167-4762-AD17-2E0D1BEA9D62}" type="slidenum">
              <a:t>‹#›</a:t>
            </a:fld>
            <a:endParaRPr lang="en-US"/>
          </a:p>
        </p:txBody>
      </p:sp>
    </p:spTree>
    <p:extLst>
      <p:ext uri="{BB962C8B-B14F-4D97-AF65-F5344CB8AC3E}">
        <p14:creationId xmlns:p14="http://schemas.microsoft.com/office/powerpoint/2010/main" val="189248790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1_50 50 Left Photo Layout with text">
    <p:spTree>
      <p:nvGrpSpPr>
        <p:cNvPr id="1" name=""/>
        <p:cNvGrpSpPr/>
        <p:nvPr/>
      </p:nvGrpSpPr>
      <p:grpSpPr>
        <a:xfrm>
          <a:off x="0" y="0"/>
          <a:ext cx="0" cy="0"/>
          <a:chOff x="0" y="0"/>
          <a:chExt cx="0" cy="0"/>
        </a:xfrm>
      </p:grpSpPr>
      <p:sp>
        <p:nvSpPr>
          <p:cNvPr id="2" name="Picture Placeholder 4">
            <a:extLst>
              <a:ext uri="{FF2B5EF4-FFF2-40B4-BE49-F238E27FC236}">
                <a16:creationId xmlns:a16="http://schemas.microsoft.com/office/drawing/2014/main" id="{3A15CBCD-0AED-C34C-F294-1580C2520DE4}"/>
              </a:ext>
            </a:extLst>
          </p:cNvPr>
          <p:cNvSpPr txBox="1">
            <a:spLocks noGrp="1"/>
          </p:cNvSpPr>
          <p:nvPr>
            <p:ph type="pic" idx="4294967295"/>
          </p:nvPr>
        </p:nvSpPr>
        <p:spPr>
          <a:xfrm>
            <a:off x="0" y="0"/>
            <a:ext cx="6094448" cy="6856098"/>
          </a:xfrm>
          <a:blipFill>
            <a:blip r:embed="rId2"/>
            <a:stretch>
              <a:fillRect/>
            </a:stretch>
          </a:blipFill>
        </p:spPr>
        <p:txBody>
          <a:bodyPr tIns="548640" anchor="ctr" anchorCtr="1">
            <a:noAutofit/>
          </a:bodyPr>
          <a:lstStyle>
            <a:lvl1pPr algn="ctr">
              <a:defRPr sz="1568"/>
            </a:lvl1pPr>
          </a:lstStyle>
          <a:p>
            <a:pPr lvl="0"/>
            <a:r>
              <a:rPr lang="en-GB"/>
              <a:t>Click icon to add picture</a:t>
            </a:r>
            <a:endParaRPr lang="en-US"/>
          </a:p>
        </p:txBody>
      </p:sp>
      <p:sp>
        <p:nvSpPr>
          <p:cNvPr id="3" name="Text Placeholder 6">
            <a:extLst>
              <a:ext uri="{FF2B5EF4-FFF2-40B4-BE49-F238E27FC236}">
                <a16:creationId xmlns:a16="http://schemas.microsoft.com/office/drawing/2014/main" id="{3B4236FC-1FD7-20AB-6F04-EC9D18A27AC6}"/>
              </a:ext>
            </a:extLst>
          </p:cNvPr>
          <p:cNvSpPr txBox="1">
            <a:spLocks noGrp="1"/>
          </p:cNvSpPr>
          <p:nvPr>
            <p:ph type="body" idx="4294967295"/>
          </p:nvPr>
        </p:nvSpPr>
        <p:spPr>
          <a:xfrm>
            <a:off x="6094439" y="3425616"/>
            <a:ext cx="6097557" cy="2754090"/>
          </a:xfrm>
        </p:spPr>
        <p:txBody>
          <a:bodyPr anchorCtr="1"/>
          <a:lstStyle>
            <a:lvl1pPr algn="ctr">
              <a:spcBef>
                <a:spcPts val="0"/>
              </a:spcBef>
              <a:spcAft>
                <a:spcPts val="3000"/>
              </a:spcAft>
              <a:defRPr sz="3600" b="0">
                <a:latin typeface="Segoe UI Semibold" pitchFamily="34"/>
                <a:cs typeface="Segoe UI Semibold" pitchFamily="34"/>
              </a:defRPr>
            </a:lvl1pPr>
            <a:lvl2pPr algn="ctr">
              <a:defRPr sz="2800"/>
            </a:lvl2pPr>
            <a:lvl3pPr algn="ctr">
              <a:defRPr sz="2400" b="0">
                <a:solidFill>
                  <a:srgbClr val="262626"/>
                </a:solidFill>
              </a:defRPr>
            </a:lvl3pPr>
            <a:lvl4pPr algn="ctr">
              <a:defRPr sz="2000" b="1"/>
            </a:lvl4pPr>
            <a:lvl5pPr algn="ctr">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2">
            <a:extLst>
              <a:ext uri="{FF2B5EF4-FFF2-40B4-BE49-F238E27FC236}">
                <a16:creationId xmlns:a16="http://schemas.microsoft.com/office/drawing/2014/main" id="{A1DA7BE7-9E33-9622-2DD3-E58DE38B979E}"/>
              </a:ext>
            </a:extLst>
          </p:cNvPr>
          <p:cNvSpPr txBox="1">
            <a:spLocks noGrp="1"/>
          </p:cNvSpPr>
          <p:nvPr>
            <p:ph type="body" idx="4294967295"/>
          </p:nvPr>
        </p:nvSpPr>
        <p:spPr>
          <a:xfrm>
            <a:off x="6094439" y="1554159"/>
            <a:ext cx="6097557" cy="535527"/>
          </a:xfrm>
        </p:spPr>
        <p:txBody>
          <a:bodyPr anchorCtr="1"/>
          <a:lstStyle>
            <a:lvl1pPr algn="ctr">
              <a:spcBef>
                <a:spcPts val="500"/>
              </a:spcBef>
              <a:defRPr sz="3600" b="0">
                <a:latin typeface="Segoe UI Light"/>
              </a:defRPr>
            </a:lvl1pPr>
          </a:lstStyle>
          <a:p>
            <a:pPr lvl="0"/>
            <a:r>
              <a:rPr lang="en-GB"/>
              <a:t>Click to edit Master text styles</a:t>
            </a:r>
          </a:p>
        </p:txBody>
      </p:sp>
      <p:sp>
        <p:nvSpPr>
          <p:cNvPr id="5" name="Content Placeholder 2">
            <a:extLst>
              <a:ext uri="{FF2B5EF4-FFF2-40B4-BE49-F238E27FC236}">
                <a16:creationId xmlns:a16="http://schemas.microsoft.com/office/drawing/2014/main" id="{E6AB9BA3-CC95-8571-303E-FE478E355634}"/>
              </a:ext>
            </a:extLst>
          </p:cNvPr>
          <p:cNvSpPr txBox="1">
            <a:spLocks noGrp="1"/>
          </p:cNvSpPr>
          <p:nvPr>
            <p:ph idx="4294967295"/>
          </p:nvPr>
        </p:nvSpPr>
        <p:spPr>
          <a:xfrm>
            <a:off x="7743349" y="419096"/>
            <a:ext cx="2377440" cy="840233"/>
          </a:xfrm>
        </p:spPr>
        <p:txBody>
          <a:bodyPr lIns="146304" rIns="146304" anchorCtr="1"/>
          <a:lstStyle>
            <a:lvl1pPr algn="ctr">
              <a:defRPr lang="en-US" sz="5400">
                <a:solidFill>
                  <a:srgbClr val="FFC000"/>
                </a:solidFill>
                <a:latin typeface="Segoe UI Black" pitchFamily="34"/>
                <a:ea typeface="Segoe UI Black" pitchFamily="34"/>
                <a:cs typeface="Segoe UI Black" pitchFamily="34"/>
              </a:defRPr>
            </a:lvl1pPr>
          </a:lstStyle>
          <a:p>
            <a:pPr lvl="0"/>
            <a:r>
              <a:rPr lang="en-US"/>
              <a:t>#</a:t>
            </a:r>
          </a:p>
        </p:txBody>
      </p:sp>
      <p:sp>
        <p:nvSpPr>
          <p:cNvPr id="6" name="Slide Number Placeholder 7">
            <a:extLst>
              <a:ext uri="{FF2B5EF4-FFF2-40B4-BE49-F238E27FC236}">
                <a16:creationId xmlns:a16="http://schemas.microsoft.com/office/drawing/2014/main" id="{B133F823-DEED-25E8-90E9-ABAF9A35B239}"/>
              </a:ext>
            </a:extLst>
          </p:cNvPr>
          <p:cNvSpPr txBox="1">
            <a:spLocks noGrp="1"/>
          </p:cNvSpPr>
          <p:nvPr>
            <p:ph type="sldNum" sz="quarter" idx="8"/>
          </p:nvPr>
        </p:nvSpPr>
        <p:spPr>
          <a:xfrm>
            <a:off x="11668594" y="6484933"/>
            <a:ext cx="523402" cy="365129"/>
          </a:xfrm>
        </p:spPr>
        <p:txBody>
          <a:bodyPr/>
          <a:lstStyle>
            <a:lvl1pPr>
              <a:defRPr/>
            </a:lvl1pPr>
          </a:lstStyle>
          <a:p>
            <a:pPr lvl="0"/>
            <a:fld id="{C0E25720-1434-4420-B4F0-F270C8BE9933}" type="slidenum">
              <a:t>‹#›</a:t>
            </a:fld>
            <a:endParaRPr lang="en-US"/>
          </a:p>
        </p:txBody>
      </p:sp>
    </p:spTree>
    <p:extLst>
      <p:ext uri="{BB962C8B-B14F-4D97-AF65-F5344CB8AC3E}">
        <p14:creationId xmlns:p14="http://schemas.microsoft.com/office/powerpoint/2010/main" val="251977267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5_50 50 Left Photo Layout with text">
    <p:spTree>
      <p:nvGrpSpPr>
        <p:cNvPr id="1" name=""/>
        <p:cNvGrpSpPr/>
        <p:nvPr/>
      </p:nvGrpSpPr>
      <p:grpSpPr>
        <a:xfrm>
          <a:off x="0" y="0"/>
          <a:ext cx="0" cy="0"/>
          <a:chOff x="0" y="0"/>
          <a:chExt cx="0" cy="0"/>
        </a:xfrm>
      </p:grpSpPr>
      <p:sp>
        <p:nvSpPr>
          <p:cNvPr id="2" name="Picture Placeholder 4">
            <a:extLst>
              <a:ext uri="{FF2B5EF4-FFF2-40B4-BE49-F238E27FC236}">
                <a16:creationId xmlns:a16="http://schemas.microsoft.com/office/drawing/2014/main" id="{FA7DE79D-815A-20F2-6D34-B10B3FC838AA}"/>
              </a:ext>
            </a:extLst>
          </p:cNvPr>
          <p:cNvSpPr txBox="1">
            <a:spLocks noGrp="1"/>
          </p:cNvSpPr>
          <p:nvPr>
            <p:ph type="pic" idx="4294967295"/>
          </p:nvPr>
        </p:nvSpPr>
        <p:spPr>
          <a:xfrm>
            <a:off x="0" y="0"/>
            <a:ext cx="6094448" cy="6856098"/>
          </a:xfrm>
          <a:blipFill>
            <a:blip r:embed="rId2"/>
            <a:stretch>
              <a:fillRect/>
            </a:stretch>
          </a:blipFill>
        </p:spPr>
        <p:txBody>
          <a:bodyPr tIns="548640" anchor="ctr" anchorCtr="1">
            <a:noAutofit/>
          </a:bodyPr>
          <a:lstStyle>
            <a:lvl1pPr algn="ctr">
              <a:defRPr sz="1568"/>
            </a:lvl1pPr>
          </a:lstStyle>
          <a:p>
            <a:pPr lvl="0"/>
            <a:r>
              <a:rPr lang="en-GB"/>
              <a:t>Click icon to add picture</a:t>
            </a:r>
            <a:endParaRPr lang="en-US"/>
          </a:p>
        </p:txBody>
      </p:sp>
      <p:sp>
        <p:nvSpPr>
          <p:cNvPr id="3" name="Text Placeholder 6">
            <a:extLst>
              <a:ext uri="{FF2B5EF4-FFF2-40B4-BE49-F238E27FC236}">
                <a16:creationId xmlns:a16="http://schemas.microsoft.com/office/drawing/2014/main" id="{A3740F41-E38D-8C1F-1315-2E45F33F8324}"/>
              </a:ext>
            </a:extLst>
          </p:cNvPr>
          <p:cNvSpPr txBox="1">
            <a:spLocks noGrp="1"/>
          </p:cNvSpPr>
          <p:nvPr>
            <p:ph type="body" idx="4294967295"/>
          </p:nvPr>
        </p:nvSpPr>
        <p:spPr>
          <a:xfrm>
            <a:off x="6180530" y="3429000"/>
            <a:ext cx="6011466" cy="2754090"/>
          </a:xfrm>
        </p:spPr>
        <p:txBody>
          <a:bodyPr anchorCtr="1"/>
          <a:lstStyle>
            <a:lvl1pPr algn="ctr">
              <a:spcBef>
                <a:spcPts val="0"/>
              </a:spcBef>
              <a:spcAft>
                <a:spcPts val="3000"/>
              </a:spcAft>
              <a:defRPr sz="3600" b="0">
                <a:solidFill>
                  <a:srgbClr val="0074AF"/>
                </a:solidFill>
                <a:latin typeface="Segoe UI Semibold" pitchFamily="34"/>
                <a:cs typeface="Segoe UI Semibold" pitchFamily="34"/>
              </a:defRPr>
            </a:lvl1pPr>
            <a:lvl2pPr algn="ctr">
              <a:defRPr sz="2800"/>
            </a:lvl2pPr>
            <a:lvl3pPr algn="ctr">
              <a:defRPr sz="2400" b="0">
                <a:solidFill>
                  <a:srgbClr val="262626"/>
                </a:solidFill>
              </a:defRPr>
            </a:lvl3pPr>
            <a:lvl4pPr algn="ctr">
              <a:defRPr sz="2000" b="1"/>
            </a:lvl4pPr>
            <a:lvl5pPr algn="ctr">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2">
            <a:extLst>
              <a:ext uri="{FF2B5EF4-FFF2-40B4-BE49-F238E27FC236}">
                <a16:creationId xmlns:a16="http://schemas.microsoft.com/office/drawing/2014/main" id="{A4730121-C488-3140-99FE-2CE846C8828B}"/>
              </a:ext>
            </a:extLst>
          </p:cNvPr>
          <p:cNvSpPr txBox="1">
            <a:spLocks noGrp="1"/>
          </p:cNvSpPr>
          <p:nvPr>
            <p:ph type="body" idx="4294967295"/>
          </p:nvPr>
        </p:nvSpPr>
        <p:spPr>
          <a:xfrm>
            <a:off x="6180530" y="1554159"/>
            <a:ext cx="5791196" cy="535527"/>
          </a:xfrm>
        </p:spPr>
        <p:txBody>
          <a:bodyPr anchorCtr="1"/>
          <a:lstStyle>
            <a:lvl1pPr algn="ctr">
              <a:spcBef>
                <a:spcPts val="500"/>
              </a:spcBef>
              <a:defRPr sz="3600" b="0">
                <a:latin typeface="Segoe UI Light"/>
              </a:defRPr>
            </a:lvl1pPr>
          </a:lstStyle>
          <a:p>
            <a:pPr lvl="0"/>
            <a:r>
              <a:rPr lang="en-GB"/>
              <a:t>Click to edit Master text styles</a:t>
            </a:r>
          </a:p>
        </p:txBody>
      </p:sp>
      <p:sp>
        <p:nvSpPr>
          <p:cNvPr id="5" name="Content Placeholder 2">
            <a:extLst>
              <a:ext uri="{FF2B5EF4-FFF2-40B4-BE49-F238E27FC236}">
                <a16:creationId xmlns:a16="http://schemas.microsoft.com/office/drawing/2014/main" id="{F50C8CBF-32D2-58F1-0A37-4E397294774E}"/>
              </a:ext>
            </a:extLst>
          </p:cNvPr>
          <p:cNvSpPr txBox="1">
            <a:spLocks noGrp="1"/>
          </p:cNvSpPr>
          <p:nvPr>
            <p:ph idx="4294967295"/>
          </p:nvPr>
        </p:nvSpPr>
        <p:spPr>
          <a:xfrm>
            <a:off x="7743349" y="419096"/>
            <a:ext cx="2377440" cy="840233"/>
          </a:xfrm>
        </p:spPr>
        <p:txBody>
          <a:bodyPr lIns="146304" rIns="146304" anchorCtr="1"/>
          <a:lstStyle>
            <a:lvl1pPr algn="ctr">
              <a:defRPr lang="en-US" sz="5400">
                <a:solidFill>
                  <a:srgbClr val="FFC000"/>
                </a:solidFill>
                <a:latin typeface="Segoe UI Black" pitchFamily="34"/>
                <a:ea typeface="Segoe UI Black" pitchFamily="34"/>
                <a:cs typeface="Segoe UI Black" pitchFamily="34"/>
              </a:defRPr>
            </a:lvl1pPr>
          </a:lstStyle>
          <a:p>
            <a:pPr lvl="0"/>
            <a:r>
              <a:rPr lang="en-US"/>
              <a:t>#</a:t>
            </a:r>
          </a:p>
        </p:txBody>
      </p:sp>
      <p:sp>
        <p:nvSpPr>
          <p:cNvPr id="6" name="Slide Number Placeholder 7">
            <a:extLst>
              <a:ext uri="{FF2B5EF4-FFF2-40B4-BE49-F238E27FC236}">
                <a16:creationId xmlns:a16="http://schemas.microsoft.com/office/drawing/2014/main" id="{AE3A015D-E6EE-5FFF-4CC2-E3863FB8ADAD}"/>
              </a:ext>
            </a:extLst>
          </p:cNvPr>
          <p:cNvSpPr txBox="1">
            <a:spLocks noGrp="1"/>
          </p:cNvSpPr>
          <p:nvPr>
            <p:ph type="sldNum" sz="quarter" idx="8"/>
          </p:nvPr>
        </p:nvSpPr>
        <p:spPr>
          <a:xfrm>
            <a:off x="11668594" y="6484933"/>
            <a:ext cx="523402" cy="365129"/>
          </a:xfrm>
        </p:spPr>
        <p:txBody>
          <a:bodyPr/>
          <a:lstStyle>
            <a:lvl1pPr>
              <a:defRPr/>
            </a:lvl1pPr>
          </a:lstStyle>
          <a:p>
            <a:pPr lvl="0"/>
            <a:fld id="{EFBE1345-D692-4600-88B1-F3B19908A88C}" type="slidenum">
              <a:t>‹#›</a:t>
            </a:fld>
            <a:endParaRPr lang="en-US"/>
          </a:p>
        </p:txBody>
      </p:sp>
    </p:spTree>
    <p:extLst>
      <p:ext uri="{BB962C8B-B14F-4D97-AF65-F5344CB8AC3E}">
        <p14:creationId xmlns:p14="http://schemas.microsoft.com/office/powerpoint/2010/main" val="1411233958"/>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4_50 50 Left Photo Layout with text">
    <p:spTree>
      <p:nvGrpSpPr>
        <p:cNvPr id="1" name=""/>
        <p:cNvGrpSpPr/>
        <p:nvPr/>
      </p:nvGrpSpPr>
      <p:grpSpPr>
        <a:xfrm>
          <a:off x="0" y="0"/>
          <a:ext cx="0" cy="0"/>
          <a:chOff x="0" y="0"/>
          <a:chExt cx="0" cy="0"/>
        </a:xfrm>
      </p:grpSpPr>
      <p:sp>
        <p:nvSpPr>
          <p:cNvPr id="2" name="Picture Placeholder 4">
            <a:extLst>
              <a:ext uri="{FF2B5EF4-FFF2-40B4-BE49-F238E27FC236}">
                <a16:creationId xmlns:a16="http://schemas.microsoft.com/office/drawing/2014/main" id="{0DF679DB-1D07-2037-8360-F5E8AFD5E6F3}"/>
              </a:ext>
            </a:extLst>
          </p:cNvPr>
          <p:cNvSpPr txBox="1">
            <a:spLocks noGrp="1"/>
          </p:cNvSpPr>
          <p:nvPr>
            <p:ph type="pic" idx="4294967295"/>
          </p:nvPr>
        </p:nvSpPr>
        <p:spPr>
          <a:xfrm>
            <a:off x="0" y="0"/>
            <a:ext cx="6094448" cy="6856098"/>
          </a:xfrm>
          <a:blipFill>
            <a:blip r:embed="rId2"/>
            <a:stretch>
              <a:fillRect/>
            </a:stretch>
          </a:blipFill>
        </p:spPr>
        <p:txBody>
          <a:bodyPr tIns="548640" anchor="ctr" anchorCtr="1">
            <a:noAutofit/>
          </a:bodyPr>
          <a:lstStyle>
            <a:lvl1pPr algn="ctr">
              <a:defRPr sz="1568"/>
            </a:lvl1pPr>
          </a:lstStyle>
          <a:p>
            <a:pPr lvl="0"/>
            <a:r>
              <a:rPr lang="en-GB"/>
              <a:t>Click icon to add picture</a:t>
            </a:r>
            <a:endParaRPr lang="en-US"/>
          </a:p>
        </p:txBody>
      </p:sp>
      <p:sp>
        <p:nvSpPr>
          <p:cNvPr id="3" name="Text Placeholder 6">
            <a:extLst>
              <a:ext uri="{FF2B5EF4-FFF2-40B4-BE49-F238E27FC236}">
                <a16:creationId xmlns:a16="http://schemas.microsoft.com/office/drawing/2014/main" id="{0FC5DF37-3AF9-F7E4-6626-DBF41B1FDEBF}"/>
              </a:ext>
            </a:extLst>
          </p:cNvPr>
          <p:cNvSpPr txBox="1">
            <a:spLocks noGrp="1"/>
          </p:cNvSpPr>
          <p:nvPr>
            <p:ph type="body" idx="4294967295"/>
          </p:nvPr>
        </p:nvSpPr>
        <p:spPr>
          <a:xfrm>
            <a:off x="6138266" y="3457547"/>
            <a:ext cx="6053730" cy="2754090"/>
          </a:xfrm>
        </p:spPr>
        <p:txBody>
          <a:bodyPr anchorCtr="1"/>
          <a:lstStyle>
            <a:lvl1pPr algn="ctr">
              <a:spcBef>
                <a:spcPts val="0"/>
              </a:spcBef>
              <a:spcAft>
                <a:spcPts val="3000"/>
              </a:spcAft>
              <a:defRPr sz="3600" b="0">
                <a:solidFill>
                  <a:srgbClr val="0074AF"/>
                </a:solidFill>
                <a:latin typeface="Segoe UI Semibold" pitchFamily="34"/>
                <a:cs typeface="Segoe UI Semibold" pitchFamily="34"/>
              </a:defRPr>
            </a:lvl1pPr>
            <a:lvl2pPr algn="ctr">
              <a:defRPr sz="2800"/>
            </a:lvl2pPr>
            <a:lvl3pPr algn="ctr">
              <a:defRPr sz="2400" b="0">
                <a:solidFill>
                  <a:srgbClr val="262626"/>
                </a:solidFill>
              </a:defRPr>
            </a:lvl3pPr>
            <a:lvl4pPr algn="ctr">
              <a:defRPr sz="2000" b="1"/>
            </a:lvl4pPr>
            <a:lvl5pPr algn="ctr">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2">
            <a:extLst>
              <a:ext uri="{FF2B5EF4-FFF2-40B4-BE49-F238E27FC236}">
                <a16:creationId xmlns:a16="http://schemas.microsoft.com/office/drawing/2014/main" id="{E9606BE8-9BAE-BED0-3ABC-7BE3486B85E4}"/>
              </a:ext>
            </a:extLst>
          </p:cNvPr>
          <p:cNvSpPr txBox="1">
            <a:spLocks noGrp="1"/>
          </p:cNvSpPr>
          <p:nvPr>
            <p:ph type="body" idx="4294967295"/>
          </p:nvPr>
        </p:nvSpPr>
        <p:spPr>
          <a:xfrm>
            <a:off x="6138266" y="1554159"/>
            <a:ext cx="5875733" cy="535527"/>
          </a:xfrm>
        </p:spPr>
        <p:txBody>
          <a:bodyPr anchorCtr="1"/>
          <a:lstStyle>
            <a:lvl1pPr lvl="1">
              <a:spcBef>
                <a:spcPts val="500"/>
              </a:spcBef>
              <a:defRPr lang="en-US" sz="2000" b="0">
                <a:solidFill>
                  <a:srgbClr val="595959"/>
                </a:solidFill>
              </a:defRPr>
            </a:lvl1pPr>
          </a:lstStyle>
          <a:p>
            <a:pPr lvl="1"/>
            <a:r>
              <a:rPr lang="en-US"/>
              <a:t>50/50 photo layout</a:t>
            </a:r>
          </a:p>
        </p:txBody>
      </p:sp>
      <p:sp>
        <p:nvSpPr>
          <p:cNvPr id="5" name="Slide Number Placeholder 7">
            <a:extLst>
              <a:ext uri="{FF2B5EF4-FFF2-40B4-BE49-F238E27FC236}">
                <a16:creationId xmlns:a16="http://schemas.microsoft.com/office/drawing/2014/main" id="{77ECA0FE-2C38-A003-2C29-2EADF684985C}"/>
              </a:ext>
            </a:extLst>
          </p:cNvPr>
          <p:cNvSpPr txBox="1">
            <a:spLocks noGrp="1"/>
          </p:cNvSpPr>
          <p:nvPr>
            <p:ph type="sldNum" sz="quarter" idx="8"/>
          </p:nvPr>
        </p:nvSpPr>
        <p:spPr>
          <a:xfrm>
            <a:off x="11668594" y="6484933"/>
            <a:ext cx="523402" cy="365129"/>
          </a:xfrm>
        </p:spPr>
        <p:txBody>
          <a:bodyPr/>
          <a:lstStyle>
            <a:lvl1pPr>
              <a:defRPr/>
            </a:lvl1pPr>
          </a:lstStyle>
          <a:p>
            <a:pPr lvl="0"/>
            <a:fld id="{62A89336-36C9-4201-A4BA-FFE67363F37F}" type="slidenum">
              <a:t>‹#›</a:t>
            </a:fld>
            <a:endParaRPr lang="en-US"/>
          </a:p>
        </p:txBody>
      </p:sp>
    </p:spTree>
    <p:extLst>
      <p:ext uri="{BB962C8B-B14F-4D97-AF65-F5344CB8AC3E}">
        <p14:creationId xmlns:p14="http://schemas.microsoft.com/office/powerpoint/2010/main" val="7159281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50 50 Left Photo Layout with text">
    <p:spTree>
      <p:nvGrpSpPr>
        <p:cNvPr id="1" name=""/>
        <p:cNvGrpSpPr/>
        <p:nvPr/>
      </p:nvGrpSpPr>
      <p:grpSpPr>
        <a:xfrm>
          <a:off x="0" y="0"/>
          <a:ext cx="0" cy="0"/>
          <a:chOff x="0" y="0"/>
          <a:chExt cx="0" cy="0"/>
        </a:xfrm>
      </p:grpSpPr>
      <p:sp>
        <p:nvSpPr>
          <p:cNvPr id="2" name="Picture Placeholder 4">
            <a:extLst>
              <a:ext uri="{FF2B5EF4-FFF2-40B4-BE49-F238E27FC236}">
                <a16:creationId xmlns:a16="http://schemas.microsoft.com/office/drawing/2014/main" id="{EC1BF33E-5B01-B705-2638-BF8212F0AF94}"/>
              </a:ext>
            </a:extLst>
          </p:cNvPr>
          <p:cNvSpPr txBox="1">
            <a:spLocks noGrp="1"/>
          </p:cNvSpPr>
          <p:nvPr>
            <p:ph type="pic" idx="4294967295"/>
          </p:nvPr>
        </p:nvSpPr>
        <p:spPr>
          <a:xfrm>
            <a:off x="0" y="0"/>
            <a:ext cx="6094448" cy="6856098"/>
          </a:xfrm>
          <a:blipFill>
            <a:blip r:embed="rId2"/>
            <a:stretch>
              <a:fillRect/>
            </a:stretch>
          </a:blipFill>
        </p:spPr>
        <p:txBody>
          <a:bodyPr tIns="548640" anchor="ctr" anchorCtr="1">
            <a:noAutofit/>
          </a:bodyPr>
          <a:lstStyle>
            <a:lvl1pPr algn="ctr">
              <a:defRPr sz="1568"/>
            </a:lvl1pPr>
          </a:lstStyle>
          <a:p>
            <a:pPr lvl="0"/>
            <a:r>
              <a:rPr lang="en-GB"/>
              <a:t>Click icon to add picture</a:t>
            </a:r>
            <a:endParaRPr lang="en-US"/>
          </a:p>
        </p:txBody>
      </p:sp>
      <p:sp>
        <p:nvSpPr>
          <p:cNvPr id="3" name="Text Placeholder 6">
            <a:extLst>
              <a:ext uri="{FF2B5EF4-FFF2-40B4-BE49-F238E27FC236}">
                <a16:creationId xmlns:a16="http://schemas.microsoft.com/office/drawing/2014/main" id="{942ED08E-F657-4540-DC24-A49D327BFA42}"/>
              </a:ext>
            </a:extLst>
          </p:cNvPr>
          <p:cNvSpPr txBox="1">
            <a:spLocks noGrp="1"/>
          </p:cNvSpPr>
          <p:nvPr>
            <p:ph type="body" idx="4294967295"/>
          </p:nvPr>
        </p:nvSpPr>
        <p:spPr>
          <a:xfrm>
            <a:off x="6096003" y="2356399"/>
            <a:ext cx="6096003" cy="2145200"/>
          </a:xfrm>
        </p:spPr>
        <p:txBody>
          <a:bodyPr anchor="ctr" anchorCtr="1"/>
          <a:lstStyle>
            <a:lvl1pPr algn="ctr">
              <a:spcBef>
                <a:spcPts val="2400"/>
              </a:spcBef>
              <a:spcAft>
                <a:spcPts val="600"/>
              </a:spcAft>
              <a:defRPr sz="3600" b="0">
                <a:latin typeface="Segoe UI Semibold" pitchFamily="34"/>
                <a:cs typeface="Segoe UI Semibold" pitchFamily="34"/>
              </a:defRPr>
            </a:lvl1pPr>
            <a:lvl2pPr algn="ctr">
              <a:spcBef>
                <a:spcPts val="0"/>
              </a:spcBef>
              <a:spcAft>
                <a:spcPts val="600"/>
              </a:spcAft>
              <a:defRPr sz="2800"/>
            </a:lvl2pPr>
            <a:lvl3pPr algn="ctr">
              <a:spcBef>
                <a:spcPts val="0"/>
              </a:spcBef>
              <a:spcAft>
                <a:spcPts val="600"/>
              </a:spcAft>
              <a:defRPr sz="2400" b="0">
                <a:solidFill>
                  <a:srgbClr val="262626"/>
                </a:solidFill>
              </a:defRPr>
            </a:lvl3pPr>
            <a:lvl4pPr algn="ctr">
              <a:defRPr sz="2000" b="1"/>
            </a:lvl4pPr>
            <a:lvl5pPr algn="ctr">
              <a:spcAft>
                <a:spcPts val="600"/>
              </a:spcAft>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Slide Number Placeholder 7">
            <a:extLst>
              <a:ext uri="{FF2B5EF4-FFF2-40B4-BE49-F238E27FC236}">
                <a16:creationId xmlns:a16="http://schemas.microsoft.com/office/drawing/2014/main" id="{AAF32CA5-F2EF-E0A9-9305-A33C83CE8C91}"/>
              </a:ext>
            </a:extLst>
          </p:cNvPr>
          <p:cNvSpPr txBox="1">
            <a:spLocks noGrp="1"/>
          </p:cNvSpPr>
          <p:nvPr>
            <p:ph type="sldNum" sz="quarter" idx="8"/>
          </p:nvPr>
        </p:nvSpPr>
        <p:spPr>
          <a:xfrm>
            <a:off x="11668594" y="6484933"/>
            <a:ext cx="523402" cy="365129"/>
          </a:xfrm>
        </p:spPr>
        <p:txBody>
          <a:bodyPr/>
          <a:lstStyle>
            <a:lvl1pPr>
              <a:defRPr/>
            </a:lvl1pPr>
          </a:lstStyle>
          <a:p>
            <a:pPr lvl="0"/>
            <a:fld id="{8A1B17EC-27AD-40C5-B4E6-459FDB1FDAE3}" type="slidenum">
              <a:t>‹#›</a:t>
            </a:fld>
            <a:endParaRPr lang="en-US"/>
          </a:p>
        </p:txBody>
      </p:sp>
    </p:spTree>
    <p:extLst>
      <p:ext uri="{BB962C8B-B14F-4D97-AF65-F5344CB8AC3E}">
        <p14:creationId xmlns:p14="http://schemas.microsoft.com/office/powerpoint/2010/main" val="2643566196"/>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3_50 50 Left Photo Layout with text">
    <p:spTree>
      <p:nvGrpSpPr>
        <p:cNvPr id="1" name=""/>
        <p:cNvGrpSpPr/>
        <p:nvPr/>
      </p:nvGrpSpPr>
      <p:grpSpPr>
        <a:xfrm>
          <a:off x="0" y="0"/>
          <a:ext cx="0" cy="0"/>
          <a:chOff x="0" y="0"/>
          <a:chExt cx="0" cy="0"/>
        </a:xfrm>
      </p:grpSpPr>
      <p:sp>
        <p:nvSpPr>
          <p:cNvPr id="2" name="Picture Placeholder 9">
            <a:extLst>
              <a:ext uri="{FF2B5EF4-FFF2-40B4-BE49-F238E27FC236}">
                <a16:creationId xmlns:a16="http://schemas.microsoft.com/office/drawing/2014/main" id="{66A0BE5B-092A-5C4B-50DB-AF9AA89EF392}"/>
              </a:ext>
            </a:extLst>
          </p:cNvPr>
          <p:cNvSpPr txBox="1">
            <a:spLocks noGrp="1"/>
          </p:cNvSpPr>
          <p:nvPr>
            <p:ph type="pic" idx="4294967295"/>
          </p:nvPr>
        </p:nvSpPr>
        <p:spPr>
          <a:xfrm>
            <a:off x="0" y="0"/>
            <a:ext cx="12190415" cy="6858000"/>
          </a:xfrm>
          <a:blipFill>
            <a:blip r:embed="rId2"/>
            <a:stretch>
              <a:fillRect/>
            </a:stretch>
          </a:blipFill>
        </p:spPr>
        <p:txBody>
          <a:bodyPr anchor="ctr">
            <a:noAutofit/>
          </a:bodyPr>
          <a:lstStyle>
            <a:lvl1pPr algn="r">
              <a:defRPr lang="en-US"/>
            </a:lvl1pPr>
          </a:lstStyle>
          <a:p>
            <a:pPr lvl="0"/>
            <a:r>
              <a:rPr lang="en-US"/>
              <a:t>Full Bleed Picture</a:t>
            </a:r>
          </a:p>
        </p:txBody>
      </p:sp>
      <p:sp>
        <p:nvSpPr>
          <p:cNvPr id="3" name="Content Placeholder 2">
            <a:extLst>
              <a:ext uri="{FF2B5EF4-FFF2-40B4-BE49-F238E27FC236}">
                <a16:creationId xmlns:a16="http://schemas.microsoft.com/office/drawing/2014/main" id="{3716DE94-2D29-E719-0DA4-703C86DA9918}"/>
              </a:ext>
            </a:extLst>
          </p:cNvPr>
          <p:cNvSpPr txBox="1">
            <a:spLocks noGrp="1"/>
          </p:cNvSpPr>
          <p:nvPr>
            <p:ph idx="4294967295"/>
          </p:nvPr>
        </p:nvSpPr>
        <p:spPr>
          <a:xfrm>
            <a:off x="1875946" y="419096"/>
            <a:ext cx="2377440" cy="840233"/>
          </a:xfrm>
        </p:spPr>
        <p:txBody>
          <a:bodyPr lIns="146304" rIns="146304" anchorCtr="1"/>
          <a:lstStyle>
            <a:lvl1pPr algn="ctr">
              <a:defRPr lang="en-US" sz="5400">
                <a:solidFill>
                  <a:srgbClr val="FFC000"/>
                </a:solidFill>
                <a:latin typeface="Segoe UI Black" pitchFamily="34"/>
                <a:ea typeface="Segoe UI Black" pitchFamily="34"/>
                <a:cs typeface="Segoe UI Black" pitchFamily="34"/>
              </a:defRPr>
            </a:lvl1pPr>
          </a:lstStyle>
          <a:p>
            <a:pPr lvl="0"/>
            <a:r>
              <a:rPr lang="en-US"/>
              <a:t>#</a:t>
            </a:r>
          </a:p>
        </p:txBody>
      </p:sp>
      <p:sp>
        <p:nvSpPr>
          <p:cNvPr id="4" name="Text Placeholder 6">
            <a:extLst>
              <a:ext uri="{FF2B5EF4-FFF2-40B4-BE49-F238E27FC236}">
                <a16:creationId xmlns:a16="http://schemas.microsoft.com/office/drawing/2014/main" id="{9206FD6D-A2A6-0C04-8F65-75232EB289E1}"/>
              </a:ext>
            </a:extLst>
          </p:cNvPr>
          <p:cNvSpPr txBox="1">
            <a:spLocks noGrp="1"/>
          </p:cNvSpPr>
          <p:nvPr>
            <p:ph type="body" idx="4294967295"/>
          </p:nvPr>
        </p:nvSpPr>
        <p:spPr>
          <a:xfrm>
            <a:off x="304796" y="3429000"/>
            <a:ext cx="5960269" cy="2754090"/>
          </a:xfrm>
        </p:spPr>
        <p:txBody>
          <a:bodyPr anchorCtr="1"/>
          <a:lstStyle>
            <a:lvl1pPr algn="ctr">
              <a:spcBef>
                <a:spcPts val="0"/>
              </a:spcBef>
              <a:spcAft>
                <a:spcPts val="3000"/>
              </a:spcAft>
              <a:defRPr sz="3600" b="0">
                <a:latin typeface="Segoe UI Semibold" pitchFamily="34"/>
                <a:cs typeface="Segoe UI Semibold" pitchFamily="34"/>
              </a:defRPr>
            </a:lvl1pPr>
            <a:lvl2pPr algn="ctr">
              <a:defRPr sz="2800"/>
            </a:lvl2pPr>
            <a:lvl3pPr algn="ctr">
              <a:defRPr sz="2400" b="0">
                <a:solidFill>
                  <a:srgbClr val="262626"/>
                </a:solidFill>
              </a:defRPr>
            </a:lvl3pPr>
            <a:lvl4pPr algn="ctr">
              <a:defRPr sz="2000" b="1"/>
            </a:lvl4pPr>
            <a:lvl5pPr algn="ctr">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2">
            <a:extLst>
              <a:ext uri="{FF2B5EF4-FFF2-40B4-BE49-F238E27FC236}">
                <a16:creationId xmlns:a16="http://schemas.microsoft.com/office/drawing/2014/main" id="{8BD393BD-94E8-A1BF-EEA4-19276BB0430B}"/>
              </a:ext>
            </a:extLst>
          </p:cNvPr>
          <p:cNvSpPr txBox="1">
            <a:spLocks noGrp="1"/>
          </p:cNvSpPr>
          <p:nvPr>
            <p:ph type="body" idx="4294967295"/>
          </p:nvPr>
        </p:nvSpPr>
        <p:spPr>
          <a:xfrm>
            <a:off x="304796" y="1554159"/>
            <a:ext cx="5875733" cy="535527"/>
          </a:xfrm>
        </p:spPr>
        <p:txBody>
          <a:bodyPr anchorCtr="1"/>
          <a:lstStyle>
            <a:lvl1pPr lvl="1">
              <a:spcBef>
                <a:spcPts val="500"/>
              </a:spcBef>
              <a:defRPr lang="en-US" sz="2000" b="0">
                <a:solidFill>
                  <a:srgbClr val="595959"/>
                </a:solidFill>
              </a:defRPr>
            </a:lvl1pPr>
          </a:lstStyle>
          <a:p>
            <a:pPr lvl="1"/>
            <a:r>
              <a:rPr lang="en-US"/>
              <a:t>Headline</a:t>
            </a:r>
          </a:p>
        </p:txBody>
      </p:sp>
      <p:sp>
        <p:nvSpPr>
          <p:cNvPr id="6" name="Slide Number Placeholder 7">
            <a:extLst>
              <a:ext uri="{FF2B5EF4-FFF2-40B4-BE49-F238E27FC236}">
                <a16:creationId xmlns:a16="http://schemas.microsoft.com/office/drawing/2014/main" id="{E519900A-BBD7-4EEB-E46D-87F6A19BC0C2}"/>
              </a:ext>
            </a:extLst>
          </p:cNvPr>
          <p:cNvSpPr txBox="1">
            <a:spLocks noGrp="1"/>
          </p:cNvSpPr>
          <p:nvPr>
            <p:ph type="sldNum" sz="quarter" idx="8"/>
          </p:nvPr>
        </p:nvSpPr>
        <p:spPr>
          <a:xfrm>
            <a:off x="11668594" y="6484933"/>
            <a:ext cx="523402" cy="365129"/>
          </a:xfrm>
        </p:spPr>
        <p:txBody>
          <a:bodyPr/>
          <a:lstStyle>
            <a:lvl1pPr>
              <a:defRPr>
                <a:solidFill>
                  <a:srgbClr val="FFFFFF"/>
                </a:solidFill>
              </a:defRPr>
            </a:lvl1pPr>
          </a:lstStyle>
          <a:p>
            <a:pPr lvl="0"/>
            <a:fld id="{E93FA4DF-11C5-4C9A-9784-CF8BC1985F76}" type="slidenum">
              <a:t>‹#›</a:t>
            </a:fld>
            <a:endParaRPr lang="en-US"/>
          </a:p>
        </p:txBody>
      </p:sp>
    </p:spTree>
    <p:extLst>
      <p:ext uri="{BB962C8B-B14F-4D97-AF65-F5344CB8AC3E}">
        <p14:creationId xmlns:p14="http://schemas.microsoft.com/office/powerpoint/2010/main" val="803675432"/>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2_Callout with small Non bulleted">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D9425BD4-145F-2DA7-2080-2C58A60D5C67}"/>
              </a:ext>
            </a:extLst>
          </p:cNvPr>
          <p:cNvSpPr/>
          <p:nvPr/>
        </p:nvSpPr>
        <p:spPr>
          <a:xfrm>
            <a:off x="0" y="0"/>
            <a:ext cx="12191996" cy="2974844"/>
          </a:xfrm>
          <a:prstGeom prst="rect">
            <a:avLst/>
          </a:prstGeom>
          <a:solidFill>
            <a:srgbClr val="F2F2F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3" name="Text Placeholder 3">
            <a:extLst>
              <a:ext uri="{FF2B5EF4-FFF2-40B4-BE49-F238E27FC236}">
                <a16:creationId xmlns:a16="http://schemas.microsoft.com/office/drawing/2014/main" id="{12A87A8E-DADD-0DBD-E6EC-6514C381D938}"/>
              </a:ext>
            </a:extLst>
          </p:cNvPr>
          <p:cNvSpPr txBox="1">
            <a:spLocks noGrp="1"/>
          </p:cNvSpPr>
          <p:nvPr>
            <p:ph type="body" idx="4294967295"/>
          </p:nvPr>
        </p:nvSpPr>
        <p:spPr>
          <a:xfrm>
            <a:off x="269235" y="3367881"/>
            <a:ext cx="5192777" cy="1830244"/>
          </a:xfrm>
        </p:spPr>
        <p:txBody>
          <a:bodyPr/>
          <a:lstStyle>
            <a:lvl1pPr defTabSz="914363">
              <a:spcBef>
                <a:spcPts val="1200"/>
              </a:spcBef>
              <a:defRPr lang="en-US" sz="3137">
                <a:latin typeface="Segoe UI Light"/>
              </a:defRPr>
            </a:lvl1pPr>
          </a:lstStyle>
          <a:p>
            <a:pPr lvl="0"/>
            <a:r>
              <a:rPr lang="en-US"/>
              <a:t>A short introduction</a:t>
            </a:r>
            <a:br>
              <a:rPr lang="en-US"/>
            </a:br>
            <a:r>
              <a:rPr lang="en-US"/>
              <a:t>to the data, revealing</a:t>
            </a:r>
            <a:br>
              <a:rPr lang="en-US"/>
            </a:br>
            <a:r>
              <a:rPr lang="en-US"/>
              <a:t>points one at a time, will enhance comprehension.</a:t>
            </a:r>
          </a:p>
        </p:txBody>
      </p:sp>
      <p:sp>
        <p:nvSpPr>
          <p:cNvPr id="4" name="Text Placeholder 8">
            <a:extLst>
              <a:ext uri="{FF2B5EF4-FFF2-40B4-BE49-F238E27FC236}">
                <a16:creationId xmlns:a16="http://schemas.microsoft.com/office/drawing/2014/main" id="{CFBF087C-CDE0-1C5C-00FD-44BAF345D040}"/>
              </a:ext>
            </a:extLst>
          </p:cNvPr>
          <p:cNvSpPr txBox="1">
            <a:spLocks noGrp="1"/>
          </p:cNvSpPr>
          <p:nvPr>
            <p:ph type="body" idx="4294967295"/>
          </p:nvPr>
        </p:nvSpPr>
        <p:spPr>
          <a:xfrm>
            <a:off x="6253316" y="3503953"/>
            <a:ext cx="5671767" cy="1705721"/>
          </a:xfrm>
        </p:spPr>
        <p:txBody>
          <a:bodyPr/>
          <a:lstStyle>
            <a:lvl1pPr>
              <a:defRPr sz="1961"/>
            </a:lvl1pPr>
            <a:lvl2pPr>
              <a:defRPr sz="1765"/>
            </a:lvl2pPr>
            <a:lvl3pPr>
              <a:defRPr sz="1568"/>
            </a:lvl3pPr>
            <a:lvl4pPr>
              <a:defRPr sz="1372"/>
            </a:lvl4pPr>
            <a:lvl5pPr>
              <a:defRPr sz="1372"/>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Picture Placeholder 2">
            <a:extLst>
              <a:ext uri="{FF2B5EF4-FFF2-40B4-BE49-F238E27FC236}">
                <a16:creationId xmlns:a16="http://schemas.microsoft.com/office/drawing/2014/main" id="{3DAABEF8-45CF-10CA-87A0-827F229114D2}"/>
              </a:ext>
            </a:extLst>
          </p:cNvPr>
          <p:cNvSpPr txBox="1">
            <a:spLocks noGrp="1"/>
          </p:cNvSpPr>
          <p:nvPr>
            <p:ph type="pic" idx="4294967295"/>
          </p:nvPr>
        </p:nvSpPr>
        <p:spPr>
          <a:xfrm>
            <a:off x="0" y="0"/>
            <a:ext cx="12191996" cy="2974844"/>
          </a:xfrm>
          <a:blipFill>
            <a:blip r:embed="rId2"/>
            <a:stretch>
              <a:fillRect/>
            </a:stretch>
          </a:blipFill>
        </p:spPr>
        <p:txBody>
          <a:bodyPr anchor="ctr">
            <a:noAutofit/>
          </a:bodyPr>
          <a:lstStyle>
            <a:lvl1pPr>
              <a:defRPr/>
            </a:lvl1pPr>
          </a:lstStyle>
          <a:p>
            <a:pPr lvl="0"/>
            <a:r>
              <a:rPr lang="en-GB"/>
              <a:t>Click icon to add picture</a:t>
            </a:r>
            <a:endParaRPr lang="en-US"/>
          </a:p>
        </p:txBody>
      </p:sp>
      <p:sp>
        <p:nvSpPr>
          <p:cNvPr id="6" name="Title 1">
            <a:extLst>
              <a:ext uri="{FF2B5EF4-FFF2-40B4-BE49-F238E27FC236}">
                <a16:creationId xmlns:a16="http://schemas.microsoft.com/office/drawing/2014/main" id="{016DE629-1EF3-A7B4-2365-D092E09BCDE3}"/>
              </a:ext>
            </a:extLst>
          </p:cNvPr>
          <p:cNvSpPr txBox="1">
            <a:spLocks noGrp="1"/>
          </p:cNvSpPr>
          <p:nvPr>
            <p:ph type="title"/>
          </p:nvPr>
        </p:nvSpPr>
        <p:spPr>
          <a:xfrm>
            <a:off x="304796" y="419096"/>
            <a:ext cx="11658600" cy="590931"/>
          </a:xfrm>
        </p:spPr>
        <p:txBody>
          <a:bodyPr/>
          <a:lstStyle>
            <a:lvl1pPr>
              <a:defRPr/>
            </a:lvl1pPr>
          </a:lstStyle>
          <a:p>
            <a:pPr lvl="0"/>
            <a:r>
              <a:rPr lang="en-GB"/>
              <a:t>Click to edit Master title style</a:t>
            </a:r>
            <a:endParaRPr lang="en-US"/>
          </a:p>
        </p:txBody>
      </p:sp>
      <p:sp>
        <p:nvSpPr>
          <p:cNvPr id="7" name="Slide Number Placeholder 7">
            <a:extLst>
              <a:ext uri="{FF2B5EF4-FFF2-40B4-BE49-F238E27FC236}">
                <a16:creationId xmlns:a16="http://schemas.microsoft.com/office/drawing/2014/main" id="{033F8531-FC6C-6193-5C72-34CB57ED541D}"/>
              </a:ext>
            </a:extLst>
          </p:cNvPr>
          <p:cNvSpPr txBox="1">
            <a:spLocks noGrp="1"/>
          </p:cNvSpPr>
          <p:nvPr>
            <p:ph type="sldNum" sz="quarter" idx="8"/>
          </p:nvPr>
        </p:nvSpPr>
        <p:spPr>
          <a:xfrm>
            <a:off x="11668594" y="6484933"/>
            <a:ext cx="523402" cy="365129"/>
          </a:xfrm>
        </p:spPr>
        <p:txBody>
          <a:bodyPr/>
          <a:lstStyle>
            <a:lvl1pPr>
              <a:defRPr/>
            </a:lvl1pPr>
          </a:lstStyle>
          <a:p>
            <a:pPr lvl="0"/>
            <a:fld id="{E76A5AD2-94B8-46D7-A783-EC2D7B863296}" type="slidenum">
              <a:t>‹#›</a:t>
            </a:fld>
            <a:endParaRPr lang="en-US"/>
          </a:p>
        </p:txBody>
      </p:sp>
    </p:spTree>
    <p:extLst>
      <p:ext uri="{BB962C8B-B14F-4D97-AF65-F5344CB8AC3E}">
        <p14:creationId xmlns:p14="http://schemas.microsoft.com/office/powerpoint/2010/main" val="41561941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2" name="Picture Placeholder 6">
            <a:extLst>
              <a:ext uri="{FF2B5EF4-FFF2-40B4-BE49-F238E27FC236}">
                <a16:creationId xmlns:a16="http://schemas.microsoft.com/office/drawing/2014/main" id="{820549DA-68E5-ECF9-54C1-A5D7BFBD50A5}"/>
              </a:ext>
            </a:extLst>
          </p:cNvPr>
          <p:cNvSpPr txBox="1">
            <a:spLocks noGrp="1"/>
          </p:cNvSpPr>
          <p:nvPr>
            <p:ph type="pic" idx="4294967295"/>
          </p:nvPr>
        </p:nvSpPr>
        <p:spPr>
          <a:xfrm>
            <a:off x="0" y="0"/>
            <a:ext cx="12191996" cy="6858000"/>
          </a:xfrm>
        </p:spPr>
        <p:txBody>
          <a:bodyPr anchorCtr="1">
            <a:noAutofit/>
          </a:bodyPr>
          <a:lstStyle>
            <a:lvl1pPr algn="ctr">
              <a:defRPr/>
            </a:lvl1pPr>
          </a:lstStyle>
          <a:p>
            <a:pPr lvl="0"/>
            <a:r>
              <a:rPr lang="en-GB"/>
              <a:t>Click icon to add picture</a:t>
            </a:r>
            <a:endParaRPr lang="en-US"/>
          </a:p>
        </p:txBody>
      </p:sp>
      <p:sp>
        <p:nvSpPr>
          <p:cNvPr id="3" name="Slide Number Placeholder 3">
            <a:extLst>
              <a:ext uri="{FF2B5EF4-FFF2-40B4-BE49-F238E27FC236}">
                <a16:creationId xmlns:a16="http://schemas.microsoft.com/office/drawing/2014/main" id="{670E7DBF-9D07-9D49-04F5-078E09D204A9}"/>
              </a:ext>
            </a:extLst>
          </p:cNvPr>
          <p:cNvSpPr txBox="1">
            <a:spLocks noGrp="1"/>
          </p:cNvSpPr>
          <p:nvPr>
            <p:ph type="sldNum" sz="quarter" idx="8"/>
          </p:nvPr>
        </p:nvSpPr>
        <p:spPr>
          <a:xfrm>
            <a:off x="11747689" y="6465384"/>
            <a:ext cx="431423" cy="365129"/>
          </a:xfrm>
        </p:spPr>
        <p:txBody>
          <a:bodyPr/>
          <a:lstStyle>
            <a:lvl1pPr>
              <a:defRPr>
                <a:solidFill>
                  <a:srgbClr val="00B0F0"/>
                </a:solidFill>
              </a:defRPr>
            </a:lvl1pPr>
          </a:lstStyle>
          <a:p>
            <a:pPr lvl="0"/>
            <a:fld id="{3592A9CE-4850-4430-83C7-49C955B83787}" type="slidenum">
              <a:t>‹#›</a:t>
            </a:fld>
            <a:endParaRPr lang="en-US"/>
          </a:p>
        </p:txBody>
      </p:sp>
      <p:sp>
        <p:nvSpPr>
          <p:cNvPr id="4" name="Title 1">
            <a:extLst>
              <a:ext uri="{FF2B5EF4-FFF2-40B4-BE49-F238E27FC236}">
                <a16:creationId xmlns:a16="http://schemas.microsoft.com/office/drawing/2014/main" id="{01583FC0-20D9-590C-5037-EDAC8C80D67E}"/>
              </a:ext>
            </a:extLst>
          </p:cNvPr>
          <p:cNvSpPr txBox="1">
            <a:spLocks noGrp="1"/>
          </p:cNvSpPr>
          <p:nvPr>
            <p:ph type="title"/>
          </p:nvPr>
        </p:nvSpPr>
        <p:spPr>
          <a:xfrm>
            <a:off x="966648" y="2567616"/>
            <a:ext cx="8804364" cy="1403494"/>
          </a:xfrm>
        </p:spPr>
        <p:txBody>
          <a:bodyPr/>
          <a:lstStyle>
            <a:lvl1pPr>
              <a:defRPr lang="en-US" sz="8800" b="1" spc="100">
                <a:latin typeface="Segoe UI"/>
                <a:cs typeface="Segoe UI Semilight" pitchFamily="34"/>
              </a:defRPr>
            </a:lvl1pPr>
          </a:lstStyle>
          <a:p>
            <a:pPr lvl="0"/>
            <a:r>
              <a:rPr lang="en-US"/>
              <a:t>CLICK TO EDIT</a:t>
            </a:r>
          </a:p>
        </p:txBody>
      </p:sp>
      <p:sp>
        <p:nvSpPr>
          <p:cNvPr id="5" name="Text Placeholder 4">
            <a:extLst>
              <a:ext uri="{FF2B5EF4-FFF2-40B4-BE49-F238E27FC236}">
                <a16:creationId xmlns:a16="http://schemas.microsoft.com/office/drawing/2014/main" id="{4C7FCD0C-0B14-1D54-41E9-71963D5377AD}"/>
              </a:ext>
            </a:extLst>
          </p:cNvPr>
          <p:cNvSpPr txBox="1">
            <a:spLocks noGrp="1"/>
          </p:cNvSpPr>
          <p:nvPr>
            <p:ph type="body" idx="4294967295"/>
          </p:nvPr>
        </p:nvSpPr>
        <p:spPr>
          <a:xfrm>
            <a:off x="1581153" y="3971111"/>
            <a:ext cx="9461497" cy="757132"/>
          </a:xfrm>
        </p:spPr>
        <p:txBody>
          <a:bodyPr/>
          <a:lstStyle>
            <a:lvl1pPr>
              <a:defRPr lang="en-US" sz="4800" spc="300">
                <a:cs typeface="Segoe UI Semilight" pitchFamily="34"/>
              </a:defRPr>
            </a:lvl1pPr>
          </a:lstStyle>
          <a:p>
            <a:pPr lvl="0"/>
            <a:r>
              <a:rPr lang="en-US"/>
              <a:t>EDIT MASTER TEXT</a:t>
            </a:r>
          </a:p>
        </p:txBody>
      </p:sp>
    </p:spTree>
    <p:extLst>
      <p:ext uri="{BB962C8B-B14F-4D97-AF65-F5344CB8AC3E}">
        <p14:creationId xmlns:p14="http://schemas.microsoft.com/office/powerpoint/2010/main" val="1619154616"/>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Blank with Picture">
    <p:spTree>
      <p:nvGrpSpPr>
        <p:cNvPr id="1" name=""/>
        <p:cNvGrpSpPr/>
        <p:nvPr/>
      </p:nvGrpSpPr>
      <p:grpSpPr>
        <a:xfrm>
          <a:off x="0" y="0"/>
          <a:ext cx="0" cy="0"/>
          <a:chOff x="0" y="0"/>
          <a:chExt cx="0" cy="0"/>
        </a:xfrm>
      </p:grpSpPr>
      <p:sp>
        <p:nvSpPr>
          <p:cNvPr id="2" name="Slide Number Placeholder 3">
            <a:extLst>
              <a:ext uri="{FF2B5EF4-FFF2-40B4-BE49-F238E27FC236}">
                <a16:creationId xmlns:a16="http://schemas.microsoft.com/office/drawing/2014/main" id="{DB6FE6CA-6DCC-EEA2-D3E3-6569C25B06CC}"/>
              </a:ext>
            </a:extLst>
          </p:cNvPr>
          <p:cNvSpPr txBox="1">
            <a:spLocks noGrp="1"/>
          </p:cNvSpPr>
          <p:nvPr>
            <p:ph type="sldNum" sz="quarter" idx="8"/>
          </p:nvPr>
        </p:nvSpPr>
        <p:spPr>
          <a:xfrm>
            <a:off x="11747689" y="6465384"/>
            <a:ext cx="431423" cy="365129"/>
          </a:xfrm>
        </p:spPr>
        <p:txBody>
          <a:bodyPr/>
          <a:lstStyle>
            <a:lvl1pPr>
              <a:defRPr/>
            </a:lvl1pPr>
          </a:lstStyle>
          <a:p>
            <a:pPr lvl="0"/>
            <a:fld id="{1ECDB21A-4878-4110-81FA-31B9B5259DCA}" type="slidenum">
              <a:t>‹#›</a:t>
            </a:fld>
            <a:endParaRPr lang="en-US"/>
          </a:p>
        </p:txBody>
      </p:sp>
      <p:sp>
        <p:nvSpPr>
          <p:cNvPr id="3" name="Picture Placeholder 2">
            <a:extLst>
              <a:ext uri="{FF2B5EF4-FFF2-40B4-BE49-F238E27FC236}">
                <a16:creationId xmlns:a16="http://schemas.microsoft.com/office/drawing/2014/main" id="{3538640B-AC64-5AEC-012A-CD7CA4B9236D}"/>
              </a:ext>
            </a:extLst>
          </p:cNvPr>
          <p:cNvSpPr txBox="1">
            <a:spLocks noGrp="1"/>
          </p:cNvSpPr>
          <p:nvPr>
            <p:ph type="pic" idx="4294967295"/>
          </p:nvPr>
        </p:nvSpPr>
        <p:spPr>
          <a:xfrm>
            <a:off x="0" y="0"/>
            <a:ext cx="12066952" cy="6858000"/>
          </a:xfrm>
        </p:spPr>
        <p:txBody>
          <a:bodyPr anchor="ctr" anchorCtr="1">
            <a:noAutofit/>
          </a:bodyPr>
          <a:lstStyle>
            <a:lvl1pPr algn="ctr">
              <a:defRPr>
                <a:solidFill>
                  <a:srgbClr val="0074AF"/>
                </a:solidFill>
              </a:defRPr>
            </a:lvl1pPr>
          </a:lstStyle>
          <a:p>
            <a:pPr lvl="0"/>
            <a:r>
              <a:rPr lang="en-GB"/>
              <a:t>Click icon to add picture</a:t>
            </a:r>
            <a:endParaRPr lang="en-US"/>
          </a:p>
        </p:txBody>
      </p:sp>
    </p:spTree>
    <p:extLst>
      <p:ext uri="{BB962C8B-B14F-4D97-AF65-F5344CB8AC3E}">
        <p14:creationId xmlns:p14="http://schemas.microsoft.com/office/powerpoint/2010/main" val="5756236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Blank">
    <p:spTree>
      <p:nvGrpSpPr>
        <p:cNvPr id="1" name=""/>
        <p:cNvGrpSpPr/>
        <p:nvPr/>
      </p:nvGrpSpPr>
      <p:grpSpPr>
        <a:xfrm>
          <a:off x="0" y="0"/>
          <a:ext cx="0" cy="0"/>
          <a:chOff x="0" y="0"/>
          <a:chExt cx="0" cy="0"/>
        </a:xfrm>
      </p:grpSpPr>
      <p:sp>
        <p:nvSpPr>
          <p:cNvPr id="2" name="Slide Number Placeholder 3">
            <a:extLst>
              <a:ext uri="{FF2B5EF4-FFF2-40B4-BE49-F238E27FC236}">
                <a16:creationId xmlns:a16="http://schemas.microsoft.com/office/drawing/2014/main" id="{6D93AC70-4AF9-B741-3DEF-096F00E44330}"/>
              </a:ext>
            </a:extLst>
          </p:cNvPr>
          <p:cNvSpPr txBox="1">
            <a:spLocks noGrp="1"/>
          </p:cNvSpPr>
          <p:nvPr>
            <p:ph type="sldNum" sz="quarter" idx="8"/>
          </p:nvPr>
        </p:nvSpPr>
        <p:spPr>
          <a:xfrm>
            <a:off x="11747689" y="6465384"/>
            <a:ext cx="431423" cy="365129"/>
          </a:xfrm>
        </p:spPr>
        <p:txBody>
          <a:bodyPr/>
          <a:lstStyle>
            <a:lvl1pPr>
              <a:defRPr/>
            </a:lvl1pPr>
          </a:lstStyle>
          <a:p>
            <a:pPr lvl="0"/>
            <a:fld id="{30B79924-08E0-4695-B4C0-A90A3F46B7A2}" type="slidenum">
              <a:t>‹#›</a:t>
            </a:fld>
            <a:endParaRPr lang="en-US"/>
          </a:p>
        </p:txBody>
      </p:sp>
    </p:spTree>
    <p:extLst>
      <p:ext uri="{BB962C8B-B14F-4D97-AF65-F5344CB8AC3E}">
        <p14:creationId xmlns:p14="http://schemas.microsoft.com/office/powerpoint/2010/main" val="41122993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steps">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A5EB385A-6F4A-D770-2C22-853B2E646C59}"/>
              </a:ext>
            </a:extLst>
          </p:cNvPr>
          <p:cNvPicPr>
            <a:picLocks noChangeAspect="1"/>
          </p:cNvPicPr>
          <p:nvPr/>
        </p:nvPicPr>
        <p:blipFill>
          <a:blip r:embed="rId2"/>
          <a:stretch>
            <a:fillRect/>
          </a:stretch>
        </p:blipFill>
        <p:spPr>
          <a:xfrm>
            <a:off x="0" y="3172"/>
            <a:ext cx="12191996" cy="6851644"/>
          </a:xfrm>
          <a:prstGeom prst="rect">
            <a:avLst/>
          </a:prstGeom>
          <a:noFill/>
          <a:ln cap="flat">
            <a:noFill/>
          </a:ln>
        </p:spPr>
      </p:pic>
      <p:sp>
        <p:nvSpPr>
          <p:cNvPr id="3" name="Slide Number Placeholder 3">
            <a:extLst>
              <a:ext uri="{FF2B5EF4-FFF2-40B4-BE49-F238E27FC236}">
                <a16:creationId xmlns:a16="http://schemas.microsoft.com/office/drawing/2014/main" id="{E9D217B0-067A-8194-945E-ECE68DBE8EE1}"/>
              </a:ext>
            </a:extLst>
          </p:cNvPr>
          <p:cNvSpPr txBox="1">
            <a:spLocks noGrp="1"/>
          </p:cNvSpPr>
          <p:nvPr>
            <p:ph type="sldNum" sz="quarter" idx="8"/>
          </p:nvPr>
        </p:nvSpPr>
        <p:spPr>
          <a:xfrm>
            <a:off x="11747689" y="6465384"/>
            <a:ext cx="431423" cy="365129"/>
          </a:xfrm>
        </p:spPr>
        <p:txBody>
          <a:bodyPr/>
          <a:lstStyle>
            <a:lvl1pPr>
              <a:defRPr/>
            </a:lvl1pPr>
          </a:lstStyle>
          <a:p>
            <a:pPr lvl="0"/>
            <a:fld id="{7FDADA5A-FEFF-4BCB-A69A-9E530E012FA7}" type="slidenum">
              <a:t>‹#›</a:t>
            </a:fld>
            <a:endParaRPr lang="en-US"/>
          </a:p>
        </p:txBody>
      </p:sp>
      <p:sp>
        <p:nvSpPr>
          <p:cNvPr id="4" name="TextBox 5">
            <a:hlinkClick r:id="rId3"/>
            <a:extLst>
              <a:ext uri="{FF2B5EF4-FFF2-40B4-BE49-F238E27FC236}">
                <a16:creationId xmlns:a16="http://schemas.microsoft.com/office/drawing/2014/main" id="{15A07C5A-0CB3-C33F-6648-F16838B97582}"/>
              </a:ext>
            </a:extLst>
          </p:cNvPr>
          <p:cNvSpPr txBox="1"/>
          <p:nvPr/>
        </p:nvSpPr>
        <p:spPr>
          <a:xfrm>
            <a:off x="4961287" y="93790"/>
            <a:ext cx="2269431" cy="316519"/>
          </a:xfrm>
          <a:prstGeom prst="rect">
            <a:avLst/>
          </a:prstGeom>
          <a:solidFill>
            <a:srgbClr val="FFC000"/>
          </a:solidFill>
          <a:ln cap="flat">
            <a:noFill/>
          </a:ln>
        </p:spPr>
        <p:txBody>
          <a:bodyPr vert="horz" wrap="square" lIns="0" tIns="45720" rIns="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50" b="0" i="0" u="none" strike="noStrike" kern="0" cap="none" spc="0" baseline="0">
                <a:solidFill>
                  <a:srgbClr val="000000"/>
                </a:solidFill>
                <a:uFillTx/>
                <a:latin typeface="Segoe UI"/>
              </a:rPr>
              <a:t>Neal Creative  | click &amp; </a:t>
            </a:r>
            <a:r>
              <a:rPr lang="en-US" sz="1050" b="1" i="0" u="none" strike="noStrike" kern="0" cap="none" spc="0" baseline="0">
                <a:solidFill>
                  <a:srgbClr val="000000"/>
                </a:solidFill>
                <a:uFillTx/>
                <a:latin typeface="Segoe UI"/>
              </a:rPr>
              <a:t>Learn more</a:t>
            </a:r>
          </a:p>
        </p:txBody>
      </p:sp>
      <p:sp>
        <p:nvSpPr>
          <p:cNvPr id="5" name="TextBox 6">
            <a:hlinkClick r:id="rId4"/>
            <a:extLst>
              <a:ext uri="{FF2B5EF4-FFF2-40B4-BE49-F238E27FC236}">
                <a16:creationId xmlns:a16="http://schemas.microsoft.com/office/drawing/2014/main" id="{D72C82A6-9BEC-302A-A7D1-B9D90E383E35}"/>
              </a:ext>
            </a:extLst>
          </p:cNvPr>
          <p:cNvSpPr txBox="1"/>
          <p:nvPr/>
        </p:nvSpPr>
        <p:spPr>
          <a:xfrm>
            <a:off x="0" y="6548365"/>
            <a:ext cx="1209659" cy="346237"/>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000000"/>
                </a:solidFill>
                <a:uFillTx/>
                <a:latin typeface="Segoe UI"/>
              </a:rPr>
              <a:t>Neal Creative </a:t>
            </a:r>
            <a:r>
              <a:rPr lang="en-US" sz="900" b="0" i="0" u="none" strike="noStrike" kern="1200" cap="none" spc="0" baseline="0">
                <a:solidFill>
                  <a:srgbClr val="000000"/>
                </a:solidFill>
                <a:uFillTx/>
                <a:latin typeface="Segoe UI"/>
              </a:rPr>
              <a:t>©</a:t>
            </a:r>
            <a:r>
              <a:rPr lang="en-US" sz="1000" b="0" i="0" u="none" strike="noStrike" kern="1200" cap="none" spc="0" baseline="0">
                <a:solidFill>
                  <a:srgbClr val="000000"/>
                </a:solidFill>
                <a:uFillTx/>
                <a:latin typeface="Segoe UI"/>
              </a:rPr>
              <a:t> </a:t>
            </a:r>
            <a:endParaRPr lang="en-US" sz="1000" b="1" i="0" u="none" strike="noStrike" kern="1200" cap="none" spc="0" baseline="0">
              <a:solidFill>
                <a:srgbClr val="000000"/>
              </a:solidFill>
              <a:uFillTx/>
              <a:latin typeface="Segoe UI"/>
            </a:endParaRPr>
          </a:p>
        </p:txBody>
      </p:sp>
      <p:grpSp>
        <p:nvGrpSpPr>
          <p:cNvPr id="6" name="Group 7">
            <a:extLst>
              <a:ext uri="{FF2B5EF4-FFF2-40B4-BE49-F238E27FC236}">
                <a16:creationId xmlns:a16="http://schemas.microsoft.com/office/drawing/2014/main" id="{EC9339BD-AFDC-68A0-F270-FF8E55E41F4E}"/>
              </a:ext>
            </a:extLst>
          </p:cNvPr>
          <p:cNvGrpSpPr/>
          <p:nvPr/>
        </p:nvGrpSpPr>
        <p:grpSpPr>
          <a:xfrm>
            <a:off x="5976079" y="3634502"/>
            <a:ext cx="1700628" cy="1798734"/>
            <a:chOff x="5976079" y="3634502"/>
            <a:chExt cx="1700628" cy="1798734"/>
          </a:xfrm>
        </p:grpSpPr>
        <p:pic>
          <p:nvPicPr>
            <p:cNvPr id="7" name="Picture 8">
              <a:extLst>
                <a:ext uri="{FF2B5EF4-FFF2-40B4-BE49-F238E27FC236}">
                  <a16:creationId xmlns:a16="http://schemas.microsoft.com/office/drawing/2014/main" id="{9B0FD7FA-2A21-8EED-A4DD-3113CD1AB5C3}"/>
                </a:ext>
              </a:extLst>
            </p:cNvPr>
            <p:cNvPicPr>
              <a:picLocks noChangeAspect="1"/>
            </p:cNvPicPr>
            <p:nvPr/>
          </p:nvPicPr>
          <p:blipFill>
            <a:blip r:embed="rId5"/>
            <a:srcRect/>
            <a:stretch>
              <a:fillRect/>
            </a:stretch>
          </p:blipFill>
          <p:spPr>
            <a:xfrm>
              <a:off x="6061136" y="4142332"/>
              <a:ext cx="860596" cy="1290904"/>
            </a:xfrm>
            <a:prstGeom prst="rect">
              <a:avLst/>
            </a:prstGeom>
            <a:noFill/>
            <a:ln cap="flat">
              <a:noFill/>
            </a:ln>
          </p:spPr>
        </p:pic>
        <p:sp>
          <p:nvSpPr>
            <p:cNvPr id="8" name="TextBox 9">
              <a:extLst>
                <a:ext uri="{FF2B5EF4-FFF2-40B4-BE49-F238E27FC236}">
                  <a16:creationId xmlns:a16="http://schemas.microsoft.com/office/drawing/2014/main" id="{84D398F2-A4DB-C05C-8425-548A52732552}"/>
                </a:ext>
              </a:extLst>
            </p:cNvPr>
            <p:cNvSpPr txBox="1"/>
            <p:nvPr/>
          </p:nvSpPr>
          <p:spPr>
            <a:xfrm>
              <a:off x="5976079" y="3634502"/>
              <a:ext cx="1700628" cy="50783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00" b="0" i="0" u="none" strike="noStrike" kern="1200" cap="none" spc="0" baseline="0">
                  <a:solidFill>
                    <a:srgbClr val="595959"/>
                  </a:solidFill>
                  <a:uFillTx/>
                  <a:latin typeface="Segoe UI"/>
                </a:rPr>
                <a:t>TIP </a:t>
              </a:r>
              <a:r>
                <a:rPr lang="en-US" sz="900" b="0" i="0" u="none" strike="noStrike" kern="1200" cap="none" spc="0" baseline="0">
                  <a:solidFill>
                    <a:srgbClr val="595959"/>
                  </a:solidFill>
                  <a:uFillTx/>
                  <a:latin typeface="Calibri" pitchFamily="34"/>
                  <a:cs typeface="Calibri" pitchFamily="34"/>
                </a:rPr>
                <a:t>│ Use the built-in c</a:t>
              </a:r>
              <a:r>
                <a:rPr lang="en-US" sz="900" b="0" i="0" u="none" strike="noStrike" kern="1200" cap="none" spc="0" baseline="0">
                  <a:solidFill>
                    <a:srgbClr val="595959"/>
                  </a:solidFill>
                  <a:uFillTx/>
                  <a:latin typeface="Segoe UI"/>
                </a:rPr>
                <a:t>olor palette with green and yellow for callouts and accents</a:t>
              </a:r>
            </a:p>
          </p:txBody>
        </p:sp>
      </p:grpSp>
    </p:spTree>
    <p:extLst>
      <p:ext uri="{BB962C8B-B14F-4D97-AF65-F5344CB8AC3E}">
        <p14:creationId xmlns:p14="http://schemas.microsoft.com/office/powerpoint/2010/main" val="28237255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_TITLE OR TRANSITION">
    <p:spTree>
      <p:nvGrpSpPr>
        <p:cNvPr id="1" name=""/>
        <p:cNvGrpSpPr/>
        <p:nvPr/>
      </p:nvGrpSpPr>
      <p:grpSpPr>
        <a:xfrm>
          <a:off x="0" y="0"/>
          <a:ext cx="0" cy="0"/>
          <a:chOff x="0" y="0"/>
          <a:chExt cx="0" cy="0"/>
        </a:xfrm>
      </p:grpSpPr>
      <p:sp>
        <p:nvSpPr>
          <p:cNvPr id="2" name="Oval 17">
            <a:extLst>
              <a:ext uri="{FF2B5EF4-FFF2-40B4-BE49-F238E27FC236}">
                <a16:creationId xmlns:a16="http://schemas.microsoft.com/office/drawing/2014/main" id="{55E97805-BB03-BF04-4A4A-9C5ECC402794}"/>
              </a:ext>
            </a:extLst>
          </p:cNvPr>
          <p:cNvSpPr/>
          <p:nvPr/>
        </p:nvSpPr>
        <p:spPr>
          <a:xfrm>
            <a:off x="1219937" y="-739447"/>
            <a:ext cx="9107552" cy="903443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9046" cap="flat">
            <a:solidFill>
              <a:srgbClr val="75D1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Segoe UI"/>
            </a:endParaRPr>
          </a:p>
        </p:txBody>
      </p:sp>
      <p:sp>
        <p:nvSpPr>
          <p:cNvPr id="3" name="Oval 18">
            <a:extLst>
              <a:ext uri="{FF2B5EF4-FFF2-40B4-BE49-F238E27FC236}">
                <a16:creationId xmlns:a16="http://schemas.microsoft.com/office/drawing/2014/main" id="{0BB55DE5-6E0A-B3CA-A33D-ECAC8396D35F}"/>
              </a:ext>
            </a:extLst>
          </p:cNvPr>
          <p:cNvSpPr/>
          <p:nvPr/>
        </p:nvSpPr>
        <p:spPr>
          <a:xfrm>
            <a:off x="1219937" y="-739447"/>
            <a:ext cx="9107552" cy="903443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9046" cap="flat">
            <a:solidFill>
              <a:srgbClr val="75D1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Segoe UI"/>
            </a:endParaRPr>
          </a:p>
        </p:txBody>
      </p:sp>
      <p:sp>
        <p:nvSpPr>
          <p:cNvPr id="4" name="Oval 20">
            <a:extLst>
              <a:ext uri="{FF2B5EF4-FFF2-40B4-BE49-F238E27FC236}">
                <a16:creationId xmlns:a16="http://schemas.microsoft.com/office/drawing/2014/main" id="{D4D44C51-3B0D-9A5F-1B43-C2A046E0BEB6}"/>
              </a:ext>
            </a:extLst>
          </p:cNvPr>
          <p:cNvSpPr/>
          <p:nvPr/>
        </p:nvSpPr>
        <p:spPr>
          <a:xfrm>
            <a:off x="5907636" y="3213969"/>
            <a:ext cx="2805808" cy="278328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9046" cap="flat">
            <a:solidFill>
              <a:srgbClr val="75D1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Segoe UI"/>
            </a:endParaRPr>
          </a:p>
        </p:txBody>
      </p:sp>
      <p:sp>
        <p:nvSpPr>
          <p:cNvPr id="5" name="Oval 21">
            <a:extLst>
              <a:ext uri="{FF2B5EF4-FFF2-40B4-BE49-F238E27FC236}">
                <a16:creationId xmlns:a16="http://schemas.microsoft.com/office/drawing/2014/main" id="{6285486D-358E-C23A-2949-4889BA712512}"/>
              </a:ext>
            </a:extLst>
          </p:cNvPr>
          <p:cNvSpPr/>
          <p:nvPr/>
        </p:nvSpPr>
        <p:spPr>
          <a:xfrm>
            <a:off x="5907636" y="3213969"/>
            <a:ext cx="2805808" cy="278328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9046" cap="flat">
            <a:solidFill>
              <a:srgbClr val="75D1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Segoe UI"/>
            </a:endParaRPr>
          </a:p>
        </p:txBody>
      </p:sp>
      <p:sp>
        <p:nvSpPr>
          <p:cNvPr id="6" name="Title 1">
            <a:extLst>
              <a:ext uri="{FF2B5EF4-FFF2-40B4-BE49-F238E27FC236}">
                <a16:creationId xmlns:a16="http://schemas.microsoft.com/office/drawing/2014/main" id="{403CC173-D83A-BBC9-57BA-63C2072CF61E}"/>
              </a:ext>
            </a:extLst>
          </p:cNvPr>
          <p:cNvSpPr txBox="1">
            <a:spLocks noGrp="1"/>
          </p:cNvSpPr>
          <p:nvPr>
            <p:ph type="title"/>
          </p:nvPr>
        </p:nvSpPr>
        <p:spPr>
          <a:xfrm>
            <a:off x="1219937" y="2240234"/>
            <a:ext cx="9107552" cy="2308320"/>
          </a:xfrm>
        </p:spPr>
        <p:txBody>
          <a:bodyPr anchor="b" anchorCtr="1"/>
          <a:lstStyle>
            <a:lvl1pPr algn="ctr">
              <a:defRPr lang="en-US" sz="8000" b="1" spc="-300">
                <a:latin typeface="Segoe UI"/>
                <a:cs typeface="Segoe UI Semilight" pitchFamily="34"/>
              </a:defRPr>
            </a:lvl1pPr>
          </a:lstStyle>
          <a:p>
            <a:pPr lvl="0"/>
            <a:r>
              <a:rPr lang="en-US"/>
              <a:t>CLICK TO EDIT TITLE</a:t>
            </a:r>
          </a:p>
        </p:txBody>
      </p:sp>
      <p:sp>
        <p:nvSpPr>
          <p:cNvPr id="7" name="TextBox 7">
            <a:hlinkClick r:id="rId2"/>
            <a:extLst>
              <a:ext uri="{FF2B5EF4-FFF2-40B4-BE49-F238E27FC236}">
                <a16:creationId xmlns:a16="http://schemas.microsoft.com/office/drawing/2014/main" id="{CBEB8622-9890-1807-B2D2-9097BAB6219B}"/>
              </a:ext>
            </a:extLst>
          </p:cNvPr>
          <p:cNvSpPr txBox="1"/>
          <p:nvPr/>
        </p:nvSpPr>
        <p:spPr>
          <a:xfrm>
            <a:off x="191612" y="6337797"/>
            <a:ext cx="1209659" cy="346237"/>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003A57"/>
                </a:solidFill>
                <a:uFillTx/>
                <a:latin typeface="Segoe UI"/>
              </a:rPr>
              <a:t>Neal Creative </a:t>
            </a:r>
            <a:r>
              <a:rPr lang="en-US" sz="900" b="0" i="0" u="none" strike="noStrike" kern="1200" cap="none" spc="0" baseline="0">
                <a:solidFill>
                  <a:srgbClr val="003A57"/>
                </a:solidFill>
                <a:uFillTx/>
                <a:latin typeface="Segoe UI"/>
              </a:rPr>
              <a:t>©</a:t>
            </a:r>
            <a:r>
              <a:rPr lang="en-US" sz="1000" b="0" i="0" u="none" strike="noStrike" kern="1200" cap="none" spc="0" baseline="0">
                <a:solidFill>
                  <a:srgbClr val="003A57"/>
                </a:solidFill>
                <a:uFillTx/>
                <a:latin typeface="Segoe UI"/>
              </a:rPr>
              <a:t> </a:t>
            </a:r>
            <a:endParaRPr lang="en-US" sz="1000" b="1" i="0" u="none" strike="noStrike" kern="1200" cap="none" spc="0" baseline="0">
              <a:solidFill>
                <a:srgbClr val="003A57"/>
              </a:solidFill>
              <a:uFillTx/>
              <a:latin typeface="Segoe UI"/>
            </a:endParaRPr>
          </a:p>
        </p:txBody>
      </p:sp>
    </p:spTree>
    <p:extLst>
      <p:ext uri="{BB962C8B-B14F-4D97-AF65-F5344CB8AC3E}">
        <p14:creationId xmlns:p14="http://schemas.microsoft.com/office/powerpoint/2010/main" val="2669455302"/>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strVal val="0"/>
                                          </p:val>
                                        </p:tav>
                                        <p:tav tm="100000">
                                          <p:val>
                                            <p:strVal val="#ppt_w"/>
                                          </p:val>
                                        </p:tav>
                                      </p:tavLst>
                                    </p:anim>
                                    <p:anim calcmode="lin" valueType="num">
                                      <p:cBhvr>
                                        <p:cTn id="8" dur="500" fill="hold"/>
                                        <p:tgtEl>
                                          <p:spTgt spid="2"/>
                                        </p:tgtEl>
                                        <p:attrNameLst>
                                          <p:attrName>ppt_h</p:attrName>
                                        </p:attrNameLst>
                                      </p:cBhvr>
                                      <p:tavLst>
                                        <p:tav tm="0">
                                          <p:val>
                                            <p:strVal val="0"/>
                                          </p:val>
                                        </p:tav>
                                        <p:tav tm="100000">
                                          <p:val>
                                            <p:strVal val="#ppt_h"/>
                                          </p:val>
                                        </p:tav>
                                      </p:tavLst>
                                    </p:anim>
                                    <p:animEffect transition="in" filter="fade">
                                      <p:cBhvr>
                                        <p:cTn id="9" dur="500"/>
                                        <p:tgtEl>
                                          <p:spTgt spid="2"/>
                                        </p:tgtEl>
                                      </p:cBhvr>
                                    </p:animEffect>
                                  </p:childTnLst>
                                </p:cTn>
                              </p:par>
                              <p:par>
                                <p:cTn id="10" presetID="10" presetClass="exit" presetSubtype="0" fill="hold" grpId="1" nodeType="withEffect">
                                  <p:stCondLst>
                                    <p:cond delay="250"/>
                                  </p:stCondLst>
                                  <p:childTnLst>
                                    <p:animEffect transition="out" filter="fade">
                                      <p:cBhvr>
                                        <p:cTn id="11" dur="500"/>
                                        <p:tgtEl>
                                          <p:spTgt spid="2"/>
                                        </p:tgtEl>
                                      </p:cBhvr>
                                    </p:animEffect>
                                    <p:set>
                                      <p:cBhvr>
                                        <p:cTn id="12" dur="1" fill="hold">
                                          <p:stCondLst>
                                            <p:cond delay="499"/>
                                          </p:stCondLst>
                                        </p:cTn>
                                        <p:tgtEl>
                                          <p:spTgt spid="2"/>
                                        </p:tgtEl>
                                        <p:attrNameLst>
                                          <p:attrName>style.visibility</p:attrName>
                                        </p:attrNameLst>
                                      </p:cBhvr>
                                      <p:to>
                                        <p:strVal val="hidden"/>
                                      </p:to>
                                    </p:set>
                                  </p:childTnLst>
                                </p:cTn>
                              </p:par>
                              <p:par>
                                <p:cTn id="13" presetID="53" presetClass="entr" presetSubtype="16" fill="hold" grpId="0" nodeType="withEffect">
                                  <p:stCondLst>
                                    <p:cond delay="250"/>
                                  </p:stCondLst>
                                  <p:childTnLst>
                                    <p:set>
                                      <p:cBhvr>
                                        <p:cTn id="14" dur="1" fill="hold">
                                          <p:stCondLst>
                                            <p:cond delay="0"/>
                                          </p:stCondLst>
                                        </p:cTn>
                                        <p:tgtEl>
                                          <p:spTgt spid="3"/>
                                        </p:tgtEl>
                                        <p:attrNameLst>
                                          <p:attrName>style.visibility</p:attrName>
                                        </p:attrNameLst>
                                      </p:cBhvr>
                                      <p:to>
                                        <p:strVal val="visible"/>
                                      </p:to>
                                    </p:set>
                                    <p:anim calcmode="lin" valueType="num">
                                      <p:cBhvr>
                                        <p:cTn id="15" dur="500" fill="hold"/>
                                        <p:tgtEl>
                                          <p:spTgt spid="3"/>
                                        </p:tgtEl>
                                        <p:attrNameLst>
                                          <p:attrName>ppt_w</p:attrName>
                                        </p:attrNameLst>
                                      </p:cBhvr>
                                      <p:tavLst>
                                        <p:tav tm="0">
                                          <p:val>
                                            <p:strVal val="0"/>
                                          </p:val>
                                        </p:tav>
                                        <p:tav tm="100000">
                                          <p:val>
                                            <p:strVal val="#ppt_w"/>
                                          </p:val>
                                        </p:tav>
                                      </p:tavLst>
                                    </p:anim>
                                    <p:anim calcmode="lin" valueType="num">
                                      <p:cBhvr>
                                        <p:cTn id="16" dur="500" fill="hold"/>
                                        <p:tgtEl>
                                          <p:spTgt spid="3"/>
                                        </p:tgtEl>
                                        <p:attrNameLst>
                                          <p:attrName>ppt_h</p:attrName>
                                        </p:attrNameLst>
                                      </p:cBhvr>
                                      <p:tavLst>
                                        <p:tav tm="0">
                                          <p:val>
                                            <p:strVal val="0"/>
                                          </p:val>
                                        </p:tav>
                                        <p:tav tm="100000">
                                          <p:val>
                                            <p:strVal val="#ppt_h"/>
                                          </p:val>
                                        </p:tav>
                                      </p:tavLst>
                                    </p:anim>
                                    <p:animEffect transition="in" filter="fade">
                                      <p:cBhvr>
                                        <p:cTn id="17" dur="500"/>
                                        <p:tgtEl>
                                          <p:spTgt spid="3"/>
                                        </p:tgtEl>
                                      </p:cBhvr>
                                    </p:animEffect>
                                  </p:childTnLst>
                                </p:cTn>
                              </p:par>
                              <p:par>
                                <p:cTn id="18" presetID="10" presetClass="exit" presetSubtype="0" fill="hold" grpId="1" nodeType="withEffect">
                                  <p:stCondLst>
                                    <p:cond delay="500"/>
                                  </p:stCondLst>
                                  <p:childTnLst>
                                    <p:animEffect transition="out" filter="fade">
                                      <p:cBhvr>
                                        <p:cTn id="19" dur="500"/>
                                        <p:tgtEl>
                                          <p:spTgt spid="3"/>
                                        </p:tgtEl>
                                      </p:cBhvr>
                                    </p:animEffect>
                                    <p:set>
                                      <p:cBhvr>
                                        <p:cTn id="20" dur="1" fill="hold">
                                          <p:stCondLst>
                                            <p:cond delay="499"/>
                                          </p:stCondLst>
                                        </p:cTn>
                                        <p:tgtEl>
                                          <p:spTgt spid="3"/>
                                        </p:tgtEl>
                                        <p:attrNameLst>
                                          <p:attrName>style.visibility</p:attrName>
                                        </p:attrNameLst>
                                      </p:cBhvr>
                                      <p:to>
                                        <p:strVal val="hidden"/>
                                      </p:to>
                                    </p:set>
                                  </p:childTnLst>
                                </p:cTn>
                              </p:par>
                              <p:par>
                                <p:cTn id="21" presetID="53" presetClass="entr" presetSubtype="16"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p:cTn id="23" dur="500" fill="hold"/>
                                        <p:tgtEl>
                                          <p:spTgt spid="4"/>
                                        </p:tgtEl>
                                        <p:attrNameLst>
                                          <p:attrName>ppt_w</p:attrName>
                                        </p:attrNameLst>
                                      </p:cBhvr>
                                      <p:tavLst>
                                        <p:tav tm="0">
                                          <p:val>
                                            <p:strVal val="0"/>
                                          </p:val>
                                        </p:tav>
                                        <p:tav tm="100000">
                                          <p:val>
                                            <p:strVal val="#ppt_w"/>
                                          </p:val>
                                        </p:tav>
                                      </p:tavLst>
                                    </p:anim>
                                    <p:anim calcmode="lin" valueType="num">
                                      <p:cBhvr>
                                        <p:cTn id="24" dur="500" fill="hold"/>
                                        <p:tgtEl>
                                          <p:spTgt spid="4"/>
                                        </p:tgtEl>
                                        <p:attrNameLst>
                                          <p:attrName>ppt_h</p:attrName>
                                        </p:attrNameLst>
                                      </p:cBhvr>
                                      <p:tavLst>
                                        <p:tav tm="0">
                                          <p:val>
                                            <p:strVal val="0"/>
                                          </p:val>
                                        </p:tav>
                                        <p:tav tm="100000">
                                          <p:val>
                                            <p:strVal val="#ppt_h"/>
                                          </p:val>
                                        </p:tav>
                                      </p:tavLst>
                                    </p:anim>
                                    <p:animEffect transition="in" filter="fade">
                                      <p:cBhvr>
                                        <p:cTn id="25" dur="500"/>
                                        <p:tgtEl>
                                          <p:spTgt spid="4"/>
                                        </p:tgtEl>
                                      </p:cBhvr>
                                    </p:animEffect>
                                  </p:childTnLst>
                                </p:cTn>
                              </p:par>
                              <p:par>
                                <p:cTn id="26" presetID="10" presetClass="exit" presetSubtype="0" fill="hold" grpId="1" nodeType="withEffect">
                                  <p:stCondLst>
                                    <p:cond delay="250"/>
                                  </p:stCondLst>
                                  <p:childTnLst>
                                    <p:animEffect transition="out" filter="fade">
                                      <p:cBhvr>
                                        <p:cTn id="27" dur="500"/>
                                        <p:tgtEl>
                                          <p:spTgt spid="4"/>
                                        </p:tgtEl>
                                      </p:cBhvr>
                                    </p:animEffect>
                                    <p:set>
                                      <p:cBhvr>
                                        <p:cTn id="28" dur="1" fill="hold">
                                          <p:stCondLst>
                                            <p:cond delay="499"/>
                                          </p:stCondLst>
                                        </p:cTn>
                                        <p:tgtEl>
                                          <p:spTgt spid="4"/>
                                        </p:tgtEl>
                                        <p:attrNameLst>
                                          <p:attrName>style.visibility</p:attrName>
                                        </p:attrNameLst>
                                      </p:cBhvr>
                                      <p:to>
                                        <p:strVal val="hidden"/>
                                      </p:to>
                                    </p:set>
                                  </p:childTnLst>
                                </p:cTn>
                              </p:par>
                              <p:par>
                                <p:cTn id="29" presetID="53" presetClass="entr" presetSubtype="16" fill="hold" grpId="0" nodeType="withEffect">
                                  <p:stCondLst>
                                    <p:cond delay="250"/>
                                  </p:stCondLst>
                                  <p:childTnLst>
                                    <p:set>
                                      <p:cBhvr>
                                        <p:cTn id="30" dur="1" fill="hold">
                                          <p:stCondLst>
                                            <p:cond delay="0"/>
                                          </p:stCondLst>
                                        </p:cTn>
                                        <p:tgtEl>
                                          <p:spTgt spid="5"/>
                                        </p:tgtEl>
                                        <p:attrNameLst>
                                          <p:attrName>style.visibility</p:attrName>
                                        </p:attrNameLst>
                                      </p:cBhvr>
                                      <p:to>
                                        <p:strVal val="visible"/>
                                      </p:to>
                                    </p:set>
                                    <p:anim calcmode="lin" valueType="num">
                                      <p:cBhvr>
                                        <p:cTn id="31" dur="500" fill="hold"/>
                                        <p:tgtEl>
                                          <p:spTgt spid="5"/>
                                        </p:tgtEl>
                                        <p:attrNameLst>
                                          <p:attrName>ppt_w</p:attrName>
                                        </p:attrNameLst>
                                      </p:cBhvr>
                                      <p:tavLst>
                                        <p:tav tm="0">
                                          <p:val>
                                            <p:strVal val="0"/>
                                          </p:val>
                                        </p:tav>
                                        <p:tav tm="100000">
                                          <p:val>
                                            <p:strVal val="#ppt_w"/>
                                          </p:val>
                                        </p:tav>
                                      </p:tavLst>
                                    </p:anim>
                                    <p:anim calcmode="lin" valueType="num">
                                      <p:cBhvr>
                                        <p:cTn id="32" dur="500" fill="hold"/>
                                        <p:tgtEl>
                                          <p:spTgt spid="5"/>
                                        </p:tgtEl>
                                        <p:attrNameLst>
                                          <p:attrName>ppt_h</p:attrName>
                                        </p:attrNameLst>
                                      </p:cBhvr>
                                      <p:tavLst>
                                        <p:tav tm="0">
                                          <p:val>
                                            <p:strVal val="0"/>
                                          </p:val>
                                        </p:tav>
                                        <p:tav tm="100000">
                                          <p:val>
                                            <p:strVal val="#ppt_h"/>
                                          </p:val>
                                        </p:tav>
                                      </p:tavLst>
                                    </p:anim>
                                    <p:animEffect transition="in" filter="fade">
                                      <p:cBhvr>
                                        <p:cTn id="33" dur="500"/>
                                        <p:tgtEl>
                                          <p:spTgt spid="5"/>
                                        </p:tgtEl>
                                      </p:cBhvr>
                                    </p:animEffect>
                                  </p:childTnLst>
                                </p:cTn>
                              </p:par>
                              <p:par>
                                <p:cTn id="34" presetID="10" presetClass="exit" presetSubtype="0" fill="hold" grpId="1" nodeType="withEffect">
                                  <p:stCondLst>
                                    <p:cond delay="500"/>
                                  </p:stCondLst>
                                  <p:childTnLst>
                                    <p:animEffect transition="out" filter="fade">
                                      <p:cBhvr>
                                        <p:cTn id="35" dur="500"/>
                                        <p:tgtEl>
                                          <p:spTgt spid="5"/>
                                        </p:tgtEl>
                                      </p:cBhvr>
                                    </p:animEffect>
                                    <p:set>
                                      <p:cBhvr>
                                        <p:cTn id="36"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3" grpId="0" animBg="1"/>
      <p:bldP spid="3" grpId="1" animBg="1"/>
      <p:bldP spid="4" grpId="0" animBg="1"/>
      <p:bldP spid="4" grpId="1" animBg="1"/>
      <p:bldP spid="5" grpId="0" animBg="1"/>
      <p:bldP spid="5" grpId="1"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5_Callout with small Non bulleted">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C15F3536-BF65-496A-6877-C079B907E73A}"/>
              </a:ext>
            </a:extLst>
          </p:cNvPr>
          <p:cNvSpPr/>
          <p:nvPr/>
        </p:nvSpPr>
        <p:spPr>
          <a:xfrm>
            <a:off x="0" y="0"/>
            <a:ext cx="12191996" cy="2974844"/>
          </a:xfrm>
          <a:prstGeom prst="rect">
            <a:avLst/>
          </a:prstGeom>
          <a:solidFill>
            <a:srgbClr val="F2F2F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3" name="Text Placeholder 3">
            <a:extLst>
              <a:ext uri="{FF2B5EF4-FFF2-40B4-BE49-F238E27FC236}">
                <a16:creationId xmlns:a16="http://schemas.microsoft.com/office/drawing/2014/main" id="{E46EDB4C-5133-44DA-CB0E-A936A994444A}"/>
              </a:ext>
            </a:extLst>
          </p:cNvPr>
          <p:cNvSpPr txBox="1">
            <a:spLocks noGrp="1"/>
          </p:cNvSpPr>
          <p:nvPr>
            <p:ph type="body" idx="4294967295"/>
          </p:nvPr>
        </p:nvSpPr>
        <p:spPr>
          <a:xfrm>
            <a:off x="269235" y="3367881"/>
            <a:ext cx="5192777" cy="1830244"/>
          </a:xfrm>
        </p:spPr>
        <p:txBody>
          <a:bodyPr/>
          <a:lstStyle>
            <a:lvl1pPr defTabSz="914363">
              <a:spcBef>
                <a:spcPts val="1200"/>
              </a:spcBef>
              <a:defRPr lang="en-US" sz="3137">
                <a:latin typeface="Segoe UI Light"/>
              </a:defRPr>
            </a:lvl1pPr>
          </a:lstStyle>
          <a:p>
            <a:pPr lvl="0"/>
            <a:r>
              <a:rPr lang="en-US"/>
              <a:t>A short introduction</a:t>
            </a:r>
            <a:br>
              <a:rPr lang="en-US"/>
            </a:br>
            <a:r>
              <a:rPr lang="en-US"/>
              <a:t>to the data, revealing</a:t>
            </a:r>
            <a:br>
              <a:rPr lang="en-US"/>
            </a:br>
            <a:r>
              <a:rPr lang="en-US"/>
              <a:t>points one at a time, will enhance comprehension.</a:t>
            </a:r>
          </a:p>
        </p:txBody>
      </p:sp>
      <p:sp>
        <p:nvSpPr>
          <p:cNvPr id="4" name="Text Placeholder 8">
            <a:extLst>
              <a:ext uri="{FF2B5EF4-FFF2-40B4-BE49-F238E27FC236}">
                <a16:creationId xmlns:a16="http://schemas.microsoft.com/office/drawing/2014/main" id="{B4C2A4AF-BF3F-C463-1269-47673CA73AFB}"/>
              </a:ext>
            </a:extLst>
          </p:cNvPr>
          <p:cNvSpPr txBox="1">
            <a:spLocks noGrp="1"/>
          </p:cNvSpPr>
          <p:nvPr>
            <p:ph type="body" idx="4294967295"/>
          </p:nvPr>
        </p:nvSpPr>
        <p:spPr>
          <a:xfrm>
            <a:off x="6253316" y="3503953"/>
            <a:ext cx="5671767" cy="1705721"/>
          </a:xfrm>
        </p:spPr>
        <p:txBody>
          <a:bodyPr/>
          <a:lstStyle>
            <a:lvl1pPr>
              <a:defRPr sz="1961"/>
            </a:lvl1pPr>
            <a:lvl2pPr>
              <a:defRPr sz="1765"/>
            </a:lvl2pPr>
            <a:lvl3pPr>
              <a:defRPr sz="1568"/>
            </a:lvl3pPr>
            <a:lvl4pPr>
              <a:defRPr sz="1372"/>
            </a:lvl4pPr>
            <a:lvl5pPr>
              <a:defRPr sz="1372"/>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Picture Placeholder 2">
            <a:extLst>
              <a:ext uri="{FF2B5EF4-FFF2-40B4-BE49-F238E27FC236}">
                <a16:creationId xmlns:a16="http://schemas.microsoft.com/office/drawing/2014/main" id="{ADE90C68-ACAF-286F-AB24-D98DB9E56959}"/>
              </a:ext>
            </a:extLst>
          </p:cNvPr>
          <p:cNvSpPr txBox="1">
            <a:spLocks noGrp="1"/>
          </p:cNvSpPr>
          <p:nvPr>
            <p:ph type="pic" idx="4294967295"/>
          </p:nvPr>
        </p:nvSpPr>
        <p:spPr>
          <a:xfrm>
            <a:off x="0" y="0"/>
            <a:ext cx="12191996" cy="2974844"/>
          </a:xfrm>
          <a:blipFill>
            <a:blip r:embed="rId2"/>
            <a:stretch>
              <a:fillRect/>
            </a:stretch>
          </a:blipFill>
        </p:spPr>
        <p:txBody>
          <a:bodyPr anchor="ctr">
            <a:noAutofit/>
          </a:bodyPr>
          <a:lstStyle>
            <a:lvl1pPr>
              <a:defRPr/>
            </a:lvl1pPr>
          </a:lstStyle>
          <a:p>
            <a:pPr lvl="0"/>
            <a:r>
              <a:rPr lang="en-GB"/>
              <a:t>Click icon to add picture</a:t>
            </a:r>
            <a:endParaRPr lang="en-US"/>
          </a:p>
        </p:txBody>
      </p:sp>
      <p:sp>
        <p:nvSpPr>
          <p:cNvPr id="6" name="TextBox 11">
            <a:hlinkClick r:id="rId3"/>
            <a:extLst>
              <a:ext uri="{FF2B5EF4-FFF2-40B4-BE49-F238E27FC236}">
                <a16:creationId xmlns:a16="http://schemas.microsoft.com/office/drawing/2014/main" id="{EC5F9A23-4FF5-2484-1612-31AC7859FC56}"/>
              </a:ext>
            </a:extLst>
          </p:cNvPr>
          <p:cNvSpPr txBox="1"/>
          <p:nvPr/>
        </p:nvSpPr>
        <p:spPr>
          <a:xfrm>
            <a:off x="9089200" y="6298103"/>
            <a:ext cx="2466219" cy="367872"/>
          </a:xfrm>
          <a:prstGeom prst="rect">
            <a:avLst/>
          </a:prstGeom>
          <a:solidFill>
            <a:srgbClr val="004568"/>
          </a:solid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0" cap="none" spc="0" baseline="0">
                <a:solidFill>
                  <a:srgbClr val="FFFFFF"/>
                </a:solidFill>
                <a:uFillTx/>
                <a:latin typeface="Segoe UI"/>
              </a:rPr>
              <a:t>Neal Creative  | click &amp; </a:t>
            </a:r>
            <a:r>
              <a:rPr lang="en-US" sz="1100" b="1" i="0" u="none" strike="noStrike" kern="0" cap="none" spc="0" baseline="0">
                <a:solidFill>
                  <a:srgbClr val="FFFFFF"/>
                </a:solidFill>
                <a:uFillTx/>
                <a:latin typeface="Segoe UI"/>
              </a:rPr>
              <a:t>Learn more</a:t>
            </a:r>
          </a:p>
        </p:txBody>
      </p:sp>
      <p:sp>
        <p:nvSpPr>
          <p:cNvPr id="7" name="Title 1">
            <a:extLst>
              <a:ext uri="{FF2B5EF4-FFF2-40B4-BE49-F238E27FC236}">
                <a16:creationId xmlns:a16="http://schemas.microsoft.com/office/drawing/2014/main" id="{D704E128-FCFC-D1F1-FA42-706E4CB65939}"/>
              </a:ext>
            </a:extLst>
          </p:cNvPr>
          <p:cNvSpPr txBox="1">
            <a:spLocks noGrp="1"/>
          </p:cNvSpPr>
          <p:nvPr>
            <p:ph type="title"/>
          </p:nvPr>
        </p:nvSpPr>
        <p:spPr>
          <a:xfrm>
            <a:off x="304796" y="419096"/>
            <a:ext cx="8917576" cy="625925"/>
          </a:xfrm>
        </p:spPr>
        <p:txBody>
          <a:bodyPr/>
          <a:lstStyle>
            <a:lvl1pPr>
              <a:defRPr lang="en-US"/>
            </a:lvl1pPr>
          </a:lstStyle>
          <a:p>
            <a:pPr lvl="0"/>
            <a:r>
              <a:rPr lang="en-US"/>
              <a:t>CLICK TO EDIT MASTER TITLE STYLE</a:t>
            </a:r>
          </a:p>
        </p:txBody>
      </p:sp>
      <p:sp>
        <p:nvSpPr>
          <p:cNvPr id="8" name="Slide Number Placeholder 7">
            <a:extLst>
              <a:ext uri="{FF2B5EF4-FFF2-40B4-BE49-F238E27FC236}">
                <a16:creationId xmlns:a16="http://schemas.microsoft.com/office/drawing/2014/main" id="{448CCD69-C845-DC61-218A-C073242749DD}"/>
              </a:ext>
            </a:extLst>
          </p:cNvPr>
          <p:cNvSpPr txBox="1">
            <a:spLocks noGrp="1"/>
          </p:cNvSpPr>
          <p:nvPr>
            <p:ph type="sldNum" sz="quarter" idx="8"/>
          </p:nvPr>
        </p:nvSpPr>
        <p:spPr>
          <a:xfrm>
            <a:off x="11668594" y="6484933"/>
            <a:ext cx="523402" cy="365129"/>
          </a:xfrm>
        </p:spPr>
        <p:txBody>
          <a:bodyPr/>
          <a:lstStyle>
            <a:lvl1pPr>
              <a:defRPr/>
            </a:lvl1pPr>
          </a:lstStyle>
          <a:p>
            <a:pPr lvl="0"/>
            <a:fld id="{562DC1DF-5868-4A6B-9A5F-662898035686}" type="slidenum">
              <a:t>‹#›</a:t>
            </a:fld>
            <a:endParaRPr lang="en-US"/>
          </a:p>
        </p:txBody>
      </p:sp>
      <p:sp>
        <p:nvSpPr>
          <p:cNvPr id="9" name="TextBox 12">
            <a:hlinkClick r:id="rId4"/>
            <a:extLst>
              <a:ext uri="{FF2B5EF4-FFF2-40B4-BE49-F238E27FC236}">
                <a16:creationId xmlns:a16="http://schemas.microsoft.com/office/drawing/2014/main" id="{96B8AF77-7D30-7FA3-D55C-B2E397920E6A}"/>
              </a:ext>
            </a:extLst>
          </p:cNvPr>
          <p:cNvSpPr txBox="1"/>
          <p:nvPr/>
        </p:nvSpPr>
        <p:spPr>
          <a:xfrm>
            <a:off x="191612" y="6337797"/>
            <a:ext cx="1209659" cy="346237"/>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BFBFBF"/>
                </a:solidFill>
                <a:uFillTx/>
                <a:latin typeface="Segoe UI"/>
              </a:rPr>
              <a:t>Neal Creative </a:t>
            </a:r>
            <a:r>
              <a:rPr lang="en-US" sz="900" b="0" i="0" u="none" strike="noStrike" kern="1200" cap="none" spc="0" baseline="0">
                <a:solidFill>
                  <a:srgbClr val="BFBFBF"/>
                </a:solidFill>
                <a:uFillTx/>
                <a:latin typeface="Segoe UI"/>
              </a:rPr>
              <a:t>©</a:t>
            </a:r>
            <a:r>
              <a:rPr lang="en-US" sz="1000" b="0" i="0" u="none" strike="noStrike" kern="1200" cap="none" spc="0" baseline="0">
                <a:solidFill>
                  <a:srgbClr val="BFBFBF"/>
                </a:solidFill>
                <a:uFillTx/>
                <a:latin typeface="Segoe UI"/>
              </a:rPr>
              <a:t> </a:t>
            </a:r>
            <a:endParaRPr lang="en-US" sz="1000" b="1" i="0" u="none" strike="noStrike" kern="1200" cap="none" spc="0" baseline="0">
              <a:solidFill>
                <a:srgbClr val="BFBFBF"/>
              </a:solidFill>
              <a:uFillTx/>
              <a:latin typeface="Segoe UI"/>
            </a:endParaRPr>
          </a:p>
        </p:txBody>
      </p:sp>
    </p:spTree>
    <p:extLst>
      <p:ext uri="{BB962C8B-B14F-4D97-AF65-F5344CB8AC3E}">
        <p14:creationId xmlns:p14="http://schemas.microsoft.com/office/powerpoint/2010/main" val="2170197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0F8FD"/>
            </a:gs>
            <a:gs pos="100000">
              <a:srgbClr val="74C4E9"/>
            </a:gs>
          </a:gsLst>
          <a:lin ang="5400000"/>
        </a:gradFill>
        <a:effectLst/>
      </p:bgPr>
    </p:bg>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F01F62A9-5F70-F497-7C2F-4F07903128B5}"/>
              </a:ext>
            </a:extLst>
          </p:cNvPr>
          <p:cNvSpPr txBox="1">
            <a:spLocks noGrp="1"/>
          </p:cNvSpPr>
          <p:nvPr>
            <p:ph type="body" idx="1"/>
          </p:nvPr>
        </p:nvSpPr>
        <p:spPr>
          <a:xfrm>
            <a:off x="304796" y="1275350"/>
            <a:ext cx="11658600" cy="1870770"/>
          </a:xfrm>
          <a:prstGeom prst="rect">
            <a:avLst/>
          </a:prstGeom>
          <a:noFill/>
          <a:ln>
            <a:noFill/>
          </a:ln>
        </p:spPr>
        <p:txBody>
          <a:bodyPr vert="horz" wrap="square" lIns="91440" tIns="45720" rIns="91440" bIns="45720" anchor="t" anchorCtr="0" compatLnSpc="1">
            <a:sp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Title Placeholder 3">
            <a:extLst>
              <a:ext uri="{FF2B5EF4-FFF2-40B4-BE49-F238E27FC236}">
                <a16:creationId xmlns:a16="http://schemas.microsoft.com/office/drawing/2014/main" id="{5494B4BC-C42C-AE76-338A-0D07E1655D75}"/>
              </a:ext>
            </a:extLst>
          </p:cNvPr>
          <p:cNvSpPr txBox="1">
            <a:spLocks noGrp="1"/>
          </p:cNvSpPr>
          <p:nvPr>
            <p:ph type="title"/>
          </p:nvPr>
        </p:nvSpPr>
        <p:spPr>
          <a:xfrm>
            <a:off x="304796" y="419096"/>
            <a:ext cx="11658600" cy="590931"/>
          </a:xfrm>
          <a:prstGeom prst="rect">
            <a:avLst/>
          </a:prstGeom>
          <a:noFill/>
          <a:ln>
            <a:noFill/>
          </a:ln>
        </p:spPr>
        <p:txBody>
          <a:bodyPr vert="horz" wrap="square" lIns="91440" tIns="45720" rIns="91440" bIns="45720" anchor="t" anchorCtr="0" compatLnSpc="1">
            <a:spAutoFit/>
          </a:bodyPr>
          <a:lstStyle/>
          <a:p>
            <a:pPr lvl="0"/>
            <a:r>
              <a:rPr lang="en-GB"/>
              <a:t>Click to edit Master title style</a:t>
            </a:r>
            <a:endParaRPr lang="en-US"/>
          </a:p>
        </p:txBody>
      </p:sp>
      <p:sp>
        <p:nvSpPr>
          <p:cNvPr id="4" name="Slide Number Placeholder 7">
            <a:extLst>
              <a:ext uri="{FF2B5EF4-FFF2-40B4-BE49-F238E27FC236}">
                <a16:creationId xmlns:a16="http://schemas.microsoft.com/office/drawing/2014/main" id="{CA606265-0E4A-2349-1B85-4650B7EC7899}"/>
              </a:ext>
            </a:extLst>
          </p:cNvPr>
          <p:cNvSpPr txBox="1">
            <a:spLocks noGrp="1"/>
          </p:cNvSpPr>
          <p:nvPr>
            <p:ph type="sldNum" sz="quarter" idx="4"/>
          </p:nvPr>
        </p:nvSpPr>
        <p:spPr>
          <a:xfrm>
            <a:off x="11668594" y="6484933"/>
            <a:ext cx="523402" cy="365129"/>
          </a:xfrm>
          <a:prstGeom prst="rect">
            <a:avLst/>
          </a:prstGeom>
          <a:noFill/>
          <a:ln>
            <a:noFill/>
          </a:ln>
        </p:spPr>
        <p:txBody>
          <a:bodyPr vert="horz" wrap="non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74AF"/>
                </a:solidFill>
                <a:uFillTx/>
                <a:latin typeface="Segoe UI"/>
              </a:defRPr>
            </a:lvl1pPr>
          </a:lstStyle>
          <a:p>
            <a:pPr lvl="0"/>
            <a:fld id="{3D21AE2F-2762-42DD-B85D-D0C6549650B1}"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Lst>
  <p:txStyles>
    <p:titleStyle>
      <a:lvl1pPr marL="0" marR="0" lvl="0" indent="0" algn="l" defTabSz="914400" rtl="0" fontAlgn="auto" hangingPunct="1">
        <a:lnSpc>
          <a:spcPct val="90000"/>
        </a:lnSpc>
        <a:spcBef>
          <a:spcPts val="0"/>
        </a:spcBef>
        <a:spcAft>
          <a:spcPts val="0"/>
        </a:spcAft>
        <a:buNone/>
        <a:tabLst/>
        <a:defRPr lang="en-GB" sz="3600" b="0" i="0" u="none" strike="noStrike" kern="1200" cap="none" spc="300" baseline="0">
          <a:solidFill>
            <a:srgbClr val="000000"/>
          </a:solidFill>
          <a:uFillTx/>
          <a:latin typeface="Segoe UI Semibold" pitchFamily="34"/>
          <a:cs typeface="Segoe UI Semibold" pitchFamily="34"/>
        </a:defRPr>
      </a:lvl1pPr>
    </p:titleStyle>
    <p:bodyStyle>
      <a:lvl1pPr marL="0" marR="0" lvl="0" indent="0" algn="l" defTabSz="914400" rtl="0" fontAlgn="auto" hangingPunct="1">
        <a:lnSpc>
          <a:spcPct val="90000"/>
        </a:lnSpc>
        <a:spcBef>
          <a:spcPts val="1000"/>
        </a:spcBef>
        <a:spcAft>
          <a:spcPts val="0"/>
        </a:spcAft>
        <a:buNone/>
        <a:tabLst/>
        <a:defRPr lang="en-GB" sz="2400" b="1" i="0" u="none" strike="noStrike" kern="1200" cap="none" spc="0" baseline="0">
          <a:solidFill>
            <a:srgbClr val="000000"/>
          </a:solidFill>
          <a:uFillTx/>
          <a:latin typeface="Segoe UI"/>
        </a:defRPr>
      </a:lvl1pPr>
      <a:lvl2pPr marL="0" marR="0" lvl="1" indent="0" algn="l" defTabSz="914400" rtl="0" fontAlgn="auto" hangingPunct="1">
        <a:lnSpc>
          <a:spcPct val="90000"/>
        </a:lnSpc>
        <a:spcBef>
          <a:spcPts val="500"/>
        </a:spcBef>
        <a:spcAft>
          <a:spcPts val="0"/>
        </a:spcAft>
        <a:buNone/>
        <a:tabLst/>
        <a:defRPr lang="en-GB" sz="2000" b="0" i="0" u="none" strike="noStrike" kern="1200" cap="none" spc="0" baseline="0">
          <a:solidFill>
            <a:srgbClr val="595959"/>
          </a:solidFill>
          <a:uFillTx/>
          <a:latin typeface="Segoe UI"/>
        </a:defRPr>
      </a:lvl2pPr>
      <a:lvl3pPr marL="0" marR="0" lvl="2" indent="0" algn="l" defTabSz="914400" rtl="0" fontAlgn="auto" hangingPunct="1">
        <a:lnSpc>
          <a:spcPct val="90000"/>
        </a:lnSpc>
        <a:spcBef>
          <a:spcPts val="1200"/>
        </a:spcBef>
        <a:spcAft>
          <a:spcPts val="1200"/>
        </a:spcAft>
        <a:buNone/>
        <a:tabLst/>
        <a:defRPr lang="en-GB" sz="2000" b="1" i="0" u="none" strike="noStrike" kern="1200" cap="none" spc="0" baseline="0">
          <a:solidFill>
            <a:srgbClr val="0074AF"/>
          </a:solidFill>
          <a:uFillTx/>
          <a:latin typeface="Segoe UI"/>
        </a:defRPr>
      </a:lvl3pPr>
      <a:lvl4pPr marL="0" marR="0" lvl="3" indent="0" algn="l" defTabSz="914400" rtl="0" fontAlgn="auto" hangingPunct="1">
        <a:lnSpc>
          <a:spcPct val="90000"/>
        </a:lnSpc>
        <a:spcBef>
          <a:spcPts val="0"/>
        </a:spcBef>
        <a:spcAft>
          <a:spcPts val="600"/>
        </a:spcAft>
        <a:buNone/>
        <a:tabLst/>
        <a:defRPr lang="en-GB" sz="1600" b="0" i="0" u="none" strike="noStrike" kern="1200" cap="none" spc="0" baseline="0">
          <a:solidFill>
            <a:srgbClr val="262626"/>
          </a:solidFill>
          <a:uFillTx/>
          <a:latin typeface="Segoe UI"/>
        </a:defRPr>
      </a:lvl4pPr>
      <a:lvl5pPr marL="0" marR="0" lvl="4" indent="0" algn="l" defTabSz="914400" rtl="0" fontAlgn="auto" hangingPunct="1">
        <a:lnSpc>
          <a:spcPct val="90000"/>
        </a:lnSpc>
        <a:spcBef>
          <a:spcPts val="0"/>
        </a:spcBef>
        <a:spcAft>
          <a:spcPts val="1200"/>
        </a:spcAft>
        <a:buNone/>
        <a:tabLst/>
        <a:defRPr lang="en-GB" sz="1600" b="0" i="0" u="none" strike="noStrike" kern="1200" cap="none" spc="0" baseline="0">
          <a:solidFill>
            <a:srgbClr val="262626"/>
          </a:solidFill>
          <a:uFillTx/>
          <a:latin typeface="Segoe U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0.xm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9.xml"/><Relationship Id="rId4" Type="http://schemas.openxmlformats.org/officeDocument/2006/relationships/image" Target="../media/image3.jpeg"/></Relationships>
</file>

<file path=ppt/slides/_rels/slide13.xml.rels><?xml version="1.0" encoding="UTF-8" standalone="yes"?>
<Relationships xmlns="http://schemas.openxmlformats.org/package/2006/relationships"><Relationship Id="rId8" Type="http://schemas.openxmlformats.org/officeDocument/2006/relationships/hyperlink" Target="https://www.uwtsd.ac.uk/wahpl/health-and-physical-literacy-research" TargetMode="External"/><Relationship Id="rId3" Type="http://schemas.openxmlformats.org/officeDocument/2006/relationships/hyperlink" Target="https://doi.org/10.1007/s11625-024-01494-6" TargetMode="External"/><Relationship Id="rId7" Type="http://schemas.openxmlformats.org/officeDocument/2006/relationships/hyperlink" Target="https://www.england.nhs.uk/personalisedcare/social-prescribing/"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www.england.nhs.uk/long-term-plan/" TargetMode="External"/><Relationship Id="rId11" Type="http://schemas.openxmlformats.org/officeDocument/2006/relationships/hyperlink" Target="https://www.who.int/news-room/fact-sheets/detail/climate-change-and-health" TargetMode="External"/><Relationship Id="rId5" Type="http://schemas.openxmlformats.org/officeDocument/2006/relationships/hyperlink" Target="https://www.instituteofhealthequity.org/resources-reports/marmot-review-10-years-on" TargetMode="External"/><Relationship Id="rId10" Type="http://schemas.openxmlformats.org/officeDocument/2006/relationships/hyperlink" Target="https://sustainabledevelopment.un.org/milestones/wced" TargetMode="External"/><Relationship Id="rId4" Type="http://schemas.openxmlformats.org/officeDocument/2006/relationships/hyperlink" Target="https://doi.org/10.1177/00333549141291s206" TargetMode="External"/><Relationship Id="rId9" Type="http://schemas.openxmlformats.org/officeDocument/2006/relationships/hyperlink" Target="https://sdgs.un.org/2030agenda"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22">
    <p:spTree>
      <p:nvGrpSpPr>
        <p:cNvPr id="1" name=""/>
        <p:cNvGrpSpPr/>
        <p:nvPr/>
      </p:nvGrpSpPr>
      <p:grpSpPr>
        <a:xfrm>
          <a:off x="0" y="0"/>
          <a:ext cx="0" cy="0"/>
          <a:chOff x="0" y="0"/>
          <a:chExt cx="0" cy="0"/>
        </a:xfrm>
      </p:grpSpPr>
      <p:pic>
        <p:nvPicPr>
          <p:cNvPr id="2" name="Picture Placeholder 30">
            <a:extLst>
              <a:ext uri="{FF2B5EF4-FFF2-40B4-BE49-F238E27FC236}">
                <a16:creationId xmlns:a16="http://schemas.microsoft.com/office/drawing/2014/main" id="{C49E1A41-934E-C768-A276-DB38CCF06BB3}"/>
              </a:ext>
            </a:extLst>
          </p:cNvPr>
          <p:cNvPicPr>
            <a:picLocks noGrp="1" noChangeAspect="1"/>
          </p:cNvPicPr>
          <p:nvPr>
            <p:ph type="pic" idx="4294967295"/>
          </p:nvPr>
        </p:nvPicPr>
        <p:blipFill>
          <a:blip r:embed="rId3"/>
          <a:srcRect/>
          <a:stretch>
            <a:fillRect/>
          </a:stretch>
        </p:blipFill>
        <p:spPr>
          <a:xfrm>
            <a:off x="0" y="0"/>
            <a:ext cx="12191996" cy="6858000"/>
          </a:xfrm>
        </p:spPr>
      </p:pic>
      <p:sp>
        <p:nvSpPr>
          <p:cNvPr id="3" name="Rectangle 3">
            <a:extLst>
              <a:ext uri="{FF2B5EF4-FFF2-40B4-BE49-F238E27FC236}">
                <a16:creationId xmlns:a16="http://schemas.microsoft.com/office/drawing/2014/main" id="{F5C5F866-4D22-7298-5121-01960270A6F2}"/>
              </a:ext>
            </a:extLst>
          </p:cNvPr>
          <p:cNvSpPr/>
          <p:nvPr/>
        </p:nvSpPr>
        <p:spPr>
          <a:xfrm>
            <a:off x="12883" y="27496"/>
            <a:ext cx="12191996" cy="6858000"/>
          </a:xfrm>
          <a:prstGeom prst="rect">
            <a:avLst/>
          </a:prstGeom>
          <a:solidFill>
            <a:srgbClr val="000000">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4" name="Oval 13">
            <a:extLst>
              <a:ext uri="{FF2B5EF4-FFF2-40B4-BE49-F238E27FC236}">
                <a16:creationId xmlns:a16="http://schemas.microsoft.com/office/drawing/2014/main" id="{062F6285-36D4-A08B-87E1-DE0A6159A7C9}"/>
              </a:ext>
            </a:extLst>
          </p:cNvPr>
          <p:cNvSpPr/>
          <p:nvPr/>
        </p:nvSpPr>
        <p:spPr>
          <a:xfrm>
            <a:off x="1219937" y="-739447"/>
            <a:ext cx="9107552" cy="903443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9046" cap="flat">
            <a:solidFill>
              <a:srgbClr val="75D1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Segoe UI"/>
            </a:endParaRPr>
          </a:p>
        </p:txBody>
      </p:sp>
      <p:sp>
        <p:nvSpPr>
          <p:cNvPr id="5" name="Oval 14">
            <a:extLst>
              <a:ext uri="{FF2B5EF4-FFF2-40B4-BE49-F238E27FC236}">
                <a16:creationId xmlns:a16="http://schemas.microsoft.com/office/drawing/2014/main" id="{FC7019C7-9377-1148-B00F-EA0DD9D884CB}"/>
              </a:ext>
            </a:extLst>
          </p:cNvPr>
          <p:cNvSpPr/>
          <p:nvPr/>
        </p:nvSpPr>
        <p:spPr>
          <a:xfrm>
            <a:off x="1219937" y="-739447"/>
            <a:ext cx="9107552" cy="903443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9046" cap="flat">
            <a:solidFill>
              <a:srgbClr val="75D1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Segoe UI"/>
            </a:endParaRPr>
          </a:p>
        </p:txBody>
      </p:sp>
      <p:sp>
        <p:nvSpPr>
          <p:cNvPr id="6" name="Oval 15">
            <a:extLst>
              <a:ext uri="{FF2B5EF4-FFF2-40B4-BE49-F238E27FC236}">
                <a16:creationId xmlns:a16="http://schemas.microsoft.com/office/drawing/2014/main" id="{15BB9BCF-833B-1B92-0129-6EA0FC0ABFBF}"/>
              </a:ext>
            </a:extLst>
          </p:cNvPr>
          <p:cNvSpPr/>
          <p:nvPr/>
        </p:nvSpPr>
        <p:spPr>
          <a:xfrm>
            <a:off x="1219937" y="-739447"/>
            <a:ext cx="9107552" cy="903443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9046" cap="flat">
            <a:solidFill>
              <a:srgbClr val="75D1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Segoe UI"/>
            </a:endParaRPr>
          </a:p>
        </p:txBody>
      </p:sp>
      <p:sp>
        <p:nvSpPr>
          <p:cNvPr id="7" name="Oval 9">
            <a:extLst>
              <a:ext uri="{FF2B5EF4-FFF2-40B4-BE49-F238E27FC236}">
                <a16:creationId xmlns:a16="http://schemas.microsoft.com/office/drawing/2014/main" id="{6C06F32A-065F-A2B8-8CA3-F255CBCECC2B}"/>
              </a:ext>
            </a:extLst>
          </p:cNvPr>
          <p:cNvSpPr/>
          <p:nvPr/>
        </p:nvSpPr>
        <p:spPr>
          <a:xfrm>
            <a:off x="5907636" y="3213969"/>
            <a:ext cx="2805808" cy="278328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9046" cap="flat">
            <a:solidFill>
              <a:srgbClr val="75D1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Segoe UI"/>
            </a:endParaRPr>
          </a:p>
        </p:txBody>
      </p:sp>
      <p:sp>
        <p:nvSpPr>
          <p:cNvPr id="8" name="Oval 10">
            <a:extLst>
              <a:ext uri="{FF2B5EF4-FFF2-40B4-BE49-F238E27FC236}">
                <a16:creationId xmlns:a16="http://schemas.microsoft.com/office/drawing/2014/main" id="{FB18CD5F-8EDD-EEA4-1FF8-5573D544F5AF}"/>
              </a:ext>
            </a:extLst>
          </p:cNvPr>
          <p:cNvSpPr/>
          <p:nvPr/>
        </p:nvSpPr>
        <p:spPr>
          <a:xfrm>
            <a:off x="5907636" y="3213969"/>
            <a:ext cx="2805808" cy="278328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9046" cap="flat">
            <a:solidFill>
              <a:srgbClr val="75D1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Segoe UI"/>
            </a:endParaRPr>
          </a:p>
        </p:txBody>
      </p:sp>
      <p:sp>
        <p:nvSpPr>
          <p:cNvPr id="9" name="Oval 11">
            <a:extLst>
              <a:ext uri="{FF2B5EF4-FFF2-40B4-BE49-F238E27FC236}">
                <a16:creationId xmlns:a16="http://schemas.microsoft.com/office/drawing/2014/main" id="{83456674-AEBC-CB24-2238-9DAFC7FC5A46}"/>
              </a:ext>
            </a:extLst>
          </p:cNvPr>
          <p:cNvSpPr/>
          <p:nvPr/>
        </p:nvSpPr>
        <p:spPr>
          <a:xfrm>
            <a:off x="5907636" y="3213969"/>
            <a:ext cx="2805808" cy="278328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9046" cap="flat">
            <a:solidFill>
              <a:srgbClr val="75D1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Segoe UI"/>
            </a:endParaRPr>
          </a:p>
        </p:txBody>
      </p:sp>
      <p:sp>
        <p:nvSpPr>
          <p:cNvPr id="10" name="Title 6">
            <a:extLst>
              <a:ext uri="{FF2B5EF4-FFF2-40B4-BE49-F238E27FC236}">
                <a16:creationId xmlns:a16="http://schemas.microsoft.com/office/drawing/2014/main" id="{4A62692E-E665-87CD-6AF0-203459D6ED8F}"/>
              </a:ext>
            </a:extLst>
          </p:cNvPr>
          <p:cNvSpPr txBox="1"/>
          <p:nvPr/>
        </p:nvSpPr>
        <p:spPr>
          <a:xfrm>
            <a:off x="1679953" y="3280602"/>
            <a:ext cx="5909264" cy="874202"/>
          </a:xfrm>
          <a:prstGeom prst="rect">
            <a:avLst/>
          </a:prstGeom>
          <a:noFill/>
          <a:ln cap="flat">
            <a:noFill/>
          </a:ln>
        </p:spPr>
        <p:txBody>
          <a:bodyPr vert="horz" wrap="square" lIns="91440" tIns="0" rIns="91440" bIns="0" anchor="ctr" anchorCtr="1" compatLnSpc="1">
            <a:noAutofit/>
          </a:bodyPr>
          <a:lstStyle/>
          <a:p>
            <a:pPr marL="0" marR="0" lvl="0" indent="0" algn="ctr"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endParaRPr lang="en-US" sz="8800" b="1" i="0" u="none" strike="noStrike" kern="1200" cap="none" spc="-300" baseline="0">
              <a:solidFill>
                <a:srgbClr val="000000"/>
              </a:solidFill>
              <a:uFillTx/>
              <a:latin typeface="Segoe UI"/>
              <a:cs typeface="Segoe UI Semilight" pitchFamily="34"/>
            </a:endParaRPr>
          </a:p>
        </p:txBody>
      </p:sp>
      <p:sp>
        <p:nvSpPr>
          <p:cNvPr id="11" name="Title 6">
            <a:extLst>
              <a:ext uri="{FF2B5EF4-FFF2-40B4-BE49-F238E27FC236}">
                <a16:creationId xmlns:a16="http://schemas.microsoft.com/office/drawing/2014/main" id="{1B5F8EF2-B8FF-8D55-3A68-5A357387F989}"/>
              </a:ext>
            </a:extLst>
          </p:cNvPr>
          <p:cNvSpPr txBox="1">
            <a:spLocks noGrp="1"/>
          </p:cNvSpPr>
          <p:nvPr>
            <p:ph type="title"/>
          </p:nvPr>
        </p:nvSpPr>
        <p:spPr>
          <a:xfrm>
            <a:off x="941137" y="1072417"/>
            <a:ext cx="8804364" cy="5410715"/>
          </a:xfrm>
        </p:spPr>
        <p:txBody>
          <a:bodyPr/>
          <a:lstStyle/>
          <a:p>
            <a:pPr lvl="0"/>
            <a:r>
              <a:rPr lang="en-US" sz="3200"/>
              <a:t>Health, Wellbeing and Sustainable Development (BMHP6030)</a:t>
            </a:r>
            <a:br>
              <a:rPr lang="en-US" sz="3200"/>
            </a:br>
            <a:br>
              <a:rPr lang="en-US" sz="3200"/>
            </a:br>
            <a:br>
              <a:rPr lang="en-US" sz="3200"/>
            </a:br>
            <a:r>
              <a:rPr lang="en-US" sz="3200"/>
              <a:t>Student name: Katarzyna Gluba</a:t>
            </a:r>
            <a:br>
              <a:rPr lang="en-US" sz="3200"/>
            </a:br>
            <a:r>
              <a:rPr lang="en-US" sz="3200"/>
              <a:t>Student ID: 2316845</a:t>
            </a:r>
            <a:br>
              <a:rPr lang="en-US" sz="3200"/>
            </a:br>
            <a:br>
              <a:rPr lang="en-US" sz="3200"/>
            </a:br>
            <a:r>
              <a:rPr lang="en-US" sz="3200"/>
              <a:t>Lecture name: Dr Itse Olaoye</a:t>
            </a:r>
            <a:br>
              <a:rPr lang="en-US" sz="3200"/>
            </a:br>
            <a:br>
              <a:rPr lang="en-US" sz="3200"/>
            </a:br>
            <a:r>
              <a:rPr lang="en-US" sz="3200"/>
              <a:t>Submission date:24</a:t>
            </a:r>
            <a:r>
              <a:rPr lang="en-US" sz="3200" baseline="30000"/>
              <a:t>th</a:t>
            </a:r>
            <a:r>
              <a:rPr lang="en-US" sz="3200"/>
              <a:t> of July 2026</a:t>
            </a:r>
            <a:br>
              <a:rPr lang="en-US" sz="3200"/>
            </a:br>
            <a:br>
              <a:rPr lang="en-US" sz="3200"/>
            </a:br>
            <a:endParaRPr lang="en-US" sz="3200"/>
          </a:p>
        </p:txBody>
      </p:sp>
      <p:sp>
        <p:nvSpPr>
          <p:cNvPr id="12" name="Slide Number Placeholder 2">
            <a:extLst>
              <a:ext uri="{FF2B5EF4-FFF2-40B4-BE49-F238E27FC236}">
                <a16:creationId xmlns:a16="http://schemas.microsoft.com/office/drawing/2014/main" id="{DCF6A006-49DA-5A8C-A9C7-F68009CF0810}"/>
              </a:ext>
            </a:extLst>
          </p:cNvPr>
          <p:cNvSpPr txBox="1"/>
          <p:nvPr/>
        </p:nvSpPr>
        <p:spPr>
          <a:xfrm>
            <a:off x="11747689" y="6465384"/>
            <a:ext cx="431423" cy="365129"/>
          </a:xfrm>
          <a:prstGeom prst="rect">
            <a:avLst/>
          </a:prstGeom>
          <a:noFill/>
          <a:ln cap="flat">
            <a:noFill/>
          </a:ln>
        </p:spPr>
        <p:txBody>
          <a:bodyPr vert="horz" wrap="non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5A77187-3F03-4C20-A428-A2475CB44F03}" type="slidenum">
              <a:t>1</a:t>
            </a:fld>
            <a:endParaRPr lang="en-US" sz="1200" b="0" i="0" u="none" strike="noStrike" kern="1200" cap="none" spc="0" baseline="0">
              <a:solidFill>
                <a:srgbClr val="00B0F0"/>
              </a:solidFill>
              <a:uFillTx/>
              <a:latin typeface="Segoe UI"/>
            </a:endParaRP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strVal val="0"/>
                                          </p:val>
                                        </p:tav>
                                        <p:tav tm="100000">
                                          <p:val>
                                            <p:strVal val="#ppt_w"/>
                                          </p:val>
                                        </p:tav>
                                      </p:tavLst>
                                    </p:anim>
                                    <p:anim calcmode="lin" valueType="num">
                                      <p:cBhvr>
                                        <p:cTn id="8" dur="500" fill="hold"/>
                                        <p:tgtEl>
                                          <p:spTgt spid="4"/>
                                        </p:tgtEl>
                                        <p:attrNameLst>
                                          <p:attrName>ppt_h</p:attrName>
                                        </p:attrNameLst>
                                      </p:cBhvr>
                                      <p:tavLst>
                                        <p:tav tm="0">
                                          <p:val>
                                            <p:strVal val="0"/>
                                          </p:val>
                                        </p:tav>
                                        <p:tav tm="100000">
                                          <p:val>
                                            <p:strVal val="#ppt_h"/>
                                          </p:val>
                                        </p:tav>
                                      </p:tavLst>
                                    </p:anim>
                                    <p:animEffect transition="in" filter="fade">
                                      <p:cBhvr>
                                        <p:cTn id="9" dur="500"/>
                                        <p:tgtEl>
                                          <p:spTgt spid="4"/>
                                        </p:tgtEl>
                                      </p:cBhvr>
                                    </p:animEffect>
                                  </p:childTnLst>
                                </p:cTn>
                              </p:par>
                              <p:par>
                                <p:cTn id="10" presetID="10" presetClass="exit" presetSubtype="0" fill="hold" grpId="1" nodeType="withEffect">
                                  <p:stCondLst>
                                    <p:cond delay="25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par>
                                <p:cTn id="13" presetID="53" presetClass="entr" presetSubtype="16" fill="hold" grpId="0" nodeType="withEffect">
                                  <p:stCondLst>
                                    <p:cond delay="250"/>
                                  </p:stCondLst>
                                  <p:childTnLst>
                                    <p:set>
                                      <p:cBhvr>
                                        <p:cTn id="14" dur="1" fill="hold">
                                          <p:stCondLst>
                                            <p:cond delay="0"/>
                                          </p:stCondLst>
                                        </p:cTn>
                                        <p:tgtEl>
                                          <p:spTgt spid="5"/>
                                        </p:tgtEl>
                                        <p:attrNameLst>
                                          <p:attrName>style.visibility</p:attrName>
                                        </p:attrNameLst>
                                      </p:cBhvr>
                                      <p:to>
                                        <p:strVal val="visible"/>
                                      </p:to>
                                    </p:set>
                                    <p:anim calcmode="lin" valueType="num">
                                      <p:cBhvr>
                                        <p:cTn id="15" dur="500" fill="hold"/>
                                        <p:tgtEl>
                                          <p:spTgt spid="5"/>
                                        </p:tgtEl>
                                        <p:attrNameLst>
                                          <p:attrName>ppt_w</p:attrName>
                                        </p:attrNameLst>
                                      </p:cBhvr>
                                      <p:tavLst>
                                        <p:tav tm="0">
                                          <p:val>
                                            <p:strVal val="0"/>
                                          </p:val>
                                        </p:tav>
                                        <p:tav tm="100000">
                                          <p:val>
                                            <p:strVal val="#ppt_w"/>
                                          </p:val>
                                        </p:tav>
                                      </p:tavLst>
                                    </p:anim>
                                    <p:anim calcmode="lin" valueType="num">
                                      <p:cBhvr>
                                        <p:cTn id="16" dur="500" fill="hold"/>
                                        <p:tgtEl>
                                          <p:spTgt spid="5"/>
                                        </p:tgtEl>
                                        <p:attrNameLst>
                                          <p:attrName>ppt_h</p:attrName>
                                        </p:attrNameLst>
                                      </p:cBhvr>
                                      <p:tavLst>
                                        <p:tav tm="0">
                                          <p:val>
                                            <p:strVal val="0"/>
                                          </p:val>
                                        </p:tav>
                                        <p:tav tm="100000">
                                          <p:val>
                                            <p:strVal val="#ppt_h"/>
                                          </p:val>
                                        </p:tav>
                                      </p:tavLst>
                                    </p:anim>
                                    <p:animEffect transition="in" filter="fade">
                                      <p:cBhvr>
                                        <p:cTn id="17" dur="500"/>
                                        <p:tgtEl>
                                          <p:spTgt spid="5"/>
                                        </p:tgtEl>
                                      </p:cBhvr>
                                    </p:animEffect>
                                  </p:childTnLst>
                                </p:cTn>
                              </p:par>
                              <p:par>
                                <p:cTn id="18" presetID="10" presetClass="exit" presetSubtype="0" fill="hold" grpId="1" nodeType="withEffect">
                                  <p:stCondLst>
                                    <p:cond delay="500"/>
                                  </p:stCondLst>
                                  <p:childTnLst>
                                    <p:animEffect transition="out" filter="fade">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par>
                                <p:cTn id="21" presetID="53" presetClass="entr" presetSubtype="16" fill="hold" grpId="0" nodeType="withEffect">
                                  <p:stCondLst>
                                    <p:cond delay="500"/>
                                  </p:stCondLst>
                                  <p:childTnLst>
                                    <p:set>
                                      <p:cBhvr>
                                        <p:cTn id="22" dur="1" fill="hold">
                                          <p:stCondLst>
                                            <p:cond delay="0"/>
                                          </p:stCondLst>
                                        </p:cTn>
                                        <p:tgtEl>
                                          <p:spTgt spid="6"/>
                                        </p:tgtEl>
                                        <p:attrNameLst>
                                          <p:attrName>style.visibility</p:attrName>
                                        </p:attrNameLst>
                                      </p:cBhvr>
                                      <p:to>
                                        <p:strVal val="visible"/>
                                      </p:to>
                                    </p:set>
                                    <p:anim calcmode="lin" valueType="num">
                                      <p:cBhvr>
                                        <p:cTn id="23" dur="500" fill="hold"/>
                                        <p:tgtEl>
                                          <p:spTgt spid="6"/>
                                        </p:tgtEl>
                                        <p:attrNameLst>
                                          <p:attrName>ppt_w</p:attrName>
                                        </p:attrNameLst>
                                      </p:cBhvr>
                                      <p:tavLst>
                                        <p:tav tm="0">
                                          <p:val>
                                            <p:strVal val="0"/>
                                          </p:val>
                                        </p:tav>
                                        <p:tav tm="100000">
                                          <p:val>
                                            <p:strVal val="#ppt_w"/>
                                          </p:val>
                                        </p:tav>
                                      </p:tavLst>
                                    </p:anim>
                                    <p:anim calcmode="lin" valueType="num">
                                      <p:cBhvr>
                                        <p:cTn id="24" dur="500" fill="hold"/>
                                        <p:tgtEl>
                                          <p:spTgt spid="6"/>
                                        </p:tgtEl>
                                        <p:attrNameLst>
                                          <p:attrName>ppt_h</p:attrName>
                                        </p:attrNameLst>
                                      </p:cBhvr>
                                      <p:tavLst>
                                        <p:tav tm="0">
                                          <p:val>
                                            <p:strVal val="0"/>
                                          </p:val>
                                        </p:tav>
                                        <p:tav tm="100000">
                                          <p:val>
                                            <p:strVal val="#ppt_h"/>
                                          </p:val>
                                        </p:tav>
                                      </p:tavLst>
                                    </p:anim>
                                    <p:animEffect transition="in" filter="fade">
                                      <p:cBhvr>
                                        <p:cTn id="25" dur="500"/>
                                        <p:tgtEl>
                                          <p:spTgt spid="6"/>
                                        </p:tgtEl>
                                      </p:cBhvr>
                                    </p:animEffect>
                                  </p:childTnLst>
                                </p:cTn>
                              </p:par>
                              <p:par>
                                <p:cTn id="26" presetID="10" presetClass="exit" presetSubtype="0" fill="hold" grpId="1" nodeType="withEffect">
                                  <p:stCondLst>
                                    <p:cond delay="750"/>
                                  </p:stCondLst>
                                  <p:childTnLst>
                                    <p:animEffect transition="out" filter="fade">
                                      <p:cBhvr>
                                        <p:cTn id="27" dur="500"/>
                                        <p:tgtEl>
                                          <p:spTgt spid="6"/>
                                        </p:tgtEl>
                                      </p:cBhvr>
                                    </p:animEffect>
                                    <p:set>
                                      <p:cBhvr>
                                        <p:cTn id="28" dur="1" fill="hold">
                                          <p:stCondLst>
                                            <p:cond delay="499"/>
                                          </p:stCondLst>
                                        </p:cTn>
                                        <p:tgtEl>
                                          <p:spTgt spid="6"/>
                                        </p:tgtEl>
                                        <p:attrNameLst>
                                          <p:attrName>style.visibility</p:attrName>
                                        </p:attrNameLst>
                                      </p:cBhvr>
                                      <p:to>
                                        <p:strVal val="hidden"/>
                                      </p:to>
                                    </p:set>
                                  </p:childTnLst>
                                </p:cTn>
                              </p:par>
                              <p:par>
                                <p:cTn id="29" presetID="53" presetClass="entr" presetSubtype="16" fill="hold" grpId="0" nodeType="with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p:cTn id="31" dur="500" fill="hold"/>
                                        <p:tgtEl>
                                          <p:spTgt spid="7"/>
                                        </p:tgtEl>
                                        <p:attrNameLst>
                                          <p:attrName>ppt_w</p:attrName>
                                        </p:attrNameLst>
                                      </p:cBhvr>
                                      <p:tavLst>
                                        <p:tav tm="0">
                                          <p:val>
                                            <p:strVal val="0"/>
                                          </p:val>
                                        </p:tav>
                                        <p:tav tm="100000">
                                          <p:val>
                                            <p:strVal val="#ppt_w"/>
                                          </p:val>
                                        </p:tav>
                                      </p:tavLst>
                                    </p:anim>
                                    <p:anim calcmode="lin" valueType="num">
                                      <p:cBhvr>
                                        <p:cTn id="32" dur="500" fill="hold"/>
                                        <p:tgtEl>
                                          <p:spTgt spid="7"/>
                                        </p:tgtEl>
                                        <p:attrNameLst>
                                          <p:attrName>ppt_h</p:attrName>
                                        </p:attrNameLst>
                                      </p:cBhvr>
                                      <p:tavLst>
                                        <p:tav tm="0">
                                          <p:val>
                                            <p:strVal val="0"/>
                                          </p:val>
                                        </p:tav>
                                        <p:tav tm="100000">
                                          <p:val>
                                            <p:strVal val="#ppt_h"/>
                                          </p:val>
                                        </p:tav>
                                      </p:tavLst>
                                    </p:anim>
                                    <p:animEffect transition="in" filter="fade">
                                      <p:cBhvr>
                                        <p:cTn id="33" dur="500"/>
                                        <p:tgtEl>
                                          <p:spTgt spid="7"/>
                                        </p:tgtEl>
                                      </p:cBhvr>
                                    </p:animEffect>
                                  </p:childTnLst>
                                </p:cTn>
                              </p:par>
                              <p:par>
                                <p:cTn id="34" presetID="10" presetClass="exit" presetSubtype="0" fill="hold" grpId="1" nodeType="withEffect">
                                  <p:stCondLst>
                                    <p:cond delay="250"/>
                                  </p:stCondLst>
                                  <p:childTnLst>
                                    <p:animEffect transition="out" filter="fade">
                                      <p:cBhvr>
                                        <p:cTn id="35" dur="500"/>
                                        <p:tgtEl>
                                          <p:spTgt spid="7"/>
                                        </p:tgtEl>
                                      </p:cBhvr>
                                    </p:animEffect>
                                    <p:set>
                                      <p:cBhvr>
                                        <p:cTn id="36" dur="1" fill="hold">
                                          <p:stCondLst>
                                            <p:cond delay="499"/>
                                          </p:stCondLst>
                                        </p:cTn>
                                        <p:tgtEl>
                                          <p:spTgt spid="7"/>
                                        </p:tgtEl>
                                        <p:attrNameLst>
                                          <p:attrName>style.visibility</p:attrName>
                                        </p:attrNameLst>
                                      </p:cBhvr>
                                      <p:to>
                                        <p:strVal val="hidden"/>
                                      </p:to>
                                    </p:set>
                                  </p:childTnLst>
                                </p:cTn>
                              </p:par>
                              <p:par>
                                <p:cTn id="37" presetID="53" presetClass="entr" presetSubtype="16" fill="hold" grpId="0" nodeType="withEffect">
                                  <p:stCondLst>
                                    <p:cond delay="250"/>
                                  </p:stCondLst>
                                  <p:childTnLst>
                                    <p:set>
                                      <p:cBhvr>
                                        <p:cTn id="38" dur="1" fill="hold">
                                          <p:stCondLst>
                                            <p:cond delay="0"/>
                                          </p:stCondLst>
                                        </p:cTn>
                                        <p:tgtEl>
                                          <p:spTgt spid="8"/>
                                        </p:tgtEl>
                                        <p:attrNameLst>
                                          <p:attrName>style.visibility</p:attrName>
                                        </p:attrNameLst>
                                      </p:cBhvr>
                                      <p:to>
                                        <p:strVal val="visible"/>
                                      </p:to>
                                    </p:set>
                                    <p:anim calcmode="lin" valueType="num">
                                      <p:cBhvr>
                                        <p:cTn id="39" dur="500" fill="hold"/>
                                        <p:tgtEl>
                                          <p:spTgt spid="8"/>
                                        </p:tgtEl>
                                        <p:attrNameLst>
                                          <p:attrName>ppt_w</p:attrName>
                                        </p:attrNameLst>
                                      </p:cBhvr>
                                      <p:tavLst>
                                        <p:tav tm="0">
                                          <p:val>
                                            <p:strVal val="0"/>
                                          </p:val>
                                        </p:tav>
                                        <p:tav tm="100000">
                                          <p:val>
                                            <p:strVal val="#ppt_w"/>
                                          </p:val>
                                        </p:tav>
                                      </p:tavLst>
                                    </p:anim>
                                    <p:anim calcmode="lin" valueType="num">
                                      <p:cBhvr>
                                        <p:cTn id="40" dur="500" fill="hold"/>
                                        <p:tgtEl>
                                          <p:spTgt spid="8"/>
                                        </p:tgtEl>
                                        <p:attrNameLst>
                                          <p:attrName>ppt_h</p:attrName>
                                        </p:attrNameLst>
                                      </p:cBhvr>
                                      <p:tavLst>
                                        <p:tav tm="0">
                                          <p:val>
                                            <p:strVal val="0"/>
                                          </p:val>
                                        </p:tav>
                                        <p:tav tm="100000">
                                          <p:val>
                                            <p:strVal val="#ppt_h"/>
                                          </p:val>
                                        </p:tav>
                                      </p:tavLst>
                                    </p:anim>
                                    <p:animEffect transition="in" filter="fade">
                                      <p:cBhvr>
                                        <p:cTn id="41" dur="500"/>
                                        <p:tgtEl>
                                          <p:spTgt spid="8"/>
                                        </p:tgtEl>
                                      </p:cBhvr>
                                    </p:animEffect>
                                  </p:childTnLst>
                                </p:cTn>
                              </p:par>
                              <p:par>
                                <p:cTn id="42" presetID="10" presetClass="exit" presetSubtype="0" fill="hold" grpId="1" nodeType="withEffect">
                                  <p:stCondLst>
                                    <p:cond delay="500"/>
                                  </p:stCondLst>
                                  <p:childTnLst>
                                    <p:animEffect transition="out" filter="fade">
                                      <p:cBhvr>
                                        <p:cTn id="43" dur="500"/>
                                        <p:tgtEl>
                                          <p:spTgt spid="8"/>
                                        </p:tgtEl>
                                      </p:cBhvr>
                                    </p:animEffect>
                                    <p:set>
                                      <p:cBhvr>
                                        <p:cTn id="44" dur="1" fill="hold">
                                          <p:stCondLst>
                                            <p:cond delay="499"/>
                                          </p:stCondLst>
                                        </p:cTn>
                                        <p:tgtEl>
                                          <p:spTgt spid="8"/>
                                        </p:tgtEl>
                                        <p:attrNameLst>
                                          <p:attrName>style.visibility</p:attrName>
                                        </p:attrNameLst>
                                      </p:cBhvr>
                                      <p:to>
                                        <p:strVal val="hidden"/>
                                      </p:to>
                                    </p:set>
                                  </p:childTnLst>
                                </p:cTn>
                              </p:par>
                              <p:par>
                                <p:cTn id="45" presetID="53" presetClass="entr" presetSubtype="16" fill="hold" grpId="0" nodeType="withEffect">
                                  <p:stCondLst>
                                    <p:cond delay="500"/>
                                  </p:stCondLst>
                                  <p:childTnLst>
                                    <p:set>
                                      <p:cBhvr>
                                        <p:cTn id="46" dur="1" fill="hold">
                                          <p:stCondLst>
                                            <p:cond delay="0"/>
                                          </p:stCondLst>
                                        </p:cTn>
                                        <p:tgtEl>
                                          <p:spTgt spid="9"/>
                                        </p:tgtEl>
                                        <p:attrNameLst>
                                          <p:attrName>style.visibility</p:attrName>
                                        </p:attrNameLst>
                                      </p:cBhvr>
                                      <p:to>
                                        <p:strVal val="visible"/>
                                      </p:to>
                                    </p:set>
                                    <p:anim calcmode="lin" valueType="num">
                                      <p:cBhvr>
                                        <p:cTn id="47" dur="500" fill="hold"/>
                                        <p:tgtEl>
                                          <p:spTgt spid="9"/>
                                        </p:tgtEl>
                                        <p:attrNameLst>
                                          <p:attrName>ppt_w</p:attrName>
                                        </p:attrNameLst>
                                      </p:cBhvr>
                                      <p:tavLst>
                                        <p:tav tm="0">
                                          <p:val>
                                            <p:strVal val="0"/>
                                          </p:val>
                                        </p:tav>
                                        <p:tav tm="100000">
                                          <p:val>
                                            <p:strVal val="#ppt_w"/>
                                          </p:val>
                                        </p:tav>
                                      </p:tavLst>
                                    </p:anim>
                                    <p:anim calcmode="lin" valueType="num">
                                      <p:cBhvr>
                                        <p:cTn id="48" dur="500" fill="hold"/>
                                        <p:tgtEl>
                                          <p:spTgt spid="9"/>
                                        </p:tgtEl>
                                        <p:attrNameLst>
                                          <p:attrName>ppt_h</p:attrName>
                                        </p:attrNameLst>
                                      </p:cBhvr>
                                      <p:tavLst>
                                        <p:tav tm="0">
                                          <p:val>
                                            <p:strVal val="0"/>
                                          </p:val>
                                        </p:tav>
                                        <p:tav tm="100000">
                                          <p:val>
                                            <p:strVal val="#ppt_h"/>
                                          </p:val>
                                        </p:tav>
                                      </p:tavLst>
                                    </p:anim>
                                    <p:animEffect transition="in" filter="fade">
                                      <p:cBhvr>
                                        <p:cTn id="49" dur="500"/>
                                        <p:tgtEl>
                                          <p:spTgt spid="9"/>
                                        </p:tgtEl>
                                      </p:cBhvr>
                                    </p:animEffect>
                                  </p:childTnLst>
                                </p:cTn>
                              </p:par>
                              <p:par>
                                <p:cTn id="50" presetID="10" presetClass="exit" presetSubtype="0" fill="hold" grpId="1" nodeType="withEffect">
                                  <p:stCondLst>
                                    <p:cond delay="750"/>
                                  </p:stCondLst>
                                  <p:childTnLst>
                                    <p:animEffect transition="out" filter="fade">
                                      <p:cBhvr>
                                        <p:cTn id="51" dur="500"/>
                                        <p:tgtEl>
                                          <p:spTgt spid="9"/>
                                        </p:tgtEl>
                                      </p:cBhvr>
                                    </p:animEffect>
                                    <p:set>
                                      <p:cBhvr>
                                        <p:cTn id="52"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5" grpId="0" animBg="1"/>
      <p:bldP spid="5" grpId="1" animBg="1"/>
      <p:bldP spid="6" grpId="0" animBg="1"/>
      <p:bldP spid="6" grpId="1" animBg="1"/>
      <p:bldP spid="7" grpId="0" animBg="1"/>
      <p:bldP spid="7" grpId="1" animBg="1"/>
      <p:bldP spid="8" grpId="0" animBg="1"/>
      <p:bldP spid="8" grpId="1" animBg="1"/>
      <p:bldP spid="9" grpId="0" animBg="1"/>
      <p:bldP spid="9" grpId="1" animBg="1"/>
    </p:bldLst>
  </p:timing>
</p:sld>
</file>

<file path=ppt/slides/slide2.xml><?xml version="1.0" encoding="utf-8"?>
<p:sld xmlns:a="http://schemas.openxmlformats.org/drawingml/2006/main" xmlns:r="http://schemas.openxmlformats.org/officeDocument/2006/relationships" xmlns:p="http://schemas.openxmlformats.org/presentationml/2006/main">
  <p:cSld name="Slide74">
    <p:bg>
      <p:bgPr>
        <a:gradFill>
          <a:gsLst>
            <a:gs pos="0">
              <a:srgbClr val="0D8DBE"/>
            </a:gs>
            <a:gs pos="100000">
              <a:srgbClr val="0B76A0"/>
            </a:gs>
          </a:gsLst>
          <a:path path="circle">
            <a:fillToRect l="50000" t="50000" r="50000" b="50000"/>
          </a:path>
        </a:gradFill>
        <a:effectLst/>
      </p:bgPr>
    </p:bg>
    <p:spTree>
      <p:nvGrpSpPr>
        <p:cNvPr id="1" name=""/>
        <p:cNvGrpSpPr/>
        <p:nvPr/>
      </p:nvGrpSpPr>
      <p:grpSpPr>
        <a:xfrm>
          <a:off x="0" y="0"/>
          <a:ext cx="0" cy="0"/>
          <a:chOff x="0" y="0"/>
          <a:chExt cx="0" cy="0"/>
        </a:xfrm>
      </p:grpSpPr>
      <p:sp>
        <p:nvSpPr>
          <p:cNvPr id="2" name="Freeform: Shape 64">
            <a:extLst>
              <a:ext uri="{FF2B5EF4-FFF2-40B4-BE49-F238E27FC236}">
                <a16:creationId xmlns:a16="http://schemas.microsoft.com/office/drawing/2014/main" id="{EFB4B4B6-573C-D2E7-6B04-CF57E8646C89}"/>
              </a:ext>
            </a:extLst>
          </p:cNvPr>
          <p:cNvSpPr/>
          <p:nvPr/>
        </p:nvSpPr>
        <p:spPr>
          <a:xfrm>
            <a:off x="232522" y="-2693502"/>
            <a:ext cx="4728755" cy="4728755"/>
          </a:xfrm>
          <a:custGeom>
            <a:avLst/>
            <a:gdLst>
              <a:gd name="f0" fmla="val 10800000"/>
              <a:gd name="f1" fmla="val 5400000"/>
              <a:gd name="f2" fmla="val 180"/>
              <a:gd name="f3" fmla="val w"/>
              <a:gd name="f4" fmla="val h"/>
              <a:gd name="f5" fmla="val 0"/>
              <a:gd name="f6" fmla="val 488128"/>
              <a:gd name="f7" fmla="val 244064"/>
              <a:gd name="f8" fmla="val 378857"/>
              <a:gd name="f9" fmla="val 109271"/>
              <a:gd name="f10" fmla="+- 0 0 -90"/>
              <a:gd name="f11" fmla="*/ f3 1 488128"/>
              <a:gd name="f12" fmla="*/ f4 1 488128"/>
              <a:gd name="f13" fmla="+- f6 0 f5"/>
              <a:gd name="f14" fmla="*/ f10 f0 1"/>
              <a:gd name="f15" fmla="*/ f13 1 488128"/>
              <a:gd name="f16" fmla="*/ 244064 f13 1"/>
              <a:gd name="f17" fmla="*/ 0 f13 1"/>
              <a:gd name="f18" fmla="*/ 488128 f13 1"/>
              <a:gd name="f19" fmla="*/ f14 1 f2"/>
              <a:gd name="f20" fmla="*/ f16 1 488128"/>
              <a:gd name="f21" fmla="*/ f17 1 488128"/>
              <a:gd name="f22" fmla="*/ f18 1 488128"/>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8 f11 1"/>
              <a:gd name="f36" fmla="*/ f26 f12 1"/>
              <a:gd name="f37" fmla="*/ f28 f12 1"/>
              <a:gd name="f38" fmla="*/ f27 f11 1"/>
            </a:gdLst>
            <a:ahLst/>
            <a:cxnLst>
              <a:cxn ang="3cd4">
                <a:pos x="hc" y="t"/>
              </a:cxn>
              <a:cxn ang="0">
                <a:pos x="r" y="vc"/>
              </a:cxn>
              <a:cxn ang="cd4">
                <a:pos x="hc" y="b"/>
              </a:cxn>
              <a:cxn ang="cd2">
                <a:pos x="l" y="vc"/>
              </a:cxn>
              <a:cxn ang="f25">
                <a:pos x="f33" y="f34"/>
              </a:cxn>
              <a:cxn ang="f25">
                <a:pos x="f35" y="f36"/>
              </a:cxn>
              <a:cxn ang="f25">
                <a:pos x="f33" y="f37"/>
              </a:cxn>
              <a:cxn ang="f25">
                <a:pos x="f38" y="f36"/>
              </a:cxn>
              <a:cxn ang="f25">
                <a:pos x="f33" y="f34"/>
              </a:cxn>
            </a:cxnLst>
            <a:rect l="f29" t="f32" r="f30" b="f31"/>
            <a:pathLst>
              <a:path w="488128" h="488128">
                <a:moveTo>
                  <a:pt x="f7" y="f5"/>
                </a:moveTo>
                <a:cubicBezTo>
                  <a:pt x="f8" y="f5"/>
                  <a:pt x="f6" y="f9"/>
                  <a:pt x="f6" y="f7"/>
                </a:cubicBezTo>
                <a:cubicBezTo>
                  <a:pt x="f6" y="f8"/>
                  <a:pt x="f8" y="f6"/>
                  <a:pt x="f7" y="f6"/>
                </a:cubicBezTo>
                <a:cubicBezTo>
                  <a:pt x="f9" y="f6"/>
                  <a:pt x="f5" y="f8"/>
                  <a:pt x="f5" y="f7"/>
                </a:cubicBezTo>
                <a:cubicBezTo>
                  <a:pt x="f5" y="f9"/>
                  <a:pt x="f9" y="f5"/>
                  <a:pt x="f7" y="f5"/>
                </a:cubicBez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Segoe UI"/>
            </a:endParaRPr>
          </a:p>
        </p:txBody>
      </p:sp>
      <p:sp>
        <p:nvSpPr>
          <p:cNvPr id="3" name="Title 31">
            <a:extLst>
              <a:ext uri="{FF2B5EF4-FFF2-40B4-BE49-F238E27FC236}">
                <a16:creationId xmlns:a16="http://schemas.microsoft.com/office/drawing/2014/main" id="{B6981DDA-D318-166A-9C9F-D0CB0FFD0B07}"/>
              </a:ext>
            </a:extLst>
          </p:cNvPr>
          <p:cNvSpPr txBox="1">
            <a:spLocks noGrp="1"/>
          </p:cNvSpPr>
          <p:nvPr>
            <p:ph type="title"/>
          </p:nvPr>
        </p:nvSpPr>
        <p:spPr>
          <a:xfrm>
            <a:off x="555241" y="0"/>
            <a:ext cx="4083308" cy="914098"/>
          </a:xfrm>
        </p:spPr>
        <p:txBody>
          <a:bodyPr/>
          <a:lstStyle/>
          <a:p>
            <a:pPr lvl="0">
              <a:spcBef>
                <a:spcPts val="0"/>
              </a:spcBef>
            </a:pPr>
            <a:r>
              <a:rPr lang="pl-PL" b="1"/>
              <a:t>INTRODUCTION</a:t>
            </a:r>
            <a:endParaRPr lang="en-US" b="1"/>
          </a:p>
        </p:txBody>
      </p:sp>
      <p:sp>
        <p:nvSpPr>
          <p:cNvPr id="4" name="Text Placeholder 20">
            <a:extLst>
              <a:ext uri="{FF2B5EF4-FFF2-40B4-BE49-F238E27FC236}">
                <a16:creationId xmlns:a16="http://schemas.microsoft.com/office/drawing/2014/main" id="{A2DE32E4-8440-F263-D35B-E40D1BE1E143}"/>
              </a:ext>
            </a:extLst>
          </p:cNvPr>
          <p:cNvSpPr txBox="1">
            <a:spLocks noGrp="1"/>
          </p:cNvSpPr>
          <p:nvPr>
            <p:ph type="body" idx="4294967295"/>
          </p:nvPr>
        </p:nvSpPr>
        <p:spPr>
          <a:xfrm>
            <a:off x="354156" y="1059652"/>
            <a:ext cx="11630527" cy="2204709"/>
          </a:xfrm>
        </p:spPr>
        <p:txBody>
          <a:bodyPr/>
          <a:lstStyle/>
          <a:p>
            <a:pPr lvl="0"/>
            <a:r>
              <a:rPr lang="en-GB" sz="2200">
                <a:solidFill>
                  <a:srgbClr val="FFFFFF"/>
                </a:solidFill>
              </a:rPr>
              <a:t>For decades, health was defined simply as the absence of illness but this view is no longer enough. </a:t>
            </a:r>
          </a:p>
          <a:p>
            <a:pPr lvl="0"/>
            <a:r>
              <a:rPr lang="en-GB" sz="2200">
                <a:solidFill>
                  <a:srgbClr val="FFFFFF"/>
                </a:solidFill>
              </a:rPr>
              <a:t>Today, we understand that health, wellbeing and sustainable development are deeply connected: you cannot have long-term health without wellbeing, and neither can exist without sustainable systems.</a:t>
            </a:r>
          </a:p>
          <a:p>
            <a:pPr lvl="0"/>
            <a:r>
              <a:rPr lang="en-GB" sz="2000"/>
              <a:t>🩺 Health</a:t>
            </a:r>
            <a:endParaRPr lang="en-US" sz="2200"/>
          </a:p>
        </p:txBody>
      </p:sp>
      <p:sp>
        <p:nvSpPr>
          <p:cNvPr id="5" name="TextBox 10">
            <a:extLst>
              <a:ext uri="{FF2B5EF4-FFF2-40B4-BE49-F238E27FC236}">
                <a16:creationId xmlns:a16="http://schemas.microsoft.com/office/drawing/2014/main" id="{70B50184-E106-8B84-D306-7DB7B35B613B}"/>
              </a:ext>
            </a:extLst>
          </p:cNvPr>
          <p:cNvSpPr txBox="1"/>
          <p:nvPr/>
        </p:nvSpPr>
        <p:spPr>
          <a:xfrm>
            <a:off x="555241" y="3226368"/>
            <a:ext cx="3429905"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Segoe UI"/>
              </a:rPr>
              <a:t>“A state of complete physical, mental and social well-being and not merely the absence of disease or infirmity.”</a:t>
            </a:r>
            <a:endParaRPr lang="en-GB" sz="1800" b="0" i="0" u="none" strike="noStrike" kern="1200" cap="none" spc="0" baseline="0">
              <a:solidFill>
                <a:srgbClr val="000000"/>
              </a:solidFill>
              <a:uFillTx/>
              <a:latin typeface="Segoe U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Segoe UI"/>
              </a:rPr>
              <a:t>Key points:</a:t>
            </a:r>
            <a:endParaRPr lang="en-GB" sz="1800" b="0" i="0" u="none" strike="noStrike" kern="1200" cap="none" spc="0" baseline="0">
              <a:solidFill>
                <a:srgbClr val="000000"/>
              </a:solidFill>
              <a:uFillTx/>
              <a:latin typeface="Segoe U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egoe UI"/>
              </a:rPr>
              <a:t>Goes far beyond just “not being sick”</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egoe UI"/>
              </a:rPr>
              <a:t>Includes physical condition, mental/emotional state, and ability to function in society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egoe UI"/>
              </a:rPr>
              <a:t>Recognises health as a fundamental human right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egoe UI"/>
            </a:endParaRPr>
          </a:p>
        </p:txBody>
      </p:sp>
      <p:sp>
        <p:nvSpPr>
          <p:cNvPr id="6" name="TextBox 11">
            <a:extLst>
              <a:ext uri="{FF2B5EF4-FFF2-40B4-BE49-F238E27FC236}">
                <a16:creationId xmlns:a16="http://schemas.microsoft.com/office/drawing/2014/main" id="{14F8C795-B629-56F9-B988-BC42FF2AB336}"/>
              </a:ext>
            </a:extLst>
          </p:cNvPr>
          <p:cNvSpPr txBox="1"/>
          <p:nvPr/>
        </p:nvSpPr>
        <p:spPr>
          <a:xfrm>
            <a:off x="4388735" y="2543595"/>
            <a:ext cx="3138988" cy="42473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egoe UI"/>
              </a:rPr>
              <a:t>💛 </a:t>
            </a:r>
            <a:r>
              <a:rPr lang="en-GB" sz="1800" b="1" i="0" u="none" strike="noStrike" kern="1200" cap="none" spc="0" baseline="0">
                <a:solidFill>
                  <a:srgbClr val="000000"/>
                </a:solidFill>
                <a:uFillTx/>
                <a:latin typeface="Segoe UI"/>
              </a:rPr>
              <a:t>Wellbeing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l-PL" sz="1800" b="0" i="0" u="none" strike="noStrike" kern="1200" cap="none" spc="0" baseline="0">
              <a:solidFill>
                <a:srgbClr val="000000"/>
              </a:solidFill>
              <a:uFillTx/>
              <a:latin typeface="Segoe U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egoe UI"/>
              </a:rPr>
              <a:t>A positive state encompassing physical health, mental/emotional balance, social connection, and a sense of purpose and satisfaction with life</a:t>
            </a:r>
            <a:r>
              <a:rPr lang="en-GB" sz="1800" b="1" i="0" u="none" strike="noStrike" kern="1200" cap="none" spc="0" baseline="0">
                <a:solidFill>
                  <a:srgbClr val="000000"/>
                </a:solidFill>
                <a:uFillTx/>
                <a:latin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Segoe UI"/>
              </a:rPr>
              <a:t>Key points: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egoe UI"/>
              </a:rPr>
              <a:t>A broader, more active concept than just health</a:t>
            </a:r>
            <a:r>
              <a:rPr lang="pl-PL" sz="1800" b="0" i="0" u="none" strike="noStrike" kern="1200" cap="none" spc="0" baseline="0">
                <a:solidFill>
                  <a:srgbClr val="000000"/>
                </a:solidFill>
                <a:uFillTx/>
                <a:latin typeface="Segoe UI"/>
              </a:rPr>
              <a: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l-PL" sz="1800" b="0" i="0" u="none" strike="noStrike" kern="0" cap="none" spc="0" baseline="0">
                <a:solidFill>
                  <a:srgbClr val="000000"/>
                </a:solidFill>
                <a:uFillTx/>
                <a:latin typeface="Segoe UI"/>
              </a:rPr>
              <a:t>I</a:t>
            </a:r>
            <a:r>
              <a:rPr lang="en-GB" sz="1800" b="0" i="0" u="none" strike="noStrike" kern="1200" cap="none" spc="0" baseline="0">
                <a:solidFill>
                  <a:srgbClr val="000000"/>
                </a:solidFill>
                <a:uFillTx/>
                <a:latin typeface="Segoe UI"/>
              </a:rPr>
              <a:t>ncludes quality of life, security, access to resources, and feeling valued in your community</a:t>
            </a:r>
            <a:r>
              <a:rPr lang="pl-PL" sz="1800" b="0" i="0" u="none" strike="noStrike" kern="1200" cap="none" spc="0" baseline="0">
                <a:solidFill>
                  <a:srgbClr val="000000"/>
                </a:solidFill>
                <a:uFillTx/>
                <a:latin typeface="Segoe UI"/>
              </a:rPr>
              <a:t>.</a:t>
            </a:r>
            <a:endParaRPr lang="en-GB" sz="1800" b="0" i="0" u="none" strike="noStrike" kern="1200" cap="none" spc="0" baseline="0">
              <a:solidFill>
                <a:srgbClr val="000000"/>
              </a:solidFill>
              <a:uFillTx/>
              <a:latin typeface="Segoe UI"/>
            </a:endParaRPr>
          </a:p>
        </p:txBody>
      </p:sp>
      <p:sp>
        <p:nvSpPr>
          <p:cNvPr id="7" name="TextBox 6">
            <a:extLst>
              <a:ext uri="{FF2B5EF4-FFF2-40B4-BE49-F238E27FC236}">
                <a16:creationId xmlns:a16="http://schemas.microsoft.com/office/drawing/2014/main" id="{838F34B2-B89C-E69C-702E-74BA9CE20C06}"/>
              </a:ext>
            </a:extLst>
          </p:cNvPr>
          <p:cNvSpPr txBox="1"/>
          <p:nvPr/>
        </p:nvSpPr>
        <p:spPr>
          <a:xfrm>
            <a:off x="7865440" y="2640714"/>
            <a:ext cx="3138988"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t>
            </a:r>
            <a:r>
              <a:rPr lang="en-GB" sz="1800" b="1" i="0" u="none" strike="noStrike" kern="1200" cap="none" spc="0" baseline="0">
                <a:solidFill>
                  <a:srgbClr val="000000"/>
                </a:solidFill>
                <a:uFillTx/>
                <a:latin typeface="Aptos"/>
              </a:rPr>
              <a:t>Sustainable Development</a:t>
            </a:r>
            <a:endParaRPr lang="pl-PL" sz="1800" b="1"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l-PL"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Means building health systems and policies that work today, while protecting resources, the environment, and equity for future populations Aligns with </a:t>
            </a:r>
            <a:r>
              <a:rPr lang="en-GB" sz="1800" b="1" i="0" u="none" strike="noStrike" kern="1200" cap="none" spc="0" baseline="0">
                <a:solidFill>
                  <a:srgbClr val="000000"/>
                </a:solidFill>
                <a:uFillTx/>
                <a:latin typeface="Aptos"/>
              </a:rPr>
              <a:t>UN Sustainable Development Goal 3</a:t>
            </a:r>
            <a:r>
              <a:rPr lang="en-GB" sz="1800" b="0" i="0" u="none" strike="noStrike" kern="1200" cap="none" spc="0" baseline="0">
                <a:solidFill>
                  <a:srgbClr val="000000"/>
                </a:solidFill>
                <a:uFillTx/>
                <a:latin typeface="Aptos"/>
              </a:rPr>
              <a:t>: </a:t>
            </a:r>
            <a:r>
              <a:rPr lang="en-GB" sz="1800" b="0" i="1" u="none" strike="noStrike" kern="1200" cap="none" spc="0" baseline="0">
                <a:solidFill>
                  <a:srgbClr val="000000"/>
                </a:solidFill>
                <a:uFillTx/>
                <a:latin typeface="Aptos"/>
              </a:rPr>
              <a:t>Ensure healthy lives and promote well-being for all at all ages</a:t>
            </a:r>
            <a:r>
              <a:rPr lang="pl-PL" sz="1800" b="0" i="1" u="none" strike="noStrike" kern="1200" cap="none" spc="0" baseline="0">
                <a:solidFill>
                  <a:srgbClr val="000000"/>
                </a:solidFill>
                <a:uFillTx/>
                <a:latin typeface="Aptos"/>
              </a:rPr>
              <a:t>.</a:t>
            </a:r>
            <a:endParaRPr lang="en-GB" sz="1800" b="0" i="0" u="none" strike="noStrike" kern="1200" cap="none" spc="0" baseline="0">
              <a:solidFill>
                <a:srgbClr val="000000"/>
              </a:solidFill>
              <a:uFillTx/>
              <a:latin typeface="Aptos"/>
            </a:endParaRPr>
          </a:p>
        </p:txBody>
      </p:sp>
    </p:spTree>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10" presetClass="entr" presetSubtype="0" fill="hold" grpId="0" nodeType="afterEffect">
                                  <p:stCondLst>
                                    <p:cond delay="25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name="Slide10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773E8-1A83-FDC3-5F7A-3C1C6853A863}"/>
              </a:ext>
            </a:extLst>
          </p:cNvPr>
          <p:cNvSpPr txBox="1">
            <a:spLocks noGrp="1"/>
          </p:cNvSpPr>
          <p:nvPr>
            <p:ph type="title"/>
          </p:nvPr>
        </p:nvSpPr>
        <p:spPr>
          <a:xfrm>
            <a:off x="316318" y="339406"/>
            <a:ext cx="6196449" cy="535527"/>
          </a:xfrm>
        </p:spPr>
        <p:txBody>
          <a:bodyPr/>
          <a:lstStyle/>
          <a:p>
            <a:pPr lvl="0">
              <a:spcBef>
                <a:spcPts val="0"/>
              </a:spcBef>
            </a:pPr>
            <a:r>
              <a:rPr lang="pl-PL"/>
              <a:t>CONCEPT    </a:t>
            </a:r>
            <a:r>
              <a:rPr lang="en-GB" sz="2800">
                <a:solidFill>
                  <a:srgbClr val="000000"/>
                </a:solidFill>
              </a:rPr>
              <a:t>(United Nations, 2017)</a:t>
            </a:r>
            <a:endParaRPr lang="en-US" sz="2800">
              <a:solidFill>
                <a:srgbClr val="000000"/>
              </a:solidFill>
            </a:endParaRPr>
          </a:p>
        </p:txBody>
      </p:sp>
      <p:sp>
        <p:nvSpPr>
          <p:cNvPr id="3" name="Slide Number Placeholder 41">
            <a:extLst>
              <a:ext uri="{FF2B5EF4-FFF2-40B4-BE49-F238E27FC236}">
                <a16:creationId xmlns:a16="http://schemas.microsoft.com/office/drawing/2014/main" id="{EB1AB4B7-CE14-A3AA-110F-E2EB49A85E45}"/>
              </a:ext>
            </a:extLst>
          </p:cNvPr>
          <p:cNvSpPr txBox="1"/>
          <p:nvPr/>
        </p:nvSpPr>
        <p:spPr>
          <a:xfrm>
            <a:off x="11432916" y="6316153"/>
            <a:ext cx="498402" cy="365129"/>
          </a:xfrm>
          <a:prstGeom prst="rect">
            <a:avLst/>
          </a:prstGeom>
          <a:noFill/>
          <a:ln cap="flat">
            <a:noFill/>
          </a:ln>
        </p:spPr>
        <p:txBody>
          <a:bodyPr vert="horz" wrap="non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912CA01-7021-46F2-B0D7-565D660F5C66}" type="slidenum">
              <a:t>3</a:t>
            </a:fld>
            <a:endParaRPr lang="en-US" sz="1200" b="0" i="0" u="none" strike="noStrike" kern="1200" cap="none" spc="0" baseline="0">
              <a:solidFill>
                <a:srgbClr val="0074AF"/>
              </a:solidFill>
              <a:uFillTx/>
              <a:latin typeface="Segoe UI"/>
            </a:endParaRPr>
          </a:p>
        </p:txBody>
      </p:sp>
      <p:sp>
        <p:nvSpPr>
          <p:cNvPr id="4" name="TextBox 10">
            <a:extLst>
              <a:ext uri="{FF2B5EF4-FFF2-40B4-BE49-F238E27FC236}">
                <a16:creationId xmlns:a16="http://schemas.microsoft.com/office/drawing/2014/main" id="{9E8E5068-6E20-F8CD-9F9E-0F1770F394F2}"/>
              </a:ext>
            </a:extLst>
          </p:cNvPr>
          <p:cNvSpPr txBox="1"/>
          <p:nvPr/>
        </p:nvSpPr>
        <p:spPr>
          <a:xfrm>
            <a:off x="1045012" y="1558887"/>
            <a:ext cx="10886297" cy="132343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ptos"/>
              </a:rPr>
              <a:t>Health, wellbeing and sustainable development are interdependent:</a:t>
            </a:r>
            <a:endParaRPr lang="en-GB" sz="20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You cannot achieve long-term wellbeing without good health.</a:t>
            </a:r>
            <a:endParaRPr lang="pl-PL" sz="20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You cannot sustain good health without stable, fair, and environmentally safe societies.</a:t>
            </a:r>
            <a:endParaRPr lang="pl-PL" sz="20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Sustainable development fails if it does not improve the health and wellbeing of all people</a:t>
            </a:r>
          </a:p>
        </p:txBody>
      </p:sp>
      <p:pic>
        <p:nvPicPr>
          <p:cNvPr id="5" name="Picture 12">
            <a:extLst>
              <a:ext uri="{FF2B5EF4-FFF2-40B4-BE49-F238E27FC236}">
                <a16:creationId xmlns:a16="http://schemas.microsoft.com/office/drawing/2014/main" id="{97E957EB-73E5-6A62-24B6-74CC29023874}"/>
              </a:ext>
            </a:extLst>
          </p:cNvPr>
          <p:cNvPicPr>
            <a:picLocks noChangeAspect="1"/>
          </p:cNvPicPr>
          <p:nvPr/>
        </p:nvPicPr>
        <p:blipFill>
          <a:blip r:embed="rId3"/>
          <a:stretch>
            <a:fillRect/>
          </a:stretch>
        </p:blipFill>
        <p:spPr>
          <a:xfrm>
            <a:off x="3172410" y="3116421"/>
            <a:ext cx="5237070" cy="3741578"/>
          </a:xfrm>
          <a:prstGeom prst="rect">
            <a:avLst/>
          </a:prstGeom>
          <a:noFill/>
          <a:ln cap="flat">
            <a:noFill/>
          </a:ln>
        </p:spPr>
      </p:pic>
    </p:spTree>
  </p:cSld>
  <p:clrMapOvr>
    <a:masterClrMapping/>
  </p:clrMapOvr>
  <p:transition spd="slow">
    <p:push/>
  </p:transition>
</p:sld>
</file>

<file path=ppt/slides/slide4.xml><?xml version="1.0" encoding="utf-8"?>
<p:sld xmlns:a="http://schemas.openxmlformats.org/drawingml/2006/main" xmlns:r="http://schemas.openxmlformats.org/officeDocument/2006/relationships" xmlns:p="http://schemas.openxmlformats.org/presentationml/2006/main">
  <p:cSld name="Slide107">
    <p:spTree>
      <p:nvGrpSpPr>
        <p:cNvPr id="1" name=""/>
        <p:cNvGrpSpPr/>
        <p:nvPr/>
      </p:nvGrpSpPr>
      <p:grpSpPr>
        <a:xfrm>
          <a:off x="0" y="0"/>
          <a:ext cx="0" cy="0"/>
          <a:chOff x="0" y="0"/>
          <a:chExt cx="0" cy="0"/>
        </a:xfrm>
      </p:grpSpPr>
      <p:sp>
        <p:nvSpPr>
          <p:cNvPr id="2" name="Title 8">
            <a:extLst>
              <a:ext uri="{FF2B5EF4-FFF2-40B4-BE49-F238E27FC236}">
                <a16:creationId xmlns:a16="http://schemas.microsoft.com/office/drawing/2014/main" id="{6C26BCD7-76F3-8033-3927-9E5408A2C99D}"/>
              </a:ext>
            </a:extLst>
          </p:cNvPr>
          <p:cNvSpPr txBox="1">
            <a:spLocks noGrp="1"/>
          </p:cNvSpPr>
          <p:nvPr>
            <p:ph type="title"/>
          </p:nvPr>
        </p:nvSpPr>
        <p:spPr>
          <a:xfrm>
            <a:off x="304796" y="2651760"/>
            <a:ext cx="11660401" cy="625641"/>
          </a:xfrm>
        </p:spPr>
        <p:txBody>
          <a:bodyPr/>
          <a:lstStyle/>
          <a:p>
            <a:pPr lvl="0"/>
            <a:r>
              <a:rPr lang="en-GB" sz="3200" b="0" i="1"/>
              <a:t>Ensure healthy lives and promote well-being for all at all ages</a:t>
            </a:r>
            <a:endParaRPr lang="en-US" sz="3200"/>
          </a:p>
        </p:txBody>
      </p:sp>
      <p:sp>
        <p:nvSpPr>
          <p:cNvPr id="3" name="Text Placeholder 9">
            <a:extLst>
              <a:ext uri="{FF2B5EF4-FFF2-40B4-BE49-F238E27FC236}">
                <a16:creationId xmlns:a16="http://schemas.microsoft.com/office/drawing/2014/main" id="{075D0A37-03E7-8300-AACE-79FAC6DFEF93}"/>
              </a:ext>
            </a:extLst>
          </p:cNvPr>
          <p:cNvSpPr txBox="1">
            <a:spLocks noGrp="1"/>
          </p:cNvSpPr>
          <p:nvPr>
            <p:ph type="body" idx="4294967295"/>
          </p:nvPr>
        </p:nvSpPr>
        <p:spPr>
          <a:xfrm>
            <a:off x="3944886" y="498073"/>
            <a:ext cx="4376611" cy="1106972"/>
          </a:xfrm>
        </p:spPr>
        <p:txBody>
          <a:bodyPr anchorCtr="1"/>
          <a:lstStyle/>
          <a:p>
            <a:pPr lvl="0" algn="ctr"/>
            <a:r>
              <a:rPr lang="pl-PL" sz="4000">
                <a:solidFill>
                  <a:srgbClr val="FFFFFF"/>
                </a:solidFill>
              </a:rPr>
              <a:t>SDG 3</a:t>
            </a:r>
          </a:p>
          <a:p>
            <a:pPr lvl="0" algn="ctr"/>
            <a:r>
              <a:rPr lang="en-GB">
                <a:solidFill>
                  <a:srgbClr val="FFFFFF"/>
                </a:solidFill>
              </a:rPr>
              <a:t>(Bandari et al., 2024)</a:t>
            </a:r>
            <a:endParaRPr lang="en-US" sz="4000">
              <a:solidFill>
                <a:srgbClr val="FFFFFF"/>
              </a:solidFill>
            </a:endParaRPr>
          </a:p>
        </p:txBody>
      </p:sp>
      <p:sp>
        <p:nvSpPr>
          <p:cNvPr id="4" name="Text Placeholder 10">
            <a:extLst>
              <a:ext uri="{FF2B5EF4-FFF2-40B4-BE49-F238E27FC236}">
                <a16:creationId xmlns:a16="http://schemas.microsoft.com/office/drawing/2014/main" id="{A1B289D5-C9CF-A250-3960-E4496D55774A}"/>
              </a:ext>
            </a:extLst>
          </p:cNvPr>
          <p:cNvSpPr txBox="1">
            <a:spLocks noGrp="1"/>
          </p:cNvSpPr>
          <p:nvPr>
            <p:ph type="body" idx="4294967295"/>
          </p:nvPr>
        </p:nvSpPr>
        <p:spPr>
          <a:xfrm>
            <a:off x="306598" y="3277401"/>
            <a:ext cx="11658600" cy="2856164"/>
          </a:xfrm>
        </p:spPr>
        <p:txBody>
          <a:bodyPr lIns="457200" rIns="457200" anchorCtr="1"/>
          <a:lstStyle/>
          <a:p>
            <a:pPr lvl="0" algn="ctr"/>
            <a:r>
              <a:rPr lang="pl-PL"/>
              <a:t>TARGETS BY 2030</a:t>
            </a:r>
          </a:p>
          <a:p>
            <a:pPr marL="342900" lvl="0" indent="-342900" algn="ctr">
              <a:buSzPct val="100000"/>
              <a:buFont typeface="Wingdings" pitchFamily="2"/>
              <a:buChar char="Ø"/>
            </a:pPr>
            <a:r>
              <a:rPr lang="en-GB" sz="2000"/>
              <a:t>Reduce maternal mortality to &lt;70 per 100,000 live births </a:t>
            </a:r>
            <a:endParaRPr lang="pl-PL" sz="2000"/>
          </a:p>
          <a:p>
            <a:pPr marL="342900" lvl="0" indent="-342900" algn="ctr">
              <a:buSzPct val="100000"/>
              <a:buFont typeface="Wingdings" pitchFamily="2"/>
              <a:buChar char="Ø"/>
            </a:pPr>
            <a:r>
              <a:rPr lang="en-GB" sz="2000"/>
              <a:t>End preventable newborn &amp; child deaths (&lt;12/1,000 neonatal; &lt;25/1,000 under-5) </a:t>
            </a:r>
            <a:endParaRPr lang="pl-PL" sz="2000"/>
          </a:p>
          <a:p>
            <a:pPr marL="342900" lvl="0" indent="-342900" algn="ctr">
              <a:buSzPct val="100000"/>
              <a:buFont typeface="Wingdings" pitchFamily="2"/>
              <a:buChar char="Ø"/>
            </a:pPr>
            <a:r>
              <a:rPr lang="en-GB" sz="2000"/>
              <a:t>End epidemics: AIDS, TB, malaria, hepatitis, waterborne diseases </a:t>
            </a:r>
            <a:endParaRPr lang="pl-PL" sz="2000"/>
          </a:p>
          <a:p>
            <a:pPr marL="342900" lvl="0" indent="-342900" algn="ctr">
              <a:buSzPct val="100000"/>
              <a:buFont typeface="Wingdings" pitchFamily="2"/>
              <a:buChar char="Ø"/>
            </a:pPr>
            <a:r>
              <a:rPr lang="en-GB" sz="2000"/>
              <a:t>Cut premature NCD deaths by 1/3; promote mental health &amp; wellbeing </a:t>
            </a:r>
            <a:endParaRPr lang="pl-PL" sz="2000"/>
          </a:p>
          <a:p>
            <a:pPr marL="342900" lvl="0" indent="-342900" algn="ctr">
              <a:buSzPct val="100000"/>
              <a:buFont typeface="Wingdings" pitchFamily="2"/>
              <a:buChar char="Ø"/>
            </a:pPr>
            <a:r>
              <a:rPr lang="en-GB" sz="2000"/>
              <a:t>Reduce substance harm, road deaths, and expand sexual/reproductive health access </a:t>
            </a:r>
            <a:endParaRPr lang="pl-PL" sz="2000"/>
          </a:p>
          <a:p>
            <a:pPr marL="342900" lvl="0" indent="-342900" algn="ctr">
              <a:buSzPct val="100000"/>
              <a:buFont typeface="Wingdings" pitchFamily="2"/>
              <a:buChar char="Ø"/>
            </a:pPr>
            <a:r>
              <a:rPr lang="en-GB" sz="2000"/>
              <a:t>Achieve Universal Health Coverage (UHC) – affordable care for all</a:t>
            </a:r>
            <a:endParaRPr lang="en-US" sz="2000" b="0">
              <a:solidFill>
                <a:srgbClr val="FFFFFF"/>
              </a:solidFill>
              <a:latin typeface="Segoe UI Semilight" pitchFamily="34"/>
              <a:cs typeface="Segoe UI Semilight" pitchFamily="34"/>
            </a:endParaRPr>
          </a:p>
        </p:txBody>
      </p:sp>
    </p:spTree>
  </p:cSld>
  <p:clrMapOvr>
    <a:masterClrMapping/>
  </p:clrMapOvr>
  <p:transition spd="slow">
    <p:push dir="d"/>
  </p:transition>
</p:sld>
</file>

<file path=ppt/slides/slide5.xml><?xml version="1.0" encoding="utf-8"?>
<p:sld xmlns:a="http://schemas.openxmlformats.org/drawingml/2006/main" xmlns:r="http://schemas.openxmlformats.org/officeDocument/2006/relationships" xmlns:p="http://schemas.openxmlformats.org/presentationml/2006/main">
  <p:cSld name="Slide28">
    <p:bg>
      <p:bgPr>
        <a:gradFill>
          <a:gsLst>
            <a:gs pos="0">
              <a:srgbClr val="FFFFFF"/>
            </a:gs>
            <a:gs pos="100000">
              <a:srgbClr val="FFFFFF"/>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Slide Number Placeholder 2">
            <a:extLst>
              <a:ext uri="{FF2B5EF4-FFF2-40B4-BE49-F238E27FC236}">
                <a16:creationId xmlns:a16="http://schemas.microsoft.com/office/drawing/2014/main" id="{16867B87-3C81-8A16-DC90-07AF999F2AAC}"/>
              </a:ext>
            </a:extLst>
          </p:cNvPr>
          <p:cNvSpPr txBox="1"/>
          <p:nvPr/>
        </p:nvSpPr>
        <p:spPr>
          <a:xfrm>
            <a:off x="11747689" y="6465384"/>
            <a:ext cx="431423" cy="365129"/>
          </a:xfrm>
          <a:prstGeom prst="rect">
            <a:avLst/>
          </a:prstGeom>
          <a:noFill/>
          <a:ln cap="flat">
            <a:noFill/>
          </a:ln>
        </p:spPr>
        <p:txBody>
          <a:bodyPr vert="horz" wrap="non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4EBA832-5C0E-44A1-B624-85DB31162FD5}" type="slidenum">
              <a:t>5</a:t>
            </a:fld>
            <a:endParaRPr lang="en-US" sz="1200" b="0" i="0" u="none" strike="noStrike" kern="1200" cap="none" spc="0" baseline="0">
              <a:solidFill>
                <a:srgbClr val="0074AF"/>
              </a:solidFill>
              <a:uFillTx/>
              <a:latin typeface="Segoe UI"/>
            </a:endParaRPr>
          </a:p>
        </p:txBody>
      </p:sp>
      <p:sp>
        <p:nvSpPr>
          <p:cNvPr id="3" name="Text Placeholder 4">
            <a:extLst>
              <a:ext uri="{FF2B5EF4-FFF2-40B4-BE49-F238E27FC236}">
                <a16:creationId xmlns:a16="http://schemas.microsoft.com/office/drawing/2014/main" id="{2069E10F-28FD-A871-1724-ECA12A6F4898}"/>
              </a:ext>
            </a:extLst>
          </p:cNvPr>
          <p:cNvSpPr txBox="1">
            <a:spLocks noGrp="1"/>
          </p:cNvSpPr>
          <p:nvPr>
            <p:ph type="body" idx="4294967295"/>
          </p:nvPr>
        </p:nvSpPr>
        <p:spPr>
          <a:xfrm>
            <a:off x="-12883" y="176716"/>
            <a:ext cx="12191996" cy="3835926"/>
          </a:xfrm>
        </p:spPr>
        <p:txBody>
          <a:bodyPr anchorCtr="1"/>
          <a:lstStyle/>
          <a:p>
            <a:pPr lvl="0" algn="ctr"/>
            <a:r>
              <a:rPr lang="pl-PL" sz="3200" b="0">
                <a:solidFill>
                  <a:srgbClr val="262626"/>
                </a:solidFill>
                <a:latin typeface="Segoe UI Black" pitchFamily="34"/>
                <a:ea typeface="Segoe UI Black" pitchFamily="34"/>
                <a:cs typeface="Segoe UI Semilight" pitchFamily="34"/>
              </a:rPr>
              <a:t>GLOBAL RELEVANCE </a:t>
            </a:r>
            <a:r>
              <a:rPr lang="en-GB"/>
              <a:t>(Marmot et al., 2020)</a:t>
            </a:r>
            <a:endParaRPr lang="pl-PL" sz="3200" b="0">
              <a:solidFill>
                <a:srgbClr val="262626"/>
              </a:solidFill>
              <a:latin typeface="Segoe UI Black" pitchFamily="34"/>
              <a:ea typeface="Segoe UI Black" pitchFamily="34"/>
              <a:cs typeface="Segoe UI Semilight" pitchFamily="34"/>
            </a:endParaRPr>
          </a:p>
          <a:p>
            <a:pPr lvl="0" algn="ctr"/>
            <a:endParaRPr lang="pl-PL" sz="3200" b="0">
              <a:solidFill>
                <a:srgbClr val="262626"/>
              </a:solidFill>
              <a:latin typeface="Segoe UI Light"/>
              <a:cs typeface="Segoe UI Semilight" pitchFamily="34"/>
            </a:endParaRPr>
          </a:p>
          <a:p>
            <a:pPr lvl="0" algn="ctr"/>
            <a:endParaRPr lang="pl-PL" sz="3200" b="0">
              <a:solidFill>
                <a:srgbClr val="262626"/>
              </a:solidFill>
              <a:latin typeface="Segoe UI Light"/>
              <a:cs typeface="Segoe UI Semilight" pitchFamily="34"/>
            </a:endParaRPr>
          </a:p>
          <a:p>
            <a:pPr lvl="0" algn="ctr"/>
            <a:endParaRPr lang="pl-PL" sz="3200" b="0">
              <a:solidFill>
                <a:srgbClr val="262626"/>
              </a:solidFill>
              <a:latin typeface="Segoe UI Light"/>
              <a:cs typeface="Segoe UI Semilight" pitchFamily="34"/>
            </a:endParaRPr>
          </a:p>
          <a:p>
            <a:pPr lvl="0" algn="ctr"/>
            <a:endParaRPr lang="pl-PL" sz="3200" b="0">
              <a:solidFill>
                <a:srgbClr val="262626"/>
              </a:solidFill>
              <a:latin typeface="Segoe UI Light"/>
              <a:cs typeface="Segoe UI Semilight" pitchFamily="34"/>
            </a:endParaRPr>
          </a:p>
          <a:p>
            <a:pPr lvl="0" algn="ctr"/>
            <a:br>
              <a:rPr lang="en-US" sz="3200" b="0">
                <a:solidFill>
                  <a:srgbClr val="262626"/>
                </a:solidFill>
                <a:latin typeface="Segoe UI Light"/>
                <a:cs typeface="Segoe UI Semilight" pitchFamily="34"/>
              </a:rPr>
            </a:br>
            <a:endParaRPr lang="en-US" sz="3200" b="0">
              <a:solidFill>
                <a:srgbClr val="262626"/>
              </a:solidFill>
              <a:latin typeface="Segoe UI Light"/>
              <a:cs typeface="Segoe UI Semilight" pitchFamily="34"/>
            </a:endParaRPr>
          </a:p>
        </p:txBody>
      </p:sp>
      <p:sp>
        <p:nvSpPr>
          <p:cNvPr id="4" name="Rectangle 9">
            <a:extLst>
              <a:ext uri="{FF2B5EF4-FFF2-40B4-BE49-F238E27FC236}">
                <a16:creationId xmlns:a16="http://schemas.microsoft.com/office/drawing/2014/main" id="{D6BA8CC5-8246-8130-9667-EF68F2C32F07}"/>
              </a:ext>
            </a:extLst>
          </p:cNvPr>
          <p:cNvSpPr/>
          <p:nvPr/>
        </p:nvSpPr>
        <p:spPr>
          <a:xfrm>
            <a:off x="148434" y="6450451"/>
            <a:ext cx="7497567" cy="230831"/>
          </a:xfrm>
          <a:prstGeom prst="rect">
            <a:avLst/>
          </a:prstGeom>
          <a:noFill/>
          <a:ln cap="flat">
            <a:noFill/>
            <a:prstDash val="solid"/>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00" b="0" i="0" u="none" strike="noStrike" kern="1200" cap="none" spc="0" baseline="0">
                <a:solidFill>
                  <a:srgbClr val="BFBFBF"/>
                </a:solidFill>
                <a:uFillTx/>
                <a:latin typeface="Segoe UI"/>
              </a:rPr>
              <a:t>Reference : The basics you can find anywhere 5 Steps To Successful Storytelling Published on April 5, 2014 Featured in: Marketing &amp; Advertising</a:t>
            </a:r>
          </a:p>
        </p:txBody>
      </p:sp>
      <p:graphicFrame>
        <p:nvGraphicFramePr>
          <p:cNvPr id="5" name="Table 14">
            <a:extLst>
              <a:ext uri="{FF2B5EF4-FFF2-40B4-BE49-F238E27FC236}">
                <a16:creationId xmlns:a16="http://schemas.microsoft.com/office/drawing/2014/main" id="{FACBA78A-03CB-3086-444B-530FE9263C3C}"/>
              </a:ext>
            </a:extLst>
          </p:cNvPr>
          <p:cNvGraphicFramePr>
            <a:graphicFrameLocks noGrp="1"/>
          </p:cNvGraphicFramePr>
          <p:nvPr/>
        </p:nvGraphicFramePr>
        <p:xfrm>
          <a:off x="439515" y="967462"/>
          <a:ext cx="11312975" cy="5270281"/>
        </p:xfrm>
        <a:graphic>
          <a:graphicData uri="http://schemas.openxmlformats.org/drawingml/2006/table">
            <a:tbl>
              <a:tblPr>
                <a:effectLst/>
              </a:tblPr>
              <a:tblGrid>
                <a:gridCol w="5656487">
                  <a:extLst>
                    <a:ext uri="{9D8B030D-6E8A-4147-A177-3AD203B41FA5}">
                      <a16:colId xmlns:a16="http://schemas.microsoft.com/office/drawing/2014/main" val="334298604"/>
                    </a:ext>
                  </a:extLst>
                </a:gridCol>
                <a:gridCol w="5656487">
                  <a:extLst>
                    <a:ext uri="{9D8B030D-6E8A-4147-A177-3AD203B41FA5}">
                      <a16:colId xmlns:a16="http://schemas.microsoft.com/office/drawing/2014/main" val="1251260835"/>
                    </a:ext>
                  </a:extLst>
                </a:gridCol>
              </a:tblGrid>
              <a:tr h="0">
                <a:tc>
                  <a:txBody>
                    <a:bodyPr/>
                    <a:lstStyle/>
                    <a:p>
                      <a:pPr lvl="0" algn="l">
                        <a:buNone/>
                      </a:pPr>
                      <a:r>
                        <a:rPr lang="en-GB" sz="1600" b="1"/>
                        <a:t>Area</a:t>
                      </a:r>
                    </a:p>
                  </a:txBody>
                  <a:tcPr marL="649" marR="649" marT="649" marB="649" anchor="ctr">
                    <a:lnL w="9528" cap="flat" cmpd="sng" algn="ctr">
                      <a:solidFill>
                        <a:srgbClr val="CCCCCC"/>
                      </a:solidFill>
                      <a:prstDash val="solid"/>
                      <a:round/>
                      <a:headEnd type="none" w="med" len="med"/>
                      <a:tailEnd type="none" w="med" len="med"/>
                    </a:lnL>
                    <a:lnR w="9528" cap="flat" cmpd="sng" algn="ctr">
                      <a:solidFill>
                        <a:srgbClr val="CCCCCC"/>
                      </a:solidFill>
                      <a:prstDash val="solid"/>
                      <a:round/>
                      <a:headEnd type="none" w="med" len="med"/>
                      <a:tailEnd type="none" w="med" len="med"/>
                    </a:lnR>
                    <a:lnT w="9528" cap="flat" cmpd="sng" algn="ctr">
                      <a:solidFill>
                        <a:srgbClr val="CCCCCC"/>
                      </a:solidFill>
                      <a:prstDash val="solid"/>
                      <a:round/>
                      <a:headEnd type="none" w="med" len="med"/>
                      <a:tailEnd type="none" w="med" len="med"/>
                    </a:lnT>
                    <a:lnB w="9528" cap="flat" cmpd="sng" algn="ctr">
                      <a:solidFill>
                        <a:srgbClr val="CCCCCC"/>
                      </a:solidFill>
                      <a:prstDash val="solid"/>
                      <a:round/>
                      <a:headEnd type="none" w="med" len="med"/>
                      <a:tailEnd type="none" w="med" len="med"/>
                    </a:lnB>
                  </a:tcPr>
                </a:tc>
                <a:tc>
                  <a:txBody>
                    <a:bodyPr/>
                    <a:lstStyle/>
                    <a:p>
                      <a:pPr lvl="0" algn="l">
                        <a:buNone/>
                      </a:pPr>
                      <a:r>
                        <a:rPr lang="en-GB" sz="1600" b="1"/>
                        <a:t>Key Facts &amp; Impact</a:t>
                      </a:r>
                    </a:p>
                  </a:txBody>
                  <a:tcPr marL="649" marR="649" marT="649" marB="649" anchor="ctr">
                    <a:lnL w="9528" cap="flat" cmpd="sng" algn="ctr">
                      <a:solidFill>
                        <a:srgbClr val="CCCCCC"/>
                      </a:solidFill>
                      <a:prstDash val="solid"/>
                      <a:round/>
                      <a:headEnd type="none" w="med" len="med"/>
                      <a:tailEnd type="none" w="med" len="med"/>
                    </a:lnL>
                    <a:lnR w="9528" cap="flat" cmpd="sng" algn="ctr">
                      <a:solidFill>
                        <a:srgbClr val="CCCCCC"/>
                      </a:solidFill>
                      <a:prstDash val="solid"/>
                      <a:round/>
                      <a:headEnd type="none" w="med" len="med"/>
                      <a:tailEnd type="none" w="med" len="med"/>
                    </a:lnR>
                    <a:lnT w="9528" cap="flat" cmpd="sng" algn="ctr">
                      <a:solidFill>
                        <a:srgbClr val="CCCCCC"/>
                      </a:solidFill>
                      <a:prstDash val="solid"/>
                      <a:round/>
                      <a:headEnd type="none" w="med" len="med"/>
                      <a:tailEnd type="none" w="med" len="med"/>
                    </a:lnT>
                    <a:lnB w="9528"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351355145"/>
                  </a:ext>
                </a:extLst>
              </a:tr>
              <a:tr h="1101321">
                <a:tc>
                  <a:txBody>
                    <a:bodyPr/>
                    <a:lstStyle/>
                    <a:p>
                      <a:pPr lvl="0" algn="l">
                        <a:buNone/>
                      </a:pPr>
                      <a:r>
                        <a:rPr lang="en-GB" sz="1600" b="1"/>
                        <a:t>Interdependence</a:t>
                      </a:r>
                      <a:endParaRPr lang="en-GB" sz="1600"/>
                    </a:p>
                  </a:txBody>
                  <a:tcPr marL="649" marR="649" marT="649" marB="649" anchor="ctr">
                    <a:lnL w="9528" cap="flat" cmpd="sng" algn="ctr">
                      <a:solidFill>
                        <a:srgbClr val="CCCCCC"/>
                      </a:solidFill>
                      <a:prstDash val="solid"/>
                      <a:round/>
                      <a:headEnd type="none" w="med" len="med"/>
                      <a:tailEnd type="none" w="med" len="med"/>
                    </a:lnL>
                    <a:lnR w="9528" cap="flat" cmpd="sng" algn="ctr">
                      <a:solidFill>
                        <a:srgbClr val="CCCCCC"/>
                      </a:solidFill>
                      <a:prstDash val="solid"/>
                      <a:round/>
                      <a:headEnd type="none" w="med" len="med"/>
                      <a:tailEnd type="none" w="med" len="med"/>
                    </a:lnR>
                    <a:lnT w="9528" cap="flat" cmpd="sng" algn="ctr">
                      <a:solidFill>
                        <a:srgbClr val="CCCCCC"/>
                      </a:solidFill>
                      <a:prstDash val="solid"/>
                      <a:round/>
                      <a:headEnd type="none" w="med" len="med"/>
                      <a:tailEnd type="none" w="med" len="med"/>
                    </a:lnT>
                    <a:lnB w="9528" cap="flat" cmpd="sng" algn="ctr">
                      <a:solidFill>
                        <a:srgbClr val="CCCCCC"/>
                      </a:solidFill>
                      <a:prstDash val="solid"/>
                      <a:round/>
                      <a:headEnd type="none" w="med" len="med"/>
                      <a:tailEnd type="none" w="med" len="med"/>
                    </a:lnB>
                  </a:tcPr>
                </a:tc>
                <a:tc>
                  <a:txBody>
                    <a:bodyPr/>
                    <a:lstStyle/>
                    <a:p>
                      <a:pPr lvl="0" algn="l">
                        <a:buNone/>
                      </a:pPr>
                      <a:r>
                        <a:rPr lang="en-GB" sz="1600"/>
                        <a:t>Health and wellbeing are essential for economic growth, education and social stability; sustainable development ensures progress benefits both present and future generations</a:t>
                      </a:r>
                    </a:p>
                  </a:txBody>
                  <a:tcPr marL="649" marR="649" marT="649" marB="649" anchor="ctr">
                    <a:lnL w="9528" cap="flat" cmpd="sng" algn="ctr">
                      <a:solidFill>
                        <a:srgbClr val="CCCCCC"/>
                      </a:solidFill>
                      <a:prstDash val="solid"/>
                      <a:round/>
                      <a:headEnd type="none" w="med" len="med"/>
                      <a:tailEnd type="none" w="med" len="med"/>
                    </a:lnL>
                    <a:lnR w="9528" cap="flat" cmpd="sng" algn="ctr">
                      <a:solidFill>
                        <a:srgbClr val="CCCCCC"/>
                      </a:solidFill>
                      <a:prstDash val="solid"/>
                      <a:round/>
                      <a:headEnd type="none" w="med" len="med"/>
                      <a:tailEnd type="none" w="med" len="med"/>
                    </a:lnR>
                    <a:lnT w="9528" cap="flat" cmpd="sng" algn="ctr">
                      <a:solidFill>
                        <a:srgbClr val="CCCCCC"/>
                      </a:solidFill>
                      <a:prstDash val="solid"/>
                      <a:round/>
                      <a:headEnd type="none" w="med" len="med"/>
                      <a:tailEnd type="none" w="med" len="med"/>
                    </a:lnT>
                    <a:lnB w="9528"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2317834251"/>
                  </a:ext>
                </a:extLst>
              </a:tr>
              <a:tr h="1011445">
                <a:tc>
                  <a:txBody>
                    <a:bodyPr/>
                    <a:lstStyle/>
                    <a:p>
                      <a:pPr lvl="0" algn="l">
                        <a:buNone/>
                      </a:pPr>
                      <a:r>
                        <a:rPr lang="en-GB" sz="1600" b="1"/>
                        <a:t>Health Inequality</a:t>
                      </a:r>
                      <a:endParaRPr lang="en-GB" sz="1600"/>
                    </a:p>
                  </a:txBody>
                  <a:tcPr marL="649" marR="649" marT="649" marB="649" anchor="ctr">
                    <a:lnL w="9528" cap="flat" cmpd="sng" algn="ctr">
                      <a:solidFill>
                        <a:srgbClr val="CCCCCC"/>
                      </a:solidFill>
                      <a:prstDash val="solid"/>
                      <a:round/>
                      <a:headEnd type="none" w="med" len="med"/>
                      <a:tailEnd type="none" w="med" len="med"/>
                    </a:lnL>
                    <a:lnR w="9528" cap="flat" cmpd="sng" algn="ctr">
                      <a:solidFill>
                        <a:srgbClr val="CCCCCC"/>
                      </a:solidFill>
                      <a:prstDash val="solid"/>
                      <a:round/>
                      <a:headEnd type="none" w="med" len="med"/>
                      <a:tailEnd type="none" w="med" len="med"/>
                    </a:lnR>
                    <a:lnT w="9528" cap="flat" cmpd="sng" algn="ctr">
                      <a:solidFill>
                        <a:srgbClr val="CCCCCC"/>
                      </a:solidFill>
                      <a:prstDash val="solid"/>
                      <a:round/>
                      <a:headEnd type="none" w="med" len="med"/>
                      <a:tailEnd type="none" w="med" len="med"/>
                    </a:lnT>
                    <a:lnB w="9528" cap="flat" cmpd="sng" algn="ctr">
                      <a:solidFill>
                        <a:srgbClr val="CCCCCC"/>
                      </a:solidFill>
                      <a:prstDash val="solid"/>
                      <a:round/>
                      <a:headEnd type="none" w="med" len="med"/>
                      <a:tailEnd type="none" w="med" len="med"/>
                    </a:lnB>
                  </a:tcPr>
                </a:tc>
                <a:tc>
                  <a:txBody>
                    <a:bodyPr/>
                    <a:lstStyle/>
                    <a:p>
                      <a:pPr lvl="0" algn="l">
                        <a:buNone/>
                      </a:pPr>
                      <a:r>
                        <a:rPr lang="en-GB" sz="1600"/>
                        <a:t>Global average life expectancy = 73 years; there is a </a:t>
                      </a:r>
                      <a:r>
                        <a:rPr lang="en-GB" sz="1600" b="1"/>
                        <a:t>31-year gap</a:t>
                      </a:r>
                      <a:r>
                        <a:rPr lang="en-GB" sz="1600"/>
                        <a:t> between the richest and poorest countries; 400 million people lack access to basic health services</a:t>
                      </a:r>
                      <a:r>
                        <a:rPr lang="pl-PL" sz="1600"/>
                        <a:t>.</a:t>
                      </a:r>
                      <a:endParaRPr lang="en-GB" sz="1600"/>
                    </a:p>
                  </a:txBody>
                  <a:tcPr marL="649" marR="649" marT="649" marB="649" anchor="ctr">
                    <a:lnL w="9528" cap="flat" cmpd="sng" algn="ctr">
                      <a:solidFill>
                        <a:srgbClr val="CCCCCC"/>
                      </a:solidFill>
                      <a:prstDash val="solid"/>
                      <a:round/>
                      <a:headEnd type="none" w="med" len="med"/>
                      <a:tailEnd type="none" w="med" len="med"/>
                    </a:lnL>
                    <a:lnR w="9528" cap="flat" cmpd="sng" algn="ctr">
                      <a:solidFill>
                        <a:srgbClr val="CCCCCC"/>
                      </a:solidFill>
                      <a:prstDash val="solid"/>
                      <a:round/>
                      <a:headEnd type="none" w="med" len="med"/>
                      <a:tailEnd type="none" w="med" len="med"/>
                    </a:lnR>
                    <a:lnT w="9528" cap="flat" cmpd="sng" algn="ctr">
                      <a:solidFill>
                        <a:srgbClr val="CCCCCC"/>
                      </a:solidFill>
                      <a:prstDash val="solid"/>
                      <a:round/>
                      <a:headEnd type="none" w="med" len="med"/>
                      <a:tailEnd type="none" w="med" len="med"/>
                    </a:lnT>
                    <a:lnB w="9528"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3748885265"/>
                  </a:ext>
                </a:extLst>
              </a:tr>
              <a:tr h="1107740">
                <a:tc>
                  <a:txBody>
                    <a:bodyPr/>
                    <a:lstStyle/>
                    <a:p>
                      <a:pPr lvl="0" algn="l">
                        <a:buNone/>
                      </a:pPr>
                      <a:r>
                        <a:rPr lang="en-GB" sz="1600" b="1"/>
                        <a:t>Disease &amp; Environment</a:t>
                      </a:r>
                      <a:endParaRPr lang="en-GB" sz="1600"/>
                    </a:p>
                  </a:txBody>
                  <a:tcPr marL="649" marR="649" marT="649" marB="649" anchor="ctr">
                    <a:lnL w="9528" cap="flat" cmpd="sng" algn="ctr">
                      <a:solidFill>
                        <a:srgbClr val="CCCCCC"/>
                      </a:solidFill>
                      <a:prstDash val="solid"/>
                      <a:round/>
                      <a:headEnd type="none" w="med" len="med"/>
                      <a:tailEnd type="none" w="med" len="med"/>
                    </a:lnL>
                    <a:lnR w="9528" cap="flat" cmpd="sng" algn="ctr">
                      <a:solidFill>
                        <a:srgbClr val="CCCCCC"/>
                      </a:solidFill>
                      <a:prstDash val="solid"/>
                      <a:round/>
                      <a:headEnd type="none" w="med" len="med"/>
                      <a:tailEnd type="none" w="med" len="med"/>
                    </a:lnR>
                    <a:lnT w="9528" cap="flat" cmpd="sng" algn="ctr">
                      <a:solidFill>
                        <a:srgbClr val="CCCCCC"/>
                      </a:solidFill>
                      <a:prstDash val="solid"/>
                      <a:round/>
                      <a:headEnd type="none" w="med" len="med"/>
                      <a:tailEnd type="none" w="med" len="med"/>
                    </a:lnT>
                    <a:lnB w="9528" cap="flat" cmpd="sng" algn="ctr">
                      <a:solidFill>
                        <a:srgbClr val="CCCCCC"/>
                      </a:solidFill>
                      <a:prstDash val="solid"/>
                      <a:round/>
                      <a:headEnd type="none" w="med" len="med"/>
                      <a:tailEnd type="none" w="med" len="med"/>
                    </a:lnB>
                  </a:tcPr>
                </a:tc>
                <a:tc>
                  <a:txBody>
                    <a:bodyPr/>
                    <a:lstStyle/>
                    <a:p>
                      <a:pPr lvl="0" algn="l">
                        <a:buNone/>
                      </a:pPr>
                      <a:r>
                        <a:rPr lang="en-GB" sz="1600"/>
                        <a:t>Pollution causes ~7 million premature deaths yearly; non-communicable diseases account for </a:t>
                      </a:r>
                      <a:r>
                        <a:rPr lang="en-GB" sz="1600" b="1"/>
                        <a:t>74% of all global deaths</a:t>
                      </a:r>
                      <a:r>
                        <a:rPr lang="en-GB" sz="1600"/>
                        <a:t>; climate change could cause 250,000 extra deaths annually by 2030</a:t>
                      </a:r>
                    </a:p>
                  </a:txBody>
                  <a:tcPr marL="649" marR="649" marT="649" marB="649" anchor="ctr">
                    <a:lnL w="9528" cap="flat" cmpd="sng" algn="ctr">
                      <a:solidFill>
                        <a:srgbClr val="CCCCCC"/>
                      </a:solidFill>
                      <a:prstDash val="solid"/>
                      <a:round/>
                      <a:headEnd type="none" w="med" len="med"/>
                      <a:tailEnd type="none" w="med" len="med"/>
                    </a:lnL>
                    <a:lnR w="9528" cap="flat" cmpd="sng" algn="ctr">
                      <a:solidFill>
                        <a:srgbClr val="CCCCCC"/>
                      </a:solidFill>
                      <a:prstDash val="solid"/>
                      <a:round/>
                      <a:headEnd type="none" w="med" len="med"/>
                      <a:tailEnd type="none" w="med" len="med"/>
                    </a:lnR>
                    <a:lnT w="9528" cap="flat" cmpd="sng" algn="ctr">
                      <a:solidFill>
                        <a:srgbClr val="CCCCCC"/>
                      </a:solidFill>
                      <a:prstDash val="solid"/>
                      <a:round/>
                      <a:headEnd type="none" w="med" len="med"/>
                      <a:tailEnd type="none" w="med" len="med"/>
                    </a:lnT>
                    <a:lnB w="9528"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2889898874"/>
                  </a:ext>
                </a:extLst>
              </a:tr>
              <a:tr h="902311">
                <a:tc>
                  <a:txBody>
                    <a:bodyPr/>
                    <a:lstStyle/>
                    <a:p>
                      <a:pPr lvl="0" algn="l">
                        <a:buNone/>
                      </a:pPr>
                      <a:r>
                        <a:rPr lang="en-GB" sz="1600" b="1"/>
                        <a:t>Economic Impact</a:t>
                      </a:r>
                      <a:endParaRPr lang="en-GB" sz="1600"/>
                    </a:p>
                  </a:txBody>
                  <a:tcPr marL="649" marR="649" marT="649" marB="649" anchor="ctr">
                    <a:lnL w="9528" cap="flat" cmpd="sng" algn="ctr">
                      <a:solidFill>
                        <a:srgbClr val="CCCCCC"/>
                      </a:solidFill>
                      <a:prstDash val="solid"/>
                      <a:round/>
                      <a:headEnd type="none" w="med" len="med"/>
                      <a:tailEnd type="none" w="med" len="med"/>
                    </a:lnL>
                    <a:lnR w="9528" cap="flat" cmpd="sng" algn="ctr">
                      <a:solidFill>
                        <a:srgbClr val="CCCCCC"/>
                      </a:solidFill>
                      <a:prstDash val="solid"/>
                      <a:round/>
                      <a:headEnd type="none" w="med" len="med"/>
                      <a:tailEnd type="none" w="med" len="med"/>
                    </a:lnR>
                    <a:lnT w="9528" cap="flat" cmpd="sng" algn="ctr">
                      <a:solidFill>
                        <a:srgbClr val="CCCCCC"/>
                      </a:solidFill>
                      <a:prstDash val="solid"/>
                      <a:round/>
                      <a:headEnd type="none" w="med" len="med"/>
                      <a:tailEnd type="none" w="med" len="med"/>
                    </a:lnT>
                    <a:lnB w="9528" cap="flat" cmpd="sng" algn="ctr">
                      <a:solidFill>
                        <a:srgbClr val="CCCCCC"/>
                      </a:solidFill>
                      <a:prstDash val="solid"/>
                      <a:round/>
                      <a:headEnd type="none" w="med" len="med"/>
                      <a:tailEnd type="none" w="med" len="med"/>
                    </a:lnB>
                  </a:tcPr>
                </a:tc>
                <a:tc>
                  <a:txBody>
                    <a:bodyPr/>
                    <a:lstStyle/>
                    <a:p>
                      <a:pPr lvl="0" algn="l">
                        <a:buNone/>
                      </a:pPr>
                      <a:r>
                        <a:rPr lang="en-GB" sz="1600"/>
                        <a:t>Out-of-pocket health costs push </a:t>
                      </a:r>
                      <a:r>
                        <a:rPr lang="en-GB" sz="1600" b="1"/>
                        <a:t>344 million people into poverty each year</a:t>
                      </a:r>
                      <a:r>
                        <a:rPr lang="en-GB" sz="1600"/>
                        <a:t>; every $1 invested in health delivers a $4 return in economic gains</a:t>
                      </a:r>
                      <a:r>
                        <a:rPr lang="pl-PL" sz="1600"/>
                        <a:t>.</a:t>
                      </a:r>
                      <a:endParaRPr lang="en-GB" sz="1600"/>
                    </a:p>
                  </a:txBody>
                  <a:tcPr marL="649" marR="649" marT="649" marB="649" anchor="ctr">
                    <a:lnL w="9528" cap="flat" cmpd="sng" algn="ctr">
                      <a:solidFill>
                        <a:srgbClr val="CCCCCC"/>
                      </a:solidFill>
                      <a:prstDash val="solid"/>
                      <a:round/>
                      <a:headEnd type="none" w="med" len="med"/>
                      <a:tailEnd type="none" w="med" len="med"/>
                    </a:lnL>
                    <a:lnR w="9528" cap="flat" cmpd="sng" algn="ctr">
                      <a:solidFill>
                        <a:srgbClr val="CCCCCC"/>
                      </a:solidFill>
                      <a:prstDash val="solid"/>
                      <a:round/>
                      <a:headEnd type="none" w="med" len="med"/>
                      <a:tailEnd type="none" w="med" len="med"/>
                    </a:lnR>
                    <a:lnT w="9528" cap="flat" cmpd="sng" algn="ctr">
                      <a:solidFill>
                        <a:srgbClr val="CCCCCC"/>
                      </a:solidFill>
                      <a:prstDash val="solid"/>
                      <a:round/>
                      <a:headEnd type="none" w="med" len="med"/>
                      <a:tailEnd type="none" w="med" len="med"/>
                    </a:lnT>
                    <a:lnB w="9528"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4138217952"/>
                  </a:ext>
                </a:extLst>
              </a:tr>
              <a:tr h="902311">
                <a:tc>
                  <a:txBody>
                    <a:bodyPr/>
                    <a:lstStyle/>
                    <a:p>
                      <a:pPr lvl="0" algn="l">
                        <a:buNone/>
                      </a:pPr>
                      <a:r>
                        <a:rPr lang="en-GB" sz="1600" b="1"/>
                        <a:t>Role in Global Goals</a:t>
                      </a:r>
                      <a:endParaRPr lang="en-GB" sz="1600"/>
                    </a:p>
                  </a:txBody>
                  <a:tcPr marL="649" marR="649" marT="649" marB="649" anchor="ctr">
                    <a:lnL w="9528" cap="flat" cmpd="sng" algn="ctr">
                      <a:solidFill>
                        <a:srgbClr val="CCCCCC"/>
                      </a:solidFill>
                      <a:prstDash val="solid"/>
                      <a:round/>
                      <a:headEnd type="none" w="med" len="med"/>
                      <a:tailEnd type="none" w="med" len="med"/>
                    </a:lnL>
                    <a:lnR w="9528" cap="flat" cmpd="sng" algn="ctr">
                      <a:solidFill>
                        <a:srgbClr val="CCCCCC"/>
                      </a:solidFill>
                      <a:prstDash val="solid"/>
                      <a:round/>
                      <a:headEnd type="none" w="med" len="med"/>
                      <a:tailEnd type="none" w="med" len="med"/>
                    </a:lnR>
                    <a:lnT w="9528" cap="flat" cmpd="sng" algn="ctr">
                      <a:solidFill>
                        <a:srgbClr val="CCCCCC"/>
                      </a:solidFill>
                      <a:prstDash val="solid"/>
                      <a:round/>
                      <a:headEnd type="none" w="med" len="med"/>
                      <a:tailEnd type="none" w="med" len="med"/>
                    </a:lnT>
                    <a:lnB w="9528" cap="flat" cmpd="sng" algn="ctr">
                      <a:solidFill>
                        <a:srgbClr val="CCCCCC"/>
                      </a:solidFill>
                      <a:prstDash val="solid"/>
                      <a:round/>
                      <a:headEnd type="none" w="med" len="med"/>
                      <a:tailEnd type="none" w="med" len="med"/>
                    </a:lnB>
                  </a:tcPr>
                </a:tc>
                <a:tc>
                  <a:txBody>
                    <a:bodyPr/>
                    <a:lstStyle/>
                    <a:p>
                      <a:pPr lvl="0" algn="l">
                        <a:buNone/>
                      </a:pPr>
                      <a:r>
                        <a:rPr lang="en-GB" sz="1600"/>
                        <a:t>SDG 3 is central to the 2030 Agenda — progress in health and wellbeing directly supports ending poverty, improving education, and tackling climate action</a:t>
                      </a:r>
                      <a:r>
                        <a:rPr lang="pl-PL" sz="1600"/>
                        <a:t>.</a:t>
                      </a:r>
                      <a:endParaRPr lang="en-GB" sz="1600"/>
                    </a:p>
                  </a:txBody>
                  <a:tcPr marL="649" marR="649" marT="649" marB="649" anchor="ctr">
                    <a:lnL w="9528" cap="flat" cmpd="sng" algn="ctr">
                      <a:solidFill>
                        <a:srgbClr val="CCCCCC"/>
                      </a:solidFill>
                      <a:prstDash val="solid"/>
                      <a:round/>
                      <a:headEnd type="none" w="med" len="med"/>
                      <a:tailEnd type="none" w="med" len="med"/>
                    </a:lnL>
                    <a:lnR w="9528" cap="flat" cmpd="sng" algn="ctr">
                      <a:solidFill>
                        <a:srgbClr val="CCCCCC"/>
                      </a:solidFill>
                      <a:prstDash val="solid"/>
                      <a:round/>
                      <a:headEnd type="none" w="med" len="med"/>
                      <a:tailEnd type="none" w="med" len="med"/>
                    </a:lnR>
                    <a:lnT w="9528" cap="flat" cmpd="sng" algn="ctr">
                      <a:solidFill>
                        <a:srgbClr val="CCCCCC"/>
                      </a:solidFill>
                      <a:prstDash val="solid"/>
                      <a:round/>
                      <a:headEnd type="none" w="med" len="med"/>
                      <a:tailEnd type="none" w="med" len="med"/>
                    </a:lnT>
                    <a:lnB w="9528"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898381094"/>
                  </a:ext>
                </a:extLst>
              </a:tr>
            </a:tbl>
          </a:graphicData>
        </a:graphic>
      </p:graphicFrame>
    </p:spTree>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name="Slide126">
    <p:bg>
      <p:bgPr>
        <a:gradFill>
          <a:gsLst>
            <a:gs pos="0">
              <a:srgbClr val="F6FCF3"/>
            </a:gs>
            <a:gs pos="100000">
              <a:srgbClr val="AAE296"/>
            </a:gs>
          </a:gsLst>
          <a:lin ang="8100000"/>
        </a:gradFill>
        <a:effectLst/>
      </p:bgPr>
    </p:bg>
    <p:spTree>
      <p:nvGrpSpPr>
        <p:cNvPr id="1" name=""/>
        <p:cNvGrpSpPr/>
        <p:nvPr/>
      </p:nvGrpSpPr>
      <p:grpSpPr>
        <a:xfrm>
          <a:off x="0" y="0"/>
          <a:ext cx="0" cy="0"/>
          <a:chOff x="0" y="0"/>
          <a:chExt cx="0" cy="0"/>
        </a:xfrm>
      </p:grpSpPr>
      <p:sp>
        <p:nvSpPr>
          <p:cNvPr id="2" name="Title 8">
            <a:extLst>
              <a:ext uri="{FF2B5EF4-FFF2-40B4-BE49-F238E27FC236}">
                <a16:creationId xmlns:a16="http://schemas.microsoft.com/office/drawing/2014/main" id="{909EBE5A-681F-340E-24FD-ABB94921986D}"/>
              </a:ext>
            </a:extLst>
          </p:cNvPr>
          <p:cNvSpPr txBox="1">
            <a:spLocks noGrp="1"/>
          </p:cNvSpPr>
          <p:nvPr>
            <p:ph type="title"/>
          </p:nvPr>
        </p:nvSpPr>
        <p:spPr>
          <a:xfrm>
            <a:off x="356460" y="2355741"/>
            <a:ext cx="11835536" cy="4270814"/>
          </a:xfrm>
        </p:spPr>
        <p:txBody>
          <a:bodyPr/>
          <a:lstStyle/>
          <a:p>
            <a:pPr lvl="0" algn="l"/>
            <a:r>
              <a:rPr lang="en-GB" sz="2800"/>
              <a:t>Health does not exist in isolation — it depends on society, economy, and environment</a:t>
            </a:r>
            <a:r>
              <a:rPr lang="pl-PL" sz="2800"/>
              <a:t>.</a:t>
            </a:r>
            <a:br>
              <a:rPr lang="pl-PL" sz="2800"/>
            </a:br>
            <a:br>
              <a:rPr lang="pl-PL" sz="2800"/>
            </a:br>
            <a:r>
              <a:rPr lang="en-GB" sz="2800"/>
              <a:t>Acting early reduces disease burden and uses resources more efficiently</a:t>
            </a:r>
            <a:br>
              <a:rPr lang="pl-PL" sz="2800"/>
            </a:br>
            <a:br>
              <a:rPr lang="pl-PL" sz="2800"/>
            </a:br>
            <a:r>
              <a:rPr lang="en-GB" sz="2800"/>
              <a:t>Ensures all groups can access support, regardless of background</a:t>
            </a:r>
            <a:br>
              <a:rPr lang="pl-PL" sz="2800"/>
            </a:br>
            <a:br>
              <a:rPr lang="pl-PL" sz="2800"/>
            </a:br>
            <a:r>
              <a:rPr lang="en-GB" sz="2800"/>
              <a:t>Long-term thinking: Decisions today must not harm health or resources tomorrow</a:t>
            </a:r>
            <a:endParaRPr lang="pl-PL" sz="2800"/>
          </a:p>
        </p:txBody>
      </p:sp>
      <p:sp>
        <p:nvSpPr>
          <p:cNvPr id="3" name="Text Placeholder 11">
            <a:extLst>
              <a:ext uri="{FF2B5EF4-FFF2-40B4-BE49-F238E27FC236}">
                <a16:creationId xmlns:a16="http://schemas.microsoft.com/office/drawing/2014/main" id="{53BDFF88-DCB8-32A9-9C60-75257644562E}"/>
              </a:ext>
            </a:extLst>
          </p:cNvPr>
          <p:cNvSpPr txBox="1">
            <a:spLocks noGrp="1"/>
          </p:cNvSpPr>
          <p:nvPr>
            <p:ph type="body" idx="4294967295"/>
          </p:nvPr>
        </p:nvSpPr>
        <p:spPr>
          <a:xfrm>
            <a:off x="1302325" y="546418"/>
            <a:ext cx="10296153" cy="1106972"/>
          </a:xfrm>
        </p:spPr>
        <p:txBody>
          <a:bodyPr wrap="none" anchor="ctr" anchorCtr="1"/>
          <a:lstStyle/>
          <a:p>
            <a:pPr lvl="0" algn="ctr"/>
            <a:r>
              <a:rPr lang="pl-PL" sz="4000">
                <a:solidFill>
                  <a:srgbClr val="FFC000"/>
                </a:solidFill>
                <a:latin typeface="Segoe UI" pitchFamily="34"/>
                <a:cs typeface="Segoe UI" pitchFamily="34"/>
              </a:rPr>
              <a:t>INTEGRATION OF HOLISTIC APPROACHES</a:t>
            </a:r>
          </a:p>
          <a:p>
            <a:pPr lvl="0" algn="ctr"/>
            <a:r>
              <a:rPr lang="pl-PL">
                <a:solidFill>
                  <a:srgbClr val="FFFFFF"/>
                </a:solidFill>
              </a:rPr>
              <a:t>(</a:t>
            </a:r>
            <a:r>
              <a:rPr lang="en-GB">
                <a:solidFill>
                  <a:srgbClr val="FFFFFF"/>
                </a:solidFill>
              </a:rPr>
              <a:t>PIPER, 2026)</a:t>
            </a:r>
            <a:endParaRPr lang="en-US" sz="4000">
              <a:solidFill>
                <a:srgbClr val="FFFFFF"/>
              </a:solidFill>
              <a:latin typeface="Segoe UI" pitchFamily="34"/>
              <a:cs typeface="Segoe UI" pitchFamily="34"/>
            </a:endParaRPr>
          </a:p>
        </p:txBody>
      </p:sp>
    </p:spTree>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name="Slide76">
    <p:bg>
      <p:bgPr>
        <a:blipFill>
          <a:blip r:embed="rId3"/>
          <a:tile sx="100000" sy="100000" algn="tl"/>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85916B3-9518-01FD-7201-D378C71D1E6B}"/>
              </a:ext>
            </a:extLst>
          </p:cNvPr>
          <p:cNvSpPr txBox="1"/>
          <p:nvPr/>
        </p:nvSpPr>
        <p:spPr>
          <a:xfrm>
            <a:off x="11837557" y="6484933"/>
            <a:ext cx="387742" cy="365129"/>
          </a:xfrm>
          <a:prstGeom prst="rect">
            <a:avLst/>
          </a:prstGeom>
          <a:noFill/>
          <a:ln cap="flat">
            <a:noFill/>
          </a:ln>
        </p:spPr>
        <p:txBody>
          <a:bodyPr vert="horz" wrap="non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A2BF78A-7574-48DC-B613-E65E422749D1}" type="slidenum">
              <a:t>7</a:t>
            </a:fld>
            <a:endParaRPr lang="en-US" sz="1100" b="0" i="0" u="none" strike="noStrike" kern="1200" cap="none" spc="0" baseline="0">
              <a:solidFill>
                <a:srgbClr val="FFFFFF"/>
              </a:solidFill>
              <a:uFillTx/>
              <a:latin typeface="Segoe UI"/>
            </a:endParaRPr>
          </a:p>
        </p:txBody>
      </p:sp>
      <p:sp>
        <p:nvSpPr>
          <p:cNvPr id="3" name="Content Placeholder 15">
            <a:extLst>
              <a:ext uri="{FF2B5EF4-FFF2-40B4-BE49-F238E27FC236}">
                <a16:creationId xmlns:a16="http://schemas.microsoft.com/office/drawing/2014/main" id="{1E81A36F-8E1E-42D9-B16E-484B52008A1C}"/>
              </a:ext>
            </a:extLst>
          </p:cNvPr>
          <p:cNvSpPr txBox="1">
            <a:spLocks noGrp="1"/>
          </p:cNvSpPr>
          <p:nvPr>
            <p:ph type="body" idx="4294967295"/>
          </p:nvPr>
        </p:nvSpPr>
        <p:spPr>
          <a:xfrm>
            <a:off x="-254834" y="419096"/>
            <a:ext cx="12306927" cy="646334"/>
          </a:xfrm>
        </p:spPr>
        <p:txBody>
          <a:bodyPr lIns="146304" rIns="146304" anchorCtr="1"/>
          <a:lstStyle/>
          <a:p>
            <a:pPr lvl="0" algn="ctr"/>
            <a:r>
              <a:rPr lang="pl-PL" sz="4000">
                <a:solidFill>
                  <a:srgbClr val="C04F15"/>
                </a:solidFill>
                <a:latin typeface="Segoe UI Black" pitchFamily="34"/>
                <a:ea typeface="Segoe UI Black" pitchFamily="34"/>
              </a:rPr>
              <a:t>THEORETICAL PERSPECTIVE MODELS</a:t>
            </a:r>
            <a:endParaRPr lang="en-US" sz="4000">
              <a:solidFill>
                <a:srgbClr val="C04F15"/>
              </a:solidFill>
              <a:latin typeface="Segoe UI Black" pitchFamily="34"/>
              <a:ea typeface="Segoe UI Black" pitchFamily="34"/>
            </a:endParaRPr>
          </a:p>
        </p:txBody>
      </p:sp>
      <p:sp>
        <p:nvSpPr>
          <p:cNvPr id="4" name="TextBox 7">
            <a:extLst>
              <a:ext uri="{FF2B5EF4-FFF2-40B4-BE49-F238E27FC236}">
                <a16:creationId xmlns:a16="http://schemas.microsoft.com/office/drawing/2014/main" id="{CD758C22-7521-8EC4-33A0-87A7C9BB74BD}"/>
              </a:ext>
            </a:extLst>
          </p:cNvPr>
          <p:cNvSpPr txBox="1"/>
          <p:nvPr/>
        </p:nvSpPr>
        <p:spPr>
          <a:xfrm>
            <a:off x="864437" y="1997259"/>
            <a:ext cx="10463131" cy="405354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ui-sans-serif"/>
              </a:rPr>
              <a:t>This model moves beyond the traditional medical view that sees illness only as a biological problem. It explains that health and wellbeing result from the interaction of three interconnected factors:</a:t>
            </a:r>
            <a:endParaRPr lang="pl-PL" sz="28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ui-sans-serif"/>
              </a:rPr>
              <a:t>Biological:</a:t>
            </a:r>
            <a:r>
              <a:rPr lang="en-GB" sz="2800" b="0" i="0" u="none" strike="noStrike" kern="1200" cap="none" spc="0" baseline="0">
                <a:solidFill>
                  <a:srgbClr val="000000"/>
                </a:solidFill>
                <a:uFillTx/>
                <a:latin typeface="ui-sans-serif"/>
              </a:rPr>
              <a:t> Genetics, body function, and disease processes</a:t>
            </a:r>
            <a:endParaRPr lang="pl-PL" sz="28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pl-PL" sz="28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ui-sans-serif"/>
              </a:rPr>
              <a:t>Psychological:</a:t>
            </a:r>
            <a:r>
              <a:rPr lang="en-GB" sz="2800" b="0" i="0" u="none" strike="noStrike" kern="1200" cap="none" spc="0" baseline="0">
                <a:solidFill>
                  <a:srgbClr val="000000"/>
                </a:solidFill>
                <a:uFillTx/>
                <a:latin typeface="ui-sans-serif"/>
              </a:rPr>
              <a:t> Thoughts, emotions, coping skills, and mental health</a:t>
            </a:r>
            <a:endParaRPr lang="pl-PL" sz="28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pl-PL" sz="28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ui-sans-serif"/>
              </a:rPr>
              <a:t>Social:</a:t>
            </a:r>
            <a:r>
              <a:rPr lang="en-GB" sz="2800" b="0" i="0" u="none" strike="noStrike" kern="1200" cap="none" spc="0" baseline="0">
                <a:solidFill>
                  <a:srgbClr val="000000"/>
                </a:solidFill>
                <a:uFillTx/>
                <a:latin typeface="ui-sans-serif"/>
              </a:rPr>
              <a:t> Income, housing, education, relationships, and community environment</a:t>
            </a:r>
          </a:p>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endParaRPr lang="pl-PL" sz="28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endParaRPr lang="pl-PL" sz="28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ui-sans-serif"/>
              </a:rPr>
              <a:t>It provides the foundation for a holistic approach, showing that long-term health cannot be achieved by treating symptoms alone — all aspects of a person’s life must be considered.</a:t>
            </a:r>
          </a:p>
        </p:txBody>
      </p:sp>
    </p:spTree>
  </p:cSld>
  <p:clrMapOvr>
    <a:masterClrMapping/>
  </p:clrMapOvr>
  <p:transition spd="slow">
    <p:push/>
  </p:transition>
</p:sld>
</file>

<file path=ppt/slides/slide8.xml><?xml version="1.0" encoding="utf-8"?>
<p:sld xmlns:a="http://schemas.openxmlformats.org/drawingml/2006/main" xmlns:r="http://schemas.openxmlformats.org/officeDocument/2006/relationships" xmlns:p="http://schemas.openxmlformats.org/presentationml/2006/main">
  <p:cSld name="Slide86">
    <p:bg>
      <p:bgPr>
        <a:gradFill>
          <a:gsLst>
            <a:gs pos="0">
              <a:srgbClr val="F0F8FD"/>
            </a:gs>
            <a:gs pos="100000">
              <a:srgbClr val="74C4E9"/>
            </a:gs>
          </a:gsLst>
          <a:lin ang="5400000"/>
        </a:gradFill>
        <a:effectLst/>
      </p:bgPr>
    </p:bg>
    <p:spTree>
      <p:nvGrpSpPr>
        <p:cNvPr id="1" name=""/>
        <p:cNvGrpSpPr/>
        <p:nvPr/>
      </p:nvGrpSpPr>
      <p:grpSpPr>
        <a:xfrm>
          <a:off x="0" y="0"/>
          <a:ext cx="0" cy="0"/>
          <a:chOff x="0" y="0"/>
          <a:chExt cx="0" cy="0"/>
        </a:xfrm>
      </p:grpSpPr>
      <p:sp>
        <p:nvSpPr>
          <p:cNvPr id="2" name="Text Placeholder 29">
            <a:extLst>
              <a:ext uri="{FF2B5EF4-FFF2-40B4-BE49-F238E27FC236}">
                <a16:creationId xmlns:a16="http://schemas.microsoft.com/office/drawing/2014/main" id="{3CF1CAD9-5000-0AA8-1E49-6DD9F61E5256}"/>
              </a:ext>
            </a:extLst>
          </p:cNvPr>
          <p:cNvSpPr txBox="1">
            <a:spLocks noGrp="1"/>
          </p:cNvSpPr>
          <p:nvPr>
            <p:ph type="body" idx="4294967295"/>
          </p:nvPr>
        </p:nvSpPr>
        <p:spPr>
          <a:xfrm>
            <a:off x="2571749" y="547506"/>
            <a:ext cx="6097557" cy="646334"/>
          </a:xfrm>
        </p:spPr>
        <p:txBody>
          <a:bodyPr anchorCtr="1"/>
          <a:lstStyle/>
          <a:p>
            <a:pPr lvl="0" algn="ctr">
              <a:spcBef>
                <a:spcPts val="0"/>
              </a:spcBef>
              <a:spcAft>
                <a:spcPts val="3000"/>
              </a:spcAft>
            </a:pPr>
            <a:r>
              <a:rPr lang="pl-PL" sz="4000" b="0">
                <a:solidFill>
                  <a:srgbClr val="262626"/>
                </a:solidFill>
              </a:rPr>
              <a:t>POLICIES </a:t>
            </a:r>
            <a:r>
              <a:rPr lang="en-GB"/>
              <a:t>(NHS England, 2019)</a:t>
            </a:r>
            <a:endParaRPr lang="en-US" sz="4000" b="0">
              <a:solidFill>
                <a:srgbClr val="262626"/>
              </a:solidFill>
            </a:endParaRPr>
          </a:p>
        </p:txBody>
      </p:sp>
      <p:sp>
        <p:nvSpPr>
          <p:cNvPr id="3" name="Slide Number Placeholder 1">
            <a:extLst>
              <a:ext uri="{FF2B5EF4-FFF2-40B4-BE49-F238E27FC236}">
                <a16:creationId xmlns:a16="http://schemas.microsoft.com/office/drawing/2014/main" id="{8FFC9A10-867F-084A-F033-8400AE005A74}"/>
              </a:ext>
            </a:extLst>
          </p:cNvPr>
          <p:cNvSpPr txBox="1"/>
          <p:nvPr/>
        </p:nvSpPr>
        <p:spPr>
          <a:xfrm>
            <a:off x="11668594" y="6484933"/>
            <a:ext cx="523402" cy="365129"/>
          </a:xfrm>
          <a:prstGeom prst="rect">
            <a:avLst/>
          </a:prstGeom>
          <a:noFill/>
          <a:ln cap="flat">
            <a:noFill/>
          </a:ln>
        </p:spPr>
        <p:txBody>
          <a:bodyPr vert="horz" wrap="non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A027767-1AB1-48A4-AAD9-0419BDFA5455}" type="slidenum">
              <a:t>8</a:t>
            </a:fld>
            <a:endParaRPr lang="en-US" sz="1200" b="0" i="0" u="none" strike="noStrike" kern="1200" cap="none" spc="0" baseline="0">
              <a:solidFill>
                <a:srgbClr val="0074AF"/>
              </a:solidFill>
              <a:uFillTx/>
              <a:latin typeface="Segoe UI"/>
            </a:endParaRPr>
          </a:p>
        </p:txBody>
      </p:sp>
      <p:sp>
        <p:nvSpPr>
          <p:cNvPr id="4" name="Oval 6">
            <a:extLst>
              <a:ext uri="{FF2B5EF4-FFF2-40B4-BE49-F238E27FC236}">
                <a16:creationId xmlns:a16="http://schemas.microsoft.com/office/drawing/2014/main" id="{4681BD45-2A0E-4FC2-AB8B-3C0DBEE6CF25}"/>
              </a:ext>
            </a:extLst>
          </p:cNvPr>
          <p:cNvSpPr/>
          <p:nvPr/>
        </p:nvSpPr>
        <p:spPr>
          <a:xfrm>
            <a:off x="0" y="1253724"/>
            <a:ext cx="4107301" cy="5231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156082"/>
          </a:solidFill>
          <a:ln w="19046" cap="flat">
            <a:solidFill>
              <a:srgbClr val="042433"/>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Aptos"/>
              </a:rPr>
              <a:t>NHS Long Term Plan</a:t>
            </a:r>
            <a:endParaRPr lang="en-GB" sz="1800" b="0" i="0" u="none" strike="noStrike" kern="1200" cap="none" spc="0" baseline="0">
              <a:solidFill>
                <a:srgbClr val="FFFFFF"/>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Published in 2019, updated regularly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Shifts focus from treating illness to </a:t>
            </a:r>
            <a:r>
              <a:rPr lang="en-GB" sz="1800" b="1" i="0" u="none" strike="noStrike" kern="1200" cap="none" spc="0" baseline="0">
                <a:solidFill>
                  <a:srgbClr val="FFFFFF"/>
                </a:solidFill>
                <a:uFillTx/>
                <a:latin typeface="Aptos"/>
              </a:rPr>
              <a:t>preventing disease and improving population wellbeing</a:t>
            </a:r>
            <a:endParaRPr lang="en-GB" sz="1800" b="0" i="0" u="none" strike="noStrike" kern="1200" cap="none" spc="0" baseline="0">
              <a:solidFill>
                <a:srgbClr val="FFFFFF"/>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Includes targets to reduce health inequalities, expand mental health support and make healthcare more environmentally sustainable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5" name="Rectangle: Rounded Corners 7">
            <a:extLst>
              <a:ext uri="{FF2B5EF4-FFF2-40B4-BE49-F238E27FC236}">
                <a16:creationId xmlns:a16="http://schemas.microsoft.com/office/drawing/2014/main" id="{EB86490B-1973-48DA-6834-006FFC40FDDE}"/>
              </a:ext>
            </a:extLst>
          </p:cNvPr>
          <p:cNvSpPr/>
          <p:nvPr/>
        </p:nvSpPr>
        <p:spPr>
          <a:xfrm>
            <a:off x="4781863" y="1193831"/>
            <a:ext cx="3987387" cy="2523725"/>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156082"/>
          </a:solidFill>
          <a:ln w="19046" cap="flat">
            <a:solidFill>
              <a:srgbClr val="042433"/>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Aptos"/>
              </a:rPr>
              <a:t>Sustainable Development Strategy (UK Government)</a:t>
            </a:r>
            <a:endParaRPr lang="en-GB" sz="1800" b="0" i="0" u="none" strike="noStrike" kern="1200" cap="none" spc="0" baseline="0">
              <a:solidFill>
                <a:srgbClr val="FFFFFF"/>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Aligns national policy with the UN 2030 Agenda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Sets targets to reduce carbon emissions, improve air and water quality, and ensure fair access to services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6" name="Arrow: Right 8">
            <a:extLst>
              <a:ext uri="{FF2B5EF4-FFF2-40B4-BE49-F238E27FC236}">
                <a16:creationId xmlns:a16="http://schemas.microsoft.com/office/drawing/2014/main" id="{CC13B002-3CBE-5B6A-23B6-09726C782C15}"/>
              </a:ext>
            </a:extLst>
          </p:cNvPr>
          <p:cNvSpPr/>
          <p:nvPr/>
        </p:nvSpPr>
        <p:spPr>
          <a:xfrm>
            <a:off x="3763953" y="1971071"/>
            <a:ext cx="978408" cy="484632"/>
          </a:xfrm>
          <a:custGeom>
            <a:avLst>
              <a:gd name="f0" fmla="val 16250"/>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0 f12 1"/>
              <a:gd name="f24" fmla="*/ 0 f13 1"/>
              <a:gd name="f25" fmla="*/ f16 1 f4"/>
              <a:gd name="f26" fmla="*/ 21600 f13 1"/>
              <a:gd name="f27" fmla="*/ f17 1 f4"/>
              <a:gd name="f28" fmla="+- 21600 0 f19"/>
              <a:gd name="f29" fmla="*/ f20 f13 1"/>
              <a:gd name="f30" fmla="*/ f18 f13 1"/>
              <a:gd name="f31" fmla="*/ f19 f12 1"/>
              <a:gd name="f32" fmla="+- f25 0 f3"/>
              <a:gd name="f33" fmla="+- f27 0 f3"/>
              <a:gd name="f34" fmla="*/ f28 f18 1"/>
              <a:gd name="f35" fmla="*/ f34 1 10800"/>
              <a:gd name="f36" fmla="+- f19 f35 0"/>
              <a:gd name="f37" fmla="*/ f36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23" t="f30" r="f37" b="f29"/>
            <a:pathLst>
              <a:path w="21600" h="21600">
                <a:moveTo>
                  <a:pt x="f7" y="f18"/>
                </a:moveTo>
                <a:lnTo>
                  <a:pt x="f19" y="f18"/>
                </a:lnTo>
                <a:lnTo>
                  <a:pt x="f19" y="f7"/>
                </a:lnTo>
                <a:lnTo>
                  <a:pt x="f8" y="f9"/>
                </a:lnTo>
                <a:lnTo>
                  <a:pt x="f19" y="f8"/>
                </a:lnTo>
                <a:lnTo>
                  <a:pt x="f19" y="f20"/>
                </a:lnTo>
                <a:lnTo>
                  <a:pt x="f7" y="f20"/>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7" name="Arrow: Down 9">
            <a:extLst>
              <a:ext uri="{FF2B5EF4-FFF2-40B4-BE49-F238E27FC236}">
                <a16:creationId xmlns:a16="http://schemas.microsoft.com/office/drawing/2014/main" id="{8B91B388-F7FD-4C18-0989-7B6D7FD7CD69}"/>
              </a:ext>
            </a:extLst>
          </p:cNvPr>
          <p:cNvSpPr/>
          <p:nvPr/>
        </p:nvSpPr>
        <p:spPr>
          <a:xfrm>
            <a:off x="6355829" y="3987387"/>
            <a:ext cx="484632" cy="599608"/>
          </a:xfrm>
          <a:custGeom>
            <a:avLst>
              <a:gd name="f0" fmla="val 12871"/>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0 f13 1"/>
              <a:gd name="f24" fmla="*/ 0 f12 1"/>
              <a:gd name="f25" fmla="*/ f16 1 f4"/>
              <a:gd name="f26" fmla="*/ 21600 f12 1"/>
              <a:gd name="f27" fmla="*/ f17 1 f4"/>
              <a:gd name="f28" fmla="+- 21600 0 f19"/>
              <a:gd name="f29" fmla="*/ f18 f12 1"/>
              <a:gd name="f30" fmla="*/ f20 f12 1"/>
              <a:gd name="f31" fmla="*/ f19 f13 1"/>
              <a:gd name="f32" fmla="+- f25 0 f3"/>
              <a:gd name="f33" fmla="+- f27 0 f3"/>
              <a:gd name="f34" fmla="*/ f28 f18 1"/>
              <a:gd name="f35" fmla="*/ f34 1 10800"/>
              <a:gd name="f36" fmla="+- f19 f35 0"/>
              <a:gd name="f37" fmla="*/ f36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23" r="f30" b="f37"/>
            <a:pathLst>
              <a:path w="21600" h="21600">
                <a:moveTo>
                  <a:pt x="f18" y="f7"/>
                </a:moveTo>
                <a:lnTo>
                  <a:pt x="f18" y="f19"/>
                </a:lnTo>
                <a:lnTo>
                  <a:pt x="f7" y="f19"/>
                </a:lnTo>
                <a:lnTo>
                  <a:pt x="f9" y="f8"/>
                </a:lnTo>
                <a:lnTo>
                  <a:pt x="f8" y="f19"/>
                </a:lnTo>
                <a:lnTo>
                  <a:pt x="f20" y="f19"/>
                </a:lnTo>
                <a:lnTo>
                  <a:pt x="f20" y="f7"/>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8" name="Rectangle 10">
            <a:extLst>
              <a:ext uri="{FF2B5EF4-FFF2-40B4-BE49-F238E27FC236}">
                <a16:creationId xmlns:a16="http://schemas.microsoft.com/office/drawing/2014/main" id="{383FE6AE-79F1-F3C2-5BAA-D0045F8C4A90}"/>
              </a:ext>
            </a:extLst>
          </p:cNvPr>
          <p:cNvSpPr/>
          <p:nvPr/>
        </p:nvSpPr>
        <p:spPr>
          <a:xfrm>
            <a:off x="4698552" y="4666311"/>
            <a:ext cx="7012122" cy="2001191"/>
          </a:xfrm>
          <a:prstGeom prst="rect">
            <a:avLst/>
          </a:prstGeom>
          <a:solidFill>
            <a:srgbClr val="156082"/>
          </a:solidFill>
          <a:ln w="19046" cap="flat">
            <a:solidFill>
              <a:srgbClr val="042433"/>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Aptos"/>
              </a:rPr>
              <a:t>Health and Wellbeing Strategies</a:t>
            </a:r>
            <a:endParaRPr lang="en-GB" sz="1800" b="0" i="0" u="none" strike="noStrike" kern="1200" cap="none" spc="0" baseline="0">
              <a:solidFill>
                <a:srgbClr val="FFFFFF"/>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l-PL" sz="1800" b="0" i="0" u="none" strike="noStrike" kern="1200" cap="none" spc="0" baseline="0">
                <a:solidFill>
                  <a:srgbClr val="FFFFFF"/>
                </a:solidFill>
                <a:uFillTx/>
                <a:latin typeface="Aptos"/>
              </a:rPr>
              <a:t>-</a:t>
            </a:r>
            <a:r>
              <a:rPr lang="en-GB" sz="1800" b="0" i="0" u="none" strike="noStrike" kern="1200" cap="none" spc="0" baseline="0">
                <a:solidFill>
                  <a:srgbClr val="FFFFFF"/>
                </a:solidFill>
                <a:uFillTx/>
                <a:latin typeface="Aptos"/>
              </a:rPr>
              <a:t>Developed by local authorities across England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l-PL" sz="1800" b="0" i="0" u="none" strike="noStrike" kern="1200" cap="none" spc="0" baseline="0">
                <a:solidFill>
                  <a:srgbClr val="FFFFFF"/>
                </a:solidFill>
                <a:uFillTx/>
                <a:latin typeface="Aptos"/>
              </a:rPr>
              <a:t>-</a:t>
            </a:r>
            <a:r>
              <a:rPr lang="en-GB" sz="1800" b="0" i="0" u="none" strike="noStrike" kern="1200" cap="none" spc="0" baseline="0">
                <a:solidFill>
                  <a:srgbClr val="FFFFFF"/>
                </a:solidFill>
                <a:uFillTx/>
                <a:latin typeface="Aptos"/>
              </a:rPr>
              <a:t>Bring together health, social care and community services to address local needs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l-PL" sz="1800" b="0" i="0" u="none" strike="noStrike" kern="1200" cap="none" spc="0" baseline="0">
                <a:solidFill>
                  <a:srgbClr val="FFFFFF"/>
                </a:solidFill>
                <a:uFillTx/>
                <a:latin typeface="Aptos"/>
              </a:rPr>
              <a:t>-</a:t>
            </a:r>
            <a:r>
              <a:rPr lang="en-GB" sz="1800" b="0" i="0" u="none" strike="noStrike" kern="1200" cap="none" spc="0" baseline="0">
                <a:solidFill>
                  <a:srgbClr val="FFFFFF"/>
                </a:solidFill>
                <a:uFillTx/>
                <a:latin typeface="Aptos"/>
              </a:rPr>
              <a:t>Focus on improving housing, reducing isolation and creating safe, green spaces — all key determinants of good health</a:t>
            </a:r>
          </a:p>
        </p:txBody>
      </p:sp>
    </p:spTree>
  </p:cSld>
  <p:clrMapOvr>
    <a:masterClrMapping/>
  </p:clrMapOvr>
  <p:transition spd="slow">
    <p:push/>
  </p:transition>
</p:sld>
</file>

<file path=ppt/slides/slide9.xml><?xml version="1.0" encoding="utf-8"?>
<p:sld xmlns:a="http://schemas.openxmlformats.org/drawingml/2006/main" xmlns:r="http://schemas.openxmlformats.org/officeDocument/2006/relationships" xmlns:p="http://schemas.openxmlformats.org/presentationml/2006/main">
  <p:cSld name="Slide97">
    <p:spTree>
      <p:nvGrpSpPr>
        <p:cNvPr id="1" name=""/>
        <p:cNvGrpSpPr/>
        <p:nvPr/>
      </p:nvGrpSpPr>
      <p:grpSpPr>
        <a:xfrm>
          <a:off x="0" y="0"/>
          <a:ext cx="0" cy="0"/>
          <a:chOff x="0" y="0"/>
          <a:chExt cx="0" cy="0"/>
        </a:xfrm>
      </p:grpSpPr>
      <p:pic>
        <p:nvPicPr>
          <p:cNvPr id="2" name="Picture Placeholder 8">
            <a:extLst>
              <a:ext uri="{FF2B5EF4-FFF2-40B4-BE49-F238E27FC236}">
                <a16:creationId xmlns:a16="http://schemas.microsoft.com/office/drawing/2014/main" id="{D2D8C277-FE54-5665-5264-021A3456293B}"/>
              </a:ext>
            </a:extLst>
          </p:cNvPr>
          <p:cNvPicPr>
            <a:picLocks noGrp="1" noChangeAspect="1"/>
          </p:cNvPicPr>
          <p:nvPr>
            <p:ph type="pic" idx="4294967295"/>
          </p:nvPr>
        </p:nvPicPr>
        <p:blipFill>
          <a:blip r:embed="rId3"/>
          <a:srcRect l="7" r="7"/>
          <a:stretch>
            <a:fillRect/>
          </a:stretch>
        </p:blipFill>
        <p:spPr>
          <a:xfrm>
            <a:off x="-705221" y="-168633"/>
            <a:ext cx="12789932" cy="7195276"/>
          </a:xfrm>
          <a:blipFill>
            <a:blip r:embed="rId4"/>
            <a:stretch>
              <a:fillRect/>
            </a:stretch>
          </a:blipFill>
        </p:spPr>
      </p:pic>
      <p:sp>
        <p:nvSpPr>
          <p:cNvPr id="3" name="Slide Number Placeholder 2">
            <a:extLst>
              <a:ext uri="{FF2B5EF4-FFF2-40B4-BE49-F238E27FC236}">
                <a16:creationId xmlns:a16="http://schemas.microsoft.com/office/drawing/2014/main" id="{7DC9A9A4-0829-C908-B62D-D178D1FDA0B9}"/>
              </a:ext>
            </a:extLst>
          </p:cNvPr>
          <p:cNvSpPr txBox="1"/>
          <p:nvPr/>
        </p:nvSpPr>
        <p:spPr>
          <a:xfrm>
            <a:off x="11753514" y="6484933"/>
            <a:ext cx="419773" cy="365129"/>
          </a:xfrm>
          <a:prstGeom prst="rect">
            <a:avLst/>
          </a:prstGeom>
          <a:noFill/>
          <a:ln cap="flat">
            <a:noFill/>
          </a:ln>
        </p:spPr>
        <p:txBody>
          <a:bodyPr vert="horz" wrap="non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89199FC-EBB1-4055-A0FB-E37CB25CFC48}" type="slidenum">
              <a:t>9</a:t>
            </a:fld>
            <a:endParaRPr lang="en-US" sz="1200" b="0" i="0" u="none" strike="noStrike" kern="1200" cap="none" spc="0" baseline="0">
              <a:solidFill>
                <a:srgbClr val="FFFFFF"/>
              </a:solidFill>
              <a:uFillTx/>
              <a:latin typeface="Segoe UI"/>
            </a:endParaRPr>
          </a:p>
        </p:txBody>
      </p:sp>
      <p:sp>
        <p:nvSpPr>
          <p:cNvPr id="4" name="Content Placeholder 19">
            <a:extLst>
              <a:ext uri="{FF2B5EF4-FFF2-40B4-BE49-F238E27FC236}">
                <a16:creationId xmlns:a16="http://schemas.microsoft.com/office/drawing/2014/main" id="{FDE6CF5D-C537-A0E5-3ADE-F2C90077E484}"/>
              </a:ext>
            </a:extLst>
          </p:cNvPr>
          <p:cNvSpPr txBox="1">
            <a:spLocks noGrp="1"/>
          </p:cNvSpPr>
          <p:nvPr>
            <p:ph type="body" idx="4294967295"/>
          </p:nvPr>
        </p:nvSpPr>
        <p:spPr>
          <a:xfrm>
            <a:off x="-705221" y="419096"/>
            <a:ext cx="10538761" cy="1588129"/>
          </a:xfrm>
        </p:spPr>
        <p:txBody>
          <a:bodyPr lIns="146304" rIns="146304" anchorCtr="1"/>
          <a:lstStyle/>
          <a:p>
            <a:pPr lvl="0" algn="ctr"/>
            <a:r>
              <a:rPr lang="pl-PL" sz="5400">
                <a:solidFill>
                  <a:srgbClr val="FFC000"/>
                </a:solidFill>
                <a:latin typeface="Segoe UI Black" pitchFamily="34"/>
                <a:ea typeface="Segoe UI Black" pitchFamily="34"/>
              </a:rPr>
              <a:t>SERVICE DELIVERY </a:t>
            </a:r>
            <a:r>
              <a:rPr lang="en-GB"/>
              <a:t>(NHS England, 2024) </a:t>
            </a:r>
            <a:r>
              <a:rPr lang="pl-PL" sz="5400">
                <a:solidFill>
                  <a:srgbClr val="FFC000"/>
                </a:solidFill>
                <a:latin typeface="Segoe UI Black" pitchFamily="34"/>
                <a:ea typeface="Segoe UI Black" pitchFamily="34"/>
              </a:rPr>
              <a:t>INTEGRATION</a:t>
            </a:r>
            <a:endParaRPr lang="en-US" sz="5400">
              <a:solidFill>
                <a:srgbClr val="FFC000"/>
              </a:solidFill>
              <a:latin typeface="Segoe UI Black" pitchFamily="34"/>
              <a:ea typeface="Segoe UI Black" pitchFamily="34"/>
            </a:endParaRPr>
          </a:p>
        </p:txBody>
      </p:sp>
      <p:sp>
        <p:nvSpPr>
          <p:cNvPr id="5" name="Text Placeholder 5">
            <a:extLst>
              <a:ext uri="{FF2B5EF4-FFF2-40B4-BE49-F238E27FC236}">
                <a16:creationId xmlns:a16="http://schemas.microsoft.com/office/drawing/2014/main" id="{B52913EF-2E5F-90BD-44C8-29A5EDEF4DEA}"/>
              </a:ext>
            </a:extLst>
          </p:cNvPr>
          <p:cNvSpPr txBox="1">
            <a:spLocks noGrp="1"/>
          </p:cNvSpPr>
          <p:nvPr>
            <p:ph type="body" idx="4294967295"/>
          </p:nvPr>
        </p:nvSpPr>
        <p:spPr>
          <a:xfrm>
            <a:off x="-705221" y="1789087"/>
            <a:ext cx="9979679" cy="1200332"/>
          </a:xfrm>
        </p:spPr>
        <p:txBody>
          <a:bodyPr anchorCtr="1"/>
          <a:lstStyle/>
          <a:p>
            <a:pPr lvl="0" algn="ctr">
              <a:spcBef>
                <a:spcPts val="0"/>
              </a:spcBef>
              <a:spcAft>
                <a:spcPts val="3000"/>
              </a:spcAft>
            </a:pPr>
            <a:r>
              <a:rPr lang="en-GB" sz="2000"/>
              <a:t>Service delivery integration is the process of joining up different teams, sectors and resources so they work together, rather than in isolation</a:t>
            </a:r>
            <a:endParaRPr lang="en-US" sz="2000">
              <a:solidFill>
                <a:srgbClr val="FFFFFF"/>
              </a:solidFill>
            </a:endParaRPr>
          </a:p>
        </p:txBody>
      </p:sp>
      <p:sp>
        <p:nvSpPr>
          <p:cNvPr id="6" name="TextBox 11">
            <a:extLst>
              <a:ext uri="{FF2B5EF4-FFF2-40B4-BE49-F238E27FC236}">
                <a16:creationId xmlns:a16="http://schemas.microsoft.com/office/drawing/2014/main" id="{CF249CE3-A8FD-8C7F-14D4-F6F041E38C0D}"/>
              </a:ext>
            </a:extLst>
          </p:cNvPr>
          <p:cNvSpPr txBox="1"/>
          <p:nvPr/>
        </p:nvSpPr>
        <p:spPr>
          <a:xfrm>
            <a:off x="-54964" y="2898126"/>
            <a:ext cx="3657600" cy="334751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r>
              <a:rPr lang="en-GB" sz="2400" b="1" i="0" u="sng" strike="noStrike" kern="1200" cap="none" spc="0" baseline="0">
                <a:solidFill>
                  <a:srgbClr val="000000"/>
                </a:solidFill>
                <a:uFillTx/>
                <a:latin typeface="ui-sans-serif"/>
              </a:rPr>
              <a:t>Integrated Health &amp; Social Care</a:t>
            </a:r>
          </a:p>
          <a:p>
            <a:pPr marL="0" marR="0" lvl="0" indent="0" algn="l" defTabSz="914400" rtl="0" fontAlgn="auto" hangingPunct="1">
              <a:lnSpc>
                <a:spcPts val="18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ui-sans-serif"/>
              </a:rPr>
              <a:t>Brings together medical services, mental health support, social care and community resources</a:t>
            </a:r>
            <a:endParaRPr lang="pl-PL" sz="24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ui-sans-serif"/>
              </a:rPr>
              <a:t>Focuses on the whole person, not just their condition</a:t>
            </a:r>
            <a:endParaRPr lang="pl-PL" sz="24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ui-sans-serif"/>
              </a:rPr>
              <a:t>Reduces repeated hospital visits, cuts waste and improves continuity of care</a:t>
            </a:r>
          </a:p>
        </p:txBody>
      </p:sp>
      <p:sp>
        <p:nvSpPr>
          <p:cNvPr id="7" name="TextBox 12">
            <a:extLst>
              <a:ext uri="{FF2B5EF4-FFF2-40B4-BE49-F238E27FC236}">
                <a16:creationId xmlns:a16="http://schemas.microsoft.com/office/drawing/2014/main" id="{5567DF81-2AE9-5806-80E6-E426E22757B6}"/>
              </a:ext>
            </a:extLst>
          </p:cNvPr>
          <p:cNvSpPr txBox="1"/>
          <p:nvPr/>
        </p:nvSpPr>
        <p:spPr>
          <a:xfrm>
            <a:off x="3815974" y="2878421"/>
            <a:ext cx="3462732" cy="334751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r>
              <a:rPr lang="en-GB" sz="2400" b="1" i="0" u="sng" strike="noStrike" kern="1200" cap="none" spc="0" baseline="0">
                <a:solidFill>
                  <a:srgbClr val="000000"/>
                </a:solidFill>
                <a:uFillTx/>
                <a:latin typeface="ui-sans-serif"/>
              </a:rPr>
              <a:t>Social Prescribing &amp; Community </a:t>
            </a:r>
            <a:endParaRPr lang="pl-PL" sz="2400" b="1" i="0" u="sng"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endParaRPr lang="pl-PL" sz="1800" b="1" i="0" u="sng" strike="noStrike" kern="1200" cap="none" spc="0" baseline="0">
              <a:solidFill>
                <a:srgbClr val="000000"/>
              </a:solidFill>
              <a:uFillTx/>
              <a:latin typeface="ui-sans-serif"/>
            </a:endParaRPr>
          </a:p>
          <a:p>
            <a:pPr marL="342900" marR="0" lvl="0" indent="-342900" algn="l" defTabSz="914400" rtl="0" fontAlgn="auto" hangingPunct="1">
              <a:lnSpc>
                <a:spcPts val="18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ui-sans-serif"/>
              </a:rPr>
              <a:t>Connects patients not only to medical treatment but also to non-clinical support</a:t>
            </a:r>
            <a:endParaRPr lang="pl-PL" sz="24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endParaRPr lang="pl-PL" sz="24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l-PL" sz="2400" b="0" i="0" u="none" strike="noStrike" kern="1200" cap="none" spc="0" baseline="0">
                <a:solidFill>
                  <a:srgbClr val="000000"/>
                </a:solidFill>
                <a:uFillTx/>
                <a:latin typeface="ui-sans-serif"/>
              </a:rPr>
              <a:t> </a:t>
            </a:r>
            <a:r>
              <a:rPr lang="en-GB" sz="2400" b="0" i="0" u="none" strike="noStrike" kern="1200" cap="none" spc="0" baseline="0">
                <a:solidFill>
                  <a:srgbClr val="000000"/>
                </a:solidFill>
                <a:uFillTx/>
                <a:latin typeface="ui-sans-serif"/>
              </a:rPr>
              <a:t>Includes activities such as exercise classes, mental health groups, debt advice, housing support and community gardens</a:t>
            </a:r>
          </a:p>
        </p:txBody>
      </p:sp>
      <p:sp>
        <p:nvSpPr>
          <p:cNvPr id="8" name="TextBox 13">
            <a:extLst>
              <a:ext uri="{FF2B5EF4-FFF2-40B4-BE49-F238E27FC236}">
                <a16:creationId xmlns:a16="http://schemas.microsoft.com/office/drawing/2014/main" id="{521A10FE-1085-B5F0-F4A0-D2EBBA726BF7}"/>
              </a:ext>
            </a:extLst>
          </p:cNvPr>
          <p:cNvSpPr txBox="1"/>
          <p:nvPr/>
        </p:nvSpPr>
        <p:spPr>
          <a:xfrm>
            <a:off x="9385072" y="633322"/>
            <a:ext cx="2368442" cy="450168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r>
              <a:rPr lang="en-GB" sz="2400" b="1" i="0" u="sng" strike="noStrike" kern="1200" cap="none" spc="0" baseline="0">
                <a:solidFill>
                  <a:srgbClr val="000000"/>
                </a:solidFill>
                <a:uFillTx/>
                <a:latin typeface="ui-sans-serif"/>
              </a:rPr>
              <a:t>Environmentally Sustainable Service Delivery</a:t>
            </a:r>
            <a:endParaRPr lang="pl-PL" sz="2400" b="1" i="0" u="sng"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endParaRPr lang="en-GB" sz="2400" b="1" i="0" u="sng"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ui-sans-serif"/>
              </a:rPr>
              <a:t>Reduces the environmental impact of healthcare itself</a:t>
            </a:r>
            <a:endParaRPr lang="pl-PL" sz="24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ui-sans-serif"/>
            </a:endParaRPr>
          </a:p>
          <a:p>
            <a:pPr marL="0" marR="0" lvl="0" indent="0" algn="l" defTabSz="914400" rtl="0" fontAlgn="auto" hangingPunct="1">
              <a:lnSpc>
                <a:spcPts val="18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ui-sans-serif"/>
              </a:rPr>
              <a:t>Includes using renewable energy, reducing waste and single-use plastics, lowering carbon emissions, and choosing sustainable supplies</a:t>
            </a:r>
            <a:r>
              <a:rPr lang="pl-PL" sz="2400" b="0" i="0" u="none" strike="noStrike" kern="1200" cap="none" spc="0" baseline="0">
                <a:solidFill>
                  <a:srgbClr val="000000"/>
                </a:solidFill>
                <a:uFillTx/>
                <a:latin typeface="ui-sans-serif"/>
              </a:rPr>
              <a:t>.</a:t>
            </a:r>
          </a:p>
        </p:txBody>
      </p:sp>
    </p:spTree>
  </p:cSld>
  <p:clrMapOvr>
    <a:masterClrMapping/>
  </p:clrMapOvr>
  <p:transition spd="slow">
    <p:push/>
  </p:transition>
</p:sld>
</file>

<file path=ppt/slides/slide10.xml><?xml version="1.0" encoding="utf-8"?>
<p:sld xmlns:a="http://schemas.openxmlformats.org/drawingml/2006/main" xmlns:r="http://schemas.openxmlformats.org/officeDocument/2006/relationships" xmlns:p="http://schemas.openxmlformats.org/presentationml/2006/main">
  <p:cSld name="Slide99">
    <p:bg>
      <p:bgPr>
        <a:blipFill>
          <a:blip r:embed="rId3">
            <a:alphaModFix amt="66000"/>
          </a:blip>
          <a:stretch>
            <a:fillRect/>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6F09A2-723B-E5B1-3926-A0A8D2BCF69D}"/>
              </a:ext>
            </a:extLst>
          </p:cNvPr>
          <p:cNvSpPr txBox="1"/>
          <p:nvPr/>
        </p:nvSpPr>
        <p:spPr>
          <a:xfrm>
            <a:off x="11766618" y="6492870"/>
            <a:ext cx="393566" cy="365129"/>
          </a:xfrm>
          <a:prstGeom prst="rect">
            <a:avLst/>
          </a:prstGeom>
          <a:noFill/>
          <a:ln cap="flat">
            <a:noFill/>
          </a:ln>
        </p:spPr>
        <p:txBody>
          <a:bodyPr vert="horz" wrap="non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918D9DD-B17F-4517-BB77-91BC829D9BDF}" type="slidenum">
              <a:t>10</a:t>
            </a:fld>
            <a:endParaRPr lang="en-US" sz="1200" b="0" i="0" u="none" strike="noStrike" kern="1200" cap="none" spc="0" baseline="0">
              <a:solidFill>
                <a:srgbClr val="FFFFFF"/>
              </a:solidFill>
              <a:uFillTx/>
              <a:latin typeface="Segoe UI"/>
            </a:endParaRPr>
          </a:p>
        </p:txBody>
      </p:sp>
      <p:sp>
        <p:nvSpPr>
          <p:cNvPr id="3" name="Text Placeholder 6">
            <a:extLst>
              <a:ext uri="{FF2B5EF4-FFF2-40B4-BE49-F238E27FC236}">
                <a16:creationId xmlns:a16="http://schemas.microsoft.com/office/drawing/2014/main" id="{DA8F1F3D-AA89-2414-905A-8FF4B03B0A94}"/>
              </a:ext>
            </a:extLst>
          </p:cNvPr>
          <p:cNvSpPr txBox="1">
            <a:spLocks noGrp="1"/>
          </p:cNvSpPr>
          <p:nvPr>
            <p:ph type="body" idx="4294967295"/>
          </p:nvPr>
        </p:nvSpPr>
        <p:spPr>
          <a:xfrm>
            <a:off x="212579" y="2033451"/>
            <a:ext cx="11979417" cy="5034201"/>
          </a:xfrm>
        </p:spPr>
        <p:txBody>
          <a:bodyPr anchorCtr="1"/>
          <a:lstStyle/>
          <a:p>
            <a:pPr lvl="0"/>
            <a:r>
              <a:rPr lang="en-GB" u="sng">
                <a:effectLst>
                  <a:outerShdw dist="38096" dir="2700000">
                    <a:srgbClr val="000000"/>
                  </a:outerShdw>
                </a:effectLst>
              </a:rPr>
              <a:t> Universal Health Coverage (UHC)</a:t>
            </a:r>
          </a:p>
          <a:p>
            <a:pPr marL="342900" lvl="0" indent="-342900">
              <a:buSzPct val="100000"/>
              <a:buFont typeface="Wingdings" pitchFamily="2"/>
              <a:buChar char="q"/>
            </a:pPr>
            <a:r>
              <a:rPr lang="en-GB" b="0"/>
              <a:t>A global target under </a:t>
            </a:r>
            <a:r>
              <a:rPr lang="en-GB"/>
              <a:t>SDG 3</a:t>
            </a:r>
            <a:endParaRPr lang="pl-PL" b="0"/>
          </a:p>
          <a:p>
            <a:pPr marL="342900" lvl="0" indent="-342900">
              <a:buSzPct val="100000"/>
              <a:buFont typeface="Wingdings" pitchFamily="2"/>
              <a:buChar char="q"/>
            </a:pPr>
            <a:r>
              <a:rPr lang="en-GB" b="0"/>
              <a:t>Aims to ensure all people can access quality health services without facing financial hardship</a:t>
            </a:r>
            <a:endParaRPr lang="pl-PL" b="0"/>
          </a:p>
          <a:p>
            <a:pPr marL="342900" lvl="0" indent="-342900">
              <a:buSzPct val="100000"/>
              <a:buFont typeface="Wingdings" pitchFamily="2"/>
              <a:buChar char="q"/>
            </a:pPr>
            <a:r>
              <a:rPr lang="en-GB" b="0"/>
              <a:t>Includes prevention, treatment, rehabilitation, and palliative care</a:t>
            </a:r>
            <a:endParaRPr lang="pl-PL" b="0"/>
          </a:p>
          <a:p>
            <a:pPr lvl="0"/>
            <a:r>
              <a:rPr lang="en-GB" u="sng">
                <a:effectLst>
                  <a:outerShdw dist="38096" dir="2700000">
                    <a:srgbClr val="000000"/>
                  </a:outerShdw>
                </a:effectLst>
              </a:rPr>
              <a:t>Public Health England / UKHSA Programmes</a:t>
            </a:r>
            <a:r>
              <a:rPr lang="pl-PL" u="sng">
                <a:effectLst>
                  <a:outerShdw dist="38096" dir="2700000">
                    <a:srgbClr val="000000"/>
                  </a:outerShdw>
                </a:effectLst>
              </a:rPr>
              <a:t>    </a:t>
            </a:r>
            <a:r>
              <a:rPr lang="en-GB" b="0"/>
              <a:t>Run by the </a:t>
            </a:r>
            <a:r>
              <a:rPr lang="en-GB"/>
              <a:t>UK Health Security Agency (UKHSA)</a:t>
            </a:r>
            <a:endParaRPr lang="en-GB" b="0"/>
          </a:p>
          <a:p>
            <a:pPr marL="342900" lvl="1" indent="-342900">
              <a:buSzPct val="100000"/>
              <a:buFont typeface="Wingdings" pitchFamily="2"/>
              <a:buChar char="ü"/>
            </a:pPr>
            <a:r>
              <a:rPr lang="en-GB" sz="2400">
                <a:solidFill>
                  <a:srgbClr val="000000"/>
                </a:solidFill>
              </a:rPr>
              <a:t>Healthy eating and physical activity (e.g. </a:t>
            </a:r>
            <a:r>
              <a:rPr lang="en-GB" sz="2400" i="1">
                <a:solidFill>
                  <a:srgbClr val="000000"/>
                </a:solidFill>
              </a:rPr>
              <a:t>Better Health</a:t>
            </a:r>
            <a:r>
              <a:rPr lang="en-GB" sz="2400">
                <a:solidFill>
                  <a:srgbClr val="000000"/>
                </a:solidFill>
              </a:rPr>
              <a:t>)</a:t>
            </a:r>
            <a:endParaRPr lang="pl-PL" sz="2400">
              <a:solidFill>
                <a:srgbClr val="000000"/>
              </a:solidFill>
            </a:endParaRPr>
          </a:p>
          <a:p>
            <a:pPr marL="342900" lvl="1" indent="-342900">
              <a:buSzPct val="100000"/>
              <a:buFont typeface="Wingdings" pitchFamily="2"/>
              <a:buChar char="ü"/>
            </a:pPr>
            <a:r>
              <a:rPr lang="en-GB" sz="2400">
                <a:solidFill>
                  <a:srgbClr val="000000"/>
                </a:solidFill>
              </a:rPr>
              <a:t>Reducing smoking and alcohol harm</a:t>
            </a:r>
            <a:endParaRPr lang="pl-PL" sz="2400">
              <a:solidFill>
                <a:srgbClr val="000000"/>
              </a:solidFill>
            </a:endParaRPr>
          </a:p>
          <a:p>
            <a:pPr marL="342900" lvl="1" indent="-342900">
              <a:buSzPct val="100000"/>
              <a:buFont typeface="Wingdings" pitchFamily="2"/>
              <a:buChar char="ü"/>
            </a:pPr>
            <a:r>
              <a:rPr lang="en-GB" sz="2400">
                <a:solidFill>
                  <a:srgbClr val="000000"/>
                </a:solidFill>
              </a:rPr>
              <a:t>Improving mental health awareness and support</a:t>
            </a:r>
          </a:p>
          <a:p>
            <a:pPr lvl="0"/>
            <a:endParaRPr lang="en-GB" b="0"/>
          </a:p>
          <a:p>
            <a:pPr lvl="1" algn="ctr"/>
            <a:endParaRPr lang="en-US" sz="2800"/>
          </a:p>
        </p:txBody>
      </p:sp>
      <p:sp>
        <p:nvSpPr>
          <p:cNvPr id="4" name="Content Placeholder 12">
            <a:extLst>
              <a:ext uri="{FF2B5EF4-FFF2-40B4-BE49-F238E27FC236}">
                <a16:creationId xmlns:a16="http://schemas.microsoft.com/office/drawing/2014/main" id="{99D56A11-5898-98E5-7EEC-9AF9D930271E}"/>
              </a:ext>
            </a:extLst>
          </p:cNvPr>
          <p:cNvSpPr txBox="1">
            <a:spLocks noGrp="1"/>
          </p:cNvSpPr>
          <p:nvPr>
            <p:ph type="body" idx="4294967295"/>
          </p:nvPr>
        </p:nvSpPr>
        <p:spPr>
          <a:xfrm>
            <a:off x="634483" y="419096"/>
            <a:ext cx="10173422" cy="1920523"/>
          </a:xfrm>
        </p:spPr>
        <p:txBody>
          <a:bodyPr lIns="146304" rIns="146304" anchorCtr="1"/>
          <a:lstStyle/>
          <a:p>
            <a:pPr lvl="0" algn="ctr"/>
            <a:r>
              <a:rPr lang="pl-PL" sz="5400">
                <a:solidFill>
                  <a:srgbClr val="0B3041"/>
                </a:solidFill>
                <a:latin typeface="Segoe UI Black" pitchFamily="34"/>
                <a:ea typeface="Segoe UI Black" pitchFamily="34"/>
              </a:rPr>
              <a:t>PUBLIC HEALTH INITIATIVES </a:t>
            </a:r>
            <a:r>
              <a:rPr lang="en-GB"/>
              <a:t>(World Health Organization, 2023)</a:t>
            </a:r>
            <a:endParaRPr lang="en-US" sz="5400">
              <a:solidFill>
                <a:srgbClr val="0B3041"/>
              </a:solidFill>
              <a:latin typeface="Segoe UI Black" pitchFamily="34"/>
              <a:ea typeface="Segoe UI Black" pitchFamily="34"/>
            </a:endParaRPr>
          </a:p>
        </p:txBody>
      </p:sp>
    </p:spTree>
  </p:cSld>
  <p:clrMapOvr>
    <a:masterClrMapping/>
  </p:clrMapOvr>
  <p:transition spd="slow">
    <p:push/>
  </p:transition>
</p:sld>
</file>

<file path=ppt/slides/slide11.xml><?xml version="1.0" encoding="utf-8"?>
<p:sld xmlns:a="http://schemas.openxmlformats.org/drawingml/2006/main" xmlns:r="http://schemas.openxmlformats.org/officeDocument/2006/relationships" xmlns:p="http://schemas.openxmlformats.org/presentationml/2006/main">
  <p:cSld name="Slide101">
    <p:bg>
      <p:bgPr>
        <a:blipFill>
          <a:blip r:embed="rId3">
            <a:alphaModFix amt="66000"/>
          </a:blip>
          <a:stretch>
            <a:fillRect/>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60012F9-DFF2-10BD-20C7-283AA1BA2AEA}"/>
              </a:ext>
            </a:extLst>
          </p:cNvPr>
          <p:cNvSpPr txBox="1"/>
          <p:nvPr/>
        </p:nvSpPr>
        <p:spPr>
          <a:xfrm>
            <a:off x="11696730" y="6484933"/>
            <a:ext cx="533351" cy="365129"/>
          </a:xfrm>
          <a:prstGeom prst="rect">
            <a:avLst/>
          </a:prstGeom>
          <a:noFill/>
          <a:ln cap="flat">
            <a:noFill/>
          </a:ln>
        </p:spPr>
        <p:txBody>
          <a:bodyPr vert="horz" wrap="non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4A955BB-B2DB-4FF7-850F-46475448CF64}" type="slidenum">
              <a:t>11</a:t>
            </a:fld>
            <a:endParaRPr lang="en-US" sz="1200" b="0" i="0" u="none" strike="noStrike" kern="1200" cap="none" spc="0" baseline="0">
              <a:solidFill>
                <a:srgbClr val="0074AF"/>
              </a:solidFill>
              <a:uFillTx/>
              <a:latin typeface="Segoe UI"/>
            </a:endParaRPr>
          </a:p>
        </p:txBody>
      </p:sp>
      <p:sp>
        <p:nvSpPr>
          <p:cNvPr id="3" name="Text Placeholder 7">
            <a:extLst>
              <a:ext uri="{FF2B5EF4-FFF2-40B4-BE49-F238E27FC236}">
                <a16:creationId xmlns:a16="http://schemas.microsoft.com/office/drawing/2014/main" id="{DACB4BBF-600A-495B-B8E8-38CD9FC242CB}"/>
              </a:ext>
            </a:extLst>
          </p:cNvPr>
          <p:cNvSpPr txBox="1">
            <a:spLocks noGrp="1"/>
          </p:cNvSpPr>
          <p:nvPr>
            <p:ph type="body" idx="4294967295"/>
          </p:nvPr>
        </p:nvSpPr>
        <p:spPr>
          <a:xfrm>
            <a:off x="674552" y="924577"/>
            <a:ext cx="10448144" cy="5529203"/>
          </a:xfrm>
        </p:spPr>
        <p:txBody>
          <a:bodyPr anchorCtr="1"/>
          <a:lstStyle/>
          <a:p>
            <a:pPr lvl="0" algn="ctr"/>
            <a:r>
              <a:rPr lang="en-GB" sz="2800">
                <a:latin typeface="Segoe Print" pitchFamily="2"/>
              </a:rPr>
              <a:t>The lack of consistent disparities in health outcomes between various social, economic, or geographic groups is known as health equity. It does not imply treating everyone equally,</a:t>
            </a:r>
            <a:r>
              <a:rPr lang="pl-PL" sz="2800">
                <a:latin typeface="Segoe Print" pitchFamily="2"/>
              </a:rPr>
              <a:t> </a:t>
            </a:r>
            <a:r>
              <a:rPr lang="en-GB" sz="2800">
                <a:latin typeface="Segoe Print" pitchFamily="2"/>
              </a:rPr>
              <a:t>but rather providing additional assistance to those who are most in need.</a:t>
            </a:r>
            <a:endParaRPr lang="pl-PL" sz="2800">
              <a:latin typeface="Segoe Print" pitchFamily="2"/>
            </a:endParaRPr>
          </a:p>
          <a:p>
            <a:pPr lvl="0" algn="ctr"/>
            <a:endParaRPr lang="pl-PL" sz="2800">
              <a:latin typeface="Segoe Print" pitchFamily="2"/>
            </a:endParaRPr>
          </a:p>
          <a:p>
            <a:pPr lvl="0" algn="ctr"/>
            <a:r>
              <a:rPr lang="en-GB" sz="2800" u="sng">
                <a:latin typeface="Segoe Print" pitchFamily="2"/>
              </a:rPr>
              <a:t>Access to Services: </a:t>
            </a:r>
            <a:r>
              <a:rPr lang="en-GB" sz="2800">
                <a:latin typeface="Segoe Print" pitchFamily="2"/>
              </a:rPr>
              <a:t>The capacity to get resources, healthcare, and support without encountering obstacles like cost, distance, lack of transportation, or discrimination.</a:t>
            </a:r>
            <a:endParaRPr lang="pl-PL" sz="2800">
              <a:latin typeface="Segoe Print" pitchFamily="2"/>
            </a:endParaRPr>
          </a:p>
          <a:p>
            <a:pPr lvl="0" algn="ctr"/>
            <a:r>
              <a:rPr lang="en-GB" sz="2800" u="sng">
                <a:latin typeface="Segoe Print" pitchFamily="2"/>
              </a:rPr>
              <a:t>Health disparities </a:t>
            </a:r>
            <a:r>
              <a:rPr lang="en-GB" sz="2800">
                <a:latin typeface="Segoe Print" pitchFamily="2"/>
              </a:rPr>
              <a:t>are unfair, avoidable differences in health, life expectancy, and quality of life that are associated with social and economic circumstances</a:t>
            </a:r>
            <a:r>
              <a:rPr lang="en-GB" sz="2800">
                <a:latin typeface="Segoe UI Light"/>
              </a:rPr>
              <a:t>.</a:t>
            </a:r>
            <a:endParaRPr lang="en-US" sz="2800">
              <a:latin typeface="Segoe UI Light"/>
            </a:endParaRPr>
          </a:p>
        </p:txBody>
      </p:sp>
      <p:sp>
        <p:nvSpPr>
          <p:cNvPr id="4" name="Content Placeholder 19">
            <a:extLst>
              <a:ext uri="{FF2B5EF4-FFF2-40B4-BE49-F238E27FC236}">
                <a16:creationId xmlns:a16="http://schemas.microsoft.com/office/drawing/2014/main" id="{493DBD1E-230A-D1A1-DAC2-F8BA503A1193}"/>
              </a:ext>
            </a:extLst>
          </p:cNvPr>
          <p:cNvSpPr txBox="1">
            <a:spLocks noGrp="1"/>
          </p:cNvSpPr>
          <p:nvPr>
            <p:ph type="body" idx="4294967295"/>
          </p:nvPr>
        </p:nvSpPr>
        <p:spPr>
          <a:xfrm>
            <a:off x="0" y="149897"/>
            <a:ext cx="11943179" cy="1439366"/>
          </a:xfrm>
        </p:spPr>
        <p:txBody>
          <a:bodyPr lIns="146304" rIns="146304" anchorCtr="1"/>
          <a:lstStyle/>
          <a:p>
            <a:pPr lvl="0" algn="ctr"/>
            <a:r>
              <a:rPr lang="pl-PL" sz="3200">
                <a:latin typeface="Segoe UI Black" pitchFamily="34"/>
                <a:ea typeface="Segoe UI Black" pitchFamily="34"/>
              </a:rPr>
              <a:t>EQUITY, ACCESS AND DISPARITIES </a:t>
            </a:r>
            <a:r>
              <a:rPr lang="en-GB"/>
              <a:t>(Braveman and Gottlieb, 2014)</a:t>
            </a:r>
            <a:endParaRPr lang="pl-PL" sz="3200">
              <a:latin typeface="Segoe UI Black" pitchFamily="34"/>
              <a:ea typeface="Segoe UI Black" pitchFamily="34"/>
            </a:endParaRPr>
          </a:p>
          <a:p>
            <a:pPr lvl="0" algn="ctr"/>
            <a:endParaRPr lang="en-US" sz="3200">
              <a:latin typeface="Segoe UI Black" pitchFamily="34"/>
              <a:ea typeface="Segoe UI Black" pitchFamily="34"/>
            </a:endParaRPr>
          </a:p>
        </p:txBody>
      </p:sp>
    </p:spTree>
  </p:cSld>
  <p:clrMapOvr>
    <a:masterClrMapping/>
  </p:clrMapOvr>
  <p:transition spd="slow">
    <p:push/>
  </p:transition>
</p:sld>
</file>

<file path=ppt/slides/slide12.xml><?xml version="1.0" encoding="utf-8"?>
<p:sld xmlns:a="http://schemas.openxmlformats.org/drawingml/2006/main" xmlns:r="http://schemas.openxmlformats.org/officeDocument/2006/relationships" xmlns:p="http://schemas.openxmlformats.org/presentationml/2006/main">
  <p:cSld name="Slide108">
    <p:spTree>
      <p:nvGrpSpPr>
        <p:cNvPr id="1" name=""/>
        <p:cNvGrpSpPr/>
        <p:nvPr/>
      </p:nvGrpSpPr>
      <p:grpSpPr>
        <a:xfrm>
          <a:off x="0" y="0"/>
          <a:ext cx="0" cy="0"/>
          <a:chOff x="0" y="0"/>
          <a:chExt cx="0" cy="0"/>
        </a:xfrm>
      </p:grpSpPr>
      <p:pic>
        <p:nvPicPr>
          <p:cNvPr id="2" name="Picture Placeholder 5">
            <a:extLst>
              <a:ext uri="{FF2B5EF4-FFF2-40B4-BE49-F238E27FC236}">
                <a16:creationId xmlns:a16="http://schemas.microsoft.com/office/drawing/2014/main" id="{87598CA6-E91D-172B-D7FF-FE80471B6CD4}"/>
              </a:ext>
            </a:extLst>
          </p:cNvPr>
          <p:cNvPicPr>
            <a:picLocks noGrp="1" noChangeAspect="1"/>
          </p:cNvPicPr>
          <p:nvPr>
            <p:ph type="pic" idx="4294967295"/>
          </p:nvPr>
        </p:nvPicPr>
        <p:blipFill>
          <a:blip r:embed="rId3"/>
          <a:srcRect l="7033" t="8233" r="7033" b="8233"/>
          <a:stretch>
            <a:fillRect/>
          </a:stretch>
        </p:blipFill>
        <p:spPr>
          <a:xfrm>
            <a:off x="0" y="0"/>
            <a:ext cx="6094411" cy="6856408"/>
          </a:xfrm>
          <a:blipFill>
            <a:blip r:embed="rId4"/>
            <a:stretch>
              <a:fillRect/>
            </a:stretch>
          </a:blipFill>
        </p:spPr>
      </p:pic>
      <p:sp>
        <p:nvSpPr>
          <p:cNvPr id="3" name="Text Placeholder 10">
            <a:extLst>
              <a:ext uri="{FF2B5EF4-FFF2-40B4-BE49-F238E27FC236}">
                <a16:creationId xmlns:a16="http://schemas.microsoft.com/office/drawing/2014/main" id="{79B7E5E1-BDE3-861E-E3DA-4BA0CD6E0A16}"/>
              </a:ext>
            </a:extLst>
          </p:cNvPr>
          <p:cNvSpPr txBox="1">
            <a:spLocks noGrp="1"/>
          </p:cNvSpPr>
          <p:nvPr>
            <p:ph type="body" idx="4294967295"/>
          </p:nvPr>
        </p:nvSpPr>
        <p:spPr>
          <a:xfrm>
            <a:off x="6357704" y="265742"/>
            <a:ext cx="5572591" cy="6401750"/>
          </a:xfrm>
        </p:spPr>
        <p:txBody>
          <a:bodyPr anchor="ctr" anchorCtr="1"/>
          <a:lstStyle/>
          <a:p>
            <a:pPr lvl="0" algn="ctr">
              <a:spcBef>
                <a:spcPts val="2400"/>
              </a:spcBef>
              <a:spcAft>
                <a:spcPts val="600"/>
              </a:spcAft>
            </a:pPr>
            <a:r>
              <a:rPr lang="en-GB" sz="2000"/>
              <a:t>Sustainable development, health, and well-being are all interconnected. True health includes social, emotional, and physical well-being in addition to being free from disease, and sustainability guarantees that advancement benefits both current and future generations.</a:t>
            </a:r>
          </a:p>
          <a:p>
            <a:pPr lvl="0" algn="ctr">
              <a:spcBef>
                <a:spcPts val="2400"/>
              </a:spcBef>
              <a:spcAft>
                <a:spcPts val="600"/>
              </a:spcAft>
            </a:pPr>
            <a:r>
              <a:rPr lang="en-GB" sz="2000"/>
              <a:t>A comprehensive strategy is essential; in addition to medical demands, we must address the social, economic, and environmental elements that influence people's lives. To lessen inequality, integrated services, coordinated policies, and equitable access for all are necessary.</a:t>
            </a:r>
          </a:p>
          <a:p>
            <a:pPr lvl="0" algn="ctr">
              <a:spcBef>
                <a:spcPts val="2400"/>
              </a:spcBef>
              <a:spcAft>
                <a:spcPts val="600"/>
              </a:spcAft>
            </a:pPr>
            <a:r>
              <a:rPr lang="en-GB" sz="2000"/>
              <a:t>In the end, sustainable development cannot exist without health and well-being, and sustainability cannot exist without long-term health. By cooperating, we may create societies that are more equitable, robust, and healthy for everybody.</a:t>
            </a:r>
            <a:endParaRPr lang="en-US" sz="2000"/>
          </a:p>
        </p:txBody>
      </p:sp>
      <p:sp>
        <p:nvSpPr>
          <p:cNvPr id="4" name="Slide Number Placeholder 20">
            <a:extLst>
              <a:ext uri="{FF2B5EF4-FFF2-40B4-BE49-F238E27FC236}">
                <a16:creationId xmlns:a16="http://schemas.microsoft.com/office/drawing/2014/main" id="{4F50E37C-18D4-DB47-3557-085FB371AE23}"/>
              </a:ext>
            </a:extLst>
          </p:cNvPr>
          <p:cNvSpPr txBox="1"/>
          <p:nvPr/>
        </p:nvSpPr>
        <p:spPr>
          <a:xfrm>
            <a:off x="11668594" y="6484933"/>
            <a:ext cx="523402" cy="365129"/>
          </a:xfrm>
          <a:prstGeom prst="rect">
            <a:avLst/>
          </a:prstGeom>
          <a:noFill/>
          <a:ln cap="flat">
            <a:noFill/>
          </a:ln>
        </p:spPr>
        <p:txBody>
          <a:bodyPr vert="horz" wrap="non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4A8815F-E6A3-42C8-9698-87C62566555A}" type="slidenum">
              <a:t>12</a:t>
            </a:fld>
            <a:endParaRPr lang="en-US" sz="1200" b="0" i="0" u="none" strike="noStrike" kern="1200" cap="none" spc="0" baseline="0">
              <a:solidFill>
                <a:srgbClr val="0074AF"/>
              </a:solidFill>
              <a:uFillTx/>
              <a:latin typeface="Segoe UI"/>
            </a:endParaRPr>
          </a:p>
        </p:txBody>
      </p:sp>
    </p:spTree>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name="Slide125">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0FBCC72-3878-BCD8-6F9D-D99B7F8C7FC9}"/>
              </a:ext>
            </a:extLst>
          </p:cNvPr>
          <p:cNvSpPr txBox="1"/>
          <p:nvPr/>
        </p:nvSpPr>
        <p:spPr>
          <a:xfrm>
            <a:off x="11747689" y="6492870"/>
            <a:ext cx="431423" cy="365129"/>
          </a:xfrm>
          <a:prstGeom prst="rect">
            <a:avLst/>
          </a:prstGeom>
          <a:noFill/>
          <a:ln cap="flat">
            <a:noFill/>
          </a:ln>
        </p:spPr>
        <p:txBody>
          <a:bodyPr vert="horz" wrap="non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C0D0F12-FFE2-41C9-AE10-D510D496608C}" type="slidenum">
              <a:t>13</a:t>
            </a:fld>
            <a:endParaRPr lang="en-US" sz="1200" b="0" i="0" u="none" strike="noStrike" kern="1200" cap="none" spc="0" baseline="0">
              <a:solidFill>
                <a:srgbClr val="0074AF"/>
              </a:solidFill>
              <a:uFillTx/>
              <a:latin typeface="Segoe UI"/>
            </a:endParaRPr>
          </a:p>
        </p:txBody>
      </p:sp>
      <p:sp>
        <p:nvSpPr>
          <p:cNvPr id="3" name="TextBox 4">
            <a:extLst>
              <a:ext uri="{FF2B5EF4-FFF2-40B4-BE49-F238E27FC236}">
                <a16:creationId xmlns:a16="http://schemas.microsoft.com/office/drawing/2014/main" id="{0AC78588-4E64-B1C4-03DE-F4550B62CD88}"/>
              </a:ext>
            </a:extLst>
          </p:cNvPr>
          <p:cNvSpPr txBox="1"/>
          <p:nvPr/>
        </p:nvSpPr>
        <p:spPr>
          <a:xfrm>
            <a:off x="741861" y="0"/>
            <a:ext cx="8829208"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l-PL" sz="2400" b="1" i="1" u="sng" strike="noStrike" kern="1200" cap="none" spc="0" baseline="0">
                <a:solidFill>
                  <a:srgbClr val="000000"/>
                </a:solidFill>
                <a:effectLst>
                  <a:outerShdw dist="38096" dir="2700000">
                    <a:srgbClr val="000000"/>
                  </a:outerShdw>
                </a:effectLst>
                <a:uFillTx/>
                <a:latin typeface="Aptos"/>
              </a:rPr>
              <a:t>REFERENCES</a:t>
            </a:r>
            <a:endParaRPr lang="en-GB" sz="2400" b="1" i="1" u="sng" strike="noStrike" kern="1200" cap="none" spc="0" baseline="0">
              <a:solidFill>
                <a:srgbClr val="000000"/>
              </a:solidFill>
              <a:effectLst>
                <a:outerShdw dist="38096" dir="2700000">
                  <a:srgbClr val="000000"/>
                </a:outerShdw>
              </a:effectLst>
              <a:uFillTx/>
              <a:latin typeface="Aptos"/>
            </a:endParaRPr>
          </a:p>
        </p:txBody>
      </p:sp>
      <p:sp>
        <p:nvSpPr>
          <p:cNvPr id="4" name="TextBox 5">
            <a:extLst>
              <a:ext uri="{FF2B5EF4-FFF2-40B4-BE49-F238E27FC236}">
                <a16:creationId xmlns:a16="http://schemas.microsoft.com/office/drawing/2014/main" id="{54799B26-D907-9E77-5F08-C5D7927D41F6}"/>
              </a:ext>
            </a:extLst>
          </p:cNvPr>
          <p:cNvSpPr txBox="1"/>
          <p:nvPr/>
        </p:nvSpPr>
        <p:spPr>
          <a:xfrm>
            <a:off x="611230" y="0"/>
            <a:ext cx="4763201" cy="619380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2800" b="1" i="0" u="none" strike="noStrike" kern="1200" cap="none" spc="0" baseline="0">
              <a:solidFill>
                <a:srgbClr val="000000"/>
              </a:solidFill>
              <a:uFillTx/>
              <a:latin typeface="Times New Roman" pitchFamily="18"/>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rPr>
              <a:t>Bandari, R., Moallemi, E.A., Kharrazi, A., Robert Šakić Trogrlić and Bryan, B.A. (2024). Transdisciplinary approaches to local sustainability: aligning local governance and navigating spillovers with global action towards the Sustainable Development Goals. </a:t>
            </a:r>
            <a:r>
              <a:rPr lang="en-GB" sz="1400" b="0" i="1" u="none" strike="noStrike" kern="1200" cap="none" spc="0" baseline="0">
                <a:solidFill>
                  <a:srgbClr val="000000"/>
                </a:solidFill>
                <a:uFillTx/>
                <a:latin typeface="Times New Roman" pitchFamily="18"/>
              </a:rPr>
              <a:t>Sustainability science</a:t>
            </a:r>
            <a:r>
              <a:rPr lang="en-GB" sz="1400" b="0" i="0" u="none" strike="noStrike" kern="1200" cap="none" spc="0" baseline="0">
                <a:solidFill>
                  <a:srgbClr val="000000"/>
                </a:solidFill>
                <a:uFillTx/>
                <a:latin typeface="Times New Roman" pitchFamily="18"/>
              </a:rPr>
              <a:t>.</a:t>
            </a:r>
            <a:r>
              <a:rPr lang="pl-PL" sz="1400" b="0" i="0" u="none" strike="noStrike" kern="1200" cap="none" spc="0" baseline="0">
                <a:solidFill>
                  <a:srgbClr val="000000"/>
                </a:solidFill>
                <a:uFillTx/>
                <a:latin typeface="Times New Roman" pitchFamily="18"/>
              </a:rPr>
              <a:t> </a:t>
            </a:r>
            <a:r>
              <a:rPr lang="en-GB" sz="1400" b="0" i="0" u="none" strike="noStrike" kern="1200" cap="none" spc="0" baseline="0">
                <a:solidFill>
                  <a:srgbClr val="000000"/>
                </a:solidFill>
                <a:uFillTx/>
                <a:latin typeface="Times New Roman" pitchFamily="18"/>
                <a:hlinkClick r:id="rId3">
                  <a:extLst>
                    <a:ext uri="{A12FA001-AC4F-418D-AE19-62706E023703}">
                      <ahyp:hlinkClr xmlns:ahyp="http://schemas.microsoft.com/office/drawing/2018/hyperlinkcolor" val="tx"/>
                    </a:ext>
                  </a:extLst>
                </a:hlinkClick>
              </a:rPr>
              <a:t>https://doi.org/10.1007/s11625-024-01494-6</a:t>
            </a:r>
            <a:r>
              <a:rPr lang="pl-PL" sz="1400" b="0" i="0" u="none" strike="noStrike" kern="1200" cap="none" spc="0" baseline="0">
                <a:solidFill>
                  <a:srgbClr val="000000"/>
                </a:solidFill>
                <a:uFillTx/>
                <a:latin typeface="Times New Roman" pitchFamily="18"/>
              </a:rPr>
              <a:t> </a:t>
            </a:r>
            <a:endParaRPr lang="en-GB" sz="1400" b="0" i="0" u="none" strike="noStrike" kern="1200" cap="none" spc="0" baseline="0">
              <a:solidFill>
                <a:srgbClr val="000000"/>
              </a:solidFill>
              <a:uFillTx/>
              <a:latin typeface="Times New Roman" pitchFamily="18"/>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rPr>
              <a:t>Braveman, P. and Gottlieb, L. (2014). The social determinants of health: It’s time to consider the causes of the causes. </a:t>
            </a:r>
            <a:r>
              <a:rPr lang="en-GB" sz="1400" b="0" i="1" u="none" strike="noStrike" kern="1200" cap="none" spc="0" baseline="0">
                <a:solidFill>
                  <a:srgbClr val="000000"/>
                </a:solidFill>
                <a:uFillTx/>
                <a:latin typeface="Times New Roman" pitchFamily="18"/>
              </a:rPr>
              <a:t>Public Health Reports</a:t>
            </a:r>
            <a:r>
              <a:rPr lang="en-GB" sz="1400" b="0" i="0" u="none" strike="noStrike" kern="1200" cap="none" spc="0" baseline="0">
                <a:solidFill>
                  <a:srgbClr val="000000"/>
                </a:solidFill>
                <a:uFillTx/>
                <a:latin typeface="Times New Roman" pitchFamily="18"/>
              </a:rPr>
              <a:t>, [online] 129(2), pp.19–31</a:t>
            </a:r>
            <a:r>
              <a:rPr lang="pl-PL" sz="1400" b="0" i="0" u="none" strike="noStrike" kern="1200" cap="none" spc="0" baseline="0">
                <a:solidFill>
                  <a:srgbClr val="000000"/>
                </a:solidFill>
                <a:uFillTx/>
                <a:latin typeface="Times New Roman" pitchFamily="18"/>
              </a:rPr>
              <a:t> </a:t>
            </a:r>
            <a:r>
              <a:rPr lang="en-GB" sz="1400" b="0" i="0" u="none" strike="noStrike" kern="1200" cap="none" spc="0" baseline="0">
                <a:solidFill>
                  <a:srgbClr val="000000"/>
                </a:solidFill>
                <a:uFillTx/>
                <a:latin typeface="Times New Roman" pitchFamily="18"/>
                <a:hlinkClick r:id="rId4">
                  <a:extLst>
                    <a:ext uri="{A12FA001-AC4F-418D-AE19-62706E023703}">
                      <ahyp:hlinkClr xmlns:ahyp="http://schemas.microsoft.com/office/drawing/2018/hyperlinkcolor" val="tx"/>
                    </a:ext>
                  </a:extLst>
                </a:hlinkClick>
              </a:rPr>
              <a:t>https://doi.org/10.1177/00333549141291s206</a:t>
            </a:r>
            <a:r>
              <a:rPr lang="en-GB" sz="1400" b="0" i="0" u="none" strike="noStrike" kern="1200" cap="none" spc="0" baseline="0">
                <a:solidFill>
                  <a:srgbClr val="000000"/>
                </a:solidFill>
                <a:uFillTx/>
                <a:latin typeface="Times New Roman" pitchFamily="18"/>
              </a:rPr>
              <a:t>.</a:t>
            </a:r>
            <a:r>
              <a:rPr lang="pl-PL" sz="1400" b="0" i="0" u="none" strike="noStrike" kern="1200" cap="none" spc="0" baseline="0">
                <a:solidFill>
                  <a:srgbClr val="000000"/>
                </a:solidFill>
                <a:uFillTx/>
                <a:latin typeface="Times New Roman" pitchFamily="18"/>
              </a:rPr>
              <a:t> </a:t>
            </a:r>
            <a:endParaRPr lang="en-GB" sz="1400" b="0" i="0" u="none" strike="noStrike" kern="1200" cap="none" spc="0" baseline="0">
              <a:solidFill>
                <a:srgbClr val="000000"/>
              </a:solidFill>
              <a:uFillTx/>
              <a:latin typeface="Times New Roman" pitchFamily="18"/>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rPr>
              <a:t>Marmot, M., Allen, J., Boyce, T., Goldblatt, P. and Morrison, J. (2020). </a:t>
            </a:r>
            <a:r>
              <a:rPr lang="en-GB" sz="1400" b="0" i="1" u="none" strike="noStrike" kern="1200" cap="none" spc="0" baseline="0">
                <a:solidFill>
                  <a:srgbClr val="000000"/>
                </a:solidFill>
                <a:uFillTx/>
                <a:latin typeface="Times New Roman" pitchFamily="18"/>
              </a:rPr>
              <a:t>Marmot Review 10 Years on - Institute of Health Equity</a:t>
            </a:r>
            <a:r>
              <a:rPr lang="en-GB" sz="1400" b="0" i="0" u="none" strike="noStrike" kern="1200" cap="none" spc="0" baseline="0">
                <a:solidFill>
                  <a:srgbClr val="000000"/>
                </a:solidFill>
                <a:uFillTx/>
                <a:latin typeface="Times New Roman" pitchFamily="18"/>
              </a:rPr>
              <a:t>. [online] Institute of Health Equity. Available at: </a:t>
            </a:r>
            <a:r>
              <a:rPr lang="en-GB" sz="1400" b="0" i="0" u="none" strike="noStrike" kern="1200" cap="none" spc="0" baseline="0">
                <a:solidFill>
                  <a:srgbClr val="000000"/>
                </a:solidFill>
                <a:uFillTx/>
                <a:latin typeface="Times New Roman" pitchFamily="18"/>
                <a:hlinkClick r:id="rId5">
                  <a:extLst>
                    <a:ext uri="{A12FA001-AC4F-418D-AE19-62706E023703}">
                      <ahyp:hlinkClr xmlns:ahyp="http://schemas.microsoft.com/office/drawing/2018/hyperlinkcolor" val="tx"/>
                    </a:ext>
                  </a:extLst>
                </a:hlinkClick>
              </a:rPr>
              <a:t>https://www.instituteofhealthequity.org/resources-reports/marmot-review-10-years-on</a:t>
            </a:r>
            <a:r>
              <a:rPr lang="en-GB" sz="1400" b="0" i="0" u="none" strike="noStrike" kern="1200" cap="none" spc="0" baseline="0">
                <a:solidFill>
                  <a:srgbClr val="000000"/>
                </a:solidFill>
                <a:uFillTx/>
                <a:latin typeface="Times New Roman" pitchFamily="18"/>
              </a:rPr>
              <a:t>.</a:t>
            </a:r>
            <a:r>
              <a:rPr lang="pl-PL" sz="1400" b="0" i="0" u="none" strike="noStrike" kern="1200" cap="none" spc="0" baseline="0">
                <a:solidFill>
                  <a:srgbClr val="000000"/>
                </a:solidFill>
                <a:uFillTx/>
                <a:latin typeface="Times New Roman" pitchFamily="18"/>
              </a:rPr>
              <a:t> </a:t>
            </a:r>
            <a:endParaRPr lang="en-GB" sz="1400" b="0" i="0" u="none" strike="noStrike" kern="1200" cap="none" spc="0" baseline="0">
              <a:solidFill>
                <a:srgbClr val="000000"/>
              </a:solidFill>
              <a:uFillTx/>
              <a:latin typeface="Times New Roman" pitchFamily="18"/>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rPr>
              <a:t>NHS England (2019). </a:t>
            </a:r>
            <a:r>
              <a:rPr lang="en-GB" sz="1400" b="0" i="1" u="none" strike="noStrike" kern="1200" cap="none" spc="0" baseline="0">
                <a:solidFill>
                  <a:srgbClr val="000000"/>
                </a:solidFill>
                <a:uFillTx/>
                <a:latin typeface="Times New Roman" pitchFamily="18"/>
              </a:rPr>
              <a:t>NHS Long Term Plan</a:t>
            </a:r>
            <a:r>
              <a:rPr lang="en-GB" sz="1400" b="0" i="0" u="none" strike="noStrike" kern="1200" cap="none" spc="0" baseline="0">
                <a:solidFill>
                  <a:srgbClr val="000000"/>
                </a:solidFill>
                <a:uFillTx/>
                <a:latin typeface="Times New Roman" pitchFamily="18"/>
              </a:rPr>
              <a:t>. [online] NHS. Available at: </a:t>
            </a:r>
            <a:r>
              <a:rPr lang="en-GB" sz="1400" b="0" i="0" u="none" strike="noStrike" kern="1200" cap="none" spc="0" baseline="0">
                <a:solidFill>
                  <a:srgbClr val="000000"/>
                </a:solidFill>
                <a:uFillTx/>
                <a:latin typeface="Times New Roman" pitchFamily="18"/>
                <a:hlinkClick r:id="rId6">
                  <a:extLst>
                    <a:ext uri="{A12FA001-AC4F-418D-AE19-62706E023703}">
                      <ahyp:hlinkClr xmlns:ahyp="http://schemas.microsoft.com/office/drawing/2018/hyperlinkcolor" val="tx"/>
                    </a:ext>
                  </a:extLst>
                </a:hlinkClick>
              </a:rPr>
              <a:t>https://www.england.nhs.uk/long-term-plan/</a:t>
            </a:r>
            <a:r>
              <a:rPr lang="en-GB" sz="1400" b="0" i="0" u="none" strike="noStrike" kern="1200" cap="none" spc="0" baseline="0">
                <a:solidFill>
                  <a:srgbClr val="000000"/>
                </a:solidFill>
                <a:uFillTx/>
                <a:latin typeface="Times New Roman" pitchFamily="18"/>
              </a:rPr>
              <a:t>.</a:t>
            </a:r>
            <a:r>
              <a:rPr lang="pl-PL" sz="1400" b="0" i="0" u="none" strike="noStrike" kern="1200" cap="none" spc="0" baseline="0">
                <a:solidFill>
                  <a:srgbClr val="000000"/>
                </a:solidFill>
                <a:uFillTx/>
                <a:latin typeface="Times New Roman" pitchFamily="18"/>
              </a:rPr>
              <a:t> </a:t>
            </a:r>
            <a:endParaRPr lang="en-GB" sz="1400" b="0" i="0" u="none" strike="noStrike" kern="1200" cap="none" spc="0" baseline="0">
              <a:solidFill>
                <a:srgbClr val="000000"/>
              </a:solidFill>
              <a:uFillTx/>
              <a:latin typeface="Times New Roman" pitchFamily="18"/>
            </a:endParaRPr>
          </a:p>
        </p:txBody>
      </p:sp>
      <p:sp>
        <p:nvSpPr>
          <p:cNvPr id="5" name="TextBox 7">
            <a:extLst>
              <a:ext uri="{FF2B5EF4-FFF2-40B4-BE49-F238E27FC236}">
                <a16:creationId xmlns:a16="http://schemas.microsoft.com/office/drawing/2014/main" id="{8E8FAC5B-1FC7-A247-7AC3-E0DC94D75113}"/>
              </a:ext>
            </a:extLst>
          </p:cNvPr>
          <p:cNvSpPr txBox="1"/>
          <p:nvPr/>
        </p:nvSpPr>
        <p:spPr>
          <a:xfrm>
            <a:off x="6251505" y="230831"/>
            <a:ext cx="4410270" cy="619380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rPr>
              <a:t>NHS England (2024). </a:t>
            </a:r>
            <a:r>
              <a:rPr lang="en-GB" sz="1400" b="0" i="1" u="none" strike="noStrike" kern="1200" cap="none" spc="0" baseline="0">
                <a:solidFill>
                  <a:srgbClr val="000000"/>
                </a:solidFill>
                <a:uFillTx/>
                <a:latin typeface="Times New Roman" pitchFamily="18"/>
              </a:rPr>
              <a:t>Social Prescribing</a:t>
            </a:r>
            <a:r>
              <a:rPr lang="en-GB" sz="1400" b="0" i="0" u="none" strike="noStrike" kern="1200" cap="none" spc="0" baseline="0">
                <a:solidFill>
                  <a:srgbClr val="000000"/>
                </a:solidFill>
                <a:uFillTx/>
                <a:latin typeface="Times New Roman" pitchFamily="18"/>
              </a:rPr>
              <a:t>. [online] NHS England. Available at: </a:t>
            </a:r>
            <a:r>
              <a:rPr lang="en-GB" sz="1400" b="0" i="0" u="none" strike="noStrike" kern="1200" cap="none" spc="0" baseline="0">
                <a:solidFill>
                  <a:srgbClr val="000000"/>
                </a:solidFill>
                <a:uFillTx/>
                <a:latin typeface="Times New Roman" pitchFamily="18"/>
                <a:hlinkClick r:id="rId7">
                  <a:extLst>
                    <a:ext uri="{A12FA001-AC4F-418D-AE19-62706E023703}">
                      <ahyp:hlinkClr xmlns:ahyp="http://schemas.microsoft.com/office/drawing/2018/hyperlinkcolor" val="tx"/>
                    </a:ext>
                  </a:extLst>
                </a:hlinkClick>
              </a:rPr>
              <a:t>https://www.england.nhs.uk/personalisedcare/social-prescribing/</a:t>
            </a:r>
            <a:r>
              <a:rPr lang="en-GB" sz="1400" b="0" i="0" u="none" strike="noStrike" kern="1200" cap="none" spc="0" baseline="0">
                <a:solidFill>
                  <a:srgbClr val="000000"/>
                </a:solidFill>
                <a:uFillTx/>
                <a:latin typeface="Times New Roman" pitchFamily="18"/>
              </a:rPr>
              <a:t>.</a:t>
            </a:r>
            <a:r>
              <a:rPr lang="pl-PL" sz="1400" b="0" i="0" u="none" strike="noStrike" kern="1200" cap="none" spc="0" baseline="0">
                <a:solidFill>
                  <a:srgbClr val="000000"/>
                </a:solidFill>
                <a:uFillTx/>
                <a:latin typeface="Times New Roman" pitchFamily="18"/>
              </a:rPr>
              <a:t> </a:t>
            </a:r>
            <a:endParaRPr lang="en-GB" sz="1400" b="0" i="0" u="none" strike="noStrike" kern="1200" cap="none" spc="0" baseline="0">
              <a:solidFill>
                <a:srgbClr val="000000"/>
              </a:solidFill>
              <a:uFillTx/>
              <a:latin typeface="Times New Roman" pitchFamily="18"/>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rPr>
              <a:t>PIPER, K. (2026). </a:t>
            </a:r>
            <a:r>
              <a:rPr lang="en-GB" sz="1400" b="0" i="1" u="none" strike="noStrike" kern="1200" cap="none" spc="0" baseline="0">
                <a:solidFill>
                  <a:srgbClr val="000000"/>
                </a:solidFill>
                <a:uFillTx/>
                <a:latin typeface="Times New Roman" pitchFamily="18"/>
              </a:rPr>
              <a:t>Health and Physical Literacy Research</a:t>
            </a:r>
            <a:r>
              <a:rPr lang="en-GB" sz="1400" b="0" i="0" u="none" strike="noStrike" kern="1200" cap="none" spc="0" baseline="0">
                <a:solidFill>
                  <a:srgbClr val="000000"/>
                </a:solidFill>
                <a:uFillTx/>
                <a:latin typeface="Times New Roman" pitchFamily="18"/>
              </a:rPr>
              <a:t>. [online] University of Wales Trinity Saint David. Available at: </a:t>
            </a:r>
            <a:r>
              <a:rPr lang="en-GB" sz="1400" b="0" i="0" u="none" strike="noStrike" kern="1200" cap="none" spc="0" baseline="0">
                <a:solidFill>
                  <a:srgbClr val="000000"/>
                </a:solidFill>
                <a:uFillTx/>
                <a:latin typeface="Times New Roman" pitchFamily="18"/>
                <a:hlinkClick r:id="rId8">
                  <a:extLst>
                    <a:ext uri="{A12FA001-AC4F-418D-AE19-62706E023703}">
                      <ahyp:hlinkClr xmlns:ahyp="http://schemas.microsoft.com/office/drawing/2018/hyperlinkcolor" val="tx"/>
                    </a:ext>
                  </a:extLst>
                </a:hlinkClick>
              </a:rPr>
              <a:t>https://www.uwtsd.ac.uk/wahpl/health-and-physical-literacy-research</a:t>
            </a:r>
            <a:r>
              <a:rPr lang="pl-PL" sz="1400" b="0" i="0" u="none" strike="noStrike" kern="1200" cap="none" spc="0" baseline="0">
                <a:solidFill>
                  <a:srgbClr val="000000"/>
                </a:solidFill>
                <a:uFillTx/>
                <a:latin typeface="Times New Roman" pitchFamily="18"/>
              </a:rPr>
              <a:t> </a:t>
            </a:r>
            <a:endParaRPr lang="en-GB" sz="1400" b="0" i="0" u="none" strike="noStrike" kern="1200" cap="none" spc="0" baseline="0">
              <a:solidFill>
                <a:srgbClr val="000000"/>
              </a:solidFill>
              <a:uFillTx/>
              <a:latin typeface="Times New Roman" pitchFamily="18"/>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rPr>
              <a:t>United Nations (2015). </a:t>
            </a:r>
            <a:r>
              <a:rPr lang="en-GB" sz="1400" b="0" i="1" u="none" strike="noStrike" kern="1200" cap="none" spc="0" baseline="0">
                <a:solidFill>
                  <a:srgbClr val="000000"/>
                </a:solidFill>
                <a:uFillTx/>
                <a:latin typeface="Times New Roman" pitchFamily="18"/>
              </a:rPr>
              <a:t>Transforming our world: The 2030 Agenda for Sustainable Development</a:t>
            </a:r>
            <a:r>
              <a:rPr lang="en-GB" sz="1400" b="0" i="0" u="none" strike="noStrike" kern="1200" cap="none" spc="0" baseline="0">
                <a:solidFill>
                  <a:srgbClr val="000000"/>
                </a:solidFill>
                <a:uFillTx/>
                <a:latin typeface="Times New Roman" pitchFamily="18"/>
              </a:rPr>
              <a:t>. [online] United Nations. Available at: </a:t>
            </a:r>
            <a:r>
              <a:rPr lang="en-GB" sz="1400" b="0" i="0" u="none" strike="noStrike" kern="1200" cap="none" spc="0" baseline="0">
                <a:solidFill>
                  <a:srgbClr val="000000"/>
                </a:solidFill>
                <a:uFillTx/>
                <a:latin typeface="Times New Roman" pitchFamily="18"/>
                <a:hlinkClick r:id="rId9">
                  <a:extLst>
                    <a:ext uri="{A12FA001-AC4F-418D-AE19-62706E023703}">
                      <ahyp:hlinkClr xmlns:ahyp="http://schemas.microsoft.com/office/drawing/2018/hyperlinkcolor" val="tx"/>
                    </a:ext>
                  </a:extLst>
                </a:hlinkClick>
              </a:rPr>
              <a:t>https://sdgs.un.org/2030agenda</a:t>
            </a:r>
            <a:r>
              <a:rPr lang="en-GB" sz="1400" b="0" i="0" u="none" strike="noStrike" kern="1200" cap="none" spc="0" baseline="0">
                <a:solidFill>
                  <a:srgbClr val="000000"/>
                </a:solidFill>
                <a:uFillTx/>
                <a:latin typeface="Times New Roman" pitchFamily="18"/>
              </a:rPr>
              <a:t>.</a:t>
            </a:r>
            <a:r>
              <a:rPr lang="pl-PL" sz="1400" b="0" i="0" u="none" strike="noStrike" kern="1200" cap="none" spc="0" baseline="0">
                <a:solidFill>
                  <a:srgbClr val="000000"/>
                </a:solidFill>
                <a:uFillTx/>
                <a:latin typeface="Times New Roman" pitchFamily="18"/>
              </a:rPr>
              <a:t> </a:t>
            </a:r>
            <a:endParaRPr lang="en-GB" sz="1400" b="0" i="0" u="none" strike="noStrike" kern="1200" cap="none" spc="0" baseline="0">
              <a:solidFill>
                <a:srgbClr val="000000"/>
              </a:solidFill>
              <a:uFillTx/>
              <a:latin typeface="Times New Roman" pitchFamily="18"/>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rPr>
              <a:t>United Nations (2017). </a:t>
            </a:r>
            <a:r>
              <a:rPr lang="en-GB" sz="1400" b="0" i="1" u="none" strike="noStrike" kern="1200" cap="none" spc="0" baseline="0">
                <a:solidFill>
                  <a:srgbClr val="000000"/>
                </a:solidFill>
                <a:uFillTx/>
                <a:latin typeface="Times New Roman" pitchFamily="18"/>
              </a:rPr>
              <a:t>WCED .:. Sustainable Development Knowledge Platform</a:t>
            </a:r>
            <a:r>
              <a:rPr lang="en-GB" sz="1400" b="0" i="0" u="none" strike="noStrike" kern="1200" cap="none" spc="0" baseline="0">
                <a:solidFill>
                  <a:srgbClr val="000000"/>
                </a:solidFill>
                <a:uFillTx/>
                <a:latin typeface="Times New Roman" pitchFamily="18"/>
              </a:rPr>
              <a:t>. [online] Un.org. Available at: </a:t>
            </a:r>
            <a:r>
              <a:rPr lang="en-GB" sz="1400" b="0" i="0" u="none" strike="noStrike" kern="1200" cap="none" spc="0" baseline="0">
                <a:solidFill>
                  <a:srgbClr val="000000"/>
                </a:solidFill>
                <a:uFillTx/>
                <a:latin typeface="Times New Roman" pitchFamily="18"/>
                <a:hlinkClick r:id="rId10">
                  <a:extLst>
                    <a:ext uri="{A12FA001-AC4F-418D-AE19-62706E023703}">
                      <ahyp:hlinkClr xmlns:ahyp="http://schemas.microsoft.com/office/drawing/2018/hyperlinkcolor" val="tx"/>
                    </a:ext>
                  </a:extLst>
                </a:hlinkClick>
              </a:rPr>
              <a:t>https://sustainabledevelopment.un.org/milestones/wced</a:t>
            </a:r>
            <a:r>
              <a:rPr lang="en-GB" sz="1400" b="0" i="0" u="none" strike="noStrike" kern="1200" cap="none" spc="0" baseline="0">
                <a:solidFill>
                  <a:srgbClr val="000000"/>
                </a:solidFill>
                <a:uFillTx/>
                <a:latin typeface="Times New Roman" pitchFamily="18"/>
              </a:rPr>
              <a:t>.</a:t>
            </a:r>
            <a:r>
              <a:rPr lang="pl-PL" sz="1400" b="0" i="0" u="none" strike="noStrike" kern="1200" cap="none" spc="0" baseline="0">
                <a:solidFill>
                  <a:srgbClr val="000000"/>
                </a:solidFill>
                <a:uFillTx/>
                <a:latin typeface="Times New Roman" pitchFamily="18"/>
              </a:rPr>
              <a:t> </a:t>
            </a:r>
            <a:endParaRPr lang="en-GB" sz="1400" b="0" i="0" u="none" strike="noStrike" kern="1200" cap="none" spc="0" baseline="0">
              <a:solidFill>
                <a:srgbClr val="000000"/>
              </a:solidFill>
              <a:uFillTx/>
              <a:latin typeface="Times New Roman" pitchFamily="18"/>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rPr>
              <a:t>World Health Organization (2023). </a:t>
            </a:r>
            <a:r>
              <a:rPr lang="en-GB" sz="1400" b="0" i="1" u="none" strike="noStrike" kern="1200" cap="none" spc="0" baseline="0">
                <a:solidFill>
                  <a:srgbClr val="000000"/>
                </a:solidFill>
                <a:uFillTx/>
                <a:latin typeface="Times New Roman" pitchFamily="18"/>
              </a:rPr>
              <a:t>Climate Change</a:t>
            </a:r>
            <a:r>
              <a:rPr lang="en-GB" sz="1400" b="0" i="0" u="none" strike="noStrike" kern="1200" cap="none" spc="0" baseline="0">
                <a:solidFill>
                  <a:srgbClr val="000000"/>
                </a:solidFill>
                <a:uFillTx/>
                <a:latin typeface="Times New Roman" pitchFamily="18"/>
              </a:rPr>
              <a:t>. [online] World Health Organization. Available at: </a:t>
            </a:r>
            <a:r>
              <a:rPr lang="en-GB" sz="1400" b="0" i="0" u="none" strike="noStrike" kern="1200" cap="none" spc="0" baseline="0">
                <a:solidFill>
                  <a:srgbClr val="000000"/>
                </a:solidFill>
                <a:uFillTx/>
                <a:latin typeface="Times New Roman" pitchFamily="18"/>
                <a:hlinkClick r:id="rId11">
                  <a:extLst>
                    <a:ext uri="{A12FA001-AC4F-418D-AE19-62706E023703}">
                      <ahyp:hlinkClr xmlns:ahyp="http://schemas.microsoft.com/office/drawing/2018/hyperlinkcolor" val="tx"/>
                    </a:ext>
                  </a:extLst>
                </a:hlinkClick>
              </a:rPr>
              <a:t>https://www.who.int/news-room/fact-sheets/detail/climate-change-and-health</a:t>
            </a:r>
            <a:r>
              <a:rPr lang="en-GB" sz="1400" b="0" i="0" u="none" strike="noStrike" kern="1200" cap="none" spc="0" baseline="0">
                <a:solidFill>
                  <a:srgbClr val="000000"/>
                </a:solidFill>
                <a:uFillTx/>
                <a:latin typeface="Times New Roman" pitchFamily="18"/>
              </a:rPr>
              <a:t>.</a:t>
            </a:r>
            <a:r>
              <a:rPr lang="pl-PL" sz="1400" b="0" i="0" u="none" strike="noStrike" kern="1200" cap="none" spc="0" baseline="0">
                <a:solidFill>
                  <a:srgbClr val="000000"/>
                </a:solidFill>
                <a:uFillTx/>
                <a:latin typeface="Times New Roman" pitchFamily="18"/>
              </a:rPr>
              <a:t> </a:t>
            </a:r>
            <a:endParaRPr lang="en-GB" sz="1400" b="0" i="0" u="none" strike="noStrike" kern="1200" cap="none" spc="0" baseline="0">
              <a:solidFill>
                <a:srgbClr val="000000"/>
              </a:solidFill>
              <a:uFillTx/>
              <a:latin typeface="Times New Roman" pitchFamily="18"/>
            </a:endParaRPr>
          </a:p>
        </p:txBody>
      </p:sp>
    </p:spTree>
  </p:cSld>
  <p:clrMapOvr>
    <a:masterClrMapping/>
  </p:clrMapOvr>
  <p:transition spd="med">
    <p:fade/>
  </p:transition>
</p:sld>
</file>

<file path=ppt/theme/theme1.xml><?xml version="1.0" encoding="utf-8"?>
<a:theme xmlns:a="http://schemas.openxmlformats.org/drawingml/2006/main" name="Storybuilding Neal Creativ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Powerful%20Presentations</Template>
  <TotalTime>302</TotalTime>
  <Words>1902</Words>
  <Application>Microsoft Office PowerPoint</Application>
  <PresentationFormat>Panoramiczny</PresentationFormat>
  <Paragraphs>159</Paragraphs>
  <Slides>13</Slides>
  <Notes>13</Notes>
  <HiddenSlides>0</HiddenSlides>
  <ScaleCrop>false</ScaleCrop>
  <HeadingPairs>
    <vt:vector size="4" baseType="variant">
      <vt:variant>
        <vt:lpstr>Motyw</vt:lpstr>
      </vt:variant>
      <vt:variant>
        <vt:i4>1</vt:i4>
      </vt:variant>
      <vt:variant>
        <vt:lpstr>Tytuły slajdów</vt:lpstr>
      </vt:variant>
      <vt:variant>
        <vt:i4>13</vt:i4>
      </vt:variant>
    </vt:vector>
  </HeadingPairs>
  <TitlesOfParts>
    <vt:vector size="14" baseType="lpstr">
      <vt:lpstr>Storybuilding Neal Creative</vt:lpstr>
      <vt:lpstr>Health, Wellbeing and Sustainable Development (BMHP6030)   Student name: Katarzyna Gluba Student ID: 2316845  Lecture name: Dr Itse Olaoye  Submission date:24th of July 2026  </vt:lpstr>
      <vt:lpstr>INTRODUCTION</vt:lpstr>
      <vt:lpstr>CONCEPT    (United Nations, 2017)</vt:lpstr>
      <vt:lpstr>Ensure healthy lives and promote well-being for all at all ages</vt:lpstr>
      <vt:lpstr>Prezentacja programu PowerPoint</vt:lpstr>
      <vt:lpstr>Health does not exist in isolation — it depends on society, economy, and environment.  Acting early reduces disease burden and uses resources more efficiently  Ensures all groups can access support, regardless of background  Long-term thinking: Decisions today must not harm health or resources tomorrow</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 (BMHP6030)   Student name: Katarzyna Gluba Student ID: 2316845  Lecture name: Dr Itse Olaoye  Submission date:24th of July 2026  </dc:title>
  <dc:subject/>
  <dc:creator>Katarzyna Kupczyk (2316845)</dc:creator>
  <dc:description/>
  <cp:lastModifiedBy>Katarzyna Gluba (2316845)</cp:lastModifiedBy>
  <cp:revision>25</cp:revision>
  <dcterms:created xsi:type="dcterms:W3CDTF">2026-06-30T19:43:22Z</dcterms:created>
  <dcterms:modified xsi:type="dcterms:W3CDTF">2026-07-13T14:10:48Z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