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firstSlideNum="5" saveSubsetFonts="1">
  <p:sldMasterIdLst>
    <p:sldMasterId id="2147484006" r:id="rId1"/>
  </p:sldMasterIdLst>
  <p:notesMasterIdLst>
    <p:notesMasterId r:id="rId12"/>
  </p:notesMasterIdLst>
  <p:sldIdLst>
    <p:sldId id="257" r:id="rId2"/>
    <p:sldId id="262" r:id="rId3"/>
    <p:sldId id="261" r:id="rId4"/>
    <p:sldId id="271" r:id="rId5"/>
    <p:sldId id="264" r:id="rId6"/>
    <p:sldId id="267" r:id="rId7"/>
    <p:sldId id="266" r:id="rId8"/>
    <p:sldId id="269" r:id="rId9"/>
    <p:sldId id="265" r:id="rId10"/>
    <p:sldId id="270" r:id="rId11"/>
  </p:sldIdLst>
  <p:sldSz cx="9906000" cy="6858000" type="A4"/>
  <p:notesSz cx="6889750" cy="100218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FF"/>
    <a:srgbClr val="FF99FF"/>
    <a:srgbClr val="FC6C95"/>
    <a:srgbClr val="FDCBA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B69FED-A7E2-109A-065E-6AC6450B00A4}" v="1" dt="2021-07-07T22:08:24.027"/>
    <p1510:client id="{A7F9555F-4407-4624-A720-14FD75291FBE}" v="1042" dt="2021-07-07T23:36:21.172"/>
    <p1510:client id="{B709F032-706B-41DC-8082-958373040021}" v="5821" dt="2021-07-07T21:09:39.8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90" d="100"/>
          <a:sy n="90" d="100"/>
        </p:scale>
        <p:origin x="600" y="324"/>
      </p:cViewPr>
      <p:guideLst/>
    </p:cSldViewPr>
  </p:slideViewPr>
  <p:notesTextViewPr>
    <p:cViewPr>
      <p:scale>
        <a:sx n="1" d="1"/>
        <a:sy n="1" d="1"/>
      </p:scale>
      <p:origin x="0" y="0"/>
    </p:cViewPr>
  </p:notesTextViewPr>
  <p:sorterViewPr>
    <p:cViewPr>
      <p:scale>
        <a:sx n="110" d="100"/>
        <a:sy n="11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eka" userId="e14846c7-c5d4-46bc-a5ee-2d31ad62131a" providerId="ADAL" clId="{8300E43E-FF5E-41A5-BAEA-108DDFF498BD}"/>
    <pc:docChg chg="undo redo custSel mod addSld delSld modSld sldOrd modMainMaster modNotesMaster">
      <pc:chgData name="Sadeka" userId="e14846c7-c5d4-46bc-a5ee-2d31ad62131a" providerId="ADAL" clId="{8300E43E-FF5E-41A5-BAEA-108DDFF498BD}" dt="2021-06-30T13:52:21.641" v="8182"/>
      <pc:docMkLst>
        <pc:docMk/>
      </pc:docMkLst>
      <pc:sldChg chg="addSp delSp modSp mod modTransition setBg setClrOvrMap delDesignElem">
        <pc:chgData name="Sadeka" userId="e14846c7-c5d4-46bc-a5ee-2d31ad62131a" providerId="ADAL" clId="{8300E43E-FF5E-41A5-BAEA-108DDFF498BD}" dt="2021-06-29T23:12:42.812" v="7808"/>
        <pc:sldMkLst>
          <pc:docMk/>
          <pc:sldMk cId="2238013501" sldId="257"/>
        </pc:sldMkLst>
        <pc:spChg chg="mod ord">
          <ac:chgData name="Sadeka" userId="e14846c7-c5d4-46bc-a5ee-2d31ad62131a" providerId="ADAL" clId="{8300E43E-FF5E-41A5-BAEA-108DDFF498BD}" dt="2021-06-29T16:21:52.028" v="5724" actId="26606"/>
          <ac:spMkLst>
            <pc:docMk/>
            <pc:sldMk cId="2238013501" sldId="257"/>
            <ac:spMk id="2" creationId="{7F6A71E2-7C42-4E62-9FE2-53EDD3339FFC}"/>
          </ac:spMkLst>
        </pc:spChg>
        <pc:spChg chg="mod">
          <ac:chgData name="Sadeka" userId="e14846c7-c5d4-46bc-a5ee-2d31ad62131a" providerId="ADAL" clId="{8300E43E-FF5E-41A5-BAEA-108DDFF498BD}" dt="2021-06-29T16:21:52.028" v="5724" actId="26606"/>
          <ac:spMkLst>
            <pc:docMk/>
            <pc:sldMk cId="2238013501" sldId="257"/>
            <ac:spMk id="3" creationId="{4AC58548-B86E-4591-B6BB-8D2CB4D7EFC7}"/>
          </ac:spMkLst>
        </pc:spChg>
        <pc:spChg chg="add del">
          <ac:chgData name="Sadeka" userId="e14846c7-c5d4-46bc-a5ee-2d31ad62131a" providerId="ADAL" clId="{8300E43E-FF5E-41A5-BAEA-108DDFF498BD}" dt="2021-06-25T18:50:46.077" v="1308" actId="26606"/>
          <ac:spMkLst>
            <pc:docMk/>
            <pc:sldMk cId="2238013501" sldId="257"/>
            <ac:spMk id="6" creationId="{A4322390-8B58-46BE-88EB-D9FD30C08743}"/>
          </ac:spMkLst>
        </pc:spChg>
        <pc:spChg chg="add del">
          <ac:chgData name="Sadeka" userId="e14846c7-c5d4-46bc-a5ee-2d31ad62131a" providerId="ADAL" clId="{8300E43E-FF5E-41A5-BAEA-108DDFF498BD}" dt="2021-06-25T18:50:46.077" v="1308" actId="26606"/>
          <ac:spMkLst>
            <pc:docMk/>
            <pc:sldMk cId="2238013501" sldId="257"/>
            <ac:spMk id="8" creationId="{C885E190-58DD-42DD-A4A8-401E15C92A52}"/>
          </ac:spMkLst>
        </pc:spChg>
        <pc:spChg chg="del">
          <ac:chgData name="Sadeka" userId="e14846c7-c5d4-46bc-a5ee-2d31ad62131a" providerId="ADAL" clId="{8300E43E-FF5E-41A5-BAEA-108DDFF498BD}" dt="2021-06-25T16:42:12.378" v="1"/>
          <ac:spMkLst>
            <pc:docMk/>
            <pc:sldMk cId="2238013501" sldId="257"/>
            <ac:spMk id="9" creationId="{1DB043B4-68C6-45B9-82AC-A5800EADB8DB}"/>
          </ac:spMkLst>
        </pc:spChg>
        <pc:spChg chg="del">
          <ac:chgData name="Sadeka" userId="e14846c7-c5d4-46bc-a5ee-2d31ad62131a" providerId="ADAL" clId="{8300E43E-FF5E-41A5-BAEA-108DDFF498BD}" dt="2021-06-25T16:42:12.378" v="1"/>
          <ac:spMkLst>
            <pc:docMk/>
            <pc:sldMk cId="2238013501" sldId="257"/>
            <ac:spMk id="11" creationId="{AD4EA4DF-0E7C-4098-86F6-7D0ACAEFC0BF}"/>
          </ac:spMkLst>
        </pc:spChg>
        <pc:spChg chg="del">
          <ac:chgData name="Sadeka" userId="e14846c7-c5d4-46bc-a5ee-2d31ad62131a" providerId="ADAL" clId="{8300E43E-FF5E-41A5-BAEA-108DDFF498BD}" dt="2021-06-25T16:42:12.378" v="1"/>
          <ac:spMkLst>
            <pc:docMk/>
            <pc:sldMk cId="2238013501" sldId="257"/>
            <ac:spMk id="13" creationId="{FE05BC49-0F00-4C85-9AF5-A0CC5B39C8D2}"/>
          </ac:spMkLst>
        </pc:spChg>
        <pc:spChg chg="add del">
          <ac:chgData name="Sadeka" userId="e14846c7-c5d4-46bc-a5ee-2d31ad62131a" providerId="ADAL" clId="{8300E43E-FF5E-41A5-BAEA-108DDFF498BD}" dt="2021-06-25T16:44:53.364" v="15" actId="26606"/>
          <ac:spMkLst>
            <pc:docMk/>
            <pc:sldMk cId="2238013501" sldId="257"/>
            <ac:spMk id="14" creationId="{4C6C9A81-EBD8-4A7D-BE1B-7520E2A46FCD}"/>
          </ac:spMkLst>
        </pc:spChg>
        <pc:spChg chg="add del">
          <ac:chgData name="Sadeka" userId="e14846c7-c5d4-46bc-a5ee-2d31ad62131a" providerId="ADAL" clId="{8300E43E-FF5E-41A5-BAEA-108DDFF498BD}" dt="2021-06-29T16:21:52.028" v="5724" actId="26606"/>
          <ac:spMkLst>
            <pc:docMk/>
            <pc:sldMk cId="2238013501" sldId="257"/>
            <ac:spMk id="19" creationId="{6BAB8189-D27D-423E-B154-5E4DFD3F5045}"/>
          </ac:spMkLst>
        </pc:spChg>
        <pc:spChg chg="add del">
          <ac:chgData name="Sadeka" userId="e14846c7-c5d4-46bc-a5ee-2d31ad62131a" providerId="ADAL" clId="{8300E43E-FF5E-41A5-BAEA-108DDFF498BD}" dt="2021-06-25T16:44:53.364" v="15" actId="26606"/>
          <ac:spMkLst>
            <pc:docMk/>
            <pc:sldMk cId="2238013501" sldId="257"/>
            <ac:spMk id="20" creationId="{1CFBC036-F1E2-42B1-B205-11560583B5BB}"/>
          </ac:spMkLst>
        </pc:spChg>
        <pc:spChg chg="add del">
          <ac:chgData name="Sadeka" userId="e14846c7-c5d4-46bc-a5ee-2d31ad62131a" providerId="ADAL" clId="{8300E43E-FF5E-41A5-BAEA-108DDFF498BD}" dt="2021-06-25T16:44:53.364" v="15" actId="26606"/>
          <ac:spMkLst>
            <pc:docMk/>
            <pc:sldMk cId="2238013501" sldId="257"/>
            <ac:spMk id="22" creationId="{D4895BFE-F64B-41CE-869C-71C4A06BD2E9}"/>
          </ac:spMkLst>
        </pc:spChg>
        <pc:spChg chg="add del">
          <ac:chgData name="Sadeka" userId="e14846c7-c5d4-46bc-a5ee-2d31ad62131a" providerId="ADAL" clId="{8300E43E-FF5E-41A5-BAEA-108DDFF498BD}" dt="2021-06-25T16:44:53.364" v="15" actId="26606"/>
          <ac:spMkLst>
            <pc:docMk/>
            <pc:sldMk cId="2238013501" sldId="257"/>
            <ac:spMk id="24" creationId="{0E6FAA9E-989B-4A11-9EF3-1D6E0664BC0C}"/>
          </ac:spMkLst>
        </pc:spChg>
        <pc:spChg chg="add del">
          <ac:chgData name="Sadeka" userId="e14846c7-c5d4-46bc-a5ee-2d31ad62131a" providerId="ADAL" clId="{8300E43E-FF5E-41A5-BAEA-108DDFF498BD}" dt="2021-06-29T16:21:52.028" v="5724" actId="26606"/>
          <ac:spMkLst>
            <pc:docMk/>
            <pc:sldMk cId="2238013501" sldId="257"/>
            <ac:spMk id="25" creationId="{7DD20243-46C6-46E5-A705-B67ADDC8886B}"/>
          </ac:spMkLst>
        </pc:spChg>
        <pc:spChg chg="add del">
          <ac:chgData name="Sadeka" userId="e14846c7-c5d4-46bc-a5ee-2d31ad62131a" providerId="ADAL" clId="{8300E43E-FF5E-41A5-BAEA-108DDFF498BD}" dt="2021-06-25T16:44:53.364" v="15" actId="26606"/>
          <ac:spMkLst>
            <pc:docMk/>
            <pc:sldMk cId="2238013501" sldId="257"/>
            <ac:spMk id="26" creationId="{EBFDE49C-243A-4B0B-AA88-FCB35F42C26B}"/>
          </ac:spMkLst>
        </pc:spChg>
        <pc:spChg chg="add del">
          <ac:chgData name="Sadeka" userId="e14846c7-c5d4-46bc-a5ee-2d31ad62131a" providerId="ADAL" clId="{8300E43E-FF5E-41A5-BAEA-108DDFF498BD}" dt="2021-06-29T16:21:52.028" v="5724" actId="26606"/>
          <ac:spMkLst>
            <pc:docMk/>
            <pc:sldMk cId="2238013501" sldId="257"/>
            <ac:spMk id="27" creationId="{74CD14DB-BB81-479F-A1FC-1C75640E9F84}"/>
          </ac:spMkLst>
        </pc:spChg>
        <pc:spChg chg="add del">
          <ac:chgData name="Sadeka" userId="e14846c7-c5d4-46bc-a5ee-2d31ad62131a" providerId="ADAL" clId="{8300E43E-FF5E-41A5-BAEA-108DDFF498BD}" dt="2021-06-29T16:21:52.028" v="5724" actId="26606"/>
          <ac:spMkLst>
            <pc:docMk/>
            <pc:sldMk cId="2238013501" sldId="257"/>
            <ac:spMk id="28" creationId="{C943A91B-7CA7-4592-A975-73B1BF8C4C74}"/>
          </ac:spMkLst>
        </pc:spChg>
        <pc:spChg chg="add del">
          <ac:chgData name="Sadeka" userId="e14846c7-c5d4-46bc-a5ee-2d31ad62131a" providerId="ADAL" clId="{8300E43E-FF5E-41A5-BAEA-108DDFF498BD}" dt="2021-06-29T16:21:52.028" v="5724" actId="26606"/>
          <ac:spMkLst>
            <pc:docMk/>
            <pc:sldMk cId="2238013501" sldId="257"/>
            <ac:spMk id="29" creationId="{EC471314-E46A-414B-8D91-74880E84F187}"/>
          </ac:spMkLst>
        </pc:spChg>
        <pc:spChg chg="add del">
          <ac:chgData name="Sadeka" userId="e14846c7-c5d4-46bc-a5ee-2d31ad62131a" providerId="ADAL" clId="{8300E43E-FF5E-41A5-BAEA-108DDFF498BD}" dt="2021-06-29T16:21:52.028" v="5724" actId="26606"/>
          <ac:spMkLst>
            <pc:docMk/>
            <pc:sldMk cId="2238013501" sldId="257"/>
            <ac:spMk id="30" creationId="{6A681326-1C9D-44A3-A627-3871BDAE4127}"/>
          </ac:spMkLst>
        </pc:spChg>
        <pc:spChg chg="add del">
          <ac:chgData name="Sadeka" userId="e14846c7-c5d4-46bc-a5ee-2d31ad62131a" providerId="ADAL" clId="{8300E43E-FF5E-41A5-BAEA-108DDFF498BD}" dt="2021-06-29T16:21:52.028" v="5724" actId="26606"/>
          <ac:spMkLst>
            <pc:docMk/>
            <pc:sldMk cId="2238013501" sldId="257"/>
            <ac:spMk id="32" creationId="{C28D0172-F2E0-4763-9C35-F022664959D8}"/>
          </ac:spMkLst>
        </pc:spChg>
        <pc:spChg chg="add del">
          <ac:chgData name="Sadeka" userId="e14846c7-c5d4-46bc-a5ee-2d31ad62131a" providerId="ADAL" clId="{8300E43E-FF5E-41A5-BAEA-108DDFF498BD}" dt="2021-06-29T16:21:52.028" v="5724" actId="26606"/>
          <ac:spMkLst>
            <pc:docMk/>
            <pc:sldMk cId="2238013501" sldId="257"/>
            <ac:spMk id="34" creationId="{DF6FB2B2-CE21-407F-B22E-302DADC2C3D3}"/>
          </ac:spMkLst>
        </pc:spChg>
        <pc:spChg chg="add del">
          <ac:chgData name="Sadeka" userId="e14846c7-c5d4-46bc-a5ee-2d31ad62131a" providerId="ADAL" clId="{8300E43E-FF5E-41A5-BAEA-108DDFF498BD}" dt="2021-06-25T18:11:45.457" v="1014" actId="26606"/>
          <ac:spMkLst>
            <pc:docMk/>
            <pc:sldMk cId="2238013501" sldId="257"/>
            <ac:spMk id="35" creationId="{6BAB8189-D27D-423E-B154-5E4DFD3F5045}"/>
          </ac:spMkLst>
        </pc:spChg>
        <pc:spChg chg="add del">
          <ac:chgData name="Sadeka" userId="e14846c7-c5d4-46bc-a5ee-2d31ad62131a" providerId="ADAL" clId="{8300E43E-FF5E-41A5-BAEA-108DDFF498BD}" dt="2021-06-29T16:21:52.028" v="5724" actId="26606"/>
          <ac:spMkLst>
            <pc:docMk/>
            <pc:sldMk cId="2238013501" sldId="257"/>
            <ac:spMk id="36" creationId="{9F2851FB-E841-4509-8A6D-A416376EA380}"/>
          </ac:spMkLst>
        </pc:spChg>
        <pc:spChg chg="add del">
          <ac:chgData name="Sadeka" userId="e14846c7-c5d4-46bc-a5ee-2d31ad62131a" providerId="ADAL" clId="{8300E43E-FF5E-41A5-BAEA-108DDFF498BD}" dt="2021-06-25T18:11:45.457" v="1014" actId="26606"/>
          <ac:spMkLst>
            <pc:docMk/>
            <pc:sldMk cId="2238013501" sldId="257"/>
            <ac:spMk id="41" creationId="{7DD20243-46C6-46E5-A705-B67ADDC8886B}"/>
          </ac:spMkLst>
        </pc:spChg>
        <pc:spChg chg="add del">
          <ac:chgData name="Sadeka" userId="e14846c7-c5d4-46bc-a5ee-2d31ad62131a" providerId="ADAL" clId="{8300E43E-FF5E-41A5-BAEA-108DDFF498BD}" dt="2021-06-25T18:11:45.457" v="1014" actId="26606"/>
          <ac:spMkLst>
            <pc:docMk/>
            <pc:sldMk cId="2238013501" sldId="257"/>
            <ac:spMk id="43" creationId="{74171A0C-99A8-498E-9F1F-86C734DB8FD8}"/>
          </ac:spMkLst>
        </pc:spChg>
        <pc:spChg chg="add del">
          <ac:chgData name="Sadeka" userId="e14846c7-c5d4-46bc-a5ee-2d31ad62131a" providerId="ADAL" clId="{8300E43E-FF5E-41A5-BAEA-108DDFF498BD}" dt="2021-06-25T18:11:45.457" v="1014" actId="26606"/>
          <ac:spMkLst>
            <pc:docMk/>
            <pc:sldMk cId="2238013501" sldId="257"/>
            <ac:spMk id="45" creationId="{270BDA80-627C-422A-AFFD-B7F1DC0F7734}"/>
          </ac:spMkLst>
        </pc:spChg>
        <pc:spChg chg="add del">
          <ac:chgData name="Sadeka" userId="e14846c7-c5d4-46bc-a5ee-2d31ad62131a" providerId="ADAL" clId="{8300E43E-FF5E-41A5-BAEA-108DDFF498BD}" dt="2021-06-25T18:03:34.320" v="786" actId="26606"/>
          <ac:spMkLst>
            <pc:docMk/>
            <pc:sldMk cId="2238013501" sldId="257"/>
            <ac:spMk id="49" creationId="{C28D0172-F2E0-4763-9C35-F022664959D8}"/>
          </ac:spMkLst>
        </pc:spChg>
        <pc:spChg chg="add del">
          <ac:chgData name="Sadeka" userId="e14846c7-c5d4-46bc-a5ee-2d31ad62131a" providerId="ADAL" clId="{8300E43E-FF5E-41A5-BAEA-108DDFF498BD}" dt="2021-06-25T17:45:47.439" v="136" actId="26606"/>
          <ac:spMkLst>
            <pc:docMk/>
            <pc:sldMk cId="2238013501" sldId="257"/>
            <ac:spMk id="50" creationId="{2B731151-418C-4F0C-BFEC-3E68137FF0E5}"/>
          </ac:spMkLst>
        </pc:spChg>
        <pc:spChg chg="add del">
          <ac:chgData name="Sadeka" userId="e14846c7-c5d4-46bc-a5ee-2d31ad62131a" providerId="ADAL" clId="{8300E43E-FF5E-41A5-BAEA-108DDFF498BD}" dt="2021-06-25T18:03:34.320" v="786" actId="26606"/>
          <ac:spMkLst>
            <pc:docMk/>
            <pc:sldMk cId="2238013501" sldId="257"/>
            <ac:spMk id="51" creationId="{9F2851FB-E841-4509-8A6D-A416376EA380}"/>
          </ac:spMkLst>
        </pc:spChg>
        <pc:spChg chg="add del">
          <ac:chgData name="Sadeka" userId="e14846c7-c5d4-46bc-a5ee-2d31ad62131a" providerId="ADAL" clId="{8300E43E-FF5E-41A5-BAEA-108DDFF498BD}" dt="2021-06-25T17:45:47.439" v="136" actId="26606"/>
          <ac:spMkLst>
            <pc:docMk/>
            <pc:sldMk cId="2238013501" sldId="257"/>
            <ac:spMk id="52" creationId="{41D25EAF-C5BE-4B57-A0E1-BA35B7C83F54}"/>
          </ac:spMkLst>
        </pc:spChg>
        <pc:spChg chg="add del">
          <ac:chgData name="Sadeka" userId="e14846c7-c5d4-46bc-a5ee-2d31ad62131a" providerId="ADAL" clId="{8300E43E-FF5E-41A5-BAEA-108DDFF498BD}" dt="2021-06-25T18:03:34.320" v="786" actId="26606"/>
          <ac:spMkLst>
            <pc:docMk/>
            <pc:sldMk cId="2238013501" sldId="257"/>
            <ac:spMk id="53" creationId="{DF6FB2B2-CE21-407F-B22E-302DADC2C3D3}"/>
          </ac:spMkLst>
        </pc:spChg>
        <pc:spChg chg="add del">
          <ac:chgData name="Sadeka" userId="e14846c7-c5d4-46bc-a5ee-2d31ad62131a" providerId="ADAL" clId="{8300E43E-FF5E-41A5-BAEA-108DDFF498BD}" dt="2021-06-25T17:57:48.557" v="592" actId="26606"/>
          <ac:spMkLst>
            <pc:docMk/>
            <pc:sldMk cId="2238013501" sldId="257"/>
            <ac:spMk id="54" creationId="{6BAB8189-D27D-423E-B154-5E4DFD3F5045}"/>
          </ac:spMkLst>
        </pc:spChg>
        <pc:spChg chg="add del">
          <ac:chgData name="Sadeka" userId="e14846c7-c5d4-46bc-a5ee-2d31ad62131a" providerId="ADAL" clId="{8300E43E-FF5E-41A5-BAEA-108DDFF498BD}" dt="2021-06-25T18:13:13.590" v="1022" actId="26606"/>
          <ac:spMkLst>
            <pc:docMk/>
            <pc:sldMk cId="2238013501" sldId="257"/>
            <ac:spMk id="59" creationId="{6BAB8189-D27D-423E-B154-5E4DFD3F5045}"/>
          </ac:spMkLst>
        </pc:spChg>
        <pc:spChg chg="add del">
          <ac:chgData name="Sadeka" userId="e14846c7-c5d4-46bc-a5ee-2d31ad62131a" providerId="ADAL" clId="{8300E43E-FF5E-41A5-BAEA-108DDFF498BD}" dt="2021-06-25T17:57:48.557" v="592" actId="26606"/>
          <ac:spMkLst>
            <pc:docMk/>
            <pc:sldMk cId="2238013501" sldId="257"/>
            <ac:spMk id="60" creationId="{7DD20243-46C6-46E5-A705-B67ADDC8886B}"/>
          </ac:spMkLst>
        </pc:spChg>
        <pc:spChg chg="add del">
          <ac:chgData name="Sadeka" userId="e14846c7-c5d4-46bc-a5ee-2d31ad62131a" providerId="ADAL" clId="{8300E43E-FF5E-41A5-BAEA-108DDFF498BD}" dt="2021-06-25T17:57:48.557" v="592" actId="26606"/>
          <ac:spMkLst>
            <pc:docMk/>
            <pc:sldMk cId="2238013501" sldId="257"/>
            <ac:spMk id="62" creationId="{052BEFF1-896C-45B1-B02C-96A6A1BC389A}"/>
          </ac:spMkLst>
        </pc:spChg>
        <pc:spChg chg="add del">
          <ac:chgData name="Sadeka" userId="e14846c7-c5d4-46bc-a5ee-2d31ad62131a" providerId="ADAL" clId="{8300E43E-FF5E-41A5-BAEA-108DDFF498BD}" dt="2021-06-25T17:57:48.557" v="592" actId="26606"/>
          <ac:spMkLst>
            <pc:docMk/>
            <pc:sldMk cId="2238013501" sldId="257"/>
            <ac:spMk id="64" creationId="{BB237A14-61B1-4C00-A670-5D8D68A8668E}"/>
          </ac:spMkLst>
        </pc:spChg>
        <pc:spChg chg="add del">
          <ac:chgData name="Sadeka" userId="e14846c7-c5d4-46bc-a5ee-2d31ad62131a" providerId="ADAL" clId="{8300E43E-FF5E-41A5-BAEA-108DDFF498BD}" dt="2021-06-25T18:13:13.590" v="1022" actId="26606"/>
          <ac:spMkLst>
            <pc:docMk/>
            <pc:sldMk cId="2238013501" sldId="257"/>
            <ac:spMk id="65" creationId="{7DD20243-46C6-46E5-A705-B67ADDC8886B}"/>
          </ac:spMkLst>
        </pc:spChg>
        <pc:spChg chg="add del">
          <ac:chgData name="Sadeka" userId="e14846c7-c5d4-46bc-a5ee-2d31ad62131a" providerId="ADAL" clId="{8300E43E-FF5E-41A5-BAEA-108DDFF498BD}" dt="2021-06-25T17:57:48.557" v="592" actId="26606"/>
          <ac:spMkLst>
            <pc:docMk/>
            <pc:sldMk cId="2238013501" sldId="257"/>
            <ac:spMk id="66" creationId="{8598F259-6F54-47A3-8D13-1603D786A328}"/>
          </ac:spMkLst>
        </pc:spChg>
        <pc:spChg chg="add del">
          <ac:chgData name="Sadeka" userId="e14846c7-c5d4-46bc-a5ee-2d31ad62131a" providerId="ADAL" clId="{8300E43E-FF5E-41A5-BAEA-108DDFF498BD}" dt="2021-06-25T18:13:13.590" v="1022" actId="26606"/>
          <ac:spMkLst>
            <pc:docMk/>
            <pc:sldMk cId="2238013501" sldId="257"/>
            <ac:spMk id="67" creationId="{74CD14DB-BB81-479F-A1FC-1C75640E9F84}"/>
          </ac:spMkLst>
        </pc:spChg>
        <pc:spChg chg="add del">
          <ac:chgData name="Sadeka" userId="e14846c7-c5d4-46bc-a5ee-2d31ad62131a" providerId="ADAL" clId="{8300E43E-FF5E-41A5-BAEA-108DDFF498BD}" dt="2021-06-25T17:57:48.557" v="592" actId="26606"/>
          <ac:spMkLst>
            <pc:docMk/>
            <pc:sldMk cId="2238013501" sldId="257"/>
            <ac:spMk id="68" creationId="{0BA768A8-4FED-4ED8-9E46-6BE72188ECD2}"/>
          </ac:spMkLst>
        </pc:spChg>
        <pc:spChg chg="add del">
          <ac:chgData name="Sadeka" userId="e14846c7-c5d4-46bc-a5ee-2d31ad62131a" providerId="ADAL" clId="{8300E43E-FF5E-41A5-BAEA-108DDFF498BD}" dt="2021-06-25T18:13:13.590" v="1022" actId="26606"/>
          <ac:spMkLst>
            <pc:docMk/>
            <pc:sldMk cId="2238013501" sldId="257"/>
            <ac:spMk id="69" creationId="{C943A91B-7CA7-4592-A975-73B1BF8C4C74}"/>
          </ac:spMkLst>
        </pc:spChg>
        <pc:spChg chg="add del">
          <ac:chgData name="Sadeka" userId="e14846c7-c5d4-46bc-a5ee-2d31ad62131a" providerId="ADAL" clId="{8300E43E-FF5E-41A5-BAEA-108DDFF498BD}" dt="2021-06-25T18:13:13.590" v="1022" actId="26606"/>
          <ac:spMkLst>
            <pc:docMk/>
            <pc:sldMk cId="2238013501" sldId="257"/>
            <ac:spMk id="70" creationId="{EC471314-E46A-414B-8D91-74880E84F187}"/>
          </ac:spMkLst>
        </pc:spChg>
        <pc:spChg chg="add del">
          <ac:chgData name="Sadeka" userId="e14846c7-c5d4-46bc-a5ee-2d31ad62131a" providerId="ADAL" clId="{8300E43E-FF5E-41A5-BAEA-108DDFF498BD}" dt="2021-06-25T18:13:13.590" v="1022" actId="26606"/>
          <ac:spMkLst>
            <pc:docMk/>
            <pc:sldMk cId="2238013501" sldId="257"/>
            <ac:spMk id="71" creationId="{6A681326-1C9D-44A3-A627-3871BDAE4127}"/>
          </ac:spMkLst>
        </pc:spChg>
        <pc:spChg chg="add del">
          <ac:chgData name="Sadeka" userId="e14846c7-c5d4-46bc-a5ee-2d31ad62131a" providerId="ADAL" clId="{8300E43E-FF5E-41A5-BAEA-108DDFF498BD}" dt="2021-06-25T18:13:09.742" v="1019" actId="26606"/>
          <ac:spMkLst>
            <pc:docMk/>
            <pc:sldMk cId="2238013501" sldId="257"/>
            <ac:spMk id="80" creationId="{6BAB8189-D27D-423E-B154-5E4DFD3F5045}"/>
          </ac:spMkLst>
        </pc:spChg>
        <pc:spChg chg="add del">
          <ac:chgData name="Sadeka" userId="e14846c7-c5d4-46bc-a5ee-2d31ad62131a" providerId="ADAL" clId="{8300E43E-FF5E-41A5-BAEA-108DDFF498BD}" dt="2021-06-25T18:13:09.742" v="1019" actId="26606"/>
          <ac:spMkLst>
            <pc:docMk/>
            <pc:sldMk cId="2238013501" sldId="257"/>
            <ac:spMk id="86" creationId="{7DD20243-46C6-46E5-A705-B67ADDC8886B}"/>
          </ac:spMkLst>
        </pc:spChg>
        <pc:spChg chg="add del">
          <ac:chgData name="Sadeka" userId="e14846c7-c5d4-46bc-a5ee-2d31ad62131a" providerId="ADAL" clId="{8300E43E-FF5E-41A5-BAEA-108DDFF498BD}" dt="2021-06-25T18:13:09.742" v="1019" actId="26606"/>
          <ac:spMkLst>
            <pc:docMk/>
            <pc:sldMk cId="2238013501" sldId="257"/>
            <ac:spMk id="88" creationId="{74CD14DB-BB81-479F-A1FC-1C75640E9F84}"/>
          </ac:spMkLst>
        </pc:spChg>
        <pc:spChg chg="add del">
          <ac:chgData name="Sadeka" userId="e14846c7-c5d4-46bc-a5ee-2d31ad62131a" providerId="ADAL" clId="{8300E43E-FF5E-41A5-BAEA-108DDFF498BD}" dt="2021-06-25T18:13:09.742" v="1019" actId="26606"/>
          <ac:spMkLst>
            <pc:docMk/>
            <pc:sldMk cId="2238013501" sldId="257"/>
            <ac:spMk id="90" creationId="{C943A91B-7CA7-4592-A975-73B1BF8C4C74}"/>
          </ac:spMkLst>
        </pc:spChg>
        <pc:spChg chg="add del">
          <ac:chgData name="Sadeka" userId="e14846c7-c5d4-46bc-a5ee-2d31ad62131a" providerId="ADAL" clId="{8300E43E-FF5E-41A5-BAEA-108DDFF498BD}" dt="2021-06-25T18:13:09.742" v="1019" actId="26606"/>
          <ac:spMkLst>
            <pc:docMk/>
            <pc:sldMk cId="2238013501" sldId="257"/>
            <ac:spMk id="92" creationId="{EC471314-E46A-414B-8D91-74880E84F187}"/>
          </ac:spMkLst>
        </pc:spChg>
        <pc:spChg chg="add del">
          <ac:chgData name="Sadeka" userId="e14846c7-c5d4-46bc-a5ee-2d31ad62131a" providerId="ADAL" clId="{8300E43E-FF5E-41A5-BAEA-108DDFF498BD}" dt="2021-06-25T18:13:09.742" v="1019" actId="26606"/>
          <ac:spMkLst>
            <pc:docMk/>
            <pc:sldMk cId="2238013501" sldId="257"/>
            <ac:spMk id="94" creationId="{6A681326-1C9D-44A3-A627-3871BDAE4127}"/>
          </ac:spMkLst>
        </pc:spChg>
        <pc:spChg chg="add del">
          <ac:chgData name="Sadeka" userId="e14846c7-c5d4-46bc-a5ee-2d31ad62131a" providerId="ADAL" clId="{8300E43E-FF5E-41A5-BAEA-108DDFF498BD}" dt="2021-06-25T18:13:13.478" v="1021" actId="26606"/>
          <ac:spMkLst>
            <pc:docMk/>
            <pc:sldMk cId="2238013501" sldId="257"/>
            <ac:spMk id="98" creationId="{6BAB8189-D27D-423E-B154-5E4DFD3F5045}"/>
          </ac:spMkLst>
        </pc:spChg>
        <pc:spChg chg="add del">
          <ac:chgData name="Sadeka" userId="e14846c7-c5d4-46bc-a5ee-2d31ad62131a" providerId="ADAL" clId="{8300E43E-FF5E-41A5-BAEA-108DDFF498BD}" dt="2021-06-25T18:13:13.478" v="1021" actId="26606"/>
          <ac:spMkLst>
            <pc:docMk/>
            <pc:sldMk cId="2238013501" sldId="257"/>
            <ac:spMk id="101" creationId="{7DD20243-46C6-46E5-A705-B67ADDC8886B}"/>
          </ac:spMkLst>
        </pc:spChg>
        <pc:spChg chg="add del">
          <ac:chgData name="Sadeka" userId="e14846c7-c5d4-46bc-a5ee-2d31ad62131a" providerId="ADAL" clId="{8300E43E-FF5E-41A5-BAEA-108DDFF498BD}" dt="2021-06-25T18:13:13.478" v="1021" actId="26606"/>
          <ac:spMkLst>
            <pc:docMk/>
            <pc:sldMk cId="2238013501" sldId="257"/>
            <ac:spMk id="102" creationId="{74CD14DB-BB81-479F-A1FC-1C75640E9F84}"/>
          </ac:spMkLst>
        </pc:spChg>
        <pc:spChg chg="add del">
          <ac:chgData name="Sadeka" userId="e14846c7-c5d4-46bc-a5ee-2d31ad62131a" providerId="ADAL" clId="{8300E43E-FF5E-41A5-BAEA-108DDFF498BD}" dt="2021-06-25T18:13:13.478" v="1021" actId="26606"/>
          <ac:spMkLst>
            <pc:docMk/>
            <pc:sldMk cId="2238013501" sldId="257"/>
            <ac:spMk id="103" creationId="{C943A91B-7CA7-4592-A975-73B1BF8C4C74}"/>
          </ac:spMkLst>
        </pc:spChg>
        <pc:spChg chg="add del">
          <ac:chgData name="Sadeka" userId="e14846c7-c5d4-46bc-a5ee-2d31ad62131a" providerId="ADAL" clId="{8300E43E-FF5E-41A5-BAEA-108DDFF498BD}" dt="2021-06-25T18:13:13.478" v="1021" actId="26606"/>
          <ac:spMkLst>
            <pc:docMk/>
            <pc:sldMk cId="2238013501" sldId="257"/>
            <ac:spMk id="104" creationId="{EC471314-E46A-414B-8D91-74880E84F187}"/>
          </ac:spMkLst>
        </pc:spChg>
        <pc:spChg chg="add del">
          <ac:chgData name="Sadeka" userId="e14846c7-c5d4-46bc-a5ee-2d31ad62131a" providerId="ADAL" clId="{8300E43E-FF5E-41A5-BAEA-108DDFF498BD}" dt="2021-06-25T18:13:13.478" v="1021" actId="26606"/>
          <ac:spMkLst>
            <pc:docMk/>
            <pc:sldMk cId="2238013501" sldId="257"/>
            <ac:spMk id="105" creationId="{6A681326-1C9D-44A3-A627-3871BDAE4127}"/>
          </ac:spMkLst>
        </pc:spChg>
        <pc:spChg chg="add del">
          <ac:chgData name="Sadeka" userId="e14846c7-c5d4-46bc-a5ee-2d31ad62131a" providerId="ADAL" clId="{8300E43E-FF5E-41A5-BAEA-108DDFF498BD}" dt="2021-06-25T18:13:25.117" v="1023" actId="26606"/>
          <ac:spMkLst>
            <pc:docMk/>
            <pc:sldMk cId="2238013501" sldId="257"/>
            <ac:spMk id="109" creationId="{6BAB8189-D27D-423E-B154-5E4DFD3F5045}"/>
          </ac:spMkLst>
        </pc:spChg>
        <pc:spChg chg="add del">
          <ac:chgData name="Sadeka" userId="e14846c7-c5d4-46bc-a5ee-2d31ad62131a" providerId="ADAL" clId="{8300E43E-FF5E-41A5-BAEA-108DDFF498BD}" dt="2021-06-25T18:13:25.117" v="1023" actId="26606"/>
          <ac:spMkLst>
            <pc:docMk/>
            <pc:sldMk cId="2238013501" sldId="257"/>
            <ac:spMk id="112" creationId="{7DD20243-46C6-46E5-A705-B67ADDC8886B}"/>
          </ac:spMkLst>
        </pc:spChg>
        <pc:spChg chg="add del">
          <ac:chgData name="Sadeka" userId="e14846c7-c5d4-46bc-a5ee-2d31ad62131a" providerId="ADAL" clId="{8300E43E-FF5E-41A5-BAEA-108DDFF498BD}" dt="2021-06-25T18:13:25.117" v="1023" actId="26606"/>
          <ac:spMkLst>
            <pc:docMk/>
            <pc:sldMk cId="2238013501" sldId="257"/>
            <ac:spMk id="113" creationId="{74CD14DB-BB81-479F-A1FC-1C75640E9F84}"/>
          </ac:spMkLst>
        </pc:spChg>
        <pc:spChg chg="add del">
          <ac:chgData name="Sadeka" userId="e14846c7-c5d4-46bc-a5ee-2d31ad62131a" providerId="ADAL" clId="{8300E43E-FF5E-41A5-BAEA-108DDFF498BD}" dt="2021-06-25T18:13:25.117" v="1023" actId="26606"/>
          <ac:spMkLst>
            <pc:docMk/>
            <pc:sldMk cId="2238013501" sldId="257"/>
            <ac:spMk id="114" creationId="{C943A91B-7CA7-4592-A975-73B1BF8C4C74}"/>
          </ac:spMkLst>
        </pc:spChg>
        <pc:spChg chg="add del">
          <ac:chgData name="Sadeka" userId="e14846c7-c5d4-46bc-a5ee-2d31ad62131a" providerId="ADAL" clId="{8300E43E-FF5E-41A5-BAEA-108DDFF498BD}" dt="2021-06-25T18:13:25.117" v="1023" actId="26606"/>
          <ac:spMkLst>
            <pc:docMk/>
            <pc:sldMk cId="2238013501" sldId="257"/>
            <ac:spMk id="115" creationId="{EC471314-E46A-414B-8D91-74880E84F187}"/>
          </ac:spMkLst>
        </pc:spChg>
        <pc:spChg chg="add del">
          <ac:chgData name="Sadeka" userId="e14846c7-c5d4-46bc-a5ee-2d31ad62131a" providerId="ADAL" clId="{8300E43E-FF5E-41A5-BAEA-108DDFF498BD}" dt="2021-06-25T18:13:25.117" v="1023" actId="26606"/>
          <ac:spMkLst>
            <pc:docMk/>
            <pc:sldMk cId="2238013501" sldId="257"/>
            <ac:spMk id="116" creationId="{6A681326-1C9D-44A3-A627-3871BDAE4127}"/>
          </ac:spMkLst>
        </pc:spChg>
        <pc:spChg chg="add del mod">
          <ac:chgData name="Sadeka" userId="e14846c7-c5d4-46bc-a5ee-2d31ad62131a" providerId="ADAL" clId="{8300E43E-FF5E-41A5-BAEA-108DDFF498BD}" dt="2021-06-26T13:55:15.221" v="1909" actId="26606"/>
          <ac:spMkLst>
            <pc:docMk/>
            <pc:sldMk cId="2238013501" sldId="257"/>
            <ac:spMk id="125" creationId="{6BAB8189-D27D-423E-B154-5E4DFD3F5045}"/>
          </ac:spMkLst>
        </pc:spChg>
        <pc:spChg chg="add del mod">
          <ac:chgData name="Sadeka" userId="e14846c7-c5d4-46bc-a5ee-2d31ad62131a" providerId="ADAL" clId="{8300E43E-FF5E-41A5-BAEA-108DDFF498BD}" dt="2021-06-26T13:55:15.221" v="1909" actId="26606"/>
          <ac:spMkLst>
            <pc:docMk/>
            <pc:sldMk cId="2238013501" sldId="257"/>
            <ac:spMk id="131" creationId="{7DD20243-46C6-46E5-A705-B67ADDC8886B}"/>
          </ac:spMkLst>
        </pc:spChg>
        <pc:spChg chg="add del mod">
          <ac:chgData name="Sadeka" userId="e14846c7-c5d4-46bc-a5ee-2d31ad62131a" providerId="ADAL" clId="{8300E43E-FF5E-41A5-BAEA-108DDFF498BD}" dt="2021-06-26T13:55:15.221" v="1909" actId="26606"/>
          <ac:spMkLst>
            <pc:docMk/>
            <pc:sldMk cId="2238013501" sldId="257"/>
            <ac:spMk id="133" creationId="{74CD14DB-BB81-479F-A1FC-1C75640E9F84}"/>
          </ac:spMkLst>
        </pc:spChg>
        <pc:spChg chg="add del mod">
          <ac:chgData name="Sadeka" userId="e14846c7-c5d4-46bc-a5ee-2d31ad62131a" providerId="ADAL" clId="{8300E43E-FF5E-41A5-BAEA-108DDFF498BD}" dt="2021-06-26T13:55:15.221" v="1909" actId="26606"/>
          <ac:spMkLst>
            <pc:docMk/>
            <pc:sldMk cId="2238013501" sldId="257"/>
            <ac:spMk id="135" creationId="{C943A91B-7CA7-4592-A975-73B1BF8C4C74}"/>
          </ac:spMkLst>
        </pc:spChg>
        <pc:spChg chg="add del mod">
          <ac:chgData name="Sadeka" userId="e14846c7-c5d4-46bc-a5ee-2d31ad62131a" providerId="ADAL" clId="{8300E43E-FF5E-41A5-BAEA-108DDFF498BD}" dt="2021-06-26T13:55:15.221" v="1909" actId="26606"/>
          <ac:spMkLst>
            <pc:docMk/>
            <pc:sldMk cId="2238013501" sldId="257"/>
            <ac:spMk id="137" creationId="{EC471314-E46A-414B-8D91-74880E84F187}"/>
          </ac:spMkLst>
        </pc:spChg>
        <pc:spChg chg="add del mod">
          <ac:chgData name="Sadeka" userId="e14846c7-c5d4-46bc-a5ee-2d31ad62131a" providerId="ADAL" clId="{8300E43E-FF5E-41A5-BAEA-108DDFF498BD}" dt="2021-06-26T13:55:15.221" v="1909" actId="26606"/>
          <ac:spMkLst>
            <pc:docMk/>
            <pc:sldMk cId="2238013501" sldId="257"/>
            <ac:spMk id="139" creationId="{6A681326-1C9D-44A3-A627-3871BDAE4127}"/>
          </ac:spMkLst>
        </pc:spChg>
        <pc:spChg chg="add mod">
          <ac:chgData name="Sadeka" userId="e14846c7-c5d4-46bc-a5ee-2d31ad62131a" providerId="ADAL" clId="{8300E43E-FF5E-41A5-BAEA-108DDFF498BD}" dt="2021-06-29T09:34:33.358" v="3048"/>
          <ac:spMkLst>
            <pc:docMk/>
            <pc:sldMk cId="2238013501" sldId="257"/>
            <ac:spMk id="148" creationId="{6BAB8189-D27D-423E-B154-5E4DFD3F5045}"/>
          </ac:spMkLst>
        </pc:spChg>
        <pc:spChg chg="add mod">
          <ac:chgData name="Sadeka" userId="e14846c7-c5d4-46bc-a5ee-2d31ad62131a" providerId="ADAL" clId="{8300E43E-FF5E-41A5-BAEA-108DDFF498BD}" dt="2021-06-29T09:34:33.358" v="3048"/>
          <ac:spMkLst>
            <pc:docMk/>
            <pc:sldMk cId="2238013501" sldId="257"/>
            <ac:spMk id="154" creationId="{7DD20243-46C6-46E5-A705-B67ADDC8886B}"/>
          </ac:spMkLst>
        </pc:spChg>
        <pc:spChg chg="add mod">
          <ac:chgData name="Sadeka" userId="e14846c7-c5d4-46bc-a5ee-2d31ad62131a" providerId="ADAL" clId="{8300E43E-FF5E-41A5-BAEA-108DDFF498BD}" dt="2021-06-29T09:34:33.358" v="3048"/>
          <ac:spMkLst>
            <pc:docMk/>
            <pc:sldMk cId="2238013501" sldId="257"/>
            <ac:spMk id="156" creationId="{74CD14DB-BB81-479F-A1FC-1C75640E9F84}"/>
          </ac:spMkLst>
        </pc:spChg>
        <pc:spChg chg="add mod">
          <ac:chgData name="Sadeka" userId="e14846c7-c5d4-46bc-a5ee-2d31ad62131a" providerId="ADAL" clId="{8300E43E-FF5E-41A5-BAEA-108DDFF498BD}" dt="2021-06-29T09:34:33.358" v="3048"/>
          <ac:spMkLst>
            <pc:docMk/>
            <pc:sldMk cId="2238013501" sldId="257"/>
            <ac:spMk id="158" creationId="{C943A91B-7CA7-4592-A975-73B1BF8C4C74}"/>
          </ac:spMkLst>
        </pc:spChg>
        <pc:spChg chg="add mod">
          <ac:chgData name="Sadeka" userId="e14846c7-c5d4-46bc-a5ee-2d31ad62131a" providerId="ADAL" clId="{8300E43E-FF5E-41A5-BAEA-108DDFF498BD}" dt="2021-06-29T09:34:33.358" v="3048"/>
          <ac:spMkLst>
            <pc:docMk/>
            <pc:sldMk cId="2238013501" sldId="257"/>
            <ac:spMk id="160" creationId="{EC471314-E46A-414B-8D91-74880E84F187}"/>
          </ac:spMkLst>
        </pc:spChg>
        <pc:spChg chg="add mod">
          <ac:chgData name="Sadeka" userId="e14846c7-c5d4-46bc-a5ee-2d31ad62131a" providerId="ADAL" clId="{8300E43E-FF5E-41A5-BAEA-108DDFF498BD}" dt="2021-06-29T09:34:33.358" v="3048"/>
          <ac:spMkLst>
            <pc:docMk/>
            <pc:sldMk cId="2238013501" sldId="257"/>
            <ac:spMk id="162" creationId="{6A681326-1C9D-44A3-A627-3871BDAE4127}"/>
          </ac:spMkLst>
        </pc:spChg>
        <pc:picChg chg="del mod ord">
          <ac:chgData name="Sadeka" userId="e14846c7-c5d4-46bc-a5ee-2d31ad62131a" providerId="ADAL" clId="{8300E43E-FF5E-41A5-BAEA-108DDFF498BD}" dt="2021-06-25T16:44:49.907" v="14" actId="478"/>
          <ac:picMkLst>
            <pc:docMk/>
            <pc:sldMk cId="2238013501" sldId="257"/>
            <ac:picMk id="5" creationId="{75E739EA-0E3E-4E3B-B912-48BF3FBA5C0C}"/>
          </ac:picMkLst>
        </pc:picChg>
        <pc:picChg chg="add del">
          <ac:chgData name="Sadeka" userId="e14846c7-c5d4-46bc-a5ee-2d31ad62131a" providerId="ADAL" clId="{8300E43E-FF5E-41A5-BAEA-108DDFF498BD}" dt="2021-06-25T18:50:46.077" v="1308" actId="26606"/>
          <ac:picMkLst>
            <pc:docMk/>
            <pc:sldMk cId="2238013501" sldId="257"/>
            <ac:picMk id="7" creationId="{9E5B860B-4E4E-4F10-8599-F1A118036944}"/>
          </ac:picMkLst>
        </pc:picChg>
        <pc:picChg chg="add del">
          <ac:chgData name="Sadeka" userId="e14846c7-c5d4-46bc-a5ee-2d31ad62131a" providerId="ADAL" clId="{8300E43E-FF5E-41A5-BAEA-108DDFF498BD}" dt="2021-06-25T16:44:53.364" v="15" actId="26606"/>
          <ac:picMkLst>
            <pc:docMk/>
            <pc:sldMk cId="2238013501" sldId="257"/>
            <ac:picMk id="10" creationId="{BED40652-2041-40A8-BD19-217432266812}"/>
          </ac:picMkLst>
        </pc:picChg>
        <pc:picChg chg="add del">
          <ac:chgData name="Sadeka" userId="e14846c7-c5d4-46bc-a5ee-2d31ad62131a" providerId="ADAL" clId="{8300E43E-FF5E-41A5-BAEA-108DDFF498BD}" dt="2021-06-25T16:44:53.364" v="15" actId="26606"/>
          <ac:picMkLst>
            <pc:docMk/>
            <pc:sldMk cId="2238013501" sldId="257"/>
            <ac:picMk id="12" creationId="{3F9E3962-D4A6-4AE1-88E9-74BCE5EB88F5}"/>
          </ac:picMkLst>
        </pc:picChg>
        <pc:picChg chg="add del">
          <ac:chgData name="Sadeka" userId="e14846c7-c5d4-46bc-a5ee-2d31ad62131a" providerId="ADAL" clId="{8300E43E-FF5E-41A5-BAEA-108DDFF498BD}" dt="2021-06-29T16:21:52.028" v="5724" actId="26606"/>
          <ac:picMkLst>
            <pc:docMk/>
            <pc:sldMk cId="2238013501" sldId="257"/>
            <ac:picMk id="15" creationId="{2753EF2A-E126-4B21-AC3D-7BF4258F6DFF}"/>
          </ac:picMkLst>
        </pc:picChg>
        <pc:picChg chg="add del">
          <ac:chgData name="Sadeka" userId="e14846c7-c5d4-46bc-a5ee-2d31ad62131a" providerId="ADAL" clId="{8300E43E-FF5E-41A5-BAEA-108DDFF498BD}" dt="2021-06-25T16:44:53.364" v="15" actId="26606"/>
          <ac:picMkLst>
            <pc:docMk/>
            <pc:sldMk cId="2238013501" sldId="257"/>
            <ac:picMk id="16" creationId="{79C71F41-5AA1-428C-A1E3-0BD5A769116D}"/>
          </ac:picMkLst>
        </pc:picChg>
        <pc:picChg chg="add del">
          <ac:chgData name="Sadeka" userId="e14846c7-c5d4-46bc-a5ee-2d31ad62131a" providerId="ADAL" clId="{8300E43E-FF5E-41A5-BAEA-108DDFF498BD}" dt="2021-06-29T16:21:52.028" v="5724" actId="26606"/>
          <ac:picMkLst>
            <pc:docMk/>
            <pc:sldMk cId="2238013501" sldId="257"/>
            <ac:picMk id="17" creationId="{3BBC4FB4-19BD-4626-A293-D8411F0E28CC}"/>
          </ac:picMkLst>
        </pc:picChg>
        <pc:picChg chg="add del">
          <ac:chgData name="Sadeka" userId="e14846c7-c5d4-46bc-a5ee-2d31ad62131a" providerId="ADAL" clId="{8300E43E-FF5E-41A5-BAEA-108DDFF498BD}" dt="2021-06-25T16:44:53.364" v="15" actId="26606"/>
          <ac:picMkLst>
            <pc:docMk/>
            <pc:sldMk cId="2238013501" sldId="257"/>
            <ac:picMk id="18" creationId="{8AA17048-7FB7-46CB-B99B-8D9D66ECA5B6}"/>
          </ac:picMkLst>
        </pc:picChg>
        <pc:picChg chg="add del">
          <ac:chgData name="Sadeka" userId="e14846c7-c5d4-46bc-a5ee-2d31ad62131a" providerId="ADAL" clId="{8300E43E-FF5E-41A5-BAEA-108DDFF498BD}" dt="2021-06-29T16:21:52.028" v="5724" actId="26606"/>
          <ac:picMkLst>
            <pc:docMk/>
            <pc:sldMk cId="2238013501" sldId="257"/>
            <ac:picMk id="21" creationId="{3122E102-9E03-43D3-B783-795507F4D189}"/>
          </ac:picMkLst>
        </pc:picChg>
        <pc:picChg chg="add del">
          <ac:chgData name="Sadeka" userId="e14846c7-c5d4-46bc-a5ee-2d31ad62131a" providerId="ADAL" clId="{8300E43E-FF5E-41A5-BAEA-108DDFF498BD}" dt="2021-06-29T16:21:52.028" v="5724" actId="26606"/>
          <ac:picMkLst>
            <pc:docMk/>
            <pc:sldMk cId="2238013501" sldId="257"/>
            <ac:picMk id="23" creationId="{6AF0C8C1-0967-4B1A-9850-8B4AF2F3F3AC}"/>
          </ac:picMkLst>
        </pc:picChg>
        <pc:picChg chg="add del">
          <ac:chgData name="Sadeka" userId="e14846c7-c5d4-46bc-a5ee-2d31ad62131a" providerId="ADAL" clId="{8300E43E-FF5E-41A5-BAEA-108DDFF498BD}" dt="2021-06-25T18:11:45.457" v="1014" actId="26606"/>
          <ac:picMkLst>
            <pc:docMk/>
            <pc:sldMk cId="2238013501" sldId="257"/>
            <ac:picMk id="31" creationId="{2753EF2A-E126-4B21-AC3D-7BF4258F6DFF}"/>
          </ac:picMkLst>
        </pc:picChg>
        <pc:picChg chg="add del">
          <ac:chgData name="Sadeka" userId="e14846c7-c5d4-46bc-a5ee-2d31ad62131a" providerId="ADAL" clId="{8300E43E-FF5E-41A5-BAEA-108DDFF498BD}" dt="2021-06-25T18:11:45.457" v="1014" actId="26606"/>
          <ac:picMkLst>
            <pc:docMk/>
            <pc:sldMk cId="2238013501" sldId="257"/>
            <ac:picMk id="33" creationId="{3BBC4FB4-19BD-4626-A293-D8411F0E28CC}"/>
          </ac:picMkLst>
        </pc:picChg>
        <pc:picChg chg="add del">
          <ac:chgData name="Sadeka" userId="e14846c7-c5d4-46bc-a5ee-2d31ad62131a" providerId="ADAL" clId="{8300E43E-FF5E-41A5-BAEA-108DDFF498BD}" dt="2021-06-25T18:11:45.457" v="1014" actId="26606"/>
          <ac:picMkLst>
            <pc:docMk/>
            <pc:sldMk cId="2238013501" sldId="257"/>
            <ac:picMk id="37" creationId="{3122E102-9E03-43D3-B783-795507F4D189}"/>
          </ac:picMkLst>
        </pc:picChg>
        <pc:picChg chg="add del">
          <ac:chgData name="Sadeka" userId="e14846c7-c5d4-46bc-a5ee-2d31ad62131a" providerId="ADAL" clId="{8300E43E-FF5E-41A5-BAEA-108DDFF498BD}" dt="2021-06-25T18:11:45.457" v="1014" actId="26606"/>
          <ac:picMkLst>
            <pc:docMk/>
            <pc:sldMk cId="2238013501" sldId="257"/>
            <ac:picMk id="39" creationId="{6AF0C8C1-0967-4B1A-9850-8B4AF2F3F3AC}"/>
          </ac:picMkLst>
        </pc:picChg>
        <pc:picChg chg="add del">
          <ac:chgData name="Sadeka" userId="e14846c7-c5d4-46bc-a5ee-2d31ad62131a" providerId="ADAL" clId="{8300E43E-FF5E-41A5-BAEA-108DDFF498BD}" dt="2021-06-25T17:57:48.557" v="592" actId="26606"/>
          <ac:picMkLst>
            <pc:docMk/>
            <pc:sldMk cId="2238013501" sldId="257"/>
            <ac:picMk id="47" creationId="{2753EF2A-E126-4B21-AC3D-7BF4258F6DFF}"/>
          </ac:picMkLst>
        </pc:picChg>
        <pc:picChg chg="add del">
          <ac:chgData name="Sadeka" userId="e14846c7-c5d4-46bc-a5ee-2d31ad62131a" providerId="ADAL" clId="{8300E43E-FF5E-41A5-BAEA-108DDFF498BD}" dt="2021-06-25T17:57:48.557" v="592" actId="26606"/>
          <ac:picMkLst>
            <pc:docMk/>
            <pc:sldMk cId="2238013501" sldId="257"/>
            <ac:picMk id="48" creationId="{3BBC4FB4-19BD-4626-A293-D8411F0E28CC}"/>
          </ac:picMkLst>
        </pc:picChg>
        <pc:picChg chg="add del">
          <ac:chgData name="Sadeka" userId="e14846c7-c5d4-46bc-a5ee-2d31ad62131a" providerId="ADAL" clId="{8300E43E-FF5E-41A5-BAEA-108DDFF498BD}" dt="2021-06-25T18:13:13.590" v="1022" actId="26606"/>
          <ac:picMkLst>
            <pc:docMk/>
            <pc:sldMk cId="2238013501" sldId="257"/>
            <ac:picMk id="55" creationId="{2753EF2A-E126-4B21-AC3D-7BF4258F6DFF}"/>
          </ac:picMkLst>
        </pc:picChg>
        <pc:picChg chg="add del">
          <ac:chgData name="Sadeka" userId="e14846c7-c5d4-46bc-a5ee-2d31ad62131a" providerId="ADAL" clId="{8300E43E-FF5E-41A5-BAEA-108DDFF498BD}" dt="2021-06-25T17:57:48.557" v="592" actId="26606"/>
          <ac:picMkLst>
            <pc:docMk/>
            <pc:sldMk cId="2238013501" sldId="257"/>
            <ac:picMk id="56" creationId="{3122E102-9E03-43D3-B783-795507F4D189}"/>
          </ac:picMkLst>
        </pc:picChg>
        <pc:picChg chg="add del">
          <ac:chgData name="Sadeka" userId="e14846c7-c5d4-46bc-a5ee-2d31ad62131a" providerId="ADAL" clId="{8300E43E-FF5E-41A5-BAEA-108DDFF498BD}" dt="2021-06-25T18:13:13.590" v="1022" actId="26606"/>
          <ac:picMkLst>
            <pc:docMk/>
            <pc:sldMk cId="2238013501" sldId="257"/>
            <ac:picMk id="57" creationId="{3BBC4FB4-19BD-4626-A293-D8411F0E28CC}"/>
          </ac:picMkLst>
        </pc:picChg>
        <pc:picChg chg="add del">
          <ac:chgData name="Sadeka" userId="e14846c7-c5d4-46bc-a5ee-2d31ad62131a" providerId="ADAL" clId="{8300E43E-FF5E-41A5-BAEA-108DDFF498BD}" dt="2021-06-25T17:57:48.557" v="592" actId="26606"/>
          <ac:picMkLst>
            <pc:docMk/>
            <pc:sldMk cId="2238013501" sldId="257"/>
            <ac:picMk id="58" creationId="{6AF0C8C1-0967-4B1A-9850-8B4AF2F3F3AC}"/>
          </ac:picMkLst>
        </pc:picChg>
        <pc:picChg chg="add del">
          <ac:chgData name="Sadeka" userId="e14846c7-c5d4-46bc-a5ee-2d31ad62131a" providerId="ADAL" clId="{8300E43E-FF5E-41A5-BAEA-108DDFF498BD}" dt="2021-06-25T18:13:13.590" v="1022" actId="26606"/>
          <ac:picMkLst>
            <pc:docMk/>
            <pc:sldMk cId="2238013501" sldId="257"/>
            <ac:picMk id="61" creationId="{3122E102-9E03-43D3-B783-795507F4D189}"/>
          </ac:picMkLst>
        </pc:picChg>
        <pc:picChg chg="add del">
          <ac:chgData name="Sadeka" userId="e14846c7-c5d4-46bc-a5ee-2d31ad62131a" providerId="ADAL" clId="{8300E43E-FF5E-41A5-BAEA-108DDFF498BD}" dt="2021-06-25T18:13:13.590" v="1022" actId="26606"/>
          <ac:picMkLst>
            <pc:docMk/>
            <pc:sldMk cId="2238013501" sldId="257"/>
            <ac:picMk id="63" creationId="{6AF0C8C1-0967-4B1A-9850-8B4AF2F3F3AC}"/>
          </ac:picMkLst>
        </pc:picChg>
        <pc:picChg chg="add del">
          <ac:chgData name="Sadeka" userId="e14846c7-c5d4-46bc-a5ee-2d31ad62131a" providerId="ADAL" clId="{8300E43E-FF5E-41A5-BAEA-108DDFF498BD}" dt="2021-06-25T18:13:09.742" v="1019" actId="26606"/>
          <ac:picMkLst>
            <pc:docMk/>
            <pc:sldMk cId="2238013501" sldId="257"/>
            <ac:picMk id="76" creationId="{2753EF2A-E126-4B21-AC3D-7BF4258F6DFF}"/>
          </ac:picMkLst>
        </pc:picChg>
        <pc:picChg chg="add del">
          <ac:chgData name="Sadeka" userId="e14846c7-c5d4-46bc-a5ee-2d31ad62131a" providerId="ADAL" clId="{8300E43E-FF5E-41A5-BAEA-108DDFF498BD}" dt="2021-06-25T18:13:09.742" v="1019" actId="26606"/>
          <ac:picMkLst>
            <pc:docMk/>
            <pc:sldMk cId="2238013501" sldId="257"/>
            <ac:picMk id="78" creationId="{3BBC4FB4-19BD-4626-A293-D8411F0E28CC}"/>
          </ac:picMkLst>
        </pc:picChg>
        <pc:picChg chg="add del">
          <ac:chgData name="Sadeka" userId="e14846c7-c5d4-46bc-a5ee-2d31ad62131a" providerId="ADAL" clId="{8300E43E-FF5E-41A5-BAEA-108DDFF498BD}" dt="2021-06-25T18:13:09.742" v="1019" actId="26606"/>
          <ac:picMkLst>
            <pc:docMk/>
            <pc:sldMk cId="2238013501" sldId="257"/>
            <ac:picMk id="82" creationId="{3122E102-9E03-43D3-B783-795507F4D189}"/>
          </ac:picMkLst>
        </pc:picChg>
        <pc:picChg chg="add del">
          <ac:chgData name="Sadeka" userId="e14846c7-c5d4-46bc-a5ee-2d31ad62131a" providerId="ADAL" clId="{8300E43E-FF5E-41A5-BAEA-108DDFF498BD}" dt="2021-06-25T18:13:09.742" v="1019" actId="26606"/>
          <ac:picMkLst>
            <pc:docMk/>
            <pc:sldMk cId="2238013501" sldId="257"/>
            <ac:picMk id="84" creationId="{6AF0C8C1-0967-4B1A-9850-8B4AF2F3F3AC}"/>
          </ac:picMkLst>
        </pc:picChg>
        <pc:picChg chg="add del">
          <ac:chgData name="Sadeka" userId="e14846c7-c5d4-46bc-a5ee-2d31ad62131a" providerId="ADAL" clId="{8300E43E-FF5E-41A5-BAEA-108DDFF498BD}" dt="2021-06-25T18:13:13.478" v="1021" actId="26606"/>
          <ac:picMkLst>
            <pc:docMk/>
            <pc:sldMk cId="2238013501" sldId="257"/>
            <ac:picMk id="96" creationId="{2753EF2A-E126-4B21-AC3D-7BF4258F6DFF}"/>
          </ac:picMkLst>
        </pc:picChg>
        <pc:picChg chg="add del">
          <ac:chgData name="Sadeka" userId="e14846c7-c5d4-46bc-a5ee-2d31ad62131a" providerId="ADAL" clId="{8300E43E-FF5E-41A5-BAEA-108DDFF498BD}" dt="2021-06-25T18:13:13.478" v="1021" actId="26606"/>
          <ac:picMkLst>
            <pc:docMk/>
            <pc:sldMk cId="2238013501" sldId="257"/>
            <ac:picMk id="97" creationId="{3BBC4FB4-19BD-4626-A293-D8411F0E28CC}"/>
          </ac:picMkLst>
        </pc:picChg>
        <pc:picChg chg="add del">
          <ac:chgData name="Sadeka" userId="e14846c7-c5d4-46bc-a5ee-2d31ad62131a" providerId="ADAL" clId="{8300E43E-FF5E-41A5-BAEA-108DDFF498BD}" dt="2021-06-25T18:13:13.478" v="1021" actId="26606"/>
          <ac:picMkLst>
            <pc:docMk/>
            <pc:sldMk cId="2238013501" sldId="257"/>
            <ac:picMk id="99" creationId="{3122E102-9E03-43D3-B783-795507F4D189}"/>
          </ac:picMkLst>
        </pc:picChg>
        <pc:picChg chg="add del">
          <ac:chgData name="Sadeka" userId="e14846c7-c5d4-46bc-a5ee-2d31ad62131a" providerId="ADAL" clId="{8300E43E-FF5E-41A5-BAEA-108DDFF498BD}" dt="2021-06-25T18:13:13.478" v="1021" actId="26606"/>
          <ac:picMkLst>
            <pc:docMk/>
            <pc:sldMk cId="2238013501" sldId="257"/>
            <ac:picMk id="100" creationId="{6AF0C8C1-0967-4B1A-9850-8B4AF2F3F3AC}"/>
          </ac:picMkLst>
        </pc:picChg>
        <pc:picChg chg="add del">
          <ac:chgData name="Sadeka" userId="e14846c7-c5d4-46bc-a5ee-2d31ad62131a" providerId="ADAL" clId="{8300E43E-FF5E-41A5-BAEA-108DDFF498BD}" dt="2021-06-25T18:13:25.117" v="1023" actId="26606"/>
          <ac:picMkLst>
            <pc:docMk/>
            <pc:sldMk cId="2238013501" sldId="257"/>
            <ac:picMk id="107" creationId="{2753EF2A-E126-4B21-AC3D-7BF4258F6DFF}"/>
          </ac:picMkLst>
        </pc:picChg>
        <pc:picChg chg="add del">
          <ac:chgData name="Sadeka" userId="e14846c7-c5d4-46bc-a5ee-2d31ad62131a" providerId="ADAL" clId="{8300E43E-FF5E-41A5-BAEA-108DDFF498BD}" dt="2021-06-25T18:13:25.117" v="1023" actId="26606"/>
          <ac:picMkLst>
            <pc:docMk/>
            <pc:sldMk cId="2238013501" sldId="257"/>
            <ac:picMk id="108" creationId="{3BBC4FB4-19BD-4626-A293-D8411F0E28CC}"/>
          </ac:picMkLst>
        </pc:picChg>
        <pc:picChg chg="add del">
          <ac:chgData name="Sadeka" userId="e14846c7-c5d4-46bc-a5ee-2d31ad62131a" providerId="ADAL" clId="{8300E43E-FF5E-41A5-BAEA-108DDFF498BD}" dt="2021-06-25T18:13:25.117" v="1023" actId="26606"/>
          <ac:picMkLst>
            <pc:docMk/>
            <pc:sldMk cId="2238013501" sldId="257"/>
            <ac:picMk id="110" creationId="{3122E102-9E03-43D3-B783-795507F4D189}"/>
          </ac:picMkLst>
        </pc:picChg>
        <pc:picChg chg="add del">
          <ac:chgData name="Sadeka" userId="e14846c7-c5d4-46bc-a5ee-2d31ad62131a" providerId="ADAL" clId="{8300E43E-FF5E-41A5-BAEA-108DDFF498BD}" dt="2021-06-25T18:13:25.117" v="1023" actId="26606"/>
          <ac:picMkLst>
            <pc:docMk/>
            <pc:sldMk cId="2238013501" sldId="257"/>
            <ac:picMk id="111" creationId="{6AF0C8C1-0967-4B1A-9850-8B4AF2F3F3AC}"/>
          </ac:picMkLst>
        </pc:picChg>
        <pc:picChg chg="add del mod">
          <ac:chgData name="Sadeka" userId="e14846c7-c5d4-46bc-a5ee-2d31ad62131a" providerId="ADAL" clId="{8300E43E-FF5E-41A5-BAEA-108DDFF498BD}" dt="2021-06-26T13:55:15.221" v="1909" actId="26606"/>
          <ac:picMkLst>
            <pc:docMk/>
            <pc:sldMk cId="2238013501" sldId="257"/>
            <ac:picMk id="121" creationId="{2753EF2A-E126-4B21-AC3D-7BF4258F6DFF}"/>
          </ac:picMkLst>
        </pc:picChg>
        <pc:picChg chg="add del mod">
          <ac:chgData name="Sadeka" userId="e14846c7-c5d4-46bc-a5ee-2d31ad62131a" providerId="ADAL" clId="{8300E43E-FF5E-41A5-BAEA-108DDFF498BD}" dt="2021-06-26T13:55:15.221" v="1909" actId="26606"/>
          <ac:picMkLst>
            <pc:docMk/>
            <pc:sldMk cId="2238013501" sldId="257"/>
            <ac:picMk id="123" creationId="{3BBC4FB4-19BD-4626-A293-D8411F0E28CC}"/>
          </ac:picMkLst>
        </pc:picChg>
        <pc:picChg chg="add del mod">
          <ac:chgData name="Sadeka" userId="e14846c7-c5d4-46bc-a5ee-2d31ad62131a" providerId="ADAL" clId="{8300E43E-FF5E-41A5-BAEA-108DDFF498BD}" dt="2021-06-26T13:55:15.221" v="1909" actId="26606"/>
          <ac:picMkLst>
            <pc:docMk/>
            <pc:sldMk cId="2238013501" sldId="257"/>
            <ac:picMk id="127" creationId="{3122E102-9E03-43D3-B783-795507F4D189}"/>
          </ac:picMkLst>
        </pc:picChg>
        <pc:picChg chg="add del mod">
          <ac:chgData name="Sadeka" userId="e14846c7-c5d4-46bc-a5ee-2d31ad62131a" providerId="ADAL" clId="{8300E43E-FF5E-41A5-BAEA-108DDFF498BD}" dt="2021-06-26T13:55:15.221" v="1909" actId="26606"/>
          <ac:picMkLst>
            <pc:docMk/>
            <pc:sldMk cId="2238013501" sldId="257"/>
            <ac:picMk id="129" creationId="{6AF0C8C1-0967-4B1A-9850-8B4AF2F3F3AC}"/>
          </ac:picMkLst>
        </pc:picChg>
        <pc:picChg chg="add mod">
          <ac:chgData name="Sadeka" userId="e14846c7-c5d4-46bc-a5ee-2d31ad62131a" providerId="ADAL" clId="{8300E43E-FF5E-41A5-BAEA-108DDFF498BD}" dt="2021-06-29T09:34:33.358" v="3048"/>
          <ac:picMkLst>
            <pc:docMk/>
            <pc:sldMk cId="2238013501" sldId="257"/>
            <ac:picMk id="144" creationId="{2753EF2A-E126-4B21-AC3D-7BF4258F6DFF}"/>
          </ac:picMkLst>
        </pc:picChg>
        <pc:picChg chg="add mod">
          <ac:chgData name="Sadeka" userId="e14846c7-c5d4-46bc-a5ee-2d31ad62131a" providerId="ADAL" clId="{8300E43E-FF5E-41A5-BAEA-108DDFF498BD}" dt="2021-06-29T09:34:33.358" v="3048"/>
          <ac:picMkLst>
            <pc:docMk/>
            <pc:sldMk cId="2238013501" sldId="257"/>
            <ac:picMk id="146" creationId="{3BBC4FB4-19BD-4626-A293-D8411F0E28CC}"/>
          </ac:picMkLst>
        </pc:picChg>
        <pc:picChg chg="add mod">
          <ac:chgData name="Sadeka" userId="e14846c7-c5d4-46bc-a5ee-2d31ad62131a" providerId="ADAL" clId="{8300E43E-FF5E-41A5-BAEA-108DDFF498BD}" dt="2021-06-29T09:34:33.358" v="3048"/>
          <ac:picMkLst>
            <pc:docMk/>
            <pc:sldMk cId="2238013501" sldId="257"/>
            <ac:picMk id="150" creationId="{3122E102-9E03-43D3-B783-795507F4D189}"/>
          </ac:picMkLst>
        </pc:picChg>
        <pc:picChg chg="add mod">
          <ac:chgData name="Sadeka" userId="e14846c7-c5d4-46bc-a5ee-2d31ad62131a" providerId="ADAL" clId="{8300E43E-FF5E-41A5-BAEA-108DDFF498BD}" dt="2021-06-29T09:34:33.358" v="3048"/>
          <ac:picMkLst>
            <pc:docMk/>
            <pc:sldMk cId="2238013501" sldId="257"/>
            <ac:picMk id="152" creationId="{6AF0C8C1-0967-4B1A-9850-8B4AF2F3F3AC}"/>
          </ac:picMkLst>
        </pc:picChg>
      </pc:sldChg>
      <pc:sldChg chg="del">
        <pc:chgData name="Sadeka" userId="e14846c7-c5d4-46bc-a5ee-2d31ad62131a" providerId="ADAL" clId="{8300E43E-FF5E-41A5-BAEA-108DDFF498BD}" dt="2021-06-25T17:38:09.082" v="16" actId="47"/>
        <pc:sldMkLst>
          <pc:docMk/>
          <pc:sldMk cId="459591146" sldId="258"/>
        </pc:sldMkLst>
      </pc:sldChg>
      <pc:sldChg chg="addSp delSp modSp new del mod setBg setClrOvrMap">
        <pc:chgData name="Sadeka" userId="e14846c7-c5d4-46bc-a5ee-2d31ad62131a" providerId="ADAL" clId="{8300E43E-FF5E-41A5-BAEA-108DDFF498BD}" dt="2021-06-25T17:43:59.574" v="123" actId="47"/>
        <pc:sldMkLst>
          <pc:docMk/>
          <pc:sldMk cId="2311205883" sldId="258"/>
        </pc:sldMkLst>
        <pc:spChg chg="add mod">
          <ac:chgData name="Sadeka" userId="e14846c7-c5d4-46bc-a5ee-2d31ad62131a" providerId="ADAL" clId="{8300E43E-FF5E-41A5-BAEA-108DDFF498BD}" dt="2021-06-25T17:40:09.871" v="49" actId="20577"/>
          <ac:spMkLst>
            <pc:docMk/>
            <pc:sldMk cId="2311205883" sldId="258"/>
            <ac:spMk id="2" creationId="{7D361FDA-B837-4BA5-9E36-CACC9B32F97E}"/>
          </ac:spMkLst>
        </pc:spChg>
        <pc:spChg chg="add del">
          <ac:chgData name="Sadeka" userId="e14846c7-c5d4-46bc-a5ee-2d31ad62131a" providerId="ADAL" clId="{8300E43E-FF5E-41A5-BAEA-108DDFF498BD}" dt="2021-06-25T17:39:12.423" v="37" actId="26606"/>
          <ac:spMkLst>
            <pc:docMk/>
            <pc:sldMk cId="2311205883" sldId="258"/>
            <ac:spMk id="11" creationId="{6BAB8189-D27D-423E-B154-5E4DFD3F5045}"/>
          </ac:spMkLst>
        </pc:spChg>
        <pc:spChg chg="add del">
          <ac:chgData name="Sadeka" userId="e14846c7-c5d4-46bc-a5ee-2d31ad62131a" providerId="ADAL" clId="{8300E43E-FF5E-41A5-BAEA-108DDFF498BD}" dt="2021-06-25T17:39:07.701" v="35" actId="26606"/>
          <ac:spMkLst>
            <pc:docMk/>
            <pc:sldMk cId="2311205883" sldId="258"/>
            <ac:spMk id="12" creationId="{845D3C1D-A85C-44EE-A21E-2DAAEC79F14E}"/>
          </ac:spMkLst>
        </pc:spChg>
        <pc:spChg chg="add del">
          <ac:chgData name="Sadeka" userId="e14846c7-c5d4-46bc-a5ee-2d31ad62131a" providerId="ADAL" clId="{8300E43E-FF5E-41A5-BAEA-108DDFF498BD}" dt="2021-06-25T17:39:12.423" v="37" actId="26606"/>
          <ac:spMkLst>
            <pc:docMk/>
            <pc:sldMk cId="2311205883" sldId="258"/>
            <ac:spMk id="17" creationId="{7DD20243-46C6-46E5-A705-B67ADDC8886B}"/>
          </ac:spMkLst>
        </pc:spChg>
        <pc:spChg chg="add del">
          <ac:chgData name="Sadeka" userId="e14846c7-c5d4-46bc-a5ee-2d31ad62131a" providerId="ADAL" clId="{8300E43E-FF5E-41A5-BAEA-108DDFF498BD}" dt="2021-06-25T17:39:07.701" v="35" actId="26606"/>
          <ac:spMkLst>
            <pc:docMk/>
            <pc:sldMk cId="2311205883" sldId="258"/>
            <ac:spMk id="18" creationId="{D987E165-75F1-443C-9A05-ADC511C3375C}"/>
          </ac:spMkLst>
        </pc:spChg>
        <pc:spChg chg="add del">
          <ac:chgData name="Sadeka" userId="e14846c7-c5d4-46bc-a5ee-2d31ad62131a" providerId="ADAL" clId="{8300E43E-FF5E-41A5-BAEA-108DDFF498BD}" dt="2021-06-25T17:39:12.423" v="37" actId="26606"/>
          <ac:spMkLst>
            <pc:docMk/>
            <pc:sldMk cId="2311205883" sldId="258"/>
            <ac:spMk id="19" creationId="{DE27238C-8EAF-4098-86E6-7723B7DAE601}"/>
          </ac:spMkLst>
        </pc:spChg>
        <pc:spChg chg="add del">
          <ac:chgData name="Sadeka" userId="e14846c7-c5d4-46bc-a5ee-2d31ad62131a" providerId="ADAL" clId="{8300E43E-FF5E-41A5-BAEA-108DDFF498BD}" dt="2021-06-25T17:39:07.701" v="35" actId="26606"/>
          <ac:spMkLst>
            <pc:docMk/>
            <pc:sldMk cId="2311205883" sldId="258"/>
            <ac:spMk id="20" creationId="{A4322390-8B58-46BE-88EB-D9FD30C08743}"/>
          </ac:spMkLst>
        </pc:spChg>
        <pc:spChg chg="add del">
          <ac:chgData name="Sadeka" userId="e14846c7-c5d4-46bc-a5ee-2d31ad62131a" providerId="ADAL" clId="{8300E43E-FF5E-41A5-BAEA-108DDFF498BD}" dt="2021-06-25T17:39:12.423" v="37" actId="26606"/>
          <ac:spMkLst>
            <pc:docMk/>
            <pc:sldMk cId="2311205883" sldId="258"/>
            <ac:spMk id="21" creationId="{992F97B1-1891-4FCC-9E5F-BA97EDB48F89}"/>
          </ac:spMkLst>
        </pc:spChg>
        <pc:spChg chg="add del">
          <ac:chgData name="Sadeka" userId="e14846c7-c5d4-46bc-a5ee-2d31ad62131a" providerId="ADAL" clId="{8300E43E-FF5E-41A5-BAEA-108DDFF498BD}" dt="2021-06-25T17:39:07.701" v="35" actId="26606"/>
          <ac:spMkLst>
            <pc:docMk/>
            <pc:sldMk cId="2311205883" sldId="258"/>
            <ac:spMk id="22" creationId="{C885E190-58DD-42DD-A4A8-401E15C92A52}"/>
          </ac:spMkLst>
        </pc:spChg>
        <pc:spChg chg="add del">
          <ac:chgData name="Sadeka" userId="e14846c7-c5d4-46bc-a5ee-2d31ad62131a" providerId="ADAL" clId="{8300E43E-FF5E-41A5-BAEA-108DDFF498BD}" dt="2021-06-25T17:39:12.423" v="37" actId="26606"/>
          <ac:spMkLst>
            <pc:docMk/>
            <pc:sldMk cId="2311205883" sldId="258"/>
            <ac:spMk id="23" creationId="{78C6C821-FEE1-4EB6-9590-C021440C77DE}"/>
          </ac:spMkLst>
        </pc:spChg>
        <pc:spChg chg="add del">
          <ac:chgData name="Sadeka" userId="e14846c7-c5d4-46bc-a5ee-2d31ad62131a" providerId="ADAL" clId="{8300E43E-FF5E-41A5-BAEA-108DDFF498BD}" dt="2021-06-25T17:39:12.423" v="37" actId="26606"/>
          <ac:spMkLst>
            <pc:docMk/>
            <pc:sldMk cId="2311205883" sldId="258"/>
            <ac:spMk id="25" creationId="{B61A74B3-E247-44D4-8C48-FAE8E2056401}"/>
          </ac:spMkLst>
        </pc:spChg>
        <pc:spChg chg="add del">
          <ac:chgData name="Sadeka" userId="e14846c7-c5d4-46bc-a5ee-2d31ad62131a" providerId="ADAL" clId="{8300E43E-FF5E-41A5-BAEA-108DDFF498BD}" dt="2021-06-25T17:39:22.356" v="40" actId="26606"/>
          <ac:spMkLst>
            <pc:docMk/>
            <pc:sldMk cId="2311205883" sldId="258"/>
            <ac:spMk id="29" creationId="{6BAB8189-D27D-423E-B154-5E4DFD3F5045}"/>
          </ac:spMkLst>
        </pc:spChg>
        <pc:spChg chg="add del">
          <ac:chgData name="Sadeka" userId="e14846c7-c5d4-46bc-a5ee-2d31ad62131a" providerId="ADAL" clId="{8300E43E-FF5E-41A5-BAEA-108DDFF498BD}" dt="2021-06-25T17:39:22.356" v="40" actId="26606"/>
          <ac:spMkLst>
            <pc:docMk/>
            <pc:sldMk cId="2311205883" sldId="258"/>
            <ac:spMk id="32" creationId="{7DD20243-46C6-46E5-A705-B67ADDC8886B}"/>
          </ac:spMkLst>
        </pc:spChg>
        <pc:spChg chg="add del">
          <ac:chgData name="Sadeka" userId="e14846c7-c5d4-46bc-a5ee-2d31ad62131a" providerId="ADAL" clId="{8300E43E-FF5E-41A5-BAEA-108DDFF498BD}" dt="2021-06-25T17:39:22.356" v="40" actId="26606"/>
          <ac:spMkLst>
            <pc:docMk/>
            <pc:sldMk cId="2311205883" sldId="258"/>
            <ac:spMk id="33" creationId="{DDCA251B-4F28-43A9-A5FD-47101E24C81F}"/>
          </ac:spMkLst>
        </pc:spChg>
        <pc:spChg chg="add del">
          <ac:chgData name="Sadeka" userId="e14846c7-c5d4-46bc-a5ee-2d31ad62131a" providerId="ADAL" clId="{8300E43E-FF5E-41A5-BAEA-108DDFF498BD}" dt="2021-06-25T17:39:22.356" v="40" actId="26606"/>
          <ac:spMkLst>
            <pc:docMk/>
            <pc:sldMk cId="2311205883" sldId="258"/>
            <ac:spMk id="34" creationId="{27B3E067-68A1-4E6F-8B2A-DF0DC2803F92}"/>
          </ac:spMkLst>
        </pc:spChg>
        <pc:spChg chg="add del">
          <ac:chgData name="Sadeka" userId="e14846c7-c5d4-46bc-a5ee-2d31ad62131a" providerId="ADAL" clId="{8300E43E-FF5E-41A5-BAEA-108DDFF498BD}" dt="2021-06-25T17:39:22.356" v="40" actId="26606"/>
          <ac:spMkLst>
            <pc:docMk/>
            <pc:sldMk cId="2311205883" sldId="258"/>
            <ac:spMk id="35" creationId="{148F0EEF-7B63-4EC4-96D4-6AFBF46B1A58}"/>
          </ac:spMkLst>
        </pc:spChg>
        <pc:spChg chg="add del">
          <ac:chgData name="Sadeka" userId="e14846c7-c5d4-46bc-a5ee-2d31ad62131a" providerId="ADAL" clId="{8300E43E-FF5E-41A5-BAEA-108DDFF498BD}" dt="2021-06-25T17:39:22.356" v="40" actId="26606"/>
          <ac:spMkLst>
            <pc:docMk/>
            <pc:sldMk cId="2311205883" sldId="258"/>
            <ac:spMk id="36" creationId="{4FB5E673-6D85-4457-A048-FD09048DCECA}"/>
          </ac:spMkLst>
        </pc:spChg>
        <pc:spChg chg="add">
          <ac:chgData name="Sadeka" userId="e14846c7-c5d4-46bc-a5ee-2d31ad62131a" providerId="ADAL" clId="{8300E43E-FF5E-41A5-BAEA-108DDFF498BD}" dt="2021-06-25T17:39:22.356" v="40" actId="26606"/>
          <ac:spMkLst>
            <pc:docMk/>
            <pc:sldMk cId="2311205883" sldId="258"/>
            <ac:spMk id="45" creationId="{6BAB8189-D27D-423E-B154-5E4DFD3F5045}"/>
          </ac:spMkLst>
        </pc:spChg>
        <pc:spChg chg="add">
          <ac:chgData name="Sadeka" userId="e14846c7-c5d4-46bc-a5ee-2d31ad62131a" providerId="ADAL" clId="{8300E43E-FF5E-41A5-BAEA-108DDFF498BD}" dt="2021-06-25T17:39:22.356" v="40" actId="26606"/>
          <ac:spMkLst>
            <pc:docMk/>
            <pc:sldMk cId="2311205883" sldId="258"/>
            <ac:spMk id="51" creationId="{7DD20243-46C6-46E5-A705-B67ADDC8886B}"/>
          </ac:spMkLst>
        </pc:spChg>
        <pc:spChg chg="add">
          <ac:chgData name="Sadeka" userId="e14846c7-c5d4-46bc-a5ee-2d31ad62131a" providerId="ADAL" clId="{8300E43E-FF5E-41A5-BAEA-108DDFF498BD}" dt="2021-06-25T17:39:22.356" v="40" actId="26606"/>
          <ac:spMkLst>
            <pc:docMk/>
            <pc:sldMk cId="2311205883" sldId="258"/>
            <ac:spMk id="53" creationId="{2B731151-418C-4F0C-BFEC-3E68137FF0E5}"/>
          </ac:spMkLst>
        </pc:spChg>
        <pc:spChg chg="add">
          <ac:chgData name="Sadeka" userId="e14846c7-c5d4-46bc-a5ee-2d31ad62131a" providerId="ADAL" clId="{8300E43E-FF5E-41A5-BAEA-108DDFF498BD}" dt="2021-06-25T17:39:22.356" v="40" actId="26606"/>
          <ac:spMkLst>
            <pc:docMk/>
            <pc:sldMk cId="2311205883" sldId="258"/>
            <ac:spMk id="55" creationId="{41D25EAF-C5BE-4B57-A0E1-BA35B7C83F54}"/>
          </ac:spMkLst>
        </pc:spChg>
        <pc:picChg chg="add del">
          <ac:chgData name="Sadeka" userId="e14846c7-c5d4-46bc-a5ee-2d31ad62131a" providerId="ADAL" clId="{8300E43E-FF5E-41A5-BAEA-108DDFF498BD}" dt="2021-06-25T17:39:07.701" v="35" actId="26606"/>
          <ac:picMkLst>
            <pc:docMk/>
            <pc:sldMk cId="2311205883" sldId="258"/>
            <ac:picMk id="4" creationId="{DAC75DA9-D4CF-40EF-9093-78A922738634}"/>
          </ac:picMkLst>
        </pc:picChg>
        <pc:picChg chg="add del">
          <ac:chgData name="Sadeka" userId="e14846c7-c5d4-46bc-a5ee-2d31ad62131a" providerId="ADAL" clId="{8300E43E-FF5E-41A5-BAEA-108DDFF498BD}" dt="2021-06-25T17:39:12.423" v="37" actId="26606"/>
          <ac:picMkLst>
            <pc:docMk/>
            <pc:sldMk cId="2311205883" sldId="258"/>
            <ac:picMk id="7" creationId="{2753EF2A-E126-4B21-AC3D-7BF4258F6DFF}"/>
          </ac:picMkLst>
        </pc:picChg>
        <pc:picChg chg="add del">
          <ac:chgData name="Sadeka" userId="e14846c7-c5d4-46bc-a5ee-2d31ad62131a" providerId="ADAL" clId="{8300E43E-FF5E-41A5-BAEA-108DDFF498BD}" dt="2021-06-25T17:39:07.701" v="35" actId="26606"/>
          <ac:picMkLst>
            <pc:docMk/>
            <pc:sldMk cId="2311205883" sldId="258"/>
            <ac:picMk id="8" creationId="{C0F4014E-6BAF-4F6C-B8CE-81A4D8F8801E}"/>
          </ac:picMkLst>
        </pc:picChg>
        <pc:picChg chg="add del">
          <ac:chgData name="Sadeka" userId="e14846c7-c5d4-46bc-a5ee-2d31ad62131a" providerId="ADAL" clId="{8300E43E-FF5E-41A5-BAEA-108DDFF498BD}" dt="2021-06-25T17:39:12.423" v="37" actId="26606"/>
          <ac:picMkLst>
            <pc:docMk/>
            <pc:sldMk cId="2311205883" sldId="258"/>
            <ac:picMk id="9" creationId="{3BBC4FB4-19BD-4626-A293-D8411F0E28CC}"/>
          </ac:picMkLst>
        </pc:picChg>
        <pc:picChg chg="add del">
          <ac:chgData name="Sadeka" userId="e14846c7-c5d4-46bc-a5ee-2d31ad62131a" providerId="ADAL" clId="{8300E43E-FF5E-41A5-BAEA-108DDFF498BD}" dt="2021-06-25T17:39:07.701" v="35" actId="26606"/>
          <ac:picMkLst>
            <pc:docMk/>
            <pc:sldMk cId="2311205883" sldId="258"/>
            <ac:picMk id="10" creationId="{B891C919-1CCE-4DE8-BCB6-6D4A823ABA63}"/>
          </ac:picMkLst>
        </pc:picChg>
        <pc:picChg chg="add del">
          <ac:chgData name="Sadeka" userId="e14846c7-c5d4-46bc-a5ee-2d31ad62131a" providerId="ADAL" clId="{8300E43E-FF5E-41A5-BAEA-108DDFF498BD}" dt="2021-06-25T17:39:12.423" v="37" actId="26606"/>
          <ac:picMkLst>
            <pc:docMk/>
            <pc:sldMk cId="2311205883" sldId="258"/>
            <ac:picMk id="13" creationId="{3122E102-9E03-43D3-B783-795507F4D189}"/>
          </ac:picMkLst>
        </pc:picChg>
        <pc:picChg chg="add del">
          <ac:chgData name="Sadeka" userId="e14846c7-c5d4-46bc-a5ee-2d31ad62131a" providerId="ADAL" clId="{8300E43E-FF5E-41A5-BAEA-108DDFF498BD}" dt="2021-06-25T17:39:07.701" v="35" actId="26606"/>
          <ac:picMkLst>
            <pc:docMk/>
            <pc:sldMk cId="2311205883" sldId="258"/>
            <ac:picMk id="14" creationId="{1272C03D-FF5F-4787-9923-252D8F950C24}"/>
          </ac:picMkLst>
        </pc:picChg>
        <pc:picChg chg="add del">
          <ac:chgData name="Sadeka" userId="e14846c7-c5d4-46bc-a5ee-2d31ad62131a" providerId="ADAL" clId="{8300E43E-FF5E-41A5-BAEA-108DDFF498BD}" dt="2021-06-25T17:39:12.423" v="37" actId="26606"/>
          <ac:picMkLst>
            <pc:docMk/>
            <pc:sldMk cId="2311205883" sldId="258"/>
            <ac:picMk id="15" creationId="{6AF0C8C1-0967-4B1A-9850-8B4AF2F3F3AC}"/>
          </ac:picMkLst>
        </pc:picChg>
        <pc:picChg chg="add del">
          <ac:chgData name="Sadeka" userId="e14846c7-c5d4-46bc-a5ee-2d31ad62131a" providerId="ADAL" clId="{8300E43E-FF5E-41A5-BAEA-108DDFF498BD}" dt="2021-06-25T17:39:07.701" v="35" actId="26606"/>
          <ac:picMkLst>
            <pc:docMk/>
            <pc:sldMk cId="2311205883" sldId="258"/>
            <ac:picMk id="16" creationId="{809E94B5-14C4-4FFC-A641-4DD9C0733BEC}"/>
          </ac:picMkLst>
        </pc:picChg>
        <pc:picChg chg="add del">
          <ac:chgData name="Sadeka" userId="e14846c7-c5d4-46bc-a5ee-2d31ad62131a" providerId="ADAL" clId="{8300E43E-FF5E-41A5-BAEA-108DDFF498BD}" dt="2021-06-25T17:39:22.356" v="40" actId="26606"/>
          <ac:picMkLst>
            <pc:docMk/>
            <pc:sldMk cId="2311205883" sldId="258"/>
            <ac:picMk id="27" creationId="{2753EF2A-E126-4B21-AC3D-7BF4258F6DFF}"/>
          </ac:picMkLst>
        </pc:picChg>
        <pc:picChg chg="add del">
          <ac:chgData name="Sadeka" userId="e14846c7-c5d4-46bc-a5ee-2d31ad62131a" providerId="ADAL" clId="{8300E43E-FF5E-41A5-BAEA-108DDFF498BD}" dt="2021-06-25T17:39:22.356" v="40" actId="26606"/>
          <ac:picMkLst>
            <pc:docMk/>
            <pc:sldMk cId="2311205883" sldId="258"/>
            <ac:picMk id="28" creationId="{3BBC4FB4-19BD-4626-A293-D8411F0E28CC}"/>
          </ac:picMkLst>
        </pc:picChg>
        <pc:picChg chg="add del">
          <ac:chgData name="Sadeka" userId="e14846c7-c5d4-46bc-a5ee-2d31ad62131a" providerId="ADAL" clId="{8300E43E-FF5E-41A5-BAEA-108DDFF498BD}" dt="2021-06-25T17:39:22.356" v="40" actId="26606"/>
          <ac:picMkLst>
            <pc:docMk/>
            <pc:sldMk cId="2311205883" sldId="258"/>
            <ac:picMk id="30" creationId="{3122E102-9E03-43D3-B783-795507F4D189}"/>
          </ac:picMkLst>
        </pc:picChg>
        <pc:picChg chg="add del">
          <ac:chgData name="Sadeka" userId="e14846c7-c5d4-46bc-a5ee-2d31ad62131a" providerId="ADAL" clId="{8300E43E-FF5E-41A5-BAEA-108DDFF498BD}" dt="2021-06-25T17:39:22.356" v="40" actId="26606"/>
          <ac:picMkLst>
            <pc:docMk/>
            <pc:sldMk cId="2311205883" sldId="258"/>
            <ac:picMk id="31" creationId="{6AF0C8C1-0967-4B1A-9850-8B4AF2F3F3AC}"/>
          </ac:picMkLst>
        </pc:picChg>
        <pc:picChg chg="add">
          <ac:chgData name="Sadeka" userId="e14846c7-c5d4-46bc-a5ee-2d31ad62131a" providerId="ADAL" clId="{8300E43E-FF5E-41A5-BAEA-108DDFF498BD}" dt="2021-06-25T17:39:22.356" v="40" actId="26606"/>
          <ac:picMkLst>
            <pc:docMk/>
            <pc:sldMk cId="2311205883" sldId="258"/>
            <ac:picMk id="41" creationId="{2753EF2A-E126-4B21-AC3D-7BF4258F6DFF}"/>
          </ac:picMkLst>
        </pc:picChg>
        <pc:picChg chg="add">
          <ac:chgData name="Sadeka" userId="e14846c7-c5d4-46bc-a5ee-2d31ad62131a" providerId="ADAL" clId="{8300E43E-FF5E-41A5-BAEA-108DDFF498BD}" dt="2021-06-25T17:39:22.356" v="40" actId="26606"/>
          <ac:picMkLst>
            <pc:docMk/>
            <pc:sldMk cId="2311205883" sldId="258"/>
            <ac:picMk id="43" creationId="{3BBC4FB4-19BD-4626-A293-D8411F0E28CC}"/>
          </ac:picMkLst>
        </pc:picChg>
        <pc:picChg chg="add">
          <ac:chgData name="Sadeka" userId="e14846c7-c5d4-46bc-a5ee-2d31ad62131a" providerId="ADAL" clId="{8300E43E-FF5E-41A5-BAEA-108DDFF498BD}" dt="2021-06-25T17:39:22.356" v="40" actId="26606"/>
          <ac:picMkLst>
            <pc:docMk/>
            <pc:sldMk cId="2311205883" sldId="258"/>
            <ac:picMk id="47" creationId="{3122E102-9E03-43D3-B783-795507F4D189}"/>
          </ac:picMkLst>
        </pc:picChg>
        <pc:picChg chg="add">
          <ac:chgData name="Sadeka" userId="e14846c7-c5d4-46bc-a5ee-2d31ad62131a" providerId="ADAL" clId="{8300E43E-FF5E-41A5-BAEA-108DDFF498BD}" dt="2021-06-25T17:39:22.356" v="40" actId="26606"/>
          <ac:picMkLst>
            <pc:docMk/>
            <pc:sldMk cId="2311205883" sldId="258"/>
            <ac:picMk id="49" creationId="{6AF0C8C1-0967-4B1A-9850-8B4AF2F3F3AC}"/>
          </ac:picMkLst>
        </pc:picChg>
      </pc:sldChg>
      <pc:sldChg chg="addSp delSp modSp new del mod ord setBg setClrOvrMap">
        <pc:chgData name="Sadeka" userId="e14846c7-c5d4-46bc-a5ee-2d31ad62131a" providerId="ADAL" clId="{8300E43E-FF5E-41A5-BAEA-108DDFF498BD}" dt="2021-06-25T17:43:00.884" v="104" actId="47"/>
        <pc:sldMkLst>
          <pc:docMk/>
          <pc:sldMk cId="1715303708" sldId="259"/>
        </pc:sldMkLst>
        <pc:spChg chg="add mod">
          <ac:chgData name="Sadeka" userId="e14846c7-c5d4-46bc-a5ee-2d31ad62131a" providerId="ADAL" clId="{8300E43E-FF5E-41A5-BAEA-108DDFF498BD}" dt="2021-06-25T17:42:57.235" v="103" actId="6549"/>
          <ac:spMkLst>
            <pc:docMk/>
            <pc:sldMk cId="1715303708" sldId="259"/>
            <ac:spMk id="2" creationId="{91DCD1D1-1FE6-4839-A0EC-C3436AB5CE30}"/>
          </ac:spMkLst>
        </pc:spChg>
        <pc:spChg chg="add del">
          <ac:chgData name="Sadeka" userId="e14846c7-c5d4-46bc-a5ee-2d31ad62131a" providerId="ADAL" clId="{8300E43E-FF5E-41A5-BAEA-108DDFF498BD}" dt="2021-06-25T17:41:32.117" v="66" actId="26606"/>
          <ac:spMkLst>
            <pc:docMk/>
            <pc:sldMk cId="1715303708" sldId="259"/>
            <ac:spMk id="13" creationId="{4C6C9A81-EBD8-4A7D-BE1B-7520E2A46FCD}"/>
          </ac:spMkLst>
        </pc:spChg>
        <pc:spChg chg="add del">
          <ac:chgData name="Sadeka" userId="e14846c7-c5d4-46bc-a5ee-2d31ad62131a" providerId="ADAL" clId="{8300E43E-FF5E-41A5-BAEA-108DDFF498BD}" dt="2021-06-25T17:41:32.117" v="66" actId="26606"/>
          <ac:spMkLst>
            <pc:docMk/>
            <pc:sldMk cId="1715303708" sldId="259"/>
            <ac:spMk id="19" creationId="{1CFBC036-F1E2-42B1-B205-11560583B5BB}"/>
          </ac:spMkLst>
        </pc:spChg>
        <pc:spChg chg="add del">
          <ac:chgData name="Sadeka" userId="e14846c7-c5d4-46bc-a5ee-2d31ad62131a" providerId="ADAL" clId="{8300E43E-FF5E-41A5-BAEA-108DDFF498BD}" dt="2021-06-25T17:41:32.117" v="66" actId="26606"/>
          <ac:spMkLst>
            <pc:docMk/>
            <pc:sldMk cId="1715303708" sldId="259"/>
            <ac:spMk id="21" creationId="{9200DA9A-C650-4C85-93DE-F8BFB97880AA}"/>
          </ac:spMkLst>
        </pc:spChg>
        <pc:spChg chg="add del">
          <ac:chgData name="Sadeka" userId="e14846c7-c5d4-46bc-a5ee-2d31ad62131a" providerId="ADAL" clId="{8300E43E-FF5E-41A5-BAEA-108DDFF498BD}" dt="2021-06-25T17:41:32.117" v="66" actId="26606"/>
          <ac:spMkLst>
            <pc:docMk/>
            <pc:sldMk cId="1715303708" sldId="259"/>
            <ac:spMk id="23" creationId="{D8A2D167-807B-4285-BF5A-BE1660FA27F5}"/>
          </ac:spMkLst>
        </pc:spChg>
        <pc:spChg chg="add del">
          <ac:chgData name="Sadeka" userId="e14846c7-c5d4-46bc-a5ee-2d31ad62131a" providerId="ADAL" clId="{8300E43E-FF5E-41A5-BAEA-108DDFF498BD}" dt="2021-06-25T17:41:32.117" v="66" actId="26606"/>
          <ac:spMkLst>
            <pc:docMk/>
            <pc:sldMk cId="1715303708" sldId="259"/>
            <ac:spMk id="25" creationId="{83B96611-4BCB-4210-9437-6F78615AB780}"/>
          </ac:spMkLst>
        </pc:spChg>
        <pc:spChg chg="add del">
          <ac:chgData name="Sadeka" userId="e14846c7-c5d4-46bc-a5ee-2d31ad62131a" providerId="ADAL" clId="{8300E43E-FF5E-41A5-BAEA-108DDFF498BD}" dt="2021-06-25T17:41:43.492" v="68" actId="26606"/>
          <ac:spMkLst>
            <pc:docMk/>
            <pc:sldMk cId="1715303708" sldId="259"/>
            <ac:spMk id="28" creationId="{6BAB8189-D27D-423E-B154-5E4DFD3F5045}"/>
          </ac:spMkLst>
        </pc:spChg>
        <pc:spChg chg="add del">
          <ac:chgData name="Sadeka" userId="e14846c7-c5d4-46bc-a5ee-2d31ad62131a" providerId="ADAL" clId="{8300E43E-FF5E-41A5-BAEA-108DDFF498BD}" dt="2021-06-25T17:41:43.492" v="68" actId="26606"/>
          <ac:spMkLst>
            <pc:docMk/>
            <pc:sldMk cId="1715303708" sldId="259"/>
            <ac:spMk id="31" creationId="{7DD20243-46C6-46E5-A705-B67ADDC8886B}"/>
          </ac:spMkLst>
        </pc:spChg>
        <pc:spChg chg="add del">
          <ac:chgData name="Sadeka" userId="e14846c7-c5d4-46bc-a5ee-2d31ad62131a" providerId="ADAL" clId="{8300E43E-FF5E-41A5-BAEA-108DDFF498BD}" dt="2021-06-25T17:41:43.492" v="68" actId="26606"/>
          <ac:spMkLst>
            <pc:docMk/>
            <pc:sldMk cId="1715303708" sldId="259"/>
            <ac:spMk id="32" creationId="{DE27238C-8EAF-4098-86E6-7723B7DAE601}"/>
          </ac:spMkLst>
        </pc:spChg>
        <pc:spChg chg="add del">
          <ac:chgData name="Sadeka" userId="e14846c7-c5d4-46bc-a5ee-2d31ad62131a" providerId="ADAL" clId="{8300E43E-FF5E-41A5-BAEA-108DDFF498BD}" dt="2021-06-25T17:41:43.492" v="68" actId="26606"/>
          <ac:spMkLst>
            <pc:docMk/>
            <pc:sldMk cId="1715303708" sldId="259"/>
            <ac:spMk id="33" creationId="{992F97B1-1891-4FCC-9E5F-BA97EDB48F89}"/>
          </ac:spMkLst>
        </pc:spChg>
        <pc:spChg chg="add del">
          <ac:chgData name="Sadeka" userId="e14846c7-c5d4-46bc-a5ee-2d31ad62131a" providerId="ADAL" clId="{8300E43E-FF5E-41A5-BAEA-108DDFF498BD}" dt="2021-06-25T17:41:43.492" v="68" actId="26606"/>
          <ac:spMkLst>
            <pc:docMk/>
            <pc:sldMk cId="1715303708" sldId="259"/>
            <ac:spMk id="34" creationId="{78C6C821-FEE1-4EB6-9590-C021440C77DE}"/>
          </ac:spMkLst>
        </pc:spChg>
        <pc:spChg chg="add del">
          <ac:chgData name="Sadeka" userId="e14846c7-c5d4-46bc-a5ee-2d31ad62131a" providerId="ADAL" clId="{8300E43E-FF5E-41A5-BAEA-108DDFF498BD}" dt="2021-06-25T17:41:43.492" v="68" actId="26606"/>
          <ac:spMkLst>
            <pc:docMk/>
            <pc:sldMk cId="1715303708" sldId="259"/>
            <ac:spMk id="35" creationId="{B61A74B3-E247-44D4-8C48-FAE8E2056401}"/>
          </ac:spMkLst>
        </pc:spChg>
        <pc:spChg chg="add">
          <ac:chgData name="Sadeka" userId="e14846c7-c5d4-46bc-a5ee-2d31ad62131a" providerId="ADAL" clId="{8300E43E-FF5E-41A5-BAEA-108DDFF498BD}" dt="2021-06-25T17:41:43.547" v="69" actId="26606"/>
          <ac:spMkLst>
            <pc:docMk/>
            <pc:sldMk cId="1715303708" sldId="259"/>
            <ac:spMk id="39" creationId="{6BAB8189-D27D-423E-B154-5E4DFD3F5045}"/>
          </ac:spMkLst>
        </pc:spChg>
        <pc:spChg chg="add">
          <ac:chgData name="Sadeka" userId="e14846c7-c5d4-46bc-a5ee-2d31ad62131a" providerId="ADAL" clId="{8300E43E-FF5E-41A5-BAEA-108DDFF498BD}" dt="2021-06-25T17:41:43.547" v="69" actId="26606"/>
          <ac:spMkLst>
            <pc:docMk/>
            <pc:sldMk cId="1715303708" sldId="259"/>
            <ac:spMk id="42" creationId="{7DD20243-46C6-46E5-A705-B67ADDC8886B}"/>
          </ac:spMkLst>
        </pc:spChg>
        <pc:spChg chg="add">
          <ac:chgData name="Sadeka" userId="e14846c7-c5d4-46bc-a5ee-2d31ad62131a" providerId="ADAL" clId="{8300E43E-FF5E-41A5-BAEA-108DDFF498BD}" dt="2021-06-25T17:41:43.547" v="69" actId="26606"/>
          <ac:spMkLst>
            <pc:docMk/>
            <pc:sldMk cId="1715303708" sldId="259"/>
            <ac:spMk id="43" creationId="{C28D0172-F2E0-4763-9C35-F022664959D8}"/>
          </ac:spMkLst>
        </pc:spChg>
        <pc:spChg chg="add">
          <ac:chgData name="Sadeka" userId="e14846c7-c5d4-46bc-a5ee-2d31ad62131a" providerId="ADAL" clId="{8300E43E-FF5E-41A5-BAEA-108DDFF498BD}" dt="2021-06-25T17:41:43.547" v="69" actId="26606"/>
          <ac:spMkLst>
            <pc:docMk/>
            <pc:sldMk cId="1715303708" sldId="259"/>
            <ac:spMk id="44" creationId="{9F2851FB-E841-4509-8A6D-A416376EA380}"/>
          </ac:spMkLst>
        </pc:spChg>
        <pc:spChg chg="add">
          <ac:chgData name="Sadeka" userId="e14846c7-c5d4-46bc-a5ee-2d31ad62131a" providerId="ADAL" clId="{8300E43E-FF5E-41A5-BAEA-108DDFF498BD}" dt="2021-06-25T17:41:43.547" v="69" actId="26606"/>
          <ac:spMkLst>
            <pc:docMk/>
            <pc:sldMk cId="1715303708" sldId="259"/>
            <ac:spMk id="45" creationId="{DF6FB2B2-CE21-407F-B22E-302DADC2C3D3}"/>
          </ac:spMkLst>
        </pc:spChg>
        <pc:picChg chg="add del">
          <ac:chgData name="Sadeka" userId="e14846c7-c5d4-46bc-a5ee-2d31ad62131a" providerId="ADAL" clId="{8300E43E-FF5E-41A5-BAEA-108DDFF498BD}" dt="2021-06-25T17:41:32.117" v="66" actId="26606"/>
          <ac:picMkLst>
            <pc:docMk/>
            <pc:sldMk cId="1715303708" sldId="259"/>
            <ac:picMk id="6" creationId="{DB99A3C6-5EF8-4775-8B74-A064878F4450}"/>
          </ac:picMkLst>
        </pc:picChg>
        <pc:picChg chg="add del">
          <ac:chgData name="Sadeka" userId="e14846c7-c5d4-46bc-a5ee-2d31ad62131a" providerId="ADAL" clId="{8300E43E-FF5E-41A5-BAEA-108DDFF498BD}" dt="2021-06-25T17:41:43.492" v="68" actId="26606"/>
          <ac:picMkLst>
            <pc:docMk/>
            <pc:sldMk cId="1715303708" sldId="259"/>
            <ac:picMk id="7" creationId="{2753EF2A-E126-4B21-AC3D-7BF4258F6DFF}"/>
          </ac:picMkLst>
        </pc:picChg>
        <pc:picChg chg="add del">
          <ac:chgData name="Sadeka" userId="e14846c7-c5d4-46bc-a5ee-2d31ad62131a" providerId="ADAL" clId="{8300E43E-FF5E-41A5-BAEA-108DDFF498BD}" dt="2021-06-25T17:41:32.117" v="66" actId="26606"/>
          <ac:picMkLst>
            <pc:docMk/>
            <pc:sldMk cId="1715303708" sldId="259"/>
            <ac:picMk id="9" creationId="{BED40652-2041-40A8-BD19-217432266812}"/>
          </ac:picMkLst>
        </pc:picChg>
        <pc:picChg chg="add del">
          <ac:chgData name="Sadeka" userId="e14846c7-c5d4-46bc-a5ee-2d31ad62131a" providerId="ADAL" clId="{8300E43E-FF5E-41A5-BAEA-108DDFF498BD}" dt="2021-06-25T17:41:32.117" v="66" actId="26606"/>
          <ac:picMkLst>
            <pc:docMk/>
            <pc:sldMk cId="1715303708" sldId="259"/>
            <ac:picMk id="11" creationId="{3F9E3962-D4A6-4AE1-88E9-74BCE5EB88F5}"/>
          </ac:picMkLst>
        </pc:picChg>
        <pc:picChg chg="add del">
          <ac:chgData name="Sadeka" userId="e14846c7-c5d4-46bc-a5ee-2d31ad62131a" providerId="ADAL" clId="{8300E43E-FF5E-41A5-BAEA-108DDFF498BD}" dt="2021-06-25T17:41:32.117" v="66" actId="26606"/>
          <ac:picMkLst>
            <pc:docMk/>
            <pc:sldMk cId="1715303708" sldId="259"/>
            <ac:picMk id="15" creationId="{79C71F41-5AA1-428C-A1E3-0BD5A769116D}"/>
          </ac:picMkLst>
        </pc:picChg>
        <pc:picChg chg="add del">
          <ac:chgData name="Sadeka" userId="e14846c7-c5d4-46bc-a5ee-2d31ad62131a" providerId="ADAL" clId="{8300E43E-FF5E-41A5-BAEA-108DDFF498BD}" dt="2021-06-25T17:41:32.117" v="66" actId="26606"/>
          <ac:picMkLst>
            <pc:docMk/>
            <pc:sldMk cId="1715303708" sldId="259"/>
            <ac:picMk id="17" creationId="{8AA17048-7FB7-46CB-B99B-8D9D66ECA5B6}"/>
          </ac:picMkLst>
        </pc:picChg>
        <pc:picChg chg="add del">
          <ac:chgData name="Sadeka" userId="e14846c7-c5d4-46bc-a5ee-2d31ad62131a" providerId="ADAL" clId="{8300E43E-FF5E-41A5-BAEA-108DDFF498BD}" dt="2021-06-25T17:41:43.492" v="68" actId="26606"/>
          <ac:picMkLst>
            <pc:docMk/>
            <pc:sldMk cId="1715303708" sldId="259"/>
            <ac:picMk id="27" creationId="{3BBC4FB4-19BD-4626-A293-D8411F0E28CC}"/>
          </ac:picMkLst>
        </pc:picChg>
        <pc:picChg chg="add del">
          <ac:chgData name="Sadeka" userId="e14846c7-c5d4-46bc-a5ee-2d31ad62131a" providerId="ADAL" clId="{8300E43E-FF5E-41A5-BAEA-108DDFF498BD}" dt="2021-06-25T17:41:43.492" v="68" actId="26606"/>
          <ac:picMkLst>
            <pc:docMk/>
            <pc:sldMk cId="1715303708" sldId="259"/>
            <ac:picMk id="29" creationId="{3122E102-9E03-43D3-B783-795507F4D189}"/>
          </ac:picMkLst>
        </pc:picChg>
        <pc:picChg chg="add del">
          <ac:chgData name="Sadeka" userId="e14846c7-c5d4-46bc-a5ee-2d31ad62131a" providerId="ADAL" clId="{8300E43E-FF5E-41A5-BAEA-108DDFF498BD}" dt="2021-06-25T17:41:43.492" v="68" actId="26606"/>
          <ac:picMkLst>
            <pc:docMk/>
            <pc:sldMk cId="1715303708" sldId="259"/>
            <ac:picMk id="30" creationId="{6AF0C8C1-0967-4B1A-9850-8B4AF2F3F3AC}"/>
          </ac:picMkLst>
        </pc:picChg>
        <pc:picChg chg="add">
          <ac:chgData name="Sadeka" userId="e14846c7-c5d4-46bc-a5ee-2d31ad62131a" providerId="ADAL" clId="{8300E43E-FF5E-41A5-BAEA-108DDFF498BD}" dt="2021-06-25T17:41:43.547" v="69" actId="26606"/>
          <ac:picMkLst>
            <pc:docMk/>
            <pc:sldMk cId="1715303708" sldId="259"/>
            <ac:picMk id="37" creationId="{2753EF2A-E126-4B21-AC3D-7BF4258F6DFF}"/>
          </ac:picMkLst>
        </pc:picChg>
        <pc:picChg chg="add">
          <ac:chgData name="Sadeka" userId="e14846c7-c5d4-46bc-a5ee-2d31ad62131a" providerId="ADAL" clId="{8300E43E-FF5E-41A5-BAEA-108DDFF498BD}" dt="2021-06-25T17:41:43.547" v="69" actId="26606"/>
          <ac:picMkLst>
            <pc:docMk/>
            <pc:sldMk cId="1715303708" sldId="259"/>
            <ac:picMk id="38" creationId="{3BBC4FB4-19BD-4626-A293-D8411F0E28CC}"/>
          </ac:picMkLst>
        </pc:picChg>
        <pc:picChg chg="add">
          <ac:chgData name="Sadeka" userId="e14846c7-c5d4-46bc-a5ee-2d31ad62131a" providerId="ADAL" clId="{8300E43E-FF5E-41A5-BAEA-108DDFF498BD}" dt="2021-06-25T17:41:43.547" v="69" actId="26606"/>
          <ac:picMkLst>
            <pc:docMk/>
            <pc:sldMk cId="1715303708" sldId="259"/>
            <ac:picMk id="40" creationId="{3122E102-9E03-43D3-B783-795507F4D189}"/>
          </ac:picMkLst>
        </pc:picChg>
        <pc:picChg chg="add">
          <ac:chgData name="Sadeka" userId="e14846c7-c5d4-46bc-a5ee-2d31ad62131a" providerId="ADAL" clId="{8300E43E-FF5E-41A5-BAEA-108DDFF498BD}" dt="2021-06-25T17:41:43.547" v="69" actId="26606"/>
          <ac:picMkLst>
            <pc:docMk/>
            <pc:sldMk cId="1715303708" sldId="259"/>
            <ac:picMk id="41" creationId="{6AF0C8C1-0967-4B1A-9850-8B4AF2F3F3AC}"/>
          </ac:picMkLst>
        </pc:picChg>
      </pc:sldChg>
      <pc:sldChg chg="new del">
        <pc:chgData name="Sadeka" userId="e14846c7-c5d4-46bc-a5ee-2d31ad62131a" providerId="ADAL" clId="{8300E43E-FF5E-41A5-BAEA-108DDFF498BD}" dt="2021-06-25T17:44:00.992" v="124" actId="47"/>
        <pc:sldMkLst>
          <pc:docMk/>
          <pc:sldMk cId="2436911358" sldId="259"/>
        </pc:sldMkLst>
      </pc:sldChg>
      <pc:sldChg chg="new del">
        <pc:chgData name="Sadeka" userId="e14846c7-c5d4-46bc-a5ee-2d31ad62131a" providerId="ADAL" clId="{8300E43E-FF5E-41A5-BAEA-108DDFF498BD}" dt="2021-06-25T17:44:01.361" v="125" actId="47"/>
        <pc:sldMkLst>
          <pc:docMk/>
          <pc:sldMk cId="887714351" sldId="260"/>
        </pc:sldMkLst>
      </pc:sldChg>
      <pc:sldChg chg="addSp delSp modSp new mod ord setBg addAnim setClrOvrMap delDesignElem">
        <pc:chgData name="Sadeka" userId="e14846c7-c5d4-46bc-a5ee-2d31ad62131a" providerId="ADAL" clId="{8300E43E-FF5E-41A5-BAEA-108DDFF498BD}" dt="2021-06-29T23:12:42.812" v="7808"/>
        <pc:sldMkLst>
          <pc:docMk/>
          <pc:sldMk cId="586165917" sldId="261"/>
        </pc:sldMkLst>
        <pc:spChg chg="mod">
          <ac:chgData name="Sadeka" userId="e14846c7-c5d4-46bc-a5ee-2d31ad62131a" providerId="ADAL" clId="{8300E43E-FF5E-41A5-BAEA-108DDFF498BD}" dt="2021-06-29T22:26:22.996" v="7194" actId="208"/>
          <ac:spMkLst>
            <pc:docMk/>
            <pc:sldMk cId="586165917" sldId="261"/>
            <ac:spMk id="2" creationId="{FE060FE3-B210-4A3F-B3B1-C6B41C002479}"/>
          </ac:spMkLst>
        </pc:spChg>
        <pc:spChg chg="add del">
          <ac:chgData name="Sadeka" userId="e14846c7-c5d4-46bc-a5ee-2d31ad62131a" providerId="ADAL" clId="{8300E43E-FF5E-41A5-BAEA-108DDFF498BD}" dt="2021-06-29T10:56:10.374" v="3700"/>
          <ac:spMkLst>
            <pc:docMk/>
            <pc:sldMk cId="586165917" sldId="261"/>
            <ac:spMk id="6" creationId="{6BAB8189-D27D-423E-B154-5E4DFD3F5045}"/>
          </ac:spMkLst>
        </pc:spChg>
        <pc:spChg chg="add del">
          <ac:chgData name="Sadeka" userId="e14846c7-c5d4-46bc-a5ee-2d31ad62131a" providerId="ADAL" clId="{8300E43E-FF5E-41A5-BAEA-108DDFF498BD}" dt="2021-06-25T17:52:10.740" v="535" actId="26606"/>
          <ac:spMkLst>
            <pc:docMk/>
            <pc:sldMk cId="586165917" sldId="261"/>
            <ac:spMk id="11" creationId="{6BAB8189-D27D-423E-B154-5E4DFD3F5045}"/>
          </ac:spMkLst>
        </pc:spChg>
        <pc:spChg chg="add del">
          <ac:chgData name="Sadeka" userId="e14846c7-c5d4-46bc-a5ee-2d31ad62131a" providerId="ADAL" clId="{8300E43E-FF5E-41A5-BAEA-108DDFF498BD}" dt="2021-06-29T10:56:10.374" v="3700"/>
          <ac:spMkLst>
            <pc:docMk/>
            <pc:sldMk cId="586165917" sldId="261"/>
            <ac:spMk id="12" creationId="{7DD20243-46C6-46E5-A705-B67ADDC8886B}"/>
          </ac:spMkLst>
        </pc:spChg>
        <pc:spChg chg="add del">
          <ac:chgData name="Sadeka" userId="e14846c7-c5d4-46bc-a5ee-2d31ad62131a" providerId="ADAL" clId="{8300E43E-FF5E-41A5-BAEA-108DDFF498BD}" dt="2021-06-29T10:56:10.374" v="3700"/>
          <ac:spMkLst>
            <pc:docMk/>
            <pc:sldMk cId="586165917" sldId="261"/>
            <ac:spMk id="14" creationId="{C28D0172-F2E0-4763-9C35-F022664959D8}"/>
          </ac:spMkLst>
        </pc:spChg>
        <pc:spChg chg="add del">
          <ac:chgData name="Sadeka" userId="e14846c7-c5d4-46bc-a5ee-2d31ad62131a" providerId="ADAL" clId="{8300E43E-FF5E-41A5-BAEA-108DDFF498BD}" dt="2021-06-29T10:56:10.374" v="3700"/>
          <ac:spMkLst>
            <pc:docMk/>
            <pc:sldMk cId="586165917" sldId="261"/>
            <ac:spMk id="16" creationId="{DF6FB2B2-CE21-407F-B22E-302DADC2C3D3}"/>
          </ac:spMkLst>
        </pc:spChg>
        <pc:spChg chg="add del">
          <ac:chgData name="Sadeka" userId="e14846c7-c5d4-46bc-a5ee-2d31ad62131a" providerId="ADAL" clId="{8300E43E-FF5E-41A5-BAEA-108DDFF498BD}" dt="2021-06-25T17:52:10.740" v="535" actId="26606"/>
          <ac:spMkLst>
            <pc:docMk/>
            <pc:sldMk cId="586165917" sldId="261"/>
            <ac:spMk id="17" creationId="{7DD20243-46C6-46E5-A705-B67ADDC8886B}"/>
          </ac:spMkLst>
        </pc:spChg>
        <pc:spChg chg="add del">
          <ac:chgData name="Sadeka" userId="e14846c7-c5d4-46bc-a5ee-2d31ad62131a" providerId="ADAL" clId="{8300E43E-FF5E-41A5-BAEA-108DDFF498BD}" dt="2021-06-29T10:56:07.491" v="3697" actId="26606"/>
          <ac:spMkLst>
            <pc:docMk/>
            <pc:sldMk cId="586165917" sldId="261"/>
            <ac:spMk id="18" creationId="{23522FE7-5A29-4EF6-B1EF-2CA55748A772}"/>
          </ac:spMkLst>
        </pc:spChg>
        <pc:spChg chg="add del">
          <ac:chgData name="Sadeka" userId="e14846c7-c5d4-46bc-a5ee-2d31ad62131a" providerId="ADAL" clId="{8300E43E-FF5E-41A5-BAEA-108DDFF498BD}" dt="2021-06-25T17:52:10.740" v="535" actId="26606"/>
          <ac:spMkLst>
            <pc:docMk/>
            <pc:sldMk cId="586165917" sldId="261"/>
            <ac:spMk id="19" creationId="{2B731151-418C-4F0C-BFEC-3E68137FF0E5}"/>
          </ac:spMkLst>
        </pc:spChg>
        <pc:spChg chg="add del">
          <ac:chgData name="Sadeka" userId="e14846c7-c5d4-46bc-a5ee-2d31ad62131a" providerId="ADAL" clId="{8300E43E-FF5E-41A5-BAEA-108DDFF498BD}" dt="2021-06-25T17:52:10.740" v="535" actId="26606"/>
          <ac:spMkLst>
            <pc:docMk/>
            <pc:sldMk cId="586165917" sldId="261"/>
            <ac:spMk id="21" creationId="{41D25EAF-C5BE-4B57-A0E1-BA35B7C83F54}"/>
          </ac:spMkLst>
        </pc:spChg>
        <pc:spChg chg="add del">
          <ac:chgData name="Sadeka" userId="e14846c7-c5d4-46bc-a5ee-2d31ad62131a" providerId="ADAL" clId="{8300E43E-FF5E-41A5-BAEA-108DDFF498BD}" dt="2021-06-29T10:56:10.374" v="3700"/>
          <ac:spMkLst>
            <pc:docMk/>
            <pc:sldMk cId="586165917" sldId="261"/>
            <ac:spMk id="23" creationId="{9F2851FB-E841-4509-8A6D-A416376EA380}"/>
          </ac:spMkLst>
        </pc:spChg>
        <pc:spChg chg="add del">
          <ac:chgData name="Sadeka" userId="e14846c7-c5d4-46bc-a5ee-2d31ad62131a" providerId="ADAL" clId="{8300E43E-FF5E-41A5-BAEA-108DDFF498BD}" dt="2021-06-29T10:56:07.491" v="3697" actId="26606"/>
          <ac:spMkLst>
            <pc:docMk/>
            <pc:sldMk cId="586165917" sldId="261"/>
            <ac:spMk id="25" creationId="{2FDF9410-E530-4E71-A2C0-4C24B489649E}"/>
          </ac:spMkLst>
        </pc:spChg>
        <pc:spChg chg="add del">
          <ac:chgData name="Sadeka" userId="e14846c7-c5d4-46bc-a5ee-2d31ad62131a" providerId="ADAL" clId="{8300E43E-FF5E-41A5-BAEA-108DDFF498BD}" dt="2021-06-25T17:54:50.217" v="580" actId="26606"/>
          <ac:spMkLst>
            <pc:docMk/>
            <pc:sldMk cId="586165917" sldId="261"/>
            <ac:spMk id="30" creationId="{6BAB8189-D27D-423E-B154-5E4DFD3F5045}"/>
          </ac:spMkLst>
        </pc:spChg>
        <pc:spChg chg="add del">
          <ac:chgData name="Sadeka" userId="e14846c7-c5d4-46bc-a5ee-2d31ad62131a" providerId="ADAL" clId="{8300E43E-FF5E-41A5-BAEA-108DDFF498BD}" dt="2021-06-25T17:54:50.217" v="580" actId="26606"/>
          <ac:spMkLst>
            <pc:docMk/>
            <pc:sldMk cId="586165917" sldId="261"/>
            <ac:spMk id="36" creationId="{7DD20243-46C6-46E5-A705-B67ADDC8886B}"/>
          </ac:spMkLst>
        </pc:spChg>
        <pc:spChg chg="add del">
          <ac:chgData name="Sadeka" userId="e14846c7-c5d4-46bc-a5ee-2d31ad62131a" providerId="ADAL" clId="{8300E43E-FF5E-41A5-BAEA-108DDFF498BD}" dt="2021-06-25T17:54:50.217" v="580" actId="26606"/>
          <ac:spMkLst>
            <pc:docMk/>
            <pc:sldMk cId="586165917" sldId="261"/>
            <ac:spMk id="38" creationId="{2B731151-418C-4F0C-BFEC-3E68137FF0E5}"/>
          </ac:spMkLst>
        </pc:spChg>
        <pc:spChg chg="add del">
          <ac:chgData name="Sadeka" userId="e14846c7-c5d4-46bc-a5ee-2d31ad62131a" providerId="ADAL" clId="{8300E43E-FF5E-41A5-BAEA-108DDFF498BD}" dt="2021-06-25T17:54:50.217" v="580" actId="26606"/>
          <ac:spMkLst>
            <pc:docMk/>
            <pc:sldMk cId="586165917" sldId="261"/>
            <ac:spMk id="40" creationId="{41D25EAF-C5BE-4B57-A0E1-BA35B7C83F54}"/>
          </ac:spMkLst>
        </pc:spChg>
        <pc:spChg chg="add del">
          <ac:chgData name="Sadeka" userId="e14846c7-c5d4-46bc-a5ee-2d31ad62131a" providerId="ADAL" clId="{8300E43E-FF5E-41A5-BAEA-108DDFF498BD}" dt="2021-06-25T18:02:55.860" v="781" actId="26606"/>
          <ac:spMkLst>
            <pc:docMk/>
            <pc:sldMk cId="586165917" sldId="261"/>
            <ac:spMk id="49" creationId="{6BAB8189-D27D-423E-B154-5E4DFD3F5045}"/>
          </ac:spMkLst>
        </pc:spChg>
        <pc:spChg chg="add del">
          <ac:chgData name="Sadeka" userId="e14846c7-c5d4-46bc-a5ee-2d31ad62131a" providerId="ADAL" clId="{8300E43E-FF5E-41A5-BAEA-108DDFF498BD}" dt="2021-06-25T18:02:55.860" v="781" actId="26606"/>
          <ac:spMkLst>
            <pc:docMk/>
            <pc:sldMk cId="586165917" sldId="261"/>
            <ac:spMk id="55" creationId="{7DD20243-46C6-46E5-A705-B67ADDC8886B}"/>
          </ac:spMkLst>
        </pc:spChg>
        <pc:spChg chg="add del">
          <ac:chgData name="Sadeka" userId="e14846c7-c5d4-46bc-a5ee-2d31ad62131a" providerId="ADAL" clId="{8300E43E-FF5E-41A5-BAEA-108DDFF498BD}" dt="2021-06-25T18:02:55.860" v="781" actId="26606"/>
          <ac:spMkLst>
            <pc:docMk/>
            <pc:sldMk cId="586165917" sldId="261"/>
            <ac:spMk id="57" creationId="{C28D0172-F2E0-4763-9C35-F022664959D8}"/>
          </ac:spMkLst>
        </pc:spChg>
        <pc:spChg chg="add del">
          <ac:chgData name="Sadeka" userId="e14846c7-c5d4-46bc-a5ee-2d31ad62131a" providerId="ADAL" clId="{8300E43E-FF5E-41A5-BAEA-108DDFF498BD}" dt="2021-06-25T18:02:55.860" v="781" actId="26606"/>
          <ac:spMkLst>
            <pc:docMk/>
            <pc:sldMk cId="586165917" sldId="261"/>
            <ac:spMk id="59" creationId="{9F2851FB-E841-4509-8A6D-A416376EA380}"/>
          </ac:spMkLst>
        </pc:spChg>
        <pc:spChg chg="add del">
          <ac:chgData name="Sadeka" userId="e14846c7-c5d4-46bc-a5ee-2d31ad62131a" providerId="ADAL" clId="{8300E43E-FF5E-41A5-BAEA-108DDFF498BD}" dt="2021-06-25T18:02:55.860" v="781" actId="26606"/>
          <ac:spMkLst>
            <pc:docMk/>
            <pc:sldMk cId="586165917" sldId="261"/>
            <ac:spMk id="61" creationId="{DF6FB2B2-CE21-407F-B22E-302DADC2C3D3}"/>
          </ac:spMkLst>
        </pc:spChg>
        <pc:spChg chg="add del mod">
          <ac:chgData name="Sadeka" userId="e14846c7-c5d4-46bc-a5ee-2d31ad62131a" providerId="ADAL" clId="{8300E43E-FF5E-41A5-BAEA-108DDFF498BD}" dt="2021-06-26T13:55:04.902" v="1907" actId="26606"/>
          <ac:spMkLst>
            <pc:docMk/>
            <pc:sldMk cId="586165917" sldId="261"/>
            <ac:spMk id="70" creationId="{6BAB8189-D27D-423E-B154-5E4DFD3F5045}"/>
          </ac:spMkLst>
        </pc:spChg>
        <pc:spChg chg="add del mod">
          <ac:chgData name="Sadeka" userId="e14846c7-c5d4-46bc-a5ee-2d31ad62131a" providerId="ADAL" clId="{8300E43E-FF5E-41A5-BAEA-108DDFF498BD}" dt="2021-06-26T13:55:04.902" v="1907" actId="26606"/>
          <ac:spMkLst>
            <pc:docMk/>
            <pc:sldMk cId="586165917" sldId="261"/>
            <ac:spMk id="76" creationId="{7DD20243-46C6-46E5-A705-B67ADDC8886B}"/>
          </ac:spMkLst>
        </pc:spChg>
        <pc:spChg chg="add del mod">
          <ac:chgData name="Sadeka" userId="e14846c7-c5d4-46bc-a5ee-2d31ad62131a" providerId="ADAL" clId="{8300E43E-FF5E-41A5-BAEA-108DDFF498BD}" dt="2021-06-26T13:55:04.902" v="1907" actId="26606"/>
          <ac:spMkLst>
            <pc:docMk/>
            <pc:sldMk cId="586165917" sldId="261"/>
            <ac:spMk id="78" creationId="{C28D0172-F2E0-4763-9C35-F022664959D8}"/>
          </ac:spMkLst>
        </pc:spChg>
        <pc:spChg chg="add del mod">
          <ac:chgData name="Sadeka" userId="e14846c7-c5d4-46bc-a5ee-2d31ad62131a" providerId="ADAL" clId="{8300E43E-FF5E-41A5-BAEA-108DDFF498BD}" dt="2021-06-26T13:55:04.902" v="1907" actId="26606"/>
          <ac:spMkLst>
            <pc:docMk/>
            <pc:sldMk cId="586165917" sldId="261"/>
            <ac:spMk id="80" creationId="{9F2851FB-E841-4509-8A6D-A416376EA380}"/>
          </ac:spMkLst>
        </pc:spChg>
        <pc:spChg chg="add del mod">
          <ac:chgData name="Sadeka" userId="e14846c7-c5d4-46bc-a5ee-2d31ad62131a" providerId="ADAL" clId="{8300E43E-FF5E-41A5-BAEA-108DDFF498BD}" dt="2021-06-26T13:55:04.902" v="1907" actId="26606"/>
          <ac:spMkLst>
            <pc:docMk/>
            <pc:sldMk cId="586165917" sldId="261"/>
            <ac:spMk id="82" creationId="{DF6FB2B2-CE21-407F-B22E-302DADC2C3D3}"/>
          </ac:spMkLst>
        </pc:spChg>
        <pc:spChg chg="add mod">
          <ac:chgData name="Sadeka" userId="e14846c7-c5d4-46bc-a5ee-2d31ad62131a" providerId="ADAL" clId="{8300E43E-FF5E-41A5-BAEA-108DDFF498BD}" dt="2021-06-29T09:34:33.358" v="3048"/>
          <ac:spMkLst>
            <pc:docMk/>
            <pc:sldMk cId="586165917" sldId="261"/>
            <ac:spMk id="91" creationId="{6BAB8189-D27D-423E-B154-5E4DFD3F5045}"/>
          </ac:spMkLst>
        </pc:spChg>
        <pc:spChg chg="add mod">
          <ac:chgData name="Sadeka" userId="e14846c7-c5d4-46bc-a5ee-2d31ad62131a" providerId="ADAL" clId="{8300E43E-FF5E-41A5-BAEA-108DDFF498BD}" dt="2021-06-29T09:34:33.358" v="3048"/>
          <ac:spMkLst>
            <pc:docMk/>
            <pc:sldMk cId="586165917" sldId="261"/>
            <ac:spMk id="97" creationId="{7DD20243-46C6-46E5-A705-B67ADDC8886B}"/>
          </ac:spMkLst>
        </pc:spChg>
        <pc:spChg chg="add mod">
          <ac:chgData name="Sadeka" userId="e14846c7-c5d4-46bc-a5ee-2d31ad62131a" providerId="ADAL" clId="{8300E43E-FF5E-41A5-BAEA-108DDFF498BD}" dt="2021-06-29T09:34:33.358" v="3048"/>
          <ac:spMkLst>
            <pc:docMk/>
            <pc:sldMk cId="586165917" sldId="261"/>
            <ac:spMk id="99" creationId="{C28D0172-F2E0-4763-9C35-F022664959D8}"/>
          </ac:spMkLst>
        </pc:spChg>
        <pc:spChg chg="add mod">
          <ac:chgData name="Sadeka" userId="e14846c7-c5d4-46bc-a5ee-2d31ad62131a" providerId="ADAL" clId="{8300E43E-FF5E-41A5-BAEA-108DDFF498BD}" dt="2021-06-29T09:34:33.358" v="3048"/>
          <ac:spMkLst>
            <pc:docMk/>
            <pc:sldMk cId="586165917" sldId="261"/>
            <ac:spMk id="101" creationId="{DF6FB2B2-CE21-407F-B22E-302DADC2C3D3}"/>
          </ac:spMkLst>
        </pc:spChg>
        <pc:spChg chg="add mod">
          <ac:chgData name="Sadeka" userId="e14846c7-c5d4-46bc-a5ee-2d31ad62131a" providerId="ADAL" clId="{8300E43E-FF5E-41A5-BAEA-108DDFF498BD}" dt="2021-06-29T09:34:33.358" v="3048"/>
          <ac:spMkLst>
            <pc:docMk/>
            <pc:sldMk cId="586165917" sldId="261"/>
            <ac:spMk id="103" creationId="{9F2851FB-E841-4509-8A6D-A416376EA380}"/>
          </ac:spMkLst>
        </pc:spChg>
        <pc:picChg chg="add del">
          <ac:chgData name="Sadeka" userId="e14846c7-c5d4-46bc-a5ee-2d31ad62131a" providerId="ADAL" clId="{8300E43E-FF5E-41A5-BAEA-108DDFF498BD}" dt="2021-06-29T10:56:10.374" v="3700"/>
          <ac:picMkLst>
            <pc:docMk/>
            <pc:sldMk cId="586165917" sldId="261"/>
            <ac:picMk id="4" creationId="{2753EF2A-E126-4B21-AC3D-7BF4258F6DFF}"/>
          </ac:picMkLst>
        </pc:picChg>
        <pc:picChg chg="add del">
          <ac:chgData name="Sadeka" userId="e14846c7-c5d4-46bc-a5ee-2d31ad62131a" providerId="ADAL" clId="{8300E43E-FF5E-41A5-BAEA-108DDFF498BD}" dt="2021-06-29T10:56:10.374" v="3700"/>
          <ac:picMkLst>
            <pc:docMk/>
            <pc:sldMk cId="586165917" sldId="261"/>
            <ac:picMk id="5" creationId="{3BBC4FB4-19BD-4626-A293-D8411F0E28CC}"/>
          </ac:picMkLst>
        </pc:picChg>
        <pc:picChg chg="add del">
          <ac:chgData name="Sadeka" userId="e14846c7-c5d4-46bc-a5ee-2d31ad62131a" providerId="ADAL" clId="{8300E43E-FF5E-41A5-BAEA-108DDFF498BD}" dt="2021-06-25T17:52:10.740" v="535" actId="26606"/>
          <ac:picMkLst>
            <pc:docMk/>
            <pc:sldMk cId="586165917" sldId="261"/>
            <ac:picMk id="7" creationId="{2753EF2A-E126-4B21-AC3D-7BF4258F6DFF}"/>
          </ac:picMkLst>
        </pc:picChg>
        <pc:picChg chg="add del">
          <ac:chgData name="Sadeka" userId="e14846c7-c5d4-46bc-a5ee-2d31ad62131a" providerId="ADAL" clId="{8300E43E-FF5E-41A5-BAEA-108DDFF498BD}" dt="2021-06-29T10:56:10.374" v="3700"/>
          <ac:picMkLst>
            <pc:docMk/>
            <pc:sldMk cId="586165917" sldId="261"/>
            <ac:picMk id="8" creationId="{3122E102-9E03-43D3-B783-795507F4D189}"/>
          </ac:picMkLst>
        </pc:picChg>
        <pc:picChg chg="add del">
          <ac:chgData name="Sadeka" userId="e14846c7-c5d4-46bc-a5ee-2d31ad62131a" providerId="ADAL" clId="{8300E43E-FF5E-41A5-BAEA-108DDFF498BD}" dt="2021-06-25T17:52:10.740" v="535" actId="26606"/>
          <ac:picMkLst>
            <pc:docMk/>
            <pc:sldMk cId="586165917" sldId="261"/>
            <ac:picMk id="9" creationId="{3BBC4FB4-19BD-4626-A293-D8411F0E28CC}"/>
          </ac:picMkLst>
        </pc:picChg>
        <pc:picChg chg="add del">
          <ac:chgData name="Sadeka" userId="e14846c7-c5d4-46bc-a5ee-2d31ad62131a" providerId="ADAL" clId="{8300E43E-FF5E-41A5-BAEA-108DDFF498BD}" dt="2021-06-29T10:56:10.374" v="3700"/>
          <ac:picMkLst>
            <pc:docMk/>
            <pc:sldMk cId="586165917" sldId="261"/>
            <ac:picMk id="10" creationId="{6AF0C8C1-0967-4B1A-9850-8B4AF2F3F3AC}"/>
          </ac:picMkLst>
        </pc:picChg>
        <pc:picChg chg="add del">
          <ac:chgData name="Sadeka" userId="e14846c7-c5d4-46bc-a5ee-2d31ad62131a" providerId="ADAL" clId="{8300E43E-FF5E-41A5-BAEA-108DDFF498BD}" dt="2021-06-25T17:52:10.740" v="535" actId="26606"/>
          <ac:picMkLst>
            <pc:docMk/>
            <pc:sldMk cId="586165917" sldId="261"/>
            <ac:picMk id="13" creationId="{3122E102-9E03-43D3-B783-795507F4D189}"/>
          </ac:picMkLst>
        </pc:picChg>
        <pc:picChg chg="add del">
          <ac:chgData name="Sadeka" userId="e14846c7-c5d4-46bc-a5ee-2d31ad62131a" providerId="ADAL" clId="{8300E43E-FF5E-41A5-BAEA-108DDFF498BD}" dt="2021-06-25T17:52:10.740" v="535" actId="26606"/>
          <ac:picMkLst>
            <pc:docMk/>
            <pc:sldMk cId="586165917" sldId="261"/>
            <ac:picMk id="15" creationId="{6AF0C8C1-0967-4B1A-9850-8B4AF2F3F3AC}"/>
          </ac:picMkLst>
        </pc:picChg>
        <pc:picChg chg="add del">
          <ac:chgData name="Sadeka" userId="e14846c7-c5d4-46bc-a5ee-2d31ad62131a" providerId="ADAL" clId="{8300E43E-FF5E-41A5-BAEA-108DDFF498BD}" dt="2021-06-29T10:56:07.491" v="3697" actId="26606"/>
          <ac:picMkLst>
            <pc:docMk/>
            <pc:sldMk cId="586165917" sldId="261"/>
            <ac:picMk id="20" creationId="{C2192E09-EBC7-416C-B887-DFF915D7F43D}"/>
          </ac:picMkLst>
        </pc:picChg>
        <pc:picChg chg="add del">
          <ac:chgData name="Sadeka" userId="e14846c7-c5d4-46bc-a5ee-2d31ad62131a" providerId="ADAL" clId="{8300E43E-FF5E-41A5-BAEA-108DDFF498BD}" dt="2021-06-25T17:54:50.217" v="580" actId="26606"/>
          <ac:picMkLst>
            <pc:docMk/>
            <pc:sldMk cId="586165917" sldId="261"/>
            <ac:picMk id="26" creationId="{2753EF2A-E126-4B21-AC3D-7BF4258F6DFF}"/>
          </ac:picMkLst>
        </pc:picChg>
        <pc:picChg chg="add del">
          <ac:chgData name="Sadeka" userId="e14846c7-c5d4-46bc-a5ee-2d31ad62131a" providerId="ADAL" clId="{8300E43E-FF5E-41A5-BAEA-108DDFF498BD}" dt="2021-06-25T17:54:50.217" v="580" actId="26606"/>
          <ac:picMkLst>
            <pc:docMk/>
            <pc:sldMk cId="586165917" sldId="261"/>
            <ac:picMk id="28" creationId="{3BBC4FB4-19BD-4626-A293-D8411F0E28CC}"/>
          </ac:picMkLst>
        </pc:picChg>
        <pc:picChg chg="add del">
          <ac:chgData name="Sadeka" userId="e14846c7-c5d4-46bc-a5ee-2d31ad62131a" providerId="ADAL" clId="{8300E43E-FF5E-41A5-BAEA-108DDFF498BD}" dt="2021-06-25T17:54:50.217" v="580" actId="26606"/>
          <ac:picMkLst>
            <pc:docMk/>
            <pc:sldMk cId="586165917" sldId="261"/>
            <ac:picMk id="32" creationId="{3122E102-9E03-43D3-B783-795507F4D189}"/>
          </ac:picMkLst>
        </pc:picChg>
        <pc:picChg chg="add del">
          <ac:chgData name="Sadeka" userId="e14846c7-c5d4-46bc-a5ee-2d31ad62131a" providerId="ADAL" clId="{8300E43E-FF5E-41A5-BAEA-108DDFF498BD}" dt="2021-06-25T17:54:50.217" v="580" actId="26606"/>
          <ac:picMkLst>
            <pc:docMk/>
            <pc:sldMk cId="586165917" sldId="261"/>
            <ac:picMk id="34" creationId="{6AF0C8C1-0967-4B1A-9850-8B4AF2F3F3AC}"/>
          </ac:picMkLst>
        </pc:picChg>
        <pc:picChg chg="add del">
          <ac:chgData name="Sadeka" userId="e14846c7-c5d4-46bc-a5ee-2d31ad62131a" providerId="ADAL" clId="{8300E43E-FF5E-41A5-BAEA-108DDFF498BD}" dt="2021-06-25T18:02:55.860" v="781" actId="26606"/>
          <ac:picMkLst>
            <pc:docMk/>
            <pc:sldMk cId="586165917" sldId="261"/>
            <ac:picMk id="45" creationId="{2753EF2A-E126-4B21-AC3D-7BF4258F6DFF}"/>
          </ac:picMkLst>
        </pc:picChg>
        <pc:picChg chg="add del">
          <ac:chgData name="Sadeka" userId="e14846c7-c5d4-46bc-a5ee-2d31ad62131a" providerId="ADAL" clId="{8300E43E-FF5E-41A5-BAEA-108DDFF498BD}" dt="2021-06-25T18:02:55.860" v="781" actId="26606"/>
          <ac:picMkLst>
            <pc:docMk/>
            <pc:sldMk cId="586165917" sldId="261"/>
            <ac:picMk id="47" creationId="{3BBC4FB4-19BD-4626-A293-D8411F0E28CC}"/>
          </ac:picMkLst>
        </pc:picChg>
        <pc:picChg chg="add del">
          <ac:chgData name="Sadeka" userId="e14846c7-c5d4-46bc-a5ee-2d31ad62131a" providerId="ADAL" clId="{8300E43E-FF5E-41A5-BAEA-108DDFF498BD}" dt="2021-06-25T18:02:55.860" v="781" actId="26606"/>
          <ac:picMkLst>
            <pc:docMk/>
            <pc:sldMk cId="586165917" sldId="261"/>
            <ac:picMk id="51" creationId="{3122E102-9E03-43D3-B783-795507F4D189}"/>
          </ac:picMkLst>
        </pc:picChg>
        <pc:picChg chg="add del">
          <ac:chgData name="Sadeka" userId="e14846c7-c5d4-46bc-a5ee-2d31ad62131a" providerId="ADAL" clId="{8300E43E-FF5E-41A5-BAEA-108DDFF498BD}" dt="2021-06-25T18:02:55.860" v="781" actId="26606"/>
          <ac:picMkLst>
            <pc:docMk/>
            <pc:sldMk cId="586165917" sldId="261"/>
            <ac:picMk id="53" creationId="{6AF0C8C1-0967-4B1A-9850-8B4AF2F3F3AC}"/>
          </ac:picMkLst>
        </pc:picChg>
        <pc:picChg chg="add del mod">
          <ac:chgData name="Sadeka" userId="e14846c7-c5d4-46bc-a5ee-2d31ad62131a" providerId="ADAL" clId="{8300E43E-FF5E-41A5-BAEA-108DDFF498BD}" dt="2021-06-26T13:55:04.902" v="1907" actId="26606"/>
          <ac:picMkLst>
            <pc:docMk/>
            <pc:sldMk cId="586165917" sldId="261"/>
            <ac:picMk id="66" creationId="{2753EF2A-E126-4B21-AC3D-7BF4258F6DFF}"/>
          </ac:picMkLst>
        </pc:picChg>
        <pc:picChg chg="add del mod">
          <ac:chgData name="Sadeka" userId="e14846c7-c5d4-46bc-a5ee-2d31ad62131a" providerId="ADAL" clId="{8300E43E-FF5E-41A5-BAEA-108DDFF498BD}" dt="2021-06-26T13:55:04.902" v="1907" actId="26606"/>
          <ac:picMkLst>
            <pc:docMk/>
            <pc:sldMk cId="586165917" sldId="261"/>
            <ac:picMk id="68" creationId="{3BBC4FB4-19BD-4626-A293-D8411F0E28CC}"/>
          </ac:picMkLst>
        </pc:picChg>
        <pc:picChg chg="add del mod">
          <ac:chgData name="Sadeka" userId="e14846c7-c5d4-46bc-a5ee-2d31ad62131a" providerId="ADAL" clId="{8300E43E-FF5E-41A5-BAEA-108DDFF498BD}" dt="2021-06-26T13:55:04.902" v="1907" actId="26606"/>
          <ac:picMkLst>
            <pc:docMk/>
            <pc:sldMk cId="586165917" sldId="261"/>
            <ac:picMk id="72" creationId="{3122E102-9E03-43D3-B783-795507F4D189}"/>
          </ac:picMkLst>
        </pc:picChg>
        <pc:picChg chg="add del mod">
          <ac:chgData name="Sadeka" userId="e14846c7-c5d4-46bc-a5ee-2d31ad62131a" providerId="ADAL" clId="{8300E43E-FF5E-41A5-BAEA-108DDFF498BD}" dt="2021-06-26T13:55:04.902" v="1907" actId="26606"/>
          <ac:picMkLst>
            <pc:docMk/>
            <pc:sldMk cId="586165917" sldId="261"/>
            <ac:picMk id="74" creationId="{6AF0C8C1-0967-4B1A-9850-8B4AF2F3F3AC}"/>
          </ac:picMkLst>
        </pc:picChg>
        <pc:picChg chg="add mod">
          <ac:chgData name="Sadeka" userId="e14846c7-c5d4-46bc-a5ee-2d31ad62131a" providerId="ADAL" clId="{8300E43E-FF5E-41A5-BAEA-108DDFF498BD}" dt="2021-06-29T09:34:33.358" v="3048"/>
          <ac:picMkLst>
            <pc:docMk/>
            <pc:sldMk cId="586165917" sldId="261"/>
            <ac:picMk id="87" creationId="{2753EF2A-E126-4B21-AC3D-7BF4258F6DFF}"/>
          </ac:picMkLst>
        </pc:picChg>
        <pc:picChg chg="add mod">
          <ac:chgData name="Sadeka" userId="e14846c7-c5d4-46bc-a5ee-2d31ad62131a" providerId="ADAL" clId="{8300E43E-FF5E-41A5-BAEA-108DDFF498BD}" dt="2021-06-29T09:34:33.358" v="3048"/>
          <ac:picMkLst>
            <pc:docMk/>
            <pc:sldMk cId="586165917" sldId="261"/>
            <ac:picMk id="89" creationId="{3BBC4FB4-19BD-4626-A293-D8411F0E28CC}"/>
          </ac:picMkLst>
        </pc:picChg>
        <pc:picChg chg="add mod">
          <ac:chgData name="Sadeka" userId="e14846c7-c5d4-46bc-a5ee-2d31ad62131a" providerId="ADAL" clId="{8300E43E-FF5E-41A5-BAEA-108DDFF498BD}" dt="2021-06-29T09:34:33.358" v="3048"/>
          <ac:picMkLst>
            <pc:docMk/>
            <pc:sldMk cId="586165917" sldId="261"/>
            <ac:picMk id="93" creationId="{3122E102-9E03-43D3-B783-795507F4D189}"/>
          </ac:picMkLst>
        </pc:picChg>
        <pc:picChg chg="add mod">
          <ac:chgData name="Sadeka" userId="e14846c7-c5d4-46bc-a5ee-2d31ad62131a" providerId="ADAL" clId="{8300E43E-FF5E-41A5-BAEA-108DDFF498BD}" dt="2021-06-29T09:34:33.358" v="3048"/>
          <ac:picMkLst>
            <pc:docMk/>
            <pc:sldMk cId="586165917" sldId="261"/>
            <ac:picMk id="95" creationId="{6AF0C8C1-0967-4B1A-9850-8B4AF2F3F3AC}"/>
          </ac:picMkLst>
        </pc:picChg>
        <pc:cxnChg chg="add del">
          <ac:chgData name="Sadeka" userId="e14846c7-c5d4-46bc-a5ee-2d31ad62131a" providerId="ADAL" clId="{8300E43E-FF5E-41A5-BAEA-108DDFF498BD}" dt="2021-06-29T10:56:07.491" v="3697" actId="26606"/>
          <ac:cxnSpMkLst>
            <pc:docMk/>
            <pc:sldMk cId="586165917" sldId="261"/>
            <ac:cxnSpMk id="22" creationId="{2924498D-E084-44BE-A196-CFCE35564350}"/>
          </ac:cxnSpMkLst>
        </pc:cxnChg>
        <pc:cxnChg chg="add del">
          <ac:chgData name="Sadeka" userId="e14846c7-c5d4-46bc-a5ee-2d31ad62131a" providerId="ADAL" clId="{8300E43E-FF5E-41A5-BAEA-108DDFF498BD}" dt="2021-06-29T10:56:07.491" v="3697" actId="26606"/>
          <ac:cxnSpMkLst>
            <pc:docMk/>
            <pc:sldMk cId="586165917" sldId="261"/>
            <ac:cxnSpMk id="24" creationId="{3BBC7667-C352-4842-9AFD-E5C16AD002F4}"/>
          </ac:cxnSpMkLst>
        </pc:cxnChg>
        <pc:cxnChg chg="add del">
          <ac:chgData name="Sadeka" userId="e14846c7-c5d4-46bc-a5ee-2d31ad62131a" providerId="ADAL" clId="{8300E43E-FF5E-41A5-BAEA-108DDFF498BD}" dt="2021-06-29T10:56:07.491" v="3697" actId="26606"/>
          <ac:cxnSpMkLst>
            <pc:docMk/>
            <pc:sldMk cId="586165917" sldId="261"/>
            <ac:cxnSpMk id="27" creationId="{53268B1E-8861-4702-9529-5A8FB23A618F}"/>
          </ac:cxnSpMkLst>
        </pc:cxnChg>
        <pc:cxnChg chg="add del">
          <ac:chgData name="Sadeka" userId="e14846c7-c5d4-46bc-a5ee-2d31ad62131a" providerId="ADAL" clId="{8300E43E-FF5E-41A5-BAEA-108DDFF498BD}" dt="2021-06-29T10:56:07.491" v="3697" actId="26606"/>
          <ac:cxnSpMkLst>
            <pc:docMk/>
            <pc:sldMk cId="586165917" sldId="261"/>
            <ac:cxnSpMk id="29" creationId="{BC6646AE-8FD6-411E-8640-6CCB250D54FB}"/>
          </ac:cxnSpMkLst>
        </pc:cxnChg>
      </pc:sldChg>
      <pc:sldChg chg="addSp delSp modSp add mod ord setBg setClrOvrMap delDesignElem">
        <pc:chgData name="Sadeka" userId="e14846c7-c5d4-46bc-a5ee-2d31ad62131a" providerId="ADAL" clId="{8300E43E-FF5E-41A5-BAEA-108DDFF498BD}" dt="2021-06-29T23:12:42.812" v="7808"/>
        <pc:sldMkLst>
          <pc:docMk/>
          <pc:sldMk cId="3399952777" sldId="262"/>
        </pc:sldMkLst>
        <pc:spChg chg="mod">
          <ac:chgData name="Sadeka" userId="e14846c7-c5d4-46bc-a5ee-2d31ad62131a" providerId="ADAL" clId="{8300E43E-FF5E-41A5-BAEA-108DDFF498BD}" dt="2021-06-29T10:54:46.790" v="3693" actId="26606"/>
          <ac:spMkLst>
            <pc:docMk/>
            <pc:sldMk cId="3399952777" sldId="262"/>
            <ac:spMk id="2" creationId="{FE060FE3-B210-4A3F-B3B1-C6B41C002479}"/>
          </ac:spMkLst>
        </pc:spChg>
        <pc:spChg chg="add mod">
          <ac:chgData name="Sadeka" userId="e14846c7-c5d4-46bc-a5ee-2d31ad62131a" providerId="ADAL" clId="{8300E43E-FF5E-41A5-BAEA-108DDFF498BD}" dt="2021-06-29T16:14:35.084" v="5365" actId="2711"/>
          <ac:spMkLst>
            <pc:docMk/>
            <pc:sldMk cId="3399952777" sldId="262"/>
            <ac:spMk id="3" creationId="{082B7EEE-E66C-4195-B9FD-B5DD2BA44C9E}"/>
          </ac:spMkLst>
        </pc:spChg>
        <pc:spChg chg="add del">
          <ac:chgData name="Sadeka" userId="e14846c7-c5d4-46bc-a5ee-2d31ad62131a" providerId="ADAL" clId="{8300E43E-FF5E-41A5-BAEA-108DDFF498BD}" dt="2021-06-29T10:56:10.374" v="3700"/>
          <ac:spMkLst>
            <pc:docMk/>
            <pc:sldMk cId="3399952777" sldId="262"/>
            <ac:spMk id="7" creationId="{6BAB8189-D27D-423E-B154-5E4DFD3F5045}"/>
          </ac:spMkLst>
        </pc:spChg>
        <pc:spChg chg="add del mod">
          <ac:chgData name="Sadeka" userId="e14846c7-c5d4-46bc-a5ee-2d31ad62131a" providerId="ADAL" clId="{8300E43E-FF5E-41A5-BAEA-108DDFF498BD}" dt="2021-06-26T13:55:09.893" v="1908" actId="26606"/>
          <ac:spMkLst>
            <pc:docMk/>
            <pc:sldMk cId="3399952777" sldId="262"/>
            <ac:spMk id="12" creationId="{6BAB8189-D27D-423E-B154-5E4DFD3F5045}"/>
          </ac:spMkLst>
        </pc:spChg>
        <pc:spChg chg="add del">
          <ac:chgData name="Sadeka" userId="e14846c7-c5d4-46bc-a5ee-2d31ad62131a" providerId="ADAL" clId="{8300E43E-FF5E-41A5-BAEA-108DDFF498BD}" dt="2021-06-29T10:56:10.374" v="3700"/>
          <ac:spMkLst>
            <pc:docMk/>
            <pc:sldMk cId="3399952777" sldId="262"/>
            <ac:spMk id="13" creationId="{7DD20243-46C6-46E5-A705-B67ADDC8886B}"/>
          </ac:spMkLst>
        </pc:spChg>
        <pc:spChg chg="add del">
          <ac:chgData name="Sadeka" userId="e14846c7-c5d4-46bc-a5ee-2d31ad62131a" providerId="ADAL" clId="{8300E43E-FF5E-41A5-BAEA-108DDFF498BD}" dt="2021-06-29T10:56:10.374" v="3700"/>
          <ac:spMkLst>
            <pc:docMk/>
            <pc:sldMk cId="3399952777" sldId="262"/>
            <ac:spMk id="15" creationId="{74CD14DB-BB81-479F-A1FC-1C75640E9F84}"/>
          </ac:spMkLst>
        </pc:spChg>
        <pc:spChg chg="add del">
          <ac:chgData name="Sadeka" userId="e14846c7-c5d4-46bc-a5ee-2d31ad62131a" providerId="ADAL" clId="{8300E43E-FF5E-41A5-BAEA-108DDFF498BD}" dt="2021-06-29T10:56:10.374" v="3700"/>
          <ac:spMkLst>
            <pc:docMk/>
            <pc:sldMk cId="3399952777" sldId="262"/>
            <ac:spMk id="17" creationId="{C943A91B-7CA7-4592-A975-73B1BF8C4C74}"/>
          </ac:spMkLst>
        </pc:spChg>
        <pc:spChg chg="add del mod">
          <ac:chgData name="Sadeka" userId="e14846c7-c5d4-46bc-a5ee-2d31ad62131a" providerId="ADAL" clId="{8300E43E-FF5E-41A5-BAEA-108DDFF498BD}" dt="2021-06-26T13:55:09.893" v="1908" actId="26606"/>
          <ac:spMkLst>
            <pc:docMk/>
            <pc:sldMk cId="3399952777" sldId="262"/>
            <ac:spMk id="18" creationId="{7DD20243-46C6-46E5-A705-B67ADDC8886B}"/>
          </ac:spMkLst>
        </pc:spChg>
        <pc:spChg chg="add del">
          <ac:chgData name="Sadeka" userId="e14846c7-c5d4-46bc-a5ee-2d31ad62131a" providerId="ADAL" clId="{8300E43E-FF5E-41A5-BAEA-108DDFF498BD}" dt="2021-06-29T10:56:10.374" v="3700"/>
          <ac:spMkLst>
            <pc:docMk/>
            <pc:sldMk cId="3399952777" sldId="262"/>
            <ac:spMk id="19" creationId="{EC471314-E46A-414B-8D91-74880E84F187}"/>
          </ac:spMkLst>
        </pc:spChg>
        <pc:spChg chg="add del mod">
          <ac:chgData name="Sadeka" userId="e14846c7-c5d4-46bc-a5ee-2d31ad62131a" providerId="ADAL" clId="{8300E43E-FF5E-41A5-BAEA-108DDFF498BD}" dt="2021-06-26T13:55:09.893" v="1908" actId="26606"/>
          <ac:spMkLst>
            <pc:docMk/>
            <pc:sldMk cId="3399952777" sldId="262"/>
            <ac:spMk id="20" creationId="{74CD14DB-BB81-479F-A1FC-1C75640E9F84}"/>
          </ac:spMkLst>
        </pc:spChg>
        <pc:spChg chg="add del">
          <ac:chgData name="Sadeka" userId="e14846c7-c5d4-46bc-a5ee-2d31ad62131a" providerId="ADAL" clId="{8300E43E-FF5E-41A5-BAEA-108DDFF498BD}" dt="2021-06-29T10:56:10.374" v="3700"/>
          <ac:spMkLst>
            <pc:docMk/>
            <pc:sldMk cId="3399952777" sldId="262"/>
            <ac:spMk id="21" creationId="{6A681326-1C9D-44A3-A627-3871BDAE4127}"/>
          </ac:spMkLst>
        </pc:spChg>
        <pc:spChg chg="add del mod">
          <ac:chgData name="Sadeka" userId="e14846c7-c5d4-46bc-a5ee-2d31ad62131a" providerId="ADAL" clId="{8300E43E-FF5E-41A5-BAEA-108DDFF498BD}" dt="2021-06-26T13:55:09.893" v="1908" actId="26606"/>
          <ac:spMkLst>
            <pc:docMk/>
            <pc:sldMk cId="3399952777" sldId="262"/>
            <ac:spMk id="22" creationId="{C943A91B-7CA7-4592-A975-73B1BF8C4C74}"/>
          </ac:spMkLst>
        </pc:spChg>
        <pc:spChg chg="add del mod">
          <ac:chgData name="Sadeka" userId="e14846c7-c5d4-46bc-a5ee-2d31ad62131a" providerId="ADAL" clId="{8300E43E-FF5E-41A5-BAEA-108DDFF498BD}" dt="2021-06-26T13:55:09.893" v="1908" actId="26606"/>
          <ac:spMkLst>
            <pc:docMk/>
            <pc:sldMk cId="3399952777" sldId="262"/>
            <ac:spMk id="24" creationId="{EC471314-E46A-414B-8D91-74880E84F187}"/>
          </ac:spMkLst>
        </pc:spChg>
        <pc:spChg chg="add del mod">
          <ac:chgData name="Sadeka" userId="e14846c7-c5d4-46bc-a5ee-2d31ad62131a" providerId="ADAL" clId="{8300E43E-FF5E-41A5-BAEA-108DDFF498BD}" dt="2021-06-26T13:55:09.893" v="1908" actId="26606"/>
          <ac:spMkLst>
            <pc:docMk/>
            <pc:sldMk cId="3399952777" sldId="262"/>
            <ac:spMk id="26" creationId="{6A681326-1C9D-44A3-A627-3871BDAE4127}"/>
          </ac:spMkLst>
        </pc:spChg>
        <pc:spChg chg="add mod">
          <ac:chgData name="Sadeka" userId="e14846c7-c5d4-46bc-a5ee-2d31ad62131a" providerId="ADAL" clId="{8300E43E-FF5E-41A5-BAEA-108DDFF498BD}" dt="2021-06-29T09:34:33.358" v="3048"/>
          <ac:spMkLst>
            <pc:docMk/>
            <pc:sldMk cId="3399952777" sldId="262"/>
            <ac:spMk id="35" creationId="{6BAB8189-D27D-423E-B154-5E4DFD3F5045}"/>
          </ac:spMkLst>
        </pc:spChg>
        <pc:spChg chg="add mod">
          <ac:chgData name="Sadeka" userId="e14846c7-c5d4-46bc-a5ee-2d31ad62131a" providerId="ADAL" clId="{8300E43E-FF5E-41A5-BAEA-108DDFF498BD}" dt="2021-06-29T09:34:33.358" v="3048"/>
          <ac:spMkLst>
            <pc:docMk/>
            <pc:sldMk cId="3399952777" sldId="262"/>
            <ac:spMk id="41" creationId="{7DD20243-46C6-46E5-A705-B67ADDC8886B}"/>
          </ac:spMkLst>
        </pc:spChg>
        <pc:spChg chg="add mod">
          <ac:chgData name="Sadeka" userId="e14846c7-c5d4-46bc-a5ee-2d31ad62131a" providerId="ADAL" clId="{8300E43E-FF5E-41A5-BAEA-108DDFF498BD}" dt="2021-06-29T09:34:33.358" v="3048"/>
          <ac:spMkLst>
            <pc:docMk/>
            <pc:sldMk cId="3399952777" sldId="262"/>
            <ac:spMk id="43" creationId="{74CD14DB-BB81-479F-A1FC-1C75640E9F84}"/>
          </ac:spMkLst>
        </pc:spChg>
        <pc:spChg chg="add mod">
          <ac:chgData name="Sadeka" userId="e14846c7-c5d4-46bc-a5ee-2d31ad62131a" providerId="ADAL" clId="{8300E43E-FF5E-41A5-BAEA-108DDFF498BD}" dt="2021-06-29T09:34:33.358" v="3048"/>
          <ac:spMkLst>
            <pc:docMk/>
            <pc:sldMk cId="3399952777" sldId="262"/>
            <ac:spMk id="45" creationId="{C943A91B-7CA7-4592-A975-73B1BF8C4C74}"/>
          </ac:spMkLst>
        </pc:spChg>
        <pc:spChg chg="add mod">
          <ac:chgData name="Sadeka" userId="e14846c7-c5d4-46bc-a5ee-2d31ad62131a" providerId="ADAL" clId="{8300E43E-FF5E-41A5-BAEA-108DDFF498BD}" dt="2021-06-29T09:34:33.358" v="3048"/>
          <ac:spMkLst>
            <pc:docMk/>
            <pc:sldMk cId="3399952777" sldId="262"/>
            <ac:spMk id="47" creationId="{EC471314-E46A-414B-8D91-74880E84F187}"/>
          </ac:spMkLst>
        </pc:spChg>
        <pc:spChg chg="add mod">
          <ac:chgData name="Sadeka" userId="e14846c7-c5d4-46bc-a5ee-2d31ad62131a" providerId="ADAL" clId="{8300E43E-FF5E-41A5-BAEA-108DDFF498BD}" dt="2021-06-29T09:34:33.358" v="3048"/>
          <ac:spMkLst>
            <pc:docMk/>
            <pc:sldMk cId="3399952777" sldId="262"/>
            <ac:spMk id="49" creationId="{6A681326-1C9D-44A3-A627-3871BDAE4127}"/>
          </ac:spMkLst>
        </pc:spChg>
        <pc:spChg chg="add del">
          <ac:chgData name="Sadeka" userId="e14846c7-c5d4-46bc-a5ee-2d31ad62131a" providerId="ADAL" clId="{8300E43E-FF5E-41A5-BAEA-108DDFF498BD}" dt="2021-06-29T10:54:46.790" v="3693" actId="26606"/>
          <ac:spMkLst>
            <pc:docMk/>
            <pc:sldMk cId="3399952777" sldId="262"/>
            <ac:spMk id="52" creationId="{4E7CA534-C00D-4395-B324-C66C955E5310}"/>
          </ac:spMkLst>
        </pc:spChg>
        <pc:spChg chg="add del">
          <ac:chgData name="Sadeka" userId="e14846c7-c5d4-46bc-a5ee-2d31ad62131a" providerId="ADAL" clId="{8300E43E-FF5E-41A5-BAEA-108DDFF498BD}" dt="2021-06-29T10:54:46.790" v="3693" actId="26606"/>
          <ac:spMkLst>
            <pc:docMk/>
            <pc:sldMk cId="3399952777" sldId="262"/>
            <ac:spMk id="53" creationId="{324E43EB-867C-4B35-9A5C-E435157C7297}"/>
          </ac:spMkLst>
        </pc:spChg>
        <pc:grpChg chg="add del">
          <ac:chgData name="Sadeka" userId="e14846c7-c5d4-46bc-a5ee-2d31ad62131a" providerId="ADAL" clId="{8300E43E-FF5E-41A5-BAEA-108DDFF498BD}" dt="2021-06-29T10:54:46.790" v="3693" actId="26606"/>
          <ac:grpSpMkLst>
            <pc:docMk/>
            <pc:sldMk cId="3399952777" sldId="262"/>
            <ac:grpSpMk id="23" creationId="{01B1A260-8A72-4E08-82CC-DB3DB0A49F35}"/>
          </ac:grpSpMkLst>
        </pc:grpChg>
        <pc:grpChg chg="add del">
          <ac:chgData name="Sadeka" userId="e14846c7-c5d4-46bc-a5ee-2d31ad62131a" providerId="ADAL" clId="{8300E43E-FF5E-41A5-BAEA-108DDFF498BD}" dt="2021-06-29T10:54:46.790" v="3693" actId="26606"/>
          <ac:grpSpMkLst>
            <pc:docMk/>
            <pc:sldMk cId="3399952777" sldId="262"/>
            <ac:grpSpMk id="34" creationId="{65779281-7937-47A5-9678-B6FDAD972AD3}"/>
          </ac:grpSpMkLst>
        </pc:grpChg>
        <pc:picChg chg="add del">
          <ac:chgData name="Sadeka" userId="e14846c7-c5d4-46bc-a5ee-2d31ad62131a" providerId="ADAL" clId="{8300E43E-FF5E-41A5-BAEA-108DDFF498BD}" dt="2021-06-29T10:56:10.374" v="3700"/>
          <ac:picMkLst>
            <pc:docMk/>
            <pc:sldMk cId="3399952777" sldId="262"/>
            <ac:picMk id="5" creationId="{2753EF2A-E126-4B21-AC3D-7BF4258F6DFF}"/>
          </ac:picMkLst>
        </pc:picChg>
        <pc:picChg chg="add del">
          <ac:chgData name="Sadeka" userId="e14846c7-c5d4-46bc-a5ee-2d31ad62131a" providerId="ADAL" clId="{8300E43E-FF5E-41A5-BAEA-108DDFF498BD}" dt="2021-06-29T10:56:10.374" v="3700"/>
          <ac:picMkLst>
            <pc:docMk/>
            <pc:sldMk cId="3399952777" sldId="262"/>
            <ac:picMk id="6" creationId="{3BBC4FB4-19BD-4626-A293-D8411F0E28CC}"/>
          </ac:picMkLst>
        </pc:picChg>
        <pc:picChg chg="add del mod">
          <ac:chgData name="Sadeka" userId="e14846c7-c5d4-46bc-a5ee-2d31ad62131a" providerId="ADAL" clId="{8300E43E-FF5E-41A5-BAEA-108DDFF498BD}" dt="2021-06-26T13:55:09.893" v="1908" actId="26606"/>
          <ac:picMkLst>
            <pc:docMk/>
            <pc:sldMk cId="3399952777" sldId="262"/>
            <ac:picMk id="8" creationId="{2753EF2A-E126-4B21-AC3D-7BF4258F6DFF}"/>
          </ac:picMkLst>
        </pc:picChg>
        <pc:picChg chg="add del">
          <ac:chgData name="Sadeka" userId="e14846c7-c5d4-46bc-a5ee-2d31ad62131a" providerId="ADAL" clId="{8300E43E-FF5E-41A5-BAEA-108DDFF498BD}" dt="2021-06-29T10:56:10.374" v="3700"/>
          <ac:picMkLst>
            <pc:docMk/>
            <pc:sldMk cId="3399952777" sldId="262"/>
            <ac:picMk id="9" creationId="{3122E102-9E03-43D3-B783-795507F4D189}"/>
          </ac:picMkLst>
        </pc:picChg>
        <pc:picChg chg="add del mod">
          <ac:chgData name="Sadeka" userId="e14846c7-c5d4-46bc-a5ee-2d31ad62131a" providerId="ADAL" clId="{8300E43E-FF5E-41A5-BAEA-108DDFF498BD}" dt="2021-06-26T13:55:09.893" v="1908" actId="26606"/>
          <ac:picMkLst>
            <pc:docMk/>
            <pc:sldMk cId="3399952777" sldId="262"/>
            <ac:picMk id="10" creationId="{3BBC4FB4-19BD-4626-A293-D8411F0E28CC}"/>
          </ac:picMkLst>
        </pc:picChg>
        <pc:picChg chg="add del">
          <ac:chgData name="Sadeka" userId="e14846c7-c5d4-46bc-a5ee-2d31ad62131a" providerId="ADAL" clId="{8300E43E-FF5E-41A5-BAEA-108DDFF498BD}" dt="2021-06-29T10:56:10.374" v="3700"/>
          <ac:picMkLst>
            <pc:docMk/>
            <pc:sldMk cId="3399952777" sldId="262"/>
            <ac:picMk id="11" creationId="{6AF0C8C1-0967-4B1A-9850-8B4AF2F3F3AC}"/>
          </ac:picMkLst>
        </pc:picChg>
        <pc:picChg chg="add del mod">
          <ac:chgData name="Sadeka" userId="e14846c7-c5d4-46bc-a5ee-2d31ad62131a" providerId="ADAL" clId="{8300E43E-FF5E-41A5-BAEA-108DDFF498BD}" dt="2021-06-26T13:55:09.893" v="1908" actId="26606"/>
          <ac:picMkLst>
            <pc:docMk/>
            <pc:sldMk cId="3399952777" sldId="262"/>
            <ac:picMk id="14" creationId="{3122E102-9E03-43D3-B783-795507F4D189}"/>
          </ac:picMkLst>
        </pc:picChg>
        <pc:picChg chg="add del mod">
          <ac:chgData name="Sadeka" userId="e14846c7-c5d4-46bc-a5ee-2d31ad62131a" providerId="ADAL" clId="{8300E43E-FF5E-41A5-BAEA-108DDFF498BD}" dt="2021-06-26T13:55:09.893" v="1908" actId="26606"/>
          <ac:picMkLst>
            <pc:docMk/>
            <pc:sldMk cId="3399952777" sldId="262"/>
            <ac:picMk id="16" creationId="{6AF0C8C1-0967-4B1A-9850-8B4AF2F3F3AC}"/>
          </ac:picMkLst>
        </pc:picChg>
        <pc:picChg chg="add mod">
          <ac:chgData name="Sadeka" userId="e14846c7-c5d4-46bc-a5ee-2d31ad62131a" providerId="ADAL" clId="{8300E43E-FF5E-41A5-BAEA-108DDFF498BD}" dt="2021-06-29T09:34:33.358" v="3048"/>
          <ac:picMkLst>
            <pc:docMk/>
            <pc:sldMk cId="3399952777" sldId="262"/>
            <ac:picMk id="31" creationId="{2753EF2A-E126-4B21-AC3D-7BF4258F6DFF}"/>
          </ac:picMkLst>
        </pc:picChg>
        <pc:picChg chg="add mod">
          <ac:chgData name="Sadeka" userId="e14846c7-c5d4-46bc-a5ee-2d31ad62131a" providerId="ADAL" clId="{8300E43E-FF5E-41A5-BAEA-108DDFF498BD}" dt="2021-06-29T09:34:33.358" v="3048"/>
          <ac:picMkLst>
            <pc:docMk/>
            <pc:sldMk cId="3399952777" sldId="262"/>
            <ac:picMk id="33" creationId="{3BBC4FB4-19BD-4626-A293-D8411F0E28CC}"/>
          </ac:picMkLst>
        </pc:picChg>
        <pc:picChg chg="add mod">
          <ac:chgData name="Sadeka" userId="e14846c7-c5d4-46bc-a5ee-2d31ad62131a" providerId="ADAL" clId="{8300E43E-FF5E-41A5-BAEA-108DDFF498BD}" dt="2021-06-29T09:34:33.358" v="3048"/>
          <ac:picMkLst>
            <pc:docMk/>
            <pc:sldMk cId="3399952777" sldId="262"/>
            <ac:picMk id="37" creationId="{3122E102-9E03-43D3-B783-795507F4D189}"/>
          </ac:picMkLst>
        </pc:picChg>
        <pc:picChg chg="add mod">
          <ac:chgData name="Sadeka" userId="e14846c7-c5d4-46bc-a5ee-2d31ad62131a" providerId="ADAL" clId="{8300E43E-FF5E-41A5-BAEA-108DDFF498BD}" dt="2021-06-29T09:34:33.358" v="3048"/>
          <ac:picMkLst>
            <pc:docMk/>
            <pc:sldMk cId="3399952777" sldId="262"/>
            <ac:picMk id="39" creationId="{6AF0C8C1-0967-4B1A-9850-8B4AF2F3F3AC}"/>
          </ac:picMkLst>
        </pc:picChg>
      </pc:sldChg>
      <pc:sldChg chg="new del mod setBg chgLayout">
        <pc:chgData name="Sadeka" userId="e14846c7-c5d4-46bc-a5ee-2d31ad62131a" providerId="ADAL" clId="{8300E43E-FF5E-41A5-BAEA-108DDFF498BD}" dt="2021-06-26T12:55:38.318" v="1508" actId="680"/>
        <pc:sldMkLst>
          <pc:docMk/>
          <pc:sldMk cId="559042926" sldId="263"/>
        </pc:sldMkLst>
      </pc:sldChg>
      <pc:sldChg chg="delSp modSp new del mod">
        <pc:chgData name="Sadeka" userId="e14846c7-c5d4-46bc-a5ee-2d31ad62131a" providerId="ADAL" clId="{8300E43E-FF5E-41A5-BAEA-108DDFF498BD}" dt="2021-06-25T18:28:36.539" v="1184" actId="47"/>
        <pc:sldMkLst>
          <pc:docMk/>
          <pc:sldMk cId="957468715" sldId="263"/>
        </pc:sldMkLst>
        <pc:spChg chg="mod">
          <ac:chgData name="Sadeka" userId="e14846c7-c5d4-46bc-a5ee-2d31ad62131a" providerId="ADAL" clId="{8300E43E-FF5E-41A5-BAEA-108DDFF498BD}" dt="2021-06-25T18:15:27.602" v="1064" actId="20577"/>
          <ac:spMkLst>
            <pc:docMk/>
            <pc:sldMk cId="957468715" sldId="263"/>
            <ac:spMk id="2" creationId="{5E20C1A6-B546-41F8-AC87-F1F7862B94A3}"/>
          </ac:spMkLst>
        </pc:spChg>
        <pc:spChg chg="del">
          <ac:chgData name="Sadeka" userId="e14846c7-c5d4-46bc-a5ee-2d31ad62131a" providerId="ADAL" clId="{8300E43E-FF5E-41A5-BAEA-108DDFF498BD}" dt="2021-06-25T18:28:34.105" v="1183" actId="478"/>
          <ac:spMkLst>
            <pc:docMk/>
            <pc:sldMk cId="957468715" sldId="263"/>
            <ac:spMk id="4" creationId="{830C713A-FA6B-472F-80B7-6AF5A0618935}"/>
          </ac:spMkLst>
        </pc:spChg>
      </pc:sldChg>
      <pc:sldChg chg="addSp delSp modSp new add del mod setBg modNotes">
        <pc:chgData name="Sadeka" userId="e14846c7-c5d4-46bc-a5ee-2d31ad62131a" providerId="ADAL" clId="{8300E43E-FF5E-41A5-BAEA-108DDFF498BD}" dt="2021-06-29T23:19:37.057" v="8180" actId="207"/>
        <pc:sldMkLst>
          <pc:docMk/>
          <pc:sldMk cId="1013509421" sldId="263"/>
        </pc:sldMkLst>
        <pc:spChg chg="add del mod">
          <ac:chgData name="Sadeka" userId="e14846c7-c5d4-46bc-a5ee-2d31ad62131a" providerId="ADAL" clId="{8300E43E-FF5E-41A5-BAEA-108DDFF498BD}" dt="2021-06-29T23:16:36.176" v="8136" actId="6549"/>
          <ac:spMkLst>
            <pc:docMk/>
            <pc:sldMk cId="1013509421" sldId="263"/>
            <ac:spMk id="2" creationId="{C28A2002-6816-4E39-A96B-C51AE666648A}"/>
          </ac:spMkLst>
        </pc:spChg>
        <pc:spChg chg="add del mod">
          <ac:chgData name="Sadeka" userId="e14846c7-c5d4-46bc-a5ee-2d31ad62131a" providerId="ADAL" clId="{8300E43E-FF5E-41A5-BAEA-108DDFF498BD}" dt="2021-06-26T13:00:44.409" v="1553" actId="478"/>
          <ac:spMkLst>
            <pc:docMk/>
            <pc:sldMk cId="1013509421" sldId="263"/>
            <ac:spMk id="3" creationId="{5F38D9EC-3996-46FF-B368-259D274A5C60}"/>
          </ac:spMkLst>
        </pc:spChg>
        <pc:spChg chg="add del mod">
          <ac:chgData name="Sadeka" userId="e14846c7-c5d4-46bc-a5ee-2d31ad62131a" providerId="ADAL" clId="{8300E43E-FF5E-41A5-BAEA-108DDFF498BD}" dt="2021-06-26T13:00:46.220" v="1554" actId="478"/>
          <ac:spMkLst>
            <pc:docMk/>
            <pc:sldMk cId="1013509421" sldId="263"/>
            <ac:spMk id="4" creationId="{C205039D-4B31-4408-B04E-849FFD28329E}"/>
          </ac:spMkLst>
        </pc:spChg>
        <pc:spChg chg="add mod">
          <ac:chgData name="Sadeka" userId="e14846c7-c5d4-46bc-a5ee-2d31ad62131a" providerId="ADAL" clId="{8300E43E-FF5E-41A5-BAEA-108DDFF498BD}" dt="2021-06-29T23:19:37.057" v="8180" actId="207"/>
          <ac:spMkLst>
            <pc:docMk/>
            <pc:sldMk cId="1013509421" sldId="263"/>
            <ac:spMk id="5" creationId="{368A0B93-7970-4797-9054-6150343B1F69}"/>
          </ac:spMkLst>
        </pc:spChg>
        <pc:spChg chg="add del mod">
          <ac:chgData name="Sadeka" userId="e14846c7-c5d4-46bc-a5ee-2d31ad62131a" providerId="ADAL" clId="{8300E43E-FF5E-41A5-BAEA-108DDFF498BD}" dt="2021-06-26T13:00:42.858" v="1552" actId="478"/>
          <ac:spMkLst>
            <pc:docMk/>
            <pc:sldMk cId="1013509421" sldId="263"/>
            <ac:spMk id="5" creationId="{E627B3B5-FF4B-4199-881C-F0B897638CBA}"/>
          </ac:spMkLst>
        </pc:spChg>
        <pc:spChg chg="add del mod">
          <ac:chgData name="Sadeka" userId="e14846c7-c5d4-46bc-a5ee-2d31ad62131a" providerId="ADAL" clId="{8300E43E-FF5E-41A5-BAEA-108DDFF498BD}" dt="2021-06-25T18:57:26.634" v="1429" actId="478"/>
          <ac:spMkLst>
            <pc:docMk/>
            <pc:sldMk cId="1013509421" sldId="263"/>
            <ac:spMk id="6" creationId="{7CE94C37-E152-4668-9983-150BCE0ECD9E}"/>
          </ac:spMkLst>
        </pc:spChg>
        <pc:spChg chg="add del mod">
          <ac:chgData name="Sadeka" userId="e14846c7-c5d4-46bc-a5ee-2d31ad62131a" providerId="ADAL" clId="{8300E43E-FF5E-41A5-BAEA-108DDFF498BD}" dt="2021-06-29T23:16:37.278" v="8138"/>
          <ac:spMkLst>
            <pc:docMk/>
            <pc:sldMk cId="1013509421" sldId="263"/>
            <ac:spMk id="11" creationId="{284E9CBC-766E-4743-87D2-F39261B8C3FF}"/>
          </ac:spMkLst>
        </pc:spChg>
        <pc:spChg chg="add del mod">
          <ac:chgData name="Sadeka" userId="e14846c7-c5d4-46bc-a5ee-2d31ad62131a" providerId="ADAL" clId="{8300E43E-FF5E-41A5-BAEA-108DDFF498BD}" dt="2021-06-26T12:59:24.395" v="1544" actId="478"/>
          <ac:spMkLst>
            <pc:docMk/>
            <pc:sldMk cId="1013509421" sldId="263"/>
            <ac:spMk id="11" creationId="{F81ECD03-5392-482C-8EEB-37B9E26AF839}"/>
          </ac:spMkLst>
        </pc:spChg>
        <pc:spChg chg="add del mod">
          <ac:chgData name="Sadeka" userId="e14846c7-c5d4-46bc-a5ee-2d31ad62131a" providerId="ADAL" clId="{8300E43E-FF5E-41A5-BAEA-108DDFF498BD}" dt="2021-06-26T12:49:52.647" v="1493" actId="767"/>
          <ac:spMkLst>
            <pc:docMk/>
            <pc:sldMk cId="1013509421" sldId="263"/>
            <ac:spMk id="12" creationId="{5BA50004-4FF5-4A4D-A9FE-FAB11C12C57D}"/>
          </ac:spMkLst>
        </pc:spChg>
        <pc:spChg chg="add mod">
          <ac:chgData name="Sadeka" userId="e14846c7-c5d4-46bc-a5ee-2d31ad62131a" providerId="ADAL" clId="{8300E43E-FF5E-41A5-BAEA-108DDFF498BD}" dt="2021-06-29T09:59:27.246" v="3082" actId="207"/>
          <ac:spMkLst>
            <pc:docMk/>
            <pc:sldMk cId="1013509421" sldId="263"/>
            <ac:spMk id="14" creationId="{989635B7-F176-4E19-8DD2-6B81754294D9}"/>
          </ac:spMkLst>
        </pc:spChg>
        <pc:spChg chg="add del mod">
          <ac:chgData name="Sadeka" userId="e14846c7-c5d4-46bc-a5ee-2d31ad62131a" providerId="ADAL" clId="{8300E43E-FF5E-41A5-BAEA-108DDFF498BD}" dt="2021-06-29T14:10:52.914" v="3828" actId="207"/>
          <ac:spMkLst>
            <pc:docMk/>
            <pc:sldMk cId="1013509421" sldId="263"/>
            <ac:spMk id="15" creationId="{2978CAC0-D356-4E8C-831F-37B2CF126C2D}"/>
          </ac:spMkLst>
        </pc:spChg>
        <pc:spChg chg="add del mod">
          <ac:chgData name="Sadeka" userId="e14846c7-c5d4-46bc-a5ee-2d31ad62131a" providerId="ADAL" clId="{8300E43E-FF5E-41A5-BAEA-108DDFF498BD}" dt="2021-06-26T13:20:04.005" v="1767" actId="21"/>
          <ac:spMkLst>
            <pc:docMk/>
            <pc:sldMk cId="1013509421" sldId="263"/>
            <ac:spMk id="16" creationId="{1EB69ECF-556B-4F05-88CE-CC97A865834D}"/>
          </ac:spMkLst>
        </pc:spChg>
        <pc:spChg chg="add del mod">
          <ac:chgData name="Sadeka" userId="e14846c7-c5d4-46bc-a5ee-2d31ad62131a" providerId="ADAL" clId="{8300E43E-FF5E-41A5-BAEA-108DDFF498BD}" dt="2021-06-26T13:12:50.604" v="1665" actId="478"/>
          <ac:spMkLst>
            <pc:docMk/>
            <pc:sldMk cId="1013509421" sldId="263"/>
            <ac:spMk id="17" creationId="{1AAA4119-C93B-491C-A3E8-560663C00BC3}"/>
          </ac:spMkLst>
        </pc:spChg>
        <pc:spChg chg="add del">
          <ac:chgData name="Sadeka" userId="e14846c7-c5d4-46bc-a5ee-2d31ad62131a" providerId="ADAL" clId="{8300E43E-FF5E-41A5-BAEA-108DDFF498BD}" dt="2021-06-26T13:13:27.932" v="1667" actId="11529"/>
          <ac:spMkLst>
            <pc:docMk/>
            <pc:sldMk cId="1013509421" sldId="263"/>
            <ac:spMk id="18" creationId="{E220AD23-7128-49B4-AAFD-3C7E133CEB87}"/>
          </ac:spMkLst>
        </pc:spChg>
        <pc:spChg chg="add del mod ord">
          <ac:chgData name="Sadeka" userId="e14846c7-c5d4-46bc-a5ee-2d31ad62131a" providerId="ADAL" clId="{8300E43E-FF5E-41A5-BAEA-108DDFF498BD}" dt="2021-06-29T09:35:08.574" v="3054"/>
          <ac:spMkLst>
            <pc:docMk/>
            <pc:sldMk cId="1013509421" sldId="263"/>
            <ac:spMk id="19" creationId="{830D5F1A-092B-4370-BF04-EC0ECC1CE5CB}"/>
          </ac:spMkLst>
        </pc:spChg>
        <pc:spChg chg="add del mod">
          <ac:chgData name="Sadeka" userId="e14846c7-c5d4-46bc-a5ee-2d31ad62131a" providerId="ADAL" clId="{8300E43E-FF5E-41A5-BAEA-108DDFF498BD}" dt="2021-06-29T23:08:21.290" v="7671" actId="478"/>
          <ac:spMkLst>
            <pc:docMk/>
            <pc:sldMk cId="1013509421" sldId="263"/>
            <ac:spMk id="21" creationId="{A5EC0B68-991B-4065-A5FA-4057DAB7BD0C}"/>
          </ac:spMkLst>
        </pc:spChg>
        <pc:spChg chg="add mod">
          <ac:chgData name="Sadeka" userId="e14846c7-c5d4-46bc-a5ee-2d31ad62131a" providerId="ADAL" clId="{8300E43E-FF5E-41A5-BAEA-108DDFF498BD}" dt="2021-06-29T09:35:08.574" v="3054"/>
          <ac:spMkLst>
            <pc:docMk/>
            <pc:sldMk cId="1013509421" sldId="263"/>
            <ac:spMk id="22" creationId="{681954BA-9574-4DEF-A772-EFECC1178746}"/>
          </ac:spMkLst>
        </pc:spChg>
        <pc:graphicFrameChg chg="add del mod modGraphic">
          <ac:chgData name="Sadeka" userId="e14846c7-c5d4-46bc-a5ee-2d31ad62131a" providerId="ADAL" clId="{8300E43E-FF5E-41A5-BAEA-108DDFF498BD}" dt="2021-06-26T12:59:08.861" v="1531" actId="3680"/>
          <ac:graphicFrameMkLst>
            <pc:docMk/>
            <pc:sldMk cId="1013509421" sldId="263"/>
            <ac:graphicFrameMk id="13" creationId="{51C6F61E-0BD5-4FB4-904F-C88B899E4BBD}"/>
          </ac:graphicFrameMkLst>
        </pc:graphicFrameChg>
        <pc:picChg chg="add del mod">
          <ac:chgData name="Sadeka" userId="e14846c7-c5d4-46bc-a5ee-2d31ad62131a" providerId="ADAL" clId="{8300E43E-FF5E-41A5-BAEA-108DDFF498BD}" dt="2021-06-29T23:01:38.379" v="7295" actId="478"/>
          <ac:picMkLst>
            <pc:docMk/>
            <pc:sldMk cId="1013509421" sldId="263"/>
            <ac:picMk id="4" creationId="{4BEB2587-C1E7-4164-8037-0CF21A211784}"/>
          </ac:picMkLst>
        </pc:picChg>
        <pc:picChg chg="add del mod">
          <ac:chgData name="Sadeka" userId="e14846c7-c5d4-46bc-a5ee-2d31ad62131a" providerId="ADAL" clId="{8300E43E-FF5E-41A5-BAEA-108DDFF498BD}" dt="2021-06-26T12:39:09.410" v="1439" actId="931"/>
          <ac:picMkLst>
            <pc:docMk/>
            <pc:sldMk cId="1013509421" sldId="263"/>
            <ac:picMk id="8" creationId="{3E4F6663-705D-41E7-87BA-8D73416BBD85}"/>
          </ac:picMkLst>
        </pc:picChg>
        <pc:picChg chg="add del mod">
          <ac:chgData name="Sadeka" userId="e14846c7-c5d4-46bc-a5ee-2d31ad62131a" providerId="ADAL" clId="{8300E43E-FF5E-41A5-BAEA-108DDFF498BD}" dt="2021-06-26T12:41:48.228" v="1452" actId="931"/>
          <ac:picMkLst>
            <pc:docMk/>
            <pc:sldMk cId="1013509421" sldId="263"/>
            <ac:picMk id="10" creationId="{FD3D91B8-F3D8-43F0-964D-AD233DBA0308}"/>
          </ac:picMkLst>
        </pc:picChg>
        <pc:picChg chg="add del mod">
          <ac:chgData name="Sadeka" userId="e14846c7-c5d4-46bc-a5ee-2d31ad62131a" providerId="ADAL" clId="{8300E43E-FF5E-41A5-BAEA-108DDFF498BD}" dt="2021-06-26T13:20:40.770" v="1771"/>
          <ac:picMkLst>
            <pc:docMk/>
            <pc:sldMk cId="1013509421" sldId="263"/>
            <ac:picMk id="20" creationId="{8BD37178-8987-45ED-80BF-2B6EDE97A91B}"/>
          </ac:picMkLst>
        </pc:picChg>
      </pc:sldChg>
      <pc:sldChg chg="modSp new del">
        <pc:chgData name="Sadeka" userId="e14846c7-c5d4-46bc-a5ee-2d31ad62131a" providerId="ADAL" clId="{8300E43E-FF5E-41A5-BAEA-108DDFF498BD}" dt="2021-06-25T18:30:26.103" v="1191" actId="47"/>
        <pc:sldMkLst>
          <pc:docMk/>
          <pc:sldMk cId="1301032728" sldId="263"/>
        </pc:sldMkLst>
        <pc:spChg chg="mod">
          <ac:chgData name="Sadeka" userId="e14846c7-c5d4-46bc-a5ee-2d31ad62131a" providerId="ADAL" clId="{8300E43E-FF5E-41A5-BAEA-108DDFF498BD}" dt="2021-06-25T18:30:16.938" v="1190"/>
          <ac:spMkLst>
            <pc:docMk/>
            <pc:sldMk cId="1301032728" sldId="263"/>
            <ac:spMk id="2" creationId="{250A7FFD-F1CD-4EA5-9E4E-849F9F926AC2}"/>
          </ac:spMkLst>
        </pc:spChg>
      </pc:sldChg>
      <pc:sldChg chg="addSp delSp modSp new del mod setBg setClrOvrMap">
        <pc:chgData name="Sadeka" userId="e14846c7-c5d4-46bc-a5ee-2d31ad62131a" providerId="ADAL" clId="{8300E43E-FF5E-41A5-BAEA-108DDFF498BD}" dt="2021-06-25T18:45:23.498" v="1298" actId="47"/>
        <pc:sldMkLst>
          <pc:docMk/>
          <pc:sldMk cId="1589532476" sldId="263"/>
        </pc:sldMkLst>
        <pc:spChg chg="add del mod">
          <ac:chgData name="Sadeka" userId="e14846c7-c5d4-46bc-a5ee-2d31ad62131a" providerId="ADAL" clId="{8300E43E-FF5E-41A5-BAEA-108DDFF498BD}" dt="2021-06-25T18:36:55.787" v="1242" actId="11529"/>
          <ac:spMkLst>
            <pc:docMk/>
            <pc:sldMk cId="1589532476" sldId="263"/>
            <ac:spMk id="2" creationId="{4ED601B0-A245-4492-BB36-D6C03E484887}"/>
          </ac:spMkLst>
        </pc:spChg>
        <pc:spChg chg="add del">
          <ac:chgData name="Sadeka" userId="e14846c7-c5d4-46bc-a5ee-2d31ad62131a" providerId="ADAL" clId="{8300E43E-FF5E-41A5-BAEA-108DDFF498BD}" dt="2021-06-25T18:34:51.464" v="1197" actId="11529"/>
          <ac:spMkLst>
            <pc:docMk/>
            <pc:sldMk cId="1589532476" sldId="263"/>
            <ac:spMk id="3" creationId="{D66D0C3D-F088-478A-AF46-98977DEB0C80}"/>
          </ac:spMkLst>
        </pc:spChg>
        <pc:spChg chg="add del">
          <ac:chgData name="Sadeka" userId="e14846c7-c5d4-46bc-a5ee-2d31ad62131a" providerId="ADAL" clId="{8300E43E-FF5E-41A5-BAEA-108DDFF498BD}" dt="2021-06-25T18:34:56.793" v="1201" actId="11529"/>
          <ac:spMkLst>
            <pc:docMk/>
            <pc:sldMk cId="1589532476" sldId="263"/>
            <ac:spMk id="4" creationId="{40EB3DD3-1B4E-45D7-AC03-D676FB23F0B5}"/>
          </ac:spMkLst>
        </pc:spChg>
        <pc:spChg chg="add del">
          <ac:chgData name="Sadeka" userId="e14846c7-c5d4-46bc-a5ee-2d31ad62131a" providerId="ADAL" clId="{8300E43E-FF5E-41A5-BAEA-108DDFF498BD}" dt="2021-06-25T18:34:55.315" v="1200" actId="11529"/>
          <ac:spMkLst>
            <pc:docMk/>
            <pc:sldMk cId="1589532476" sldId="263"/>
            <ac:spMk id="5" creationId="{22CF6118-4CE4-4A10-A5C9-A4C5C5A53EF6}"/>
          </ac:spMkLst>
        </pc:spChg>
        <pc:spChg chg="add del">
          <ac:chgData name="Sadeka" userId="e14846c7-c5d4-46bc-a5ee-2d31ad62131a" providerId="ADAL" clId="{8300E43E-FF5E-41A5-BAEA-108DDFF498BD}" dt="2021-06-25T18:35:00.908" v="1203" actId="11529"/>
          <ac:spMkLst>
            <pc:docMk/>
            <pc:sldMk cId="1589532476" sldId="263"/>
            <ac:spMk id="6" creationId="{1EAC2798-ABC4-4D9C-B715-394074F451EB}"/>
          </ac:spMkLst>
        </pc:spChg>
        <pc:spChg chg="add del mod">
          <ac:chgData name="Sadeka" userId="e14846c7-c5d4-46bc-a5ee-2d31ad62131a" providerId="ADAL" clId="{8300E43E-FF5E-41A5-BAEA-108DDFF498BD}" dt="2021-06-25T18:35:52.818" v="1235"/>
          <ac:spMkLst>
            <pc:docMk/>
            <pc:sldMk cId="1589532476" sldId="263"/>
            <ac:spMk id="7" creationId="{49FEDB7C-7FBB-4EE0-AB19-B884CBC4DB4A}"/>
          </ac:spMkLst>
        </pc:spChg>
        <pc:spChg chg="add del">
          <ac:chgData name="Sadeka" userId="e14846c7-c5d4-46bc-a5ee-2d31ad62131a" providerId="ADAL" clId="{8300E43E-FF5E-41A5-BAEA-108DDFF498BD}" dt="2021-06-25T18:35:05.423" v="1206" actId="11529"/>
          <ac:spMkLst>
            <pc:docMk/>
            <pc:sldMk cId="1589532476" sldId="263"/>
            <ac:spMk id="8" creationId="{0E6B6CFE-A941-42BD-8818-F1F670EB890E}"/>
          </ac:spMkLst>
        </pc:spChg>
        <pc:spChg chg="add del">
          <ac:chgData name="Sadeka" userId="e14846c7-c5d4-46bc-a5ee-2d31ad62131a" providerId="ADAL" clId="{8300E43E-FF5E-41A5-BAEA-108DDFF498BD}" dt="2021-06-25T18:35:08.234" v="1208" actId="11529"/>
          <ac:spMkLst>
            <pc:docMk/>
            <pc:sldMk cId="1589532476" sldId="263"/>
            <ac:spMk id="9" creationId="{33C48FBD-85CC-468F-A860-04FD9D101DEA}"/>
          </ac:spMkLst>
        </pc:spChg>
        <pc:spChg chg="add del">
          <ac:chgData name="Sadeka" userId="e14846c7-c5d4-46bc-a5ee-2d31ad62131a" providerId="ADAL" clId="{8300E43E-FF5E-41A5-BAEA-108DDFF498BD}" dt="2021-06-25T18:35:52.314" v="1234" actId="11529"/>
          <ac:spMkLst>
            <pc:docMk/>
            <pc:sldMk cId="1589532476" sldId="263"/>
            <ac:spMk id="10" creationId="{A2514158-B0AC-40DD-999B-3701D4C11E2B}"/>
          </ac:spMkLst>
        </pc:spChg>
        <pc:spChg chg="add del">
          <ac:chgData name="Sadeka" userId="e14846c7-c5d4-46bc-a5ee-2d31ad62131a" providerId="ADAL" clId="{8300E43E-FF5E-41A5-BAEA-108DDFF498BD}" dt="2021-06-25T18:35:51.222" v="1232" actId="11529"/>
          <ac:spMkLst>
            <pc:docMk/>
            <pc:sldMk cId="1589532476" sldId="263"/>
            <ac:spMk id="11" creationId="{BF5856C8-3B12-474C-87B2-D3D1C997B9FA}"/>
          </ac:spMkLst>
        </pc:spChg>
        <pc:spChg chg="add del">
          <ac:chgData name="Sadeka" userId="e14846c7-c5d4-46bc-a5ee-2d31ad62131a" providerId="ADAL" clId="{8300E43E-FF5E-41A5-BAEA-108DDFF498BD}" dt="2021-06-25T18:35:49.883" v="1230" actId="11529"/>
          <ac:spMkLst>
            <pc:docMk/>
            <pc:sldMk cId="1589532476" sldId="263"/>
            <ac:spMk id="12" creationId="{8089DCB7-0AAC-4E47-AA65-4F6FB0C03986}"/>
          </ac:spMkLst>
        </pc:spChg>
        <pc:spChg chg="add del">
          <ac:chgData name="Sadeka" userId="e14846c7-c5d4-46bc-a5ee-2d31ad62131a" providerId="ADAL" clId="{8300E43E-FF5E-41A5-BAEA-108DDFF498BD}" dt="2021-06-25T18:35:45.356" v="1228" actId="11529"/>
          <ac:spMkLst>
            <pc:docMk/>
            <pc:sldMk cId="1589532476" sldId="263"/>
            <ac:spMk id="13" creationId="{694D2A92-B78D-43AB-BBC3-F6834B566D9F}"/>
          </ac:spMkLst>
        </pc:spChg>
        <pc:spChg chg="add del">
          <ac:chgData name="Sadeka" userId="e14846c7-c5d4-46bc-a5ee-2d31ad62131a" providerId="ADAL" clId="{8300E43E-FF5E-41A5-BAEA-108DDFF498BD}" dt="2021-06-25T18:35:44.335" v="1226" actId="11529"/>
          <ac:spMkLst>
            <pc:docMk/>
            <pc:sldMk cId="1589532476" sldId="263"/>
            <ac:spMk id="14" creationId="{C56B93AD-6FC9-44F2-9357-ADEA70E7DBA6}"/>
          </ac:spMkLst>
        </pc:spChg>
        <pc:spChg chg="add del">
          <ac:chgData name="Sadeka" userId="e14846c7-c5d4-46bc-a5ee-2d31ad62131a" providerId="ADAL" clId="{8300E43E-FF5E-41A5-BAEA-108DDFF498BD}" dt="2021-06-25T18:35:43.206" v="1224" actId="11529"/>
          <ac:spMkLst>
            <pc:docMk/>
            <pc:sldMk cId="1589532476" sldId="263"/>
            <ac:spMk id="15" creationId="{1AAFBA25-57B3-4188-8868-D85F71C46F8F}"/>
          </ac:spMkLst>
        </pc:spChg>
        <pc:spChg chg="add del">
          <ac:chgData name="Sadeka" userId="e14846c7-c5d4-46bc-a5ee-2d31ad62131a" providerId="ADAL" clId="{8300E43E-FF5E-41A5-BAEA-108DDFF498BD}" dt="2021-06-25T18:35:42.289" v="1222" actId="11529"/>
          <ac:spMkLst>
            <pc:docMk/>
            <pc:sldMk cId="1589532476" sldId="263"/>
            <ac:spMk id="16" creationId="{D9FCCC7E-1E3C-438A-AEA2-515F109A271F}"/>
          </ac:spMkLst>
        </pc:spChg>
        <pc:spChg chg="add del">
          <ac:chgData name="Sadeka" userId="e14846c7-c5d4-46bc-a5ee-2d31ad62131a" providerId="ADAL" clId="{8300E43E-FF5E-41A5-BAEA-108DDFF498BD}" dt="2021-06-25T18:36:45.037" v="1237" actId="11529"/>
          <ac:spMkLst>
            <pc:docMk/>
            <pc:sldMk cId="1589532476" sldId="263"/>
            <ac:spMk id="17" creationId="{E5A1F42D-D8DA-4AA7-8F90-35029EEEE3B0}"/>
          </ac:spMkLst>
        </pc:spChg>
        <pc:spChg chg="add del">
          <ac:chgData name="Sadeka" userId="e14846c7-c5d4-46bc-a5ee-2d31ad62131a" providerId="ADAL" clId="{8300E43E-FF5E-41A5-BAEA-108DDFF498BD}" dt="2021-06-25T18:36:55.318" v="1241" actId="11529"/>
          <ac:spMkLst>
            <pc:docMk/>
            <pc:sldMk cId="1589532476" sldId="263"/>
            <ac:spMk id="18" creationId="{E87E24AC-0D5F-4D89-A544-2542E6242198}"/>
          </ac:spMkLst>
        </pc:spChg>
        <pc:spChg chg="add del">
          <ac:chgData name="Sadeka" userId="e14846c7-c5d4-46bc-a5ee-2d31ad62131a" providerId="ADAL" clId="{8300E43E-FF5E-41A5-BAEA-108DDFF498BD}" dt="2021-06-25T18:36:54.872" v="1240" actId="11529"/>
          <ac:spMkLst>
            <pc:docMk/>
            <pc:sldMk cId="1589532476" sldId="263"/>
            <ac:spMk id="19" creationId="{5EFC4076-8B23-4A93-8FF9-275E2A3158AC}"/>
          </ac:spMkLst>
        </pc:spChg>
        <pc:spChg chg="add del">
          <ac:chgData name="Sadeka" userId="e14846c7-c5d4-46bc-a5ee-2d31ad62131a" providerId="ADAL" clId="{8300E43E-FF5E-41A5-BAEA-108DDFF498BD}" dt="2021-06-25T18:37:29.117" v="1253" actId="11529"/>
          <ac:spMkLst>
            <pc:docMk/>
            <pc:sldMk cId="1589532476" sldId="263"/>
            <ac:spMk id="21" creationId="{4DA1AA08-AF80-4BEC-ABF3-20BBD2D17C20}"/>
          </ac:spMkLst>
        </pc:spChg>
        <pc:spChg chg="add del">
          <ac:chgData name="Sadeka" userId="e14846c7-c5d4-46bc-a5ee-2d31ad62131a" providerId="ADAL" clId="{8300E43E-FF5E-41A5-BAEA-108DDFF498BD}" dt="2021-06-25T18:37:28.013" v="1251" actId="11529"/>
          <ac:spMkLst>
            <pc:docMk/>
            <pc:sldMk cId="1589532476" sldId="263"/>
            <ac:spMk id="22" creationId="{506E0F75-99F9-40B3-B4E4-1E004967785E}"/>
          </ac:spMkLst>
        </pc:spChg>
        <pc:spChg chg="add del">
          <ac:chgData name="Sadeka" userId="e14846c7-c5d4-46bc-a5ee-2d31ad62131a" providerId="ADAL" clId="{8300E43E-FF5E-41A5-BAEA-108DDFF498BD}" dt="2021-06-25T18:37:27.572" v="1250" actId="11529"/>
          <ac:spMkLst>
            <pc:docMk/>
            <pc:sldMk cId="1589532476" sldId="263"/>
            <ac:spMk id="23" creationId="{130C4801-BAAB-4067-AF7C-0C467F8E4CED}"/>
          </ac:spMkLst>
        </pc:spChg>
        <pc:spChg chg="add del">
          <ac:chgData name="Sadeka" userId="e14846c7-c5d4-46bc-a5ee-2d31ad62131a" providerId="ADAL" clId="{8300E43E-FF5E-41A5-BAEA-108DDFF498BD}" dt="2021-06-25T18:37:27.202" v="1249" actId="11529"/>
          <ac:spMkLst>
            <pc:docMk/>
            <pc:sldMk cId="1589532476" sldId="263"/>
            <ac:spMk id="24" creationId="{44D3657D-D20A-4674-858D-EB4AF7CDBED9}"/>
          </ac:spMkLst>
        </pc:spChg>
        <pc:spChg chg="add del mod ord">
          <ac:chgData name="Sadeka" userId="e14846c7-c5d4-46bc-a5ee-2d31ad62131a" providerId="ADAL" clId="{8300E43E-FF5E-41A5-BAEA-108DDFF498BD}" dt="2021-06-25T18:42:21.727" v="1281" actId="478"/>
          <ac:spMkLst>
            <pc:docMk/>
            <pc:sldMk cId="1589532476" sldId="263"/>
            <ac:spMk id="25" creationId="{3816122E-D883-41E6-AFFC-29CAE73BBF3F}"/>
          </ac:spMkLst>
        </pc:spChg>
        <pc:spChg chg="add del mod">
          <ac:chgData name="Sadeka" userId="e14846c7-c5d4-46bc-a5ee-2d31ad62131a" providerId="ADAL" clId="{8300E43E-FF5E-41A5-BAEA-108DDFF498BD}" dt="2021-06-25T18:40:59.865" v="1268" actId="11529"/>
          <ac:spMkLst>
            <pc:docMk/>
            <pc:sldMk cId="1589532476" sldId="263"/>
            <ac:spMk id="28" creationId="{2084596A-9065-41C5-99A1-FFA31891A5FC}"/>
          </ac:spMkLst>
        </pc:spChg>
        <pc:spChg chg="add del">
          <ac:chgData name="Sadeka" userId="e14846c7-c5d4-46bc-a5ee-2d31ad62131a" providerId="ADAL" clId="{8300E43E-FF5E-41A5-BAEA-108DDFF498BD}" dt="2021-06-25T18:41:07.496" v="1271" actId="21"/>
          <ac:spMkLst>
            <pc:docMk/>
            <pc:sldMk cId="1589532476" sldId="263"/>
            <ac:spMk id="29" creationId="{F1C57098-5695-4D36-AEB1-174D5588B56C}"/>
          </ac:spMkLst>
        </pc:spChg>
        <pc:spChg chg="add del">
          <ac:chgData name="Sadeka" userId="e14846c7-c5d4-46bc-a5ee-2d31ad62131a" providerId="ADAL" clId="{8300E43E-FF5E-41A5-BAEA-108DDFF498BD}" dt="2021-06-25T18:43:04.922" v="1283" actId="11529"/>
          <ac:spMkLst>
            <pc:docMk/>
            <pc:sldMk cId="1589532476" sldId="263"/>
            <ac:spMk id="30" creationId="{D5B8D035-F7D0-4BCC-8D63-38A65568FC7C}"/>
          </ac:spMkLst>
        </pc:spChg>
        <pc:spChg chg="add del">
          <ac:chgData name="Sadeka" userId="e14846c7-c5d4-46bc-a5ee-2d31ad62131a" providerId="ADAL" clId="{8300E43E-FF5E-41A5-BAEA-108DDFF498BD}" dt="2021-06-25T18:40:44.391" v="1259" actId="26606"/>
          <ac:spMkLst>
            <pc:docMk/>
            <pc:sldMk cId="1589532476" sldId="263"/>
            <ac:spMk id="32" creationId="{FCDB7CED-5C5C-460F-ACCE-D20224234922}"/>
          </ac:spMkLst>
        </pc:spChg>
        <pc:spChg chg="add del">
          <ac:chgData name="Sadeka" userId="e14846c7-c5d4-46bc-a5ee-2d31ad62131a" providerId="ADAL" clId="{8300E43E-FF5E-41A5-BAEA-108DDFF498BD}" dt="2021-06-25T18:40:44.391" v="1259" actId="26606"/>
          <ac:spMkLst>
            <pc:docMk/>
            <pc:sldMk cId="1589532476" sldId="263"/>
            <ac:spMk id="36" creationId="{BA78A2AE-9CF5-46A8-BB2C-804EDCD74149}"/>
          </ac:spMkLst>
        </pc:spChg>
        <pc:spChg chg="add del">
          <ac:chgData name="Sadeka" userId="e14846c7-c5d4-46bc-a5ee-2d31ad62131a" providerId="ADAL" clId="{8300E43E-FF5E-41A5-BAEA-108DDFF498BD}" dt="2021-06-25T18:40:45.085" v="1261" actId="26606"/>
          <ac:spMkLst>
            <pc:docMk/>
            <pc:sldMk cId="1589532476" sldId="263"/>
            <ac:spMk id="38" creationId="{F54F5317-715A-4856-908F-8B232EB6D19B}"/>
          </ac:spMkLst>
        </pc:spChg>
        <pc:spChg chg="add del">
          <ac:chgData name="Sadeka" userId="e14846c7-c5d4-46bc-a5ee-2d31ad62131a" providerId="ADAL" clId="{8300E43E-FF5E-41A5-BAEA-108DDFF498BD}" dt="2021-06-25T18:40:45.085" v="1261" actId="26606"/>
          <ac:spMkLst>
            <pc:docMk/>
            <pc:sldMk cId="1589532476" sldId="263"/>
            <ac:spMk id="39" creationId="{552CF15B-B62D-425C-826D-EDECC5BA3C66}"/>
          </ac:spMkLst>
        </pc:spChg>
        <pc:spChg chg="add del">
          <ac:chgData name="Sadeka" userId="e14846c7-c5d4-46bc-a5ee-2d31ad62131a" providerId="ADAL" clId="{8300E43E-FF5E-41A5-BAEA-108DDFF498BD}" dt="2021-06-25T18:40:45.085" v="1261" actId="26606"/>
          <ac:spMkLst>
            <pc:docMk/>
            <pc:sldMk cId="1589532476" sldId="263"/>
            <ac:spMk id="40" creationId="{C3299DF8-AE9C-4FAD-9FFA-8EF6DD8EC6EB}"/>
          </ac:spMkLst>
        </pc:spChg>
        <pc:spChg chg="add del">
          <ac:chgData name="Sadeka" userId="e14846c7-c5d4-46bc-a5ee-2d31ad62131a" providerId="ADAL" clId="{8300E43E-FF5E-41A5-BAEA-108DDFF498BD}" dt="2021-06-25T18:40:45.085" v="1261" actId="26606"/>
          <ac:spMkLst>
            <pc:docMk/>
            <pc:sldMk cId="1589532476" sldId="263"/>
            <ac:spMk id="41" creationId="{E988BDCF-FA66-4854-A037-4AC6C70E1B7E}"/>
          </ac:spMkLst>
        </pc:spChg>
        <pc:spChg chg="add del">
          <ac:chgData name="Sadeka" userId="e14846c7-c5d4-46bc-a5ee-2d31ad62131a" providerId="ADAL" clId="{8300E43E-FF5E-41A5-BAEA-108DDFF498BD}" dt="2021-06-25T18:41:00.267" v="1269" actId="26606"/>
          <ac:spMkLst>
            <pc:docMk/>
            <pc:sldMk cId="1589532476" sldId="263"/>
            <ac:spMk id="43" creationId="{B84B712E-6BBF-4241-BAB7-D7E064B173A3}"/>
          </ac:spMkLst>
        </pc:spChg>
        <pc:spChg chg="add del">
          <ac:chgData name="Sadeka" userId="e14846c7-c5d4-46bc-a5ee-2d31ad62131a" providerId="ADAL" clId="{8300E43E-FF5E-41A5-BAEA-108DDFF498BD}" dt="2021-06-25T18:41:00.267" v="1269" actId="26606"/>
          <ac:spMkLst>
            <pc:docMk/>
            <pc:sldMk cId="1589532476" sldId="263"/>
            <ac:spMk id="44" creationId="{D22F3D4E-E5F5-4623-B278-D7E30BEF9D6A}"/>
          </ac:spMkLst>
        </pc:spChg>
        <pc:spChg chg="add del">
          <ac:chgData name="Sadeka" userId="e14846c7-c5d4-46bc-a5ee-2d31ad62131a" providerId="ADAL" clId="{8300E43E-FF5E-41A5-BAEA-108DDFF498BD}" dt="2021-06-25T18:41:00.267" v="1269" actId="26606"/>
          <ac:spMkLst>
            <pc:docMk/>
            <pc:sldMk cId="1589532476" sldId="263"/>
            <ac:spMk id="45" creationId="{7B7F5E51-5BF8-4198-AD70-78D94F3A94A2}"/>
          </ac:spMkLst>
        </pc:spChg>
        <pc:graphicFrameChg chg="add del">
          <ac:chgData name="Sadeka" userId="e14846c7-c5d4-46bc-a5ee-2d31ad62131a" providerId="ADAL" clId="{8300E43E-FF5E-41A5-BAEA-108DDFF498BD}" dt="2021-06-25T18:37:29.508" v="1254" actId="3680"/>
          <ac:graphicFrameMkLst>
            <pc:docMk/>
            <pc:sldMk cId="1589532476" sldId="263"/>
            <ac:graphicFrameMk id="20" creationId="{A73482D3-9E91-4C76-B1A2-A75F8F37B1AE}"/>
          </ac:graphicFrameMkLst>
        </pc:graphicFrameChg>
        <pc:picChg chg="add del mod">
          <ac:chgData name="Sadeka" userId="e14846c7-c5d4-46bc-a5ee-2d31ad62131a" providerId="ADAL" clId="{8300E43E-FF5E-41A5-BAEA-108DDFF498BD}" dt="2021-06-25T18:42:10.916" v="1279" actId="478"/>
          <ac:picMkLst>
            <pc:docMk/>
            <pc:sldMk cId="1589532476" sldId="263"/>
            <ac:picMk id="26" creationId="{6FD76410-ACC1-4F80-AD08-631C4EA07A8C}"/>
          </ac:picMkLst>
        </pc:picChg>
        <pc:picChg chg="add del mod">
          <ac:chgData name="Sadeka" userId="e14846c7-c5d4-46bc-a5ee-2d31ad62131a" providerId="ADAL" clId="{8300E43E-FF5E-41A5-BAEA-108DDFF498BD}" dt="2021-06-25T18:42:13.878" v="1280" actId="478"/>
          <ac:picMkLst>
            <pc:docMk/>
            <pc:sldMk cId="1589532476" sldId="263"/>
            <ac:picMk id="27" creationId="{7E1BABA1-82D1-4091-8C28-96BF84E2307D}"/>
          </ac:picMkLst>
        </pc:picChg>
        <pc:cxnChg chg="add del">
          <ac:chgData name="Sadeka" userId="e14846c7-c5d4-46bc-a5ee-2d31ad62131a" providerId="ADAL" clId="{8300E43E-FF5E-41A5-BAEA-108DDFF498BD}" dt="2021-06-25T18:40:44.391" v="1259" actId="26606"/>
          <ac:cxnSpMkLst>
            <pc:docMk/>
            <pc:sldMk cId="1589532476" sldId="263"/>
            <ac:cxnSpMk id="34" creationId="{F2CAFB6C-117A-4524-8020-0D1DA6872316}"/>
          </ac:cxnSpMkLst>
        </pc:cxnChg>
      </pc:sldChg>
      <pc:sldChg chg="addSp modSp new del mod">
        <pc:chgData name="Sadeka" userId="e14846c7-c5d4-46bc-a5ee-2d31ad62131a" providerId="ADAL" clId="{8300E43E-FF5E-41A5-BAEA-108DDFF498BD}" dt="2021-06-25T18:07:31.364" v="912" actId="47"/>
        <pc:sldMkLst>
          <pc:docMk/>
          <pc:sldMk cId="2338429391" sldId="263"/>
        </pc:sldMkLst>
        <pc:graphicFrameChg chg="add mod modGraphic">
          <ac:chgData name="Sadeka" userId="e14846c7-c5d4-46bc-a5ee-2d31ad62131a" providerId="ADAL" clId="{8300E43E-FF5E-41A5-BAEA-108DDFF498BD}" dt="2021-06-25T18:07:04.397" v="911" actId="20577"/>
          <ac:graphicFrameMkLst>
            <pc:docMk/>
            <pc:sldMk cId="2338429391" sldId="263"/>
            <ac:graphicFrameMk id="2" creationId="{5735B20B-A7A8-4FE9-AC37-C68BF71D1011}"/>
          </ac:graphicFrameMkLst>
        </pc:graphicFrameChg>
        <pc:picChg chg="add mod">
          <ac:chgData name="Sadeka" userId="e14846c7-c5d4-46bc-a5ee-2d31ad62131a" providerId="ADAL" clId="{8300E43E-FF5E-41A5-BAEA-108DDFF498BD}" dt="2021-06-25T18:06:38.731" v="871" actId="1076"/>
          <ac:picMkLst>
            <pc:docMk/>
            <pc:sldMk cId="2338429391" sldId="263"/>
            <ac:picMk id="4" creationId="{3F11A4EC-B84D-40CC-9C89-78B6B86991F8}"/>
          </ac:picMkLst>
        </pc:picChg>
      </pc:sldChg>
      <pc:sldChg chg="new del">
        <pc:chgData name="Sadeka" userId="e14846c7-c5d4-46bc-a5ee-2d31ad62131a" providerId="ADAL" clId="{8300E43E-FF5E-41A5-BAEA-108DDFF498BD}" dt="2021-06-25T18:14:32.070" v="1028" actId="47"/>
        <pc:sldMkLst>
          <pc:docMk/>
          <pc:sldMk cId="4150298417" sldId="263"/>
        </pc:sldMkLst>
      </pc:sldChg>
      <pc:sldChg chg="addSp delSp modSp add mod setBg addAnim setClrOvrMap delDesignElem">
        <pc:chgData name="Sadeka" userId="e14846c7-c5d4-46bc-a5ee-2d31ad62131a" providerId="ADAL" clId="{8300E43E-FF5E-41A5-BAEA-108DDFF498BD}" dt="2021-06-29T23:12:42.812" v="7808"/>
        <pc:sldMkLst>
          <pc:docMk/>
          <pc:sldMk cId="23114503" sldId="264"/>
        </pc:sldMkLst>
        <pc:spChg chg="mod">
          <ac:chgData name="Sadeka" userId="e14846c7-c5d4-46bc-a5ee-2d31ad62131a" providerId="ADAL" clId="{8300E43E-FF5E-41A5-BAEA-108DDFF498BD}" dt="2021-06-29T22:16:19.340" v="7185" actId="20577"/>
          <ac:spMkLst>
            <pc:docMk/>
            <pc:sldMk cId="23114503" sldId="264"/>
            <ac:spMk id="2" creationId="{FE060FE3-B210-4A3F-B3B1-C6B41C002479}"/>
          </ac:spMkLst>
        </pc:spChg>
        <pc:spChg chg="add mod">
          <ac:chgData name="Sadeka" userId="e14846c7-c5d4-46bc-a5ee-2d31ad62131a" providerId="ADAL" clId="{8300E43E-FF5E-41A5-BAEA-108DDFF498BD}" dt="2021-06-29T22:06:12.918" v="6787" actId="208"/>
          <ac:spMkLst>
            <pc:docMk/>
            <pc:sldMk cId="23114503" sldId="264"/>
            <ac:spMk id="3" creationId="{4265C600-D333-4168-9BB7-1ACD2EC660B0}"/>
          </ac:spMkLst>
        </pc:spChg>
        <pc:spChg chg="add del">
          <ac:chgData name="Sadeka" userId="e14846c7-c5d4-46bc-a5ee-2d31ad62131a" providerId="ADAL" clId="{8300E43E-FF5E-41A5-BAEA-108DDFF498BD}" dt="2021-06-29T10:56:08.889" v="3698" actId="26606"/>
          <ac:spMkLst>
            <pc:docMk/>
            <pc:sldMk cId="23114503" sldId="264"/>
            <ac:spMk id="4" creationId="{23522FE7-5A29-4EF6-B1EF-2CA55748A772}"/>
          </ac:spMkLst>
        </pc:spChg>
        <pc:spChg chg="add del">
          <ac:chgData name="Sadeka" userId="e14846c7-c5d4-46bc-a5ee-2d31ad62131a" providerId="ADAL" clId="{8300E43E-FF5E-41A5-BAEA-108DDFF498BD}" dt="2021-06-29T10:56:08.889" v="3698" actId="26606"/>
          <ac:spMkLst>
            <pc:docMk/>
            <pc:sldMk cId="23114503" sldId="264"/>
            <ac:spMk id="10" creationId="{2FDF9410-E530-4E71-A2C0-4C24B489649E}"/>
          </ac:spMkLst>
        </pc:spChg>
        <pc:spChg chg="add del">
          <ac:chgData name="Sadeka" userId="e14846c7-c5d4-46bc-a5ee-2d31ad62131a" providerId="ADAL" clId="{8300E43E-FF5E-41A5-BAEA-108DDFF498BD}" dt="2021-06-29T10:52:55.290" v="3677" actId="26606"/>
          <ac:spMkLst>
            <pc:docMk/>
            <pc:sldMk cId="23114503" sldId="264"/>
            <ac:spMk id="11" creationId="{6BAB8189-D27D-423E-B154-5E4DFD3F5045}"/>
          </ac:spMkLst>
        </pc:spChg>
        <pc:spChg chg="add del">
          <ac:chgData name="Sadeka" userId="e14846c7-c5d4-46bc-a5ee-2d31ad62131a" providerId="ADAL" clId="{8300E43E-FF5E-41A5-BAEA-108DDFF498BD}" dt="2021-06-29T21:53:41.962" v="6567" actId="11529"/>
          <ac:spMkLst>
            <pc:docMk/>
            <pc:sldMk cId="23114503" sldId="264"/>
            <ac:spMk id="16" creationId="{529289EB-C41B-4E6C-9A59-6DE0639BE6B4}"/>
          </ac:spMkLst>
        </pc:spChg>
        <pc:spChg chg="add del">
          <ac:chgData name="Sadeka" userId="e14846c7-c5d4-46bc-a5ee-2d31ad62131a" providerId="ADAL" clId="{8300E43E-FF5E-41A5-BAEA-108DDFF498BD}" dt="2021-06-29T10:52:55.290" v="3677" actId="26606"/>
          <ac:spMkLst>
            <pc:docMk/>
            <pc:sldMk cId="23114503" sldId="264"/>
            <ac:spMk id="17" creationId="{7DD20243-46C6-46E5-A705-B67ADDC8886B}"/>
          </ac:spMkLst>
        </pc:spChg>
        <pc:spChg chg="add del">
          <ac:chgData name="Sadeka" userId="e14846c7-c5d4-46bc-a5ee-2d31ad62131a" providerId="ADAL" clId="{8300E43E-FF5E-41A5-BAEA-108DDFF498BD}" dt="2021-06-29T10:52:55.290" v="3677" actId="26606"/>
          <ac:spMkLst>
            <pc:docMk/>
            <pc:sldMk cId="23114503" sldId="264"/>
            <ac:spMk id="19" creationId="{C28D0172-F2E0-4763-9C35-F022664959D8}"/>
          </ac:spMkLst>
        </pc:spChg>
        <pc:spChg chg="add del">
          <ac:chgData name="Sadeka" userId="e14846c7-c5d4-46bc-a5ee-2d31ad62131a" providerId="ADAL" clId="{8300E43E-FF5E-41A5-BAEA-108DDFF498BD}" dt="2021-06-29T10:52:55.290" v="3677" actId="26606"/>
          <ac:spMkLst>
            <pc:docMk/>
            <pc:sldMk cId="23114503" sldId="264"/>
            <ac:spMk id="21" creationId="{DF6FB2B2-CE21-407F-B22E-302DADC2C3D3}"/>
          </ac:spMkLst>
        </pc:spChg>
        <pc:spChg chg="add del">
          <ac:chgData name="Sadeka" userId="e14846c7-c5d4-46bc-a5ee-2d31ad62131a" providerId="ADAL" clId="{8300E43E-FF5E-41A5-BAEA-108DDFF498BD}" dt="2021-06-29T10:52:55.290" v="3677" actId="26606"/>
          <ac:spMkLst>
            <pc:docMk/>
            <pc:sldMk cId="23114503" sldId="264"/>
            <ac:spMk id="23" creationId="{9F2851FB-E841-4509-8A6D-A416376EA380}"/>
          </ac:spMkLst>
        </pc:spChg>
        <pc:spChg chg="add del">
          <ac:chgData name="Sadeka" userId="e14846c7-c5d4-46bc-a5ee-2d31ad62131a" providerId="ADAL" clId="{8300E43E-FF5E-41A5-BAEA-108DDFF498BD}" dt="2021-06-29T09:47:58.738" v="3066" actId="26606"/>
          <ac:spMkLst>
            <pc:docMk/>
            <pc:sldMk cId="23114503" sldId="264"/>
            <ac:spMk id="27" creationId="{6BAB8189-D27D-423E-B154-5E4DFD3F5045}"/>
          </ac:spMkLst>
        </pc:spChg>
        <pc:spChg chg="add del">
          <ac:chgData name="Sadeka" userId="e14846c7-c5d4-46bc-a5ee-2d31ad62131a" providerId="ADAL" clId="{8300E43E-FF5E-41A5-BAEA-108DDFF498BD}" dt="2021-06-29T09:38:27.652" v="3063" actId="26606"/>
          <ac:spMkLst>
            <pc:docMk/>
            <pc:sldMk cId="23114503" sldId="264"/>
            <ac:spMk id="32" creationId="{6BAB8189-D27D-423E-B154-5E4DFD3F5045}"/>
          </ac:spMkLst>
        </pc:spChg>
        <pc:spChg chg="add del">
          <ac:chgData name="Sadeka" userId="e14846c7-c5d4-46bc-a5ee-2d31ad62131a" providerId="ADAL" clId="{8300E43E-FF5E-41A5-BAEA-108DDFF498BD}" dt="2021-06-29T09:47:58.738" v="3066" actId="26606"/>
          <ac:spMkLst>
            <pc:docMk/>
            <pc:sldMk cId="23114503" sldId="264"/>
            <ac:spMk id="33" creationId="{7DD20243-46C6-46E5-A705-B67ADDC8886B}"/>
          </ac:spMkLst>
        </pc:spChg>
        <pc:spChg chg="add del">
          <ac:chgData name="Sadeka" userId="e14846c7-c5d4-46bc-a5ee-2d31ad62131a" providerId="ADAL" clId="{8300E43E-FF5E-41A5-BAEA-108DDFF498BD}" dt="2021-06-29T09:47:58.738" v="3066" actId="26606"/>
          <ac:spMkLst>
            <pc:docMk/>
            <pc:sldMk cId="23114503" sldId="264"/>
            <ac:spMk id="35" creationId="{DE27238C-8EAF-4098-86E6-7723B7DAE601}"/>
          </ac:spMkLst>
        </pc:spChg>
        <pc:spChg chg="add del">
          <ac:chgData name="Sadeka" userId="e14846c7-c5d4-46bc-a5ee-2d31ad62131a" providerId="ADAL" clId="{8300E43E-FF5E-41A5-BAEA-108DDFF498BD}" dt="2021-06-29T09:47:58.738" v="3066" actId="26606"/>
          <ac:spMkLst>
            <pc:docMk/>
            <pc:sldMk cId="23114503" sldId="264"/>
            <ac:spMk id="37" creationId="{992F97B1-1891-4FCC-9E5F-BA97EDB48F89}"/>
          </ac:spMkLst>
        </pc:spChg>
        <pc:spChg chg="add del">
          <ac:chgData name="Sadeka" userId="e14846c7-c5d4-46bc-a5ee-2d31ad62131a" providerId="ADAL" clId="{8300E43E-FF5E-41A5-BAEA-108DDFF498BD}" dt="2021-06-29T09:38:27.652" v="3063" actId="26606"/>
          <ac:spMkLst>
            <pc:docMk/>
            <pc:sldMk cId="23114503" sldId="264"/>
            <ac:spMk id="38" creationId="{7DD20243-46C6-46E5-A705-B67ADDC8886B}"/>
          </ac:spMkLst>
        </pc:spChg>
        <pc:spChg chg="add del">
          <ac:chgData name="Sadeka" userId="e14846c7-c5d4-46bc-a5ee-2d31ad62131a" providerId="ADAL" clId="{8300E43E-FF5E-41A5-BAEA-108DDFF498BD}" dt="2021-06-29T09:38:27.652" v="3063" actId="26606"/>
          <ac:spMkLst>
            <pc:docMk/>
            <pc:sldMk cId="23114503" sldId="264"/>
            <ac:spMk id="40" creationId="{2B731151-418C-4F0C-BFEC-3E68137FF0E5}"/>
          </ac:spMkLst>
        </pc:spChg>
        <pc:spChg chg="add del">
          <ac:chgData name="Sadeka" userId="e14846c7-c5d4-46bc-a5ee-2d31ad62131a" providerId="ADAL" clId="{8300E43E-FF5E-41A5-BAEA-108DDFF498BD}" dt="2021-06-29T09:38:27.652" v="3063" actId="26606"/>
          <ac:spMkLst>
            <pc:docMk/>
            <pc:sldMk cId="23114503" sldId="264"/>
            <ac:spMk id="42" creationId="{41D25EAF-C5BE-4B57-A0E1-BA35B7C83F54}"/>
          </ac:spMkLst>
        </pc:spChg>
        <pc:spChg chg="add del">
          <ac:chgData name="Sadeka" userId="e14846c7-c5d4-46bc-a5ee-2d31ad62131a" providerId="ADAL" clId="{8300E43E-FF5E-41A5-BAEA-108DDFF498BD}" dt="2021-06-29T16:23:40.613" v="5765" actId="26606"/>
          <ac:spMkLst>
            <pc:docMk/>
            <pc:sldMk cId="23114503" sldId="264"/>
            <ac:spMk id="43" creationId="{6BAB8189-D27D-423E-B154-5E4DFD3F5045}"/>
          </ac:spMkLst>
        </pc:spChg>
        <pc:spChg chg="add del">
          <ac:chgData name="Sadeka" userId="e14846c7-c5d4-46bc-a5ee-2d31ad62131a" providerId="ADAL" clId="{8300E43E-FF5E-41A5-BAEA-108DDFF498BD}" dt="2021-06-29T09:47:58.738" v="3066" actId="26606"/>
          <ac:spMkLst>
            <pc:docMk/>
            <pc:sldMk cId="23114503" sldId="264"/>
            <ac:spMk id="44" creationId="{78C6C821-FEE1-4EB6-9590-C021440C77DE}"/>
          </ac:spMkLst>
        </pc:spChg>
        <pc:spChg chg="add del">
          <ac:chgData name="Sadeka" userId="e14846c7-c5d4-46bc-a5ee-2d31ad62131a" providerId="ADAL" clId="{8300E43E-FF5E-41A5-BAEA-108DDFF498BD}" dt="2021-06-29T09:47:58.738" v="3066" actId="26606"/>
          <ac:spMkLst>
            <pc:docMk/>
            <pc:sldMk cId="23114503" sldId="264"/>
            <ac:spMk id="46" creationId="{B61A74B3-E247-44D4-8C48-FAE8E2056401}"/>
          </ac:spMkLst>
        </pc:spChg>
        <pc:spChg chg="add del">
          <ac:chgData name="Sadeka" userId="e14846c7-c5d4-46bc-a5ee-2d31ad62131a" providerId="ADAL" clId="{8300E43E-FF5E-41A5-BAEA-108DDFF498BD}" dt="2021-06-29T16:23:40.613" v="5765" actId="26606"/>
          <ac:spMkLst>
            <pc:docMk/>
            <pc:sldMk cId="23114503" sldId="264"/>
            <ac:spMk id="48" creationId="{7DD20243-46C6-46E5-A705-B67ADDC8886B}"/>
          </ac:spMkLst>
        </pc:spChg>
        <pc:spChg chg="add del">
          <ac:chgData name="Sadeka" userId="e14846c7-c5d4-46bc-a5ee-2d31ad62131a" providerId="ADAL" clId="{8300E43E-FF5E-41A5-BAEA-108DDFF498BD}" dt="2021-06-29T16:23:40.613" v="5765" actId="26606"/>
          <ac:spMkLst>
            <pc:docMk/>
            <pc:sldMk cId="23114503" sldId="264"/>
            <ac:spMk id="49" creationId="{2B731151-418C-4F0C-BFEC-3E68137FF0E5}"/>
          </ac:spMkLst>
        </pc:spChg>
        <pc:spChg chg="add del">
          <ac:chgData name="Sadeka" userId="e14846c7-c5d4-46bc-a5ee-2d31ad62131a" providerId="ADAL" clId="{8300E43E-FF5E-41A5-BAEA-108DDFF498BD}" dt="2021-06-29T16:23:40.613" v="5765" actId="26606"/>
          <ac:spMkLst>
            <pc:docMk/>
            <pc:sldMk cId="23114503" sldId="264"/>
            <ac:spMk id="50" creationId="{41D25EAF-C5BE-4B57-A0E1-BA35B7C83F54}"/>
          </ac:spMkLst>
        </pc:spChg>
        <pc:spChg chg="add del">
          <ac:chgData name="Sadeka" userId="e14846c7-c5d4-46bc-a5ee-2d31ad62131a" providerId="ADAL" clId="{8300E43E-FF5E-41A5-BAEA-108DDFF498BD}" dt="2021-06-29T16:26:31.898" v="5845" actId="26606"/>
          <ac:spMkLst>
            <pc:docMk/>
            <pc:sldMk cId="23114503" sldId="264"/>
            <ac:spMk id="59" creationId="{6BAB8189-D27D-423E-B154-5E4DFD3F5045}"/>
          </ac:spMkLst>
        </pc:spChg>
        <pc:spChg chg="add del">
          <ac:chgData name="Sadeka" userId="e14846c7-c5d4-46bc-a5ee-2d31ad62131a" providerId="ADAL" clId="{8300E43E-FF5E-41A5-BAEA-108DDFF498BD}" dt="2021-06-29T16:26:31.898" v="5845" actId="26606"/>
          <ac:spMkLst>
            <pc:docMk/>
            <pc:sldMk cId="23114503" sldId="264"/>
            <ac:spMk id="65" creationId="{7DD20243-46C6-46E5-A705-B67ADDC8886B}"/>
          </ac:spMkLst>
        </pc:spChg>
        <pc:spChg chg="add del">
          <ac:chgData name="Sadeka" userId="e14846c7-c5d4-46bc-a5ee-2d31ad62131a" providerId="ADAL" clId="{8300E43E-FF5E-41A5-BAEA-108DDFF498BD}" dt="2021-06-29T16:26:31.898" v="5845" actId="26606"/>
          <ac:spMkLst>
            <pc:docMk/>
            <pc:sldMk cId="23114503" sldId="264"/>
            <ac:spMk id="67" creationId="{2B731151-418C-4F0C-BFEC-3E68137FF0E5}"/>
          </ac:spMkLst>
        </pc:spChg>
        <pc:spChg chg="add del">
          <ac:chgData name="Sadeka" userId="e14846c7-c5d4-46bc-a5ee-2d31ad62131a" providerId="ADAL" clId="{8300E43E-FF5E-41A5-BAEA-108DDFF498BD}" dt="2021-06-29T16:26:31.898" v="5845" actId="26606"/>
          <ac:spMkLst>
            <pc:docMk/>
            <pc:sldMk cId="23114503" sldId="264"/>
            <ac:spMk id="69" creationId="{41D25EAF-C5BE-4B57-A0E1-BA35B7C83F54}"/>
          </ac:spMkLst>
        </pc:spChg>
        <pc:spChg chg="add">
          <ac:chgData name="Sadeka" userId="e14846c7-c5d4-46bc-a5ee-2d31ad62131a" providerId="ADAL" clId="{8300E43E-FF5E-41A5-BAEA-108DDFF498BD}" dt="2021-06-29T16:26:31.898" v="5845" actId="26606"/>
          <ac:spMkLst>
            <pc:docMk/>
            <pc:sldMk cId="23114503" sldId="264"/>
            <ac:spMk id="78" creationId="{6BAB8189-D27D-423E-B154-5E4DFD3F5045}"/>
          </ac:spMkLst>
        </pc:spChg>
        <pc:spChg chg="add">
          <ac:chgData name="Sadeka" userId="e14846c7-c5d4-46bc-a5ee-2d31ad62131a" providerId="ADAL" clId="{8300E43E-FF5E-41A5-BAEA-108DDFF498BD}" dt="2021-06-29T16:26:31.898" v="5845" actId="26606"/>
          <ac:spMkLst>
            <pc:docMk/>
            <pc:sldMk cId="23114503" sldId="264"/>
            <ac:spMk id="84" creationId="{7DD20243-46C6-46E5-A705-B67ADDC8886B}"/>
          </ac:spMkLst>
        </pc:spChg>
        <pc:spChg chg="add">
          <ac:chgData name="Sadeka" userId="e14846c7-c5d4-46bc-a5ee-2d31ad62131a" providerId="ADAL" clId="{8300E43E-FF5E-41A5-BAEA-108DDFF498BD}" dt="2021-06-29T16:26:31.898" v="5845" actId="26606"/>
          <ac:spMkLst>
            <pc:docMk/>
            <pc:sldMk cId="23114503" sldId="264"/>
            <ac:spMk id="86" creationId="{2B731151-418C-4F0C-BFEC-3E68137FF0E5}"/>
          </ac:spMkLst>
        </pc:spChg>
        <pc:spChg chg="add">
          <ac:chgData name="Sadeka" userId="e14846c7-c5d4-46bc-a5ee-2d31ad62131a" providerId="ADAL" clId="{8300E43E-FF5E-41A5-BAEA-108DDFF498BD}" dt="2021-06-29T16:26:31.898" v="5845" actId="26606"/>
          <ac:spMkLst>
            <pc:docMk/>
            <pc:sldMk cId="23114503" sldId="264"/>
            <ac:spMk id="88" creationId="{41D25EAF-C5BE-4B57-A0E1-BA35B7C83F54}"/>
          </ac:spMkLst>
        </pc:spChg>
        <pc:spChg chg="add mod">
          <ac:chgData name="Sadeka" userId="e14846c7-c5d4-46bc-a5ee-2d31ad62131a" providerId="ADAL" clId="{8300E43E-FF5E-41A5-BAEA-108DDFF498BD}" dt="2021-06-29T09:34:33.358" v="3048"/>
          <ac:spMkLst>
            <pc:docMk/>
            <pc:sldMk cId="23114503" sldId="264"/>
            <ac:spMk id="91" creationId="{6BAB8189-D27D-423E-B154-5E4DFD3F5045}"/>
          </ac:spMkLst>
        </pc:spChg>
        <pc:spChg chg="add mod">
          <ac:chgData name="Sadeka" userId="e14846c7-c5d4-46bc-a5ee-2d31ad62131a" providerId="ADAL" clId="{8300E43E-FF5E-41A5-BAEA-108DDFF498BD}" dt="2021-06-29T09:34:33.358" v="3048"/>
          <ac:spMkLst>
            <pc:docMk/>
            <pc:sldMk cId="23114503" sldId="264"/>
            <ac:spMk id="97" creationId="{7DD20243-46C6-46E5-A705-B67ADDC8886B}"/>
          </ac:spMkLst>
        </pc:spChg>
        <pc:spChg chg="add mod">
          <ac:chgData name="Sadeka" userId="e14846c7-c5d4-46bc-a5ee-2d31ad62131a" providerId="ADAL" clId="{8300E43E-FF5E-41A5-BAEA-108DDFF498BD}" dt="2021-06-29T09:34:33.358" v="3048"/>
          <ac:spMkLst>
            <pc:docMk/>
            <pc:sldMk cId="23114503" sldId="264"/>
            <ac:spMk id="99" creationId="{C28D0172-F2E0-4763-9C35-F022664959D8}"/>
          </ac:spMkLst>
        </pc:spChg>
        <pc:spChg chg="add mod">
          <ac:chgData name="Sadeka" userId="e14846c7-c5d4-46bc-a5ee-2d31ad62131a" providerId="ADAL" clId="{8300E43E-FF5E-41A5-BAEA-108DDFF498BD}" dt="2021-06-29T09:34:33.358" v="3048"/>
          <ac:spMkLst>
            <pc:docMk/>
            <pc:sldMk cId="23114503" sldId="264"/>
            <ac:spMk id="101" creationId="{DF6FB2B2-CE21-407F-B22E-302DADC2C3D3}"/>
          </ac:spMkLst>
        </pc:spChg>
        <pc:spChg chg="add mod">
          <ac:chgData name="Sadeka" userId="e14846c7-c5d4-46bc-a5ee-2d31ad62131a" providerId="ADAL" clId="{8300E43E-FF5E-41A5-BAEA-108DDFF498BD}" dt="2021-06-29T09:34:33.358" v="3048"/>
          <ac:spMkLst>
            <pc:docMk/>
            <pc:sldMk cId="23114503" sldId="264"/>
            <ac:spMk id="103" creationId="{9F2851FB-E841-4509-8A6D-A416376EA380}"/>
          </ac:spMkLst>
        </pc:spChg>
        <pc:graphicFrameChg chg="add mod">
          <ac:chgData name="Sadeka" userId="e14846c7-c5d4-46bc-a5ee-2d31ad62131a" providerId="ADAL" clId="{8300E43E-FF5E-41A5-BAEA-108DDFF498BD}" dt="2021-06-29T22:06:02.361" v="6786" actId="1076"/>
          <ac:graphicFrameMkLst>
            <pc:docMk/>
            <pc:sldMk cId="23114503" sldId="264"/>
            <ac:graphicFrameMk id="18" creationId="{2A46D399-5AA3-4CCA-9834-9384F562E1B8}"/>
          </ac:graphicFrameMkLst>
        </pc:graphicFrameChg>
        <pc:picChg chg="add del">
          <ac:chgData name="Sadeka" userId="e14846c7-c5d4-46bc-a5ee-2d31ad62131a" providerId="ADAL" clId="{8300E43E-FF5E-41A5-BAEA-108DDFF498BD}" dt="2021-06-29T10:56:08.889" v="3698" actId="26606"/>
          <ac:picMkLst>
            <pc:docMk/>
            <pc:sldMk cId="23114503" sldId="264"/>
            <ac:picMk id="5" creationId="{C2192E09-EBC7-416C-B887-DFF915D7F43D}"/>
          </ac:picMkLst>
        </pc:picChg>
        <pc:picChg chg="add del">
          <ac:chgData name="Sadeka" userId="e14846c7-c5d4-46bc-a5ee-2d31ad62131a" providerId="ADAL" clId="{8300E43E-FF5E-41A5-BAEA-108DDFF498BD}" dt="2021-06-29T10:52:55.290" v="3677" actId="26606"/>
          <ac:picMkLst>
            <pc:docMk/>
            <pc:sldMk cId="23114503" sldId="264"/>
            <ac:picMk id="7" creationId="{2753EF2A-E126-4B21-AC3D-7BF4258F6DFF}"/>
          </ac:picMkLst>
        </pc:picChg>
        <pc:picChg chg="add del">
          <ac:chgData name="Sadeka" userId="e14846c7-c5d4-46bc-a5ee-2d31ad62131a" providerId="ADAL" clId="{8300E43E-FF5E-41A5-BAEA-108DDFF498BD}" dt="2021-06-29T10:52:55.290" v="3677" actId="26606"/>
          <ac:picMkLst>
            <pc:docMk/>
            <pc:sldMk cId="23114503" sldId="264"/>
            <ac:picMk id="9" creationId="{3BBC4FB4-19BD-4626-A293-D8411F0E28CC}"/>
          </ac:picMkLst>
        </pc:picChg>
        <pc:picChg chg="add del">
          <ac:chgData name="Sadeka" userId="e14846c7-c5d4-46bc-a5ee-2d31ad62131a" providerId="ADAL" clId="{8300E43E-FF5E-41A5-BAEA-108DDFF498BD}" dt="2021-06-29T10:52:55.290" v="3677" actId="26606"/>
          <ac:picMkLst>
            <pc:docMk/>
            <pc:sldMk cId="23114503" sldId="264"/>
            <ac:picMk id="13" creationId="{3122E102-9E03-43D3-B783-795507F4D189}"/>
          </ac:picMkLst>
        </pc:picChg>
        <pc:picChg chg="add del">
          <ac:chgData name="Sadeka" userId="e14846c7-c5d4-46bc-a5ee-2d31ad62131a" providerId="ADAL" clId="{8300E43E-FF5E-41A5-BAEA-108DDFF498BD}" dt="2021-06-29T10:52:55.290" v="3677" actId="26606"/>
          <ac:picMkLst>
            <pc:docMk/>
            <pc:sldMk cId="23114503" sldId="264"/>
            <ac:picMk id="15" creationId="{6AF0C8C1-0967-4B1A-9850-8B4AF2F3F3AC}"/>
          </ac:picMkLst>
        </pc:picChg>
        <pc:picChg chg="add del">
          <ac:chgData name="Sadeka" userId="e14846c7-c5d4-46bc-a5ee-2d31ad62131a" providerId="ADAL" clId="{8300E43E-FF5E-41A5-BAEA-108DDFF498BD}" dt="2021-06-29T09:47:58.738" v="3066" actId="26606"/>
          <ac:picMkLst>
            <pc:docMk/>
            <pc:sldMk cId="23114503" sldId="264"/>
            <ac:picMk id="25" creationId="{2753EF2A-E126-4B21-AC3D-7BF4258F6DFF}"/>
          </ac:picMkLst>
        </pc:picChg>
        <pc:picChg chg="add del">
          <ac:chgData name="Sadeka" userId="e14846c7-c5d4-46bc-a5ee-2d31ad62131a" providerId="ADAL" clId="{8300E43E-FF5E-41A5-BAEA-108DDFF498BD}" dt="2021-06-29T09:47:58.738" v="3066" actId="26606"/>
          <ac:picMkLst>
            <pc:docMk/>
            <pc:sldMk cId="23114503" sldId="264"/>
            <ac:picMk id="26" creationId="{3BBC4FB4-19BD-4626-A293-D8411F0E28CC}"/>
          </ac:picMkLst>
        </pc:picChg>
        <pc:picChg chg="add del">
          <ac:chgData name="Sadeka" userId="e14846c7-c5d4-46bc-a5ee-2d31ad62131a" providerId="ADAL" clId="{8300E43E-FF5E-41A5-BAEA-108DDFF498BD}" dt="2021-06-29T09:38:27.652" v="3063" actId="26606"/>
          <ac:picMkLst>
            <pc:docMk/>
            <pc:sldMk cId="23114503" sldId="264"/>
            <ac:picMk id="28" creationId="{2753EF2A-E126-4B21-AC3D-7BF4258F6DFF}"/>
          </ac:picMkLst>
        </pc:picChg>
        <pc:picChg chg="add del">
          <ac:chgData name="Sadeka" userId="e14846c7-c5d4-46bc-a5ee-2d31ad62131a" providerId="ADAL" clId="{8300E43E-FF5E-41A5-BAEA-108DDFF498BD}" dt="2021-06-29T09:47:58.738" v="3066" actId="26606"/>
          <ac:picMkLst>
            <pc:docMk/>
            <pc:sldMk cId="23114503" sldId="264"/>
            <ac:picMk id="29" creationId="{3122E102-9E03-43D3-B783-795507F4D189}"/>
          </ac:picMkLst>
        </pc:picChg>
        <pc:picChg chg="add del">
          <ac:chgData name="Sadeka" userId="e14846c7-c5d4-46bc-a5ee-2d31ad62131a" providerId="ADAL" clId="{8300E43E-FF5E-41A5-BAEA-108DDFF498BD}" dt="2021-06-29T09:38:27.652" v="3063" actId="26606"/>
          <ac:picMkLst>
            <pc:docMk/>
            <pc:sldMk cId="23114503" sldId="264"/>
            <ac:picMk id="30" creationId="{3BBC4FB4-19BD-4626-A293-D8411F0E28CC}"/>
          </ac:picMkLst>
        </pc:picChg>
        <pc:picChg chg="add del">
          <ac:chgData name="Sadeka" userId="e14846c7-c5d4-46bc-a5ee-2d31ad62131a" providerId="ADAL" clId="{8300E43E-FF5E-41A5-BAEA-108DDFF498BD}" dt="2021-06-29T09:47:58.738" v="3066" actId="26606"/>
          <ac:picMkLst>
            <pc:docMk/>
            <pc:sldMk cId="23114503" sldId="264"/>
            <ac:picMk id="31" creationId="{6AF0C8C1-0967-4B1A-9850-8B4AF2F3F3AC}"/>
          </ac:picMkLst>
        </pc:picChg>
        <pc:picChg chg="add del">
          <ac:chgData name="Sadeka" userId="e14846c7-c5d4-46bc-a5ee-2d31ad62131a" providerId="ADAL" clId="{8300E43E-FF5E-41A5-BAEA-108DDFF498BD}" dt="2021-06-29T09:38:27.652" v="3063" actId="26606"/>
          <ac:picMkLst>
            <pc:docMk/>
            <pc:sldMk cId="23114503" sldId="264"/>
            <ac:picMk id="34" creationId="{3122E102-9E03-43D3-B783-795507F4D189}"/>
          </ac:picMkLst>
        </pc:picChg>
        <pc:picChg chg="add del">
          <ac:chgData name="Sadeka" userId="e14846c7-c5d4-46bc-a5ee-2d31ad62131a" providerId="ADAL" clId="{8300E43E-FF5E-41A5-BAEA-108DDFF498BD}" dt="2021-06-29T09:38:27.652" v="3063" actId="26606"/>
          <ac:picMkLst>
            <pc:docMk/>
            <pc:sldMk cId="23114503" sldId="264"/>
            <ac:picMk id="36" creationId="{6AF0C8C1-0967-4B1A-9850-8B4AF2F3F3AC}"/>
          </ac:picMkLst>
        </pc:picChg>
        <pc:picChg chg="add del">
          <ac:chgData name="Sadeka" userId="e14846c7-c5d4-46bc-a5ee-2d31ad62131a" providerId="ADAL" clId="{8300E43E-FF5E-41A5-BAEA-108DDFF498BD}" dt="2021-06-29T16:23:40.613" v="5765" actId="26606"/>
          <ac:picMkLst>
            <pc:docMk/>
            <pc:sldMk cId="23114503" sldId="264"/>
            <ac:picMk id="39" creationId="{2753EF2A-E126-4B21-AC3D-7BF4258F6DFF}"/>
          </ac:picMkLst>
        </pc:picChg>
        <pc:picChg chg="add del">
          <ac:chgData name="Sadeka" userId="e14846c7-c5d4-46bc-a5ee-2d31ad62131a" providerId="ADAL" clId="{8300E43E-FF5E-41A5-BAEA-108DDFF498BD}" dt="2021-06-29T16:23:40.613" v="5765" actId="26606"/>
          <ac:picMkLst>
            <pc:docMk/>
            <pc:sldMk cId="23114503" sldId="264"/>
            <ac:picMk id="41" creationId="{3BBC4FB4-19BD-4626-A293-D8411F0E28CC}"/>
          </ac:picMkLst>
        </pc:picChg>
        <pc:picChg chg="add del">
          <ac:chgData name="Sadeka" userId="e14846c7-c5d4-46bc-a5ee-2d31ad62131a" providerId="ADAL" clId="{8300E43E-FF5E-41A5-BAEA-108DDFF498BD}" dt="2021-06-29T16:23:40.613" v="5765" actId="26606"/>
          <ac:picMkLst>
            <pc:docMk/>
            <pc:sldMk cId="23114503" sldId="264"/>
            <ac:picMk id="45" creationId="{3122E102-9E03-43D3-B783-795507F4D189}"/>
          </ac:picMkLst>
        </pc:picChg>
        <pc:picChg chg="add del">
          <ac:chgData name="Sadeka" userId="e14846c7-c5d4-46bc-a5ee-2d31ad62131a" providerId="ADAL" clId="{8300E43E-FF5E-41A5-BAEA-108DDFF498BD}" dt="2021-06-29T16:23:40.613" v="5765" actId="26606"/>
          <ac:picMkLst>
            <pc:docMk/>
            <pc:sldMk cId="23114503" sldId="264"/>
            <ac:picMk id="47" creationId="{6AF0C8C1-0967-4B1A-9850-8B4AF2F3F3AC}"/>
          </ac:picMkLst>
        </pc:picChg>
        <pc:picChg chg="add del">
          <ac:chgData name="Sadeka" userId="e14846c7-c5d4-46bc-a5ee-2d31ad62131a" providerId="ADAL" clId="{8300E43E-FF5E-41A5-BAEA-108DDFF498BD}" dt="2021-06-29T16:26:31.898" v="5845" actId="26606"/>
          <ac:picMkLst>
            <pc:docMk/>
            <pc:sldMk cId="23114503" sldId="264"/>
            <ac:picMk id="55" creationId="{2753EF2A-E126-4B21-AC3D-7BF4258F6DFF}"/>
          </ac:picMkLst>
        </pc:picChg>
        <pc:picChg chg="add del">
          <ac:chgData name="Sadeka" userId="e14846c7-c5d4-46bc-a5ee-2d31ad62131a" providerId="ADAL" clId="{8300E43E-FF5E-41A5-BAEA-108DDFF498BD}" dt="2021-06-29T16:26:31.898" v="5845" actId="26606"/>
          <ac:picMkLst>
            <pc:docMk/>
            <pc:sldMk cId="23114503" sldId="264"/>
            <ac:picMk id="57" creationId="{3BBC4FB4-19BD-4626-A293-D8411F0E28CC}"/>
          </ac:picMkLst>
        </pc:picChg>
        <pc:picChg chg="add del">
          <ac:chgData name="Sadeka" userId="e14846c7-c5d4-46bc-a5ee-2d31ad62131a" providerId="ADAL" clId="{8300E43E-FF5E-41A5-BAEA-108DDFF498BD}" dt="2021-06-29T16:26:31.898" v="5845" actId="26606"/>
          <ac:picMkLst>
            <pc:docMk/>
            <pc:sldMk cId="23114503" sldId="264"/>
            <ac:picMk id="61" creationId="{3122E102-9E03-43D3-B783-795507F4D189}"/>
          </ac:picMkLst>
        </pc:picChg>
        <pc:picChg chg="add del">
          <ac:chgData name="Sadeka" userId="e14846c7-c5d4-46bc-a5ee-2d31ad62131a" providerId="ADAL" clId="{8300E43E-FF5E-41A5-BAEA-108DDFF498BD}" dt="2021-06-29T16:26:31.898" v="5845" actId="26606"/>
          <ac:picMkLst>
            <pc:docMk/>
            <pc:sldMk cId="23114503" sldId="264"/>
            <ac:picMk id="63" creationId="{6AF0C8C1-0967-4B1A-9850-8B4AF2F3F3AC}"/>
          </ac:picMkLst>
        </pc:picChg>
        <pc:picChg chg="add">
          <ac:chgData name="Sadeka" userId="e14846c7-c5d4-46bc-a5ee-2d31ad62131a" providerId="ADAL" clId="{8300E43E-FF5E-41A5-BAEA-108DDFF498BD}" dt="2021-06-29T16:26:31.898" v="5845" actId="26606"/>
          <ac:picMkLst>
            <pc:docMk/>
            <pc:sldMk cId="23114503" sldId="264"/>
            <ac:picMk id="74" creationId="{2753EF2A-E126-4B21-AC3D-7BF4258F6DFF}"/>
          </ac:picMkLst>
        </pc:picChg>
        <pc:picChg chg="add">
          <ac:chgData name="Sadeka" userId="e14846c7-c5d4-46bc-a5ee-2d31ad62131a" providerId="ADAL" clId="{8300E43E-FF5E-41A5-BAEA-108DDFF498BD}" dt="2021-06-29T16:26:31.898" v="5845" actId="26606"/>
          <ac:picMkLst>
            <pc:docMk/>
            <pc:sldMk cId="23114503" sldId="264"/>
            <ac:picMk id="76" creationId="{3BBC4FB4-19BD-4626-A293-D8411F0E28CC}"/>
          </ac:picMkLst>
        </pc:picChg>
        <pc:picChg chg="add">
          <ac:chgData name="Sadeka" userId="e14846c7-c5d4-46bc-a5ee-2d31ad62131a" providerId="ADAL" clId="{8300E43E-FF5E-41A5-BAEA-108DDFF498BD}" dt="2021-06-29T16:26:31.898" v="5845" actId="26606"/>
          <ac:picMkLst>
            <pc:docMk/>
            <pc:sldMk cId="23114503" sldId="264"/>
            <ac:picMk id="80" creationId="{3122E102-9E03-43D3-B783-795507F4D189}"/>
          </ac:picMkLst>
        </pc:picChg>
        <pc:picChg chg="add">
          <ac:chgData name="Sadeka" userId="e14846c7-c5d4-46bc-a5ee-2d31ad62131a" providerId="ADAL" clId="{8300E43E-FF5E-41A5-BAEA-108DDFF498BD}" dt="2021-06-29T16:26:31.898" v="5845" actId="26606"/>
          <ac:picMkLst>
            <pc:docMk/>
            <pc:sldMk cId="23114503" sldId="264"/>
            <ac:picMk id="82" creationId="{6AF0C8C1-0967-4B1A-9850-8B4AF2F3F3AC}"/>
          </ac:picMkLst>
        </pc:picChg>
        <pc:picChg chg="add mod">
          <ac:chgData name="Sadeka" userId="e14846c7-c5d4-46bc-a5ee-2d31ad62131a" providerId="ADAL" clId="{8300E43E-FF5E-41A5-BAEA-108DDFF498BD}" dt="2021-06-29T09:34:33.358" v="3048"/>
          <ac:picMkLst>
            <pc:docMk/>
            <pc:sldMk cId="23114503" sldId="264"/>
            <ac:picMk id="87" creationId="{2753EF2A-E126-4B21-AC3D-7BF4258F6DFF}"/>
          </ac:picMkLst>
        </pc:picChg>
        <pc:picChg chg="add mod">
          <ac:chgData name="Sadeka" userId="e14846c7-c5d4-46bc-a5ee-2d31ad62131a" providerId="ADAL" clId="{8300E43E-FF5E-41A5-BAEA-108DDFF498BD}" dt="2021-06-29T09:34:33.358" v="3048"/>
          <ac:picMkLst>
            <pc:docMk/>
            <pc:sldMk cId="23114503" sldId="264"/>
            <ac:picMk id="89" creationId="{3BBC4FB4-19BD-4626-A293-D8411F0E28CC}"/>
          </ac:picMkLst>
        </pc:picChg>
        <pc:picChg chg="add mod">
          <ac:chgData name="Sadeka" userId="e14846c7-c5d4-46bc-a5ee-2d31ad62131a" providerId="ADAL" clId="{8300E43E-FF5E-41A5-BAEA-108DDFF498BD}" dt="2021-06-29T09:34:33.358" v="3048"/>
          <ac:picMkLst>
            <pc:docMk/>
            <pc:sldMk cId="23114503" sldId="264"/>
            <ac:picMk id="93" creationId="{3122E102-9E03-43D3-B783-795507F4D189}"/>
          </ac:picMkLst>
        </pc:picChg>
        <pc:picChg chg="add mod">
          <ac:chgData name="Sadeka" userId="e14846c7-c5d4-46bc-a5ee-2d31ad62131a" providerId="ADAL" clId="{8300E43E-FF5E-41A5-BAEA-108DDFF498BD}" dt="2021-06-29T09:34:33.358" v="3048"/>
          <ac:picMkLst>
            <pc:docMk/>
            <pc:sldMk cId="23114503" sldId="264"/>
            <ac:picMk id="95" creationId="{6AF0C8C1-0967-4B1A-9850-8B4AF2F3F3AC}"/>
          </ac:picMkLst>
        </pc:picChg>
        <pc:cxnChg chg="add del">
          <ac:chgData name="Sadeka" userId="e14846c7-c5d4-46bc-a5ee-2d31ad62131a" providerId="ADAL" clId="{8300E43E-FF5E-41A5-BAEA-108DDFF498BD}" dt="2021-06-29T10:56:08.889" v="3698" actId="26606"/>
          <ac:cxnSpMkLst>
            <pc:docMk/>
            <pc:sldMk cId="23114503" sldId="264"/>
            <ac:cxnSpMk id="6" creationId="{2924498D-E084-44BE-A196-CFCE35564350}"/>
          </ac:cxnSpMkLst>
        </pc:cxnChg>
        <pc:cxnChg chg="add del">
          <ac:chgData name="Sadeka" userId="e14846c7-c5d4-46bc-a5ee-2d31ad62131a" providerId="ADAL" clId="{8300E43E-FF5E-41A5-BAEA-108DDFF498BD}" dt="2021-06-29T10:56:08.889" v="3698" actId="26606"/>
          <ac:cxnSpMkLst>
            <pc:docMk/>
            <pc:sldMk cId="23114503" sldId="264"/>
            <ac:cxnSpMk id="8" creationId="{3BBC7667-C352-4842-9AFD-E5C16AD002F4}"/>
          </ac:cxnSpMkLst>
        </pc:cxnChg>
        <pc:cxnChg chg="add del">
          <ac:chgData name="Sadeka" userId="e14846c7-c5d4-46bc-a5ee-2d31ad62131a" providerId="ADAL" clId="{8300E43E-FF5E-41A5-BAEA-108DDFF498BD}" dt="2021-06-29T10:56:08.889" v="3698" actId="26606"/>
          <ac:cxnSpMkLst>
            <pc:docMk/>
            <pc:sldMk cId="23114503" sldId="264"/>
            <ac:cxnSpMk id="12" creationId="{53268B1E-8861-4702-9529-5A8FB23A618F}"/>
          </ac:cxnSpMkLst>
        </pc:cxnChg>
        <pc:cxnChg chg="add del">
          <ac:chgData name="Sadeka" userId="e14846c7-c5d4-46bc-a5ee-2d31ad62131a" providerId="ADAL" clId="{8300E43E-FF5E-41A5-BAEA-108DDFF498BD}" dt="2021-06-29T10:56:08.889" v="3698" actId="26606"/>
          <ac:cxnSpMkLst>
            <pc:docMk/>
            <pc:sldMk cId="23114503" sldId="264"/>
            <ac:cxnSpMk id="14" creationId="{BC6646AE-8FD6-411E-8640-6CCB250D54FB}"/>
          </ac:cxnSpMkLst>
        </pc:cxnChg>
      </pc:sldChg>
      <pc:sldChg chg="modSp new del mod">
        <pc:chgData name="Sadeka" userId="e14846c7-c5d4-46bc-a5ee-2d31ad62131a" providerId="ADAL" clId="{8300E43E-FF5E-41A5-BAEA-108DDFF498BD}" dt="2021-06-25T18:28:37.442" v="1185" actId="47"/>
        <pc:sldMkLst>
          <pc:docMk/>
          <pc:sldMk cId="3107843877" sldId="264"/>
        </pc:sldMkLst>
        <pc:spChg chg="mod">
          <ac:chgData name="Sadeka" userId="e14846c7-c5d4-46bc-a5ee-2d31ad62131a" providerId="ADAL" clId="{8300E43E-FF5E-41A5-BAEA-108DDFF498BD}" dt="2021-06-25T18:18:29.165" v="1104" actId="27636"/>
          <ac:spMkLst>
            <pc:docMk/>
            <pc:sldMk cId="3107843877" sldId="264"/>
            <ac:spMk id="2" creationId="{14D57ACC-43EC-4835-A80E-F7857FE49542}"/>
          </ac:spMkLst>
        </pc:spChg>
        <pc:spChg chg="mod">
          <ac:chgData name="Sadeka" userId="e14846c7-c5d4-46bc-a5ee-2d31ad62131a" providerId="ADAL" clId="{8300E43E-FF5E-41A5-BAEA-108DDFF498BD}" dt="2021-06-25T18:17:59.880" v="1080" actId="1076"/>
          <ac:spMkLst>
            <pc:docMk/>
            <pc:sldMk cId="3107843877" sldId="264"/>
            <ac:spMk id="3" creationId="{16D1C2D1-E804-4D89-8F72-90B3ECF427DE}"/>
          </ac:spMkLst>
        </pc:spChg>
      </pc:sldChg>
      <pc:sldChg chg="new del">
        <pc:chgData name="Sadeka" userId="e14846c7-c5d4-46bc-a5ee-2d31ad62131a" providerId="ADAL" clId="{8300E43E-FF5E-41A5-BAEA-108DDFF498BD}" dt="2021-06-26T12:59:07.289" v="1527" actId="680"/>
        <pc:sldMkLst>
          <pc:docMk/>
          <pc:sldMk cId="3166841918" sldId="264"/>
        </pc:sldMkLst>
      </pc:sldChg>
      <pc:sldChg chg="addSp modSp add mod ord setBg delDesignElem modNotes modNotesTx">
        <pc:chgData name="Sadeka" userId="e14846c7-c5d4-46bc-a5ee-2d31ad62131a" providerId="ADAL" clId="{8300E43E-FF5E-41A5-BAEA-108DDFF498BD}" dt="2021-06-30T13:52:21.641" v="8182"/>
        <pc:sldMkLst>
          <pc:docMk/>
          <pc:sldMk cId="2951397469" sldId="265"/>
        </pc:sldMkLst>
        <pc:spChg chg="mod">
          <ac:chgData name="Sadeka" userId="e14846c7-c5d4-46bc-a5ee-2d31ad62131a" providerId="ADAL" clId="{8300E43E-FF5E-41A5-BAEA-108DDFF498BD}" dt="2021-06-29T14:12:00.936" v="3830" actId="26606"/>
          <ac:spMkLst>
            <pc:docMk/>
            <pc:sldMk cId="2951397469" sldId="265"/>
            <ac:spMk id="2" creationId="{FE060FE3-B210-4A3F-B3B1-C6B41C002479}"/>
          </ac:spMkLst>
        </pc:spChg>
        <pc:spChg chg="mod">
          <ac:chgData name="Sadeka" userId="e14846c7-c5d4-46bc-a5ee-2d31ad62131a" providerId="ADAL" clId="{8300E43E-FF5E-41A5-BAEA-108DDFF498BD}" dt="2021-06-29T21:45:50.636" v="6549" actId="5793"/>
          <ac:spMkLst>
            <pc:docMk/>
            <pc:sldMk cId="2951397469" sldId="265"/>
            <ac:spMk id="3" creationId="{082B7EEE-E66C-4195-B9FD-B5DD2BA44C9E}"/>
          </ac:spMkLst>
        </pc:spChg>
        <pc:spChg chg="add">
          <ac:chgData name="Sadeka" userId="e14846c7-c5d4-46bc-a5ee-2d31ad62131a" providerId="ADAL" clId="{8300E43E-FF5E-41A5-BAEA-108DDFF498BD}" dt="2021-06-29T14:12:00.936" v="3830" actId="26606"/>
          <ac:spMkLst>
            <pc:docMk/>
            <pc:sldMk cId="2951397469" sldId="265"/>
            <ac:spMk id="12" creationId="{6BAB8189-D27D-423E-B154-5E4DFD3F5045}"/>
          </ac:spMkLst>
        </pc:spChg>
        <pc:spChg chg="add">
          <ac:chgData name="Sadeka" userId="e14846c7-c5d4-46bc-a5ee-2d31ad62131a" providerId="ADAL" clId="{8300E43E-FF5E-41A5-BAEA-108DDFF498BD}" dt="2021-06-29T14:12:00.936" v="3830" actId="26606"/>
          <ac:spMkLst>
            <pc:docMk/>
            <pc:sldMk cId="2951397469" sldId="265"/>
            <ac:spMk id="18" creationId="{7DD20243-46C6-46E5-A705-B67ADDC8886B}"/>
          </ac:spMkLst>
        </pc:spChg>
        <pc:spChg chg="add">
          <ac:chgData name="Sadeka" userId="e14846c7-c5d4-46bc-a5ee-2d31ad62131a" providerId="ADAL" clId="{8300E43E-FF5E-41A5-BAEA-108DDFF498BD}" dt="2021-06-29T14:12:00.936" v="3830" actId="26606"/>
          <ac:spMkLst>
            <pc:docMk/>
            <pc:sldMk cId="2951397469" sldId="265"/>
            <ac:spMk id="20" creationId="{74CD14DB-BB81-479F-A1FC-1C75640E9F84}"/>
          </ac:spMkLst>
        </pc:spChg>
        <pc:spChg chg="add">
          <ac:chgData name="Sadeka" userId="e14846c7-c5d4-46bc-a5ee-2d31ad62131a" providerId="ADAL" clId="{8300E43E-FF5E-41A5-BAEA-108DDFF498BD}" dt="2021-06-29T14:12:00.936" v="3830" actId="26606"/>
          <ac:spMkLst>
            <pc:docMk/>
            <pc:sldMk cId="2951397469" sldId="265"/>
            <ac:spMk id="22" creationId="{C943A91B-7CA7-4592-A975-73B1BF8C4C74}"/>
          </ac:spMkLst>
        </pc:spChg>
        <pc:spChg chg="add">
          <ac:chgData name="Sadeka" userId="e14846c7-c5d4-46bc-a5ee-2d31ad62131a" providerId="ADAL" clId="{8300E43E-FF5E-41A5-BAEA-108DDFF498BD}" dt="2021-06-29T14:12:00.936" v="3830" actId="26606"/>
          <ac:spMkLst>
            <pc:docMk/>
            <pc:sldMk cId="2951397469" sldId="265"/>
            <ac:spMk id="24" creationId="{EC471314-E46A-414B-8D91-74880E84F187}"/>
          </ac:spMkLst>
        </pc:spChg>
        <pc:spChg chg="add">
          <ac:chgData name="Sadeka" userId="e14846c7-c5d4-46bc-a5ee-2d31ad62131a" providerId="ADAL" clId="{8300E43E-FF5E-41A5-BAEA-108DDFF498BD}" dt="2021-06-29T14:12:00.936" v="3830" actId="26606"/>
          <ac:spMkLst>
            <pc:docMk/>
            <pc:sldMk cId="2951397469" sldId="265"/>
            <ac:spMk id="26" creationId="{6A681326-1C9D-44A3-A627-3871BDAE4127}"/>
          </ac:spMkLst>
        </pc:spChg>
        <pc:spChg chg="add mod">
          <ac:chgData name="Sadeka" userId="e14846c7-c5d4-46bc-a5ee-2d31ad62131a" providerId="ADAL" clId="{8300E43E-FF5E-41A5-BAEA-108DDFF498BD}" dt="2021-06-29T09:34:33.358" v="3048"/>
          <ac:spMkLst>
            <pc:docMk/>
            <pc:sldMk cId="2951397469" sldId="265"/>
            <ac:spMk id="35" creationId="{6BAB8189-D27D-423E-B154-5E4DFD3F5045}"/>
          </ac:spMkLst>
        </pc:spChg>
        <pc:spChg chg="add mod">
          <ac:chgData name="Sadeka" userId="e14846c7-c5d4-46bc-a5ee-2d31ad62131a" providerId="ADAL" clId="{8300E43E-FF5E-41A5-BAEA-108DDFF498BD}" dt="2021-06-29T09:34:33.358" v="3048"/>
          <ac:spMkLst>
            <pc:docMk/>
            <pc:sldMk cId="2951397469" sldId="265"/>
            <ac:spMk id="41" creationId="{7DD20243-46C6-46E5-A705-B67ADDC8886B}"/>
          </ac:spMkLst>
        </pc:spChg>
        <pc:spChg chg="add mod">
          <ac:chgData name="Sadeka" userId="e14846c7-c5d4-46bc-a5ee-2d31ad62131a" providerId="ADAL" clId="{8300E43E-FF5E-41A5-BAEA-108DDFF498BD}" dt="2021-06-29T09:34:33.358" v="3048"/>
          <ac:spMkLst>
            <pc:docMk/>
            <pc:sldMk cId="2951397469" sldId="265"/>
            <ac:spMk id="43" creationId="{74CD14DB-BB81-479F-A1FC-1C75640E9F84}"/>
          </ac:spMkLst>
        </pc:spChg>
        <pc:spChg chg="add mod">
          <ac:chgData name="Sadeka" userId="e14846c7-c5d4-46bc-a5ee-2d31ad62131a" providerId="ADAL" clId="{8300E43E-FF5E-41A5-BAEA-108DDFF498BD}" dt="2021-06-29T09:34:33.358" v="3048"/>
          <ac:spMkLst>
            <pc:docMk/>
            <pc:sldMk cId="2951397469" sldId="265"/>
            <ac:spMk id="45" creationId="{C943A91B-7CA7-4592-A975-73B1BF8C4C74}"/>
          </ac:spMkLst>
        </pc:spChg>
        <pc:spChg chg="add mod">
          <ac:chgData name="Sadeka" userId="e14846c7-c5d4-46bc-a5ee-2d31ad62131a" providerId="ADAL" clId="{8300E43E-FF5E-41A5-BAEA-108DDFF498BD}" dt="2021-06-29T09:34:33.358" v="3048"/>
          <ac:spMkLst>
            <pc:docMk/>
            <pc:sldMk cId="2951397469" sldId="265"/>
            <ac:spMk id="47" creationId="{EC471314-E46A-414B-8D91-74880E84F187}"/>
          </ac:spMkLst>
        </pc:spChg>
        <pc:spChg chg="add mod">
          <ac:chgData name="Sadeka" userId="e14846c7-c5d4-46bc-a5ee-2d31ad62131a" providerId="ADAL" clId="{8300E43E-FF5E-41A5-BAEA-108DDFF498BD}" dt="2021-06-29T09:34:33.358" v="3048"/>
          <ac:spMkLst>
            <pc:docMk/>
            <pc:sldMk cId="2951397469" sldId="265"/>
            <ac:spMk id="49" creationId="{6A681326-1C9D-44A3-A627-3871BDAE4127}"/>
          </ac:spMkLst>
        </pc:spChg>
        <pc:picChg chg="add">
          <ac:chgData name="Sadeka" userId="e14846c7-c5d4-46bc-a5ee-2d31ad62131a" providerId="ADAL" clId="{8300E43E-FF5E-41A5-BAEA-108DDFF498BD}" dt="2021-06-29T14:12:00.936" v="3830" actId="26606"/>
          <ac:picMkLst>
            <pc:docMk/>
            <pc:sldMk cId="2951397469" sldId="265"/>
            <ac:picMk id="8" creationId="{2753EF2A-E126-4B21-AC3D-7BF4258F6DFF}"/>
          </ac:picMkLst>
        </pc:picChg>
        <pc:picChg chg="add">
          <ac:chgData name="Sadeka" userId="e14846c7-c5d4-46bc-a5ee-2d31ad62131a" providerId="ADAL" clId="{8300E43E-FF5E-41A5-BAEA-108DDFF498BD}" dt="2021-06-29T14:12:00.936" v="3830" actId="26606"/>
          <ac:picMkLst>
            <pc:docMk/>
            <pc:sldMk cId="2951397469" sldId="265"/>
            <ac:picMk id="10" creationId="{3BBC4FB4-19BD-4626-A293-D8411F0E28CC}"/>
          </ac:picMkLst>
        </pc:picChg>
        <pc:picChg chg="add">
          <ac:chgData name="Sadeka" userId="e14846c7-c5d4-46bc-a5ee-2d31ad62131a" providerId="ADAL" clId="{8300E43E-FF5E-41A5-BAEA-108DDFF498BD}" dt="2021-06-29T14:12:00.936" v="3830" actId="26606"/>
          <ac:picMkLst>
            <pc:docMk/>
            <pc:sldMk cId="2951397469" sldId="265"/>
            <ac:picMk id="14" creationId="{3122E102-9E03-43D3-B783-795507F4D189}"/>
          </ac:picMkLst>
        </pc:picChg>
        <pc:picChg chg="add">
          <ac:chgData name="Sadeka" userId="e14846c7-c5d4-46bc-a5ee-2d31ad62131a" providerId="ADAL" clId="{8300E43E-FF5E-41A5-BAEA-108DDFF498BD}" dt="2021-06-29T14:12:00.936" v="3830" actId="26606"/>
          <ac:picMkLst>
            <pc:docMk/>
            <pc:sldMk cId="2951397469" sldId="265"/>
            <ac:picMk id="16" creationId="{6AF0C8C1-0967-4B1A-9850-8B4AF2F3F3AC}"/>
          </ac:picMkLst>
        </pc:picChg>
        <pc:picChg chg="add mod">
          <ac:chgData name="Sadeka" userId="e14846c7-c5d4-46bc-a5ee-2d31ad62131a" providerId="ADAL" clId="{8300E43E-FF5E-41A5-BAEA-108DDFF498BD}" dt="2021-06-29T09:34:33.358" v="3048"/>
          <ac:picMkLst>
            <pc:docMk/>
            <pc:sldMk cId="2951397469" sldId="265"/>
            <ac:picMk id="31" creationId="{2753EF2A-E126-4B21-AC3D-7BF4258F6DFF}"/>
          </ac:picMkLst>
        </pc:picChg>
        <pc:picChg chg="add mod">
          <ac:chgData name="Sadeka" userId="e14846c7-c5d4-46bc-a5ee-2d31ad62131a" providerId="ADAL" clId="{8300E43E-FF5E-41A5-BAEA-108DDFF498BD}" dt="2021-06-29T09:34:33.358" v="3048"/>
          <ac:picMkLst>
            <pc:docMk/>
            <pc:sldMk cId="2951397469" sldId="265"/>
            <ac:picMk id="33" creationId="{3BBC4FB4-19BD-4626-A293-D8411F0E28CC}"/>
          </ac:picMkLst>
        </pc:picChg>
        <pc:picChg chg="add mod">
          <ac:chgData name="Sadeka" userId="e14846c7-c5d4-46bc-a5ee-2d31ad62131a" providerId="ADAL" clId="{8300E43E-FF5E-41A5-BAEA-108DDFF498BD}" dt="2021-06-29T09:34:33.358" v="3048"/>
          <ac:picMkLst>
            <pc:docMk/>
            <pc:sldMk cId="2951397469" sldId="265"/>
            <ac:picMk id="37" creationId="{3122E102-9E03-43D3-B783-795507F4D189}"/>
          </ac:picMkLst>
        </pc:picChg>
        <pc:picChg chg="add mod">
          <ac:chgData name="Sadeka" userId="e14846c7-c5d4-46bc-a5ee-2d31ad62131a" providerId="ADAL" clId="{8300E43E-FF5E-41A5-BAEA-108DDFF498BD}" dt="2021-06-29T09:34:33.358" v="3048"/>
          <ac:picMkLst>
            <pc:docMk/>
            <pc:sldMk cId="2951397469" sldId="265"/>
            <ac:picMk id="39" creationId="{6AF0C8C1-0967-4B1A-9850-8B4AF2F3F3AC}"/>
          </ac:picMkLst>
        </pc:picChg>
      </pc:sldChg>
      <pc:sldChg chg="addSp delSp modSp new mod ord setBg modNotesTx">
        <pc:chgData name="Sadeka" userId="e14846c7-c5d4-46bc-a5ee-2d31ad62131a" providerId="ADAL" clId="{8300E43E-FF5E-41A5-BAEA-108DDFF498BD}" dt="2021-06-29T23:17:55.156" v="8155" actId="6549"/>
        <pc:sldMkLst>
          <pc:docMk/>
          <pc:sldMk cId="4252656355" sldId="266"/>
        </pc:sldMkLst>
        <pc:spChg chg="add del">
          <ac:chgData name="Sadeka" userId="e14846c7-c5d4-46bc-a5ee-2d31ad62131a" providerId="ADAL" clId="{8300E43E-FF5E-41A5-BAEA-108DDFF498BD}" dt="2021-06-29T09:14:07.158" v="3029" actId="22"/>
          <ac:spMkLst>
            <pc:docMk/>
            <pc:sldMk cId="4252656355" sldId="266"/>
            <ac:spMk id="3" creationId="{9F02133B-BA1D-4FB5-ABA6-82F10FD65BED}"/>
          </ac:spMkLst>
        </pc:spChg>
        <pc:spChg chg="add del mod">
          <ac:chgData name="Sadeka" userId="e14846c7-c5d4-46bc-a5ee-2d31ad62131a" providerId="ADAL" clId="{8300E43E-FF5E-41A5-BAEA-108DDFF498BD}" dt="2021-06-29T22:49:38.488" v="7282"/>
          <ac:spMkLst>
            <pc:docMk/>
            <pc:sldMk cId="4252656355" sldId="266"/>
            <ac:spMk id="4" creationId="{62812CB2-7EB0-462F-8BC4-8B57918A71EB}"/>
          </ac:spMkLst>
        </pc:spChg>
        <pc:spChg chg="add del mod">
          <ac:chgData name="Sadeka" userId="e14846c7-c5d4-46bc-a5ee-2d31ad62131a" providerId="ADAL" clId="{8300E43E-FF5E-41A5-BAEA-108DDFF498BD}" dt="2021-06-29T23:01:14.103" v="7293"/>
          <ac:spMkLst>
            <pc:docMk/>
            <pc:sldMk cId="4252656355" sldId="266"/>
            <ac:spMk id="5" creationId="{5FBCE7C6-6967-4878-9F65-19F9DF350046}"/>
          </ac:spMkLst>
        </pc:spChg>
        <pc:spChg chg="add del">
          <ac:chgData name="Sadeka" userId="e14846c7-c5d4-46bc-a5ee-2d31ad62131a" providerId="ADAL" clId="{8300E43E-FF5E-41A5-BAEA-108DDFF498BD}" dt="2021-06-29T09:14:20.363" v="3031" actId="22"/>
          <ac:spMkLst>
            <pc:docMk/>
            <pc:sldMk cId="4252656355" sldId="266"/>
            <ac:spMk id="5" creationId="{9409648A-109B-463E-8627-D5B8582B4912}"/>
          </ac:spMkLst>
        </pc:spChg>
        <pc:spChg chg="add del mod">
          <ac:chgData name="Sadeka" userId="e14846c7-c5d4-46bc-a5ee-2d31ad62131a" providerId="ADAL" clId="{8300E43E-FF5E-41A5-BAEA-108DDFF498BD}" dt="2021-06-29T10:15:39.344" v="3521" actId="478"/>
          <ac:spMkLst>
            <pc:docMk/>
            <pc:sldMk cId="4252656355" sldId="266"/>
            <ac:spMk id="6" creationId="{EAF54BF9-6BA2-4F20-8C65-AB9F38C292FC}"/>
          </ac:spMkLst>
        </pc:spChg>
        <pc:spChg chg="add del mod">
          <ac:chgData name="Sadeka" userId="e14846c7-c5d4-46bc-a5ee-2d31ad62131a" providerId="ADAL" clId="{8300E43E-FF5E-41A5-BAEA-108DDFF498BD}" dt="2021-06-29T10:15:02.987" v="3501" actId="478"/>
          <ac:spMkLst>
            <pc:docMk/>
            <pc:sldMk cId="4252656355" sldId="266"/>
            <ac:spMk id="7" creationId="{EEA5E070-84FD-4C75-8537-D1C1EC27DD16}"/>
          </ac:spMkLst>
        </pc:spChg>
        <pc:spChg chg="add del mod">
          <ac:chgData name="Sadeka" userId="e14846c7-c5d4-46bc-a5ee-2d31ad62131a" providerId="ADAL" clId="{8300E43E-FF5E-41A5-BAEA-108DDFF498BD}" dt="2021-06-29T10:15:29.171" v="3519" actId="478"/>
          <ac:spMkLst>
            <pc:docMk/>
            <pc:sldMk cId="4252656355" sldId="266"/>
            <ac:spMk id="8" creationId="{9199BF0D-9104-4E5E-BF27-19E830262753}"/>
          </ac:spMkLst>
        </pc:spChg>
        <pc:spChg chg="add mod">
          <ac:chgData name="Sadeka" userId="e14846c7-c5d4-46bc-a5ee-2d31ad62131a" providerId="ADAL" clId="{8300E43E-FF5E-41A5-BAEA-108DDFF498BD}" dt="2021-06-29T23:17:55.156" v="8155" actId="6549"/>
          <ac:spMkLst>
            <pc:docMk/>
            <pc:sldMk cId="4252656355" sldId="266"/>
            <ac:spMk id="9" creationId="{5911CDD3-3279-48D1-A3EE-BE4E867FDD96}"/>
          </ac:spMkLst>
        </pc:spChg>
        <pc:spChg chg="add mod">
          <ac:chgData name="Sadeka" userId="e14846c7-c5d4-46bc-a5ee-2d31ad62131a" providerId="ADAL" clId="{8300E43E-FF5E-41A5-BAEA-108DDFF498BD}" dt="2021-06-29T22:49:37.581" v="7281" actId="14100"/>
          <ac:spMkLst>
            <pc:docMk/>
            <pc:sldMk cId="4252656355" sldId="266"/>
            <ac:spMk id="10" creationId="{1EEAEE63-BA5E-437D-BDDE-E579F3C3D421}"/>
          </ac:spMkLst>
        </pc:spChg>
        <pc:spChg chg="add mod">
          <ac:chgData name="Sadeka" userId="e14846c7-c5d4-46bc-a5ee-2d31ad62131a" providerId="ADAL" clId="{8300E43E-FF5E-41A5-BAEA-108DDFF498BD}" dt="2021-06-29T14:11:04.396" v="3829" actId="2085"/>
          <ac:spMkLst>
            <pc:docMk/>
            <pc:sldMk cId="4252656355" sldId="266"/>
            <ac:spMk id="11" creationId="{8DA53C53-7504-4916-9A59-0118383652E1}"/>
          </ac:spMkLst>
        </pc:spChg>
        <pc:spChg chg="add del mod">
          <ac:chgData name="Sadeka" userId="e14846c7-c5d4-46bc-a5ee-2d31ad62131a" providerId="ADAL" clId="{8300E43E-FF5E-41A5-BAEA-108DDFF498BD}" dt="2021-06-29T23:17:13.124" v="8150"/>
          <ac:spMkLst>
            <pc:docMk/>
            <pc:sldMk cId="4252656355" sldId="266"/>
            <ac:spMk id="12" creationId="{A228B7B0-DB37-4DCA-97C8-AF59D0384F60}"/>
          </ac:spMkLst>
        </pc:spChg>
        <pc:picChg chg="add mod">
          <ac:chgData name="Sadeka" userId="e14846c7-c5d4-46bc-a5ee-2d31ad62131a" providerId="ADAL" clId="{8300E43E-FF5E-41A5-BAEA-108DDFF498BD}" dt="2021-06-29T22:57:33.237" v="7286" actId="1582"/>
          <ac:picMkLst>
            <pc:docMk/>
            <pc:sldMk cId="4252656355" sldId="266"/>
            <ac:picMk id="3" creationId="{F20FB282-A924-4018-95E2-19ABE1FA86FA}"/>
          </ac:picMkLst>
        </pc:picChg>
      </pc:sldChg>
      <pc:sldChg chg="modSp add setBg">
        <pc:chgData name="Sadeka" userId="e14846c7-c5d4-46bc-a5ee-2d31ad62131a" providerId="ADAL" clId="{8300E43E-FF5E-41A5-BAEA-108DDFF498BD}" dt="2021-06-29T23:12:42.812" v="7808"/>
        <pc:sldMkLst>
          <pc:docMk/>
          <pc:sldMk cId="1320426654" sldId="267"/>
        </pc:sldMkLst>
        <pc:spChg chg="mod">
          <ac:chgData name="Sadeka" userId="e14846c7-c5d4-46bc-a5ee-2d31ad62131a" providerId="ADAL" clId="{8300E43E-FF5E-41A5-BAEA-108DDFF498BD}" dt="2021-06-29T22:25:22.034" v="7192" actId="313"/>
          <ac:spMkLst>
            <pc:docMk/>
            <pc:sldMk cId="1320426654" sldId="267"/>
            <ac:spMk id="2" creationId="{FE060FE3-B210-4A3F-B3B1-C6B41C002479}"/>
          </ac:spMkLst>
        </pc:spChg>
      </pc:sldChg>
      <pc:sldChg chg="add del">
        <pc:chgData name="Sadeka" userId="e14846c7-c5d4-46bc-a5ee-2d31ad62131a" providerId="ADAL" clId="{8300E43E-FF5E-41A5-BAEA-108DDFF498BD}" dt="2021-06-29T14:07:00.484" v="3820"/>
        <pc:sldMkLst>
          <pc:docMk/>
          <pc:sldMk cId="1835361670" sldId="267"/>
        </pc:sldMkLst>
      </pc:sldChg>
      <pc:sldMasterChg chg="modSp modSldLayout">
        <pc:chgData name="Sadeka" userId="e14846c7-c5d4-46bc-a5ee-2d31ad62131a" providerId="ADAL" clId="{8300E43E-FF5E-41A5-BAEA-108DDFF498BD}" dt="2021-06-29T09:34:33.358" v="3048"/>
        <pc:sldMasterMkLst>
          <pc:docMk/>
          <pc:sldMasterMk cId="3220725385" sldId="2147483952"/>
        </pc:sldMasterMkLst>
        <pc:spChg chg="mod">
          <ac:chgData name="Sadeka" userId="e14846c7-c5d4-46bc-a5ee-2d31ad62131a" providerId="ADAL" clId="{8300E43E-FF5E-41A5-BAEA-108DDFF498BD}" dt="2021-06-29T09:34:33.358" v="3048"/>
          <ac:spMkLst>
            <pc:docMk/>
            <pc:sldMasterMk cId="3220725385" sldId="2147483952"/>
            <ac:spMk id="2" creationId="{00000000-0000-0000-0000-000000000000}"/>
          </ac:spMkLst>
        </pc:spChg>
        <pc:spChg chg="mod">
          <ac:chgData name="Sadeka" userId="e14846c7-c5d4-46bc-a5ee-2d31ad62131a" providerId="ADAL" clId="{8300E43E-FF5E-41A5-BAEA-108DDFF498BD}" dt="2021-06-29T09:34:33.358" v="3048"/>
          <ac:spMkLst>
            <pc:docMk/>
            <pc:sldMasterMk cId="3220725385" sldId="2147483952"/>
            <ac:spMk id="3" creationId="{00000000-0000-0000-0000-000000000000}"/>
          </ac:spMkLst>
        </pc:spChg>
        <pc:spChg chg="mod">
          <ac:chgData name="Sadeka" userId="e14846c7-c5d4-46bc-a5ee-2d31ad62131a" providerId="ADAL" clId="{8300E43E-FF5E-41A5-BAEA-108DDFF498BD}" dt="2021-06-29T09:34:33.358" v="3048"/>
          <ac:spMkLst>
            <pc:docMk/>
            <pc:sldMasterMk cId="3220725385" sldId="2147483952"/>
            <ac:spMk id="4" creationId="{00000000-0000-0000-0000-000000000000}"/>
          </ac:spMkLst>
        </pc:spChg>
        <pc:spChg chg="mod">
          <ac:chgData name="Sadeka" userId="e14846c7-c5d4-46bc-a5ee-2d31ad62131a" providerId="ADAL" clId="{8300E43E-FF5E-41A5-BAEA-108DDFF498BD}" dt="2021-06-29T09:34:33.358" v="3048"/>
          <ac:spMkLst>
            <pc:docMk/>
            <pc:sldMasterMk cId="3220725385" sldId="2147483952"/>
            <ac:spMk id="5" creationId="{00000000-0000-0000-0000-000000000000}"/>
          </ac:spMkLst>
        </pc:spChg>
        <pc:spChg chg="mod">
          <ac:chgData name="Sadeka" userId="e14846c7-c5d4-46bc-a5ee-2d31ad62131a" providerId="ADAL" clId="{8300E43E-FF5E-41A5-BAEA-108DDFF498BD}" dt="2021-06-29T09:34:33.358" v="3048"/>
          <ac:spMkLst>
            <pc:docMk/>
            <pc:sldMasterMk cId="3220725385" sldId="2147483952"/>
            <ac:spMk id="6" creationId="{00000000-0000-0000-0000-000000000000}"/>
          </ac:spMkLst>
        </pc:spChg>
        <pc:spChg chg="mod">
          <ac:chgData name="Sadeka" userId="e14846c7-c5d4-46bc-a5ee-2d31ad62131a" providerId="ADAL" clId="{8300E43E-FF5E-41A5-BAEA-108DDFF498BD}" dt="2021-06-29T09:34:33.358" v="3048"/>
          <ac:spMkLst>
            <pc:docMk/>
            <pc:sldMasterMk cId="3220725385" sldId="2147483952"/>
            <ac:spMk id="14" creationId="{00000000-0000-0000-0000-000000000000}"/>
          </ac:spMkLst>
        </pc:spChg>
        <pc:spChg chg="mod">
          <ac:chgData name="Sadeka" userId="e14846c7-c5d4-46bc-a5ee-2d31ad62131a" providerId="ADAL" clId="{8300E43E-FF5E-41A5-BAEA-108DDFF498BD}" dt="2021-06-29T09:34:33.358" v="3048"/>
          <ac:spMkLst>
            <pc:docMk/>
            <pc:sldMasterMk cId="3220725385" sldId="2147483952"/>
            <ac:spMk id="16" creationId="{00000000-0000-0000-0000-000000000000}"/>
          </ac:spMkLst>
        </pc:spChg>
        <pc:picChg chg="mod">
          <ac:chgData name="Sadeka" userId="e14846c7-c5d4-46bc-a5ee-2d31ad62131a" providerId="ADAL" clId="{8300E43E-FF5E-41A5-BAEA-108DDFF498BD}" dt="2021-06-29T09:34:33.358" v="3048"/>
          <ac:picMkLst>
            <pc:docMk/>
            <pc:sldMasterMk cId="3220725385" sldId="2147483952"/>
            <ac:picMk id="7" creationId="{00000000-0000-0000-0000-000000000000}"/>
          </ac:picMkLst>
        </pc:picChg>
        <pc:picChg chg="mod">
          <ac:chgData name="Sadeka" userId="e14846c7-c5d4-46bc-a5ee-2d31ad62131a" providerId="ADAL" clId="{8300E43E-FF5E-41A5-BAEA-108DDFF498BD}" dt="2021-06-29T09:34:33.358" v="3048"/>
          <ac:picMkLst>
            <pc:docMk/>
            <pc:sldMasterMk cId="3220725385" sldId="2147483952"/>
            <ac:picMk id="8" creationId="{00000000-0000-0000-0000-000000000000}"/>
          </ac:picMkLst>
        </pc:picChg>
        <pc:picChg chg="mod">
          <ac:chgData name="Sadeka" userId="e14846c7-c5d4-46bc-a5ee-2d31ad62131a" providerId="ADAL" clId="{8300E43E-FF5E-41A5-BAEA-108DDFF498BD}" dt="2021-06-29T09:34:33.358" v="3048"/>
          <ac:picMkLst>
            <pc:docMk/>
            <pc:sldMasterMk cId="3220725385" sldId="2147483952"/>
            <ac:picMk id="9" creationId="{00000000-0000-0000-0000-000000000000}"/>
          </ac:picMkLst>
        </pc:picChg>
        <pc:picChg chg="mod">
          <ac:chgData name="Sadeka" userId="e14846c7-c5d4-46bc-a5ee-2d31ad62131a" providerId="ADAL" clId="{8300E43E-FF5E-41A5-BAEA-108DDFF498BD}" dt="2021-06-29T09:34:33.358" v="3048"/>
          <ac:picMkLst>
            <pc:docMk/>
            <pc:sldMasterMk cId="3220725385" sldId="2147483952"/>
            <ac:picMk id="10" creationId="{00000000-0000-0000-0000-000000000000}"/>
          </ac:picMkLst>
        </pc:picChg>
        <pc:sldLayoutChg chg="modSp">
          <pc:chgData name="Sadeka" userId="e14846c7-c5d4-46bc-a5ee-2d31ad62131a" providerId="ADAL" clId="{8300E43E-FF5E-41A5-BAEA-108DDFF498BD}" dt="2021-06-29T09:34:33.358" v="3048"/>
          <pc:sldLayoutMkLst>
            <pc:docMk/>
            <pc:sldMasterMk cId="3220725385" sldId="2147483952"/>
            <pc:sldLayoutMk cId="1331525044" sldId="2147483953"/>
          </pc:sldLayoutMkLst>
          <pc:spChg chg="mod">
            <ac:chgData name="Sadeka" userId="e14846c7-c5d4-46bc-a5ee-2d31ad62131a" providerId="ADAL" clId="{8300E43E-FF5E-41A5-BAEA-108DDFF498BD}" dt="2021-06-29T09:34:33.358" v="3048"/>
            <ac:spMkLst>
              <pc:docMk/>
              <pc:sldMasterMk cId="3220725385" sldId="2147483952"/>
              <pc:sldLayoutMk cId="1331525044" sldId="2147483953"/>
              <ac:spMk id="2"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1331525044" sldId="2147483953"/>
              <ac:spMk id="3" creationId="{00000000-0000-0000-0000-000000000000}"/>
            </ac:spMkLst>
          </pc:spChg>
        </pc:sldLayoutChg>
        <pc:sldLayoutChg chg="modSp">
          <pc:chgData name="Sadeka" userId="e14846c7-c5d4-46bc-a5ee-2d31ad62131a" providerId="ADAL" clId="{8300E43E-FF5E-41A5-BAEA-108DDFF498BD}" dt="2021-06-29T09:34:33.358" v="3048"/>
          <pc:sldLayoutMkLst>
            <pc:docMk/>
            <pc:sldMasterMk cId="3220725385" sldId="2147483952"/>
            <pc:sldLayoutMk cId="2827506066" sldId="2147483955"/>
          </pc:sldLayoutMkLst>
          <pc:spChg chg="mod">
            <ac:chgData name="Sadeka" userId="e14846c7-c5d4-46bc-a5ee-2d31ad62131a" providerId="ADAL" clId="{8300E43E-FF5E-41A5-BAEA-108DDFF498BD}" dt="2021-06-29T09:34:33.358" v="3048"/>
            <ac:spMkLst>
              <pc:docMk/>
              <pc:sldMasterMk cId="3220725385" sldId="2147483952"/>
              <pc:sldLayoutMk cId="2827506066" sldId="2147483955"/>
              <ac:spMk id="2"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2827506066" sldId="2147483955"/>
              <ac:spMk id="3" creationId="{00000000-0000-0000-0000-000000000000}"/>
            </ac:spMkLst>
          </pc:spChg>
        </pc:sldLayoutChg>
        <pc:sldLayoutChg chg="modSp">
          <pc:chgData name="Sadeka" userId="e14846c7-c5d4-46bc-a5ee-2d31ad62131a" providerId="ADAL" clId="{8300E43E-FF5E-41A5-BAEA-108DDFF498BD}" dt="2021-06-29T09:34:33.358" v="3048"/>
          <pc:sldLayoutMkLst>
            <pc:docMk/>
            <pc:sldMasterMk cId="3220725385" sldId="2147483952"/>
            <pc:sldLayoutMk cId="2273576543" sldId="2147483956"/>
          </pc:sldLayoutMkLst>
          <pc:spChg chg="mod">
            <ac:chgData name="Sadeka" userId="e14846c7-c5d4-46bc-a5ee-2d31ad62131a" providerId="ADAL" clId="{8300E43E-FF5E-41A5-BAEA-108DDFF498BD}" dt="2021-06-29T09:34:33.358" v="3048"/>
            <ac:spMkLst>
              <pc:docMk/>
              <pc:sldMasterMk cId="3220725385" sldId="2147483952"/>
              <pc:sldLayoutMk cId="2273576543" sldId="2147483956"/>
              <ac:spMk id="3"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2273576543" sldId="2147483956"/>
              <ac:spMk id="4" creationId="{00000000-0000-0000-0000-000000000000}"/>
            </ac:spMkLst>
          </pc:spChg>
        </pc:sldLayoutChg>
        <pc:sldLayoutChg chg="modSp">
          <pc:chgData name="Sadeka" userId="e14846c7-c5d4-46bc-a5ee-2d31ad62131a" providerId="ADAL" clId="{8300E43E-FF5E-41A5-BAEA-108DDFF498BD}" dt="2021-06-29T09:34:33.358" v="3048"/>
          <pc:sldLayoutMkLst>
            <pc:docMk/>
            <pc:sldMasterMk cId="3220725385" sldId="2147483952"/>
            <pc:sldLayoutMk cId="3612929513" sldId="2147483957"/>
          </pc:sldLayoutMkLst>
          <pc:spChg chg="mod">
            <ac:chgData name="Sadeka" userId="e14846c7-c5d4-46bc-a5ee-2d31ad62131a" providerId="ADAL" clId="{8300E43E-FF5E-41A5-BAEA-108DDFF498BD}" dt="2021-06-29T09:34:33.358" v="3048"/>
            <ac:spMkLst>
              <pc:docMk/>
              <pc:sldMasterMk cId="3220725385" sldId="2147483952"/>
              <pc:sldLayoutMk cId="3612929513" sldId="2147483957"/>
              <ac:spMk id="3"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3612929513" sldId="2147483957"/>
              <ac:spMk id="4"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3612929513" sldId="2147483957"/>
              <ac:spMk id="5"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3612929513" sldId="2147483957"/>
              <ac:spMk id="6" creationId="{00000000-0000-0000-0000-000000000000}"/>
            </ac:spMkLst>
          </pc:spChg>
        </pc:sldLayoutChg>
        <pc:sldLayoutChg chg="modSp">
          <pc:chgData name="Sadeka" userId="e14846c7-c5d4-46bc-a5ee-2d31ad62131a" providerId="ADAL" clId="{8300E43E-FF5E-41A5-BAEA-108DDFF498BD}" dt="2021-06-29T09:34:33.358" v="3048"/>
          <pc:sldLayoutMkLst>
            <pc:docMk/>
            <pc:sldMasterMk cId="3220725385" sldId="2147483952"/>
            <pc:sldLayoutMk cId="1265636542" sldId="2147483960"/>
          </pc:sldLayoutMkLst>
          <pc:spChg chg="mod">
            <ac:chgData name="Sadeka" userId="e14846c7-c5d4-46bc-a5ee-2d31ad62131a" providerId="ADAL" clId="{8300E43E-FF5E-41A5-BAEA-108DDFF498BD}" dt="2021-06-29T09:34:33.358" v="3048"/>
            <ac:spMkLst>
              <pc:docMk/>
              <pc:sldMasterMk cId="3220725385" sldId="2147483952"/>
              <pc:sldLayoutMk cId="1265636542" sldId="2147483960"/>
              <ac:spMk id="2"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1265636542" sldId="2147483960"/>
              <ac:spMk id="3"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1265636542" sldId="2147483960"/>
              <ac:spMk id="4" creationId="{00000000-0000-0000-0000-000000000000}"/>
            </ac:spMkLst>
          </pc:spChg>
        </pc:sldLayoutChg>
        <pc:sldLayoutChg chg="modSp">
          <pc:chgData name="Sadeka" userId="e14846c7-c5d4-46bc-a5ee-2d31ad62131a" providerId="ADAL" clId="{8300E43E-FF5E-41A5-BAEA-108DDFF498BD}" dt="2021-06-29T09:34:33.358" v="3048"/>
          <pc:sldLayoutMkLst>
            <pc:docMk/>
            <pc:sldMasterMk cId="3220725385" sldId="2147483952"/>
            <pc:sldLayoutMk cId="439618252" sldId="2147483961"/>
          </pc:sldLayoutMkLst>
          <pc:spChg chg="mod">
            <ac:chgData name="Sadeka" userId="e14846c7-c5d4-46bc-a5ee-2d31ad62131a" providerId="ADAL" clId="{8300E43E-FF5E-41A5-BAEA-108DDFF498BD}" dt="2021-06-29T09:34:33.358" v="3048"/>
            <ac:spMkLst>
              <pc:docMk/>
              <pc:sldMasterMk cId="3220725385" sldId="2147483952"/>
              <pc:sldLayoutMk cId="439618252" sldId="2147483961"/>
              <ac:spMk id="2"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439618252" sldId="2147483961"/>
              <ac:spMk id="3"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439618252" sldId="2147483961"/>
              <ac:spMk id="4" creationId="{00000000-0000-0000-0000-000000000000}"/>
            </ac:spMkLst>
          </pc:spChg>
        </pc:sldLayoutChg>
        <pc:sldLayoutChg chg="modSp">
          <pc:chgData name="Sadeka" userId="e14846c7-c5d4-46bc-a5ee-2d31ad62131a" providerId="ADAL" clId="{8300E43E-FF5E-41A5-BAEA-108DDFF498BD}" dt="2021-06-29T09:34:33.358" v="3048"/>
          <pc:sldLayoutMkLst>
            <pc:docMk/>
            <pc:sldMasterMk cId="3220725385" sldId="2147483952"/>
            <pc:sldLayoutMk cId="1203557526" sldId="2147483962"/>
          </pc:sldLayoutMkLst>
          <pc:spChg chg="mod">
            <ac:chgData name="Sadeka" userId="e14846c7-c5d4-46bc-a5ee-2d31ad62131a" providerId="ADAL" clId="{8300E43E-FF5E-41A5-BAEA-108DDFF498BD}" dt="2021-06-29T09:34:33.358" v="3048"/>
            <ac:spMkLst>
              <pc:docMk/>
              <pc:sldMasterMk cId="3220725385" sldId="2147483952"/>
              <pc:sldLayoutMk cId="1203557526" sldId="2147483962"/>
              <ac:spMk id="2"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1203557526" sldId="2147483962"/>
              <ac:spMk id="3"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1203557526" sldId="2147483962"/>
              <ac:spMk id="4" creationId="{00000000-0000-0000-0000-000000000000}"/>
            </ac:spMkLst>
          </pc:spChg>
        </pc:sldLayoutChg>
        <pc:sldLayoutChg chg="modSp">
          <pc:chgData name="Sadeka" userId="e14846c7-c5d4-46bc-a5ee-2d31ad62131a" providerId="ADAL" clId="{8300E43E-FF5E-41A5-BAEA-108DDFF498BD}" dt="2021-06-29T09:34:33.358" v="3048"/>
          <pc:sldLayoutMkLst>
            <pc:docMk/>
            <pc:sldMasterMk cId="3220725385" sldId="2147483952"/>
            <pc:sldLayoutMk cId="2172051568" sldId="2147483963"/>
          </pc:sldLayoutMkLst>
          <pc:spChg chg="mod">
            <ac:chgData name="Sadeka" userId="e14846c7-c5d4-46bc-a5ee-2d31ad62131a" providerId="ADAL" clId="{8300E43E-FF5E-41A5-BAEA-108DDFF498BD}" dt="2021-06-29T09:34:33.358" v="3048"/>
            <ac:spMkLst>
              <pc:docMk/>
              <pc:sldMasterMk cId="3220725385" sldId="2147483952"/>
              <pc:sldLayoutMk cId="2172051568" sldId="2147483963"/>
              <ac:spMk id="2"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2172051568" sldId="2147483963"/>
              <ac:spMk id="8" creationId="{00000000-0000-0000-0000-000000000000}"/>
            </ac:spMkLst>
          </pc:spChg>
        </pc:sldLayoutChg>
        <pc:sldLayoutChg chg="modSp">
          <pc:chgData name="Sadeka" userId="e14846c7-c5d4-46bc-a5ee-2d31ad62131a" providerId="ADAL" clId="{8300E43E-FF5E-41A5-BAEA-108DDFF498BD}" dt="2021-06-29T09:34:33.358" v="3048"/>
          <pc:sldLayoutMkLst>
            <pc:docMk/>
            <pc:sldMasterMk cId="3220725385" sldId="2147483952"/>
            <pc:sldLayoutMk cId="883356107" sldId="2147483964"/>
          </pc:sldLayoutMkLst>
          <pc:spChg chg="mod">
            <ac:chgData name="Sadeka" userId="e14846c7-c5d4-46bc-a5ee-2d31ad62131a" providerId="ADAL" clId="{8300E43E-FF5E-41A5-BAEA-108DDFF498BD}" dt="2021-06-29T09:34:33.358" v="3048"/>
            <ac:spMkLst>
              <pc:docMk/>
              <pc:sldMasterMk cId="3220725385" sldId="2147483952"/>
              <pc:sldLayoutMk cId="883356107" sldId="2147483964"/>
              <ac:spMk id="2"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883356107" sldId="2147483964"/>
              <ac:spMk id="10"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883356107" sldId="2147483964"/>
              <ac:spMk id="11"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883356107" sldId="2147483964"/>
              <ac:spMk id="13"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883356107" sldId="2147483964"/>
              <ac:spMk id="14" creationId="{00000000-0000-0000-0000-000000000000}"/>
            </ac:spMkLst>
          </pc:spChg>
        </pc:sldLayoutChg>
        <pc:sldLayoutChg chg="modSp">
          <pc:chgData name="Sadeka" userId="e14846c7-c5d4-46bc-a5ee-2d31ad62131a" providerId="ADAL" clId="{8300E43E-FF5E-41A5-BAEA-108DDFF498BD}" dt="2021-06-29T09:34:33.358" v="3048"/>
          <pc:sldLayoutMkLst>
            <pc:docMk/>
            <pc:sldMasterMk cId="3220725385" sldId="2147483952"/>
            <pc:sldLayoutMk cId="2932772501" sldId="2147483965"/>
          </pc:sldLayoutMkLst>
          <pc:spChg chg="mod">
            <ac:chgData name="Sadeka" userId="e14846c7-c5d4-46bc-a5ee-2d31ad62131a" providerId="ADAL" clId="{8300E43E-FF5E-41A5-BAEA-108DDFF498BD}" dt="2021-06-29T09:34:33.358" v="3048"/>
            <ac:spMkLst>
              <pc:docMk/>
              <pc:sldMasterMk cId="3220725385" sldId="2147483952"/>
              <pc:sldLayoutMk cId="2932772501" sldId="2147483965"/>
              <ac:spMk id="2"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2932772501" sldId="2147483965"/>
              <ac:spMk id="3" creationId="{00000000-0000-0000-0000-000000000000}"/>
            </ac:spMkLst>
          </pc:spChg>
        </pc:sldLayoutChg>
        <pc:sldLayoutChg chg="modSp">
          <pc:chgData name="Sadeka" userId="e14846c7-c5d4-46bc-a5ee-2d31ad62131a" providerId="ADAL" clId="{8300E43E-FF5E-41A5-BAEA-108DDFF498BD}" dt="2021-06-29T09:34:33.358" v="3048"/>
          <pc:sldLayoutMkLst>
            <pc:docMk/>
            <pc:sldMasterMk cId="3220725385" sldId="2147483952"/>
            <pc:sldLayoutMk cId="52436051" sldId="2147483966"/>
          </pc:sldLayoutMkLst>
          <pc:spChg chg="mod">
            <ac:chgData name="Sadeka" userId="e14846c7-c5d4-46bc-a5ee-2d31ad62131a" providerId="ADAL" clId="{8300E43E-FF5E-41A5-BAEA-108DDFF498BD}" dt="2021-06-29T09:34:33.358" v="3048"/>
            <ac:spMkLst>
              <pc:docMk/>
              <pc:sldMasterMk cId="3220725385" sldId="2147483952"/>
              <pc:sldLayoutMk cId="52436051" sldId="2147483966"/>
              <ac:spMk id="3"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52436051" sldId="2147483966"/>
              <ac:spMk id="5"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52436051" sldId="2147483966"/>
              <ac:spMk id="14"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52436051" sldId="2147483966"/>
              <ac:spMk id="16"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52436051" sldId="2147483966"/>
              <ac:spMk id="19"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52436051" sldId="2147483966"/>
              <ac:spMk id="20" creationId="{00000000-0000-0000-0000-000000000000}"/>
            </ac:spMkLst>
          </pc:spChg>
          <pc:cxnChg chg="mod">
            <ac:chgData name="Sadeka" userId="e14846c7-c5d4-46bc-a5ee-2d31ad62131a" providerId="ADAL" clId="{8300E43E-FF5E-41A5-BAEA-108DDFF498BD}" dt="2021-06-29T09:34:33.358" v="3048"/>
            <ac:cxnSpMkLst>
              <pc:docMk/>
              <pc:sldMasterMk cId="3220725385" sldId="2147483952"/>
              <pc:sldLayoutMk cId="52436051" sldId="2147483966"/>
              <ac:cxnSpMk id="17" creationId="{00000000-0000-0000-0000-000000000000}"/>
            </ac:cxnSpMkLst>
          </pc:cxnChg>
          <pc:cxnChg chg="mod">
            <ac:chgData name="Sadeka" userId="e14846c7-c5d4-46bc-a5ee-2d31ad62131a" providerId="ADAL" clId="{8300E43E-FF5E-41A5-BAEA-108DDFF498BD}" dt="2021-06-29T09:34:33.358" v="3048"/>
            <ac:cxnSpMkLst>
              <pc:docMk/>
              <pc:sldMasterMk cId="3220725385" sldId="2147483952"/>
              <pc:sldLayoutMk cId="52436051" sldId="2147483966"/>
              <ac:cxnSpMk id="18" creationId="{00000000-0000-0000-0000-000000000000}"/>
            </ac:cxnSpMkLst>
          </pc:cxnChg>
        </pc:sldLayoutChg>
        <pc:sldLayoutChg chg="modSp">
          <pc:chgData name="Sadeka" userId="e14846c7-c5d4-46bc-a5ee-2d31ad62131a" providerId="ADAL" clId="{8300E43E-FF5E-41A5-BAEA-108DDFF498BD}" dt="2021-06-29T09:34:33.358" v="3048"/>
          <pc:sldLayoutMkLst>
            <pc:docMk/>
            <pc:sldMasterMk cId="3220725385" sldId="2147483952"/>
            <pc:sldLayoutMk cId="1948676054" sldId="2147483967"/>
          </pc:sldLayoutMkLst>
          <pc:spChg chg="mod">
            <ac:chgData name="Sadeka" userId="e14846c7-c5d4-46bc-a5ee-2d31ad62131a" providerId="ADAL" clId="{8300E43E-FF5E-41A5-BAEA-108DDFF498BD}" dt="2021-06-29T09:34:33.358" v="3048"/>
            <ac:spMkLst>
              <pc:docMk/>
              <pc:sldMasterMk cId="3220725385" sldId="2147483952"/>
              <pc:sldLayoutMk cId="1948676054" sldId="2147483967"/>
              <ac:spMk id="3"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1948676054" sldId="2147483967"/>
              <ac:spMk id="5"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1948676054" sldId="2147483967"/>
              <ac:spMk id="14"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1948676054" sldId="2147483967"/>
              <ac:spMk id="22"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1948676054" sldId="2147483967"/>
              <ac:spMk id="23"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1948676054" sldId="2147483967"/>
              <ac:spMk id="24"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1948676054" sldId="2147483967"/>
              <ac:spMk id="29"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1948676054" sldId="2147483967"/>
              <ac:spMk id="30"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1948676054" sldId="2147483967"/>
              <ac:spMk id="31" creationId="{00000000-0000-0000-0000-000000000000}"/>
            </ac:spMkLst>
          </pc:spChg>
          <pc:cxnChg chg="mod">
            <ac:chgData name="Sadeka" userId="e14846c7-c5d4-46bc-a5ee-2d31ad62131a" providerId="ADAL" clId="{8300E43E-FF5E-41A5-BAEA-108DDFF498BD}" dt="2021-06-29T09:34:33.358" v="3048"/>
            <ac:cxnSpMkLst>
              <pc:docMk/>
              <pc:sldMasterMk cId="3220725385" sldId="2147483952"/>
              <pc:sldLayoutMk cId="1948676054" sldId="2147483967"/>
              <ac:cxnSpMk id="17" creationId="{00000000-0000-0000-0000-000000000000}"/>
            </ac:cxnSpMkLst>
          </pc:cxnChg>
          <pc:cxnChg chg="mod">
            <ac:chgData name="Sadeka" userId="e14846c7-c5d4-46bc-a5ee-2d31ad62131a" providerId="ADAL" clId="{8300E43E-FF5E-41A5-BAEA-108DDFF498BD}" dt="2021-06-29T09:34:33.358" v="3048"/>
            <ac:cxnSpMkLst>
              <pc:docMk/>
              <pc:sldMasterMk cId="3220725385" sldId="2147483952"/>
              <pc:sldLayoutMk cId="1948676054" sldId="2147483967"/>
              <ac:cxnSpMk id="18" creationId="{00000000-0000-0000-0000-000000000000}"/>
            </ac:cxnSpMkLst>
          </pc:cxnChg>
        </pc:sldLayoutChg>
        <pc:sldLayoutChg chg="modSp">
          <pc:chgData name="Sadeka" userId="e14846c7-c5d4-46bc-a5ee-2d31ad62131a" providerId="ADAL" clId="{8300E43E-FF5E-41A5-BAEA-108DDFF498BD}" dt="2021-06-29T09:34:33.358" v="3048"/>
          <pc:sldLayoutMkLst>
            <pc:docMk/>
            <pc:sldMasterMk cId="3220725385" sldId="2147483952"/>
            <pc:sldLayoutMk cId="3769106389" sldId="2147483969"/>
          </pc:sldLayoutMkLst>
          <pc:spChg chg="mod">
            <ac:chgData name="Sadeka" userId="e14846c7-c5d4-46bc-a5ee-2d31ad62131a" providerId="ADAL" clId="{8300E43E-FF5E-41A5-BAEA-108DDFF498BD}" dt="2021-06-29T09:34:33.358" v="3048"/>
            <ac:spMkLst>
              <pc:docMk/>
              <pc:sldMasterMk cId="3220725385" sldId="2147483952"/>
              <pc:sldLayoutMk cId="3769106389" sldId="2147483969"/>
              <ac:spMk id="2" creationId="{00000000-0000-0000-0000-000000000000}"/>
            </ac:spMkLst>
          </pc:spChg>
          <pc:spChg chg="mod">
            <ac:chgData name="Sadeka" userId="e14846c7-c5d4-46bc-a5ee-2d31ad62131a" providerId="ADAL" clId="{8300E43E-FF5E-41A5-BAEA-108DDFF498BD}" dt="2021-06-29T09:34:33.358" v="3048"/>
            <ac:spMkLst>
              <pc:docMk/>
              <pc:sldMasterMk cId="3220725385" sldId="2147483952"/>
              <pc:sldLayoutMk cId="3769106389" sldId="2147483969"/>
              <ac:spMk id="3" creationId="{00000000-0000-0000-0000-000000000000}"/>
            </ac:spMkLst>
          </pc:spChg>
        </pc:sldLayoutChg>
      </pc:sldMasterChg>
      <pc:sldMasterChg chg="modSp modSldLayout">
        <pc:chgData name="Sadeka" userId="e14846c7-c5d4-46bc-a5ee-2d31ad62131a" providerId="ADAL" clId="{8300E43E-FF5E-41A5-BAEA-108DDFF498BD}" dt="2021-06-29T09:35:08.574" v="3054"/>
        <pc:sldMasterMkLst>
          <pc:docMk/>
          <pc:sldMasterMk cId="1760978017" sldId="2147483970"/>
        </pc:sldMasterMkLst>
        <pc:spChg chg="mod">
          <ac:chgData name="Sadeka" userId="e14846c7-c5d4-46bc-a5ee-2d31ad62131a" providerId="ADAL" clId="{8300E43E-FF5E-41A5-BAEA-108DDFF498BD}" dt="2021-06-29T09:35:08.574" v="3054"/>
          <ac:spMkLst>
            <pc:docMk/>
            <pc:sldMasterMk cId="1760978017" sldId="2147483970"/>
            <ac:spMk id="2" creationId="{00000000-0000-0000-0000-000000000000}"/>
          </ac:spMkLst>
        </pc:spChg>
        <pc:spChg chg="mod">
          <ac:chgData name="Sadeka" userId="e14846c7-c5d4-46bc-a5ee-2d31ad62131a" providerId="ADAL" clId="{8300E43E-FF5E-41A5-BAEA-108DDFF498BD}" dt="2021-06-29T09:35:08.574" v="3054"/>
          <ac:spMkLst>
            <pc:docMk/>
            <pc:sldMasterMk cId="1760978017" sldId="2147483970"/>
            <ac:spMk id="3" creationId="{00000000-0000-0000-0000-000000000000}"/>
          </ac:spMkLst>
        </pc:spChg>
        <pc:spChg chg="mod">
          <ac:chgData name="Sadeka" userId="e14846c7-c5d4-46bc-a5ee-2d31ad62131a" providerId="ADAL" clId="{8300E43E-FF5E-41A5-BAEA-108DDFF498BD}" dt="2021-06-29T09:35:08.574" v="3054"/>
          <ac:spMkLst>
            <pc:docMk/>
            <pc:sldMasterMk cId="1760978017" sldId="2147483970"/>
            <ac:spMk id="4" creationId="{00000000-0000-0000-0000-000000000000}"/>
          </ac:spMkLst>
        </pc:spChg>
        <pc:spChg chg="mod">
          <ac:chgData name="Sadeka" userId="e14846c7-c5d4-46bc-a5ee-2d31ad62131a" providerId="ADAL" clId="{8300E43E-FF5E-41A5-BAEA-108DDFF498BD}" dt="2021-06-29T09:35:08.574" v="3054"/>
          <ac:spMkLst>
            <pc:docMk/>
            <pc:sldMasterMk cId="1760978017" sldId="2147483970"/>
            <ac:spMk id="5" creationId="{00000000-0000-0000-0000-000000000000}"/>
          </ac:spMkLst>
        </pc:spChg>
        <pc:spChg chg="mod">
          <ac:chgData name="Sadeka" userId="e14846c7-c5d4-46bc-a5ee-2d31ad62131a" providerId="ADAL" clId="{8300E43E-FF5E-41A5-BAEA-108DDFF498BD}" dt="2021-06-29T09:35:08.574" v="3054"/>
          <ac:spMkLst>
            <pc:docMk/>
            <pc:sldMasterMk cId="1760978017" sldId="2147483970"/>
            <ac:spMk id="6" creationId="{00000000-0000-0000-0000-000000000000}"/>
          </ac:spMkLst>
        </pc:spChg>
        <pc:spChg chg="mod">
          <ac:chgData name="Sadeka" userId="e14846c7-c5d4-46bc-a5ee-2d31ad62131a" providerId="ADAL" clId="{8300E43E-FF5E-41A5-BAEA-108DDFF498BD}" dt="2021-06-29T09:35:08.574" v="3054"/>
          <ac:spMkLst>
            <pc:docMk/>
            <pc:sldMasterMk cId="1760978017" sldId="2147483970"/>
            <ac:spMk id="19" creationId="{00000000-0000-0000-0000-000000000000}"/>
          </ac:spMkLst>
        </pc:spChg>
        <pc:spChg chg="mod">
          <ac:chgData name="Sadeka" userId="e14846c7-c5d4-46bc-a5ee-2d31ad62131a" providerId="ADAL" clId="{8300E43E-FF5E-41A5-BAEA-108DDFF498BD}" dt="2021-06-29T09:35:08.574" v="3054"/>
          <ac:spMkLst>
            <pc:docMk/>
            <pc:sldMasterMk cId="1760978017" sldId="2147483970"/>
            <ac:spMk id="20" creationId="{00000000-0000-0000-0000-000000000000}"/>
          </ac:spMkLst>
        </pc:spChg>
        <pc:spChg chg="mod">
          <ac:chgData name="Sadeka" userId="e14846c7-c5d4-46bc-a5ee-2d31ad62131a" providerId="ADAL" clId="{8300E43E-FF5E-41A5-BAEA-108DDFF498BD}" dt="2021-06-29T09:35:08.574" v="3054"/>
          <ac:spMkLst>
            <pc:docMk/>
            <pc:sldMasterMk cId="1760978017" sldId="2147483970"/>
            <ac:spMk id="21" creationId="{00000000-0000-0000-0000-000000000000}"/>
          </ac:spMkLst>
        </pc:spChg>
        <pc:spChg chg="mod">
          <ac:chgData name="Sadeka" userId="e14846c7-c5d4-46bc-a5ee-2d31ad62131a" providerId="ADAL" clId="{8300E43E-FF5E-41A5-BAEA-108DDFF498BD}" dt="2021-06-29T09:35:08.574" v="3054"/>
          <ac:spMkLst>
            <pc:docMk/>
            <pc:sldMasterMk cId="1760978017" sldId="2147483970"/>
            <ac:spMk id="22" creationId="{00000000-0000-0000-0000-000000000000}"/>
          </ac:spMkLst>
        </pc:spChg>
        <pc:spChg chg="mod">
          <ac:chgData name="Sadeka" userId="e14846c7-c5d4-46bc-a5ee-2d31ad62131a" providerId="ADAL" clId="{8300E43E-FF5E-41A5-BAEA-108DDFF498BD}" dt="2021-06-29T09:35:08.574" v="3054"/>
          <ac:spMkLst>
            <pc:docMk/>
            <pc:sldMasterMk cId="1760978017" sldId="2147483970"/>
            <ac:spMk id="23" creationId="{00000000-0000-0000-0000-000000000000}"/>
          </ac:spMkLst>
        </pc:spChg>
        <pc:spChg chg="mod">
          <ac:chgData name="Sadeka" userId="e14846c7-c5d4-46bc-a5ee-2d31ad62131a" providerId="ADAL" clId="{8300E43E-FF5E-41A5-BAEA-108DDFF498BD}" dt="2021-06-29T09:35:08.574" v="3054"/>
          <ac:spMkLst>
            <pc:docMk/>
            <pc:sldMasterMk cId="1760978017" sldId="2147483970"/>
            <ac:spMk id="24" creationId="{00000000-0000-0000-0000-000000000000}"/>
          </ac:spMkLst>
        </pc:spChg>
        <pc:sldLayoutChg chg="modSp">
          <pc:chgData name="Sadeka" userId="e14846c7-c5d4-46bc-a5ee-2d31ad62131a" providerId="ADAL" clId="{8300E43E-FF5E-41A5-BAEA-108DDFF498BD}" dt="2021-06-29T09:35:08.574" v="3054"/>
          <pc:sldLayoutMkLst>
            <pc:docMk/>
            <pc:sldMasterMk cId="1760978017" sldId="2147483970"/>
            <pc:sldLayoutMk cId="1364897278" sldId="2147483971"/>
          </pc:sldLayoutMkLst>
          <pc:spChg chg="mod">
            <ac:chgData name="Sadeka" userId="e14846c7-c5d4-46bc-a5ee-2d31ad62131a" providerId="ADAL" clId="{8300E43E-FF5E-41A5-BAEA-108DDFF498BD}" dt="2021-06-29T09:35:08.574" v="3054"/>
            <ac:spMkLst>
              <pc:docMk/>
              <pc:sldMasterMk cId="1760978017" sldId="2147483970"/>
              <pc:sldLayoutMk cId="1364897278" sldId="2147483971"/>
              <ac:spMk id="2"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1364897278" sldId="2147483971"/>
              <ac:spMk id="3" creationId="{00000000-0000-0000-0000-000000000000}"/>
            </ac:spMkLst>
          </pc:spChg>
        </pc:sldLayoutChg>
        <pc:sldLayoutChg chg="modSp">
          <pc:chgData name="Sadeka" userId="e14846c7-c5d4-46bc-a5ee-2d31ad62131a" providerId="ADAL" clId="{8300E43E-FF5E-41A5-BAEA-108DDFF498BD}" dt="2021-06-29T09:35:08.574" v="3054"/>
          <pc:sldLayoutMkLst>
            <pc:docMk/>
            <pc:sldMasterMk cId="1760978017" sldId="2147483970"/>
            <pc:sldLayoutMk cId="791887914" sldId="2147483973"/>
          </pc:sldLayoutMkLst>
          <pc:spChg chg="mod">
            <ac:chgData name="Sadeka" userId="e14846c7-c5d4-46bc-a5ee-2d31ad62131a" providerId="ADAL" clId="{8300E43E-FF5E-41A5-BAEA-108DDFF498BD}" dt="2021-06-29T09:35:08.574" v="3054"/>
            <ac:spMkLst>
              <pc:docMk/>
              <pc:sldMasterMk cId="1760978017" sldId="2147483970"/>
              <pc:sldLayoutMk cId="791887914" sldId="2147483973"/>
              <ac:spMk id="2"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791887914" sldId="2147483973"/>
              <ac:spMk id="3" creationId="{00000000-0000-0000-0000-000000000000}"/>
            </ac:spMkLst>
          </pc:spChg>
        </pc:sldLayoutChg>
        <pc:sldLayoutChg chg="modSp">
          <pc:chgData name="Sadeka" userId="e14846c7-c5d4-46bc-a5ee-2d31ad62131a" providerId="ADAL" clId="{8300E43E-FF5E-41A5-BAEA-108DDFF498BD}" dt="2021-06-29T09:35:08.574" v="3054"/>
          <pc:sldLayoutMkLst>
            <pc:docMk/>
            <pc:sldMasterMk cId="1760978017" sldId="2147483970"/>
            <pc:sldLayoutMk cId="723341063" sldId="2147483974"/>
          </pc:sldLayoutMkLst>
          <pc:spChg chg="mod">
            <ac:chgData name="Sadeka" userId="e14846c7-c5d4-46bc-a5ee-2d31ad62131a" providerId="ADAL" clId="{8300E43E-FF5E-41A5-BAEA-108DDFF498BD}" dt="2021-06-29T09:35:08.574" v="3054"/>
            <ac:spMkLst>
              <pc:docMk/>
              <pc:sldMasterMk cId="1760978017" sldId="2147483970"/>
              <pc:sldLayoutMk cId="723341063" sldId="2147483974"/>
              <ac:spMk id="3"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723341063" sldId="2147483974"/>
              <ac:spMk id="4" creationId="{00000000-0000-0000-0000-000000000000}"/>
            </ac:spMkLst>
          </pc:spChg>
        </pc:sldLayoutChg>
        <pc:sldLayoutChg chg="modSp">
          <pc:chgData name="Sadeka" userId="e14846c7-c5d4-46bc-a5ee-2d31ad62131a" providerId="ADAL" clId="{8300E43E-FF5E-41A5-BAEA-108DDFF498BD}" dt="2021-06-29T09:35:08.574" v="3054"/>
          <pc:sldLayoutMkLst>
            <pc:docMk/>
            <pc:sldMasterMk cId="1760978017" sldId="2147483970"/>
            <pc:sldLayoutMk cId="519185811" sldId="2147483975"/>
          </pc:sldLayoutMkLst>
          <pc:spChg chg="mod">
            <ac:chgData name="Sadeka" userId="e14846c7-c5d4-46bc-a5ee-2d31ad62131a" providerId="ADAL" clId="{8300E43E-FF5E-41A5-BAEA-108DDFF498BD}" dt="2021-06-29T09:35:08.574" v="3054"/>
            <ac:spMkLst>
              <pc:docMk/>
              <pc:sldMasterMk cId="1760978017" sldId="2147483970"/>
              <pc:sldLayoutMk cId="519185811" sldId="2147483975"/>
              <ac:spMk id="3"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519185811" sldId="2147483975"/>
              <ac:spMk id="4"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519185811" sldId="2147483975"/>
              <ac:spMk id="5"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519185811" sldId="2147483975"/>
              <ac:spMk id="6" creationId="{00000000-0000-0000-0000-000000000000}"/>
            </ac:spMkLst>
          </pc:spChg>
        </pc:sldLayoutChg>
        <pc:sldLayoutChg chg="modSp">
          <pc:chgData name="Sadeka" userId="e14846c7-c5d4-46bc-a5ee-2d31ad62131a" providerId="ADAL" clId="{8300E43E-FF5E-41A5-BAEA-108DDFF498BD}" dt="2021-06-29T09:35:08.574" v="3054"/>
          <pc:sldLayoutMkLst>
            <pc:docMk/>
            <pc:sldMasterMk cId="1760978017" sldId="2147483970"/>
            <pc:sldLayoutMk cId="295717434" sldId="2147483978"/>
          </pc:sldLayoutMkLst>
          <pc:spChg chg="mod">
            <ac:chgData name="Sadeka" userId="e14846c7-c5d4-46bc-a5ee-2d31ad62131a" providerId="ADAL" clId="{8300E43E-FF5E-41A5-BAEA-108DDFF498BD}" dt="2021-06-29T09:35:08.574" v="3054"/>
            <ac:spMkLst>
              <pc:docMk/>
              <pc:sldMasterMk cId="1760978017" sldId="2147483970"/>
              <pc:sldLayoutMk cId="295717434" sldId="2147483978"/>
              <ac:spMk id="2"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295717434" sldId="2147483978"/>
              <ac:spMk id="3"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295717434" sldId="2147483978"/>
              <ac:spMk id="4" creationId="{00000000-0000-0000-0000-000000000000}"/>
            </ac:spMkLst>
          </pc:spChg>
        </pc:sldLayoutChg>
        <pc:sldLayoutChg chg="modSp">
          <pc:chgData name="Sadeka" userId="e14846c7-c5d4-46bc-a5ee-2d31ad62131a" providerId="ADAL" clId="{8300E43E-FF5E-41A5-BAEA-108DDFF498BD}" dt="2021-06-29T09:35:08.574" v="3054"/>
          <pc:sldLayoutMkLst>
            <pc:docMk/>
            <pc:sldMasterMk cId="1760978017" sldId="2147483970"/>
            <pc:sldLayoutMk cId="1270319487" sldId="2147483979"/>
          </pc:sldLayoutMkLst>
          <pc:spChg chg="mod">
            <ac:chgData name="Sadeka" userId="e14846c7-c5d4-46bc-a5ee-2d31ad62131a" providerId="ADAL" clId="{8300E43E-FF5E-41A5-BAEA-108DDFF498BD}" dt="2021-06-29T09:35:08.574" v="3054"/>
            <ac:spMkLst>
              <pc:docMk/>
              <pc:sldMasterMk cId="1760978017" sldId="2147483970"/>
              <pc:sldLayoutMk cId="1270319487" sldId="2147483979"/>
              <ac:spMk id="2"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1270319487" sldId="2147483979"/>
              <ac:spMk id="3"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1270319487" sldId="2147483979"/>
              <ac:spMk id="4" creationId="{00000000-0000-0000-0000-000000000000}"/>
            </ac:spMkLst>
          </pc:spChg>
        </pc:sldLayoutChg>
        <pc:sldLayoutChg chg="modSp">
          <pc:chgData name="Sadeka" userId="e14846c7-c5d4-46bc-a5ee-2d31ad62131a" providerId="ADAL" clId="{8300E43E-FF5E-41A5-BAEA-108DDFF498BD}" dt="2021-06-29T09:35:08.574" v="3054"/>
          <pc:sldLayoutMkLst>
            <pc:docMk/>
            <pc:sldMasterMk cId="1760978017" sldId="2147483970"/>
            <pc:sldLayoutMk cId="2217708943" sldId="2147483980"/>
          </pc:sldLayoutMkLst>
          <pc:spChg chg="mod">
            <ac:chgData name="Sadeka" userId="e14846c7-c5d4-46bc-a5ee-2d31ad62131a" providerId="ADAL" clId="{8300E43E-FF5E-41A5-BAEA-108DDFF498BD}" dt="2021-06-29T09:35:08.574" v="3054"/>
            <ac:spMkLst>
              <pc:docMk/>
              <pc:sldMasterMk cId="1760978017" sldId="2147483970"/>
              <pc:sldLayoutMk cId="2217708943" sldId="2147483980"/>
              <ac:spMk id="2"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2217708943" sldId="2147483980"/>
              <ac:spMk id="3"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2217708943" sldId="2147483980"/>
              <ac:spMk id="4" creationId="{00000000-0000-0000-0000-000000000000}"/>
            </ac:spMkLst>
          </pc:spChg>
        </pc:sldLayoutChg>
        <pc:sldLayoutChg chg="modSp">
          <pc:chgData name="Sadeka" userId="e14846c7-c5d4-46bc-a5ee-2d31ad62131a" providerId="ADAL" clId="{8300E43E-FF5E-41A5-BAEA-108DDFF498BD}" dt="2021-06-29T09:35:08.574" v="3054"/>
          <pc:sldLayoutMkLst>
            <pc:docMk/>
            <pc:sldMasterMk cId="1760978017" sldId="2147483970"/>
            <pc:sldLayoutMk cId="4196040398" sldId="2147483981"/>
          </pc:sldLayoutMkLst>
          <pc:spChg chg="mod">
            <ac:chgData name="Sadeka" userId="e14846c7-c5d4-46bc-a5ee-2d31ad62131a" providerId="ADAL" clId="{8300E43E-FF5E-41A5-BAEA-108DDFF498BD}" dt="2021-06-29T09:35:08.574" v="3054"/>
            <ac:spMkLst>
              <pc:docMk/>
              <pc:sldMasterMk cId="1760978017" sldId="2147483970"/>
              <pc:sldLayoutMk cId="4196040398" sldId="2147483981"/>
              <ac:spMk id="2"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4196040398" sldId="2147483981"/>
              <ac:spMk id="8" creationId="{00000000-0000-0000-0000-000000000000}"/>
            </ac:spMkLst>
          </pc:spChg>
        </pc:sldLayoutChg>
        <pc:sldLayoutChg chg="modSp">
          <pc:chgData name="Sadeka" userId="e14846c7-c5d4-46bc-a5ee-2d31ad62131a" providerId="ADAL" clId="{8300E43E-FF5E-41A5-BAEA-108DDFF498BD}" dt="2021-06-29T09:35:08.574" v="3054"/>
          <pc:sldLayoutMkLst>
            <pc:docMk/>
            <pc:sldMasterMk cId="1760978017" sldId="2147483970"/>
            <pc:sldLayoutMk cId="3289198243" sldId="2147483982"/>
          </pc:sldLayoutMkLst>
          <pc:spChg chg="mod">
            <ac:chgData name="Sadeka" userId="e14846c7-c5d4-46bc-a5ee-2d31ad62131a" providerId="ADAL" clId="{8300E43E-FF5E-41A5-BAEA-108DDFF498BD}" dt="2021-06-29T09:35:08.574" v="3054"/>
            <ac:spMkLst>
              <pc:docMk/>
              <pc:sldMasterMk cId="1760978017" sldId="2147483970"/>
              <pc:sldLayoutMk cId="3289198243" sldId="2147483982"/>
              <ac:spMk id="2"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3289198243" sldId="2147483982"/>
              <ac:spMk id="10"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3289198243" sldId="2147483982"/>
              <ac:spMk id="11"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3289198243" sldId="2147483982"/>
              <ac:spMk id="13"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3289198243" sldId="2147483982"/>
              <ac:spMk id="14" creationId="{00000000-0000-0000-0000-000000000000}"/>
            </ac:spMkLst>
          </pc:spChg>
        </pc:sldLayoutChg>
        <pc:sldLayoutChg chg="modSp">
          <pc:chgData name="Sadeka" userId="e14846c7-c5d4-46bc-a5ee-2d31ad62131a" providerId="ADAL" clId="{8300E43E-FF5E-41A5-BAEA-108DDFF498BD}" dt="2021-06-29T09:35:08.574" v="3054"/>
          <pc:sldLayoutMkLst>
            <pc:docMk/>
            <pc:sldMasterMk cId="1760978017" sldId="2147483970"/>
            <pc:sldLayoutMk cId="19429759" sldId="2147483983"/>
          </pc:sldLayoutMkLst>
          <pc:spChg chg="mod">
            <ac:chgData name="Sadeka" userId="e14846c7-c5d4-46bc-a5ee-2d31ad62131a" providerId="ADAL" clId="{8300E43E-FF5E-41A5-BAEA-108DDFF498BD}" dt="2021-06-29T09:35:08.574" v="3054"/>
            <ac:spMkLst>
              <pc:docMk/>
              <pc:sldMasterMk cId="1760978017" sldId="2147483970"/>
              <pc:sldLayoutMk cId="19429759" sldId="2147483983"/>
              <ac:spMk id="2"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19429759" sldId="2147483983"/>
              <ac:spMk id="3" creationId="{00000000-0000-0000-0000-000000000000}"/>
            </ac:spMkLst>
          </pc:spChg>
        </pc:sldLayoutChg>
        <pc:sldLayoutChg chg="modSp">
          <pc:chgData name="Sadeka" userId="e14846c7-c5d4-46bc-a5ee-2d31ad62131a" providerId="ADAL" clId="{8300E43E-FF5E-41A5-BAEA-108DDFF498BD}" dt="2021-06-29T09:35:08.574" v="3054"/>
          <pc:sldLayoutMkLst>
            <pc:docMk/>
            <pc:sldMasterMk cId="1760978017" sldId="2147483970"/>
            <pc:sldLayoutMk cId="3249187313" sldId="2147483984"/>
          </pc:sldLayoutMkLst>
          <pc:spChg chg="mod">
            <ac:chgData name="Sadeka" userId="e14846c7-c5d4-46bc-a5ee-2d31ad62131a" providerId="ADAL" clId="{8300E43E-FF5E-41A5-BAEA-108DDFF498BD}" dt="2021-06-29T09:35:08.574" v="3054"/>
            <ac:spMkLst>
              <pc:docMk/>
              <pc:sldMasterMk cId="1760978017" sldId="2147483970"/>
              <pc:sldLayoutMk cId="3249187313" sldId="2147483984"/>
              <ac:spMk id="3"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3249187313" sldId="2147483984"/>
              <ac:spMk id="5"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3249187313" sldId="2147483984"/>
              <ac:spMk id="14"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3249187313" sldId="2147483984"/>
              <ac:spMk id="16"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3249187313" sldId="2147483984"/>
              <ac:spMk id="19"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3249187313" sldId="2147483984"/>
              <ac:spMk id="20" creationId="{00000000-0000-0000-0000-000000000000}"/>
            </ac:spMkLst>
          </pc:spChg>
          <pc:cxnChg chg="mod">
            <ac:chgData name="Sadeka" userId="e14846c7-c5d4-46bc-a5ee-2d31ad62131a" providerId="ADAL" clId="{8300E43E-FF5E-41A5-BAEA-108DDFF498BD}" dt="2021-06-29T09:35:08.574" v="3054"/>
            <ac:cxnSpMkLst>
              <pc:docMk/>
              <pc:sldMasterMk cId="1760978017" sldId="2147483970"/>
              <pc:sldLayoutMk cId="3249187313" sldId="2147483984"/>
              <ac:cxnSpMk id="17" creationId="{00000000-0000-0000-0000-000000000000}"/>
            </ac:cxnSpMkLst>
          </pc:cxnChg>
          <pc:cxnChg chg="mod">
            <ac:chgData name="Sadeka" userId="e14846c7-c5d4-46bc-a5ee-2d31ad62131a" providerId="ADAL" clId="{8300E43E-FF5E-41A5-BAEA-108DDFF498BD}" dt="2021-06-29T09:35:08.574" v="3054"/>
            <ac:cxnSpMkLst>
              <pc:docMk/>
              <pc:sldMasterMk cId="1760978017" sldId="2147483970"/>
              <pc:sldLayoutMk cId="3249187313" sldId="2147483984"/>
              <ac:cxnSpMk id="18" creationId="{00000000-0000-0000-0000-000000000000}"/>
            </ac:cxnSpMkLst>
          </pc:cxnChg>
        </pc:sldLayoutChg>
        <pc:sldLayoutChg chg="modSp">
          <pc:chgData name="Sadeka" userId="e14846c7-c5d4-46bc-a5ee-2d31ad62131a" providerId="ADAL" clId="{8300E43E-FF5E-41A5-BAEA-108DDFF498BD}" dt="2021-06-29T09:35:08.574" v="3054"/>
          <pc:sldLayoutMkLst>
            <pc:docMk/>
            <pc:sldMasterMk cId="1760978017" sldId="2147483970"/>
            <pc:sldLayoutMk cId="2307869399" sldId="2147483985"/>
          </pc:sldLayoutMkLst>
          <pc:spChg chg="mod">
            <ac:chgData name="Sadeka" userId="e14846c7-c5d4-46bc-a5ee-2d31ad62131a" providerId="ADAL" clId="{8300E43E-FF5E-41A5-BAEA-108DDFF498BD}" dt="2021-06-29T09:35:08.574" v="3054"/>
            <ac:spMkLst>
              <pc:docMk/>
              <pc:sldMasterMk cId="1760978017" sldId="2147483970"/>
              <pc:sldLayoutMk cId="2307869399" sldId="2147483985"/>
              <ac:spMk id="3"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2307869399" sldId="2147483985"/>
              <ac:spMk id="5"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2307869399" sldId="2147483985"/>
              <ac:spMk id="14"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2307869399" sldId="2147483985"/>
              <ac:spMk id="22"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2307869399" sldId="2147483985"/>
              <ac:spMk id="23"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2307869399" sldId="2147483985"/>
              <ac:spMk id="24"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2307869399" sldId="2147483985"/>
              <ac:spMk id="29"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2307869399" sldId="2147483985"/>
              <ac:spMk id="30"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2307869399" sldId="2147483985"/>
              <ac:spMk id="31" creationId="{00000000-0000-0000-0000-000000000000}"/>
            </ac:spMkLst>
          </pc:spChg>
          <pc:cxnChg chg="mod">
            <ac:chgData name="Sadeka" userId="e14846c7-c5d4-46bc-a5ee-2d31ad62131a" providerId="ADAL" clId="{8300E43E-FF5E-41A5-BAEA-108DDFF498BD}" dt="2021-06-29T09:35:08.574" v="3054"/>
            <ac:cxnSpMkLst>
              <pc:docMk/>
              <pc:sldMasterMk cId="1760978017" sldId="2147483970"/>
              <pc:sldLayoutMk cId="2307869399" sldId="2147483985"/>
              <ac:cxnSpMk id="17" creationId="{00000000-0000-0000-0000-000000000000}"/>
            </ac:cxnSpMkLst>
          </pc:cxnChg>
          <pc:cxnChg chg="mod">
            <ac:chgData name="Sadeka" userId="e14846c7-c5d4-46bc-a5ee-2d31ad62131a" providerId="ADAL" clId="{8300E43E-FF5E-41A5-BAEA-108DDFF498BD}" dt="2021-06-29T09:35:08.574" v="3054"/>
            <ac:cxnSpMkLst>
              <pc:docMk/>
              <pc:sldMasterMk cId="1760978017" sldId="2147483970"/>
              <pc:sldLayoutMk cId="2307869399" sldId="2147483985"/>
              <ac:cxnSpMk id="18" creationId="{00000000-0000-0000-0000-000000000000}"/>
            </ac:cxnSpMkLst>
          </pc:cxnChg>
        </pc:sldLayoutChg>
        <pc:sldLayoutChg chg="modSp">
          <pc:chgData name="Sadeka" userId="e14846c7-c5d4-46bc-a5ee-2d31ad62131a" providerId="ADAL" clId="{8300E43E-FF5E-41A5-BAEA-108DDFF498BD}" dt="2021-06-29T09:35:08.574" v="3054"/>
          <pc:sldLayoutMkLst>
            <pc:docMk/>
            <pc:sldMasterMk cId="1760978017" sldId="2147483970"/>
            <pc:sldLayoutMk cId="3430552955" sldId="2147483987"/>
          </pc:sldLayoutMkLst>
          <pc:spChg chg="mod">
            <ac:chgData name="Sadeka" userId="e14846c7-c5d4-46bc-a5ee-2d31ad62131a" providerId="ADAL" clId="{8300E43E-FF5E-41A5-BAEA-108DDFF498BD}" dt="2021-06-29T09:35:08.574" v="3054"/>
            <ac:spMkLst>
              <pc:docMk/>
              <pc:sldMasterMk cId="1760978017" sldId="2147483970"/>
              <pc:sldLayoutMk cId="3430552955" sldId="2147483987"/>
              <ac:spMk id="2" creationId="{00000000-0000-0000-0000-000000000000}"/>
            </ac:spMkLst>
          </pc:spChg>
          <pc:spChg chg="mod">
            <ac:chgData name="Sadeka" userId="e14846c7-c5d4-46bc-a5ee-2d31ad62131a" providerId="ADAL" clId="{8300E43E-FF5E-41A5-BAEA-108DDFF498BD}" dt="2021-06-29T09:35:08.574" v="3054"/>
            <ac:spMkLst>
              <pc:docMk/>
              <pc:sldMasterMk cId="1760978017" sldId="2147483970"/>
              <pc:sldLayoutMk cId="3430552955" sldId="2147483987"/>
              <ac:spMk id="3" creationId="{00000000-0000-0000-0000-000000000000}"/>
            </ac:spMkLst>
          </pc:spChg>
        </pc:sldLayoutChg>
      </pc:sldMasterChg>
      <pc:sldMasterChg chg="setBg modSldLayout">
        <pc:chgData name="Sadeka" userId="e14846c7-c5d4-46bc-a5ee-2d31ad62131a" providerId="ADAL" clId="{8300E43E-FF5E-41A5-BAEA-108DDFF498BD}" dt="2021-06-29T23:12:42.812" v="7808"/>
        <pc:sldMasterMkLst>
          <pc:docMk/>
          <pc:sldMasterMk cId="1804071613" sldId="2147483988"/>
        </pc:sldMasterMkLst>
        <pc:sldLayoutChg chg="setBg">
          <pc:chgData name="Sadeka" userId="e14846c7-c5d4-46bc-a5ee-2d31ad62131a" providerId="ADAL" clId="{8300E43E-FF5E-41A5-BAEA-108DDFF498BD}" dt="2021-06-29T23:12:42.812" v="7808"/>
          <pc:sldLayoutMkLst>
            <pc:docMk/>
            <pc:sldMasterMk cId="1804071613" sldId="2147483988"/>
            <pc:sldLayoutMk cId="778367526" sldId="2147483989"/>
          </pc:sldLayoutMkLst>
        </pc:sldLayoutChg>
        <pc:sldLayoutChg chg="setBg">
          <pc:chgData name="Sadeka" userId="e14846c7-c5d4-46bc-a5ee-2d31ad62131a" providerId="ADAL" clId="{8300E43E-FF5E-41A5-BAEA-108DDFF498BD}" dt="2021-06-29T23:12:42.812" v="7808"/>
          <pc:sldLayoutMkLst>
            <pc:docMk/>
            <pc:sldMasterMk cId="1804071613" sldId="2147483988"/>
            <pc:sldLayoutMk cId="3365110037" sldId="2147483990"/>
          </pc:sldLayoutMkLst>
        </pc:sldLayoutChg>
        <pc:sldLayoutChg chg="setBg">
          <pc:chgData name="Sadeka" userId="e14846c7-c5d4-46bc-a5ee-2d31ad62131a" providerId="ADAL" clId="{8300E43E-FF5E-41A5-BAEA-108DDFF498BD}" dt="2021-06-29T23:12:42.812" v="7808"/>
          <pc:sldLayoutMkLst>
            <pc:docMk/>
            <pc:sldMasterMk cId="1804071613" sldId="2147483988"/>
            <pc:sldLayoutMk cId="134714736" sldId="2147483991"/>
          </pc:sldLayoutMkLst>
        </pc:sldLayoutChg>
        <pc:sldLayoutChg chg="setBg">
          <pc:chgData name="Sadeka" userId="e14846c7-c5d4-46bc-a5ee-2d31ad62131a" providerId="ADAL" clId="{8300E43E-FF5E-41A5-BAEA-108DDFF498BD}" dt="2021-06-29T23:12:42.812" v="7808"/>
          <pc:sldLayoutMkLst>
            <pc:docMk/>
            <pc:sldMasterMk cId="1804071613" sldId="2147483988"/>
            <pc:sldLayoutMk cId="4019075490" sldId="2147483992"/>
          </pc:sldLayoutMkLst>
        </pc:sldLayoutChg>
        <pc:sldLayoutChg chg="setBg">
          <pc:chgData name="Sadeka" userId="e14846c7-c5d4-46bc-a5ee-2d31ad62131a" providerId="ADAL" clId="{8300E43E-FF5E-41A5-BAEA-108DDFF498BD}" dt="2021-06-29T23:12:42.812" v="7808"/>
          <pc:sldLayoutMkLst>
            <pc:docMk/>
            <pc:sldMasterMk cId="1804071613" sldId="2147483988"/>
            <pc:sldLayoutMk cId="2876885890" sldId="2147483993"/>
          </pc:sldLayoutMkLst>
        </pc:sldLayoutChg>
        <pc:sldLayoutChg chg="setBg">
          <pc:chgData name="Sadeka" userId="e14846c7-c5d4-46bc-a5ee-2d31ad62131a" providerId="ADAL" clId="{8300E43E-FF5E-41A5-BAEA-108DDFF498BD}" dt="2021-06-29T23:12:42.812" v="7808"/>
          <pc:sldLayoutMkLst>
            <pc:docMk/>
            <pc:sldMasterMk cId="1804071613" sldId="2147483988"/>
            <pc:sldLayoutMk cId="3786026936" sldId="2147483994"/>
          </pc:sldLayoutMkLst>
        </pc:sldLayoutChg>
        <pc:sldLayoutChg chg="setBg">
          <pc:chgData name="Sadeka" userId="e14846c7-c5d4-46bc-a5ee-2d31ad62131a" providerId="ADAL" clId="{8300E43E-FF5E-41A5-BAEA-108DDFF498BD}" dt="2021-06-29T23:12:42.812" v="7808"/>
          <pc:sldLayoutMkLst>
            <pc:docMk/>
            <pc:sldMasterMk cId="1804071613" sldId="2147483988"/>
            <pc:sldLayoutMk cId="2404424264" sldId="2147483995"/>
          </pc:sldLayoutMkLst>
        </pc:sldLayoutChg>
        <pc:sldLayoutChg chg="setBg">
          <pc:chgData name="Sadeka" userId="e14846c7-c5d4-46bc-a5ee-2d31ad62131a" providerId="ADAL" clId="{8300E43E-FF5E-41A5-BAEA-108DDFF498BD}" dt="2021-06-29T23:12:42.812" v="7808"/>
          <pc:sldLayoutMkLst>
            <pc:docMk/>
            <pc:sldMasterMk cId="1804071613" sldId="2147483988"/>
            <pc:sldLayoutMk cId="4237190601" sldId="2147483996"/>
          </pc:sldLayoutMkLst>
        </pc:sldLayoutChg>
        <pc:sldLayoutChg chg="setBg">
          <pc:chgData name="Sadeka" userId="e14846c7-c5d4-46bc-a5ee-2d31ad62131a" providerId="ADAL" clId="{8300E43E-FF5E-41A5-BAEA-108DDFF498BD}" dt="2021-06-29T23:12:42.812" v="7808"/>
          <pc:sldLayoutMkLst>
            <pc:docMk/>
            <pc:sldMasterMk cId="1804071613" sldId="2147483988"/>
            <pc:sldLayoutMk cId="698759801" sldId="2147483997"/>
          </pc:sldLayoutMkLst>
        </pc:sldLayoutChg>
        <pc:sldLayoutChg chg="setBg">
          <pc:chgData name="Sadeka" userId="e14846c7-c5d4-46bc-a5ee-2d31ad62131a" providerId="ADAL" clId="{8300E43E-FF5E-41A5-BAEA-108DDFF498BD}" dt="2021-06-29T23:12:42.812" v="7808"/>
          <pc:sldLayoutMkLst>
            <pc:docMk/>
            <pc:sldMasterMk cId="1804071613" sldId="2147483988"/>
            <pc:sldLayoutMk cId="91173214" sldId="2147483998"/>
          </pc:sldLayoutMkLst>
        </pc:sldLayoutChg>
        <pc:sldLayoutChg chg="setBg">
          <pc:chgData name="Sadeka" userId="e14846c7-c5d4-46bc-a5ee-2d31ad62131a" providerId="ADAL" clId="{8300E43E-FF5E-41A5-BAEA-108DDFF498BD}" dt="2021-06-29T23:12:42.812" v="7808"/>
          <pc:sldLayoutMkLst>
            <pc:docMk/>
            <pc:sldMasterMk cId="1804071613" sldId="2147483988"/>
            <pc:sldLayoutMk cId="2327716817" sldId="2147483999"/>
          </pc:sldLayoutMkLst>
        </pc:sldLayoutChg>
        <pc:sldLayoutChg chg="setBg">
          <pc:chgData name="Sadeka" userId="e14846c7-c5d4-46bc-a5ee-2d31ad62131a" providerId="ADAL" clId="{8300E43E-FF5E-41A5-BAEA-108DDFF498BD}" dt="2021-06-29T23:12:42.812" v="7808"/>
          <pc:sldLayoutMkLst>
            <pc:docMk/>
            <pc:sldMasterMk cId="1804071613" sldId="2147483988"/>
            <pc:sldLayoutMk cId="2575487677" sldId="2147484000"/>
          </pc:sldLayoutMkLst>
        </pc:sldLayoutChg>
        <pc:sldLayoutChg chg="setBg">
          <pc:chgData name="Sadeka" userId="e14846c7-c5d4-46bc-a5ee-2d31ad62131a" providerId="ADAL" clId="{8300E43E-FF5E-41A5-BAEA-108DDFF498BD}" dt="2021-06-29T23:12:42.812" v="7808"/>
          <pc:sldLayoutMkLst>
            <pc:docMk/>
            <pc:sldMasterMk cId="1804071613" sldId="2147483988"/>
            <pc:sldLayoutMk cId="1624525741" sldId="2147484001"/>
          </pc:sldLayoutMkLst>
        </pc:sldLayoutChg>
        <pc:sldLayoutChg chg="setBg">
          <pc:chgData name="Sadeka" userId="e14846c7-c5d4-46bc-a5ee-2d31ad62131a" providerId="ADAL" clId="{8300E43E-FF5E-41A5-BAEA-108DDFF498BD}" dt="2021-06-29T23:12:42.812" v="7808"/>
          <pc:sldLayoutMkLst>
            <pc:docMk/>
            <pc:sldMasterMk cId="1804071613" sldId="2147483988"/>
            <pc:sldLayoutMk cId="1593376306" sldId="2147484002"/>
          </pc:sldLayoutMkLst>
        </pc:sldLayoutChg>
        <pc:sldLayoutChg chg="setBg">
          <pc:chgData name="Sadeka" userId="e14846c7-c5d4-46bc-a5ee-2d31ad62131a" providerId="ADAL" clId="{8300E43E-FF5E-41A5-BAEA-108DDFF498BD}" dt="2021-06-29T23:12:42.812" v="7808"/>
          <pc:sldLayoutMkLst>
            <pc:docMk/>
            <pc:sldMasterMk cId="1804071613" sldId="2147483988"/>
            <pc:sldLayoutMk cId="314591418" sldId="2147484003"/>
          </pc:sldLayoutMkLst>
        </pc:sldLayoutChg>
        <pc:sldLayoutChg chg="setBg">
          <pc:chgData name="Sadeka" userId="e14846c7-c5d4-46bc-a5ee-2d31ad62131a" providerId="ADAL" clId="{8300E43E-FF5E-41A5-BAEA-108DDFF498BD}" dt="2021-06-29T23:12:42.812" v="7808"/>
          <pc:sldLayoutMkLst>
            <pc:docMk/>
            <pc:sldMasterMk cId="1804071613" sldId="2147483988"/>
            <pc:sldLayoutMk cId="537113192" sldId="2147484004"/>
          </pc:sldLayoutMkLst>
        </pc:sldLayoutChg>
        <pc:sldLayoutChg chg="setBg">
          <pc:chgData name="Sadeka" userId="e14846c7-c5d4-46bc-a5ee-2d31ad62131a" providerId="ADAL" clId="{8300E43E-FF5E-41A5-BAEA-108DDFF498BD}" dt="2021-06-29T23:12:42.812" v="7808"/>
          <pc:sldLayoutMkLst>
            <pc:docMk/>
            <pc:sldMasterMk cId="1804071613" sldId="2147483988"/>
            <pc:sldLayoutMk cId="1749003889" sldId="2147484005"/>
          </pc:sldLayoutMkLst>
        </pc:sldLayoutChg>
      </pc:sldMasterChg>
    </pc:docChg>
  </pc:docChgLst>
  <pc:docChgLst>
    <pc:chgData name="Sadeka Khatun (1920267)" userId="S::1920267@student.uwtsd.ac.uk::e14846c7-c5d4-46bc-a5ee-2d31ad62131a" providerId="AD" clId="Web-{07149BA3-BEAA-5703-495F-4F6CBE4A4BB1}"/>
    <pc:docChg chg="addSld modSld">
      <pc:chgData name="Sadeka Khatun (1920267)" userId="S::1920267@student.uwtsd.ac.uk::e14846c7-c5d4-46bc-a5ee-2d31ad62131a" providerId="AD" clId="Web-{07149BA3-BEAA-5703-495F-4F6CBE4A4BB1}" dt="2021-06-15T11:54:25.064" v="5"/>
      <pc:docMkLst>
        <pc:docMk/>
      </pc:docMkLst>
      <pc:sldChg chg="addSp modSp mod setBg addAnim delAnim modAnim">
        <pc:chgData name="Sadeka Khatun (1920267)" userId="S::1920267@student.uwtsd.ac.uk::e14846c7-c5d4-46bc-a5ee-2d31ad62131a" providerId="AD" clId="Web-{07149BA3-BEAA-5703-495F-4F6CBE4A4BB1}" dt="2021-06-15T11:54:25.064" v="5"/>
        <pc:sldMkLst>
          <pc:docMk/>
          <pc:sldMk cId="2238013501" sldId="257"/>
        </pc:sldMkLst>
        <pc:spChg chg="mod">
          <ac:chgData name="Sadeka Khatun (1920267)" userId="S::1920267@student.uwtsd.ac.uk::e14846c7-c5d4-46bc-a5ee-2d31ad62131a" providerId="AD" clId="Web-{07149BA3-BEAA-5703-495F-4F6CBE4A4BB1}" dt="2021-06-15T11:53:52.344" v="2"/>
          <ac:spMkLst>
            <pc:docMk/>
            <pc:sldMk cId="2238013501" sldId="257"/>
            <ac:spMk id="2" creationId="{7F6A71E2-7C42-4E62-9FE2-53EDD3339FFC}"/>
          </ac:spMkLst>
        </pc:spChg>
        <pc:spChg chg="mod">
          <ac:chgData name="Sadeka Khatun (1920267)" userId="S::1920267@student.uwtsd.ac.uk::e14846c7-c5d4-46bc-a5ee-2d31ad62131a" providerId="AD" clId="Web-{07149BA3-BEAA-5703-495F-4F6CBE4A4BB1}" dt="2021-06-15T11:53:52.344" v="2"/>
          <ac:spMkLst>
            <pc:docMk/>
            <pc:sldMk cId="2238013501" sldId="257"/>
            <ac:spMk id="3" creationId="{4AC58548-B86E-4591-B6BB-8D2CB4D7EFC7}"/>
          </ac:spMkLst>
        </pc:spChg>
        <pc:spChg chg="add">
          <ac:chgData name="Sadeka Khatun (1920267)" userId="S::1920267@student.uwtsd.ac.uk::e14846c7-c5d4-46bc-a5ee-2d31ad62131a" providerId="AD" clId="Web-{07149BA3-BEAA-5703-495F-4F6CBE4A4BB1}" dt="2021-06-15T11:53:52.344" v="2"/>
          <ac:spMkLst>
            <pc:docMk/>
            <pc:sldMk cId="2238013501" sldId="257"/>
            <ac:spMk id="9" creationId="{1DB043B4-68C6-45B9-82AC-A5800EADB8DB}"/>
          </ac:spMkLst>
        </pc:spChg>
        <pc:spChg chg="add">
          <ac:chgData name="Sadeka Khatun (1920267)" userId="S::1920267@student.uwtsd.ac.uk::e14846c7-c5d4-46bc-a5ee-2d31ad62131a" providerId="AD" clId="Web-{07149BA3-BEAA-5703-495F-4F6CBE4A4BB1}" dt="2021-06-15T11:53:52.344" v="2"/>
          <ac:spMkLst>
            <pc:docMk/>
            <pc:sldMk cId="2238013501" sldId="257"/>
            <ac:spMk id="11" creationId="{AD4EA4DF-0E7C-4098-86F6-7D0ACAEFC0BF}"/>
          </ac:spMkLst>
        </pc:spChg>
        <pc:spChg chg="add">
          <ac:chgData name="Sadeka Khatun (1920267)" userId="S::1920267@student.uwtsd.ac.uk::e14846c7-c5d4-46bc-a5ee-2d31ad62131a" providerId="AD" clId="Web-{07149BA3-BEAA-5703-495F-4F6CBE4A4BB1}" dt="2021-06-15T11:53:52.344" v="2"/>
          <ac:spMkLst>
            <pc:docMk/>
            <pc:sldMk cId="2238013501" sldId="257"/>
            <ac:spMk id="13" creationId="{FE05BC49-0F00-4C85-9AF5-A0CC5B39C8D2}"/>
          </ac:spMkLst>
        </pc:spChg>
        <pc:picChg chg="add">
          <ac:chgData name="Sadeka Khatun (1920267)" userId="S::1920267@student.uwtsd.ac.uk::e14846c7-c5d4-46bc-a5ee-2d31ad62131a" providerId="AD" clId="Web-{07149BA3-BEAA-5703-495F-4F6CBE4A4BB1}" dt="2021-06-15T11:53:52.344" v="2"/>
          <ac:picMkLst>
            <pc:docMk/>
            <pc:sldMk cId="2238013501" sldId="257"/>
            <ac:picMk id="5" creationId="{75E739EA-0E3E-4E3B-B912-48BF3FBA5C0C}"/>
          </ac:picMkLst>
        </pc:picChg>
      </pc:sldChg>
      <pc:sldChg chg="new mod modShow">
        <pc:chgData name="Sadeka Khatun (1920267)" userId="S::1920267@student.uwtsd.ac.uk::e14846c7-c5d4-46bc-a5ee-2d31ad62131a" providerId="AD" clId="Web-{07149BA3-BEAA-5703-495F-4F6CBE4A4BB1}" dt="2021-06-15T11:53:06.124" v="1"/>
        <pc:sldMkLst>
          <pc:docMk/>
          <pc:sldMk cId="459591146" sldId="258"/>
        </pc:sldMkLst>
      </pc:sldChg>
    </pc:docChg>
  </pc:docChgLst>
  <pc:docChgLst>
    <pc:chgData name="Sadeka Khatun (1920267)" userId="S::1920267@student.uwtsd.ac.uk::e14846c7-c5d4-46bc-a5ee-2d31ad62131a" providerId="AD" clId="Web-{36DA27AD-390E-E90C-A7C9-6EC49CB0CFA2}"/>
    <pc:docChg chg="modSld">
      <pc:chgData name="Sadeka Khatun (1920267)" userId="S::1920267@student.uwtsd.ac.uk::e14846c7-c5d4-46bc-a5ee-2d31ad62131a" providerId="AD" clId="Web-{36DA27AD-390E-E90C-A7C9-6EC49CB0CFA2}" dt="2021-06-29T10:35:16.591" v="22"/>
      <pc:docMkLst>
        <pc:docMk/>
      </pc:docMkLst>
      <pc:sldChg chg="modSp">
        <pc:chgData name="Sadeka Khatun (1920267)" userId="S::1920267@student.uwtsd.ac.uk::e14846c7-c5d4-46bc-a5ee-2d31ad62131a" providerId="AD" clId="Web-{36DA27AD-390E-E90C-A7C9-6EC49CB0CFA2}" dt="2021-06-29T10:21:18.650" v="3" actId="20577"/>
        <pc:sldMkLst>
          <pc:docMk/>
          <pc:sldMk cId="3399952777" sldId="262"/>
        </pc:sldMkLst>
        <pc:spChg chg="mod">
          <ac:chgData name="Sadeka Khatun (1920267)" userId="S::1920267@student.uwtsd.ac.uk::e14846c7-c5d4-46bc-a5ee-2d31ad62131a" providerId="AD" clId="Web-{36DA27AD-390E-E90C-A7C9-6EC49CB0CFA2}" dt="2021-06-29T10:21:18.650" v="3" actId="20577"/>
          <ac:spMkLst>
            <pc:docMk/>
            <pc:sldMk cId="3399952777" sldId="262"/>
            <ac:spMk id="3" creationId="{082B7EEE-E66C-4195-B9FD-B5DD2BA44C9E}"/>
          </ac:spMkLst>
        </pc:spChg>
      </pc:sldChg>
      <pc:sldChg chg="modSp modNotes">
        <pc:chgData name="Sadeka Khatun (1920267)" userId="S::1920267@student.uwtsd.ac.uk::e14846c7-c5d4-46bc-a5ee-2d31ad62131a" providerId="AD" clId="Web-{36DA27AD-390E-E90C-A7C9-6EC49CB0CFA2}" dt="2021-06-29T10:35:08.153" v="17"/>
        <pc:sldMkLst>
          <pc:docMk/>
          <pc:sldMk cId="1013509421" sldId="263"/>
        </pc:sldMkLst>
        <pc:spChg chg="mod">
          <ac:chgData name="Sadeka Khatun (1920267)" userId="S::1920267@student.uwtsd.ac.uk::e14846c7-c5d4-46bc-a5ee-2d31ad62131a" providerId="AD" clId="Web-{36DA27AD-390E-E90C-A7C9-6EC49CB0CFA2}" dt="2021-06-29T10:22:08.668" v="7" actId="20577"/>
          <ac:spMkLst>
            <pc:docMk/>
            <pc:sldMk cId="1013509421" sldId="263"/>
            <ac:spMk id="2" creationId="{C28A2002-6816-4E39-A96B-C51AE666648A}"/>
          </ac:spMkLst>
        </pc:spChg>
      </pc:sldChg>
      <pc:sldChg chg="modNotes">
        <pc:chgData name="Sadeka Khatun (1920267)" userId="S::1920267@student.uwtsd.ac.uk::e14846c7-c5d4-46bc-a5ee-2d31ad62131a" providerId="AD" clId="Web-{36DA27AD-390E-E90C-A7C9-6EC49CB0CFA2}" dt="2021-06-29T10:35:16.591" v="22"/>
        <pc:sldMkLst>
          <pc:docMk/>
          <pc:sldMk cId="4252656355" sldId="266"/>
        </pc:sldMkLst>
      </pc:sldChg>
    </pc:docChg>
  </pc:docChgLst>
  <pc:docChgLst>
    <pc:chgData name="Sadeka Khatun (1920267)" userId="S::1920267@student.uwtsd.ac.uk::e14846c7-c5d4-46bc-a5ee-2d31ad62131a" providerId="AD" clId="Web-{B45E55B1-13D3-4BA8-88F9-1896D28A2E7B}"/>
    <pc:docChg chg="modSld addMainMaster delMainMaster">
      <pc:chgData name="Sadeka Khatun (1920267)" userId="S::1920267@student.uwtsd.ac.uk::e14846c7-c5d4-46bc-a5ee-2d31ad62131a" providerId="AD" clId="Web-{B45E55B1-13D3-4BA8-88F9-1896D28A2E7B}" dt="2021-06-15T11:28:53.942" v="101"/>
      <pc:docMkLst>
        <pc:docMk/>
      </pc:docMkLst>
      <pc:sldChg chg="addSp delSp modSp mod setBg modClrScheme delDesignElem chgLayout">
        <pc:chgData name="Sadeka Khatun (1920267)" userId="S::1920267@student.uwtsd.ac.uk::e14846c7-c5d4-46bc-a5ee-2d31ad62131a" providerId="AD" clId="Web-{B45E55B1-13D3-4BA8-88F9-1896D28A2E7B}" dt="2021-06-15T11:28:53.942" v="101"/>
        <pc:sldMkLst>
          <pc:docMk/>
          <pc:sldMk cId="109857222" sldId="256"/>
        </pc:sldMkLst>
        <pc:spChg chg="mod ord">
          <ac:chgData name="Sadeka Khatun (1920267)" userId="S::1920267@student.uwtsd.ac.uk::e14846c7-c5d4-46bc-a5ee-2d31ad62131a" providerId="AD" clId="Web-{B45E55B1-13D3-4BA8-88F9-1896D28A2E7B}" dt="2021-06-15T11:28:53.942" v="101"/>
          <ac:spMkLst>
            <pc:docMk/>
            <pc:sldMk cId="109857222" sldId="256"/>
            <ac:spMk id="2" creationId="{00000000-0000-0000-0000-000000000000}"/>
          </ac:spMkLst>
        </pc:spChg>
        <pc:spChg chg="mod ord">
          <ac:chgData name="Sadeka Khatun (1920267)" userId="S::1920267@student.uwtsd.ac.uk::e14846c7-c5d4-46bc-a5ee-2d31ad62131a" providerId="AD" clId="Web-{B45E55B1-13D3-4BA8-88F9-1896D28A2E7B}" dt="2021-06-15T11:28:53.942" v="101"/>
          <ac:spMkLst>
            <pc:docMk/>
            <pc:sldMk cId="109857222" sldId="256"/>
            <ac:spMk id="3" creationId="{00000000-0000-0000-0000-000000000000}"/>
          </ac:spMkLst>
        </pc:spChg>
        <pc:spChg chg="add del">
          <ac:chgData name="Sadeka Khatun (1920267)" userId="S::1920267@student.uwtsd.ac.uk::e14846c7-c5d4-46bc-a5ee-2d31ad62131a" providerId="AD" clId="Web-{B45E55B1-13D3-4BA8-88F9-1896D28A2E7B}" dt="2021-06-15T11:27:46.316" v="98"/>
          <ac:spMkLst>
            <pc:docMk/>
            <pc:sldMk cId="109857222" sldId="256"/>
            <ac:spMk id="9" creationId="{E2748806-3AF5-4078-830A-C1F26BF1B200}"/>
          </ac:spMkLst>
        </pc:spChg>
        <pc:spChg chg="add del">
          <ac:chgData name="Sadeka Khatun (1920267)" userId="S::1920267@student.uwtsd.ac.uk::e14846c7-c5d4-46bc-a5ee-2d31ad62131a" providerId="AD" clId="Web-{B45E55B1-13D3-4BA8-88F9-1896D28A2E7B}" dt="2021-06-15T11:27:46.316" v="98"/>
          <ac:spMkLst>
            <pc:docMk/>
            <pc:sldMk cId="109857222" sldId="256"/>
            <ac:spMk id="11" creationId="{BF991FCB-5132-414C-B377-526F56121B69}"/>
          </ac:spMkLst>
        </pc:spChg>
        <pc:spChg chg="add del">
          <ac:chgData name="Sadeka Khatun (1920267)" userId="S::1920267@student.uwtsd.ac.uk::e14846c7-c5d4-46bc-a5ee-2d31ad62131a" providerId="AD" clId="Web-{B45E55B1-13D3-4BA8-88F9-1896D28A2E7B}" dt="2021-06-15T11:27:46.316" v="98"/>
          <ac:spMkLst>
            <pc:docMk/>
            <pc:sldMk cId="109857222" sldId="256"/>
            <ac:spMk id="13" creationId="{4E737432-73B7-4BCE-A154-A4B1B3E7EA3B}"/>
          </ac:spMkLst>
        </pc:spChg>
        <pc:spChg chg="add">
          <ac:chgData name="Sadeka Khatun (1920267)" userId="S::1920267@student.uwtsd.ac.uk::e14846c7-c5d4-46bc-a5ee-2d31ad62131a" providerId="AD" clId="Web-{B45E55B1-13D3-4BA8-88F9-1896D28A2E7B}" dt="2021-06-15T11:28:53.942" v="101"/>
          <ac:spMkLst>
            <pc:docMk/>
            <pc:sldMk cId="109857222" sldId="256"/>
            <ac:spMk id="14" creationId="{A5931BE0-4B93-4D6C-878E-ACC59D6B4587}"/>
          </ac:spMkLst>
        </pc:spChg>
        <pc:spChg chg="add del">
          <ac:chgData name="Sadeka Khatun (1920267)" userId="S::1920267@student.uwtsd.ac.uk::e14846c7-c5d4-46bc-a5ee-2d31ad62131a" providerId="AD" clId="Web-{B45E55B1-13D3-4BA8-88F9-1896D28A2E7B}" dt="2021-06-15T11:28:11.519" v="99"/>
          <ac:spMkLst>
            <pc:docMk/>
            <pc:sldMk cId="109857222" sldId="256"/>
            <ac:spMk id="17" creationId="{92B0CFF1-78D7-4A83-A95E-71F9E3831622}"/>
          </ac:spMkLst>
        </pc:spChg>
        <pc:spChg chg="add del">
          <ac:chgData name="Sadeka Khatun (1920267)" userId="S::1920267@student.uwtsd.ac.uk::e14846c7-c5d4-46bc-a5ee-2d31ad62131a" providerId="AD" clId="Web-{B45E55B1-13D3-4BA8-88F9-1896D28A2E7B}" dt="2021-06-15T11:27:46.269" v="97"/>
          <ac:spMkLst>
            <pc:docMk/>
            <pc:sldMk cId="109857222" sldId="256"/>
            <ac:spMk id="18" creationId="{0DBF1ABE-8590-450D-BB49-BDDCCF3EEA9E}"/>
          </ac:spMkLst>
        </pc:spChg>
        <pc:spChg chg="add del">
          <ac:chgData name="Sadeka Khatun (1920267)" userId="S::1920267@student.uwtsd.ac.uk::e14846c7-c5d4-46bc-a5ee-2d31ad62131a" providerId="AD" clId="Web-{B45E55B1-13D3-4BA8-88F9-1896D28A2E7B}" dt="2021-06-15T11:28:11.519" v="99"/>
          <ac:spMkLst>
            <pc:docMk/>
            <pc:sldMk cId="109857222" sldId="256"/>
            <ac:spMk id="19" creationId="{92DF668E-65D6-46B1-B517-9AC406EE0F41}"/>
          </ac:spMkLst>
        </pc:spChg>
        <pc:spChg chg="add del">
          <ac:chgData name="Sadeka Khatun (1920267)" userId="S::1920267@student.uwtsd.ac.uk::e14846c7-c5d4-46bc-a5ee-2d31ad62131a" providerId="AD" clId="Web-{B45E55B1-13D3-4BA8-88F9-1896D28A2E7B}" dt="2021-06-15T11:27:46.269" v="97"/>
          <ac:spMkLst>
            <pc:docMk/>
            <pc:sldMk cId="109857222" sldId="256"/>
            <ac:spMk id="20" creationId="{391F8D69-709A-4575-A393-B4C26481AF3B}"/>
          </ac:spMkLst>
        </pc:spChg>
        <pc:spChg chg="add del">
          <ac:chgData name="Sadeka Khatun (1920267)" userId="S::1920267@student.uwtsd.ac.uk::e14846c7-c5d4-46bc-a5ee-2d31ad62131a" providerId="AD" clId="Web-{B45E55B1-13D3-4BA8-88F9-1896D28A2E7B}" dt="2021-06-15T11:27:46.269" v="97"/>
          <ac:spMkLst>
            <pc:docMk/>
            <pc:sldMk cId="109857222" sldId="256"/>
            <ac:spMk id="22" creationId="{C87A50C4-1191-461A-9E09-C8057F2AF01F}"/>
          </ac:spMkLst>
        </pc:spChg>
        <pc:spChg chg="add del">
          <ac:chgData name="Sadeka Khatun (1920267)" userId="S::1920267@student.uwtsd.ac.uk::e14846c7-c5d4-46bc-a5ee-2d31ad62131a" providerId="AD" clId="Web-{B45E55B1-13D3-4BA8-88F9-1896D28A2E7B}" dt="2021-06-15T11:27:46.269" v="97"/>
          <ac:spMkLst>
            <pc:docMk/>
            <pc:sldMk cId="109857222" sldId="256"/>
            <ac:spMk id="24" creationId="{BC87DA9F-8DB2-4D48-8716-A928FBB8A5D2}"/>
          </ac:spMkLst>
        </pc:spChg>
        <pc:spChg chg="add del">
          <ac:chgData name="Sadeka Khatun (1920267)" userId="S::1920267@student.uwtsd.ac.uk::e14846c7-c5d4-46bc-a5ee-2d31ad62131a" providerId="AD" clId="Web-{B45E55B1-13D3-4BA8-88F9-1896D28A2E7B}" dt="2021-06-15T11:27:46.269" v="97"/>
          <ac:spMkLst>
            <pc:docMk/>
            <pc:sldMk cId="109857222" sldId="256"/>
            <ac:spMk id="26" creationId="{195EA065-AC5D-431D-927E-87FF05884866}"/>
          </ac:spMkLst>
        </pc:spChg>
        <pc:spChg chg="add del">
          <ac:chgData name="Sadeka Khatun (1920267)" userId="S::1920267@student.uwtsd.ac.uk::e14846c7-c5d4-46bc-a5ee-2d31ad62131a" providerId="AD" clId="Web-{B45E55B1-13D3-4BA8-88F9-1896D28A2E7B}" dt="2021-06-15T11:27:46.269" v="97"/>
          <ac:spMkLst>
            <pc:docMk/>
            <pc:sldMk cId="109857222" sldId="256"/>
            <ac:spMk id="28" creationId="{46934B3C-D73F-4CD0-95B1-0244D662D1C7}"/>
          </ac:spMkLst>
        </pc:spChg>
        <pc:grpChg chg="add">
          <ac:chgData name="Sadeka Khatun (1920267)" userId="S::1920267@student.uwtsd.ac.uk::e14846c7-c5d4-46bc-a5ee-2d31ad62131a" providerId="AD" clId="Web-{B45E55B1-13D3-4BA8-88F9-1896D28A2E7B}" dt="2021-06-15T11:28:53.942" v="101"/>
          <ac:grpSpMkLst>
            <pc:docMk/>
            <pc:sldMk cId="109857222" sldId="256"/>
            <ac:grpSpMk id="6" creationId="{3BDBC526-6DCD-4FF6-8395-D8C22E46E527}"/>
          </ac:grpSpMkLst>
        </pc:grpChg>
        <pc:grpChg chg="add">
          <ac:chgData name="Sadeka Khatun (1920267)" userId="S::1920267@student.uwtsd.ac.uk::e14846c7-c5d4-46bc-a5ee-2d31ad62131a" providerId="AD" clId="Web-{B45E55B1-13D3-4BA8-88F9-1896D28A2E7B}" dt="2021-06-15T11:28:53.942" v="101"/>
          <ac:grpSpMkLst>
            <pc:docMk/>
            <pc:sldMk cId="109857222" sldId="256"/>
            <ac:grpSpMk id="25" creationId="{D0342557-9691-41B1-9FFF-027845ED041F}"/>
          </ac:grpSpMkLst>
        </pc:grpChg>
        <pc:picChg chg="add mod ord">
          <ac:chgData name="Sadeka Khatun (1920267)" userId="S::1920267@student.uwtsd.ac.uk::e14846c7-c5d4-46bc-a5ee-2d31ad62131a" providerId="AD" clId="Web-{B45E55B1-13D3-4BA8-88F9-1896D28A2E7B}" dt="2021-06-15T11:28:53.942" v="101"/>
          <ac:picMkLst>
            <pc:docMk/>
            <pc:sldMk cId="109857222" sldId="256"/>
            <ac:picMk id="4" creationId="{5B0C70A8-9618-4E1F-A432-743959BF2DA0}"/>
          </ac:picMkLst>
        </pc:picChg>
        <pc:cxnChg chg="add del">
          <ac:chgData name="Sadeka Khatun (1920267)" userId="S::1920267@student.uwtsd.ac.uk::e14846c7-c5d4-46bc-a5ee-2d31ad62131a" providerId="AD" clId="Web-{B45E55B1-13D3-4BA8-88F9-1896D28A2E7B}" dt="2021-06-15T11:28:11.519" v="99"/>
          <ac:cxnSpMkLst>
            <pc:docMk/>
            <pc:sldMk cId="109857222" sldId="256"/>
            <ac:cxnSpMk id="15" creationId="{108D74AC-B125-4E11-BA53-E9E383966DF8}"/>
          </ac:cxnSpMkLst>
        </pc:cxnChg>
        <pc:cxnChg chg="add del">
          <ac:chgData name="Sadeka Khatun (1920267)" userId="S::1920267@student.uwtsd.ac.uk::e14846c7-c5d4-46bc-a5ee-2d31ad62131a" providerId="AD" clId="Web-{B45E55B1-13D3-4BA8-88F9-1896D28A2E7B}" dt="2021-06-15T11:28:11.519" v="99"/>
          <ac:cxnSpMkLst>
            <pc:docMk/>
            <pc:sldMk cId="109857222" sldId="256"/>
            <ac:cxnSpMk id="16" creationId="{9DC76EBE-FB9D-4054-B5D8-19E3EAFE40B2}"/>
          </ac:cxnSpMkLst>
        </pc:cxnChg>
        <pc:cxnChg chg="add del">
          <ac:chgData name="Sadeka Khatun (1920267)" userId="S::1920267@student.uwtsd.ac.uk::e14846c7-c5d4-46bc-a5ee-2d31ad62131a" providerId="AD" clId="Web-{B45E55B1-13D3-4BA8-88F9-1896D28A2E7B}" dt="2021-06-15T11:28:11.519" v="99"/>
          <ac:cxnSpMkLst>
            <pc:docMk/>
            <pc:sldMk cId="109857222" sldId="256"/>
            <ac:cxnSpMk id="21" creationId="{83A4612A-0B89-4981-8E27-DE4F17FADE0F}"/>
          </ac:cxnSpMkLst>
        </pc:cxnChg>
        <pc:cxnChg chg="add del">
          <ac:chgData name="Sadeka Khatun (1920267)" userId="S::1920267@student.uwtsd.ac.uk::e14846c7-c5d4-46bc-a5ee-2d31ad62131a" providerId="AD" clId="Web-{B45E55B1-13D3-4BA8-88F9-1896D28A2E7B}" dt="2021-06-15T11:28:11.519" v="99"/>
          <ac:cxnSpMkLst>
            <pc:docMk/>
            <pc:sldMk cId="109857222" sldId="256"/>
            <ac:cxnSpMk id="23" creationId="{C4558310-C928-4426-BFAC-68450D291D0A}"/>
          </ac:cxnSpMkLst>
        </pc:cxnChg>
        <pc:cxnChg chg="add del">
          <ac:chgData name="Sadeka Khatun (1920267)" userId="S::1920267@student.uwtsd.ac.uk::e14846c7-c5d4-46bc-a5ee-2d31ad62131a" providerId="AD" clId="Web-{B45E55B1-13D3-4BA8-88F9-1896D28A2E7B}" dt="2021-06-15T11:28:11.519" v="99"/>
          <ac:cxnSpMkLst>
            <pc:docMk/>
            <pc:sldMk cId="109857222" sldId="256"/>
            <ac:cxnSpMk id="30" creationId="{4D27CF15-7E94-4CE5-AB4B-7D2FD2348BA4}"/>
          </ac:cxnSpMkLst>
        </pc:cxnChg>
      </pc:sldChg>
      <pc:sldMasterChg chg="del delSldLayout">
        <pc:chgData name="Sadeka Khatun (1920267)" userId="S::1920267@student.uwtsd.ac.uk::e14846c7-c5d4-46bc-a5ee-2d31ad62131a" providerId="AD" clId="Web-{B45E55B1-13D3-4BA8-88F9-1896D28A2E7B}" dt="2021-06-15T11:23:30.121" v="4"/>
        <pc:sldMasterMkLst>
          <pc:docMk/>
          <pc:sldMasterMk cId="2460954070" sldId="2147483660"/>
        </pc:sldMasterMkLst>
        <pc:sldLayoutChg chg="del">
          <pc:chgData name="Sadeka Khatun (1920267)" userId="S::1920267@student.uwtsd.ac.uk::e14846c7-c5d4-46bc-a5ee-2d31ad62131a" providerId="AD" clId="Web-{B45E55B1-13D3-4BA8-88F9-1896D28A2E7B}" dt="2021-06-15T11:23:30.121" v="4"/>
          <pc:sldLayoutMkLst>
            <pc:docMk/>
            <pc:sldMasterMk cId="2460954070" sldId="2147483660"/>
            <pc:sldLayoutMk cId="2385387890" sldId="2147483661"/>
          </pc:sldLayoutMkLst>
        </pc:sldLayoutChg>
        <pc:sldLayoutChg chg="del">
          <pc:chgData name="Sadeka Khatun (1920267)" userId="S::1920267@student.uwtsd.ac.uk::e14846c7-c5d4-46bc-a5ee-2d31ad62131a" providerId="AD" clId="Web-{B45E55B1-13D3-4BA8-88F9-1896D28A2E7B}" dt="2021-06-15T11:23:30.121" v="4"/>
          <pc:sldLayoutMkLst>
            <pc:docMk/>
            <pc:sldMasterMk cId="2460954070" sldId="2147483660"/>
            <pc:sldLayoutMk cId="949138452" sldId="2147483662"/>
          </pc:sldLayoutMkLst>
        </pc:sldLayoutChg>
        <pc:sldLayoutChg chg="del">
          <pc:chgData name="Sadeka Khatun (1920267)" userId="S::1920267@student.uwtsd.ac.uk::e14846c7-c5d4-46bc-a5ee-2d31ad62131a" providerId="AD" clId="Web-{B45E55B1-13D3-4BA8-88F9-1896D28A2E7B}" dt="2021-06-15T11:23:30.121" v="4"/>
          <pc:sldLayoutMkLst>
            <pc:docMk/>
            <pc:sldMasterMk cId="2460954070" sldId="2147483660"/>
            <pc:sldLayoutMk cId="2591524520" sldId="2147483663"/>
          </pc:sldLayoutMkLst>
        </pc:sldLayoutChg>
        <pc:sldLayoutChg chg="del">
          <pc:chgData name="Sadeka Khatun (1920267)" userId="S::1920267@student.uwtsd.ac.uk::e14846c7-c5d4-46bc-a5ee-2d31ad62131a" providerId="AD" clId="Web-{B45E55B1-13D3-4BA8-88F9-1896D28A2E7B}" dt="2021-06-15T11:23:30.121" v="4"/>
          <pc:sldLayoutMkLst>
            <pc:docMk/>
            <pc:sldMasterMk cId="2460954070" sldId="2147483660"/>
            <pc:sldLayoutMk cId="1203092039" sldId="2147483664"/>
          </pc:sldLayoutMkLst>
        </pc:sldLayoutChg>
        <pc:sldLayoutChg chg="del">
          <pc:chgData name="Sadeka Khatun (1920267)" userId="S::1920267@student.uwtsd.ac.uk::e14846c7-c5d4-46bc-a5ee-2d31ad62131a" providerId="AD" clId="Web-{B45E55B1-13D3-4BA8-88F9-1896D28A2E7B}" dt="2021-06-15T11:23:30.121" v="4"/>
          <pc:sldLayoutMkLst>
            <pc:docMk/>
            <pc:sldMasterMk cId="2460954070" sldId="2147483660"/>
            <pc:sldLayoutMk cId="3733172339" sldId="2147483665"/>
          </pc:sldLayoutMkLst>
        </pc:sldLayoutChg>
        <pc:sldLayoutChg chg="del">
          <pc:chgData name="Sadeka Khatun (1920267)" userId="S::1920267@student.uwtsd.ac.uk::e14846c7-c5d4-46bc-a5ee-2d31ad62131a" providerId="AD" clId="Web-{B45E55B1-13D3-4BA8-88F9-1896D28A2E7B}" dt="2021-06-15T11:23:30.121" v="4"/>
          <pc:sldLayoutMkLst>
            <pc:docMk/>
            <pc:sldMasterMk cId="2460954070" sldId="2147483660"/>
            <pc:sldLayoutMk cId="3210312558" sldId="2147483666"/>
          </pc:sldLayoutMkLst>
        </pc:sldLayoutChg>
        <pc:sldLayoutChg chg="del">
          <pc:chgData name="Sadeka Khatun (1920267)" userId="S::1920267@student.uwtsd.ac.uk::e14846c7-c5d4-46bc-a5ee-2d31ad62131a" providerId="AD" clId="Web-{B45E55B1-13D3-4BA8-88F9-1896D28A2E7B}" dt="2021-06-15T11:23:30.121" v="4"/>
          <pc:sldLayoutMkLst>
            <pc:docMk/>
            <pc:sldMasterMk cId="2460954070" sldId="2147483660"/>
            <pc:sldLayoutMk cId="3146388984" sldId="2147483667"/>
          </pc:sldLayoutMkLst>
        </pc:sldLayoutChg>
        <pc:sldLayoutChg chg="del">
          <pc:chgData name="Sadeka Khatun (1920267)" userId="S::1920267@student.uwtsd.ac.uk::e14846c7-c5d4-46bc-a5ee-2d31ad62131a" providerId="AD" clId="Web-{B45E55B1-13D3-4BA8-88F9-1896D28A2E7B}" dt="2021-06-15T11:23:30.121" v="4"/>
          <pc:sldLayoutMkLst>
            <pc:docMk/>
            <pc:sldMasterMk cId="2460954070" sldId="2147483660"/>
            <pc:sldLayoutMk cId="3171841454" sldId="2147483668"/>
          </pc:sldLayoutMkLst>
        </pc:sldLayoutChg>
        <pc:sldLayoutChg chg="del">
          <pc:chgData name="Sadeka Khatun (1920267)" userId="S::1920267@student.uwtsd.ac.uk::e14846c7-c5d4-46bc-a5ee-2d31ad62131a" providerId="AD" clId="Web-{B45E55B1-13D3-4BA8-88F9-1896D28A2E7B}" dt="2021-06-15T11:23:30.121" v="4"/>
          <pc:sldLayoutMkLst>
            <pc:docMk/>
            <pc:sldMasterMk cId="2460954070" sldId="2147483660"/>
            <pc:sldLayoutMk cId="1718958274" sldId="2147483669"/>
          </pc:sldLayoutMkLst>
        </pc:sldLayoutChg>
        <pc:sldLayoutChg chg="del">
          <pc:chgData name="Sadeka Khatun (1920267)" userId="S::1920267@student.uwtsd.ac.uk::e14846c7-c5d4-46bc-a5ee-2d31ad62131a" providerId="AD" clId="Web-{B45E55B1-13D3-4BA8-88F9-1896D28A2E7B}" dt="2021-06-15T11:23:30.121" v="4"/>
          <pc:sldLayoutMkLst>
            <pc:docMk/>
            <pc:sldMasterMk cId="2460954070" sldId="2147483660"/>
            <pc:sldLayoutMk cId="2202905451" sldId="2147483670"/>
          </pc:sldLayoutMkLst>
        </pc:sldLayoutChg>
        <pc:sldLayoutChg chg="del">
          <pc:chgData name="Sadeka Khatun (1920267)" userId="S::1920267@student.uwtsd.ac.uk::e14846c7-c5d4-46bc-a5ee-2d31ad62131a" providerId="AD" clId="Web-{B45E55B1-13D3-4BA8-88F9-1896D28A2E7B}" dt="2021-06-15T11:23:30.121" v="4"/>
          <pc:sldLayoutMkLst>
            <pc:docMk/>
            <pc:sldMasterMk cId="2460954070" sldId="2147483660"/>
            <pc:sldLayoutMk cId="3479445657" sldId="2147483671"/>
          </pc:sldLayoutMkLst>
        </pc:sldLayoutChg>
      </pc:sldMasterChg>
      <pc:sldMasterChg chg="add del replId addSldLayout delSldLayout">
        <pc:chgData name="Sadeka Khatun (1920267)" userId="S::1920267@student.uwtsd.ac.uk::e14846c7-c5d4-46bc-a5ee-2d31ad62131a" providerId="AD" clId="Web-{B45E55B1-13D3-4BA8-88F9-1896D28A2E7B}" dt="2021-06-15T11:27:46.316" v="98"/>
        <pc:sldMasterMkLst>
          <pc:docMk/>
          <pc:sldMasterMk cId="4243135640" sldId="2147483672"/>
        </pc:sldMasterMkLst>
        <pc:sldLayoutChg chg="add del">
          <pc:chgData name="Sadeka Khatun (1920267)" userId="S::1920267@student.uwtsd.ac.uk::e14846c7-c5d4-46bc-a5ee-2d31ad62131a" providerId="AD" clId="Web-{B45E55B1-13D3-4BA8-88F9-1896D28A2E7B}" dt="2021-06-15T11:27:46.316" v="98"/>
          <pc:sldLayoutMkLst>
            <pc:docMk/>
            <pc:sldMasterMk cId="4243135640" sldId="2147483672"/>
            <pc:sldLayoutMk cId="3831164935" sldId="2147483673"/>
          </pc:sldLayoutMkLst>
        </pc:sldLayoutChg>
        <pc:sldLayoutChg chg="add del replId">
          <pc:chgData name="Sadeka Khatun (1920267)" userId="S::1920267@student.uwtsd.ac.uk::e14846c7-c5d4-46bc-a5ee-2d31ad62131a" providerId="AD" clId="Web-{B45E55B1-13D3-4BA8-88F9-1896D28A2E7B}" dt="2021-06-15T11:27:46.316" v="98"/>
          <pc:sldLayoutMkLst>
            <pc:docMk/>
            <pc:sldMasterMk cId="4243135640" sldId="2147483672"/>
            <pc:sldLayoutMk cId="1492312608" sldId="2147483674"/>
          </pc:sldLayoutMkLst>
        </pc:sldLayoutChg>
        <pc:sldLayoutChg chg="add del replId">
          <pc:chgData name="Sadeka Khatun (1920267)" userId="S::1920267@student.uwtsd.ac.uk::e14846c7-c5d4-46bc-a5ee-2d31ad62131a" providerId="AD" clId="Web-{B45E55B1-13D3-4BA8-88F9-1896D28A2E7B}" dt="2021-06-15T11:27:46.316" v="98"/>
          <pc:sldLayoutMkLst>
            <pc:docMk/>
            <pc:sldMasterMk cId="4243135640" sldId="2147483672"/>
            <pc:sldLayoutMk cId="3874326790" sldId="2147483675"/>
          </pc:sldLayoutMkLst>
        </pc:sldLayoutChg>
        <pc:sldLayoutChg chg="add del replId">
          <pc:chgData name="Sadeka Khatun (1920267)" userId="S::1920267@student.uwtsd.ac.uk::e14846c7-c5d4-46bc-a5ee-2d31ad62131a" providerId="AD" clId="Web-{B45E55B1-13D3-4BA8-88F9-1896D28A2E7B}" dt="2021-06-15T11:27:46.316" v="98"/>
          <pc:sldLayoutMkLst>
            <pc:docMk/>
            <pc:sldMasterMk cId="4243135640" sldId="2147483672"/>
            <pc:sldLayoutMk cId="1267159622" sldId="2147483676"/>
          </pc:sldLayoutMkLst>
        </pc:sldLayoutChg>
        <pc:sldLayoutChg chg="add del replId">
          <pc:chgData name="Sadeka Khatun (1920267)" userId="S::1920267@student.uwtsd.ac.uk::e14846c7-c5d4-46bc-a5ee-2d31ad62131a" providerId="AD" clId="Web-{B45E55B1-13D3-4BA8-88F9-1896D28A2E7B}" dt="2021-06-15T11:27:46.316" v="98"/>
          <pc:sldLayoutMkLst>
            <pc:docMk/>
            <pc:sldMasterMk cId="4243135640" sldId="2147483672"/>
            <pc:sldLayoutMk cId="596426520" sldId="2147483677"/>
          </pc:sldLayoutMkLst>
        </pc:sldLayoutChg>
        <pc:sldLayoutChg chg="add del replId">
          <pc:chgData name="Sadeka Khatun (1920267)" userId="S::1920267@student.uwtsd.ac.uk::e14846c7-c5d4-46bc-a5ee-2d31ad62131a" providerId="AD" clId="Web-{B45E55B1-13D3-4BA8-88F9-1896D28A2E7B}" dt="2021-06-15T11:27:46.316" v="98"/>
          <pc:sldLayoutMkLst>
            <pc:docMk/>
            <pc:sldMasterMk cId="4243135640" sldId="2147483672"/>
            <pc:sldLayoutMk cId="4286065281" sldId="2147483678"/>
          </pc:sldLayoutMkLst>
        </pc:sldLayoutChg>
        <pc:sldLayoutChg chg="add del replId">
          <pc:chgData name="Sadeka Khatun (1920267)" userId="S::1920267@student.uwtsd.ac.uk::e14846c7-c5d4-46bc-a5ee-2d31ad62131a" providerId="AD" clId="Web-{B45E55B1-13D3-4BA8-88F9-1896D28A2E7B}" dt="2021-06-15T11:27:46.316" v="98"/>
          <pc:sldLayoutMkLst>
            <pc:docMk/>
            <pc:sldMasterMk cId="4243135640" sldId="2147483672"/>
            <pc:sldLayoutMk cId="3583139273" sldId="2147483679"/>
          </pc:sldLayoutMkLst>
        </pc:sldLayoutChg>
        <pc:sldLayoutChg chg="add del replId">
          <pc:chgData name="Sadeka Khatun (1920267)" userId="S::1920267@student.uwtsd.ac.uk::e14846c7-c5d4-46bc-a5ee-2d31ad62131a" providerId="AD" clId="Web-{B45E55B1-13D3-4BA8-88F9-1896D28A2E7B}" dt="2021-06-15T11:27:46.316" v="98"/>
          <pc:sldLayoutMkLst>
            <pc:docMk/>
            <pc:sldMasterMk cId="4243135640" sldId="2147483672"/>
            <pc:sldLayoutMk cId="3868997968" sldId="2147483680"/>
          </pc:sldLayoutMkLst>
        </pc:sldLayoutChg>
        <pc:sldLayoutChg chg="add del replId">
          <pc:chgData name="Sadeka Khatun (1920267)" userId="S::1920267@student.uwtsd.ac.uk::e14846c7-c5d4-46bc-a5ee-2d31ad62131a" providerId="AD" clId="Web-{B45E55B1-13D3-4BA8-88F9-1896D28A2E7B}" dt="2021-06-15T11:27:46.316" v="98"/>
          <pc:sldLayoutMkLst>
            <pc:docMk/>
            <pc:sldMasterMk cId="4243135640" sldId="2147483672"/>
            <pc:sldLayoutMk cId="994226338" sldId="2147483681"/>
          </pc:sldLayoutMkLst>
        </pc:sldLayoutChg>
        <pc:sldLayoutChg chg="add del replId">
          <pc:chgData name="Sadeka Khatun (1920267)" userId="S::1920267@student.uwtsd.ac.uk::e14846c7-c5d4-46bc-a5ee-2d31ad62131a" providerId="AD" clId="Web-{B45E55B1-13D3-4BA8-88F9-1896D28A2E7B}" dt="2021-06-15T11:27:46.316" v="98"/>
          <pc:sldLayoutMkLst>
            <pc:docMk/>
            <pc:sldMasterMk cId="4243135640" sldId="2147483672"/>
            <pc:sldLayoutMk cId="2192442540" sldId="2147483682"/>
          </pc:sldLayoutMkLst>
        </pc:sldLayoutChg>
        <pc:sldLayoutChg chg="add del replId">
          <pc:chgData name="Sadeka Khatun (1920267)" userId="S::1920267@student.uwtsd.ac.uk::e14846c7-c5d4-46bc-a5ee-2d31ad62131a" providerId="AD" clId="Web-{B45E55B1-13D3-4BA8-88F9-1896D28A2E7B}" dt="2021-06-15T11:27:46.316" v="98"/>
          <pc:sldLayoutMkLst>
            <pc:docMk/>
            <pc:sldMasterMk cId="4243135640" sldId="2147483672"/>
            <pc:sldLayoutMk cId="2386663248" sldId="2147483683"/>
          </pc:sldLayoutMkLst>
        </pc:sldLayoutChg>
      </pc:sldMasterChg>
      <pc:sldMasterChg chg="add del addSldLayout delSldLayout">
        <pc:chgData name="Sadeka Khatun (1920267)" userId="S::1920267@student.uwtsd.ac.uk::e14846c7-c5d4-46bc-a5ee-2d31ad62131a" providerId="AD" clId="Web-{B45E55B1-13D3-4BA8-88F9-1896D28A2E7B}" dt="2021-06-15T11:28:11.519" v="99"/>
        <pc:sldMasterMkLst>
          <pc:docMk/>
          <pc:sldMasterMk cId="287711429" sldId="2147483746"/>
        </pc:sldMasterMkLst>
        <pc:sldLayoutChg chg="add del">
          <pc:chgData name="Sadeka Khatun (1920267)" userId="S::1920267@student.uwtsd.ac.uk::e14846c7-c5d4-46bc-a5ee-2d31ad62131a" providerId="AD" clId="Web-{B45E55B1-13D3-4BA8-88F9-1896D28A2E7B}" dt="2021-06-15T11:28:11.519" v="99"/>
          <pc:sldLayoutMkLst>
            <pc:docMk/>
            <pc:sldMasterMk cId="287711429" sldId="2147483746"/>
            <pc:sldLayoutMk cId="3737713722" sldId="2147483735"/>
          </pc:sldLayoutMkLst>
        </pc:sldLayoutChg>
        <pc:sldLayoutChg chg="add del">
          <pc:chgData name="Sadeka Khatun (1920267)" userId="S::1920267@student.uwtsd.ac.uk::e14846c7-c5d4-46bc-a5ee-2d31ad62131a" providerId="AD" clId="Web-{B45E55B1-13D3-4BA8-88F9-1896D28A2E7B}" dt="2021-06-15T11:28:11.519" v="99"/>
          <pc:sldLayoutMkLst>
            <pc:docMk/>
            <pc:sldMasterMk cId="287711429" sldId="2147483746"/>
            <pc:sldLayoutMk cId="3166053484" sldId="2147483736"/>
          </pc:sldLayoutMkLst>
        </pc:sldLayoutChg>
        <pc:sldLayoutChg chg="add del">
          <pc:chgData name="Sadeka Khatun (1920267)" userId="S::1920267@student.uwtsd.ac.uk::e14846c7-c5d4-46bc-a5ee-2d31ad62131a" providerId="AD" clId="Web-{B45E55B1-13D3-4BA8-88F9-1896D28A2E7B}" dt="2021-06-15T11:28:11.519" v="99"/>
          <pc:sldLayoutMkLst>
            <pc:docMk/>
            <pc:sldMasterMk cId="287711429" sldId="2147483746"/>
            <pc:sldLayoutMk cId="1226294551" sldId="2147483737"/>
          </pc:sldLayoutMkLst>
        </pc:sldLayoutChg>
        <pc:sldLayoutChg chg="add del">
          <pc:chgData name="Sadeka Khatun (1920267)" userId="S::1920267@student.uwtsd.ac.uk::e14846c7-c5d4-46bc-a5ee-2d31ad62131a" providerId="AD" clId="Web-{B45E55B1-13D3-4BA8-88F9-1896D28A2E7B}" dt="2021-06-15T11:28:11.519" v="99"/>
          <pc:sldLayoutMkLst>
            <pc:docMk/>
            <pc:sldMasterMk cId="287711429" sldId="2147483746"/>
            <pc:sldLayoutMk cId="401736305" sldId="2147483738"/>
          </pc:sldLayoutMkLst>
        </pc:sldLayoutChg>
        <pc:sldLayoutChg chg="add del">
          <pc:chgData name="Sadeka Khatun (1920267)" userId="S::1920267@student.uwtsd.ac.uk::e14846c7-c5d4-46bc-a5ee-2d31ad62131a" providerId="AD" clId="Web-{B45E55B1-13D3-4BA8-88F9-1896D28A2E7B}" dt="2021-06-15T11:28:11.519" v="99"/>
          <pc:sldLayoutMkLst>
            <pc:docMk/>
            <pc:sldMasterMk cId="287711429" sldId="2147483746"/>
            <pc:sldLayoutMk cId="3840060369" sldId="2147483739"/>
          </pc:sldLayoutMkLst>
        </pc:sldLayoutChg>
        <pc:sldLayoutChg chg="add del">
          <pc:chgData name="Sadeka Khatun (1920267)" userId="S::1920267@student.uwtsd.ac.uk::e14846c7-c5d4-46bc-a5ee-2d31ad62131a" providerId="AD" clId="Web-{B45E55B1-13D3-4BA8-88F9-1896D28A2E7B}" dt="2021-06-15T11:28:11.519" v="99"/>
          <pc:sldLayoutMkLst>
            <pc:docMk/>
            <pc:sldMasterMk cId="287711429" sldId="2147483746"/>
            <pc:sldLayoutMk cId="2937681891" sldId="2147483740"/>
          </pc:sldLayoutMkLst>
        </pc:sldLayoutChg>
        <pc:sldLayoutChg chg="add del">
          <pc:chgData name="Sadeka Khatun (1920267)" userId="S::1920267@student.uwtsd.ac.uk::e14846c7-c5d4-46bc-a5ee-2d31ad62131a" providerId="AD" clId="Web-{B45E55B1-13D3-4BA8-88F9-1896D28A2E7B}" dt="2021-06-15T11:28:11.519" v="99"/>
          <pc:sldLayoutMkLst>
            <pc:docMk/>
            <pc:sldMasterMk cId="287711429" sldId="2147483746"/>
            <pc:sldLayoutMk cId="1095198618" sldId="2147483741"/>
          </pc:sldLayoutMkLst>
        </pc:sldLayoutChg>
        <pc:sldLayoutChg chg="add del">
          <pc:chgData name="Sadeka Khatun (1920267)" userId="S::1920267@student.uwtsd.ac.uk::e14846c7-c5d4-46bc-a5ee-2d31ad62131a" providerId="AD" clId="Web-{B45E55B1-13D3-4BA8-88F9-1896D28A2E7B}" dt="2021-06-15T11:28:11.519" v="99"/>
          <pc:sldLayoutMkLst>
            <pc:docMk/>
            <pc:sldMasterMk cId="287711429" sldId="2147483746"/>
            <pc:sldLayoutMk cId="3799780028" sldId="2147483742"/>
          </pc:sldLayoutMkLst>
        </pc:sldLayoutChg>
        <pc:sldLayoutChg chg="add del">
          <pc:chgData name="Sadeka Khatun (1920267)" userId="S::1920267@student.uwtsd.ac.uk::e14846c7-c5d4-46bc-a5ee-2d31ad62131a" providerId="AD" clId="Web-{B45E55B1-13D3-4BA8-88F9-1896D28A2E7B}" dt="2021-06-15T11:28:11.519" v="99"/>
          <pc:sldLayoutMkLst>
            <pc:docMk/>
            <pc:sldMasterMk cId="287711429" sldId="2147483746"/>
            <pc:sldLayoutMk cId="505119177" sldId="2147483743"/>
          </pc:sldLayoutMkLst>
        </pc:sldLayoutChg>
        <pc:sldLayoutChg chg="add del">
          <pc:chgData name="Sadeka Khatun (1920267)" userId="S::1920267@student.uwtsd.ac.uk::e14846c7-c5d4-46bc-a5ee-2d31ad62131a" providerId="AD" clId="Web-{B45E55B1-13D3-4BA8-88F9-1896D28A2E7B}" dt="2021-06-15T11:28:11.519" v="99"/>
          <pc:sldLayoutMkLst>
            <pc:docMk/>
            <pc:sldMasterMk cId="287711429" sldId="2147483746"/>
            <pc:sldLayoutMk cId="1314323982" sldId="2147483744"/>
          </pc:sldLayoutMkLst>
        </pc:sldLayoutChg>
        <pc:sldLayoutChg chg="add del">
          <pc:chgData name="Sadeka Khatun (1920267)" userId="S::1920267@student.uwtsd.ac.uk::e14846c7-c5d4-46bc-a5ee-2d31ad62131a" providerId="AD" clId="Web-{B45E55B1-13D3-4BA8-88F9-1896D28A2E7B}" dt="2021-06-15T11:28:11.519" v="99"/>
          <pc:sldLayoutMkLst>
            <pc:docMk/>
            <pc:sldMasterMk cId="287711429" sldId="2147483746"/>
            <pc:sldLayoutMk cId="1883190052" sldId="2147483745"/>
          </pc:sldLayoutMkLst>
        </pc:sldLayoutChg>
      </pc:sldMasterChg>
      <pc:sldMasterChg chg="add del addSldLayout delSldLayout modSldLayout">
        <pc:chgData name="Sadeka Khatun (1920267)" userId="S::1920267@student.uwtsd.ac.uk::e14846c7-c5d4-46bc-a5ee-2d31ad62131a" providerId="AD" clId="Web-{B45E55B1-13D3-4BA8-88F9-1896D28A2E7B}" dt="2021-06-15T11:28:14.957" v="100"/>
        <pc:sldMasterMkLst>
          <pc:docMk/>
          <pc:sldMasterMk cId="1485834841" sldId="2147483747"/>
        </pc:sldMasterMkLst>
        <pc:sldLayoutChg chg="add del mod replId">
          <pc:chgData name="Sadeka Khatun (1920267)" userId="S::1920267@student.uwtsd.ac.uk::e14846c7-c5d4-46bc-a5ee-2d31ad62131a" providerId="AD" clId="Web-{B45E55B1-13D3-4BA8-88F9-1896D28A2E7B}" dt="2021-06-15T11:28:14.957" v="100"/>
          <pc:sldLayoutMkLst>
            <pc:docMk/>
            <pc:sldMasterMk cId="1485834841" sldId="2147483747"/>
            <pc:sldLayoutMk cId="1800692441" sldId="2147483748"/>
          </pc:sldLayoutMkLst>
        </pc:sldLayoutChg>
        <pc:sldLayoutChg chg="add del mod replId">
          <pc:chgData name="Sadeka Khatun (1920267)" userId="S::1920267@student.uwtsd.ac.uk::e14846c7-c5d4-46bc-a5ee-2d31ad62131a" providerId="AD" clId="Web-{B45E55B1-13D3-4BA8-88F9-1896D28A2E7B}" dt="2021-06-15T11:28:14.957" v="100"/>
          <pc:sldLayoutMkLst>
            <pc:docMk/>
            <pc:sldMasterMk cId="1485834841" sldId="2147483747"/>
            <pc:sldLayoutMk cId="1260269464" sldId="2147483749"/>
          </pc:sldLayoutMkLst>
        </pc:sldLayoutChg>
        <pc:sldLayoutChg chg="add del mod replId">
          <pc:chgData name="Sadeka Khatun (1920267)" userId="S::1920267@student.uwtsd.ac.uk::e14846c7-c5d4-46bc-a5ee-2d31ad62131a" providerId="AD" clId="Web-{B45E55B1-13D3-4BA8-88F9-1896D28A2E7B}" dt="2021-06-15T11:28:14.957" v="100"/>
          <pc:sldLayoutMkLst>
            <pc:docMk/>
            <pc:sldMasterMk cId="1485834841" sldId="2147483747"/>
            <pc:sldLayoutMk cId="3350606276" sldId="2147483750"/>
          </pc:sldLayoutMkLst>
        </pc:sldLayoutChg>
        <pc:sldLayoutChg chg="add del mod replId">
          <pc:chgData name="Sadeka Khatun (1920267)" userId="S::1920267@student.uwtsd.ac.uk::e14846c7-c5d4-46bc-a5ee-2d31ad62131a" providerId="AD" clId="Web-{B45E55B1-13D3-4BA8-88F9-1896D28A2E7B}" dt="2021-06-15T11:28:14.957" v="100"/>
          <pc:sldLayoutMkLst>
            <pc:docMk/>
            <pc:sldMasterMk cId="1485834841" sldId="2147483747"/>
            <pc:sldLayoutMk cId="1362438390" sldId="2147483751"/>
          </pc:sldLayoutMkLst>
        </pc:sldLayoutChg>
        <pc:sldLayoutChg chg="add del mod replId">
          <pc:chgData name="Sadeka Khatun (1920267)" userId="S::1920267@student.uwtsd.ac.uk::e14846c7-c5d4-46bc-a5ee-2d31ad62131a" providerId="AD" clId="Web-{B45E55B1-13D3-4BA8-88F9-1896D28A2E7B}" dt="2021-06-15T11:28:14.957" v="100"/>
          <pc:sldLayoutMkLst>
            <pc:docMk/>
            <pc:sldMasterMk cId="1485834841" sldId="2147483747"/>
            <pc:sldLayoutMk cId="530924982" sldId="2147483752"/>
          </pc:sldLayoutMkLst>
        </pc:sldLayoutChg>
        <pc:sldLayoutChg chg="add del mod replId">
          <pc:chgData name="Sadeka Khatun (1920267)" userId="S::1920267@student.uwtsd.ac.uk::e14846c7-c5d4-46bc-a5ee-2d31ad62131a" providerId="AD" clId="Web-{B45E55B1-13D3-4BA8-88F9-1896D28A2E7B}" dt="2021-06-15T11:28:14.957" v="100"/>
          <pc:sldLayoutMkLst>
            <pc:docMk/>
            <pc:sldMasterMk cId="1485834841" sldId="2147483747"/>
            <pc:sldLayoutMk cId="876280028" sldId="2147483753"/>
          </pc:sldLayoutMkLst>
        </pc:sldLayoutChg>
        <pc:sldLayoutChg chg="add del mod replId">
          <pc:chgData name="Sadeka Khatun (1920267)" userId="S::1920267@student.uwtsd.ac.uk::e14846c7-c5d4-46bc-a5ee-2d31ad62131a" providerId="AD" clId="Web-{B45E55B1-13D3-4BA8-88F9-1896D28A2E7B}" dt="2021-06-15T11:28:14.957" v="100"/>
          <pc:sldLayoutMkLst>
            <pc:docMk/>
            <pc:sldMasterMk cId="1485834841" sldId="2147483747"/>
            <pc:sldLayoutMk cId="2746294472" sldId="2147483754"/>
          </pc:sldLayoutMkLst>
        </pc:sldLayoutChg>
        <pc:sldLayoutChg chg="add del mod replId">
          <pc:chgData name="Sadeka Khatun (1920267)" userId="S::1920267@student.uwtsd.ac.uk::e14846c7-c5d4-46bc-a5ee-2d31ad62131a" providerId="AD" clId="Web-{B45E55B1-13D3-4BA8-88F9-1896D28A2E7B}" dt="2021-06-15T11:28:14.957" v="100"/>
          <pc:sldLayoutMkLst>
            <pc:docMk/>
            <pc:sldMasterMk cId="1485834841" sldId="2147483747"/>
            <pc:sldLayoutMk cId="2744862911" sldId="2147483755"/>
          </pc:sldLayoutMkLst>
        </pc:sldLayoutChg>
        <pc:sldLayoutChg chg="add del mod replId">
          <pc:chgData name="Sadeka Khatun (1920267)" userId="S::1920267@student.uwtsd.ac.uk::e14846c7-c5d4-46bc-a5ee-2d31ad62131a" providerId="AD" clId="Web-{B45E55B1-13D3-4BA8-88F9-1896D28A2E7B}" dt="2021-06-15T11:28:14.957" v="100"/>
          <pc:sldLayoutMkLst>
            <pc:docMk/>
            <pc:sldMasterMk cId="1485834841" sldId="2147483747"/>
            <pc:sldLayoutMk cId="3051448427" sldId="2147483756"/>
          </pc:sldLayoutMkLst>
        </pc:sldLayoutChg>
        <pc:sldLayoutChg chg="add del mod replId">
          <pc:chgData name="Sadeka Khatun (1920267)" userId="S::1920267@student.uwtsd.ac.uk::e14846c7-c5d4-46bc-a5ee-2d31ad62131a" providerId="AD" clId="Web-{B45E55B1-13D3-4BA8-88F9-1896D28A2E7B}" dt="2021-06-15T11:28:14.957" v="100"/>
          <pc:sldLayoutMkLst>
            <pc:docMk/>
            <pc:sldMasterMk cId="1485834841" sldId="2147483747"/>
            <pc:sldLayoutMk cId="3133607153" sldId="2147483757"/>
          </pc:sldLayoutMkLst>
        </pc:sldLayoutChg>
        <pc:sldLayoutChg chg="add del mod replId">
          <pc:chgData name="Sadeka Khatun (1920267)" userId="S::1920267@student.uwtsd.ac.uk::e14846c7-c5d4-46bc-a5ee-2d31ad62131a" providerId="AD" clId="Web-{B45E55B1-13D3-4BA8-88F9-1896D28A2E7B}" dt="2021-06-15T11:28:14.957" v="100"/>
          <pc:sldLayoutMkLst>
            <pc:docMk/>
            <pc:sldMasterMk cId="1485834841" sldId="2147483747"/>
            <pc:sldLayoutMk cId="3648837743" sldId="2147483758"/>
          </pc:sldLayoutMkLst>
        </pc:sldLayoutChg>
      </pc:sldMasterChg>
      <pc:sldMasterChg chg="add del addSldLayout delSldLayout modSldLayout">
        <pc:chgData name="Sadeka Khatun (1920267)" userId="S::1920267@student.uwtsd.ac.uk::e14846c7-c5d4-46bc-a5ee-2d31ad62131a" providerId="AD" clId="Web-{B45E55B1-13D3-4BA8-88F9-1896D28A2E7B}" dt="2021-06-15T11:28:53.942" v="101"/>
        <pc:sldMasterMkLst>
          <pc:docMk/>
          <pc:sldMasterMk cId="2755789757" sldId="2147483759"/>
        </pc:sldMasterMkLst>
        <pc:sldLayoutChg chg="add del mod replId">
          <pc:chgData name="Sadeka Khatun (1920267)" userId="S::1920267@student.uwtsd.ac.uk::e14846c7-c5d4-46bc-a5ee-2d31ad62131a" providerId="AD" clId="Web-{B45E55B1-13D3-4BA8-88F9-1896D28A2E7B}" dt="2021-06-15T11:28:53.942" v="101"/>
          <pc:sldLayoutMkLst>
            <pc:docMk/>
            <pc:sldMasterMk cId="2755789757" sldId="2147483759"/>
            <pc:sldLayoutMk cId="1307027821" sldId="2147483760"/>
          </pc:sldLayoutMkLst>
        </pc:sldLayoutChg>
        <pc:sldLayoutChg chg="add del mod replId">
          <pc:chgData name="Sadeka Khatun (1920267)" userId="S::1920267@student.uwtsd.ac.uk::e14846c7-c5d4-46bc-a5ee-2d31ad62131a" providerId="AD" clId="Web-{B45E55B1-13D3-4BA8-88F9-1896D28A2E7B}" dt="2021-06-15T11:28:53.942" v="101"/>
          <pc:sldLayoutMkLst>
            <pc:docMk/>
            <pc:sldMasterMk cId="2755789757" sldId="2147483759"/>
            <pc:sldLayoutMk cId="3671119562" sldId="2147483761"/>
          </pc:sldLayoutMkLst>
        </pc:sldLayoutChg>
        <pc:sldLayoutChg chg="add del mod replId">
          <pc:chgData name="Sadeka Khatun (1920267)" userId="S::1920267@student.uwtsd.ac.uk::e14846c7-c5d4-46bc-a5ee-2d31ad62131a" providerId="AD" clId="Web-{B45E55B1-13D3-4BA8-88F9-1896D28A2E7B}" dt="2021-06-15T11:28:53.942" v="101"/>
          <pc:sldLayoutMkLst>
            <pc:docMk/>
            <pc:sldMasterMk cId="2755789757" sldId="2147483759"/>
            <pc:sldLayoutMk cId="2149407717" sldId="2147483762"/>
          </pc:sldLayoutMkLst>
        </pc:sldLayoutChg>
        <pc:sldLayoutChg chg="add del mod replId">
          <pc:chgData name="Sadeka Khatun (1920267)" userId="S::1920267@student.uwtsd.ac.uk::e14846c7-c5d4-46bc-a5ee-2d31ad62131a" providerId="AD" clId="Web-{B45E55B1-13D3-4BA8-88F9-1896D28A2E7B}" dt="2021-06-15T11:28:53.942" v="101"/>
          <pc:sldLayoutMkLst>
            <pc:docMk/>
            <pc:sldMasterMk cId="2755789757" sldId="2147483759"/>
            <pc:sldLayoutMk cId="2468456057" sldId="2147483763"/>
          </pc:sldLayoutMkLst>
        </pc:sldLayoutChg>
        <pc:sldLayoutChg chg="add del mod replId">
          <pc:chgData name="Sadeka Khatun (1920267)" userId="S::1920267@student.uwtsd.ac.uk::e14846c7-c5d4-46bc-a5ee-2d31ad62131a" providerId="AD" clId="Web-{B45E55B1-13D3-4BA8-88F9-1896D28A2E7B}" dt="2021-06-15T11:28:53.942" v="101"/>
          <pc:sldLayoutMkLst>
            <pc:docMk/>
            <pc:sldMasterMk cId="2755789757" sldId="2147483759"/>
            <pc:sldLayoutMk cId="666022467" sldId="2147483764"/>
          </pc:sldLayoutMkLst>
        </pc:sldLayoutChg>
        <pc:sldLayoutChg chg="add del mod replId">
          <pc:chgData name="Sadeka Khatun (1920267)" userId="S::1920267@student.uwtsd.ac.uk::e14846c7-c5d4-46bc-a5ee-2d31ad62131a" providerId="AD" clId="Web-{B45E55B1-13D3-4BA8-88F9-1896D28A2E7B}" dt="2021-06-15T11:28:53.942" v="101"/>
          <pc:sldLayoutMkLst>
            <pc:docMk/>
            <pc:sldMasterMk cId="2755789757" sldId="2147483759"/>
            <pc:sldLayoutMk cId="3726265983" sldId="2147483765"/>
          </pc:sldLayoutMkLst>
        </pc:sldLayoutChg>
        <pc:sldLayoutChg chg="add del mod replId">
          <pc:chgData name="Sadeka Khatun (1920267)" userId="S::1920267@student.uwtsd.ac.uk::e14846c7-c5d4-46bc-a5ee-2d31ad62131a" providerId="AD" clId="Web-{B45E55B1-13D3-4BA8-88F9-1896D28A2E7B}" dt="2021-06-15T11:28:53.942" v="101"/>
          <pc:sldLayoutMkLst>
            <pc:docMk/>
            <pc:sldMasterMk cId="2755789757" sldId="2147483759"/>
            <pc:sldLayoutMk cId="871627181" sldId="2147483766"/>
          </pc:sldLayoutMkLst>
        </pc:sldLayoutChg>
        <pc:sldLayoutChg chg="add del mod replId">
          <pc:chgData name="Sadeka Khatun (1920267)" userId="S::1920267@student.uwtsd.ac.uk::e14846c7-c5d4-46bc-a5ee-2d31ad62131a" providerId="AD" clId="Web-{B45E55B1-13D3-4BA8-88F9-1896D28A2E7B}" dt="2021-06-15T11:28:53.942" v="101"/>
          <pc:sldLayoutMkLst>
            <pc:docMk/>
            <pc:sldMasterMk cId="2755789757" sldId="2147483759"/>
            <pc:sldLayoutMk cId="3528829273" sldId="2147483767"/>
          </pc:sldLayoutMkLst>
        </pc:sldLayoutChg>
        <pc:sldLayoutChg chg="add del mod replId">
          <pc:chgData name="Sadeka Khatun (1920267)" userId="S::1920267@student.uwtsd.ac.uk::e14846c7-c5d4-46bc-a5ee-2d31ad62131a" providerId="AD" clId="Web-{B45E55B1-13D3-4BA8-88F9-1896D28A2E7B}" dt="2021-06-15T11:28:53.942" v="101"/>
          <pc:sldLayoutMkLst>
            <pc:docMk/>
            <pc:sldMasterMk cId="2755789757" sldId="2147483759"/>
            <pc:sldLayoutMk cId="1130468547" sldId="2147483768"/>
          </pc:sldLayoutMkLst>
        </pc:sldLayoutChg>
        <pc:sldLayoutChg chg="add del mod replId">
          <pc:chgData name="Sadeka Khatun (1920267)" userId="S::1920267@student.uwtsd.ac.uk::e14846c7-c5d4-46bc-a5ee-2d31ad62131a" providerId="AD" clId="Web-{B45E55B1-13D3-4BA8-88F9-1896D28A2E7B}" dt="2021-06-15T11:28:53.942" v="101"/>
          <pc:sldLayoutMkLst>
            <pc:docMk/>
            <pc:sldMasterMk cId="2755789757" sldId="2147483759"/>
            <pc:sldLayoutMk cId="2595706547" sldId="2147483769"/>
          </pc:sldLayoutMkLst>
        </pc:sldLayoutChg>
        <pc:sldLayoutChg chg="add del mod replId">
          <pc:chgData name="Sadeka Khatun (1920267)" userId="S::1920267@student.uwtsd.ac.uk::e14846c7-c5d4-46bc-a5ee-2d31ad62131a" providerId="AD" clId="Web-{B45E55B1-13D3-4BA8-88F9-1896D28A2E7B}" dt="2021-06-15T11:28:53.942" v="101"/>
          <pc:sldLayoutMkLst>
            <pc:docMk/>
            <pc:sldMasterMk cId="2755789757" sldId="2147483759"/>
            <pc:sldLayoutMk cId="3265921349" sldId="2147483770"/>
          </pc:sldLayoutMkLst>
        </pc:sldLayoutChg>
      </pc:sldMasterChg>
      <pc:sldMasterChg chg="add del addSldLayout delSldLayout">
        <pc:chgData name="Sadeka Khatun (1920267)" userId="S::1920267@student.uwtsd.ac.uk::e14846c7-c5d4-46bc-a5ee-2d31ad62131a" providerId="AD" clId="Web-{B45E55B1-13D3-4BA8-88F9-1896D28A2E7B}" dt="2021-06-15T11:27:46.269" v="97"/>
        <pc:sldMasterMkLst>
          <pc:docMk/>
          <pc:sldMasterMk cId="3159578267" sldId="2147483759"/>
        </pc:sldMasterMkLst>
        <pc:sldLayoutChg chg="add del">
          <pc:chgData name="Sadeka Khatun (1920267)" userId="S::1920267@student.uwtsd.ac.uk::e14846c7-c5d4-46bc-a5ee-2d31ad62131a" providerId="AD" clId="Web-{B45E55B1-13D3-4BA8-88F9-1896D28A2E7B}" dt="2021-06-15T11:27:46.269" v="97"/>
          <pc:sldLayoutMkLst>
            <pc:docMk/>
            <pc:sldMasterMk cId="3159578267" sldId="2147483759"/>
            <pc:sldLayoutMk cId="298242477" sldId="2147483748"/>
          </pc:sldLayoutMkLst>
        </pc:sldLayoutChg>
        <pc:sldLayoutChg chg="add del">
          <pc:chgData name="Sadeka Khatun (1920267)" userId="S::1920267@student.uwtsd.ac.uk::e14846c7-c5d4-46bc-a5ee-2d31ad62131a" providerId="AD" clId="Web-{B45E55B1-13D3-4BA8-88F9-1896D28A2E7B}" dt="2021-06-15T11:27:46.269" v="97"/>
          <pc:sldLayoutMkLst>
            <pc:docMk/>
            <pc:sldMasterMk cId="3159578267" sldId="2147483759"/>
            <pc:sldLayoutMk cId="3627149837" sldId="2147483749"/>
          </pc:sldLayoutMkLst>
        </pc:sldLayoutChg>
        <pc:sldLayoutChg chg="add del">
          <pc:chgData name="Sadeka Khatun (1920267)" userId="S::1920267@student.uwtsd.ac.uk::e14846c7-c5d4-46bc-a5ee-2d31ad62131a" providerId="AD" clId="Web-{B45E55B1-13D3-4BA8-88F9-1896D28A2E7B}" dt="2021-06-15T11:27:46.269" v="97"/>
          <pc:sldLayoutMkLst>
            <pc:docMk/>
            <pc:sldMasterMk cId="3159578267" sldId="2147483759"/>
            <pc:sldLayoutMk cId="1311221497" sldId="2147483750"/>
          </pc:sldLayoutMkLst>
        </pc:sldLayoutChg>
        <pc:sldLayoutChg chg="add del">
          <pc:chgData name="Sadeka Khatun (1920267)" userId="S::1920267@student.uwtsd.ac.uk::e14846c7-c5d4-46bc-a5ee-2d31ad62131a" providerId="AD" clId="Web-{B45E55B1-13D3-4BA8-88F9-1896D28A2E7B}" dt="2021-06-15T11:27:46.269" v="97"/>
          <pc:sldLayoutMkLst>
            <pc:docMk/>
            <pc:sldMasterMk cId="3159578267" sldId="2147483759"/>
            <pc:sldLayoutMk cId="773851131" sldId="2147483751"/>
          </pc:sldLayoutMkLst>
        </pc:sldLayoutChg>
        <pc:sldLayoutChg chg="add del">
          <pc:chgData name="Sadeka Khatun (1920267)" userId="S::1920267@student.uwtsd.ac.uk::e14846c7-c5d4-46bc-a5ee-2d31ad62131a" providerId="AD" clId="Web-{B45E55B1-13D3-4BA8-88F9-1896D28A2E7B}" dt="2021-06-15T11:27:46.269" v="97"/>
          <pc:sldLayoutMkLst>
            <pc:docMk/>
            <pc:sldMasterMk cId="3159578267" sldId="2147483759"/>
            <pc:sldLayoutMk cId="912268905" sldId="2147483752"/>
          </pc:sldLayoutMkLst>
        </pc:sldLayoutChg>
        <pc:sldLayoutChg chg="add del">
          <pc:chgData name="Sadeka Khatun (1920267)" userId="S::1920267@student.uwtsd.ac.uk::e14846c7-c5d4-46bc-a5ee-2d31ad62131a" providerId="AD" clId="Web-{B45E55B1-13D3-4BA8-88F9-1896D28A2E7B}" dt="2021-06-15T11:27:46.269" v="97"/>
          <pc:sldLayoutMkLst>
            <pc:docMk/>
            <pc:sldMasterMk cId="3159578267" sldId="2147483759"/>
            <pc:sldLayoutMk cId="1096074615" sldId="2147483753"/>
          </pc:sldLayoutMkLst>
        </pc:sldLayoutChg>
        <pc:sldLayoutChg chg="add del">
          <pc:chgData name="Sadeka Khatun (1920267)" userId="S::1920267@student.uwtsd.ac.uk::e14846c7-c5d4-46bc-a5ee-2d31ad62131a" providerId="AD" clId="Web-{B45E55B1-13D3-4BA8-88F9-1896D28A2E7B}" dt="2021-06-15T11:27:46.269" v="97"/>
          <pc:sldLayoutMkLst>
            <pc:docMk/>
            <pc:sldMasterMk cId="3159578267" sldId="2147483759"/>
            <pc:sldLayoutMk cId="935547985" sldId="2147483754"/>
          </pc:sldLayoutMkLst>
        </pc:sldLayoutChg>
        <pc:sldLayoutChg chg="add del">
          <pc:chgData name="Sadeka Khatun (1920267)" userId="S::1920267@student.uwtsd.ac.uk::e14846c7-c5d4-46bc-a5ee-2d31ad62131a" providerId="AD" clId="Web-{B45E55B1-13D3-4BA8-88F9-1896D28A2E7B}" dt="2021-06-15T11:27:46.269" v="97"/>
          <pc:sldLayoutMkLst>
            <pc:docMk/>
            <pc:sldMasterMk cId="3159578267" sldId="2147483759"/>
            <pc:sldLayoutMk cId="2302270227" sldId="2147483755"/>
          </pc:sldLayoutMkLst>
        </pc:sldLayoutChg>
        <pc:sldLayoutChg chg="add del">
          <pc:chgData name="Sadeka Khatun (1920267)" userId="S::1920267@student.uwtsd.ac.uk::e14846c7-c5d4-46bc-a5ee-2d31ad62131a" providerId="AD" clId="Web-{B45E55B1-13D3-4BA8-88F9-1896D28A2E7B}" dt="2021-06-15T11:27:46.269" v="97"/>
          <pc:sldLayoutMkLst>
            <pc:docMk/>
            <pc:sldMasterMk cId="3159578267" sldId="2147483759"/>
            <pc:sldLayoutMk cId="2683084262" sldId="2147483756"/>
          </pc:sldLayoutMkLst>
        </pc:sldLayoutChg>
        <pc:sldLayoutChg chg="add del">
          <pc:chgData name="Sadeka Khatun (1920267)" userId="S::1920267@student.uwtsd.ac.uk::e14846c7-c5d4-46bc-a5ee-2d31ad62131a" providerId="AD" clId="Web-{B45E55B1-13D3-4BA8-88F9-1896D28A2E7B}" dt="2021-06-15T11:27:46.269" v="97"/>
          <pc:sldLayoutMkLst>
            <pc:docMk/>
            <pc:sldMasterMk cId="3159578267" sldId="2147483759"/>
            <pc:sldLayoutMk cId="853551672" sldId="2147483757"/>
          </pc:sldLayoutMkLst>
        </pc:sldLayoutChg>
        <pc:sldLayoutChg chg="add del">
          <pc:chgData name="Sadeka Khatun (1920267)" userId="S::1920267@student.uwtsd.ac.uk::e14846c7-c5d4-46bc-a5ee-2d31ad62131a" providerId="AD" clId="Web-{B45E55B1-13D3-4BA8-88F9-1896D28A2E7B}" dt="2021-06-15T11:27:46.269" v="97"/>
          <pc:sldLayoutMkLst>
            <pc:docMk/>
            <pc:sldMasterMk cId="3159578267" sldId="2147483759"/>
            <pc:sldLayoutMk cId="1151358208" sldId="2147483758"/>
          </pc:sldLayoutMkLst>
        </pc:sldLayoutChg>
      </pc:sldMasterChg>
      <pc:sldMasterChg chg="add addSldLayout">
        <pc:chgData name="Sadeka Khatun (1920267)" userId="S::1920267@student.uwtsd.ac.uk::e14846c7-c5d4-46bc-a5ee-2d31ad62131a" providerId="AD" clId="Web-{B45E55B1-13D3-4BA8-88F9-1896D28A2E7B}" dt="2021-06-15T11:28:53.942" v="101"/>
        <pc:sldMasterMkLst>
          <pc:docMk/>
          <pc:sldMasterMk cId="1951711454" sldId="2147483862"/>
        </pc:sldMasterMkLst>
        <pc:sldLayoutChg chg="add">
          <pc:chgData name="Sadeka Khatun (1920267)" userId="S::1920267@student.uwtsd.ac.uk::e14846c7-c5d4-46bc-a5ee-2d31ad62131a" providerId="AD" clId="Web-{B45E55B1-13D3-4BA8-88F9-1896D28A2E7B}" dt="2021-06-15T11:28:53.942" v="101"/>
          <pc:sldLayoutMkLst>
            <pc:docMk/>
            <pc:sldMasterMk cId="1951711454" sldId="2147483862"/>
            <pc:sldLayoutMk cId="3590261326" sldId="2147483857"/>
          </pc:sldLayoutMkLst>
        </pc:sldLayoutChg>
      </pc:sldMasterChg>
    </pc:docChg>
  </pc:docChgLst>
  <pc:docChgLst>
    <pc:chgData name="Sadeka Khatun (1920267)" userId="S::1920267@student.uwtsd.ac.uk::e14846c7-c5d4-46bc-a5ee-2d31ad62131a" providerId="AD" clId="Web-{64277CB4-2FA7-13F3-E7FB-079430D66280}"/>
    <pc:docChg chg="addSld delSld modSld sldOrd">
      <pc:chgData name="Sadeka Khatun (1920267)" userId="S::1920267@student.uwtsd.ac.uk::e14846c7-c5d4-46bc-a5ee-2d31ad62131a" providerId="AD" clId="Web-{64277CB4-2FA7-13F3-E7FB-079430D66280}" dt="2021-06-29T08:42:33.888" v="52" actId="20577"/>
      <pc:docMkLst>
        <pc:docMk/>
      </pc:docMkLst>
      <pc:sldChg chg="modSp">
        <pc:chgData name="Sadeka Khatun (1920267)" userId="S::1920267@student.uwtsd.ac.uk::e14846c7-c5d4-46bc-a5ee-2d31ad62131a" providerId="AD" clId="Web-{64277CB4-2FA7-13F3-E7FB-079430D66280}" dt="2021-06-29T08:36:34.208" v="5" actId="20577"/>
        <pc:sldMkLst>
          <pc:docMk/>
          <pc:sldMk cId="586165917" sldId="261"/>
        </pc:sldMkLst>
        <pc:spChg chg="mod">
          <ac:chgData name="Sadeka Khatun (1920267)" userId="S::1920267@student.uwtsd.ac.uk::e14846c7-c5d4-46bc-a5ee-2d31ad62131a" providerId="AD" clId="Web-{64277CB4-2FA7-13F3-E7FB-079430D66280}" dt="2021-06-29T08:36:34.208" v="5" actId="20577"/>
          <ac:spMkLst>
            <pc:docMk/>
            <pc:sldMk cId="586165917" sldId="261"/>
            <ac:spMk id="2" creationId="{FE060FE3-B210-4A3F-B3B1-C6B41C002479}"/>
          </ac:spMkLst>
        </pc:spChg>
      </pc:sldChg>
      <pc:sldChg chg="modSp">
        <pc:chgData name="Sadeka Khatun (1920267)" userId="S::1920267@student.uwtsd.ac.uk::e14846c7-c5d4-46bc-a5ee-2d31ad62131a" providerId="AD" clId="Web-{64277CB4-2FA7-13F3-E7FB-079430D66280}" dt="2021-06-29T08:37:01.006" v="12" actId="20577"/>
        <pc:sldMkLst>
          <pc:docMk/>
          <pc:sldMk cId="3399952777" sldId="262"/>
        </pc:sldMkLst>
        <pc:spChg chg="mod">
          <ac:chgData name="Sadeka Khatun (1920267)" userId="S::1920267@student.uwtsd.ac.uk::e14846c7-c5d4-46bc-a5ee-2d31ad62131a" providerId="AD" clId="Web-{64277CB4-2FA7-13F3-E7FB-079430D66280}" dt="2021-06-29T08:37:01.006" v="12" actId="20577"/>
          <ac:spMkLst>
            <pc:docMk/>
            <pc:sldMk cId="3399952777" sldId="262"/>
            <ac:spMk id="3" creationId="{082B7EEE-E66C-4195-B9FD-B5DD2BA44C9E}"/>
          </ac:spMkLst>
        </pc:spChg>
      </pc:sldChg>
      <pc:sldChg chg="modSp">
        <pc:chgData name="Sadeka Khatun (1920267)" userId="S::1920267@student.uwtsd.ac.uk::e14846c7-c5d4-46bc-a5ee-2d31ad62131a" providerId="AD" clId="Web-{64277CB4-2FA7-13F3-E7FB-079430D66280}" dt="2021-06-29T08:42:33.888" v="52" actId="20577"/>
        <pc:sldMkLst>
          <pc:docMk/>
          <pc:sldMk cId="23114503" sldId="264"/>
        </pc:sldMkLst>
        <pc:spChg chg="mod">
          <ac:chgData name="Sadeka Khatun (1920267)" userId="S::1920267@student.uwtsd.ac.uk::e14846c7-c5d4-46bc-a5ee-2d31ad62131a" providerId="AD" clId="Web-{64277CB4-2FA7-13F3-E7FB-079430D66280}" dt="2021-06-29T08:42:33.888" v="52" actId="20577"/>
          <ac:spMkLst>
            <pc:docMk/>
            <pc:sldMk cId="23114503" sldId="264"/>
            <ac:spMk id="2" creationId="{FE060FE3-B210-4A3F-B3B1-C6B41C002479}"/>
          </ac:spMkLst>
        </pc:spChg>
      </pc:sldChg>
      <pc:sldChg chg="new del ord">
        <pc:chgData name="Sadeka Khatun (1920267)" userId="S::1920267@student.uwtsd.ac.uk::e14846c7-c5d4-46bc-a5ee-2d31ad62131a" providerId="AD" clId="Web-{64277CB4-2FA7-13F3-E7FB-079430D66280}" dt="2021-06-29T08:39:20.203" v="15"/>
        <pc:sldMkLst>
          <pc:docMk/>
          <pc:sldMk cId="3423624947" sldId="266"/>
        </pc:sldMkLst>
      </pc:sldChg>
    </pc:docChg>
  </pc:docChgLst>
  <pc:docChgLst>
    <pc:chgData name="Sadeka Khatun (1920267)" userId="S::1920267@student.uwtsd.ac.uk::e14846c7-c5d4-46bc-a5ee-2d31ad62131a" providerId="AD" clId="Web-{A4B69FED-A7E2-109A-065E-6AC6450B00A4}"/>
    <pc:docChg chg="modSld">
      <pc:chgData name="Sadeka Khatun (1920267)" userId="S::1920267@student.uwtsd.ac.uk::e14846c7-c5d4-46bc-a5ee-2d31ad62131a" providerId="AD" clId="Web-{A4B69FED-A7E2-109A-065E-6AC6450B00A4}" dt="2021-07-07T22:08:24.027" v="0" actId="20577"/>
      <pc:docMkLst>
        <pc:docMk/>
      </pc:docMkLst>
      <pc:sldChg chg="modSp">
        <pc:chgData name="Sadeka Khatun (1920267)" userId="S::1920267@student.uwtsd.ac.uk::e14846c7-c5d4-46bc-a5ee-2d31ad62131a" providerId="AD" clId="Web-{A4B69FED-A7E2-109A-065E-6AC6450B00A4}" dt="2021-07-07T22:08:24.027" v="0" actId="20577"/>
        <pc:sldMkLst>
          <pc:docMk/>
          <pc:sldMk cId="4252656355" sldId="266"/>
        </pc:sldMkLst>
        <pc:spChg chg="mod">
          <ac:chgData name="Sadeka Khatun (1920267)" userId="S::1920267@student.uwtsd.ac.uk::e14846c7-c5d4-46bc-a5ee-2d31ad62131a" providerId="AD" clId="Web-{A4B69FED-A7E2-109A-065E-6AC6450B00A4}" dt="2021-07-07T22:08:24.027" v="0" actId="20577"/>
          <ac:spMkLst>
            <pc:docMk/>
            <pc:sldMk cId="4252656355" sldId="266"/>
            <ac:spMk id="9" creationId="{5911CDD3-3279-48D1-A3EE-BE4E867FDD96}"/>
          </ac:spMkLst>
        </pc:spChg>
      </pc:sldChg>
    </pc:docChg>
  </pc:docChgLst>
  <pc:docChgLst>
    <pc:chgData name="Sadeka Khatun (1920267)" userId="e14846c7-c5d4-46bc-a5ee-2d31ad62131a" providerId="ADAL" clId="{B919CB67-6D4D-450D-BA27-E4C9530AAE9F}"/>
    <pc:docChg chg="custSel addSld delSld modSld modMainMaster">
      <pc:chgData name="Sadeka Khatun (1920267)" userId="e14846c7-c5d4-46bc-a5ee-2d31ad62131a" providerId="ADAL" clId="{B919CB67-6D4D-450D-BA27-E4C9530AAE9F}" dt="2021-06-15T11:58:37.294" v="22"/>
      <pc:docMkLst>
        <pc:docMk/>
      </pc:docMkLst>
      <pc:sldChg chg="del">
        <pc:chgData name="Sadeka Khatun (1920267)" userId="e14846c7-c5d4-46bc-a5ee-2d31ad62131a" providerId="ADAL" clId="{B919CB67-6D4D-450D-BA27-E4C9530AAE9F}" dt="2021-06-15T11:50:08.456" v="4" actId="47"/>
        <pc:sldMkLst>
          <pc:docMk/>
          <pc:sldMk cId="109857222" sldId="256"/>
        </pc:sldMkLst>
      </pc:sldChg>
      <pc:sldChg chg="modSp new mod setBg">
        <pc:chgData name="Sadeka Khatun (1920267)" userId="e14846c7-c5d4-46bc-a5ee-2d31ad62131a" providerId="ADAL" clId="{B919CB67-6D4D-450D-BA27-E4C9530AAE9F}" dt="2021-06-15T11:58:37.294" v="22"/>
        <pc:sldMkLst>
          <pc:docMk/>
          <pc:sldMk cId="2238013501" sldId="257"/>
        </pc:sldMkLst>
        <pc:spChg chg="mod">
          <ac:chgData name="Sadeka Khatun (1920267)" userId="e14846c7-c5d4-46bc-a5ee-2d31ad62131a" providerId="ADAL" clId="{B919CB67-6D4D-450D-BA27-E4C9530AAE9F}" dt="2021-06-15T11:49:58.185" v="3"/>
          <ac:spMkLst>
            <pc:docMk/>
            <pc:sldMk cId="2238013501" sldId="257"/>
            <ac:spMk id="2" creationId="{7F6A71E2-7C42-4E62-9FE2-53EDD3339FFC}"/>
          </ac:spMkLst>
        </pc:spChg>
        <pc:spChg chg="mod">
          <ac:chgData name="Sadeka Khatun (1920267)" userId="e14846c7-c5d4-46bc-a5ee-2d31ad62131a" providerId="ADAL" clId="{B919CB67-6D4D-450D-BA27-E4C9530AAE9F}" dt="2021-06-15T11:49:44" v="2" actId="12"/>
          <ac:spMkLst>
            <pc:docMk/>
            <pc:sldMk cId="2238013501" sldId="257"/>
            <ac:spMk id="3" creationId="{4AC58548-B86E-4591-B6BB-8D2CB4D7EFC7}"/>
          </ac:spMkLst>
        </pc:spChg>
      </pc:sldChg>
      <pc:sldChg chg="addSp delSp modSp mod chgLayout">
        <pc:chgData name="Sadeka Khatun (1920267)" userId="e14846c7-c5d4-46bc-a5ee-2d31ad62131a" providerId="ADAL" clId="{B919CB67-6D4D-450D-BA27-E4C9530AAE9F}" dt="2021-06-15T11:57:01.282" v="16" actId="14100"/>
        <pc:sldMkLst>
          <pc:docMk/>
          <pc:sldMk cId="459591146" sldId="258"/>
        </pc:sldMkLst>
        <pc:spChg chg="del">
          <ac:chgData name="Sadeka Khatun (1920267)" userId="e14846c7-c5d4-46bc-a5ee-2d31ad62131a" providerId="ADAL" clId="{B919CB67-6D4D-450D-BA27-E4C9530AAE9F}" dt="2021-06-15T11:56:00.277" v="7" actId="700"/>
          <ac:spMkLst>
            <pc:docMk/>
            <pc:sldMk cId="459591146" sldId="258"/>
            <ac:spMk id="2" creationId="{87F5B27D-BE3C-4B04-A165-1C073A7DAF9F}"/>
          </ac:spMkLst>
        </pc:spChg>
        <pc:spChg chg="del">
          <ac:chgData name="Sadeka Khatun (1920267)" userId="e14846c7-c5d4-46bc-a5ee-2d31ad62131a" providerId="ADAL" clId="{B919CB67-6D4D-450D-BA27-E4C9530AAE9F}" dt="2021-06-15T11:56:00.277" v="7" actId="700"/>
          <ac:spMkLst>
            <pc:docMk/>
            <pc:sldMk cId="459591146" sldId="258"/>
            <ac:spMk id="3" creationId="{28C42CAD-4CBF-4E18-8F87-CE9B200B3F65}"/>
          </ac:spMkLst>
        </pc:spChg>
        <pc:spChg chg="add mod ord">
          <ac:chgData name="Sadeka Khatun (1920267)" userId="e14846c7-c5d4-46bc-a5ee-2d31ad62131a" providerId="ADAL" clId="{B919CB67-6D4D-450D-BA27-E4C9530AAE9F}" dt="2021-06-15T11:56:55.446" v="15" actId="14100"/>
          <ac:spMkLst>
            <pc:docMk/>
            <pc:sldMk cId="459591146" sldId="258"/>
            <ac:spMk id="4" creationId="{974DC43E-B1D4-4E59-BD2C-05CE35CE1576}"/>
          </ac:spMkLst>
        </pc:spChg>
        <pc:spChg chg="add mod ord">
          <ac:chgData name="Sadeka Khatun (1920267)" userId="e14846c7-c5d4-46bc-a5ee-2d31ad62131a" providerId="ADAL" clId="{B919CB67-6D4D-450D-BA27-E4C9530AAE9F}" dt="2021-06-15T11:57:01.282" v="16" actId="14100"/>
          <ac:spMkLst>
            <pc:docMk/>
            <pc:sldMk cId="459591146" sldId="258"/>
            <ac:spMk id="5" creationId="{F01E1B2E-D295-4850-95A4-72DD39991A9E}"/>
          </ac:spMkLst>
        </pc:spChg>
      </pc:sldChg>
      <pc:sldChg chg="add del">
        <pc:chgData name="Sadeka Khatun (1920267)" userId="e14846c7-c5d4-46bc-a5ee-2d31ad62131a" providerId="ADAL" clId="{B919CB67-6D4D-450D-BA27-E4C9530AAE9F}" dt="2021-06-15T11:50:33.364" v="6" actId="47"/>
        <pc:sldMkLst>
          <pc:docMk/>
          <pc:sldMk cId="1726749961" sldId="258"/>
        </pc:sldMkLst>
      </pc:sldChg>
      <pc:sldMasterChg chg="setBg modSldLayout">
        <pc:chgData name="Sadeka Khatun (1920267)" userId="e14846c7-c5d4-46bc-a5ee-2d31ad62131a" providerId="ADAL" clId="{B919CB67-6D4D-450D-BA27-E4C9530AAE9F}" dt="2021-06-15T11:58:37.294" v="22"/>
        <pc:sldMasterMkLst>
          <pc:docMk/>
          <pc:sldMasterMk cId="1951711454" sldId="2147483862"/>
        </pc:sldMasterMkLst>
        <pc:sldLayoutChg chg="setBg">
          <pc:chgData name="Sadeka Khatun (1920267)" userId="e14846c7-c5d4-46bc-a5ee-2d31ad62131a" providerId="ADAL" clId="{B919CB67-6D4D-450D-BA27-E4C9530AAE9F}" dt="2021-06-15T11:58:37.294" v="22"/>
          <pc:sldLayoutMkLst>
            <pc:docMk/>
            <pc:sldMasterMk cId="1951711454" sldId="2147483862"/>
            <pc:sldLayoutMk cId="3590261326" sldId="2147483857"/>
          </pc:sldLayoutMkLst>
        </pc:sldLayoutChg>
      </pc:sldMasterChg>
    </pc:docChg>
  </pc:docChgLst>
  <pc:docChgLst>
    <pc:chgData name="Sadeka Khatun (1920267)" userId="S::1920267@student.uwtsd.ac.uk::e14846c7-c5d4-46bc-a5ee-2d31ad62131a" providerId="AD" clId="Web-{36F19024-9209-FB35-FFEE-5E12832E1ED6}"/>
    <pc:docChg chg="modSld">
      <pc:chgData name="Sadeka Khatun (1920267)" userId="S::1920267@student.uwtsd.ac.uk::e14846c7-c5d4-46bc-a5ee-2d31ad62131a" providerId="AD" clId="Web-{36F19024-9209-FB35-FFEE-5E12832E1ED6}" dt="2021-06-15T12:08:09.422" v="2"/>
      <pc:docMkLst>
        <pc:docMk/>
      </pc:docMkLst>
      <pc:sldChg chg="modSp">
        <pc:chgData name="Sadeka Khatun (1920267)" userId="S::1920267@student.uwtsd.ac.uk::e14846c7-c5d4-46bc-a5ee-2d31ad62131a" providerId="AD" clId="Web-{36F19024-9209-FB35-FFEE-5E12832E1ED6}" dt="2021-06-15T12:08:09.422" v="2"/>
        <pc:sldMkLst>
          <pc:docMk/>
          <pc:sldMk cId="2238013501" sldId="257"/>
        </pc:sldMkLst>
        <pc:picChg chg="mod">
          <ac:chgData name="Sadeka Khatun (1920267)" userId="S::1920267@student.uwtsd.ac.uk::e14846c7-c5d4-46bc-a5ee-2d31ad62131a" providerId="AD" clId="Web-{36F19024-9209-FB35-FFEE-5E12832E1ED6}" dt="2021-06-15T12:08:09.422" v="2"/>
          <ac:picMkLst>
            <pc:docMk/>
            <pc:sldMk cId="2238013501" sldId="257"/>
            <ac:picMk id="5" creationId="{75E739EA-0E3E-4E3B-B912-48BF3FBA5C0C}"/>
          </ac:picMkLst>
        </pc:picChg>
      </pc:sldChg>
    </pc:docChg>
  </pc:docChgLst>
  <pc:docChgLst>
    <pc:chgData name="Sadeka Khatun (1920267)" userId="S::1920267@student.uwtsd.ac.uk::e14846c7-c5d4-46bc-a5ee-2d31ad62131a" providerId="AD" clId="Web-{759F3A3F-31C2-7682-48F4-F86F4CBA4DD8}"/>
    <pc:docChg chg="addSld modSld">
      <pc:chgData name="Sadeka Khatun (1920267)" userId="S::1920267@student.uwtsd.ac.uk::e14846c7-c5d4-46bc-a5ee-2d31ad62131a" providerId="AD" clId="Web-{759F3A3F-31C2-7682-48F4-F86F4CBA4DD8}" dt="2021-07-03T21:44:25.207" v="8"/>
      <pc:docMkLst>
        <pc:docMk/>
      </pc:docMkLst>
      <pc:sldChg chg="addSp delSp modSp new">
        <pc:chgData name="Sadeka Khatun (1920267)" userId="S::1920267@student.uwtsd.ac.uk::e14846c7-c5d4-46bc-a5ee-2d31ad62131a" providerId="AD" clId="Web-{759F3A3F-31C2-7682-48F4-F86F4CBA4DD8}" dt="2021-07-03T21:44:25.207" v="8"/>
        <pc:sldMkLst>
          <pc:docMk/>
          <pc:sldMk cId="97119296" sldId="268"/>
        </pc:sldMkLst>
        <pc:spChg chg="mod">
          <ac:chgData name="Sadeka Khatun (1920267)" userId="S::1920267@student.uwtsd.ac.uk::e14846c7-c5d4-46bc-a5ee-2d31ad62131a" providerId="AD" clId="Web-{759F3A3F-31C2-7682-48F4-F86F4CBA4DD8}" dt="2021-07-03T21:43:56.800" v="4" actId="20577"/>
          <ac:spMkLst>
            <pc:docMk/>
            <pc:sldMk cId="97119296" sldId="268"/>
            <ac:spMk id="2" creationId="{DAF9BFC3-7421-451C-A4F0-208DBA3FF562}"/>
          </ac:spMkLst>
        </pc:spChg>
        <pc:spChg chg="add del">
          <ac:chgData name="Sadeka Khatun (1920267)" userId="S::1920267@student.uwtsd.ac.uk::e14846c7-c5d4-46bc-a5ee-2d31ad62131a" providerId="AD" clId="Web-{759F3A3F-31C2-7682-48F4-F86F4CBA4DD8}" dt="2021-07-03T21:44:25.207" v="8"/>
          <ac:spMkLst>
            <pc:docMk/>
            <pc:sldMk cId="97119296" sldId="268"/>
            <ac:spMk id="4" creationId="{CDF5F4DB-385E-4677-894A-453AB788E37D}"/>
          </ac:spMkLst>
        </pc:spChg>
        <pc:picChg chg="add del mod">
          <ac:chgData name="Sadeka Khatun (1920267)" userId="S::1920267@student.uwtsd.ac.uk::e14846c7-c5d4-46bc-a5ee-2d31ad62131a" providerId="AD" clId="Web-{759F3A3F-31C2-7682-48F4-F86F4CBA4DD8}" dt="2021-07-03T21:44:11.488" v="6"/>
          <ac:picMkLst>
            <pc:docMk/>
            <pc:sldMk cId="97119296" sldId="268"/>
            <ac:picMk id="3" creationId="{7B4CBF94-7C43-456C-AA40-E28C0A4D3AFD}"/>
          </ac:picMkLst>
        </pc:picChg>
      </pc:sldChg>
    </pc:docChg>
  </pc:docChgLst>
  <pc:docChgLst>
    <pc:chgData name="Sadeka" userId="e14846c7-c5d4-46bc-a5ee-2d31ad62131a" providerId="ADAL" clId="{B709F032-706B-41DC-8082-958373040021}"/>
    <pc:docChg chg="undo redo custSel addSld delSld modSld sldOrd">
      <pc:chgData name="Sadeka" userId="e14846c7-c5d4-46bc-a5ee-2d31ad62131a" providerId="ADAL" clId="{B709F032-706B-41DC-8082-958373040021}" dt="2021-07-07T21:28:26.725" v="19113"/>
      <pc:docMkLst>
        <pc:docMk/>
      </pc:docMkLst>
      <pc:sldChg chg="addSp delSp modSp mod delDesignElem">
        <pc:chgData name="Sadeka" userId="e14846c7-c5d4-46bc-a5ee-2d31ad62131a" providerId="ADAL" clId="{B709F032-706B-41DC-8082-958373040021}" dt="2021-07-06T14:16:54.044" v="12792" actId="26606"/>
        <pc:sldMkLst>
          <pc:docMk/>
          <pc:sldMk cId="2238013501" sldId="257"/>
        </pc:sldMkLst>
        <pc:spChg chg="mod">
          <ac:chgData name="Sadeka" userId="e14846c7-c5d4-46bc-a5ee-2d31ad62131a" providerId="ADAL" clId="{B709F032-706B-41DC-8082-958373040021}" dt="2021-07-06T14:16:54.044" v="12792" actId="26606"/>
          <ac:spMkLst>
            <pc:docMk/>
            <pc:sldMk cId="2238013501" sldId="257"/>
            <ac:spMk id="2" creationId="{7F6A71E2-7C42-4E62-9FE2-53EDD3339FFC}"/>
          </ac:spMkLst>
        </pc:spChg>
        <pc:spChg chg="mod">
          <ac:chgData name="Sadeka" userId="e14846c7-c5d4-46bc-a5ee-2d31ad62131a" providerId="ADAL" clId="{B709F032-706B-41DC-8082-958373040021}" dt="2021-07-06T14:16:54.044" v="12792" actId="26606"/>
          <ac:spMkLst>
            <pc:docMk/>
            <pc:sldMk cId="2238013501" sldId="257"/>
            <ac:spMk id="3" creationId="{4AC58548-B86E-4591-B6BB-8D2CB4D7EFC7}"/>
          </ac:spMkLst>
        </pc:spChg>
        <pc:spChg chg="add del">
          <ac:chgData name="Sadeka" userId="e14846c7-c5d4-46bc-a5ee-2d31ad62131a" providerId="ADAL" clId="{B709F032-706B-41DC-8082-958373040021}" dt="2021-07-05T15:29:05.995" v="6104"/>
          <ac:spMkLst>
            <pc:docMk/>
            <pc:sldMk cId="2238013501" sldId="257"/>
            <ac:spMk id="19" creationId="{6BAB8189-D27D-423E-B154-5E4DFD3F5045}"/>
          </ac:spMkLst>
        </pc:spChg>
        <pc:spChg chg="add del">
          <ac:chgData name="Sadeka" userId="e14846c7-c5d4-46bc-a5ee-2d31ad62131a" providerId="ADAL" clId="{B709F032-706B-41DC-8082-958373040021}" dt="2021-07-05T15:29:05.995" v="6104"/>
          <ac:spMkLst>
            <pc:docMk/>
            <pc:sldMk cId="2238013501" sldId="257"/>
            <ac:spMk id="25" creationId="{7DD20243-46C6-46E5-A705-B67ADDC8886B}"/>
          </ac:spMkLst>
        </pc:spChg>
        <pc:spChg chg="add del">
          <ac:chgData name="Sadeka" userId="e14846c7-c5d4-46bc-a5ee-2d31ad62131a" providerId="ADAL" clId="{B709F032-706B-41DC-8082-958373040021}" dt="2021-07-05T15:29:05.995" v="6104"/>
          <ac:spMkLst>
            <pc:docMk/>
            <pc:sldMk cId="2238013501" sldId="257"/>
            <ac:spMk id="27" creationId="{74CD14DB-BB81-479F-A1FC-1C75640E9F84}"/>
          </ac:spMkLst>
        </pc:spChg>
        <pc:spChg chg="add del">
          <ac:chgData name="Sadeka" userId="e14846c7-c5d4-46bc-a5ee-2d31ad62131a" providerId="ADAL" clId="{B709F032-706B-41DC-8082-958373040021}" dt="2021-07-05T15:29:05.995" v="6104"/>
          <ac:spMkLst>
            <pc:docMk/>
            <pc:sldMk cId="2238013501" sldId="257"/>
            <ac:spMk id="28" creationId="{C943A91B-7CA7-4592-A975-73B1BF8C4C74}"/>
          </ac:spMkLst>
        </pc:spChg>
        <pc:spChg chg="add del">
          <ac:chgData name="Sadeka" userId="e14846c7-c5d4-46bc-a5ee-2d31ad62131a" providerId="ADAL" clId="{B709F032-706B-41DC-8082-958373040021}" dt="2021-07-05T15:29:05.995" v="6104"/>
          <ac:spMkLst>
            <pc:docMk/>
            <pc:sldMk cId="2238013501" sldId="257"/>
            <ac:spMk id="29" creationId="{EC471314-E46A-414B-8D91-74880E84F187}"/>
          </ac:spMkLst>
        </pc:spChg>
        <pc:spChg chg="add del">
          <ac:chgData name="Sadeka" userId="e14846c7-c5d4-46bc-a5ee-2d31ad62131a" providerId="ADAL" clId="{B709F032-706B-41DC-8082-958373040021}" dt="2021-07-05T15:29:05.995" v="6104"/>
          <ac:spMkLst>
            <pc:docMk/>
            <pc:sldMk cId="2238013501" sldId="257"/>
            <ac:spMk id="30" creationId="{6A681326-1C9D-44A3-A627-3871BDAE4127}"/>
          </ac:spMkLst>
        </pc:spChg>
        <pc:spChg chg="add">
          <ac:chgData name="Sadeka" userId="e14846c7-c5d4-46bc-a5ee-2d31ad62131a" providerId="ADAL" clId="{B709F032-706B-41DC-8082-958373040021}" dt="2021-07-06T14:16:54.044" v="12792" actId="26606"/>
          <ac:spMkLst>
            <pc:docMk/>
            <pc:sldMk cId="2238013501" sldId="257"/>
            <ac:spMk id="42" creationId="{6BAB8189-D27D-423E-B154-5E4DFD3F5045}"/>
          </ac:spMkLst>
        </pc:spChg>
        <pc:spChg chg="add">
          <ac:chgData name="Sadeka" userId="e14846c7-c5d4-46bc-a5ee-2d31ad62131a" providerId="ADAL" clId="{B709F032-706B-41DC-8082-958373040021}" dt="2021-07-06T14:16:54.044" v="12792" actId="26606"/>
          <ac:spMkLst>
            <pc:docMk/>
            <pc:sldMk cId="2238013501" sldId="257"/>
            <ac:spMk id="72" creationId="{7DD20243-46C6-46E5-A705-B67ADDC8886B}"/>
          </ac:spMkLst>
        </pc:spChg>
        <pc:spChg chg="add">
          <ac:chgData name="Sadeka" userId="e14846c7-c5d4-46bc-a5ee-2d31ad62131a" providerId="ADAL" clId="{B709F032-706B-41DC-8082-958373040021}" dt="2021-07-06T14:16:54.044" v="12792" actId="26606"/>
          <ac:spMkLst>
            <pc:docMk/>
            <pc:sldMk cId="2238013501" sldId="257"/>
            <ac:spMk id="73" creationId="{74CD14DB-BB81-479F-A1FC-1C75640E9F84}"/>
          </ac:spMkLst>
        </pc:spChg>
        <pc:spChg chg="add">
          <ac:chgData name="Sadeka" userId="e14846c7-c5d4-46bc-a5ee-2d31ad62131a" providerId="ADAL" clId="{B709F032-706B-41DC-8082-958373040021}" dt="2021-07-06T14:16:54.044" v="12792" actId="26606"/>
          <ac:spMkLst>
            <pc:docMk/>
            <pc:sldMk cId="2238013501" sldId="257"/>
            <ac:spMk id="74" creationId="{C943A91B-7CA7-4592-A975-73B1BF8C4C74}"/>
          </ac:spMkLst>
        </pc:spChg>
        <pc:spChg chg="add">
          <ac:chgData name="Sadeka" userId="e14846c7-c5d4-46bc-a5ee-2d31ad62131a" providerId="ADAL" clId="{B709F032-706B-41DC-8082-958373040021}" dt="2021-07-06T14:16:54.044" v="12792" actId="26606"/>
          <ac:spMkLst>
            <pc:docMk/>
            <pc:sldMk cId="2238013501" sldId="257"/>
            <ac:spMk id="75" creationId="{EC471314-E46A-414B-8D91-74880E84F187}"/>
          </ac:spMkLst>
        </pc:spChg>
        <pc:spChg chg="add">
          <ac:chgData name="Sadeka" userId="e14846c7-c5d4-46bc-a5ee-2d31ad62131a" providerId="ADAL" clId="{B709F032-706B-41DC-8082-958373040021}" dt="2021-07-06T14:16:54.044" v="12792" actId="26606"/>
          <ac:spMkLst>
            <pc:docMk/>
            <pc:sldMk cId="2238013501" sldId="257"/>
            <ac:spMk id="77" creationId="{6A681326-1C9D-44A3-A627-3871BDAE4127}"/>
          </ac:spMkLst>
        </pc:spChg>
        <pc:picChg chg="add del">
          <ac:chgData name="Sadeka" userId="e14846c7-c5d4-46bc-a5ee-2d31ad62131a" providerId="ADAL" clId="{B709F032-706B-41DC-8082-958373040021}" dt="2021-07-05T15:29:05.995" v="6104"/>
          <ac:picMkLst>
            <pc:docMk/>
            <pc:sldMk cId="2238013501" sldId="257"/>
            <ac:picMk id="15" creationId="{2753EF2A-E126-4B21-AC3D-7BF4258F6DFF}"/>
          </ac:picMkLst>
        </pc:picChg>
        <pc:picChg chg="add del">
          <ac:chgData name="Sadeka" userId="e14846c7-c5d4-46bc-a5ee-2d31ad62131a" providerId="ADAL" clId="{B709F032-706B-41DC-8082-958373040021}" dt="2021-07-05T15:29:05.995" v="6104"/>
          <ac:picMkLst>
            <pc:docMk/>
            <pc:sldMk cId="2238013501" sldId="257"/>
            <ac:picMk id="17" creationId="{3BBC4FB4-19BD-4626-A293-D8411F0E28CC}"/>
          </ac:picMkLst>
        </pc:picChg>
        <pc:picChg chg="add del">
          <ac:chgData name="Sadeka" userId="e14846c7-c5d4-46bc-a5ee-2d31ad62131a" providerId="ADAL" clId="{B709F032-706B-41DC-8082-958373040021}" dt="2021-07-05T15:29:05.995" v="6104"/>
          <ac:picMkLst>
            <pc:docMk/>
            <pc:sldMk cId="2238013501" sldId="257"/>
            <ac:picMk id="21" creationId="{3122E102-9E03-43D3-B783-795507F4D189}"/>
          </ac:picMkLst>
        </pc:picChg>
        <pc:picChg chg="add del">
          <ac:chgData name="Sadeka" userId="e14846c7-c5d4-46bc-a5ee-2d31ad62131a" providerId="ADAL" clId="{B709F032-706B-41DC-8082-958373040021}" dt="2021-07-05T15:29:05.995" v="6104"/>
          <ac:picMkLst>
            <pc:docMk/>
            <pc:sldMk cId="2238013501" sldId="257"/>
            <ac:picMk id="23" creationId="{6AF0C8C1-0967-4B1A-9850-8B4AF2F3F3AC}"/>
          </ac:picMkLst>
        </pc:picChg>
        <pc:picChg chg="add">
          <ac:chgData name="Sadeka" userId="e14846c7-c5d4-46bc-a5ee-2d31ad62131a" providerId="ADAL" clId="{B709F032-706B-41DC-8082-958373040021}" dt="2021-07-06T14:16:54.044" v="12792" actId="26606"/>
          <ac:picMkLst>
            <pc:docMk/>
            <pc:sldMk cId="2238013501" sldId="257"/>
            <ac:picMk id="38" creationId="{2753EF2A-E126-4B21-AC3D-7BF4258F6DFF}"/>
          </ac:picMkLst>
        </pc:picChg>
        <pc:picChg chg="add">
          <ac:chgData name="Sadeka" userId="e14846c7-c5d4-46bc-a5ee-2d31ad62131a" providerId="ADAL" clId="{B709F032-706B-41DC-8082-958373040021}" dt="2021-07-06T14:16:54.044" v="12792" actId="26606"/>
          <ac:picMkLst>
            <pc:docMk/>
            <pc:sldMk cId="2238013501" sldId="257"/>
            <ac:picMk id="40" creationId="{3BBC4FB4-19BD-4626-A293-D8411F0E28CC}"/>
          </ac:picMkLst>
        </pc:picChg>
        <pc:picChg chg="add">
          <ac:chgData name="Sadeka" userId="e14846c7-c5d4-46bc-a5ee-2d31ad62131a" providerId="ADAL" clId="{B709F032-706B-41DC-8082-958373040021}" dt="2021-07-06T14:16:54.044" v="12792" actId="26606"/>
          <ac:picMkLst>
            <pc:docMk/>
            <pc:sldMk cId="2238013501" sldId="257"/>
            <ac:picMk id="44" creationId="{3122E102-9E03-43D3-B783-795507F4D189}"/>
          </ac:picMkLst>
        </pc:picChg>
        <pc:picChg chg="add">
          <ac:chgData name="Sadeka" userId="e14846c7-c5d4-46bc-a5ee-2d31ad62131a" providerId="ADAL" clId="{B709F032-706B-41DC-8082-958373040021}" dt="2021-07-06T14:16:54.044" v="12792" actId="26606"/>
          <ac:picMkLst>
            <pc:docMk/>
            <pc:sldMk cId="2238013501" sldId="257"/>
            <ac:picMk id="46" creationId="{6AF0C8C1-0967-4B1A-9850-8B4AF2F3F3AC}"/>
          </ac:picMkLst>
        </pc:picChg>
      </pc:sldChg>
      <pc:sldChg chg="addSp delSp modSp delDesignElem">
        <pc:chgData name="Sadeka" userId="e14846c7-c5d4-46bc-a5ee-2d31ad62131a" providerId="ADAL" clId="{B709F032-706B-41DC-8082-958373040021}" dt="2021-07-06T22:42:40.136" v="15607" actId="20577"/>
        <pc:sldMkLst>
          <pc:docMk/>
          <pc:sldMk cId="586165917" sldId="261"/>
        </pc:sldMkLst>
        <pc:spChg chg="mod">
          <ac:chgData name="Sadeka" userId="e14846c7-c5d4-46bc-a5ee-2d31ad62131a" providerId="ADAL" clId="{B709F032-706B-41DC-8082-958373040021}" dt="2021-07-06T22:42:40.136" v="15607" actId="20577"/>
          <ac:spMkLst>
            <pc:docMk/>
            <pc:sldMk cId="586165917" sldId="261"/>
            <ac:spMk id="2" creationId="{FE060FE3-B210-4A3F-B3B1-C6B41C002479}"/>
          </ac:spMkLst>
        </pc:spChg>
        <pc:spChg chg="add del">
          <ac:chgData name="Sadeka" userId="e14846c7-c5d4-46bc-a5ee-2d31ad62131a" providerId="ADAL" clId="{B709F032-706B-41DC-8082-958373040021}" dt="2021-07-05T15:29:05.995" v="6104"/>
          <ac:spMkLst>
            <pc:docMk/>
            <pc:sldMk cId="586165917" sldId="261"/>
            <ac:spMk id="6" creationId="{6BAB8189-D27D-423E-B154-5E4DFD3F5045}"/>
          </ac:spMkLst>
        </pc:spChg>
        <pc:spChg chg="add del">
          <ac:chgData name="Sadeka" userId="e14846c7-c5d4-46bc-a5ee-2d31ad62131a" providerId="ADAL" clId="{B709F032-706B-41DC-8082-958373040021}" dt="2021-07-05T15:29:05.995" v="6104"/>
          <ac:spMkLst>
            <pc:docMk/>
            <pc:sldMk cId="586165917" sldId="261"/>
            <ac:spMk id="12" creationId="{7DD20243-46C6-46E5-A705-B67ADDC8886B}"/>
          </ac:spMkLst>
        </pc:spChg>
        <pc:spChg chg="add del">
          <ac:chgData name="Sadeka" userId="e14846c7-c5d4-46bc-a5ee-2d31ad62131a" providerId="ADAL" clId="{B709F032-706B-41DC-8082-958373040021}" dt="2021-07-05T15:29:05.995" v="6104"/>
          <ac:spMkLst>
            <pc:docMk/>
            <pc:sldMk cId="586165917" sldId="261"/>
            <ac:spMk id="14" creationId="{C28D0172-F2E0-4763-9C35-F022664959D8}"/>
          </ac:spMkLst>
        </pc:spChg>
        <pc:spChg chg="add del">
          <ac:chgData name="Sadeka" userId="e14846c7-c5d4-46bc-a5ee-2d31ad62131a" providerId="ADAL" clId="{B709F032-706B-41DC-8082-958373040021}" dt="2021-07-05T15:29:05.995" v="6104"/>
          <ac:spMkLst>
            <pc:docMk/>
            <pc:sldMk cId="586165917" sldId="261"/>
            <ac:spMk id="16" creationId="{DF6FB2B2-CE21-407F-B22E-302DADC2C3D3}"/>
          </ac:spMkLst>
        </pc:spChg>
        <pc:spChg chg="add del">
          <ac:chgData name="Sadeka" userId="e14846c7-c5d4-46bc-a5ee-2d31ad62131a" providerId="ADAL" clId="{B709F032-706B-41DC-8082-958373040021}" dt="2021-07-05T15:29:05.995" v="6104"/>
          <ac:spMkLst>
            <pc:docMk/>
            <pc:sldMk cId="586165917" sldId="261"/>
            <ac:spMk id="23" creationId="{9F2851FB-E841-4509-8A6D-A416376EA380}"/>
          </ac:spMkLst>
        </pc:spChg>
        <pc:picChg chg="add del">
          <ac:chgData name="Sadeka" userId="e14846c7-c5d4-46bc-a5ee-2d31ad62131a" providerId="ADAL" clId="{B709F032-706B-41DC-8082-958373040021}" dt="2021-07-05T15:29:05.995" v="6104"/>
          <ac:picMkLst>
            <pc:docMk/>
            <pc:sldMk cId="586165917" sldId="261"/>
            <ac:picMk id="4" creationId="{2753EF2A-E126-4B21-AC3D-7BF4258F6DFF}"/>
          </ac:picMkLst>
        </pc:picChg>
        <pc:picChg chg="add del">
          <ac:chgData name="Sadeka" userId="e14846c7-c5d4-46bc-a5ee-2d31ad62131a" providerId="ADAL" clId="{B709F032-706B-41DC-8082-958373040021}" dt="2021-07-05T15:29:05.995" v="6104"/>
          <ac:picMkLst>
            <pc:docMk/>
            <pc:sldMk cId="586165917" sldId="261"/>
            <ac:picMk id="5" creationId="{3BBC4FB4-19BD-4626-A293-D8411F0E28CC}"/>
          </ac:picMkLst>
        </pc:picChg>
        <pc:picChg chg="add del">
          <ac:chgData name="Sadeka" userId="e14846c7-c5d4-46bc-a5ee-2d31ad62131a" providerId="ADAL" clId="{B709F032-706B-41DC-8082-958373040021}" dt="2021-07-05T15:29:05.995" v="6104"/>
          <ac:picMkLst>
            <pc:docMk/>
            <pc:sldMk cId="586165917" sldId="261"/>
            <ac:picMk id="8" creationId="{3122E102-9E03-43D3-B783-795507F4D189}"/>
          </ac:picMkLst>
        </pc:picChg>
        <pc:picChg chg="add del">
          <ac:chgData name="Sadeka" userId="e14846c7-c5d4-46bc-a5ee-2d31ad62131a" providerId="ADAL" clId="{B709F032-706B-41DC-8082-958373040021}" dt="2021-07-05T15:29:05.995" v="6104"/>
          <ac:picMkLst>
            <pc:docMk/>
            <pc:sldMk cId="586165917" sldId="261"/>
            <ac:picMk id="10" creationId="{6AF0C8C1-0967-4B1A-9850-8B4AF2F3F3AC}"/>
          </ac:picMkLst>
        </pc:picChg>
      </pc:sldChg>
      <pc:sldChg chg="addSp delSp modSp mod delDesignElem">
        <pc:chgData name="Sadeka" userId="e14846c7-c5d4-46bc-a5ee-2d31ad62131a" providerId="ADAL" clId="{B709F032-706B-41DC-8082-958373040021}" dt="2021-07-06T22:43:50.921" v="15635" actId="20577"/>
        <pc:sldMkLst>
          <pc:docMk/>
          <pc:sldMk cId="3399952777" sldId="262"/>
        </pc:sldMkLst>
        <pc:spChg chg="mod">
          <ac:chgData name="Sadeka" userId="e14846c7-c5d4-46bc-a5ee-2d31ad62131a" providerId="ADAL" clId="{B709F032-706B-41DC-8082-958373040021}" dt="2021-07-06T14:16:44.545" v="12791" actId="26606"/>
          <ac:spMkLst>
            <pc:docMk/>
            <pc:sldMk cId="3399952777" sldId="262"/>
            <ac:spMk id="2" creationId="{FE060FE3-B210-4A3F-B3B1-C6B41C002479}"/>
          </ac:spMkLst>
        </pc:spChg>
        <pc:spChg chg="mod">
          <ac:chgData name="Sadeka" userId="e14846c7-c5d4-46bc-a5ee-2d31ad62131a" providerId="ADAL" clId="{B709F032-706B-41DC-8082-958373040021}" dt="2021-07-06T22:43:50.921" v="15635" actId="20577"/>
          <ac:spMkLst>
            <pc:docMk/>
            <pc:sldMk cId="3399952777" sldId="262"/>
            <ac:spMk id="3" creationId="{082B7EEE-E66C-4195-B9FD-B5DD2BA44C9E}"/>
          </ac:spMkLst>
        </pc:spChg>
        <pc:spChg chg="add del">
          <ac:chgData name="Sadeka" userId="e14846c7-c5d4-46bc-a5ee-2d31ad62131a" providerId="ADAL" clId="{B709F032-706B-41DC-8082-958373040021}" dt="2021-07-05T15:29:05.995" v="6104"/>
          <ac:spMkLst>
            <pc:docMk/>
            <pc:sldMk cId="3399952777" sldId="262"/>
            <ac:spMk id="7" creationId="{6BAB8189-D27D-423E-B154-5E4DFD3F5045}"/>
          </ac:spMkLst>
        </pc:spChg>
        <pc:spChg chg="add del">
          <ac:chgData name="Sadeka" userId="e14846c7-c5d4-46bc-a5ee-2d31ad62131a" providerId="ADAL" clId="{B709F032-706B-41DC-8082-958373040021}" dt="2021-07-05T15:29:05.995" v="6104"/>
          <ac:spMkLst>
            <pc:docMk/>
            <pc:sldMk cId="3399952777" sldId="262"/>
            <ac:spMk id="13" creationId="{7DD20243-46C6-46E5-A705-B67ADDC8886B}"/>
          </ac:spMkLst>
        </pc:spChg>
        <pc:spChg chg="add del">
          <ac:chgData name="Sadeka" userId="e14846c7-c5d4-46bc-a5ee-2d31ad62131a" providerId="ADAL" clId="{B709F032-706B-41DC-8082-958373040021}" dt="2021-07-05T15:29:05.995" v="6104"/>
          <ac:spMkLst>
            <pc:docMk/>
            <pc:sldMk cId="3399952777" sldId="262"/>
            <ac:spMk id="15" creationId="{74CD14DB-BB81-479F-A1FC-1C75640E9F84}"/>
          </ac:spMkLst>
        </pc:spChg>
        <pc:spChg chg="add del">
          <ac:chgData name="Sadeka" userId="e14846c7-c5d4-46bc-a5ee-2d31ad62131a" providerId="ADAL" clId="{B709F032-706B-41DC-8082-958373040021}" dt="2021-07-05T15:29:05.995" v="6104"/>
          <ac:spMkLst>
            <pc:docMk/>
            <pc:sldMk cId="3399952777" sldId="262"/>
            <ac:spMk id="17" creationId="{C943A91B-7CA7-4592-A975-73B1BF8C4C74}"/>
          </ac:spMkLst>
        </pc:spChg>
        <pc:spChg chg="add del">
          <ac:chgData name="Sadeka" userId="e14846c7-c5d4-46bc-a5ee-2d31ad62131a" providerId="ADAL" clId="{B709F032-706B-41DC-8082-958373040021}" dt="2021-07-05T15:29:05.995" v="6104"/>
          <ac:spMkLst>
            <pc:docMk/>
            <pc:sldMk cId="3399952777" sldId="262"/>
            <ac:spMk id="19" creationId="{EC471314-E46A-414B-8D91-74880E84F187}"/>
          </ac:spMkLst>
        </pc:spChg>
        <pc:spChg chg="add del">
          <ac:chgData name="Sadeka" userId="e14846c7-c5d4-46bc-a5ee-2d31ad62131a" providerId="ADAL" clId="{B709F032-706B-41DC-8082-958373040021}" dt="2021-07-05T15:29:05.995" v="6104"/>
          <ac:spMkLst>
            <pc:docMk/>
            <pc:sldMk cId="3399952777" sldId="262"/>
            <ac:spMk id="21" creationId="{6A681326-1C9D-44A3-A627-3871BDAE4127}"/>
          </ac:spMkLst>
        </pc:spChg>
        <pc:spChg chg="add">
          <ac:chgData name="Sadeka" userId="e14846c7-c5d4-46bc-a5ee-2d31ad62131a" providerId="ADAL" clId="{B709F032-706B-41DC-8082-958373040021}" dt="2021-07-06T14:16:44.545" v="12791" actId="26606"/>
          <ac:spMkLst>
            <pc:docMk/>
            <pc:sldMk cId="3399952777" sldId="262"/>
            <ac:spMk id="28" creationId="{6BAB8189-D27D-423E-B154-5E4DFD3F5045}"/>
          </ac:spMkLst>
        </pc:spChg>
        <pc:spChg chg="add">
          <ac:chgData name="Sadeka" userId="e14846c7-c5d4-46bc-a5ee-2d31ad62131a" providerId="ADAL" clId="{B709F032-706B-41DC-8082-958373040021}" dt="2021-07-06T14:16:44.545" v="12791" actId="26606"/>
          <ac:spMkLst>
            <pc:docMk/>
            <pc:sldMk cId="3399952777" sldId="262"/>
            <ac:spMk id="32" creationId="{7DD20243-46C6-46E5-A705-B67ADDC8886B}"/>
          </ac:spMkLst>
        </pc:spChg>
        <pc:spChg chg="add">
          <ac:chgData name="Sadeka" userId="e14846c7-c5d4-46bc-a5ee-2d31ad62131a" providerId="ADAL" clId="{B709F032-706B-41DC-8082-958373040021}" dt="2021-07-06T14:16:44.545" v="12791" actId="26606"/>
          <ac:spMkLst>
            <pc:docMk/>
            <pc:sldMk cId="3399952777" sldId="262"/>
            <ac:spMk id="36" creationId="{74CD14DB-BB81-479F-A1FC-1C75640E9F84}"/>
          </ac:spMkLst>
        </pc:spChg>
        <pc:spChg chg="add">
          <ac:chgData name="Sadeka" userId="e14846c7-c5d4-46bc-a5ee-2d31ad62131a" providerId="ADAL" clId="{B709F032-706B-41DC-8082-958373040021}" dt="2021-07-06T14:16:44.545" v="12791" actId="26606"/>
          <ac:spMkLst>
            <pc:docMk/>
            <pc:sldMk cId="3399952777" sldId="262"/>
            <ac:spMk id="38" creationId="{C943A91B-7CA7-4592-A975-73B1BF8C4C74}"/>
          </ac:spMkLst>
        </pc:spChg>
        <pc:spChg chg="add">
          <ac:chgData name="Sadeka" userId="e14846c7-c5d4-46bc-a5ee-2d31ad62131a" providerId="ADAL" clId="{B709F032-706B-41DC-8082-958373040021}" dt="2021-07-06T14:16:44.545" v="12791" actId="26606"/>
          <ac:spMkLst>
            <pc:docMk/>
            <pc:sldMk cId="3399952777" sldId="262"/>
            <ac:spMk id="40" creationId="{EC471314-E46A-414B-8D91-74880E84F187}"/>
          </ac:spMkLst>
        </pc:spChg>
        <pc:spChg chg="add">
          <ac:chgData name="Sadeka" userId="e14846c7-c5d4-46bc-a5ee-2d31ad62131a" providerId="ADAL" clId="{B709F032-706B-41DC-8082-958373040021}" dt="2021-07-06T14:16:44.545" v="12791" actId="26606"/>
          <ac:spMkLst>
            <pc:docMk/>
            <pc:sldMk cId="3399952777" sldId="262"/>
            <ac:spMk id="42" creationId="{6A681326-1C9D-44A3-A627-3871BDAE4127}"/>
          </ac:spMkLst>
        </pc:spChg>
        <pc:picChg chg="add del">
          <ac:chgData name="Sadeka" userId="e14846c7-c5d4-46bc-a5ee-2d31ad62131a" providerId="ADAL" clId="{B709F032-706B-41DC-8082-958373040021}" dt="2021-07-05T15:29:05.995" v="6104"/>
          <ac:picMkLst>
            <pc:docMk/>
            <pc:sldMk cId="3399952777" sldId="262"/>
            <ac:picMk id="5" creationId="{2753EF2A-E126-4B21-AC3D-7BF4258F6DFF}"/>
          </ac:picMkLst>
        </pc:picChg>
        <pc:picChg chg="add del">
          <ac:chgData name="Sadeka" userId="e14846c7-c5d4-46bc-a5ee-2d31ad62131a" providerId="ADAL" clId="{B709F032-706B-41DC-8082-958373040021}" dt="2021-07-05T15:29:05.995" v="6104"/>
          <ac:picMkLst>
            <pc:docMk/>
            <pc:sldMk cId="3399952777" sldId="262"/>
            <ac:picMk id="6" creationId="{3BBC4FB4-19BD-4626-A293-D8411F0E28CC}"/>
          </ac:picMkLst>
        </pc:picChg>
        <pc:picChg chg="add del">
          <ac:chgData name="Sadeka" userId="e14846c7-c5d4-46bc-a5ee-2d31ad62131a" providerId="ADAL" clId="{B709F032-706B-41DC-8082-958373040021}" dt="2021-07-05T15:29:05.995" v="6104"/>
          <ac:picMkLst>
            <pc:docMk/>
            <pc:sldMk cId="3399952777" sldId="262"/>
            <ac:picMk id="9" creationId="{3122E102-9E03-43D3-B783-795507F4D189}"/>
          </ac:picMkLst>
        </pc:picChg>
        <pc:picChg chg="add del">
          <ac:chgData name="Sadeka" userId="e14846c7-c5d4-46bc-a5ee-2d31ad62131a" providerId="ADAL" clId="{B709F032-706B-41DC-8082-958373040021}" dt="2021-07-05T15:29:05.995" v="6104"/>
          <ac:picMkLst>
            <pc:docMk/>
            <pc:sldMk cId="3399952777" sldId="262"/>
            <ac:picMk id="11" creationId="{6AF0C8C1-0967-4B1A-9850-8B4AF2F3F3AC}"/>
          </ac:picMkLst>
        </pc:picChg>
        <pc:picChg chg="add">
          <ac:chgData name="Sadeka" userId="e14846c7-c5d4-46bc-a5ee-2d31ad62131a" providerId="ADAL" clId="{B709F032-706B-41DC-8082-958373040021}" dt="2021-07-06T14:16:44.545" v="12791" actId="26606"/>
          <ac:picMkLst>
            <pc:docMk/>
            <pc:sldMk cId="3399952777" sldId="262"/>
            <ac:picMk id="25" creationId="{2753EF2A-E126-4B21-AC3D-7BF4258F6DFF}"/>
          </ac:picMkLst>
        </pc:picChg>
        <pc:picChg chg="add">
          <ac:chgData name="Sadeka" userId="e14846c7-c5d4-46bc-a5ee-2d31ad62131a" providerId="ADAL" clId="{B709F032-706B-41DC-8082-958373040021}" dt="2021-07-06T14:16:44.545" v="12791" actId="26606"/>
          <ac:picMkLst>
            <pc:docMk/>
            <pc:sldMk cId="3399952777" sldId="262"/>
            <ac:picMk id="27" creationId="{3BBC4FB4-19BD-4626-A293-D8411F0E28CC}"/>
          </ac:picMkLst>
        </pc:picChg>
        <pc:picChg chg="add">
          <ac:chgData name="Sadeka" userId="e14846c7-c5d4-46bc-a5ee-2d31ad62131a" providerId="ADAL" clId="{B709F032-706B-41DC-8082-958373040021}" dt="2021-07-06T14:16:44.545" v="12791" actId="26606"/>
          <ac:picMkLst>
            <pc:docMk/>
            <pc:sldMk cId="3399952777" sldId="262"/>
            <ac:picMk id="29" creationId="{3122E102-9E03-43D3-B783-795507F4D189}"/>
          </ac:picMkLst>
        </pc:picChg>
        <pc:picChg chg="add">
          <ac:chgData name="Sadeka" userId="e14846c7-c5d4-46bc-a5ee-2d31ad62131a" providerId="ADAL" clId="{B709F032-706B-41DC-8082-958373040021}" dt="2021-07-06T14:16:44.545" v="12791" actId="26606"/>
          <ac:picMkLst>
            <pc:docMk/>
            <pc:sldMk cId="3399952777" sldId="262"/>
            <ac:picMk id="30" creationId="{6AF0C8C1-0967-4B1A-9850-8B4AF2F3F3AC}"/>
          </ac:picMkLst>
        </pc:picChg>
      </pc:sldChg>
      <pc:sldChg chg="addSp modSp del mod">
        <pc:chgData name="Sadeka" userId="e14846c7-c5d4-46bc-a5ee-2d31ad62131a" providerId="ADAL" clId="{B709F032-706B-41DC-8082-958373040021}" dt="2021-07-03T23:39:05.266" v="319" actId="47"/>
        <pc:sldMkLst>
          <pc:docMk/>
          <pc:sldMk cId="1013509421" sldId="263"/>
        </pc:sldMkLst>
        <pc:spChg chg="mod">
          <ac:chgData name="Sadeka" userId="e14846c7-c5d4-46bc-a5ee-2d31ad62131a" providerId="ADAL" clId="{B709F032-706B-41DC-8082-958373040021}" dt="2021-07-03T23:35:47.157" v="272" actId="14100"/>
          <ac:spMkLst>
            <pc:docMk/>
            <pc:sldMk cId="1013509421" sldId="263"/>
            <ac:spMk id="2" creationId="{C28A2002-6816-4E39-A96B-C51AE666648A}"/>
          </ac:spMkLst>
        </pc:spChg>
        <pc:spChg chg="mod">
          <ac:chgData name="Sadeka" userId="e14846c7-c5d4-46bc-a5ee-2d31ad62131a" providerId="ADAL" clId="{B709F032-706B-41DC-8082-958373040021}" dt="2021-07-03T23:35:50.064" v="277" actId="1076"/>
          <ac:spMkLst>
            <pc:docMk/>
            <pc:sldMk cId="1013509421" sldId="263"/>
            <ac:spMk id="5" creationId="{368A0B93-7970-4797-9054-6150343B1F69}"/>
          </ac:spMkLst>
        </pc:spChg>
        <pc:spChg chg="add mod">
          <ac:chgData name="Sadeka" userId="e14846c7-c5d4-46bc-a5ee-2d31ad62131a" providerId="ADAL" clId="{B709F032-706B-41DC-8082-958373040021}" dt="2021-07-03T23:38:17.563" v="311"/>
          <ac:spMkLst>
            <pc:docMk/>
            <pc:sldMk cId="1013509421" sldId="263"/>
            <ac:spMk id="8" creationId="{3163782B-BE08-40DE-BED4-5B7A45D0ED9C}"/>
          </ac:spMkLst>
        </pc:spChg>
        <pc:spChg chg="mod">
          <ac:chgData name="Sadeka" userId="e14846c7-c5d4-46bc-a5ee-2d31ad62131a" providerId="ADAL" clId="{B709F032-706B-41DC-8082-958373040021}" dt="2021-07-03T23:35:49.664" v="276" actId="14100"/>
          <ac:spMkLst>
            <pc:docMk/>
            <pc:sldMk cId="1013509421" sldId="263"/>
            <ac:spMk id="14" creationId="{989635B7-F176-4E19-8DD2-6B81754294D9}"/>
          </ac:spMkLst>
        </pc:spChg>
        <pc:spChg chg="mod">
          <ac:chgData name="Sadeka" userId="e14846c7-c5d4-46bc-a5ee-2d31ad62131a" providerId="ADAL" clId="{B709F032-706B-41DC-8082-958373040021}" dt="2021-07-03T23:35:49.131" v="275" actId="1076"/>
          <ac:spMkLst>
            <pc:docMk/>
            <pc:sldMk cId="1013509421" sldId="263"/>
            <ac:spMk id="19" creationId="{830D5F1A-092B-4370-BF04-EC0ECC1CE5CB}"/>
          </ac:spMkLst>
        </pc:spChg>
      </pc:sldChg>
      <pc:sldChg chg="addSp delSp modSp mod modAnim delDesignElem">
        <pc:chgData name="Sadeka" userId="e14846c7-c5d4-46bc-a5ee-2d31ad62131a" providerId="ADAL" clId="{B709F032-706B-41DC-8082-958373040021}" dt="2021-07-07T21:09:39.843" v="19011" actId="20577"/>
        <pc:sldMkLst>
          <pc:docMk/>
          <pc:sldMk cId="23114503" sldId="264"/>
        </pc:sldMkLst>
        <pc:spChg chg="add del mod">
          <ac:chgData name="Sadeka" userId="e14846c7-c5d4-46bc-a5ee-2d31ad62131a" providerId="ADAL" clId="{B709F032-706B-41DC-8082-958373040021}" dt="2021-07-07T21:09:39.843" v="19011" actId="20577"/>
          <ac:spMkLst>
            <pc:docMk/>
            <pc:sldMk cId="23114503" sldId="264"/>
            <ac:spMk id="2" creationId="{FE060FE3-B210-4A3F-B3B1-C6B41C002479}"/>
          </ac:spMkLst>
        </pc:spChg>
        <pc:spChg chg="mod">
          <ac:chgData name="Sadeka" userId="e14846c7-c5d4-46bc-a5ee-2d31ad62131a" providerId="ADAL" clId="{B709F032-706B-41DC-8082-958373040021}" dt="2021-07-06T14:19:57.815" v="12818" actId="1076"/>
          <ac:spMkLst>
            <pc:docMk/>
            <pc:sldMk cId="23114503" sldId="264"/>
            <ac:spMk id="3" creationId="{4265C600-D333-4168-9BB7-1ACD2EC660B0}"/>
          </ac:spMkLst>
        </pc:spChg>
        <pc:spChg chg="add del">
          <ac:chgData name="Sadeka" userId="e14846c7-c5d4-46bc-a5ee-2d31ad62131a" providerId="ADAL" clId="{B709F032-706B-41DC-8082-958373040021}" dt="2021-07-06T10:26:48.128" v="10337" actId="11529"/>
          <ac:spMkLst>
            <pc:docMk/>
            <pc:sldMk cId="23114503" sldId="264"/>
            <ac:spMk id="5" creationId="{08D14FD0-6AC2-451A-9BF0-AC476130C6DA}"/>
          </ac:spMkLst>
        </pc:spChg>
        <pc:spChg chg="add mod">
          <ac:chgData name="Sadeka" userId="e14846c7-c5d4-46bc-a5ee-2d31ad62131a" providerId="ADAL" clId="{B709F032-706B-41DC-8082-958373040021}" dt="2021-07-06T22:44:58.306" v="15637" actId="1076"/>
          <ac:spMkLst>
            <pc:docMk/>
            <pc:sldMk cId="23114503" sldId="264"/>
            <ac:spMk id="6" creationId="{D971FB53-7876-4E06-8C84-47ED74B42D6E}"/>
          </ac:spMkLst>
        </pc:spChg>
        <pc:spChg chg="add mod">
          <ac:chgData name="Sadeka" userId="e14846c7-c5d4-46bc-a5ee-2d31ad62131a" providerId="ADAL" clId="{B709F032-706B-41DC-8082-958373040021}" dt="2021-07-06T22:45:18.735" v="15638" actId="1076"/>
          <ac:spMkLst>
            <pc:docMk/>
            <pc:sldMk cId="23114503" sldId="264"/>
            <ac:spMk id="7" creationId="{86E4235A-991F-4C48-BA74-322A9C667785}"/>
          </ac:spMkLst>
        </pc:spChg>
        <pc:spChg chg="add del">
          <ac:chgData name="Sadeka" userId="e14846c7-c5d4-46bc-a5ee-2d31ad62131a" providerId="ADAL" clId="{B709F032-706B-41DC-8082-958373040021}" dt="2021-07-05T15:29:05.995" v="6104"/>
          <ac:spMkLst>
            <pc:docMk/>
            <pc:sldMk cId="23114503" sldId="264"/>
            <ac:spMk id="78" creationId="{6BAB8189-D27D-423E-B154-5E4DFD3F5045}"/>
          </ac:spMkLst>
        </pc:spChg>
        <pc:spChg chg="add del">
          <ac:chgData name="Sadeka" userId="e14846c7-c5d4-46bc-a5ee-2d31ad62131a" providerId="ADAL" clId="{B709F032-706B-41DC-8082-958373040021}" dt="2021-07-05T15:29:05.995" v="6104"/>
          <ac:spMkLst>
            <pc:docMk/>
            <pc:sldMk cId="23114503" sldId="264"/>
            <ac:spMk id="84" creationId="{7DD20243-46C6-46E5-A705-B67ADDC8886B}"/>
          </ac:spMkLst>
        </pc:spChg>
        <pc:spChg chg="add del">
          <ac:chgData name="Sadeka" userId="e14846c7-c5d4-46bc-a5ee-2d31ad62131a" providerId="ADAL" clId="{B709F032-706B-41DC-8082-958373040021}" dt="2021-07-05T15:29:05.995" v="6104"/>
          <ac:spMkLst>
            <pc:docMk/>
            <pc:sldMk cId="23114503" sldId="264"/>
            <ac:spMk id="86" creationId="{2B731151-418C-4F0C-BFEC-3E68137FF0E5}"/>
          </ac:spMkLst>
        </pc:spChg>
        <pc:spChg chg="add del">
          <ac:chgData name="Sadeka" userId="e14846c7-c5d4-46bc-a5ee-2d31ad62131a" providerId="ADAL" clId="{B709F032-706B-41DC-8082-958373040021}" dt="2021-07-05T15:29:05.995" v="6104"/>
          <ac:spMkLst>
            <pc:docMk/>
            <pc:sldMk cId="23114503" sldId="264"/>
            <ac:spMk id="88" creationId="{41D25EAF-C5BE-4B57-A0E1-BA35B7C83F54}"/>
          </ac:spMkLst>
        </pc:spChg>
        <pc:graphicFrameChg chg="add del mod">
          <ac:chgData name="Sadeka" userId="e14846c7-c5d4-46bc-a5ee-2d31ad62131a" providerId="ADAL" clId="{B709F032-706B-41DC-8082-958373040021}" dt="2021-07-05T15:53:46.345" v="6369" actId="12084"/>
          <ac:graphicFrameMkLst>
            <pc:docMk/>
            <pc:sldMk cId="23114503" sldId="264"/>
            <ac:graphicFrameMk id="4" creationId="{D978C0F2-B9CE-43F9-80FD-69DC87FF9BE2}"/>
          </ac:graphicFrameMkLst>
        </pc:graphicFrameChg>
        <pc:graphicFrameChg chg="mod">
          <ac:chgData name="Sadeka" userId="e14846c7-c5d4-46bc-a5ee-2d31ad62131a" providerId="ADAL" clId="{B709F032-706B-41DC-8082-958373040021}" dt="2021-07-06T14:20:33.887" v="12824" actId="1076"/>
          <ac:graphicFrameMkLst>
            <pc:docMk/>
            <pc:sldMk cId="23114503" sldId="264"/>
            <ac:graphicFrameMk id="18" creationId="{2A46D399-5AA3-4CCA-9834-9384F562E1B8}"/>
          </ac:graphicFrameMkLst>
        </pc:graphicFrameChg>
        <pc:picChg chg="add del">
          <ac:chgData name="Sadeka" userId="e14846c7-c5d4-46bc-a5ee-2d31ad62131a" providerId="ADAL" clId="{B709F032-706B-41DC-8082-958373040021}" dt="2021-07-05T15:29:05.995" v="6104"/>
          <ac:picMkLst>
            <pc:docMk/>
            <pc:sldMk cId="23114503" sldId="264"/>
            <ac:picMk id="74" creationId="{2753EF2A-E126-4B21-AC3D-7BF4258F6DFF}"/>
          </ac:picMkLst>
        </pc:picChg>
        <pc:picChg chg="add del">
          <ac:chgData name="Sadeka" userId="e14846c7-c5d4-46bc-a5ee-2d31ad62131a" providerId="ADAL" clId="{B709F032-706B-41DC-8082-958373040021}" dt="2021-07-05T15:29:05.995" v="6104"/>
          <ac:picMkLst>
            <pc:docMk/>
            <pc:sldMk cId="23114503" sldId="264"/>
            <ac:picMk id="76" creationId="{3BBC4FB4-19BD-4626-A293-D8411F0E28CC}"/>
          </ac:picMkLst>
        </pc:picChg>
        <pc:picChg chg="add del">
          <ac:chgData name="Sadeka" userId="e14846c7-c5d4-46bc-a5ee-2d31ad62131a" providerId="ADAL" clId="{B709F032-706B-41DC-8082-958373040021}" dt="2021-07-05T15:29:05.995" v="6104"/>
          <ac:picMkLst>
            <pc:docMk/>
            <pc:sldMk cId="23114503" sldId="264"/>
            <ac:picMk id="80" creationId="{3122E102-9E03-43D3-B783-795507F4D189}"/>
          </ac:picMkLst>
        </pc:picChg>
        <pc:picChg chg="add del">
          <ac:chgData name="Sadeka" userId="e14846c7-c5d4-46bc-a5ee-2d31ad62131a" providerId="ADAL" clId="{B709F032-706B-41DC-8082-958373040021}" dt="2021-07-05T15:29:05.995" v="6104"/>
          <ac:picMkLst>
            <pc:docMk/>
            <pc:sldMk cId="23114503" sldId="264"/>
            <ac:picMk id="82" creationId="{6AF0C8C1-0967-4B1A-9850-8B4AF2F3F3AC}"/>
          </ac:picMkLst>
        </pc:picChg>
      </pc:sldChg>
      <pc:sldChg chg="addSp delSp modSp mod setBg setClrOvrMap delDesignElem modNotesTx">
        <pc:chgData name="Sadeka" userId="e14846c7-c5d4-46bc-a5ee-2d31ad62131a" providerId="ADAL" clId="{B709F032-706B-41DC-8082-958373040021}" dt="2021-07-07T21:28:26.725" v="19113"/>
        <pc:sldMkLst>
          <pc:docMk/>
          <pc:sldMk cId="2951397469" sldId="265"/>
        </pc:sldMkLst>
        <pc:spChg chg="mod">
          <ac:chgData name="Sadeka" userId="e14846c7-c5d4-46bc-a5ee-2d31ad62131a" providerId="ADAL" clId="{B709F032-706B-41DC-8082-958373040021}" dt="2021-07-06T14:12:58.526" v="12784" actId="20577"/>
          <ac:spMkLst>
            <pc:docMk/>
            <pc:sldMk cId="2951397469" sldId="265"/>
            <ac:spMk id="2" creationId="{FE060FE3-B210-4A3F-B3B1-C6B41C002479}"/>
          </ac:spMkLst>
        </pc:spChg>
        <pc:spChg chg="mod">
          <ac:chgData name="Sadeka" userId="e14846c7-c5d4-46bc-a5ee-2d31ad62131a" providerId="ADAL" clId="{B709F032-706B-41DC-8082-958373040021}" dt="2021-07-07T21:27:19.598" v="19112"/>
          <ac:spMkLst>
            <pc:docMk/>
            <pc:sldMk cId="2951397469" sldId="265"/>
            <ac:spMk id="3" creationId="{082B7EEE-E66C-4195-B9FD-B5DD2BA44C9E}"/>
          </ac:spMkLst>
        </pc:spChg>
        <pc:spChg chg="add del">
          <ac:chgData name="Sadeka" userId="e14846c7-c5d4-46bc-a5ee-2d31ad62131a" providerId="ADAL" clId="{B709F032-706B-41DC-8082-958373040021}" dt="2021-07-06T14:10:48.937" v="12741" actId="26606"/>
          <ac:spMkLst>
            <pc:docMk/>
            <pc:sldMk cId="2951397469" sldId="265"/>
            <ac:spMk id="7" creationId="{6BAB8189-D27D-423E-B154-5E4DFD3F5045}"/>
          </ac:spMkLst>
        </pc:spChg>
        <pc:spChg chg="add del">
          <ac:chgData name="Sadeka" userId="e14846c7-c5d4-46bc-a5ee-2d31ad62131a" providerId="ADAL" clId="{B709F032-706B-41DC-8082-958373040021}" dt="2021-07-05T22:23:08.171" v="9181" actId="26606"/>
          <ac:spMkLst>
            <pc:docMk/>
            <pc:sldMk cId="2951397469" sldId="265"/>
            <ac:spMk id="12" creationId="{6BAB8189-D27D-423E-B154-5E4DFD3F5045}"/>
          </ac:spMkLst>
        </pc:spChg>
        <pc:spChg chg="add del">
          <ac:chgData name="Sadeka" userId="e14846c7-c5d4-46bc-a5ee-2d31ad62131a" providerId="ADAL" clId="{B709F032-706B-41DC-8082-958373040021}" dt="2021-07-06T14:10:48.937" v="12741" actId="26606"/>
          <ac:spMkLst>
            <pc:docMk/>
            <pc:sldMk cId="2951397469" sldId="265"/>
            <ac:spMk id="13" creationId="{7DD20243-46C6-46E5-A705-B67ADDC8886B}"/>
          </ac:spMkLst>
        </pc:spChg>
        <pc:spChg chg="add del">
          <ac:chgData name="Sadeka" userId="e14846c7-c5d4-46bc-a5ee-2d31ad62131a" providerId="ADAL" clId="{B709F032-706B-41DC-8082-958373040021}" dt="2021-07-06T14:10:48.937" v="12741" actId="26606"/>
          <ac:spMkLst>
            <pc:docMk/>
            <pc:sldMk cId="2951397469" sldId="265"/>
            <ac:spMk id="15" creationId="{74CD14DB-BB81-479F-A1FC-1C75640E9F84}"/>
          </ac:spMkLst>
        </pc:spChg>
        <pc:spChg chg="add del">
          <ac:chgData name="Sadeka" userId="e14846c7-c5d4-46bc-a5ee-2d31ad62131a" providerId="ADAL" clId="{B709F032-706B-41DC-8082-958373040021}" dt="2021-07-06T14:10:48.937" v="12741" actId="26606"/>
          <ac:spMkLst>
            <pc:docMk/>
            <pc:sldMk cId="2951397469" sldId="265"/>
            <ac:spMk id="17" creationId="{C943A91B-7CA7-4592-A975-73B1BF8C4C74}"/>
          </ac:spMkLst>
        </pc:spChg>
        <pc:spChg chg="add del">
          <ac:chgData name="Sadeka" userId="e14846c7-c5d4-46bc-a5ee-2d31ad62131a" providerId="ADAL" clId="{B709F032-706B-41DC-8082-958373040021}" dt="2021-07-05T22:23:08.171" v="9181" actId="26606"/>
          <ac:spMkLst>
            <pc:docMk/>
            <pc:sldMk cId="2951397469" sldId="265"/>
            <ac:spMk id="18" creationId="{7DD20243-46C6-46E5-A705-B67ADDC8886B}"/>
          </ac:spMkLst>
        </pc:spChg>
        <pc:spChg chg="add del">
          <ac:chgData name="Sadeka" userId="e14846c7-c5d4-46bc-a5ee-2d31ad62131a" providerId="ADAL" clId="{B709F032-706B-41DC-8082-958373040021}" dt="2021-07-06T14:10:48.937" v="12741" actId="26606"/>
          <ac:spMkLst>
            <pc:docMk/>
            <pc:sldMk cId="2951397469" sldId="265"/>
            <ac:spMk id="19" creationId="{EC471314-E46A-414B-8D91-74880E84F187}"/>
          </ac:spMkLst>
        </pc:spChg>
        <pc:spChg chg="add del">
          <ac:chgData name="Sadeka" userId="e14846c7-c5d4-46bc-a5ee-2d31ad62131a" providerId="ADAL" clId="{B709F032-706B-41DC-8082-958373040021}" dt="2021-07-05T22:23:08.171" v="9181" actId="26606"/>
          <ac:spMkLst>
            <pc:docMk/>
            <pc:sldMk cId="2951397469" sldId="265"/>
            <ac:spMk id="20" creationId="{74CD14DB-BB81-479F-A1FC-1C75640E9F84}"/>
          </ac:spMkLst>
        </pc:spChg>
        <pc:spChg chg="add del">
          <ac:chgData name="Sadeka" userId="e14846c7-c5d4-46bc-a5ee-2d31ad62131a" providerId="ADAL" clId="{B709F032-706B-41DC-8082-958373040021}" dt="2021-07-06T14:10:48.937" v="12741" actId="26606"/>
          <ac:spMkLst>
            <pc:docMk/>
            <pc:sldMk cId="2951397469" sldId="265"/>
            <ac:spMk id="21" creationId="{6A681326-1C9D-44A3-A627-3871BDAE4127}"/>
          </ac:spMkLst>
        </pc:spChg>
        <pc:spChg chg="add del">
          <ac:chgData name="Sadeka" userId="e14846c7-c5d4-46bc-a5ee-2d31ad62131a" providerId="ADAL" clId="{B709F032-706B-41DC-8082-958373040021}" dt="2021-07-05T22:23:08.171" v="9181" actId="26606"/>
          <ac:spMkLst>
            <pc:docMk/>
            <pc:sldMk cId="2951397469" sldId="265"/>
            <ac:spMk id="22" creationId="{C943A91B-7CA7-4592-A975-73B1BF8C4C74}"/>
          </ac:spMkLst>
        </pc:spChg>
        <pc:spChg chg="add del">
          <ac:chgData name="Sadeka" userId="e14846c7-c5d4-46bc-a5ee-2d31ad62131a" providerId="ADAL" clId="{B709F032-706B-41DC-8082-958373040021}" dt="2021-07-05T22:23:08.171" v="9181" actId="26606"/>
          <ac:spMkLst>
            <pc:docMk/>
            <pc:sldMk cId="2951397469" sldId="265"/>
            <ac:spMk id="24" creationId="{EC471314-E46A-414B-8D91-74880E84F187}"/>
          </ac:spMkLst>
        </pc:spChg>
        <pc:spChg chg="add del">
          <ac:chgData name="Sadeka" userId="e14846c7-c5d4-46bc-a5ee-2d31ad62131a" providerId="ADAL" clId="{B709F032-706B-41DC-8082-958373040021}" dt="2021-07-05T22:23:08.171" v="9181" actId="26606"/>
          <ac:spMkLst>
            <pc:docMk/>
            <pc:sldMk cId="2951397469" sldId="265"/>
            <ac:spMk id="26" creationId="{6A681326-1C9D-44A3-A627-3871BDAE4127}"/>
          </ac:spMkLst>
        </pc:spChg>
        <pc:spChg chg="add del">
          <ac:chgData name="Sadeka" userId="e14846c7-c5d4-46bc-a5ee-2d31ad62131a" providerId="ADAL" clId="{B709F032-706B-41DC-8082-958373040021}" dt="2021-07-06T14:10:57.830" v="12743" actId="26606"/>
          <ac:spMkLst>
            <pc:docMk/>
            <pc:sldMk cId="2951397469" sldId="265"/>
            <ac:spMk id="27" creationId="{6BAB8189-D27D-423E-B154-5E4DFD3F5045}"/>
          </ac:spMkLst>
        </pc:spChg>
        <pc:spChg chg="add del">
          <ac:chgData name="Sadeka" userId="e14846c7-c5d4-46bc-a5ee-2d31ad62131a" providerId="ADAL" clId="{B709F032-706B-41DC-8082-958373040021}" dt="2021-07-04T14:49:58.211" v="622" actId="26606"/>
          <ac:spMkLst>
            <pc:docMk/>
            <pc:sldMk cId="2951397469" sldId="265"/>
            <ac:spMk id="30" creationId="{6BAB8189-D27D-423E-B154-5E4DFD3F5045}"/>
          </ac:spMkLst>
        </pc:spChg>
        <pc:spChg chg="add del">
          <ac:chgData name="Sadeka" userId="e14846c7-c5d4-46bc-a5ee-2d31ad62131a" providerId="ADAL" clId="{B709F032-706B-41DC-8082-958373040021}" dt="2021-07-04T14:49:58.211" v="622" actId="26606"/>
          <ac:spMkLst>
            <pc:docMk/>
            <pc:sldMk cId="2951397469" sldId="265"/>
            <ac:spMk id="36" creationId="{7DD20243-46C6-46E5-A705-B67ADDC8886B}"/>
          </ac:spMkLst>
        </pc:spChg>
        <pc:spChg chg="add del">
          <ac:chgData name="Sadeka" userId="e14846c7-c5d4-46bc-a5ee-2d31ad62131a" providerId="ADAL" clId="{B709F032-706B-41DC-8082-958373040021}" dt="2021-07-04T14:49:58.211" v="622" actId="26606"/>
          <ac:spMkLst>
            <pc:docMk/>
            <pc:sldMk cId="2951397469" sldId="265"/>
            <ac:spMk id="38" creationId="{923E8915-D2AA-4327-A45A-972C3CA9574B}"/>
          </ac:spMkLst>
        </pc:spChg>
        <pc:spChg chg="add del">
          <ac:chgData name="Sadeka" userId="e14846c7-c5d4-46bc-a5ee-2d31ad62131a" providerId="ADAL" clId="{B709F032-706B-41DC-8082-958373040021}" dt="2021-07-04T14:49:58.211" v="622" actId="26606"/>
          <ac:spMkLst>
            <pc:docMk/>
            <pc:sldMk cId="2951397469" sldId="265"/>
            <ac:spMk id="40" creationId="{8302FC3C-9804-4950-B721-5FD704BA6065}"/>
          </ac:spMkLst>
        </pc:spChg>
        <pc:spChg chg="add">
          <ac:chgData name="Sadeka" userId="e14846c7-c5d4-46bc-a5ee-2d31ad62131a" providerId="ADAL" clId="{B709F032-706B-41DC-8082-958373040021}" dt="2021-07-05T22:23:08.171" v="9181" actId="26606"/>
          <ac:spMkLst>
            <pc:docMk/>
            <pc:sldMk cId="2951397469" sldId="265"/>
            <ac:spMk id="50" creationId="{6BAB8189-D27D-423E-B154-5E4DFD3F5045}"/>
          </ac:spMkLst>
        </pc:spChg>
        <pc:spChg chg="add del">
          <ac:chgData name="Sadeka" userId="e14846c7-c5d4-46bc-a5ee-2d31ad62131a" providerId="ADAL" clId="{B709F032-706B-41DC-8082-958373040021}" dt="2021-07-04T14:49:58.211" v="622" actId="26606"/>
          <ac:spMkLst>
            <pc:docMk/>
            <pc:sldMk cId="2951397469" sldId="265"/>
            <ac:spMk id="51" creationId="{F3798573-F27B-47EB-8EA4-7EE34954C2D6}"/>
          </ac:spMkLst>
        </pc:spChg>
        <pc:spChg chg="add">
          <ac:chgData name="Sadeka" userId="e14846c7-c5d4-46bc-a5ee-2d31ad62131a" providerId="ADAL" clId="{B709F032-706B-41DC-8082-958373040021}" dt="2021-07-05T22:23:08.171" v="9181" actId="26606"/>
          <ac:spMkLst>
            <pc:docMk/>
            <pc:sldMk cId="2951397469" sldId="265"/>
            <ac:spMk id="54" creationId="{7DD20243-46C6-46E5-A705-B67ADDC8886B}"/>
          </ac:spMkLst>
        </pc:spChg>
        <pc:spChg chg="add">
          <ac:chgData name="Sadeka" userId="e14846c7-c5d4-46bc-a5ee-2d31ad62131a" providerId="ADAL" clId="{B709F032-706B-41DC-8082-958373040021}" dt="2021-07-05T22:23:08.171" v="9181" actId="26606"/>
          <ac:spMkLst>
            <pc:docMk/>
            <pc:sldMk cId="2951397469" sldId="265"/>
            <ac:spMk id="55" creationId="{74CD14DB-BB81-479F-A1FC-1C75640E9F84}"/>
          </ac:spMkLst>
        </pc:spChg>
        <pc:spChg chg="add">
          <ac:chgData name="Sadeka" userId="e14846c7-c5d4-46bc-a5ee-2d31ad62131a" providerId="ADAL" clId="{B709F032-706B-41DC-8082-958373040021}" dt="2021-07-05T22:23:08.171" v="9181" actId="26606"/>
          <ac:spMkLst>
            <pc:docMk/>
            <pc:sldMk cId="2951397469" sldId="265"/>
            <ac:spMk id="56" creationId="{C943A91B-7CA7-4592-A975-73B1BF8C4C74}"/>
          </ac:spMkLst>
        </pc:spChg>
        <pc:spChg chg="add">
          <ac:chgData name="Sadeka" userId="e14846c7-c5d4-46bc-a5ee-2d31ad62131a" providerId="ADAL" clId="{B709F032-706B-41DC-8082-958373040021}" dt="2021-07-05T22:23:08.171" v="9181" actId="26606"/>
          <ac:spMkLst>
            <pc:docMk/>
            <pc:sldMk cId="2951397469" sldId="265"/>
            <ac:spMk id="57" creationId="{EC471314-E46A-414B-8D91-74880E84F187}"/>
          </ac:spMkLst>
        </pc:spChg>
        <pc:spChg chg="add">
          <ac:chgData name="Sadeka" userId="e14846c7-c5d4-46bc-a5ee-2d31ad62131a" providerId="ADAL" clId="{B709F032-706B-41DC-8082-958373040021}" dt="2021-07-05T22:23:08.171" v="9181" actId="26606"/>
          <ac:spMkLst>
            <pc:docMk/>
            <pc:sldMk cId="2951397469" sldId="265"/>
            <ac:spMk id="58" creationId="{6A681326-1C9D-44A3-A627-3871BDAE4127}"/>
          </ac:spMkLst>
        </pc:spChg>
        <pc:spChg chg="add del">
          <ac:chgData name="Sadeka" userId="e14846c7-c5d4-46bc-a5ee-2d31ad62131a" providerId="ADAL" clId="{B709F032-706B-41DC-8082-958373040021}" dt="2021-07-06T14:10:57.830" v="12743" actId="26606"/>
          <ac:spMkLst>
            <pc:docMk/>
            <pc:sldMk cId="2951397469" sldId="265"/>
            <ac:spMk id="61" creationId="{7DD20243-46C6-46E5-A705-B67ADDC8886B}"/>
          </ac:spMkLst>
        </pc:spChg>
        <pc:spChg chg="add del">
          <ac:chgData name="Sadeka" userId="e14846c7-c5d4-46bc-a5ee-2d31ad62131a" providerId="ADAL" clId="{B709F032-706B-41DC-8082-958373040021}" dt="2021-07-06T14:10:57.830" v="12743" actId="26606"/>
          <ac:spMkLst>
            <pc:docMk/>
            <pc:sldMk cId="2951397469" sldId="265"/>
            <ac:spMk id="62" creationId="{74CD14DB-BB81-479F-A1FC-1C75640E9F84}"/>
          </ac:spMkLst>
        </pc:spChg>
        <pc:spChg chg="add del">
          <ac:chgData name="Sadeka" userId="e14846c7-c5d4-46bc-a5ee-2d31ad62131a" providerId="ADAL" clId="{B709F032-706B-41DC-8082-958373040021}" dt="2021-07-06T14:10:57.830" v="12743" actId="26606"/>
          <ac:spMkLst>
            <pc:docMk/>
            <pc:sldMk cId="2951397469" sldId="265"/>
            <ac:spMk id="63" creationId="{C943A91B-7CA7-4592-A975-73B1BF8C4C74}"/>
          </ac:spMkLst>
        </pc:spChg>
        <pc:spChg chg="add del">
          <ac:chgData name="Sadeka" userId="e14846c7-c5d4-46bc-a5ee-2d31ad62131a" providerId="ADAL" clId="{B709F032-706B-41DC-8082-958373040021}" dt="2021-07-06T14:10:57.830" v="12743" actId="26606"/>
          <ac:spMkLst>
            <pc:docMk/>
            <pc:sldMk cId="2951397469" sldId="265"/>
            <ac:spMk id="64" creationId="{EC471314-E46A-414B-8D91-74880E84F187}"/>
          </ac:spMkLst>
        </pc:spChg>
        <pc:spChg chg="add del">
          <ac:chgData name="Sadeka" userId="e14846c7-c5d4-46bc-a5ee-2d31ad62131a" providerId="ADAL" clId="{B709F032-706B-41DC-8082-958373040021}" dt="2021-07-06T14:10:57.830" v="12743" actId="26606"/>
          <ac:spMkLst>
            <pc:docMk/>
            <pc:sldMk cId="2951397469" sldId="265"/>
            <ac:spMk id="65" creationId="{6A681326-1C9D-44A3-A627-3871BDAE4127}"/>
          </ac:spMkLst>
        </pc:spChg>
        <pc:spChg chg="add">
          <ac:chgData name="Sadeka" userId="e14846c7-c5d4-46bc-a5ee-2d31ad62131a" providerId="ADAL" clId="{B709F032-706B-41DC-8082-958373040021}" dt="2021-07-06T14:12:14.539" v="12775" actId="26606"/>
          <ac:spMkLst>
            <pc:docMk/>
            <pc:sldMk cId="2951397469" sldId="265"/>
            <ac:spMk id="68" creationId="{6BAB8189-D27D-423E-B154-5E4DFD3F5045}"/>
          </ac:spMkLst>
        </pc:spChg>
        <pc:spChg chg="add">
          <ac:chgData name="Sadeka" userId="e14846c7-c5d4-46bc-a5ee-2d31ad62131a" providerId="ADAL" clId="{B709F032-706B-41DC-8082-958373040021}" dt="2021-07-06T14:12:14.539" v="12775" actId="26606"/>
          <ac:spMkLst>
            <pc:docMk/>
            <pc:sldMk cId="2951397469" sldId="265"/>
            <ac:spMk id="71" creationId="{7DD20243-46C6-46E5-A705-B67ADDC8886B}"/>
          </ac:spMkLst>
        </pc:spChg>
        <pc:spChg chg="add">
          <ac:chgData name="Sadeka" userId="e14846c7-c5d4-46bc-a5ee-2d31ad62131a" providerId="ADAL" clId="{B709F032-706B-41DC-8082-958373040021}" dt="2021-07-06T14:12:14.539" v="12775" actId="26606"/>
          <ac:spMkLst>
            <pc:docMk/>
            <pc:sldMk cId="2951397469" sldId="265"/>
            <ac:spMk id="72" creationId="{74CD14DB-BB81-479F-A1FC-1C75640E9F84}"/>
          </ac:spMkLst>
        </pc:spChg>
        <pc:spChg chg="add">
          <ac:chgData name="Sadeka" userId="e14846c7-c5d4-46bc-a5ee-2d31ad62131a" providerId="ADAL" clId="{B709F032-706B-41DC-8082-958373040021}" dt="2021-07-06T14:12:14.539" v="12775" actId="26606"/>
          <ac:spMkLst>
            <pc:docMk/>
            <pc:sldMk cId="2951397469" sldId="265"/>
            <ac:spMk id="73" creationId="{C943A91B-7CA7-4592-A975-73B1BF8C4C74}"/>
          </ac:spMkLst>
        </pc:spChg>
        <pc:spChg chg="add">
          <ac:chgData name="Sadeka" userId="e14846c7-c5d4-46bc-a5ee-2d31ad62131a" providerId="ADAL" clId="{B709F032-706B-41DC-8082-958373040021}" dt="2021-07-06T14:12:14.539" v="12775" actId="26606"/>
          <ac:spMkLst>
            <pc:docMk/>
            <pc:sldMk cId="2951397469" sldId="265"/>
            <ac:spMk id="74" creationId="{EC471314-E46A-414B-8D91-74880E84F187}"/>
          </ac:spMkLst>
        </pc:spChg>
        <pc:spChg chg="add">
          <ac:chgData name="Sadeka" userId="e14846c7-c5d4-46bc-a5ee-2d31ad62131a" providerId="ADAL" clId="{B709F032-706B-41DC-8082-958373040021}" dt="2021-07-06T14:12:14.539" v="12775" actId="26606"/>
          <ac:spMkLst>
            <pc:docMk/>
            <pc:sldMk cId="2951397469" sldId="265"/>
            <ac:spMk id="75" creationId="{6A681326-1C9D-44A3-A627-3871BDAE4127}"/>
          </ac:spMkLst>
        </pc:spChg>
        <pc:picChg chg="add del">
          <ac:chgData name="Sadeka" userId="e14846c7-c5d4-46bc-a5ee-2d31ad62131a" providerId="ADAL" clId="{B709F032-706B-41DC-8082-958373040021}" dt="2021-07-06T14:10:48.937" v="12741" actId="26606"/>
          <ac:picMkLst>
            <pc:docMk/>
            <pc:sldMk cId="2951397469" sldId="265"/>
            <ac:picMk id="5" creationId="{2753EF2A-E126-4B21-AC3D-7BF4258F6DFF}"/>
          </ac:picMkLst>
        </pc:picChg>
        <pc:picChg chg="add del">
          <ac:chgData name="Sadeka" userId="e14846c7-c5d4-46bc-a5ee-2d31ad62131a" providerId="ADAL" clId="{B709F032-706B-41DC-8082-958373040021}" dt="2021-07-06T14:10:48.937" v="12741" actId="26606"/>
          <ac:picMkLst>
            <pc:docMk/>
            <pc:sldMk cId="2951397469" sldId="265"/>
            <ac:picMk id="6" creationId="{3BBC4FB4-19BD-4626-A293-D8411F0E28CC}"/>
          </ac:picMkLst>
        </pc:picChg>
        <pc:picChg chg="add del">
          <ac:chgData name="Sadeka" userId="e14846c7-c5d4-46bc-a5ee-2d31ad62131a" providerId="ADAL" clId="{B709F032-706B-41DC-8082-958373040021}" dt="2021-07-05T22:23:08.171" v="9181" actId="26606"/>
          <ac:picMkLst>
            <pc:docMk/>
            <pc:sldMk cId="2951397469" sldId="265"/>
            <ac:picMk id="8" creationId="{2753EF2A-E126-4B21-AC3D-7BF4258F6DFF}"/>
          </ac:picMkLst>
        </pc:picChg>
        <pc:picChg chg="add del">
          <ac:chgData name="Sadeka" userId="e14846c7-c5d4-46bc-a5ee-2d31ad62131a" providerId="ADAL" clId="{B709F032-706B-41DC-8082-958373040021}" dt="2021-07-06T14:10:48.937" v="12741" actId="26606"/>
          <ac:picMkLst>
            <pc:docMk/>
            <pc:sldMk cId="2951397469" sldId="265"/>
            <ac:picMk id="9" creationId="{3122E102-9E03-43D3-B783-795507F4D189}"/>
          </ac:picMkLst>
        </pc:picChg>
        <pc:picChg chg="add del">
          <ac:chgData name="Sadeka" userId="e14846c7-c5d4-46bc-a5ee-2d31ad62131a" providerId="ADAL" clId="{B709F032-706B-41DC-8082-958373040021}" dt="2021-07-05T22:23:08.171" v="9181" actId="26606"/>
          <ac:picMkLst>
            <pc:docMk/>
            <pc:sldMk cId="2951397469" sldId="265"/>
            <ac:picMk id="10" creationId="{3BBC4FB4-19BD-4626-A293-D8411F0E28CC}"/>
          </ac:picMkLst>
        </pc:picChg>
        <pc:picChg chg="add del">
          <ac:chgData name="Sadeka" userId="e14846c7-c5d4-46bc-a5ee-2d31ad62131a" providerId="ADAL" clId="{B709F032-706B-41DC-8082-958373040021}" dt="2021-07-06T14:10:48.937" v="12741" actId="26606"/>
          <ac:picMkLst>
            <pc:docMk/>
            <pc:sldMk cId="2951397469" sldId="265"/>
            <ac:picMk id="11" creationId="{6AF0C8C1-0967-4B1A-9850-8B4AF2F3F3AC}"/>
          </ac:picMkLst>
        </pc:picChg>
        <pc:picChg chg="add del">
          <ac:chgData name="Sadeka" userId="e14846c7-c5d4-46bc-a5ee-2d31ad62131a" providerId="ADAL" clId="{B709F032-706B-41DC-8082-958373040021}" dt="2021-07-05T22:23:08.171" v="9181" actId="26606"/>
          <ac:picMkLst>
            <pc:docMk/>
            <pc:sldMk cId="2951397469" sldId="265"/>
            <ac:picMk id="14" creationId="{3122E102-9E03-43D3-B783-795507F4D189}"/>
          </ac:picMkLst>
        </pc:picChg>
        <pc:picChg chg="add del">
          <ac:chgData name="Sadeka" userId="e14846c7-c5d4-46bc-a5ee-2d31ad62131a" providerId="ADAL" clId="{B709F032-706B-41DC-8082-958373040021}" dt="2021-07-05T22:23:08.171" v="9181" actId="26606"/>
          <ac:picMkLst>
            <pc:docMk/>
            <pc:sldMk cId="2951397469" sldId="265"/>
            <ac:picMk id="16" creationId="{6AF0C8C1-0967-4B1A-9850-8B4AF2F3F3AC}"/>
          </ac:picMkLst>
        </pc:picChg>
        <pc:picChg chg="add del">
          <ac:chgData name="Sadeka" userId="e14846c7-c5d4-46bc-a5ee-2d31ad62131a" providerId="ADAL" clId="{B709F032-706B-41DC-8082-958373040021}" dt="2021-07-06T14:10:57.830" v="12743" actId="26606"/>
          <ac:picMkLst>
            <pc:docMk/>
            <pc:sldMk cId="2951397469" sldId="265"/>
            <ac:picMk id="23" creationId="{2753EF2A-E126-4B21-AC3D-7BF4258F6DFF}"/>
          </ac:picMkLst>
        </pc:picChg>
        <pc:picChg chg="add del">
          <ac:chgData name="Sadeka" userId="e14846c7-c5d4-46bc-a5ee-2d31ad62131a" providerId="ADAL" clId="{B709F032-706B-41DC-8082-958373040021}" dt="2021-07-06T14:10:57.830" v="12743" actId="26606"/>
          <ac:picMkLst>
            <pc:docMk/>
            <pc:sldMk cId="2951397469" sldId="265"/>
            <ac:picMk id="25" creationId="{3BBC4FB4-19BD-4626-A293-D8411F0E28CC}"/>
          </ac:picMkLst>
        </pc:picChg>
        <pc:picChg chg="add del">
          <ac:chgData name="Sadeka" userId="e14846c7-c5d4-46bc-a5ee-2d31ad62131a" providerId="ADAL" clId="{B709F032-706B-41DC-8082-958373040021}" dt="2021-07-04T14:49:58.211" v="622" actId="26606"/>
          <ac:picMkLst>
            <pc:docMk/>
            <pc:sldMk cId="2951397469" sldId="265"/>
            <ac:picMk id="28" creationId="{2753EF2A-E126-4B21-AC3D-7BF4258F6DFF}"/>
          </ac:picMkLst>
        </pc:picChg>
        <pc:picChg chg="add del">
          <ac:chgData name="Sadeka" userId="e14846c7-c5d4-46bc-a5ee-2d31ad62131a" providerId="ADAL" clId="{B709F032-706B-41DC-8082-958373040021}" dt="2021-07-04T14:49:58.211" v="622" actId="26606"/>
          <ac:picMkLst>
            <pc:docMk/>
            <pc:sldMk cId="2951397469" sldId="265"/>
            <ac:picMk id="29" creationId="{3BBC4FB4-19BD-4626-A293-D8411F0E28CC}"/>
          </ac:picMkLst>
        </pc:picChg>
        <pc:picChg chg="add del">
          <ac:chgData name="Sadeka" userId="e14846c7-c5d4-46bc-a5ee-2d31ad62131a" providerId="ADAL" clId="{B709F032-706B-41DC-8082-958373040021}" dt="2021-07-04T14:49:58.211" v="622" actId="26606"/>
          <ac:picMkLst>
            <pc:docMk/>
            <pc:sldMk cId="2951397469" sldId="265"/>
            <ac:picMk id="32" creationId="{3122E102-9E03-43D3-B783-795507F4D189}"/>
          </ac:picMkLst>
        </pc:picChg>
        <pc:picChg chg="add del">
          <ac:chgData name="Sadeka" userId="e14846c7-c5d4-46bc-a5ee-2d31ad62131a" providerId="ADAL" clId="{B709F032-706B-41DC-8082-958373040021}" dt="2021-07-04T14:49:58.211" v="622" actId="26606"/>
          <ac:picMkLst>
            <pc:docMk/>
            <pc:sldMk cId="2951397469" sldId="265"/>
            <ac:picMk id="34" creationId="{6AF0C8C1-0967-4B1A-9850-8B4AF2F3F3AC}"/>
          </ac:picMkLst>
        </pc:picChg>
        <pc:picChg chg="add del">
          <ac:chgData name="Sadeka" userId="e14846c7-c5d4-46bc-a5ee-2d31ad62131a" providerId="ADAL" clId="{B709F032-706B-41DC-8082-958373040021}" dt="2021-07-04T14:49:58.211" v="622" actId="26606"/>
          <ac:picMkLst>
            <pc:docMk/>
            <pc:sldMk cId="2951397469" sldId="265"/>
            <ac:picMk id="44" creationId="{3BC6EBB2-9BDC-4075-BA6B-43A9FBF9C86C}"/>
          </ac:picMkLst>
        </pc:picChg>
        <pc:picChg chg="add">
          <ac:chgData name="Sadeka" userId="e14846c7-c5d4-46bc-a5ee-2d31ad62131a" providerId="ADAL" clId="{B709F032-706B-41DC-8082-958373040021}" dt="2021-07-05T22:23:08.171" v="9181" actId="26606"/>
          <ac:picMkLst>
            <pc:docMk/>
            <pc:sldMk cId="2951397469" sldId="265"/>
            <ac:picMk id="46" creationId="{2753EF2A-E126-4B21-AC3D-7BF4258F6DFF}"/>
          </ac:picMkLst>
        </pc:picChg>
        <pc:picChg chg="add">
          <ac:chgData name="Sadeka" userId="e14846c7-c5d4-46bc-a5ee-2d31ad62131a" providerId="ADAL" clId="{B709F032-706B-41DC-8082-958373040021}" dt="2021-07-05T22:23:08.171" v="9181" actId="26606"/>
          <ac:picMkLst>
            <pc:docMk/>
            <pc:sldMk cId="2951397469" sldId="265"/>
            <ac:picMk id="48" creationId="{3BBC4FB4-19BD-4626-A293-D8411F0E28CC}"/>
          </ac:picMkLst>
        </pc:picChg>
        <pc:picChg chg="add">
          <ac:chgData name="Sadeka" userId="e14846c7-c5d4-46bc-a5ee-2d31ad62131a" providerId="ADAL" clId="{B709F032-706B-41DC-8082-958373040021}" dt="2021-07-05T22:23:08.171" v="9181" actId="26606"/>
          <ac:picMkLst>
            <pc:docMk/>
            <pc:sldMk cId="2951397469" sldId="265"/>
            <ac:picMk id="52" creationId="{3122E102-9E03-43D3-B783-795507F4D189}"/>
          </ac:picMkLst>
        </pc:picChg>
        <pc:picChg chg="add">
          <ac:chgData name="Sadeka" userId="e14846c7-c5d4-46bc-a5ee-2d31ad62131a" providerId="ADAL" clId="{B709F032-706B-41DC-8082-958373040021}" dt="2021-07-05T22:23:08.171" v="9181" actId="26606"/>
          <ac:picMkLst>
            <pc:docMk/>
            <pc:sldMk cId="2951397469" sldId="265"/>
            <ac:picMk id="53" creationId="{6AF0C8C1-0967-4B1A-9850-8B4AF2F3F3AC}"/>
          </ac:picMkLst>
        </pc:picChg>
        <pc:picChg chg="add del">
          <ac:chgData name="Sadeka" userId="e14846c7-c5d4-46bc-a5ee-2d31ad62131a" providerId="ADAL" clId="{B709F032-706B-41DC-8082-958373040021}" dt="2021-07-06T14:10:57.830" v="12743" actId="26606"/>
          <ac:picMkLst>
            <pc:docMk/>
            <pc:sldMk cId="2951397469" sldId="265"/>
            <ac:picMk id="59" creationId="{3122E102-9E03-43D3-B783-795507F4D189}"/>
          </ac:picMkLst>
        </pc:picChg>
        <pc:picChg chg="add del">
          <ac:chgData name="Sadeka" userId="e14846c7-c5d4-46bc-a5ee-2d31ad62131a" providerId="ADAL" clId="{B709F032-706B-41DC-8082-958373040021}" dt="2021-07-06T14:10:57.830" v="12743" actId="26606"/>
          <ac:picMkLst>
            <pc:docMk/>
            <pc:sldMk cId="2951397469" sldId="265"/>
            <ac:picMk id="60" creationId="{6AF0C8C1-0967-4B1A-9850-8B4AF2F3F3AC}"/>
          </ac:picMkLst>
        </pc:picChg>
        <pc:picChg chg="add">
          <ac:chgData name="Sadeka" userId="e14846c7-c5d4-46bc-a5ee-2d31ad62131a" providerId="ADAL" clId="{B709F032-706B-41DC-8082-958373040021}" dt="2021-07-06T14:12:14.539" v="12775" actId="26606"/>
          <ac:picMkLst>
            <pc:docMk/>
            <pc:sldMk cId="2951397469" sldId="265"/>
            <ac:picMk id="66" creationId="{2753EF2A-E126-4B21-AC3D-7BF4258F6DFF}"/>
          </ac:picMkLst>
        </pc:picChg>
        <pc:picChg chg="add">
          <ac:chgData name="Sadeka" userId="e14846c7-c5d4-46bc-a5ee-2d31ad62131a" providerId="ADAL" clId="{B709F032-706B-41DC-8082-958373040021}" dt="2021-07-06T14:12:14.539" v="12775" actId="26606"/>
          <ac:picMkLst>
            <pc:docMk/>
            <pc:sldMk cId="2951397469" sldId="265"/>
            <ac:picMk id="67" creationId="{3BBC4FB4-19BD-4626-A293-D8411F0E28CC}"/>
          </ac:picMkLst>
        </pc:picChg>
        <pc:picChg chg="add">
          <ac:chgData name="Sadeka" userId="e14846c7-c5d4-46bc-a5ee-2d31ad62131a" providerId="ADAL" clId="{B709F032-706B-41DC-8082-958373040021}" dt="2021-07-06T14:12:14.539" v="12775" actId="26606"/>
          <ac:picMkLst>
            <pc:docMk/>
            <pc:sldMk cId="2951397469" sldId="265"/>
            <ac:picMk id="69" creationId="{3122E102-9E03-43D3-B783-795507F4D189}"/>
          </ac:picMkLst>
        </pc:picChg>
        <pc:picChg chg="add">
          <ac:chgData name="Sadeka" userId="e14846c7-c5d4-46bc-a5ee-2d31ad62131a" providerId="ADAL" clId="{B709F032-706B-41DC-8082-958373040021}" dt="2021-07-06T14:12:14.539" v="12775" actId="26606"/>
          <ac:picMkLst>
            <pc:docMk/>
            <pc:sldMk cId="2951397469" sldId="265"/>
            <ac:picMk id="70" creationId="{6AF0C8C1-0967-4B1A-9850-8B4AF2F3F3AC}"/>
          </ac:picMkLst>
        </pc:picChg>
        <pc:cxnChg chg="add del">
          <ac:chgData name="Sadeka" userId="e14846c7-c5d4-46bc-a5ee-2d31ad62131a" providerId="ADAL" clId="{B709F032-706B-41DC-8082-958373040021}" dt="2021-07-04T14:49:58.211" v="622" actId="26606"/>
          <ac:cxnSpMkLst>
            <pc:docMk/>
            <pc:sldMk cId="2951397469" sldId="265"/>
            <ac:cxnSpMk id="42" creationId="{6B9695BD-ECF6-49CA-8877-8C493193C65D}"/>
          </ac:cxnSpMkLst>
        </pc:cxnChg>
      </pc:sldChg>
      <pc:sldChg chg="addSp delSp modSp mod ord setBg modClrScheme chgLayout modNotesTx">
        <pc:chgData name="Sadeka" userId="e14846c7-c5d4-46bc-a5ee-2d31ad62131a" providerId="ADAL" clId="{B709F032-706B-41DC-8082-958373040021}" dt="2021-07-07T21:25:16.619" v="19104" actId="20577"/>
        <pc:sldMkLst>
          <pc:docMk/>
          <pc:sldMk cId="4252656355" sldId="266"/>
        </pc:sldMkLst>
        <pc:spChg chg="add del">
          <ac:chgData name="Sadeka" userId="e14846c7-c5d4-46bc-a5ee-2d31ad62131a" providerId="ADAL" clId="{B709F032-706B-41DC-8082-958373040021}" dt="2021-07-05T11:50:46.136" v="3472" actId="478"/>
          <ac:spMkLst>
            <pc:docMk/>
            <pc:sldMk cId="4252656355" sldId="266"/>
            <ac:spMk id="2" creationId="{3CC00400-88B2-4B3B-8019-867017035C74}"/>
          </ac:spMkLst>
        </pc:spChg>
        <pc:spChg chg="add del mod ord">
          <ac:chgData name="Sadeka" userId="e14846c7-c5d4-46bc-a5ee-2d31ad62131a" providerId="ADAL" clId="{B709F032-706B-41DC-8082-958373040021}" dt="2021-07-03T23:30:13.836" v="253" actId="700"/>
          <ac:spMkLst>
            <pc:docMk/>
            <pc:sldMk cId="4252656355" sldId="266"/>
            <ac:spMk id="2" creationId="{9CB71BC2-0436-49DA-A539-D3E229F30E32}"/>
          </ac:spMkLst>
        </pc:spChg>
        <pc:spChg chg="add del mod ord">
          <ac:chgData name="Sadeka" userId="e14846c7-c5d4-46bc-a5ee-2d31ad62131a" providerId="ADAL" clId="{B709F032-706B-41DC-8082-958373040021}" dt="2021-07-03T23:30:13.836" v="253" actId="700"/>
          <ac:spMkLst>
            <pc:docMk/>
            <pc:sldMk cId="4252656355" sldId="266"/>
            <ac:spMk id="4" creationId="{23B5BCD0-8D79-43EC-9456-ED678FA34564}"/>
          </ac:spMkLst>
        </pc:spChg>
        <pc:spChg chg="add mod">
          <ac:chgData name="Sadeka" userId="e14846c7-c5d4-46bc-a5ee-2d31ad62131a" providerId="ADAL" clId="{B709F032-706B-41DC-8082-958373040021}" dt="2021-07-06T15:26:17.187" v="12944" actId="1076"/>
          <ac:spMkLst>
            <pc:docMk/>
            <pc:sldMk cId="4252656355" sldId="266"/>
            <ac:spMk id="4" creationId="{A7845946-BF33-4B02-A6D7-D01886E300AD}"/>
          </ac:spMkLst>
        </pc:spChg>
        <pc:spChg chg="add del mod ord">
          <ac:chgData name="Sadeka" userId="e14846c7-c5d4-46bc-a5ee-2d31ad62131a" providerId="ADAL" clId="{B709F032-706B-41DC-8082-958373040021}" dt="2021-07-03T23:30:13.836" v="253" actId="700"/>
          <ac:spMkLst>
            <pc:docMk/>
            <pc:sldMk cId="4252656355" sldId="266"/>
            <ac:spMk id="5" creationId="{502718D3-06A3-4157-8AB3-FB0D7C4EFB85}"/>
          </ac:spMkLst>
        </pc:spChg>
        <pc:spChg chg="add del mod">
          <ac:chgData name="Sadeka" userId="e14846c7-c5d4-46bc-a5ee-2d31ad62131a" providerId="ADAL" clId="{B709F032-706B-41DC-8082-958373040021}" dt="2021-07-05T12:19:33.588" v="3978" actId="11529"/>
          <ac:spMkLst>
            <pc:docMk/>
            <pc:sldMk cId="4252656355" sldId="266"/>
            <ac:spMk id="5" creationId="{A1752510-9BD7-41BE-B340-B6A441808EA8}"/>
          </ac:spMkLst>
        </pc:spChg>
        <pc:spChg chg="add del">
          <ac:chgData name="Sadeka" userId="e14846c7-c5d4-46bc-a5ee-2d31ad62131a" providerId="ADAL" clId="{B709F032-706B-41DC-8082-958373040021}" dt="2021-07-05T12:20:37.705" v="3980" actId="11529"/>
          <ac:spMkLst>
            <pc:docMk/>
            <pc:sldMk cId="4252656355" sldId="266"/>
            <ac:spMk id="6" creationId="{148D45C6-B661-4151-AFA0-4D1968501674}"/>
          </ac:spMkLst>
        </pc:spChg>
        <pc:spChg chg="add del mod">
          <ac:chgData name="Sadeka" userId="e14846c7-c5d4-46bc-a5ee-2d31ad62131a" providerId="ADAL" clId="{B709F032-706B-41DC-8082-958373040021}" dt="2021-07-05T11:50:44.504" v="3471" actId="478"/>
          <ac:spMkLst>
            <pc:docMk/>
            <pc:sldMk cId="4252656355" sldId="266"/>
            <ac:spMk id="7" creationId="{DABC505F-75BE-48F8-907E-F7B9978F82B4}"/>
          </ac:spMkLst>
        </pc:spChg>
        <pc:spChg chg="add del mod">
          <ac:chgData name="Sadeka" userId="e14846c7-c5d4-46bc-a5ee-2d31ad62131a" providerId="ADAL" clId="{B709F032-706B-41DC-8082-958373040021}" dt="2021-07-05T11:50:42.431" v="3470" actId="478"/>
          <ac:spMkLst>
            <pc:docMk/>
            <pc:sldMk cId="4252656355" sldId="266"/>
            <ac:spMk id="8" creationId="{FF83AE82-FB9D-443C-87A0-B530FE2A6B13}"/>
          </ac:spMkLst>
        </pc:spChg>
        <pc:spChg chg="mod">
          <ac:chgData name="Sadeka" userId="e14846c7-c5d4-46bc-a5ee-2d31ad62131a" providerId="ADAL" clId="{B709F032-706B-41DC-8082-958373040021}" dt="2021-07-06T22:11:45.289" v="14226" actId="6549"/>
          <ac:spMkLst>
            <pc:docMk/>
            <pc:sldMk cId="4252656355" sldId="266"/>
            <ac:spMk id="9" creationId="{5911CDD3-3279-48D1-A3EE-BE4E867FDD96}"/>
          </ac:spMkLst>
        </pc:spChg>
        <pc:spChg chg="mod">
          <ac:chgData name="Sadeka" userId="e14846c7-c5d4-46bc-a5ee-2d31ad62131a" providerId="ADAL" clId="{B709F032-706B-41DC-8082-958373040021}" dt="2021-07-06T15:42:54.356" v="12955" actId="14100"/>
          <ac:spMkLst>
            <pc:docMk/>
            <pc:sldMk cId="4252656355" sldId="266"/>
            <ac:spMk id="10" creationId="{1EEAEE63-BA5E-437D-BDDE-E579F3C3D421}"/>
          </ac:spMkLst>
        </pc:spChg>
        <pc:spChg chg="add del mod">
          <ac:chgData name="Sadeka" userId="e14846c7-c5d4-46bc-a5ee-2d31ad62131a" providerId="ADAL" clId="{B709F032-706B-41DC-8082-958373040021}" dt="2021-07-07T21:25:16.619" v="19104" actId="20577"/>
          <ac:spMkLst>
            <pc:docMk/>
            <pc:sldMk cId="4252656355" sldId="266"/>
            <ac:spMk id="11" creationId="{8DA53C53-7504-4916-9A59-0118383652E1}"/>
          </ac:spMkLst>
        </pc:spChg>
        <pc:spChg chg="add del mod">
          <ac:chgData name="Sadeka" userId="e14846c7-c5d4-46bc-a5ee-2d31ad62131a" providerId="ADAL" clId="{B709F032-706B-41DC-8082-958373040021}" dt="2021-07-05T11:50:40.532" v="3469" actId="478"/>
          <ac:spMkLst>
            <pc:docMk/>
            <pc:sldMk cId="4252656355" sldId="266"/>
            <ac:spMk id="12" creationId="{9321BB56-B205-471A-9EBF-748B87C4AAA6}"/>
          </ac:spMkLst>
        </pc:spChg>
        <pc:spChg chg="add del">
          <ac:chgData name="Sadeka" userId="e14846c7-c5d4-46bc-a5ee-2d31ad62131a" providerId="ADAL" clId="{B709F032-706B-41DC-8082-958373040021}" dt="2021-07-06T13:29:42.560" v="12436" actId="22"/>
          <ac:spMkLst>
            <pc:docMk/>
            <pc:sldMk cId="4252656355" sldId="266"/>
            <ac:spMk id="12" creationId="{EFF930C6-7E6D-4A60-ADD5-2FEC2ACADDCF}"/>
          </ac:spMkLst>
        </pc:spChg>
        <pc:spChg chg="add del mod">
          <ac:chgData name="Sadeka" userId="e14846c7-c5d4-46bc-a5ee-2d31ad62131a" providerId="ADAL" clId="{B709F032-706B-41DC-8082-958373040021}" dt="2021-07-05T11:50:36.572" v="3468" actId="478"/>
          <ac:spMkLst>
            <pc:docMk/>
            <pc:sldMk cId="4252656355" sldId="266"/>
            <ac:spMk id="13" creationId="{B4D7CB69-4984-42B8-9D3A-0ABE25234777}"/>
          </ac:spMkLst>
        </pc:spChg>
        <pc:spChg chg="add del mod">
          <ac:chgData name="Sadeka" userId="e14846c7-c5d4-46bc-a5ee-2d31ad62131a" providerId="ADAL" clId="{B709F032-706B-41DC-8082-958373040021}" dt="2021-07-05T11:50:34.915" v="3467" actId="478"/>
          <ac:spMkLst>
            <pc:docMk/>
            <pc:sldMk cId="4252656355" sldId="266"/>
            <ac:spMk id="14" creationId="{9025DE8D-11C0-4D09-967F-3A673E3FCC66}"/>
          </ac:spMkLst>
        </pc:spChg>
        <pc:spChg chg="add del mod">
          <ac:chgData name="Sadeka" userId="e14846c7-c5d4-46bc-a5ee-2d31ad62131a" providerId="ADAL" clId="{B709F032-706B-41DC-8082-958373040021}" dt="2021-07-05T11:50:33.359" v="3466" actId="478"/>
          <ac:spMkLst>
            <pc:docMk/>
            <pc:sldMk cId="4252656355" sldId="266"/>
            <ac:spMk id="15" creationId="{9A2C20BD-B4DD-49C3-81E5-145972C7CB37}"/>
          </ac:spMkLst>
        </pc:spChg>
        <pc:spChg chg="add del mod">
          <ac:chgData name="Sadeka" userId="e14846c7-c5d4-46bc-a5ee-2d31ad62131a" providerId="ADAL" clId="{B709F032-706B-41DC-8082-958373040021}" dt="2021-07-05T11:50:31.814" v="3465" actId="478"/>
          <ac:spMkLst>
            <pc:docMk/>
            <pc:sldMk cId="4252656355" sldId="266"/>
            <ac:spMk id="16" creationId="{84AD6373-B12C-4C9C-AEBA-884D9DEE7160}"/>
          </ac:spMkLst>
        </pc:spChg>
        <pc:spChg chg="add del mod">
          <ac:chgData name="Sadeka" userId="e14846c7-c5d4-46bc-a5ee-2d31ad62131a" providerId="ADAL" clId="{B709F032-706B-41DC-8082-958373040021}" dt="2021-07-05T11:50:30.237" v="3464" actId="478"/>
          <ac:spMkLst>
            <pc:docMk/>
            <pc:sldMk cId="4252656355" sldId="266"/>
            <ac:spMk id="17" creationId="{F2AC7F9B-454D-4B50-B0FF-0869A9E66B43}"/>
          </ac:spMkLst>
        </pc:spChg>
        <pc:spChg chg="add del mod">
          <ac:chgData name="Sadeka" userId="e14846c7-c5d4-46bc-a5ee-2d31ad62131a" providerId="ADAL" clId="{B709F032-706B-41DC-8082-958373040021}" dt="2021-07-05T11:50:28.057" v="3463" actId="478"/>
          <ac:spMkLst>
            <pc:docMk/>
            <pc:sldMk cId="4252656355" sldId="266"/>
            <ac:spMk id="18" creationId="{11C72D62-852F-41FE-8201-6886EE45DFD5}"/>
          </ac:spMkLst>
        </pc:spChg>
        <pc:spChg chg="add del mod">
          <ac:chgData name="Sadeka" userId="e14846c7-c5d4-46bc-a5ee-2d31ad62131a" providerId="ADAL" clId="{B709F032-706B-41DC-8082-958373040021}" dt="2021-07-05T11:51:04.469" v="3477" actId="478"/>
          <ac:spMkLst>
            <pc:docMk/>
            <pc:sldMk cId="4252656355" sldId="266"/>
            <ac:spMk id="19" creationId="{E438DD22-9B0C-43D5-B29C-E2AA73DFF1B4}"/>
          </ac:spMkLst>
        </pc:spChg>
        <pc:spChg chg="add del">
          <ac:chgData name="Sadeka" userId="e14846c7-c5d4-46bc-a5ee-2d31ad62131a" providerId="ADAL" clId="{B709F032-706B-41DC-8082-958373040021}" dt="2021-07-03T23:34:10.327" v="258" actId="26606"/>
          <ac:spMkLst>
            <pc:docMk/>
            <pc:sldMk cId="4252656355" sldId="266"/>
            <ac:spMk id="20" creationId="{4C6C9A81-EBD8-4A7D-BE1B-7520E2A46FCD}"/>
          </ac:spMkLst>
        </pc:spChg>
        <pc:spChg chg="add del mod">
          <ac:chgData name="Sadeka" userId="e14846c7-c5d4-46bc-a5ee-2d31ad62131a" providerId="ADAL" clId="{B709F032-706B-41DC-8082-958373040021}" dt="2021-07-05T20:24:34.052" v="6891" actId="478"/>
          <ac:spMkLst>
            <pc:docMk/>
            <pc:sldMk cId="4252656355" sldId="266"/>
            <ac:spMk id="21" creationId="{F905B751-B0EF-4AD4-A6CA-CB4F9611DA77}"/>
          </ac:spMkLst>
        </pc:spChg>
        <pc:spChg chg="add del mod">
          <ac:chgData name="Sadeka" userId="e14846c7-c5d4-46bc-a5ee-2d31ad62131a" providerId="ADAL" clId="{B709F032-706B-41DC-8082-958373040021}" dt="2021-07-05T21:05:26.927" v="6999" actId="478"/>
          <ac:spMkLst>
            <pc:docMk/>
            <pc:sldMk cId="4252656355" sldId="266"/>
            <ac:spMk id="24" creationId="{C0F67A19-AAE6-4457-92A4-26EA572C9419}"/>
          </ac:spMkLst>
        </pc:spChg>
        <pc:spChg chg="add del">
          <ac:chgData name="Sadeka" userId="e14846c7-c5d4-46bc-a5ee-2d31ad62131a" providerId="ADAL" clId="{B709F032-706B-41DC-8082-958373040021}" dt="2021-07-03T23:34:10.327" v="258" actId="26606"/>
          <ac:spMkLst>
            <pc:docMk/>
            <pc:sldMk cId="4252656355" sldId="266"/>
            <ac:spMk id="26" creationId="{1CFBC036-F1E2-42B1-B205-11560583B5BB}"/>
          </ac:spMkLst>
        </pc:spChg>
        <pc:spChg chg="add del mod">
          <ac:chgData name="Sadeka" userId="e14846c7-c5d4-46bc-a5ee-2d31ad62131a" providerId="ADAL" clId="{B709F032-706B-41DC-8082-958373040021}" dt="2021-07-05T22:32:30.273" v="9198" actId="478"/>
          <ac:spMkLst>
            <pc:docMk/>
            <pc:sldMk cId="4252656355" sldId="266"/>
            <ac:spMk id="27" creationId="{3BE7AE7A-E465-4ACE-9266-DAB9869F4027}"/>
          </ac:spMkLst>
        </pc:spChg>
        <pc:spChg chg="add del">
          <ac:chgData name="Sadeka" userId="e14846c7-c5d4-46bc-a5ee-2d31ad62131a" providerId="ADAL" clId="{B709F032-706B-41DC-8082-958373040021}" dt="2021-07-03T23:34:10.327" v="258" actId="26606"/>
          <ac:spMkLst>
            <pc:docMk/>
            <pc:sldMk cId="4252656355" sldId="266"/>
            <ac:spMk id="28" creationId="{2B1B6050-019C-4032-ADF2-9F0068E2F200}"/>
          </ac:spMkLst>
        </pc:spChg>
        <pc:spChg chg="add del">
          <ac:chgData name="Sadeka" userId="e14846c7-c5d4-46bc-a5ee-2d31ad62131a" providerId="ADAL" clId="{B709F032-706B-41DC-8082-958373040021}" dt="2021-07-03T23:34:10.327" v="258" actId="26606"/>
          <ac:spMkLst>
            <pc:docMk/>
            <pc:sldMk cId="4252656355" sldId="266"/>
            <ac:spMk id="30" creationId="{F8F87282-2443-4148-8E20-6F33E3BA2838}"/>
          </ac:spMkLst>
        </pc:spChg>
        <pc:spChg chg="add del">
          <ac:chgData name="Sadeka" userId="e14846c7-c5d4-46bc-a5ee-2d31ad62131a" providerId="ADAL" clId="{B709F032-706B-41DC-8082-958373040021}" dt="2021-07-03T23:34:10.327" v="258" actId="26606"/>
          <ac:spMkLst>
            <pc:docMk/>
            <pc:sldMk cId="4252656355" sldId="266"/>
            <ac:spMk id="32" creationId="{6A4C477E-96D9-43F1-A6A0-D4C378427587}"/>
          </ac:spMkLst>
        </pc:spChg>
        <pc:spChg chg="add mod">
          <ac:chgData name="Sadeka" userId="e14846c7-c5d4-46bc-a5ee-2d31ad62131a" providerId="ADAL" clId="{B709F032-706B-41DC-8082-958373040021}" dt="2021-07-06T14:59:23.742" v="12834" actId="1076"/>
          <ac:spMkLst>
            <pc:docMk/>
            <pc:sldMk cId="4252656355" sldId="266"/>
            <ac:spMk id="32" creationId="{F1D005ED-6263-4328-8D7B-E7C3274941CC}"/>
          </ac:spMkLst>
        </pc:spChg>
        <pc:spChg chg="add del">
          <ac:chgData name="Sadeka" userId="e14846c7-c5d4-46bc-a5ee-2d31ad62131a" providerId="ADAL" clId="{B709F032-706B-41DC-8082-958373040021}" dt="2021-07-03T23:35:52.407" v="284" actId="26606"/>
          <ac:spMkLst>
            <pc:docMk/>
            <pc:sldMk cId="4252656355" sldId="266"/>
            <ac:spMk id="34" creationId="{2E26EE37-584B-42B5-A4D3-878F365D6FFB}"/>
          </ac:spMkLst>
        </pc:spChg>
        <pc:spChg chg="add del">
          <ac:chgData name="Sadeka" userId="e14846c7-c5d4-46bc-a5ee-2d31ad62131a" providerId="ADAL" clId="{B709F032-706B-41DC-8082-958373040021}" dt="2021-07-03T23:35:52.407" v="284" actId="26606"/>
          <ac:spMkLst>
            <pc:docMk/>
            <pc:sldMk cId="4252656355" sldId="266"/>
            <ac:spMk id="37" creationId="{4C6C9A81-EBD8-4A7D-BE1B-7520E2A46FCD}"/>
          </ac:spMkLst>
        </pc:spChg>
        <pc:spChg chg="add del">
          <ac:chgData name="Sadeka" userId="e14846c7-c5d4-46bc-a5ee-2d31ad62131a" providerId="ADAL" clId="{B709F032-706B-41DC-8082-958373040021}" dt="2021-07-03T23:35:52.407" v="284" actId="26606"/>
          <ac:spMkLst>
            <pc:docMk/>
            <pc:sldMk cId="4252656355" sldId="266"/>
            <ac:spMk id="40" creationId="{1CFBC036-F1E2-42B1-B205-11560583B5BB}"/>
          </ac:spMkLst>
        </pc:spChg>
        <pc:spChg chg="add del">
          <ac:chgData name="Sadeka" userId="e14846c7-c5d4-46bc-a5ee-2d31ad62131a" providerId="ADAL" clId="{B709F032-706B-41DC-8082-958373040021}" dt="2021-07-03T23:35:52.407" v="284" actId="26606"/>
          <ac:spMkLst>
            <pc:docMk/>
            <pc:sldMk cId="4252656355" sldId="266"/>
            <ac:spMk id="41" creationId="{BCCA001F-96BC-4B90-8E8E-C57A71CBEC54}"/>
          </ac:spMkLst>
        </pc:spChg>
        <pc:spChg chg="add del">
          <ac:chgData name="Sadeka" userId="e14846c7-c5d4-46bc-a5ee-2d31ad62131a" providerId="ADAL" clId="{B709F032-706B-41DC-8082-958373040021}" dt="2021-07-03T23:35:52.407" v="284" actId="26606"/>
          <ac:spMkLst>
            <pc:docMk/>
            <pc:sldMk cId="4252656355" sldId="266"/>
            <ac:spMk id="42" creationId="{76249615-E479-4FED-952F-F16BADB21007}"/>
          </ac:spMkLst>
        </pc:spChg>
        <pc:spChg chg="add del">
          <ac:chgData name="Sadeka" userId="e14846c7-c5d4-46bc-a5ee-2d31ad62131a" providerId="ADAL" clId="{B709F032-706B-41DC-8082-958373040021}" dt="2021-07-03T23:35:52.407" v="284" actId="26606"/>
          <ac:spMkLst>
            <pc:docMk/>
            <pc:sldMk cId="4252656355" sldId="266"/>
            <ac:spMk id="43" creationId="{1E866DA6-165C-4E69-93E5-E701B6B9224E}"/>
          </ac:spMkLst>
        </pc:spChg>
        <pc:graphicFrameChg chg="add mod modGraphic">
          <ac:chgData name="Sadeka" userId="e14846c7-c5d4-46bc-a5ee-2d31ad62131a" providerId="ADAL" clId="{B709F032-706B-41DC-8082-958373040021}" dt="2021-07-06T22:50:21.643" v="15704" actId="20577"/>
          <ac:graphicFrameMkLst>
            <pc:docMk/>
            <pc:sldMk cId="4252656355" sldId="266"/>
            <ac:graphicFrameMk id="20" creationId="{61BBB561-FCA7-4A8F-B6D2-C478193BE05B}"/>
          </ac:graphicFrameMkLst>
        </pc:graphicFrameChg>
        <pc:picChg chg="add del mod ord">
          <ac:chgData name="Sadeka" userId="e14846c7-c5d4-46bc-a5ee-2d31ad62131a" providerId="ADAL" clId="{B709F032-706B-41DC-8082-958373040021}" dt="2021-07-06T11:23:04.384" v="11708" actId="478"/>
          <ac:picMkLst>
            <pc:docMk/>
            <pc:sldMk cId="4252656355" sldId="266"/>
            <ac:picMk id="3" creationId="{F20FB282-A924-4018-95E2-19ABE1FA86FA}"/>
          </ac:picMkLst>
        </pc:picChg>
        <pc:picChg chg="add del">
          <ac:chgData name="Sadeka" userId="e14846c7-c5d4-46bc-a5ee-2d31ad62131a" providerId="ADAL" clId="{B709F032-706B-41DC-8082-958373040021}" dt="2021-07-03T23:34:10.327" v="258" actId="26606"/>
          <ac:picMkLst>
            <pc:docMk/>
            <pc:sldMk cId="4252656355" sldId="266"/>
            <ac:picMk id="16" creationId="{BED40652-2041-40A8-BD19-217432266812}"/>
          </ac:picMkLst>
        </pc:picChg>
        <pc:picChg chg="add del">
          <ac:chgData name="Sadeka" userId="e14846c7-c5d4-46bc-a5ee-2d31ad62131a" providerId="ADAL" clId="{B709F032-706B-41DC-8082-958373040021}" dt="2021-07-03T23:34:10.327" v="258" actId="26606"/>
          <ac:picMkLst>
            <pc:docMk/>
            <pc:sldMk cId="4252656355" sldId="266"/>
            <ac:picMk id="18" creationId="{3F9E3962-D4A6-4AE1-88E9-74BCE5EB88F5}"/>
          </ac:picMkLst>
        </pc:picChg>
        <pc:picChg chg="add del">
          <ac:chgData name="Sadeka" userId="e14846c7-c5d4-46bc-a5ee-2d31ad62131a" providerId="ADAL" clId="{B709F032-706B-41DC-8082-958373040021}" dt="2021-07-03T23:34:10.327" v="258" actId="26606"/>
          <ac:picMkLst>
            <pc:docMk/>
            <pc:sldMk cId="4252656355" sldId="266"/>
            <ac:picMk id="22" creationId="{79C71F41-5AA1-428C-A1E3-0BD5A769116D}"/>
          </ac:picMkLst>
        </pc:picChg>
        <pc:picChg chg="add del mod">
          <ac:chgData name="Sadeka" userId="e14846c7-c5d4-46bc-a5ee-2d31ad62131a" providerId="ADAL" clId="{B709F032-706B-41DC-8082-958373040021}" dt="2021-07-05T21:05:13.910" v="6996" actId="478"/>
          <ac:picMkLst>
            <pc:docMk/>
            <pc:sldMk cId="4252656355" sldId="266"/>
            <ac:picMk id="23" creationId="{75FC8840-2657-45AF-8F2A-848D9D298581}"/>
          </ac:picMkLst>
        </pc:picChg>
        <pc:picChg chg="add del">
          <ac:chgData name="Sadeka" userId="e14846c7-c5d4-46bc-a5ee-2d31ad62131a" providerId="ADAL" clId="{B709F032-706B-41DC-8082-958373040021}" dt="2021-07-03T23:34:10.327" v="258" actId="26606"/>
          <ac:picMkLst>
            <pc:docMk/>
            <pc:sldMk cId="4252656355" sldId="266"/>
            <ac:picMk id="24" creationId="{8AA17048-7FB7-46CB-B99B-8D9D66ECA5B6}"/>
          </ac:picMkLst>
        </pc:picChg>
        <pc:picChg chg="add del">
          <ac:chgData name="Sadeka" userId="e14846c7-c5d4-46bc-a5ee-2d31ad62131a" providerId="ADAL" clId="{B709F032-706B-41DC-8082-958373040021}" dt="2021-07-05T21:05:17.611" v="6998" actId="22"/>
          <ac:picMkLst>
            <pc:docMk/>
            <pc:sldMk cId="4252656355" sldId="266"/>
            <ac:picMk id="26" creationId="{8CB8628F-625C-4455-801B-EB341F1DAE24}"/>
          </ac:picMkLst>
        </pc:picChg>
        <pc:picChg chg="add del mod">
          <ac:chgData name="Sadeka" userId="e14846c7-c5d4-46bc-a5ee-2d31ad62131a" providerId="ADAL" clId="{B709F032-706B-41DC-8082-958373040021}" dt="2021-07-05T22:33:11.750" v="9207" actId="478"/>
          <ac:picMkLst>
            <pc:docMk/>
            <pc:sldMk cId="4252656355" sldId="266"/>
            <ac:picMk id="29" creationId="{E46044F2-C5C3-4A95-8008-4596597AEBC4}"/>
          </ac:picMkLst>
        </pc:picChg>
        <pc:picChg chg="add mod">
          <ac:chgData name="Sadeka" userId="e14846c7-c5d4-46bc-a5ee-2d31ad62131a" providerId="ADAL" clId="{B709F032-706B-41DC-8082-958373040021}" dt="2021-07-06T15:43:59.559" v="12962" actId="14100"/>
          <ac:picMkLst>
            <pc:docMk/>
            <pc:sldMk cId="4252656355" sldId="266"/>
            <ac:picMk id="31" creationId="{22E50027-E1B8-4DF7-8603-6F4F794D9811}"/>
          </ac:picMkLst>
        </pc:picChg>
        <pc:picChg chg="add del">
          <ac:chgData name="Sadeka" userId="e14846c7-c5d4-46bc-a5ee-2d31ad62131a" providerId="ADAL" clId="{B709F032-706B-41DC-8082-958373040021}" dt="2021-07-03T23:35:52.407" v="284" actId="26606"/>
          <ac:picMkLst>
            <pc:docMk/>
            <pc:sldMk cId="4252656355" sldId="266"/>
            <ac:picMk id="35" creationId="{BED40652-2041-40A8-BD19-217432266812}"/>
          </ac:picMkLst>
        </pc:picChg>
        <pc:picChg chg="add del">
          <ac:chgData name="Sadeka" userId="e14846c7-c5d4-46bc-a5ee-2d31ad62131a" providerId="ADAL" clId="{B709F032-706B-41DC-8082-958373040021}" dt="2021-07-03T23:35:52.407" v="284" actId="26606"/>
          <ac:picMkLst>
            <pc:docMk/>
            <pc:sldMk cId="4252656355" sldId="266"/>
            <ac:picMk id="36" creationId="{3F9E3962-D4A6-4AE1-88E9-74BCE5EB88F5}"/>
          </ac:picMkLst>
        </pc:picChg>
        <pc:picChg chg="add del">
          <ac:chgData name="Sadeka" userId="e14846c7-c5d4-46bc-a5ee-2d31ad62131a" providerId="ADAL" clId="{B709F032-706B-41DC-8082-958373040021}" dt="2021-07-03T23:35:52.407" v="284" actId="26606"/>
          <ac:picMkLst>
            <pc:docMk/>
            <pc:sldMk cId="4252656355" sldId="266"/>
            <ac:picMk id="38" creationId="{79C71F41-5AA1-428C-A1E3-0BD5A769116D}"/>
          </ac:picMkLst>
        </pc:picChg>
        <pc:picChg chg="add del">
          <ac:chgData name="Sadeka" userId="e14846c7-c5d4-46bc-a5ee-2d31ad62131a" providerId="ADAL" clId="{B709F032-706B-41DC-8082-958373040021}" dt="2021-07-03T23:35:52.407" v="284" actId="26606"/>
          <ac:picMkLst>
            <pc:docMk/>
            <pc:sldMk cId="4252656355" sldId="266"/>
            <ac:picMk id="39" creationId="{8AA17048-7FB7-46CB-B99B-8D9D66ECA5B6}"/>
          </ac:picMkLst>
        </pc:picChg>
        <pc:picChg chg="add del mod">
          <ac:chgData name="Sadeka" userId="e14846c7-c5d4-46bc-a5ee-2d31ad62131a" providerId="ADAL" clId="{B709F032-706B-41DC-8082-958373040021}" dt="2021-07-06T11:04:03.522" v="11173"/>
          <ac:picMkLst>
            <pc:docMk/>
            <pc:sldMk cId="4252656355" sldId="266"/>
            <ac:picMk id="3074" creationId="{79179301-5D55-4C8D-B9BB-CC5E6D7F5430}"/>
          </ac:picMkLst>
        </pc:picChg>
        <pc:picChg chg="add del">
          <ac:chgData name="Sadeka" userId="e14846c7-c5d4-46bc-a5ee-2d31ad62131a" providerId="ADAL" clId="{B709F032-706B-41DC-8082-958373040021}" dt="2021-07-06T11:23:04.384" v="11708" actId="478"/>
          <ac:picMkLst>
            <pc:docMk/>
            <pc:sldMk cId="4252656355" sldId="266"/>
            <ac:picMk id="3076" creationId="{12B5C458-E85D-4B3C-938C-BD2EE64AFDE7}"/>
          </ac:picMkLst>
        </pc:picChg>
        <pc:picChg chg="add mod">
          <ac:chgData name="Sadeka" userId="e14846c7-c5d4-46bc-a5ee-2d31ad62131a" providerId="ADAL" clId="{B709F032-706B-41DC-8082-958373040021}" dt="2021-07-06T13:22:59.716" v="12343" actId="14100"/>
          <ac:picMkLst>
            <pc:docMk/>
            <pc:sldMk cId="4252656355" sldId="266"/>
            <ac:picMk id="3078" creationId="{D45BDCF4-18BA-4F11-BE69-7C8102D45AC9}"/>
          </ac:picMkLst>
        </pc:picChg>
      </pc:sldChg>
      <pc:sldChg chg="addSp delSp modSp mod delAnim delDesignElem">
        <pc:chgData name="Sadeka" userId="e14846c7-c5d4-46bc-a5ee-2d31ad62131a" providerId="ADAL" clId="{B709F032-706B-41DC-8082-958373040021}" dt="2021-07-07T21:22:08.306" v="19062" actId="313"/>
        <pc:sldMkLst>
          <pc:docMk/>
          <pc:sldMk cId="1320426654" sldId="267"/>
        </pc:sldMkLst>
        <pc:spChg chg="del mod">
          <ac:chgData name="Sadeka" userId="e14846c7-c5d4-46bc-a5ee-2d31ad62131a" providerId="ADAL" clId="{B709F032-706B-41DC-8082-958373040021}" dt="2021-07-05T15:54:13.530" v="6372" actId="478"/>
          <ac:spMkLst>
            <pc:docMk/>
            <pc:sldMk cId="1320426654" sldId="267"/>
            <ac:spMk id="2" creationId="{FE060FE3-B210-4A3F-B3B1-C6B41C002479}"/>
          </ac:spMkLst>
        </pc:spChg>
        <pc:spChg chg="add del mod">
          <ac:chgData name="Sadeka" userId="e14846c7-c5d4-46bc-a5ee-2d31ad62131a" providerId="ADAL" clId="{B709F032-706B-41DC-8082-958373040021}" dt="2021-07-05T15:56:10.985" v="6389" actId="478"/>
          <ac:spMkLst>
            <pc:docMk/>
            <pc:sldMk cId="1320426654" sldId="267"/>
            <ac:spMk id="4" creationId="{FB0A7759-1ED7-42FA-9ED4-8814B222F229}"/>
          </ac:spMkLst>
        </pc:spChg>
        <pc:spChg chg="add del mod">
          <ac:chgData name="Sadeka" userId="e14846c7-c5d4-46bc-a5ee-2d31ad62131a" providerId="ADAL" clId="{B709F032-706B-41DC-8082-958373040021}" dt="2021-07-05T15:55:53.692" v="6386" actId="11529"/>
          <ac:spMkLst>
            <pc:docMk/>
            <pc:sldMk cId="1320426654" sldId="267"/>
            <ac:spMk id="5" creationId="{B377CF74-634A-4A13-9E60-E3D45AE0F798}"/>
          </ac:spMkLst>
        </pc:spChg>
        <pc:spChg chg="add mod">
          <ac:chgData name="Sadeka" userId="e14846c7-c5d4-46bc-a5ee-2d31ad62131a" providerId="ADAL" clId="{B709F032-706B-41DC-8082-958373040021}" dt="2021-07-07T21:22:08.306" v="19062" actId="313"/>
          <ac:spMkLst>
            <pc:docMk/>
            <pc:sldMk cId="1320426654" sldId="267"/>
            <ac:spMk id="6" creationId="{DB642DDE-8F16-4CFC-97D4-DD802DA8623F}"/>
          </ac:spMkLst>
        </pc:spChg>
        <pc:spChg chg="add del">
          <ac:chgData name="Sadeka" userId="e14846c7-c5d4-46bc-a5ee-2d31ad62131a" providerId="ADAL" clId="{B709F032-706B-41DC-8082-958373040021}" dt="2021-07-05T15:29:05.995" v="6104"/>
          <ac:spMkLst>
            <pc:docMk/>
            <pc:sldMk cId="1320426654" sldId="267"/>
            <ac:spMk id="43" creationId="{6BAB8189-D27D-423E-B154-5E4DFD3F5045}"/>
          </ac:spMkLst>
        </pc:spChg>
        <pc:spChg chg="add del">
          <ac:chgData name="Sadeka" userId="e14846c7-c5d4-46bc-a5ee-2d31ad62131a" providerId="ADAL" clId="{B709F032-706B-41DC-8082-958373040021}" dt="2021-07-05T15:29:05.995" v="6104"/>
          <ac:spMkLst>
            <pc:docMk/>
            <pc:sldMk cId="1320426654" sldId="267"/>
            <ac:spMk id="48" creationId="{7DD20243-46C6-46E5-A705-B67ADDC8886B}"/>
          </ac:spMkLst>
        </pc:spChg>
        <pc:spChg chg="add del">
          <ac:chgData name="Sadeka" userId="e14846c7-c5d4-46bc-a5ee-2d31ad62131a" providerId="ADAL" clId="{B709F032-706B-41DC-8082-958373040021}" dt="2021-07-05T15:29:05.995" v="6104"/>
          <ac:spMkLst>
            <pc:docMk/>
            <pc:sldMk cId="1320426654" sldId="267"/>
            <ac:spMk id="49" creationId="{2B731151-418C-4F0C-BFEC-3E68137FF0E5}"/>
          </ac:spMkLst>
        </pc:spChg>
        <pc:spChg chg="add del">
          <ac:chgData name="Sadeka" userId="e14846c7-c5d4-46bc-a5ee-2d31ad62131a" providerId="ADAL" clId="{B709F032-706B-41DC-8082-958373040021}" dt="2021-07-05T15:29:05.995" v="6104"/>
          <ac:spMkLst>
            <pc:docMk/>
            <pc:sldMk cId="1320426654" sldId="267"/>
            <ac:spMk id="50" creationId="{41D25EAF-C5BE-4B57-A0E1-BA35B7C83F54}"/>
          </ac:spMkLst>
        </pc:spChg>
        <pc:picChg chg="add del">
          <ac:chgData name="Sadeka" userId="e14846c7-c5d4-46bc-a5ee-2d31ad62131a" providerId="ADAL" clId="{B709F032-706B-41DC-8082-958373040021}" dt="2021-07-05T21:06:06.941" v="7001" actId="22"/>
          <ac:picMkLst>
            <pc:docMk/>
            <pc:sldMk cId="1320426654" sldId="267"/>
            <ac:picMk id="8" creationId="{F3518D70-89CC-4CF6-AD4A-9D8EEECB80BD}"/>
          </ac:picMkLst>
        </pc:picChg>
        <pc:picChg chg="add del">
          <ac:chgData name="Sadeka" userId="e14846c7-c5d4-46bc-a5ee-2d31ad62131a" providerId="ADAL" clId="{B709F032-706B-41DC-8082-958373040021}" dt="2021-07-05T15:29:05.995" v="6104"/>
          <ac:picMkLst>
            <pc:docMk/>
            <pc:sldMk cId="1320426654" sldId="267"/>
            <ac:picMk id="39" creationId="{2753EF2A-E126-4B21-AC3D-7BF4258F6DFF}"/>
          </ac:picMkLst>
        </pc:picChg>
        <pc:picChg chg="add del">
          <ac:chgData name="Sadeka" userId="e14846c7-c5d4-46bc-a5ee-2d31ad62131a" providerId="ADAL" clId="{B709F032-706B-41DC-8082-958373040021}" dt="2021-07-05T15:29:05.995" v="6104"/>
          <ac:picMkLst>
            <pc:docMk/>
            <pc:sldMk cId="1320426654" sldId="267"/>
            <ac:picMk id="41" creationId="{3BBC4FB4-19BD-4626-A293-D8411F0E28CC}"/>
          </ac:picMkLst>
        </pc:picChg>
        <pc:picChg chg="add del">
          <ac:chgData name="Sadeka" userId="e14846c7-c5d4-46bc-a5ee-2d31ad62131a" providerId="ADAL" clId="{B709F032-706B-41DC-8082-958373040021}" dt="2021-07-05T15:29:05.995" v="6104"/>
          <ac:picMkLst>
            <pc:docMk/>
            <pc:sldMk cId="1320426654" sldId="267"/>
            <ac:picMk id="45" creationId="{3122E102-9E03-43D3-B783-795507F4D189}"/>
          </ac:picMkLst>
        </pc:picChg>
        <pc:picChg chg="add del">
          <ac:chgData name="Sadeka" userId="e14846c7-c5d4-46bc-a5ee-2d31ad62131a" providerId="ADAL" clId="{B709F032-706B-41DC-8082-958373040021}" dt="2021-07-05T15:29:05.995" v="6104"/>
          <ac:picMkLst>
            <pc:docMk/>
            <pc:sldMk cId="1320426654" sldId="267"/>
            <ac:picMk id="47" creationId="{6AF0C8C1-0967-4B1A-9850-8B4AF2F3F3AC}"/>
          </ac:picMkLst>
        </pc:picChg>
      </pc:sldChg>
      <pc:sldChg chg="addSp delSp modSp del mod setBg setClrOvrMap">
        <pc:chgData name="Sadeka" userId="e14846c7-c5d4-46bc-a5ee-2d31ad62131a" providerId="ADAL" clId="{B709F032-706B-41DC-8082-958373040021}" dt="2021-07-05T23:20:47.940" v="9795" actId="47"/>
        <pc:sldMkLst>
          <pc:docMk/>
          <pc:sldMk cId="97119296" sldId="268"/>
        </pc:sldMkLst>
        <pc:spChg chg="del mod">
          <ac:chgData name="Sadeka" userId="e14846c7-c5d4-46bc-a5ee-2d31ad62131a" providerId="ADAL" clId="{B709F032-706B-41DC-8082-958373040021}" dt="2021-07-05T22:28:57.580" v="9190" actId="478"/>
          <ac:spMkLst>
            <pc:docMk/>
            <pc:sldMk cId="97119296" sldId="268"/>
            <ac:spMk id="2" creationId="{DAF9BFC3-7421-451C-A4F0-208DBA3FF562}"/>
          </ac:spMkLst>
        </pc:spChg>
        <pc:spChg chg="add del">
          <ac:chgData name="Sadeka" userId="e14846c7-c5d4-46bc-a5ee-2d31ad62131a" providerId="ADAL" clId="{B709F032-706B-41DC-8082-958373040021}" dt="2021-07-03T21:47:50.199" v="2" actId="22"/>
          <ac:spMkLst>
            <pc:docMk/>
            <pc:sldMk cId="97119296" sldId="268"/>
            <ac:spMk id="4" creationId="{9E0A38B6-85C5-4ACF-AA35-42AEEE0A1D92}"/>
          </ac:spMkLst>
        </pc:spChg>
        <pc:spChg chg="add del">
          <ac:chgData name="Sadeka" userId="e14846c7-c5d4-46bc-a5ee-2d31ad62131a" providerId="ADAL" clId="{B709F032-706B-41DC-8082-958373040021}" dt="2021-07-05T22:28:54.874" v="9189"/>
          <ac:spMkLst>
            <pc:docMk/>
            <pc:sldMk cId="97119296" sldId="268"/>
            <ac:spMk id="4" creationId="{EA672A63-6F8D-43D9-880B-56F544DAF5B5}"/>
          </ac:spMkLst>
        </pc:spChg>
        <pc:spChg chg="add del">
          <ac:chgData name="Sadeka" userId="e14846c7-c5d4-46bc-a5ee-2d31ad62131a" providerId="ADAL" clId="{B709F032-706B-41DC-8082-958373040021}" dt="2021-07-05T22:28:54.874" v="9189"/>
          <ac:spMkLst>
            <pc:docMk/>
            <pc:sldMk cId="97119296" sldId="268"/>
            <ac:spMk id="5" creationId="{6A3185A1-1375-4E74-97FF-8A2645995F83}"/>
          </ac:spMkLst>
        </pc:spChg>
        <pc:spChg chg="add del">
          <ac:chgData name="Sadeka" userId="e14846c7-c5d4-46bc-a5ee-2d31ad62131a" providerId="ADAL" clId="{B709F032-706B-41DC-8082-958373040021}" dt="2021-07-05T22:28:54.874" v="9189"/>
          <ac:spMkLst>
            <pc:docMk/>
            <pc:sldMk cId="97119296" sldId="268"/>
            <ac:spMk id="6" creationId="{C2AF0788-EB26-4A61-BD98-76DBE2882426}"/>
          </ac:spMkLst>
        </pc:spChg>
        <pc:spChg chg="add del">
          <ac:chgData name="Sadeka" userId="e14846c7-c5d4-46bc-a5ee-2d31ad62131a" providerId="ADAL" clId="{B709F032-706B-41DC-8082-958373040021}" dt="2021-07-05T22:28:54.874" v="9189"/>
          <ac:spMkLst>
            <pc:docMk/>
            <pc:sldMk cId="97119296" sldId="268"/>
            <ac:spMk id="8" creationId="{701F5F40-E0B5-4802-8869-C2024005B321}"/>
          </ac:spMkLst>
        </pc:spChg>
        <pc:spChg chg="add del">
          <ac:chgData name="Sadeka" userId="e14846c7-c5d4-46bc-a5ee-2d31ad62131a" providerId="ADAL" clId="{B709F032-706B-41DC-8082-958373040021}" dt="2021-07-05T22:28:54.874" v="9189"/>
          <ac:spMkLst>
            <pc:docMk/>
            <pc:sldMk cId="97119296" sldId="268"/>
            <ac:spMk id="10" creationId="{BA0917E6-5083-4D14-953F-77A4F5E4D5D7}"/>
          </ac:spMkLst>
        </pc:spChg>
        <pc:spChg chg="add del">
          <ac:chgData name="Sadeka" userId="e14846c7-c5d4-46bc-a5ee-2d31ad62131a" providerId="ADAL" clId="{B709F032-706B-41DC-8082-958373040021}" dt="2021-07-05T15:42:13.843" v="6320" actId="26606"/>
          <ac:spMkLst>
            <pc:docMk/>
            <pc:sldMk cId="97119296" sldId="268"/>
            <ac:spMk id="11" creationId="{6BAB8189-D27D-423E-B154-5E4DFD3F5045}"/>
          </ac:spMkLst>
        </pc:spChg>
        <pc:spChg chg="add del">
          <ac:chgData name="Sadeka" userId="e14846c7-c5d4-46bc-a5ee-2d31ad62131a" providerId="ADAL" clId="{B709F032-706B-41DC-8082-958373040021}" dt="2021-07-05T22:28:54.874" v="9189"/>
          <ac:spMkLst>
            <pc:docMk/>
            <pc:sldMk cId="97119296" sldId="268"/>
            <ac:spMk id="12" creationId="{749AB379-55CE-4103-9480-3151F462FF03}"/>
          </ac:spMkLst>
        </pc:spChg>
        <pc:spChg chg="add del">
          <ac:chgData name="Sadeka" userId="e14846c7-c5d4-46bc-a5ee-2d31ad62131a" providerId="ADAL" clId="{B709F032-706B-41DC-8082-958373040021}" dt="2021-07-05T22:27:48.220" v="9187" actId="22"/>
          <ac:spMkLst>
            <pc:docMk/>
            <pc:sldMk cId="97119296" sldId="268"/>
            <ac:spMk id="14" creationId="{BF4BB9F5-4FDB-41A3-8C2F-D6BE9D55AAE9}"/>
          </ac:spMkLst>
        </pc:spChg>
        <pc:spChg chg="add del">
          <ac:chgData name="Sadeka" userId="e14846c7-c5d4-46bc-a5ee-2d31ad62131a" providerId="ADAL" clId="{B709F032-706B-41DC-8082-958373040021}" dt="2021-07-05T22:28:54.874" v="9189"/>
          <ac:spMkLst>
            <pc:docMk/>
            <pc:sldMk cId="97119296" sldId="268"/>
            <ac:spMk id="16" creationId="{C103597E-949D-439D-A7E2-1DA7A2A3CA50}"/>
          </ac:spMkLst>
        </pc:spChg>
        <pc:spChg chg="add del">
          <ac:chgData name="Sadeka" userId="e14846c7-c5d4-46bc-a5ee-2d31ad62131a" providerId="ADAL" clId="{B709F032-706B-41DC-8082-958373040021}" dt="2021-07-05T15:42:13.843" v="6320" actId="26606"/>
          <ac:spMkLst>
            <pc:docMk/>
            <pc:sldMk cId="97119296" sldId="268"/>
            <ac:spMk id="17" creationId="{7DD20243-46C6-46E5-A705-B67ADDC8886B}"/>
          </ac:spMkLst>
        </pc:spChg>
        <pc:spChg chg="add del">
          <ac:chgData name="Sadeka" userId="e14846c7-c5d4-46bc-a5ee-2d31ad62131a" providerId="ADAL" clId="{B709F032-706B-41DC-8082-958373040021}" dt="2021-07-05T15:42:13.843" v="6320" actId="26606"/>
          <ac:spMkLst>
            <pc:docMk/>
            <pc:sldMk cId="97119296" sldId="268"/>
            <ac:spMk id="19" creationId="{C28D0172-F2E0-4763-9C35-F022664959D8}"/>
          </ac:spMkLst>
        </pc:spChg>
        <pc:spChg chg="add del">
          <ac:chgData name="Sadeka" userId="e14846c7-c5d4-46bc-a5ee-2d31ad62131a" providerId="ADAL" clId="{B709F032-706B-41DC-8082-958373040021}" dt="2021-07-05T15:42:13.843" v="6320" actId="26606"/>
          <ac:spMkLst>
            <pc:docMk/>
            <pc:sldMk cId="97119296" sldId="268"/>
            <ac:spMk id="21" creationId="{9F2851FB-E841-4509-8A6D-A416376EA380}"/>
          </ac:spMkLst>
        </pc:spChg>
        <pc:spChg chg="add del">
          <ac:chgData name="Sadeka" userId="e14846c7-c5d4-46bc-a5ee-2d31ad62131a" providerId="ADAL" clId="{B709F032-706B-41DC-8082-958373040021}" dt="2021-07-05T15:42:13.843" v="6320" actId="26606"/>
          <ac:spMkLst>
            <pc:docMk/>
            <pc:sldMk cId="97119296" sldId="268"/>
            <ac:spMk id="23" creationId="{DF6FB2B2-CE21-407F-B22E-302DADC2C3D3}"/>
          </ac:spMkLst>
        </pc:spChg>
        <pc:spChg chg="add del">
          <ac:chgData name="Sadeka" userId="e14846c7-c5d4-46bc-a5ee-2d31ad62131a" providerId="ADAL" clId="{B709F032-706B-41DC-8082-958373040021}" dt="2021-07-05T22:28:54.874" v="9189"/>
          <ac:spMkLst>
            <pc:docMk/>
            <pc:sldMk cId="97119296" sldId="268"/>
            <ac:spMk id="27" creationId="{C9B403C9-852F-488E-BDA0-BF74A65DBC8A}"/>
          </ac:spMkLst>
        </pc:spChg>
        <pc:spChg chg="add del">
          <ac:chgData name="Sadeka" userId="e14846c7-c5d4-46bc-a5ee-2d31ad62131a" providerId="ADAL" clId="{B709F032-706B-41DC-8082-958373040021}" dt="2021-07-05T22:28:54.874" v="9189"/>
          <ac:spMkLst>
            <pc:docMk/>
            <pc:sldMk cId="97119296" sldId="268"/>
            <ac:spMk id="28" creationId="{FA5259D3-9C4E-4143-BDBC-07D5093CCCCC}"/>
          </ac:spMkLst>
        </pc:spChg>
        <pc:spChg chg="add del">
          <ac:chgData name="Sadeka" userId="e14846c7-c5d4-46bc-a5ee-2d31ad62131a" providerId="ADAL" clId="{B709F032-706B-41DC-8082-958373040021}" dt="2021-07-05T22:28:54.874" v="9189"/>
          <ac:spMkLst>
            <pc:docMk/>
            <pc:sldMk cId="97119296" sldId="268"/>
            <ac:spMk id="29" creationId="{2B3D2106-E9A9-4CB8-8545-D5B719C2F77F}"/>
          </ac:spMkLst>
        </pc:spChg>
        <pc:spChg chg="add del">
          <ac:chgData name="Sadeka" userId="e14846c7-c5d4-46bc-a5ee-2d31ad62131a" providerId="ADAL" clId="{B709F032-706B-41DC-8082-958373040021}" dt="2021-07-05T22:28:54.874" v="9189"/>
          <ac:spMkLst>
            <pc:docMk/>
            <pc:sldMk cId="97119296" sldId="268"/>
            <ac:spMk id="31" creationId="{78E94157-58F9-45C6-A19C-8C0FC3A9F67E}"/>
          </ac:spMkLst>
        </pc:spChg>
        <pc:spChg chg="add del">
          <ac:chgData name="Sadeka" userId="e14846c7-c5d4-46bc-a5ee-2d31ad62131a" providerId="ADAL" clId="{B709F032-706B-41DC-8082-958373040021}" dt="2021-07-05T22:28:54.874" v="9189"/>
          <ac:spMkLst>
            <pc:docMk/>
            <pc:sldMk cId="97119296" sldId="268"/>
            <ac:spMk id="34" creationId="{3A9B8E85-B981-45B2-ACC0-4D60EC505B9F}"/>
          </ac:spMkLst>
        </pc:spChg>
        <pc:spChg chg="add del">
          <ac:chgData name="Sadeka" userId="e14846c7-c5d4-46bc-a5ee-2d31ad62131a" providerId="ADAL" clId="{B709F032-706B-41DC-8082-958373040021}" dt="2021-07-05T22:28:54.874" v="9189"/>
          <ac:spMkLst>
            <pc:docMk/>
            <pc:sldMk cId="97119296" sldId="268"/>
            <ac:spMk id="35" creationId="{30874182-B8A5-46C6-9FB8-8684729D2F72}"/>
          </ac:spMkLst>
        </pc:spChg>
        <pc:spChg chg="add del">
          <ac:chgData name="Sadeka" userId="e14846c7-c5d4-46bc-a5ee-2d31ad62131a" providerId="ADAL" clId="{B709F032-706B-41DC-8082-958373040021}" dt="2021-07-05T22:28:54.874" v="9189"/>
          <ac:spMkLst>
            <pc:docMk/>
            <pc:sldMk cId="97119296" sldId="268"/>
            <ac:spMk id="36" creationId="{478205E0-375A-4492-937C-D38908189C29}"/>
          </ac:spMkLst>
        </pc:spChg>
        <pc:spChg chg="add del">
          <ac:chgData name="Sadeka" userId="e14846c7-c5d4-46bc-a5ee-2d31ad62131a" providerId="ADAL" clId="{B709F032-706B-41DC-8082-958373040021}" dt="2021-07-05T22:28:54.874" v="9189"/>
          <ac:spMkLst>
            <pc:docMk/>
            <pc:sldMk cId="97119296" sldId="268"/>
            <ac:spMk id="38" creationId="{D7247CD5-6574-4065-976E-9FFB601EC4EC}"/>
          </ac:spMkLst>
        </pc:spChg>
        <pc:spChg chg="add del">
          <ac:chgData name="Sadeka" userId="e14846c7-c5d4-46bc-a5ee-2d31ad62131a" providerId="ADAL" clId="{B709F032-706B-41DC-8082-958373040021}" dt="2021-07-05T22:28:54.874" v="9189"/>
          <ac:spMkLst>
            <pc:docMk/>
            <pc:sldMk cId="97119296" sldId="268"/>
            <ac:spMk id="39" creationId="{849C0518-2195-4532-962F-5C1631D115F1}"/>
          </ac:spMkLst>
        </pc:spChg>
        <pc:spChg chg="add del">
          <ac:chgData name="Sadeka" userId="e14846c7-c5d4-46bc-a5ee-2d31ad62131a" providerId="ADAL" clId="{B709F032-706B-41DC-8082-958373040021}" dt="2021-07-05T22:28:54.874" v="9189"/>
          <ac:spMkLst>
            <pc:docMk/>
            <pc:sldMk cId="97119296" sldId="268"/>
            <ac:spMk id="40" creationId="{E67336C4-8FDC-4268-8B2D-FA4765897262}"/>
          </ac:spMkLst>
        </pc:spChg>
        <pc:spChg chg="add del">
          <ac:chgData name="Sadeka" userId="e14846c7-c5d4-46bc-a5ee-2d31ad62131a" providerId="ADAL" clId="{B709F032-706B-41DC-8082-958373040021}" dt="2021-07-05T22:28:54.874" v="9189"/>
          <ac:spMkLst>
            <pc:docMk/>
            <pc:sldMk cId="97119296" sldId="268"/>
            <ac:spMk id="41" creationId="{11930908-B1DE-4C89-848B-CA424877A9DE}"/>
          </ac:spMkLst>
        </pc:spChg>
        <pc:spChg chg="add del">
          <ac:chgData name="Sadeka" userId="e14846c7-c5d4-46bc-a5ee-2d31ad62131a" providerId="ADAL" clId="{B709F032-706B-41DC-8082-958373040021}" dt="2021-07-05T22:28:54.874" v="9189"/>
          <ac:spMkLst>
            <pc:docMk/>
            <pc:sldMk cId="97119296" sldId="268"/>
            <ac:spMk id="42" creationId="{9475DB51-1956-41D5-A405-2EF76A207594}"/>
          </ac:spMkLst>
        </pc:spChg>
        <pc:spChg chg="add del">
          <ac:chgData name="Sadeka" userId="e14846c7-c5d4-46bc-a5ee-2d31ad62131a" providerId="ADAL" clId="{B709F032-706B-41DC-8082-958373040021}" dt="2021-07-05T22:28:54.874" v="9189"/>
          <ac:spMkLst>
            <pc:docMk/>
            <pc:sldMk cId="97119296" sldId="268"/>
            <ac:spMk id="43" creationId="{7D304C0C-54C8-4843-ABF4-C22771315424}"/>
          </ac:spMkLst>
        </pc:spChg>
        <pc:spChg chg="add del mod">
          <ac:chgData name="Sadeka" userId="e14846c7-c5d4-46bc-a5ee-2d31ad62131a" providerId="ADAL" clId="{B709F032-706B-41DC-8082-958373040021}" dt="2021-07-05T22:28:59.980" v="9191" actId="478"/>
          <ac:spMkLst>
            <pc:docMk/>
            <pc:sldMk cId="97119296" sldId="268"/>
            <ac:spMk id="45" creationId="{F537B66F-E3FF-44E1-B739-87478FB622EE}"/>
          </ac:spMkLst>
        </pc:spChg>
        <pc:spChg chg="add del mod">
          <ac:chgData name="Sadeka" userId="e14846c7-c5d4-46bc-a5ee-2d31ad62131a" providerId="ADAL" clId="{B709F032-706B-41DC-8082-958373040021}" dt="2021-07-05T22:30:23.114" v="9197" actId="478"/>
          <ac:spMkLst>
            <pc:docMk/>
            <pc:sldMk cId="97119296" sldId="268"/>
            <ac:spMk id="46" creationId="{E8258756-BB41-4854-A97D-B6249355EE08}"/>
          </ac:spMkLst>
        </pc:spChg>
        <pc:spChg chg="add del mod">
          <ac:chgData name="Sadeka" userId="e14846c7-c5d4-46bc-a5ee-2d31ad62131a" providerId="ADAL" clId="{B709F032-706B-41DC-8082-958373040021}" dt="2021-07-05T23:14:46.326" v="9790"/>
          <ac:spMkLst>
            <pc:docMk/>
            <pc:sldMk cId="97119296" sldId="268"/>
            <ac:spMk id="48" creationId="{31F3162D-BCF8-42E3-9D4E-620DBEEDA09C}"/>
          </ac:spMkLst>
        </pc:spChg>
        <pc:spChg chg="add del mod">
          <ac:chgData name="Sadeka" userId="e14846c7-c5d4-46bc-a5ee-2d31ad62131a" providerId="ADAL" clId="{B709F032-706B-41DC-8082-958373040021}" dt="2021-07-05T23:14:46.326" v="9790"/>
          <ac:spMkLst>
            <pc:docMk/>
            <pc:sldMk cId="97119296" sldId="268"/>
            <ac:spMk id="49" creationId="{5F29A64E-62EB-4A41-BC0E-CD31E8379EE8}"/>
          </ac:spMkLst>
        </pc:spChg>
        <pc:spChg chg="add del mod">
          <ac:chgData name="Sadeka" userId="e14846c7-c5d4-46bc-a5ee-2d31ad62131a" providerId="ADAL" clId="{B709F032-706B-41DC-8082-958373040021}" dt="2021-07-05T23:14:46.326" v="9790"/>
          <ac:spMkLst>
            <pc:docMk/>
            <pc:sldMk cId="97119296" sldId="268"/>
            <ac:spMk id="50" creationId="{7A0B5284-F511-4F88-B41C-4086B72CAE85}"/>
          </ac:spMkLst>
        </pc:spChg>
        <pc:spChg chg="add del mod">
          <ac:chgData name="Sadeka" userId="e14846c7-c5d4-46bc-a5ee-2d31ad62131a" providerId="ADAL" clId="{B709F032-706B-41DC-8082-958373040021}" dt="2021-07-05T23:14:46.326" v="9790"/>
          <ac:spMkLst>
            <pc:docMk/>
            <pc:sldMk cId="97119296" sldId="268"/>
            <ac:spMk id="51" creationId="{C46613B4-7944-4E78-907D-AB3B49E31DC5}"/>
          </ac:spMkLst>
        </pc:spChg>
        <pc:spChg chg="add del mod">
          <ac:chgData name="Sadeka" userId="e14846c7-c5d4-46bc-a5ee-2d31ad62131a" providerId="ADAL" clId="{B709F032-706B-41DC-8082-958373040021}" dt="2021-07-05T23:14:46.326" v="9790"/>
          <ac:spMkLst>
            <pc:docMk/>
            <pc:sldMk cId="97119296" sldId="268"/>
            <ac:spMk id="52" creationId="{1186768C-1F0D-4B6A-A737-BBEE4CC7BB06}"/>
          </ac:spMkLst>
        </pc:spChg>
        <pc:spChg chg="add del mod">
          <ac:chgData name="Sadeka" userId="e14846c7-c5d4-46bc-a5ee-2d31ad62131a" providerId="ADAL" clId="{B709F032-706B-41DC-8082-958373040021}" dt="2021-07-05T23:14:46.326" v="9790"/>
          <ac:spMkLst>
            <pc:docMk/>
            <pc:sldMk cId="97119296" sldId="268"/>
            <ac:spMk id="55" creationId="{5137ACD4-C952-47FD-8AD6-8CE10B79C5F8}"/>
          </ac:spMkLst>
        </pc:spChg>
        <pc:spChg chg="add del mod">
          <ac:chgData name="Sadeka" userId="e14846c7-c5d4-46bc-a5ee-2d31ad62131a" providerId="ADAL" clId="{B709F032-706B-41DC-8082-958373040021}" dt="2021-07-05T23:14:46.326" v="9790"/>
          <ac:spMkLst>
            <pc:docMk/>
            <pc:sldMk cId="97119296" sldId="268"/>
            <ac:spMk id="57" creationId="{1257AA76-B858-41D1-A563-AAD1A0FE0E33}"/>
          </ac:spMkLst>
        </pc:spChg>
        <pc:spChg chg="add del mod">
          <ac:chgData name="Sadeka" userId="e14846c7-c5d4-46bc-a5ee-2d31ad62131a" providerId="ADAL" clId="{B709F032-706B-41DC-8082-958373040021}" dt="2021-07-05T23:14:46.326" v="9790"/>
          <ac:spMkLst>
            <pc:docMk/>
            <pc:sldMk cId="97119296" sldId="268"/>
            <ac:spMk id="58" creationId="{E5CF513E-F38B-48DB-9710-468D41263BE0}"/>
          </ac:spMkLst>
        </pc:spChg>
        <pc:spChg chg="add del mod">
          <ac:chgData name="Sadeka" userId="e14846c7-c5d4-46bc-a5ee-2d31ad62131a" providerId="ADAL" clId="{B709F032-706B-41DC-8082-958373040021}" dt="2021-07-05T23:14:46.326" v="9790"/>
          <ac:spMkLst>
            <pc:docMk/>
            <pc:sldMk cId="97119296" sldId="268"/>
            <ac:spMk id="61" creationId="{450A5FE0-DD22-460B-8A62-3913C4107A15}"/>
          </ac:spMkLst>
        </pc:spChg>
        <pc:spChg chg="add del mod">
          <ac:chgData name="Sadeka" userId="e14846c7-c5d4-46bc-a5ee-2d31ad62131a" providerId="ADAL" clId="{B709F032-706B-41DC-8082-958373040021}" dt="2021-07-05T23:14:46.326" v="9790"/>
          <ac:spMkLst>
            <pc:docMk/>
            <pc:sldMk cId="97119296" sldId="268"/>
            <ac:spMk id="63" creationId="{A88E9479-CD2B-4DA4-9484-A146ED13529B}"/>
          </ac:spMkLst>
        </pc:spChg>
        <pc:spChg chg="add del mod">
          <ac:chgData name="Sadeka" userId="e14846c7-c5d4-46bc-a5ee-2d31ad62131a" providerId="ADAL" clId="{B709F032-706B-41DC-8082-958373040021}" dt="2021-07-05T23:14:46.326" v="9790"/>
          <ac:spMkLst>
            <pc:docMk/>
            <pc:sldMk cId="97119296" sldId="268"/>
            <ac:spMk id="64" creationId="{B45197A8-8DE4-49D4-B13C-D8B895F25AFD}"/>
          </ac:spMkLst>
        </pc:spChg>
        <pc:spChg chg="add del mod">
          <ac:chgData name="Sadeka" userId="e14846c7-c5d4-46bc-a5ee-2d31ad62131a" providerId="ADAL" clId="{B709F032-706B-41DC-8082-958373040021}" dt="2021-07-05T23:14:46.326" v="9790"/>
          <ac:spMkLst>
            <pc:docMk/>
            <pc:sldMk cId="97119296" sldId="268"/>
            <ac:spMk id="65" creationId="{085036B5-B214-4A5E-957C-D698028D1E44}"/>
          </ac:spMkLst>
        </pc:spChg>
        <pc:spChg chg="add del mod">
          <ac:chgData name="Sadeka" userId="e14846c7-c5d4-46bc-a5ee-2d31ad62131a" providerId="ADAL" clId="{B709F032-706B-41DC-8082-958373040021}" dt="2021-07-05T23:14:46.326" v="9790"/>
          <ac:spMkLst>
            <pc:docMk/>
            <pc:sldMk cId="97119296" sldId="268"/>
            <ac:spMk id="67" creationId="{B506AF05-8503-4542-8BC4-39856C20385C}"/>
          </ac:spMkLst>
        </pc:spChg>
        <pc:spChg chg="add del mod">
          <ac:chgData name="Sadeka" userId="e14846c7-c5d4-46bc-a5ee-2d31ad62131a" providerId="ADAL" clId="{B709F032-706B-41DC-8082-958373040021}" dt="2021-07-05T23:14:46.326" v="9790"/>
          <ac:spMkLst>
            <pc:docMk/>
            <pc:sldMk cId="97119296" sldId="268"/>
            <ac:spMk id="70" creationId="{F27614C1-74A5-48AA-B318-6812DDD47EBE}"/>
          </ac:spMkLst>
        </pc:spChg>
        <pc:spChg chg="add del mod">
          <ac:chgData name="Sadeka" userId="e14846c7-c5d4-46bc-a5ee-2d31ad62131a" providerId="ADAL" clId="{B709F032-706B-41DC-8082-958373040021}" dt="2021-07-05T23:14:46.326" v="9790"/>
          <ac:spMkLst>
            <pc:docMk/>
            <pc:sldMk cId="97119296" sldId="268"/>
            <ac:spMk id="71" creationId="{E6B167B7-A314-43CA-A8B7-740567252D51}"/>
          </ac:spMkLst>
        </pc:spChg>
        <pc:spChg chg="add del mod">
          <ac:chgData name="Sadeka" userId="e14846c7-c5d4-46bc-a5ee-2d31ad62131a" providerId="ADAL" clId="{B709F032-706B-41DC-8082-958373040021}" dt="2021-07-05T23:14:46.326" v="9790"/>
          <ac:spMkLst>
            <pc:docMk/>
            <pc:sldMk cId="97119296" sldId="268"/>
            <ac:spMk id="72" creationId="{CE03787D-99B6-44A8-AB72-C8140D211A91}"/>
          </ac:spMkLst>
        </pc:spChg>
        <pc:spChg chg="add del mod">
          <ac:chgData name="Sadeka" userId="e14846c7-c5d4-46bc-a5ee-2d31ad62131a" providerId="ADAL" clId="{B709F032-706B-41DC-8082-958373040021}" dt="2021-07-05T23:14:46.326" v="9790"/>
          <ac:spMkLst>
            <pc:docMk/>
            <pc:sldMk cId="97119296" sldId="268"/>
            <ac:spMk id="74" creationId="{93DA147D-A41D-436C-86D1-6785BEA91462}"/>
          </ac:spMkLst>
        </pc:spChg>
        <pc:spChg chg="add del mod">
          <ac:chgData name="Sadeka" userId="e14846c7-c5d4-46bc-a5ee-2d31ad62131a" providerId="ADAL" clId="{B709F032-706B-41DC-8082-958373040021}" dt="2021-07-05T23:14:46.326" v="9790"/>
          <ac:spMkLst>
            <pc:docMk/>
            <pc:sldMk cId="97119296" sldId="268"/>
            <ac:spMk id="75" creationId="{68A7C508-A549-4924-B90F-1173FC7FA85E}"/>
          </ac:spMkLst>
        </pc:spChg>
        <pc:spChg chg="add del mod">
          <ac:chgData name="Sadeka" userId="e14846c7-c5d4-46bc-a5ee-2d31ad62131a" providerId="ADAL" clId="{B709F032-706B-41DC-8082-958373040021}" dt="2021-07-05T23:14:46.326" v="9790"/>
          <ac:spMkLst>
            <pc:docMk/>
            <pc:sldMk cId="97119296" sldId="268"/>
            <ac:spMk id="76" creationId="{572E8492-C567-44CE-BA5B-41E1E4330ECA}"/>
          </ac:spMkLst>
        </pc:spChg>
        <pc:spChg chg="add del mod">
          <ac:chgData name="Sadeka" userId="e14846c7-c5d4-46bc-a5ee-2d31ad62131a" providerId="ADAL" clId="{B709F032-706B-41DC-8082-958373040021}" dt="2021-07-05T23:14:46.326" v="9790"/>
          <ac:spMkLst>
            <pc:docMk/>
            <pc:sldMk cId="97119296" sldId="268"/>
            <ac:spMk id="77" creationId="{A7CFC7AE-0241-4D5F-B871-A5DD131C6E56}"/>
          </ac:spMkLst>
        </pc:spChg>
        <pc:spChg chg="add mod">
          <ac:chgData name="Sadeka" userId="e14846c7-c5d4-46bc-a5ee-2d31ad62131a" providerId="ADAL" clId="{B709F032-706B-41DC-8082-958373040021}" dt="2021-07-05T23:18:18.759" v="9792" actId="14100"/>
          <ac:spMkLst>
            <pc:docMk/>
            <pc:sldMk cId="97119296" sldId="268"/>
            <ac:spMk id="88" creationId="{1D86E231-05E0-4FF9-9DEB-AE4B49FFA4CB}"/>
          </ac:spMkLst>
        </pc:spChg>
        <pc:picChg chg="add del">
          <ac:chgData name="Sadeka" userId="e14846c7-c5d4-46bc-a5ee-2d31ad62131a" providerId="ADAL" clId="{B709F032-706B-41DC-8082-958373040021}" dt="2021-07-03T21:48:06.369" v="4"/>
          <ac:picMkLst>
            <pc:docMk/>
            <pc:sldMk cId="97119296" sldId="268"/>
            <ac:picMk id="5" creationId="{DD72845E-34FC-41BE-9D5F-1C2142371D58}"/>
          </ac:picMkLst>
        </pc:picChg>
        <pc:picChg chg="add del">
          <ac:chgData name="Sadeka" userId="e14846c7-c5d4-46bc-a5ee-2d31ad62131a" providerId="ADAL" clId="{B709F032-706B-41DC-8082-958373040021}" dt="2021-07-05T15:42:13.843" v="6320" actId="26606"/>
          <ac:picMkLst>
            <pc:docMk/>
            <pc:sldMk cId="97119296" sldId="268"/>
            <ac:picMk id="7" creationId="{2753EF2A-E126-4B21-AC3D-7BF4258F6DFF}"/>
          </ac:picMkLst>
        </pc:picChg>
        <pc:picChg chg="add del">
          <ac:chgData name="Sadeka" userId="e14846c7-c5d4-46bc-a5ee-2d31ad62131a" providerId="ADAL" clId="{B709F032-706B-41DC-8082-958373040021}" dt="2021-07-05T15:42:13.843" v="6320" actId="26606"/>
          <ac:picMkLst>
            <pc:docMk/>
            <pc:sldMk cId="97119296" sldId="268"/>
            <ac:picMk id="9" creationId="{3BBC4FB4-19BD-4626-A293-D8411F0E28CC}"/>
          </ac:picMkLst>
        </pc:picChg>
        <pc:picChg chg="add del">
          <ac:chgData name="Sadeka" userId="e14846c7-c5d4-46bc-a5ee-2d31ad62131a" providerId="ADAL" clId="{B709F032-706B-41DC-8082-958373040021}" dt="2021-07-05T15:42:13.843" v="6320" actId="26606"/>
          <ac:picMkLst>
            <pc:docMk/>
            <pc:sldMk cId="97119296" sldId="268"/>
            <ac:picMk id="13" creationId="{3122E102-9E03-43D3-B783-795507F4D189}"/>
          </ac:picMkLst>
        </pc:picChg>
        <pc:picChg chg="add del">
          <ac:chgData name="Sadeka" userId="e14846c7-c5d4-46bc-a5ee-2d31ad62131a" providerId="ADAL" clId="{B709F032-706B-41DC-8082-958373040021}" dt="2021-07-05T15:42:13.843" v="6320" actId="26606"/>
          <ac:picMkLst>
            <pc:docMk/>
            <pc:sldMk cId="97119296" sldId="268"/>
            <ac:picMk id="15" creationId="{6AF0C8C1-0967-4B1A-9850-8B4AF2F3F3AC}"/>
          </ac:picMkLst>
        </pc:picChg>
        <pc:picChg chg="add">
          <ac:chgData name="Sadeka" userId="e14846c7-c5d4-46bc-a5ee-2d31ad62131a" providerId="ADAL" clId="{B709F032-706B-41DC-8082-958373040021}" dt="2021-07-05T22:30:10.594" v="9196"/>
          <ac:picMkLst>
            <pc:docMk/>
            <pc:sldMk cId="97119296" sldId="268"/>
            <ac:picMk id="47" creationId="{F2B39514-79B1-4CBE-8883-20A38C7B2DD5}"/>
          </ac:picMkLst>
        </pc:picChg>
        <pc:picChg chg="add del">
          <ac:chgData name="Sadeka" userId="e14846c7-c5d4-46bc-a5ee-2d31ad62131a" providerId="ADAL" clId="{B709F032-706B-41DC-8082-958373040021}" dt="2021-07-05T22:28:54.874" v="9189"/>
          <ac:picMkLst>
            <pc:docMk/>
            <pc:sldMk cId="97119296" sldId="268"/>
            <ac:picMk id="2052" creationId="{C2CB96F6-98C1-423F-B080-EBD64C0A1827}"/>
          </ac:picMkLst>
        </pc:picChg>
        <pc:picChg chg="add del">
          <ac:chgData name="Sadeka" userId="e14846c7-c5d4-46bc-a5ee-2d31ad62131a" providerId="ADAL" clId="{B709F032-706B-41DC-8082-958373040021}" dt="2021-07-05T22:28:54.874" v="9189"/>
          <ac:picMkLst>
            <pc:docMk/>
            <pc:sldMk cId="97119296" sldId="268"/>
            <ac:picMk id="2065" creationId="{EF4EE19A-EE1E-4E45-A528-19BF33BDBD86}"/>
          </ac:picMkLst>
        </pc:picChg>
        <pc:picChg chg="add del mod">
          <ac:chgData name="Sadeka" userId="e14846c7-c5d4-46bc-a5ee-2d31ad62131a" providerId="ADAL" clId="{B709F032-706B-41DC-8082-958373040021}" dt="2021-07-05T23:14:46.326" v="9790"/>
          <ac:picMkLst>
            <pc:docMk/>
            <pc:sldMk cId="97119296" sldId="268"/>
            <ac:picMk id="2095" creationId="{AFA0FCAB-C9EA-40B8-AB91-14C179254F31}"/>
          </ac:picMkLst>
        </pc:picChg>
        <pc:picChg chg="add del mod">
          <ac:chgData name="Sadeka" userId="e14846c7-c5d4-46bc-a5ee-2d31ad62131a" providerId="ADAL" clId="{B709F032-706B-41DC-8082-958373040021}" dt="2021-07-05T23:14:46.326" v="9790"/>
          <ac:picMkLst>
            <pc:docMk/>
            <pc:sldMk cId="97119296" sldId="268"/>
            <ac:picMk id="2108" creationId="{CE65057E-C741-4C86-A5AD-DDD44109EFCE}"/>
          </ac:picMkLst>
        </pc:picChg>
        <pc:cxnChg chg="add del">
          <ac:chgData name="Sadeka" userId="e14846c7-c5d4-46bc-a5ee-2d31ad62131a" providerId="ADAL" clId="{B709F032-706B-41DC-8082-958373040021}" dt="2021-07-05T22:28:54.874" v="9189"/>
          <ac:cxnSpMkLst>
            <pc:docMk/>
            <pc:sldMk cId="97119296" sldId="268"/>
            <ac:cxnSpMk id="18" creationId="{CB410123-E089-4DAA-98BC-0E99C4C07C5F}"/>
          </ac:cxnSpMkLst>
        </pc:cxnChg>
        <pc:cxnChg chg="add del">
          <ac:chgData name="Sadeka" userId="e14846c7-c5d4-46bc-a5ee-2d31ad62131a" providerId="ADAL" clId="{B709F032-706B-41DC-8082-958373040021}" dt="2021-07-05T22:28:54.874" v="9189"/>
          <ac:cxnSpMkLst>
            <pc:docMk/>
            <pc:sldMk cId="97119296" sldId="268"/>
            <ac:cxnSpMk id="20" creationId="{85B90491-54EA-46CA-9D49-ACF1A8667E9F}"/>
          </ac:cxnSpMkLst>
        </pc:cxnChg>
        <pc:cxnChg chg="add del">
          <ac:chgData name="Sadeka" userId="e14846c7-c5d4-46bc-a5ee-2d31ad62131a" providerId="ADAL" clId="{B709F032-706B-41DC-8082-958373040021}" dt="2021-07-05T22:28:54.874" v="9189"/>
          <ac:cxnSpMkLst>
            <pc:docMk/>
            <pc:sldMk cId="97119296" sldId="268"/>
            <ac:cxnSpMk id="22" creationId="{86CFCBF8-0655-4EC8-B698-323A4BAE1D6B}"/>
          </ac:cxnSpMkLst>
        </pc:cxnChg>
        <pc:cxnChg chg="add del">
          <ac:chgData name="Sadeka" userId="e14846c7-c5d4-46bc-a5ee-2d31ad62131a" providerId="ADAL" clId="{B709F032-706B-41DC-8082-958373040021}" dt="2021-07-05T22:28:54.874" v="9189"/>
          <ac:cxnSpMkLst>
            <pc:docMk/>
            <pc:sldMk cId="97119296" sldId="268"/>
            <ac:cxnSpMk id="24" creationId="{B9F725A7-01B2-453D-AD60-6DF17977B257}"/>
          </ac:cxnSpMkLst>
        </pc:cxnChg>
        <pc:cxnChg chg="add del">
          <ac:chgData name="Sadeka" userId="e14846c7-c5d4-46bc-a5ee-2d31ad62131a" providerId="ADAL" clId="{B709F032-706B-41DC-8082-958373040021}" dt="2021-07-05T22:28:54.874" v="9189"/>
          <ac:cxnSpMkLst>
            <pc:docMk/>
            <pc:sldMk cId="97119296" sldId="268"/>
            <ac:cxnSpMk id="25" creationId="{FBA0F448-6FAB-4DF8-A7FF-8E95C7091F90}"/>
          </ac:cxnSpMkLst>
        </pc:cxnChg>
        <pc:cxnChg chg="add del">
          <ac:chgData name="Sadeka" userId="e14846c7-c5d4-46bc-a5ee-2d31ad62131a" providerId="ADAL" clId="{B709F032-706B-41DC-8082-958373040021}" dt="2021-07-05T22:28:54.874" v="9189"/>
          <ac:cxnSpMkLst>
            <pc:docMk/>
            <pc:sldMk cId="97119296" sldId="268"/>
            <ac:cxnSpMk id="26" creationId="{43749EDB-A26E-492E-B41B-3A894CF8B508}"/>
          </ac:cxnSpMkLst>
        </pc:cxnChg>
        <pc:cxnChg chg="add del">
          <ac:chgData name="Sadeka" userId="e14846c7-c5d4-46bc-a5ee-2d31ad62131a" providerId="ADAL" clId="{B709F032-706B-41DC-8082-958373040021}" dt="2021-07-05T22:28:54.874" v="9189"/>
          <ac:cxnSpMkLst>
            <pc:docMk/>
            <pc:sldMk cId="97119296" sldId="268"/>
            <ac:cxnSpMk id="30" creationId="{C6DC2216-92F2-4E7E-970C-F25A2A79480D}"/>
          </ac:cxnSpMkLst>
        </pc:cxnChg>
        <pc:cxnChg chg="add del">
          <ac:chgData name="Sadeka" userId="e14846c7-c5d4-46bc-a5ee-2d31ad62131a" providerId="ADAL" clId="{B709F032-706B-41DC-8082-958373040021}" dt="2021-07-05T22:28:54.874" v="9189"/>
          <ac:cxnSpMkLst>
            <pc:docMk/>
            <pc:sldMk cId="97119296" sldId="268"/>
            <ac:cxnSpMk id="32" creationId="{B310FE25-DBF6-4E8F-8487-86E4EF46B980}"/>
          </ac:cxnSpMkLst>
        </pc:cxnChg>
        <pc:cxnChg chg="add del">
          <ac:chgData name="Sadeka" userId="e14846c7-c5d4-46bc-a5ee-2d31ad62131a" providerId="ADAL" clId="{B709F032-706B-41DC-8082-958373040021}" dt="2021-07-05T22:28:54.874" v="9189"/>
          <ac:cxnSpMkLst>
            <pc:docMk/>
            <pc:sldMk cId="97119296" sldId="268"/>
            <ac:cxnSpMk id="33" creationId="{F6CC219B-F6D2-4721-A312-6747302D69FB}"/>
          </ac:cxnSpMkLst>
        </pc:cxnChg>
        <pc:cxnChg chg="add del">
          <ac:chgData name="Sadeka" userId="e14846c7-c5d4-46bc-a5ee-2d31ad62131a" providerId="ADAL" clId="{B709F032-706B-41DC-8082-958373040021}" dt="2021-07-05T22:28:54.874" v="9189"/>
          <ac:cxnSpMkLst>
            <pc:docMk/>
            <pc:sldMk cId="97119296" sldId="268"/>
            <ac:cxnSpMk id="37" creationId="{37D90415-7A00-4590-9DA1-EE651365D626}"/>
          </ac:cxnSpMkLst>
        </pc:cxnChg>
        <pc:cxnChg chg="add del mod">
          <ac:chgData name="Sadeka" userId="e14846c7-c5d4-46bc-a5ee-2d31ad62131a" providerId="ADAL" clId="{B709F032-706B-41DC-8082-958373040021}" dt="2021-07-05T23:14:46.326" v="9790"/>
          <ac:cxnSpMkLst>
            <pc:docMk/>
            <pc:sldMk cId="97119296" sldId="268"/>
            <ac:cxnSpMk id="53" creationId="{CB8294E0-DF41-4AE5-A335-13ED6D9D69F4}"/>
          </ac:cxnSpMkLst>
        </pc:cxnChg>
        <pc:cxnChg chg="add del mod">
          <ac:chgData name="Sadeka" userId="e14846c7-c5d4-46bc-a5ee-2d31ad62131a" providerId="ADAL" clId="{B709F032-706B-41DC-8082-958373040021}" dt="2021-07-05T23:14:46.326" v="9790"/>
          <ac:cxnSpMkLst>
            <pc:docMk/>
            <pc:sldMk cId="97119296" sldId="268"/>
            <ac:cxnSpMk id="54" creationId="{B40184B4-42F4-4C85-AA77-B021236671CE}"/>
          </ac:cxnSpMkLst>
        </pc:cxnChg>
        <pc:cxnChg chg="add del mod">
          <ac:chgData name="Sadeka" userId="e14846c7-c5d4-46bc-a5ee-2d31ad62131a" providerId="ADAL" clId="{B709F032-706B-41DC-8082-958373040021}" dt="2021-07-05T23:14:46.326" v="9790"/>
          <ac:cxnSpMkLst>
            <pc:docMk/>
            <pc:sldMk cId="97119296" sldId="268"/>
            <ac:cxnSpMk id="56" creationId="{6068B75C-5783-49A7-943D-80EC53FFDEE2}"/>
          </ac:cxnSpMkLst>
        </pc:cxnChg>
        <pc:cxnChg chg="add del mod">
          <ac:chgData name="Sadeka" userId="e14846c7-c5d4-46bc-a5ee-2d31ad62131a" providerId="ADAL" clId="{B709F032-706B-41DC-8082-958373040021}" dt="2021-07-05T23:14:46.326" v="9790"/>
          <ac:cxnSpMkLst>
            <pc:docMk/>
            <pc:sldMk cId="97119296" sldId="268"/>
            <ac:cxnSpMk id="59" creationId="{6A374563-60CD-493D-9C9B-C7A062AA0760}"/>
          </ac:cxnSpMkLst>
        </pc:cxnChg>
        <pc:cxnChg chg="add del mod">
          <ac:chgData name="Sadeka" userId="e14846c7-c5d4-46bc-a5ee-2d31ad62131a" providerId="ADAL" clId="{B709F032-706B-41DC-8082-958373040021}" dt="2021-07-05T23:14:46.326" v="9790"/>
          <ac:cxnSpMkLst>
            <pc:docMk/>
            <pc:sldMk cId="97119296" sldId="268"/>
            <ac:cxnSpMk id="60" creationId="{9E25FF47-94F7-468B-A441-AE09DFC95EA0}"/>
          </ac:cxnSpMkLst>
        </pc:cxnChg>
        <pc:cxnChg chg="add del mod">
          <ac:chgData name="Sadeka" userId="e14846c7-c5d4-46bc-a5ee-2d31ad62131a" providerId="ADAL" clId="{B709F032-706B-41DC-8082-958373040021}" dt="2021-07-05T23:14:46.326" v="9790"/>
          <ac:cxnSpMkLst>
            <pc:docMk/>
            <pc:sldMk cId="97119296" sldId="268"/>
            <ac:cxnSpMk id="62" creationId="{3FB271F1-A36B-47A0-906E-25EA2117771B}"/>
          </ac:cxnSpMkLst>
        </pc:cxnChg>
        <pc:cxnChg chg="add del mod">
          <ac:chgData name="Sadeka" userId="e14846c7-c5d4-46bc-a5ee-2d31ad62131a" providerId="ADAL" clId="{B709F032-706B-41DC-8082-958373040021}" dt="2021-07-05T23:14:46.326" v="9790"/>
          <ac:cxnSpMkLst>
            <pc:docMk/>
            <pc:sldMk cId="97119296" sldId="268"/>
            <ac:cxnSpMk id="66" creationId="{C8DA353B-F421-4D7D-8B21-35683C2A40D2}"/>
          </ac:cxnSpMkLst>
        </pc:cxnChg>
        <pc:cxnChg chg="add del mod">
          <ac:chgData name="Sadeka" userId="e14846c7-c5d4-46bc-a5ee-2d31ad62131a" providerId="ADAL" clId="{B709F032-706B-41DC-8082-958373040021}" dt="2021-07-05T23:14:46.326" v="9790"/>
          <ac:cxnSpMkLst>
            <pc:docMk/>
            <pc:sldMk cId="97119296" sldId="268"/>
            <ac:cxnSpMk id="68" creationId="{C9FEAEA1-C561-4941-9ED5-BE3B351CF6B0}"/>
          </ac:cxnSpMkLst>
        </pc:cxnChg>
        <pc:cxnChg chg="add del mod">
          <ac:chgData name="Sadeka" userId="e14846c7-c5d4-46bc-a5ee-2d31ad62131a" providerId="ADAL" clId="{B709F032-706B-41DC-8082-958373040021}" dt="2021-07-05T23:14:46.326" v="9790"/>
          <ac:cxnSpMkLst>
            <pc:docMk/>
            <pc:sldMk cId="97119296" sldId="268"/>
            <ac:cxnSpMk id="69" creationId="{13EB0E60-B9CC-4C84-8C96-F6DD5A0D5041}"/>
          </ac:cxnSpMkLst>
        </pc:cxnChg>
        <pc:cxnChg chg="add del mod">
          <ac:chgData name="Sadeka" userId="e14846c7-c5d4-46bc-a5ee-2d31ad62131a" providerId="ADAL" clId="{B709F032-706B-41DC-8082-958373040021}" dt="2021-07-05T23:14:46.326" v="9790"/>
          <ac:cxnSpMkLst>
            <pc:docMk/>
            <pc:sldMk cId="97119296" sldId="268"/>
            <ac:cxnSpMk id="73" creationId="{C8624BCE-F376-4AF1-8672-958978F33EDE}"/>
          </ac:cxnSpMkLst>
        </pc:cxnChg>
      </pc:sldChg>
      <pc:sldChg chg="addSp delSp modSp add mod ord modNotesTx">
        <pc:chgData name="Sadeka" userId="e14846c7-c5d4-46bc-a5ee-2d31ad62131a" providerId="ADAL" clId="{B709F032-706B-41DC-8082-958373040021}" dt="2021-07-07T21:11:46.486" v="19035" actId="20577"/>
        <pc:sldMkLst>
          <pc:docMk/>
          <pc:sldMk cId="2585694914" sldId="269"/>
        </pc:sldMkLst>
        <pc:spChg chg="add del mod">
          <ac:chgData name="Sadeka" userId="e14846c7-c5d4-46bc-a5ee-2d31ad62131a" providerId="ADAL" clId="{B709F032-706B-41DC-8082-958373040021}" dt="2021-07-06T11:06:02.615" v="11175" actId="478"/>
          <ac:spMkLst>
            <pc:docMk/>
            <pc:sldMk cId="2585694914" sldId="269"/>
            <ac:spMk id="2" creationId="{A6A33FB3-4AF3-4DAD-8206-C45353F699B7}"/>
          </ac:spMkLst>
        </pc:spChg>
        <pc:spChg chg="add del mod">
          <ac:chgData name="Sadeka" userId="e14846c7-c5d4-46bc-a5ee-2d31ad62131a" providerId="ADAL" clId="{B709F032-706B-41DC-8082-958373040021}" dt="2021-07-06T15:23:37.608" v="12930" actId="478"/>
          <ac:spMkLst>
            <pc:docMk/>
            <pc:sldMk cId="2585694914" sldId="269"/>
            <ac:spMk id="3" creationId="{F9498B4A-A713-4E1C-9C02-424773CF96CC}"/>
          </ac:spMkLst>
        </pc:spChg>
        <pc:spChg chg="add del mod">
          <ac:chgData name="Sadeka" userId="e14846c7-c5d4-46bc-a5ee-2d31ad62131a" providerId="ADAL" clId="{B709F032-706B-41DC-8082-958373040021}" dt="2021-07-06T16:30:30.330" v="13295" actId="478"/>
          <ac:spMkLst>
            <pc:docMk/>
            <pc:sldMk cId="2585694914" sldId="269"/>
            <ac:spMk id="6" creationId="{03F06413-4554-4001-B6AB-EE4DD34F9BB5}"/>
          </ac:spMkLst>
        </pc:spChg>
        <pc:spChg chg="add del mod">
          <ac:chgData name="Sadeka" userId="e14846c7-c5d4-46bc-a5ee-2d31ad62131a" providerId="ADAL" clId="{B709F032-706B-41DC-8082-958373040021}" dt="2021-07-03T23:39:43.863" v="325" actId="478"/>
          <ac:spMkLst>
            <pc:docMk/>
            <pc:sldMk cId="2585694914" sldId="269"/>
            <ac:spMk id="6" creationId="{5797359D-9E15-41A4-B3CF-7836BB27AF50}"/>
          </ac:spMkLst>
        </pc:spChg>
        <pc:spChg chg="add del mod">
          <ac:chgData name="Sadeka" userId="e14846c7-c5d4-46bc-a5ee-2d31ad62131a" providerId="ADAL" clId="{B709F032-706B-41DC-8082-958373040021}" dt="2021-07-06T16:30:58.127" v="13298" actId="478"/>
          <ac:spMkLst>
            <pc:docMk/>
            <pc:sldMk cId="2585694914" sldId="269"/>
            <ac:spMk id="7" creationId="{2D0F7ACD-8908-4975-BC4C-10CBD9EEE5EB}"/>
          </ac:spMkLst>
        </pc:spChg>
        <pc:spChg chg="add del">
          <ac:chgData name="Sadeka" userId="e14846c7-c5d4-46bc-a5ee-2d31ad62131a" providerId="ADAL" clId="{B709F032-706B-41DC-8082-958373040021}" dt="2021-07-06T11:07:47.603" v="11177" actId="11529"/>
          <ac:spMkLst>
            <pc:docMk/>
            <pc:sldMk cId="2585694914" sldId="269"/>
            <ac:spMk id="7" creationId="{A6375D97-B02C-47FC-94AF-F8E76C7D5F84}"/>
          </ac:spMkLst>
        </pc:spChg>
        <pc:spChg chg="add del mod">
          <ac:chgData name="Sadeka" userId="e14846c7-c5d4-46bc-a5ee-2d31ad62131a" providerId="ADAL" clId="{B709F032-706B-41DC-8082-958373040021}" dt="2021-07-03T23:38:23.331" v="313"/>
          <ac:spMkLst>
            <pc:docMk/>
            <pc:sldMk cId="2585694914" sldId="269"/>
            <ac:spMk id="7" creationId="{BB6CF1AB-AE97-4F24-BF8C-6993D4965E27}"/>
          </ac:spMkLst>
        </pc:spChg>
        <pc:spChg chg="add mod">
          <ac:chgData name="Sadeka" userId="e14846c7-c5d4-46bc-a5ee-2d31ad62131a" providerId="ADAL" clId="{B709F032-706B-41DC-8082-958373040021}" dt="2021-07-06T16:38:18.503" v="13610" actId="14100"/>
          <ac:spMkLst>
            <pc:docMk/>
            <pc:sldMk cId="2585694914" sldId="269"/>
            <ac:spMk id="8" creationId="{1FBF4AFD-993F-40AC-B6AA-804098D5669D}"/>
          </ac:spMkLst>
        </pc:spChg>
        <pc:spChg chg="mod">
          <ac:chgData name="Sadeka" userId="e14846c7-c5d4-46bc-a5ee-2d31ad62131a" providerId="ADAL" clId="{B709F032-706B-41DC-8082-958373040021}" dt="2021-07-07T19:58:43.161" v="18979" actId="20577"/>
          <ac:spMkLst>
            <pc:docMk/>
            <pc:sldMk cId="2585694914" sldId="269"/>
            <ac:spMk id="9" creationId="{5911CDD3-3279-48D1-A3EE-BE4E867FDD96}"/>
          </ac:spMkLst>
        </pc:spChg>
        <pc:spChg chg="mod">
          <ac:chgData name="Sadeka" userId="e14846c7-c5d4-46bc-a5ee-2d31ad62131a" providerId="ADAL" clId="{B709F032-706B-41DC-8082-958373040021}" dt="2021-07-06T22:14:36.130" v="14443" actId="207"/>
          <ac:spMkLst>
            <pc:docMk/>
            <pc:sldMk cId="2585694914" sldId="269"/>
            <ac:spMk id="10" creationId="{1EEAEE63-BA5E-437D-BDDE-E579F3C3D421}"/>
          </ac:spMkLst>
        </pc:spChg>
        <pc:spChg chg="mod">
          <ac:chgData name="Sadeka" userId="e14846c7-c5d4-46bc-a5ee-2d31ad62131a" providerId="ADAL" clId="{B709F032-706B-41DC-8082-958373040021}" dt="2021-07-07T21:11:46.486" v="19035" actId="20577"/>
          <ac:spMkLst>
            <pc:docMk/>
            <pc:sldMk cId="2585694914" sldId="269"/>
            <ac:spMk id="11" creationId="{8DA53C53-7504-4916-9A59-0118383652E1}"/>
          </ac:spMkLst>
        </pc:spChg>
        <pc:spChg chg="add del mod">
          <ac:chgData name="Sadeka" userId="e14846c7-c5d4-46bc-a5ee-2d31ad62131a" providerId="ADAL" clId="{B709F032-706B-41DC-8082-958373040021}" dt="2021-07-06T16:37:31.731" v="13569" actId="478"/>
          <ac:spMkLst>
            <pc:docMk/>
            <pc:sldMk cId="2585694914" sldId="269"/>
            <ac:spMk id="12" creationId="{A3FAE9A5-8670-4BC4-B635-37BD76E20504}"/>
          </ac:spMkLst>
        </pc:spChg>
        <pc:spChg chg="add mod">
          <ac:chgData name="Sadeka" userId="e14846c7-c5d4-46bc-a5ee-2d31ad62131a" providerId="ADAL" clId="{B709F032-706B-41DC-8082-958373040021}" dt="2021-07-06T22:15:15.738" v="14482" actId="14100"/>
          <ac:spMkLst>
            <pc:docMk/>
            <pc:sldMk cId="2585694914" sldId="269"/>
            <ac:spMk id="13" creationId="{46E93278-4987-4DBF-A759-E6AA5005EA6A}"/>
          </ac:spMkLst>
        </pc:spChg>
        <pc:spChg chg="add del mod">
          <ac:chgData name="Sadeka" userId="e14846c7-c5d4-46bc-a5ee-2d31ad62131a" providerId="ADAL" clId="{B709F032-706B-41DC-8082-958373040021}" dt="2021-07-06T15:25:55.756" v="12943" actId="478"/>
          <ac:spMkLst>
            <pc:docMk/>
            <pc:sldMk cId="2585694914" sldId="269"/>
            <ac:spMk id="14" creationId="{ACC0B513-084E-4339-A659-3CC8A40992B2}"/>
          </ac:spMkLst>
        </pc:spChg>
        <pc:spChg chg="add mod">
          <ac:chgData name="Sadeka" userId="e14846c7-c5d4-46bc-a5ee-2d31ad62131a" providerId="ADAL" clId="{B709F032-706B-41DC-8082-958373040021}" dt="2021-07-06T22:14:16.468" v="14390" actId="207"/>
          <ac:spMkLst>
            <pc:docMk/>
            <pc:sldMk cId="2585694914" sldId="269"/>
            <ac:spMk id="15" creationId="{5721EE3C-FF52-4E2B-93D0-5AE3862F08CB}"/>
          </ac:spMkLst>
        </pc:spChg>
        <pc:spChg chg="add mod">
          <ac:chgData name="Sadeka" userId="e14846c7-c5d4-46bc-a5ee-2d31ad62131a" providerId="ADAL" clId="{B709F032-706B-41DC-8082-958373040021}" dt="2021-07-06T16:38:06.839" v="13609" actId="14100"/>
          <ac:spMkLst>
            <pc:docMk/>
            <pc:sldMk cId="2585694914" sldId="269"/>
            <ac:spMk id="16" creationId="{77E594A5-9AC1-477E-9BF7-F39672D393F0}"/>
          </ac:spMkLst>
        </pc:spChg>
        <pc:spChg chg="add del mod">
          <ac:chgData name="Sadeka" userId="e14846c7-c5d4-46bc-a5ee-2d31ad62131a" providerId="ADAL" clId="{B709F032-706B-41DC-8082-958373040021}" dt="2021-07-06T11:22:32.843" v="11706"/>
          <ac:spMkLst>
            <pc:docMk/>
            <pc:sldMk cId="2585694914" sldId="269"/>
            <ac:spMk id="16" creationId="{D1A61482-8A52-4FC3-9E28-4E9A3656CC32}"/>
          </ac:spMkLst>
        </pc:spChg>
        <pc:spChg chg="add mod">
          <ac:chgData name="Sadeka" userId="e14846c7-c5d4-46bc-a5ee-2d31ad62131a" providerId="ADAL" clId="{B709F032-706B-41DC-8082-958373040021}" dt="2021-07-06T21:40:07.055" v="13865" actId="1076"/>
          <ac:spMkLst>
            <pc:docMk/>
            <pc:sldMk cId="2585694914" sldId="269"/>
            <ac:spMk id="17" creationId="{C4EF8B2E-A097-4DD0-A9C8-95078FD23764}"/>
          </ac:spMkLst>
        </pc:spChg>
        <pc:spChg chg="add mod">
          <ac:chgData name="Sadeka" userId="e14846c7-c5d4-46bc-a5ee-2d31ad62131a" providerId="ADAL" clId="{B709F032-706B-41DC-8082-958373040021}" dt="2021-07-06T21:51:06.497" v="13886" actId="1076"/>
          <ac:spMkLst>
            <pc:docMk/>
            <pc:sldMk cId="2585694914" sldId="269"/>
            <ac:spMk id="18" creationId="{60D55BAE-8C9F-415A-BEF3-FDC9CFB62003}"/>
          </ac:spMkLst>
        </pc:spChg>
        <pc:picChg chg="add del mod">
          <ac:chgData name="Sadeka" userId="e14846c7-c5d4-46bc-a5ee-2d31ad62131a" providerId="ADAL" clId="{B709F032-706B-41DC-8082-958373040021}" dt="2021-07-06T15:22:56.648" v="12924" actId="478"/>
          <ac:picMkLst>
            <pc:docMk/>
            <pc:sldMk cId="2585694914" sldId="269"/>
            <ac:picMk id="2" creationId="{FB30EBB5-5DA2-4620-9EA7-8B4C28E30908}"/>
          </ac:picMkLst>
        </pc:picChg>
        <pc:picChg chg="del">
          <ac:chgData name="Sadeka" userId="e14846c7-c5d4-46bc-a5ee-2d31ad62131a" providerId="ADAL" clId="{B709F032-706B-41DC-8082-958373040021}" dt="2021-07-03T23:37:48.916" v="303" actId="478"/>
          <ac:picMkLst>
            <pc:docMk/>
            <pc:sldMk cId="2585694914" sldId="269"/>
            <ac:picMk id="3" creationId="{F20FB282-A924-4018-95E2-19ABE1FA86FA}"/>
          </ac:picMkLst>
        </pc:picChg>
        <pc:picChg chg="add del mod">
          <ac:chgData name="Sadeka" userId="e14846c7-c5d4-46bc-a5ee-2d31ad62131a" providerId="ADAL" clId="{B709F032-706B-41DC-8082-958373040021}" dt="2021-07-06T10:05:11.763" v="10007" actId="931"/>
          <ac:picMkLst>
            <pc:docMk/>
            <pc:sldMk cId="2585694914" sldId="269"/>
            <ac:picMk id="4" creationId="{DDE60598-A886-4C07-893E-AB971E92A102}"/>
          </ac:picMkLst>
        </pc:picChg>
        <pc:picChg chg="add del mod">
          <ac:chgData name="Sadeka" userId="e14846c7-c5d4-46bc-a5ee-2d31ad62131a" providerId="ADAL" clId="{B709F032-706B-41DC-8082-958373040021}" dt="2021-07-06T16:28:44.879" v="13132" actId="478"/>
          <ac:picMkLst>
            <pc:docMk/>
            <pc:sldMk cId="2585694914" sldId="269"/>
            <ac:picMk id="5" creationId="{90D5A2F9-A41E-472A-9169-CDF87D0A7941}"/>
          </ac:picMkLst>
        </pc:picChg>
        <pc:picChg chg="add del mod">
          <ac:chgData name="Sadeka" userId="e14846c7-c5d4-46bc-a5ee-2d31ad62131a" providerId="ADAL" clId="{B709F032-706B-41DC-8082-958373040021}" dt="2021-07-06T10:05:38.826" v="10009" actId="931"/>
          <ac:picMkLst>
            <pc:docMk/>
            <pc:sldMk cId="2585694914" sldId="269"/>
            <ac:picMk id="6" creationId="{BAFEC5E4-1962-4279-AA8F-B380EAFA67F5}"/>
          </ac:picMkLst>
        </pc:picChg>
        <pc:picChg chg="add del mod">
          <ac:chgData name="Sadeka" userId="e14846c7-c5d4-46bc-a5ee-2d31ad62131a" providerId="ADAL" clId="{B709F032-706B-41DC-8082-958373040021}" dt="2021-07-06T11:11:48.466" v="11197" actId="931"/>
          <ac:picMkLst>
            <pc:docMk/>
            <pc:sldMk cId="2585694914" sldId="269"/>
            <ac:picMk id="15" creationId="{7A3AB5AB-88A4-4BB2-B49D-5CD95F87E7AE}"/>
          </ac:picMkLst>
        </pc:picChg>
      </pc:sldChg>
      <pc:sldChg chg="addSp delSp modSp add mod delDesignElem modNotesTx">
        <pc:chgData name="Sadeka" userId="e14846c7-c5d4-46bc-a5ee-2d31ad62131a" providerId="ADAL" clId="{B709F032-706B-41DC-8082-958373040021}" dt="2021-07-07T21:25:54.602" v="19105" actId="20577"/>
        <pc:sldMkLst>
          <pc:docMk/>
          <pc:sldMk cId="3879056750" sldId="270"/>
        </pc:sldMkLst>
        <pc:spChg chg="del mod">
          <ac:chgData name="Sadeka" userId="e14846c7-c5d4-46bc-a5ee-2d31ad62131a" providerId="ADAL" clId="{B709F032-706B-41DC-8082-958373040021}" dt="2021-07-05T23:02:31.437" v="9742" actId="478"/>
          <ac:spMkLst>
            <pc:docMk/>
            <pc:sldMk cId="3879056750" sldId="270"/>
            <ac:spMk id="2" creationId="{FE060FE3-B210-4A3F-B3B1-C6B41C002479}"/>
          </ac:spMkLst>
        </pc:spChg>
        <pc:spChg chg="mod">
          <ac:chgData name="Sadeka" userId="e14846c7-c5d4-46bc-a5ee-2d31ad62131a" providerId="ADAL" clId="{B709F032-706B-41DC-8082-958373040021}" dt="2021-07-05T23:02:02.730" v="9727" actId="27636"/>
          <ac:spMkLst>
            <pc:docMk/>
            <pc:sldMk cId="3879056750" sldId="270"/>
            <ac:spMk id="3" creationId="{082B7EEE-E66C-4195-B9FD-B5DD2BA44C9E}"/>
          </ac:spMkLst>
        </pc:spChg>
        <pc:spChg chg="add mod">
          <ac:chgData name="Sadeka" userId="e14846c7-c5d4-46bc-a5ee-2d31ad62131a" providerId="ADAL" clId="{B709F032-706B-41DC-8082-958373040021}" dt="2021-07-06T21:55:59.983" v="13899" actId="6549"/>
          <ac:spMkLst>
            <pc:docMk/>
            <pc:sldMk cId="3879056750" sldId="270"/>
            <ac:spMk id="15" creationId="{D73F8063-9FFC-466F-A40C-42E894BDF2EE}"/>
          </ac:spMkLst>
        </pc:spChg>
      </pc:sldChg>
      <pc:sldChg chg="addSp delSp modSp new add del mod">
        <pc:chgData name="Sadeka" userId="e14846c7-c5d4-46bc-a5ee-2d31ad62131a" providerId="ADAL" clId="{B709F032-706B-41DC-8082-958373040021}" dt="2021-07-05T23:29:05.011" v="9820" actId="14100"/>
        <pc:sldMkLst>
          <pc:docMk/>
          <pc:sldMk cId="230968404" sldId="271"/>
        </pc:sldMkLst>
        <pc:spChg chg="del">
          <ac:chgData name="Sadeka" userId="e14846c7-c5d4-46bc-a5ee-2d31ad62131a" providerId="ADAL" clId="{B709F032-706B-41DC-8082-958373040021}" dt="2021-07-05T23:26:40.188" v="9812" actId="478"/>
          <ac:spMkLst>
            <pc:docMk/>
            <pc:sldMk cId="230968404" sldId="271"/>
            <ac:spMk id="2" creationId="{39380690-D67E-457B-87A4-7B4F229E0023}"/>
          </ac:spMkLst>
        </pc:spChg>
        <pc:picChg chg="add del mod">
          <ac:chgData name="Sadeka" userId="e14846c7-c5d4-46bc-a5ee-2d31ad62131a" providerId="ADAL" clId="{B709F032-706B-41DC-8082-958373040021}" dt="2021-07-05T23:21:21.679" v="9801" actId="478"/>
          <ac:picMkLst>
            <pc:docMk/>
            <pc:sldMk cId="230968404" sldId="271"/>
            <ac:picMk id="4" creationId="{03217A0C-B287-4BE3-A5E5-D48A83C61261}"/>
          </ac:picMkLst>
        </pc:picChg>
        <pc:picChg chg="add del mod">
          <ac:chgData name="Sadeka" userId="e14846c7-c5d4-46bc-a5ee-2d31ad62131a" providerId="ADAL" clId="{B709F032-706B-41DC-8082-958373040021}" dt="2021-07-05T23:23:22.565" v="9807" actId="478"/>
          <ac:picMkLst>
            <pc:docMk/>
            <pc:sldMk cId="230968404" sldId="271"/>
            <ac:picMk id="6" creationId="{F5CA313C-EABA-45D8-81FB-DD3E2BF0C529}"/>
          </ac:picMkLst>
        </pc:picChg>
        <pc:picChg chg="add del">
          <ac:chgData name="Sadeka" userId="e14846c7-c5d4-46bc-a5ee-2d31ad62131a" providerId="ADAL" clId="{B709F032-706B-41DC-8082-958373040021}" dt="2021-07-05T23:23:27.393" v="9809" actId="22"/>
          <ac:picMkLst>
            <pc:docMk/>
            <pc:sldMk cId="230968404" sldId="271"/>
            <ac:picMk id="8" creationId="{413CA924-883C-4097-A093-6D5BA506FA83}"/>
          </ac:picMkLst>
        </pc:picChg>
        <pc:picChg chg="add del">
          <ac:chgData name="Sadeka" userId="e14846c7-c5d4-46bc-a5ee-2d31ad62131a" providerId="ADAL" clId="{B709F032-706B-41DC-8082-958373040021}" dt="2021-07-05T23:23:42.821" v="9811" actId="478"/>
          <ac:picMkLst>
            <pc:docMk/>
            <pc:sldMk cId="230968404" sldId="271"/>
            <ac:picMk id="10" creationId="{BCD3F6ED-DB95-4827-BA90-D69F492FC9A0}"/>
          </ac:picMkLst>
        </pc:picChg>
        <pc:picChg chg="add">
          <ac:chgData name="Sadeka" userId="e14846c7-c5d4-46bc-a5ee-2d31ad62131a" providerId="ADAL" clId="{B709F032-706B-41DC-8082-958373040021}" dt="2021-07-05T23:27:03.273" v="9813"/>
          <ac:picMkLst>
            <pc:docMk/>
            <pc:sldMk cId="230968404" sldId="271"/>
            <ac:picMk id="11" creationId="{598FE7FE-9212-4DA8-939E-B6102D92EFBE}"/>
          </ac:picMkLst>
        </pc:picChg>
        <pc:picChg chg="add mod">
          <ac:chgData name="Sadeka" userId="e14846c7-c5d4-46bc-a5ee-2d31ad62131a" providerId="ADAL" clId="{B709F032-706B-41DC-8082-958373040021}" dt="2021-07-05T23:29:05.011" v="9820" actId="14100"/>
          <ac:picMkLst>
            <pc:docMk/>
            <pc:sldMk cId="230968404" sldId="271"/>
            <ac:picMk id="13" creationId="{CF4431A8-8364-4494-AE39-437B1D624AD4}"/>
          </ac:picMkLst>
        </pc:picChg>
      </pc:sldChg>
      <pc:sldChg chg="modSp add del mod">
        <pc:chgData name="Sadeka" userId="e14846c7-c5d4-46bc-a5ee-2d31ad62131a" providerId="ADAL" clId="{B709F032-706B-41DC-8082-958373040021}" dt="2021-07-06T14:13:13.969" v="12790" actId="47"/>
        <pc:sldMkLst>
          <pc:docMk/>
          <pc:sldMk cId="452515373" sldId="272"/>
        </pc:sldMkLst>
        <pc:spChg chg="mod">
          <ac:chgData name="Sadeka" userId="e14846c7-c5d4-46bc-a5ee-2d31ad62131a" providerId="ADAL" clId="{B709F032-706B-41DC-8082-958373040021}" dt="2021-07-06T14:13:03.137" v="12789" actId="20577"/>
          <ac:spMkLst>
            <pc:docMk/>
            <pc:sldMk cId="452515373" sldId="272"/>
            <ac:spMk id="2" creationId="{FE060FE3-B210-4A3F-B3B1-C6B41C002479}"/>
          </ac:spMkLst>
        </pc:spChg>
        <pc:spChg chg="mod">
          <ac:chgData name="Sadeka" userId="e14846c7-c5d4-46bc-a5ee-2d31ad62131a" providerId="ADAL" clId="{B709F032-706B-41DC-8082-958373040021}" dt="2021-07-06T14:12:46.866" v="12779" actId="5793"/>
          <ac:spMkLst>
            <pc:docMk/>
            <pc:sldMk cId="452515373" sldId="272"/>
            <ac:spMk id="3" creationId="{082B7EEE-E66C-4195-B9FD-B5DD2BA44C9E}"/>
          </ac:spMkLst>
        </pc:spChg>
      </pc:sldChg>
      <pc:sldChg chg="new del">
        <pc:chgData name="Sadeka" userId="e14846c7-c5d4-46bc-a5ee-2d31ad62131a" providerId="ADAL" clId="{B709F032-706B-41DC-8082-958373040021}" dt="2021-07-06T13:55:24.367" v="12658" actId="47"/>
        <pc:sldMkLst>
          <pc:docMk/>
          <pc:sldMk cId="2351503343" sldId="272"/>
        </pc:sldMkLst>
      </pc:sldChg>
    </pc:docChg>
  </pc:docChgLst>
  <pc:docChgLst>
    <pc:chgData name="Sadeka" userId="e14846c7-c5d4-46bc-a5ee-2d31ad62131a" providerId="ADAL" clId="{A7F9555F-4407-4624-A720-14FD75291FBE}"/>
    <pc:docChg chg="undo custSel modSld">
      <pc:chgData name="Sadeka" userId="e14846c7-c5d4-46bc-a5ee-2d31ad62131a" providerId="ADAL" clId="{A7F9555F-4407-4624-A720-14FD75291FBE}" dt="2021-07-07T23:37:10.898" v="1873" actId="1076"/>
      <pc:docMkLst>
        <pc:docMk/>
      </pc:docMkLst>
      <pc:sldChg chg="modSp mod">
        <pc:chgData name="Sadeka" userId="e14846c7-c5d4-46bc-a5ee-2d31ad62131a" providerId="ADAL" clId="{A7F9555F-4407-4624-A720-14FD75291FBE}" dt="2021-07-07T21:56:25.345" v="48" actId="20577"/>
        <pc:sldMkLst>
          <pc:docMk/>
          <pc:sldMk cId="2238013501" sldId="257"/>
        </pc:sldMkLst>
        <pc:spChg chg="mod">
          <ac:chgData name="Sadeka" userId="e14846c7-c5d4-46bc-a5ee-2d31ad62131a" providerId="ADAL" clId="{A7F9555F-4407-4624-A720-14FD75291FBE}" dt="2021-07-07T21:56:25.345" v="48" actId="20577"/>
          <ac:spMkLst>
            <pc:docMk/>
            <pc:sldMk cId="2238013501" sldId="257"/>
            <ac:spMk id="3" creationId="{4AC58548-B86E-4591-B6BB-8D2CB4D7EFC7}"/>
          </ac:spMkLst>
        </pc:spChg>
      </pc:sldChg>
      <pc:sldChg chg="modSp mod">
        <pc:chgData name="Sadeka" userId="e14846c7-c5d4-46bc-a5ee-2d31ad62131a" providerId="ADAL" clId="{A7F9555F-4407-4624-A720-14FD75291FBE}" dt="2021-07-07T23:37:10.898" v="1873" actId="1076"/>
        <pc:sldMkLst>
          <pc:docMk/>
          <pc:sldMk cId="23114503" sldId="264"/>
        </pc:sldMkLst>
        <pc:spChg chg="mod">
          <ac:chgData name="Sadeka" userId="e14846c7-c5d4-46bc-a5ee-2d31ad62131a" providerId="ADAL" clId="{A7F9555F-4407-4624-A720-14FD75291FBE}" dt="2021-07-07T23:36:21.172" v="1867" actId="20577"/>
          <ac:spMkLst>
            <pc:docMk/>
            <pc:sldMk cId="23114503" sldId="264"/>
            <ac:spMk id="2" creationId="{FE060FE3-B210-4A3F-B3B1-C6B41C002479}"/>
          </ac:spMkLst>
        </pc:spChg>
        <pc:spChg chg="mod">
          <ac:chgData name="Sadeka" userId="e14846c7-c5d4-46bc-a5ee-2d31ad62131a" providerId="ADAL" clId="{A7F9555F-4407-4624-A720-14FD75291FBE}" dt="2021-07-07T23:37:00.704" v="1872" actId="1076"/>
          <ac:spMkLst>
            <pc:docMk/>
            <pc:sldMk cId="23114503" sldId="264"/>
            <ac:spMk id="6" creationId="{D971FB53-7876-4E06-8C84-47ED74B42D6E}"/>
          </ac:spMkLst>
        </pc:spChg>
        <pc:spChg chg="mod">
          <ac:chgData name="Sadeka" userId="e14846c7-c5d4-46bc-a5ee-2d31ad62131a" providerId="ADAL" clId="{A7F9555F-4407-4624-A720-14FD75291FBE}" dt="2021-07-07T23:37:10.898" v="1873" actId="1076"/>
          <ac:spMkLst>
            <pc:docMk/>
            <pc:sldMk cId="23114503" sldId="264"/>
            <ac:spMk id="7" creationId="{86E4235A-991F-4C48-BA74-322A9C667785}"/>
          </ac:spMkLst>
        </pc:spChg>
        <pc:graphicFrameChg chg="mod">
          <ac:chgData name="Sadeka" userId="e14846c7-c5d4-46bc-a5ee-2d31ad62131a" providerId="ADAL" clId="{A7F9555F-4407-4624-A720-14FD75291FBE}" dt="2021-07-07T23:21:37.117" v="1587" actId="1076"/>
          <ac:graphicFrameMkLst>
            <pc:docMk/>
            <pc:sldMk cId="23114503" sldId="264"/>
            <ac:graphicFrameMk id="18" creationId="{2A46D399-5AA3-4CCA-9834-9384F562E1B8}"/>
          </ac:graphicFrameMkLst>
        </pc:graphicFrameChg>
      </pc:sldChg>
      <pc:sldChg chg="modSp mod">
        <pc:chgData name="Sadeka" userId="e14846c7-c5d4-46bc-a5ee-2d31ad62131a" providerId="ADAL" clId="{A7F9555F-4407-4624-A720-14FD75291FBE}" dt="2021-07-07T22:10:34.876" v="64" actId="207"/>
        <pc:sldMkLst>
          <pc:docMk/>
          <pc:sldMk cId="4252656355" sldId="266"/>
        </pc:sldMkLst>
        <pc:spChg chg="mod">
          <ac:chgData name="Sadeka" userId="e14846c7-c5d4-46bc-a5ee-2d31ad62131a" providerId="ADAL" clId="{A7F9555F-4407-4624-A720-14FD75291FBE}" dt="2021-07-07T22:10:34.876" v="64" actId="207"/>
          <ac:spMkLst>
            <pc:docMk/>
            <pc:sldMk cId="4252656355" sldId="266"/>
            <ac:spMk id="9" creationId="{5911CDD3-3279-48D1-A3EE-BE4E867FDD96}"/>
          </ac:spMkLst>
        </pc:spChg>
        <pc:spChg chg="mod">
          <ac:chgData name="Sadeka" userId="e14846c7-c5d4-46bc-a5ee-2d31ad62131a" providerId="ADAL" clId="{A7F9555F-4407-4624-A720-14FD75291FBE}" dt="2021-07-07T22:00:08.739" v="54" actId="255"/>
          <ac:spMkLst>
            <pc:docMk/>
            <pc:sldMk cId="4252656355" sldId="266"/>
            <ac:spMk id="10" creationId="{1EEAEE63-BA5E-437D-BDDE-E579F3C3D421}"/>
          </ac:spMkLst>
        </pc:spChg>
        <pc:spChg chg="mod">
          <ac:chgData name="Sadeka" userId="e14846c7-c5d4-46bc-a5ee-2d31ad62131a" providerId="ADAL" clId="{A7F9555F-4407-4624-A720-14FD75291FBE}" dt="2021-07-07T22:00:25.864" v="55" actId="255"/>
          <ac:spMkLst>
            <pc:docMk/>
            <pc:sldMk cId="4252656355" sldId="266"/>
            <ac:spMk id="11" creationId="{8DA53C53-7504-4916-9A59-0118383652E1}"/>
          </ac:spMkLst>
        </pc:spChg>
      </pc:sldChg>
      <pc:sldChg chg="modSp mod">
        <pc:chgData name="Sadeka" userId="e14846c7-c5d4-46bc-a5ee-2d31ad62131a" providerId="ADAL" clId="{A7F9555F-4407-4624-A720-14FD75291FBE}" dt="2021-07-07T23:32:02.150" v="1851" actId="255"/>
        <pc:sldMkLst>
          <pc:docMk/>
          <pc:sldMk cId="1320426654" sldId="267"/>
        </pc:sldMkLst>
        <pc:spChg chg="mod">
          <ac:chgData name="Sadeka" userId="e14846c7-c5d4-46bc-a5ee-2d31ad62131a" providerId="ADAL" clId="{A7F9555F-4407-4624-A720-14FD75291FBE}" dt="2021-07-07T23:32:02.150" v="1851" actId="255"/>
          <ac:spMkLst>
            <pc:docMk/>
            <pc:sldMk cId="1320426654" sldId="267"/>
            <ac:spMk id="6" creationId="{DB642DDE-8F16-4CFC-97D4-DD802DA8623F}"/>
          </ac:spMkLst>
        </pc:spChg>
      </pc:sldChg>
      <pc:sldChg chg="modSp mod">
        <pc:chgData name="Sadeka" userId="e14846c7-c5d4-46bc-a5ee-2d31ad62131a" providerId="ADAL" clId="{A7F9555F-4407-4624-A720-14FD75291FBE}" dt="2021-07-07T22:48:48.192" v="1374" actId="20577"/>
        <pc:sldMkLst>
          <pc:docMk/>
          <pc:sldMk cId="2585694914" sldId="269"/>
        </pc:sldMkLst>
        <pc:spChg chg="mod">
          <ac:chgData name="Sadeka" userId="e14846c7-c5d4-46bc-a5ee-2d31ad62131a" providerId="ADAL" clId="{A7F9555F-4407-4624-A720-14FD75291FBE}" dt="2021-07-07T22:48:48.192" v="1374" actId="20577"/>
          <ac:spMkLst>
            <pc:docMk/>
            <pc:sldMk cId="2585694914" sldId="269"/>
            <ac:spMk id="9" creationId="{5911CDD3-3279-48D1-A3EE-BE4E867FDD96}"/>
          </ac:spMkLst>
        </pc:spChg>
        <pc:spChg chg="mod">
          <ac:chgData name="Sadeka" userId="e14846c7-c5d4-46bc-a5ee-2d31ad62131a" providerId="ADAL" clId="{A7F9555F-4407-4624-A720-14FD75291FBE}" dt="2021-07-07T22:46:24.490" v="1355" actId="20578"/>
          <ac:spMkLst>
            <pc:docMk/>
            <pc:sldMk cId="2585694914" sldId="269"/>
            <ac:spMk id="13" creationId="{46E93278-4987-4DBF-A759-E6AA5005EA6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835"/>
          </a:xfrm>
          <a:prstGeom prst="rect">
            <a:avLst/>
          </a:prstGeom>
        </p:spPr>
        <p:txBody>
          <a:bodyPr vert="horz" lIns="96634" tIns="48317" rIns="96634" bIns="48317" rtlCol="0"/>
          <a:lstStyle>
            <a:lvl1pPr algn="l">
              <a:defRPr sz="1300"/>
            </a:lvl1pPr>
          </a:lstStyle>
          <a:p>
            <a:endParaRPr lang="en-GB" dirty="0"/>
          </a:p>
        </p:txBody>
      </p:sp>
      <p:sp>
        <p:nvSpPr>
          <p:cNvPr id="3" name="Date Placeholder 2"/>
          <p:cNvSpPr>
            <a:spLocks noGrp="1"/>
          </p:cNvSpPr>
          <p:nvPr>
            <p:ph type="dt" idx="1"/>
          </p:nvPr>
        </p:nvSpPr>
        <p:spPr>
          <a:xfrm>
            <a:off x="3902597" y="0"/>
            <a:ext cx="2985558" cy="502835"/>
          </a:xfrm>
          <a:prstGeom prst="rect">
            <a:avLst/>
          </a:prstGeom>
        </p:spPr>
        <p:txBody>
          <a:bodyPr vert="horz" lIns="96634" tIns="48317" rIns="96634" bIns="48317" rtlCol="0"/>
          <a:lstStyle>
            <a:lvl1pPr algn="r">
              <a:defRPr sz="1300"/>
            </a:lvl1pPr>
          </a:lstStyle>
          <a:p>
            <a:fld id="{A90A200D-6637-4711-95D0-6735620C299E}" type="datetimeFigureOut">
              <a:rPr lang="en-GB" smtClean="0"/>
              <a:t>07/07/2021</a:t>
            </a:fld>
            <a:endParaRPr lang="en-GB" dirty="0"/>
          </a:p>
        </p:txBody>
      </p:sp>
      <p:sp>
        <p:nvSpPr>
          <p:cNvPr id="4" name="Slide Image Placeholder 3"/>
          <p:cNvSpPr>
            <a:spLocks noGrp="1" noRot="1" noChangeAspect="1"/>
          </p:cNvSpPr>
          <p:nvPr>
            <p:ph type="sldImg" idx="2"/>
          </p:nvPr>
        </p:nvSpPr>
        <p:spPr>
          <a:xfrm>
            <a:off x="1001713" y="1252538"/>
            <a:ext cx="4886325" cy="3382962"/>
          </a:xfrm>
          <a:prstGeom prst="rect">
            <a:avLst/>
          </a:prstGeom>
          <a:noFill/>
          <a:ln w="12700">
            <a:solidFill>
              <a:prstClr val="black"/>
            </a:solidFill>
          </a:ln>
        </p:spPr>
        <p:txBody>
          <a:bodyPr vert="horz" lIns="96634" tIns="48317" rIns="96634" bIns="48317" rtlCol="0" anchor="ctr"/>
          <a:lstStyle/>
          <a:p>
            <a:endParaRPr lang="en-GB" dirty="0"/>
          </a:p>
        </p:txBody>
      </p:sp>
      <p:sp>
        <p:nvSpPr>
          <p:cNvPr id="5" name="Notes Placeholder 4"/>
          <p:cNvSpPr>
            <a:spLocks noGrp="1"/>
          </p:cNvSpPr>
          <p:nvPr>
            <p:ph type="body" sz="quarter" idx="3"/>
          </p:nvPr>
        </p:nvSpPr>
        <p:spPr>
          <a:xfrm>
            <a:off x="688975" y="4823034"/>
            <a:ext cx="5511800" cy="3946118"/>
          </a:xfrm>
          <a:prstGeom prst="rect">
            <a:avLst/>
          </a:prstGeom>
        </p:spPr>
        <p:txBody>
          <a:bodyPr vert="horz" lIns="96634" tIns="48317" rIns="96634" bIns="4831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9055"/>
            <a:ext cx="2985558" cy="502834"/>
          </a:xfrm>
          <a:prstGeom prst="rect">
            <a:avLst/>
          </a:prstGeom>
        </p:spPr>
        <p:txBody>
          <a:bodyPr vert="horz" lIns="96634" tIns="48317" rIns="96634" bIns="48317" rtlCol="0" anchor="b"/>
          <a:lstStyle>
            <a:lvl1pPr algn="l">
              <a:defRPr sz="1300"/>
            </a:lvl1pPr>
          </a:lstStyle>
          <a:p>
            <a:endParaRPr lang="en-GB" dirty="0"/>
          </a:p>
        </p:txBody>
      </p:sp>
      <p:sp>
        <p:nvSpPr>
          <p:cNvPr id="7" name="Slide Number Placeholder 6"/>
          <p:cNvSpPr>
            <a:spLocks noGrp="1"/>
          </p:cNvSpPr>
          <p:nvPr>
            <p:ph type="sldNum" sz="quarter" idx="5"/>
          </p:nvPr>
        </p:nvSpPr>
        <p:spPr>
          <a:xfrm>
            <a:off x="3902597" y="9519055"/>
            <a:ext cx="2985558" cy="502834"/>
          </a:xfrm>
          <a:prstGeom prst="rect">
            <a:avLst/>
          </a:prstGeom>
        </p:spPr>
        <p:txBody>
          <a:bodyPr vert="horz" lIns="96634" tIns="48317" rIns="96634" bIns="48317" rtlCol="0" anchor="b"/>
          <a:lstStyle>
            <a:lvl1pPr algn="r">
              <a:defRPr sz="1300"/>
            </a:lvl1pPr>
          </a:lstStyle>
          <a:p>
            <a:fld id="{39D56313-34E7-455A-8003-11DA7828A286}" type="slidenum">
              <a:rPr lang="en-GB" smtClean="0"/>
              <a:t>‹#›</a:t>
            </a:fld>
            <a:endParaRPr lang="en-GB" dirty="0"/>
          </a:p>
        </p:txBody>
      </p:sp>
    </p:spTree>
    <p:extLst>
      <p:ext uri="{BB962C8B-B14F-4D97-AF65-F5344CB8AC3E}">
        <p14:creationId xmlns:p14="http://schemas.microsoft.com/office/powerpoint/2010/main" val="23848091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D56313-34E7-455A-8003-11DA7828A286}" type="slidenum">
              <a:rPr lang="en-GB" smtClean="0"/>
              <a:t>9</a:t>
            </a:fld>
            <a:endParaRPr lang="en-GB" dirty="0"/>
          </a:p>
        </p:txBody>
      </p:sp>
    </p:spTree>
    <p:extLst>
      <p:ext uri="{BB962C8B-B14F-4D97-AF65-F5344CB8AC3E}">
        <p14:creationId xmlns:p14="http://schemas.microsoft.com/office/powerpoint/2010/main" val="9989870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D56313-34E7-455A-8003-11DA7828A286}" type="slidenum">
              <a:rPr lang="en-GB" smtClean="0"/>
              <a:t>10</a:t>
            </a:fld>
            <a:endParaRPr lang="en-GB" dirty="0"/>
          </a:p>
        </p:txBody>
      </p:sp>
    </p:spTree>
    <p:extLst>
      <p:ext uri="{BB962C8B-B14F-4D97-AF65-F5344CB8AC3E}">
        <p14:creationId xmlns:p14="http://schemas.microsoft.com/office/powerpoint/2010/main" val="39021327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01713" y="1252538"/>
            <a:ext cx="4886325" cy="3382962"/>
          </a:xfrm>
        </p:spPr>
      </p:sp>
      <p:sp>
        <p:nvSpPr>
          <p:cNvPr id="3" name="Notes Placeholder 2"/>
          <p:cNvSpPr>
            <a:spLocks noGrp="1"/>
          </p:cNvSpPr>
          <p:nvPr>
            <p:ph type="body" idx="1"/>
          </p:nvPr>
        </p:nvSpPr>
        <p:spPr/>
        <p:txBody>
          <a:bodyPr/>
          <a:lstStyle/>
          <a:p>
            <a:pPr algn="l"/>
            <a:r>
              <a:rPr lang="en-US" b="1" dirty="0">
                <a:cs typeface="Calibri"/>
              </a:rPr>
              <a:t>Outside of Leaflet</a:t>
            </a:r>
          </a:p>
          <a:p>
            <a:pPr algn="l"/>
            <a:endParaRPr lang="en-US" b="1" dirty="0">
              <a:cs typeface="Calibri"/>
            </a:endParaRPr>
          </a:p>
          <a:p>
            <a:pPr algn="l"/>
            <a:endParaRPr lang="en-US" b="1" dirty="0">
              <a:cs typeface="Calibri"/>
            </a:endParaRPr>
          </a:p>
        </p:txBody>
      </p:sp>
      <p:sp>
        <p:nvSpPr>
          <p:cNvPr id="4" name="Slide Number Placeholder 3"/>
          <p:cNvSpPr>
            <a:spLocks noGrp="1"/>
          </p:cNvSpPr>
          <p:nvPr>
            <p:ph type="sldNum" sz="quarter" idx="5"/>
          </p:nvPr>
        </p:nvSpPr>
        <p:spPr/>
        <p:txBody>
          <a:bodyPr/>
          <a:lstStyle/>
          <a:p>
            <a:fld id="{39D56313-34E7-455A-8003-11DA7828A286}" type="slidenum">
              <a:rPr lang="en-GB" smtClean="0"/>
              <a:t>11</a:t>
            </a:fld>
            <a:endParaRPr lang="en-GB" dirty="0"/>
          </a:p>
        </p:txBody>
      </p:sp>
    </p:spTree>
    <p:extLst>
      <p:ext uri="{BB962C8B-B14F-4D97-AF65-F5344CB8AC3E}">
        <p14:creationId xmlns:p14="http://schemas.microsoft.com/office/powerpoint/2010/main" val="16655843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01713" y="1252538"/>
            <a:ext cx="4886325" cy="3382962"/>
          </a:xfrm>
        </p:spPr>
      </p:sp>
      <p:sp>
        <p:nvSpPr>
          <p:cNvPr id="3" name="Notes Placeholder 2"/>
          <p:cNvSpPr>
            <a:spLocks noGrp="1"/>
          </p:cNvSpPr>
          <p:nvPr>
            <p:ph type="body" idx="1"/>
          </p:nvPr>
        </p:nvSpPr>
        <p:spPr/>
        <p:txBody>
          <a:bodyPr/>
          <a:lstStyle/>
          <a:p>
            <a:pPr algn="l"/>
            <a:r>
              <a:rPr lang="en-US" b="1" dirty="0">
                <a:cs typeface="Calibri"/>
              </a:rPr>
              <a:t>Inside of Leaflet</a:t>
            </a:r>
          </a:p>
        </p:txBody>
      </p:sp>
      <p:sp>
        <p:nvSpPr>
          <p:cNvPr id="4" name="Slide Number Placeholder 3"/>
          <p:cNvSpPr>
            <a:spLocks noGrp="1"/>
          </p:cNvSpPr>
          <p:nvPr>
            <p:ph type="sldNum" sz="quarter" idx="5"/>
          </p:nvPr>
        </p:nvSpPr>
        <p:spPr/>
        <p:txBody>
          <a:bodyPr/>
          <a:lstStyle/>
          <a:p>
            <a:fld id="{39D56313-34E7-455A-8003-11DA7828A286}" type="slidenum">
              <a:rPr lang="en-GB" smtClean="0"/>
              <a:t>12</a:t>
            </a:fld>
            <a:endParaRPr lang="en-GB" dirty="0"/>
          </a:p>
        </p:txBody>
      </p:sp>
    </p:spTree>
    <p:extLst>
      <p:ext uri="{BB962C8B-B14F-4D97-AF65-F5344CB8AC3E}">
        <p14:creationId xmlns:p14="http://schemas.microsoft.com/office/powerpoint/2010/main" val="5245794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01713" y="1252538"/>
            <a:ext cx="4886325" cy="3382962"/>
          </a:xfrm>
        </p:spPr>
      </p:sp>
      <p:sp>
        <p:nvSpPr>
          <p:cNvPr id="3" name="Notes Placeholder 2"/>
          <p:cNvSpPr>
            <a:spLocks noGrp="1"/>
          </p:cNvSpPr>
          <p:nvPr>
            <p:ph type="body" idx="1"/>
          </p:nvPr>
        </p:nvSpPr>
        <p:spPr/>
        <p:txBody>
          <a:bodyPr/>
          <a:lstStyle/>
          <a:p>
            <a:r>
              <a:rPr lang="en-GB" dirty="0"/>
              <a:t>Reference List : To access  web links to the sources provided please (CTRL – Click to follow)</a:t>
            </a:r>
          </a:p>
        </p:txBody>
      </p:sp>
      <p:sp>
        <p:nvSpPr>
          <p:cNvPr id="4" name="Slide Number Placeholder 3"/>
          <p:cNvSpPr>
            <a:spLocks noGrp="1"/>
          </p:cNvSpPr>
          <p:nvPr>
            <p:ph type="sldNum" sz="quarter" idx="5"/>
          </p:nvPr>
        </p:nvSpPr>
        <p:spPr/>
        <p:txBody>
          <a:bodyPr/>
          <a:lstStyle/>
          <a:p>
            <a:fld id="{39D56313-34E7-455A-8003-11DA7828A286}" type="slidenum">
              <a:rPr lang="en-GB" smtClean="0"/>
              <a:t>13</a:t>
            </a:fld>
            <a:endParaRPr lang="en-GB" dirty="0"/>
          </a:p>
        </p:txBody>
      </p:sp>
    </p:spTree>
    <p:extLst>
      <p:ext uri="{BB962C8B-B14F-4D97-AF65-F5344CB8AC3E}">
        <p14:creationId xmlns:p14="http://schemas.microsoft.com/office/powerpoint/2010/main" val="28638287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01713" y="1252538"/>
            <a:ext cx="4886325" cy="3382962"/>
          </a:xfrm>
        </p:spPr>
      </p:sp>
      <p:sp>
        <p:nvSpPr>
          <p:cNvPr id="3" name="Notes Placeholder 2"/>
          <p:cNvSpPr>
            <a:spLocks noGrp="1"/>
          </p:cNvSpPr>
          <p:nvPr>
            <p:ph type="body" idx="1"/>
          </p:nvPr>
        </p:nvSpPr>
        <p:spPr/>
        <p:txBody>
          <a:bodyPr/>
          <a:lstStyle/>
          <a:p>
            <a:r>
              <a:rPr lang="en-GB" dirty="0"/>
              <a:t>Reference List : To access  web links to the sources provided please (CTRL – Click to follow)</a:t>
            </a:r>
          </a:p>
        </p:txBody>
      </p:sp>
      <p:sp>
        <p:nvSpPr>
          <p:cNvPr id="4" name="Slide Number Placeholder 3"/>
          <p:cNvSpPr>
            <a:spLocks noGrp="1"/>
          </p:cNvSpPr>
          <p:nvPr>
            <p:ph type="sldNum" sz="quarter" idx="5"/>
          </p:nvPr>
        </p:nvSpPr>
        <p:spPr/>
        <p:txBody>
          <a:bodyPr/>
          <a:lstStyle/>
          <a:p>
            <a:fld id="{39D56313-34E7-455A-8003-11DA7828A286}" type="slidenum">
              <a:rPr lang="en-GB" smtClean="0"/>
              <a:t>14</a:t>
            </a:fld>
            <a:endParaRPr lang="en-GB" dirty="0"/>
          </a:p>
        </p:txBody>
      </p:sp>
    </p:spTree>
    <p:extLst>
      <p:ext uri="{BB962C8B-B14F-4D97-AF65-F5344CB8AC3E}">
        <p14:creationId xmlns:p14="http://schemas.microsoft.com/office/powerpoint/2010/main" val="21125165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38646" y="1447802"/>
            <a:ext cx="7172715"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938646" y="4777380"/>
            <a:ext cx="7172715"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72EA7947-E287-4738-8C82-07CE4F01EF03}" type="datetime2">
              <a:rPr lang="en-US" smtClean="0"/>
              <a:t>Wednesday, July 7, 2021</a:t>
            </a:fld>
            <a:endParaRPr lang="en-US" dirty="0"/>
          </a:p>
        </p:txBody>
      </p:sp>
      <p:sp>
        <p:nvSpPr>
          <p:cNvPr id="5"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5069825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46CB39B-5F4C-4A7E-9BE3-AAFD45576D16}" type="datetime2">
              <a:rPr lang="en-US" smtClean="0"/>
              <a:t>Wednesday, July 7, 2021</a:t>
            </a:fld>
            <a:endParaRPr lang="en-US" dirty="0"/>
          </a:p>
        </p:txBody>
      </p:sp>
      <p:sp>
        <p:nvSpPr>
          <p:cNvPr id="5"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414031929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38647" y="2861735"/>
            <a:ext cx="7172714"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938646" y="4777381"/>
            <a:ext cx="7172715"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6CB39B-5F4C-4A7E-9BE3-AAFD45576D16}" type="datetime2">
              <a:rPr lang="en-US" smtClean="0"/>
              <a:t>Wednesday, July 7, 2021</a:t>
            </a:fld>
            <a:endParaRPr lang="en-US" dirty="0"/>
          </a:p>
        </p:txBody>
      </p:sp>
      <p:sp>
        <p:nvSpPr>
          <p:cNvPr id="5"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3749751224"/>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96675" y="2060577"/>
            <a:ext cx="3572956"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595473" y="2056093"/>
            <a:ext cx="3572958"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46CB39B-5F4C-4A7E-9BE3-AAFD45576D16}" type="datetime2">
              <a:rPr lang="en-US" smtClean="0"/>
              <a:t>Wednesday, July 7, 2021</a:t>
            </a:fld>
            <a:endParaRPr lang="en-US" dirty="0"/>
          </a:p>
        </p:txBody>
      </p:sp>
      <p:sp>
        <p:nvSpPr>
          <p:cNvPr id="6" name="Footer Placeholder 5"/>
          <p:cNvSpPr>
            <a:spLocks noGrp="1"/>
          </p:cNvSpPr>
          <p:nvPr>
            <p:ph type="ftr" sz="quarter" idx="11"/>
          </p:nvPr>
        </p:nvSpPr>
        <p:spPr/>
        <p:txBody>
          <a:bodyPr/>
          <a:lstStyle/>
          <a:p>
            <a:r>
              <a:rPr lang="en-US" dirty="0"/>
              <a:t>Sample Footer</a:t>
            </a:r>
          </a:p>
        </p:txBody>
      </p:sp>
      <p:sp>
        <p:nvSpPr>
          <p:cNvPr id="7" name="Slide Number Placeholder 6"/>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191024141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96675" y="1905000"/>
            <a:ext cx="357295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96675" y="2514600"/>
            <a:ext cx="3572956"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595474" y="1905000"/>
            <a:ext cx="357295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595474" y="2514600"/>
            <a:ext cx="3572956"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46CB39B-5F4C-4A7E-9BE3-AAFD45576D16}" type="datetime2">
              <a:rPr lang="en-US" smtClean="0"/>
              <a:t>Wednesday, July 7, 2021</a:t>
            </a:fld>
            <a:endParaRPr lang="en-US" dirty="0"/>
          </a:p>
        </p:txBody>
      </p:sp>
      <p:sp>
        <p:nvSpPr>
          <p:cNvPr id="8" name="Footer Placeholder 7"/>
          <p:cNvSpPr>
            <a:spLocks noGrp="1"/>
          </p:cNvSpPr>
          <p:nvPr>
            <p:ph type="ftr" sz="quarter" idx="11"/>
          </p:nvPr>
        </p:nvSpPr>
        <p:spPr/>
        <p:txBody>
          <a:bodyPr/>
          <a:lstStyle/>
          <a:p>
            <a:r>
              <a:rPr lang="en-US" dirty="0"/>
              <a:t>Sample Footer</a:t>
            </a:r>
          </a:p>
        </p:txBody>
      </p:sp>
      <p:sp>
        <p:nvSpPr>
          <p:cNvPr id="9" name="Slide Number Placeholder 8"/>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221175665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246CB39B-5F4C-4A7E-9BE3-AAFD45576D16}" type="datetime2">
              <a:rPr lang="en-US" smtClean="0"/>
              <a:t>Wednesday, July 7, 2021</a:t>
            </a:fld>
            <a:endParaRPr lang="en-US" dirty="0"/>
          </a:p>
        </p:txBody>
      </p:sp>
      <p:sp>
        <p:nvSpPr>
          <p:cNvPr id="5" name="Footer Placeholder 3"/>
          <p:cNvSpPr>
            <a:spLocks noGrp="1"/>
          </p:cNvSpPr>
          <p:nvPr>
            <p:ph type="ftr" sz="quarter" idx="11"/>
          </p:nvPr>
        </p:nvSpPr>
        <p:spPr/>
        <p:txBody>
          <a:bodyPr/>
          <a:lstStyle/>
          <a:p>
            <a:r>
              <a:rPr lang="en-US" dirty="0"/>
              <a:t>Sample Footer</a:t>
            </a:r>
          </a:p>
        </p:txBody>
      </p:sp>
      <p:sp>
        <p:nvSpPr>
          <p:cNvPr id="6" name="Slide Number Placeholder 4"/>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4054704696"/>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246CB39B-5F4C-4A7E-9BE3-AAFD45576D16}" type="datetime2">
              <a:rPr lang="en-US" smtClean="0"/>
              <a:t>Wednesday, July 7, 2021</a:t>
            </a:fld>
            <a:endParaRPr lang="en-US" dirty="0"/>
          </a:p>
        </p:txBody>
      </p:sp>
      <p:sp>
        <p:nvSpPr>
          <p:cNvPr id="5" name="Footer Placeholder 2"/>
          <p:cNvSpPr>
            <a:spLocks noGrp="1"/>
          </p:cNvSpPr>
          <p:nvPr>
            <p:ph type="ftr" sz="quarter" idx="11"/>
          </p:nvPr>
        </p:nvSpPr>
        <p:spPr/>
        <p:txBody>
          <a:bodyPr/>
          <a:lstStyle/>
          <a:p>
            <a:r>
              <a:rPr lang="en-US" dirty="0"/>
              <a:t>Sample Footer</a:t>
            </a:r>
          </a:p>
        </p:txBody>
      </p:sp>
      <p:sp>
        <p:nvSpPr>
          <p:cNvPr id="6" name="Slide Number Placeholder 3"/>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245059211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8644" y="1447800"/>
            <a:ext cx="276408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3888514" y="1447800"/>
            <a:ext cx="422284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38644" y="3129282"/>
            <a:ext cx="2764084"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246CB39B-5F4C-4A7E-9BE3-AAFD45576D16}" type="datetime2">
              <a:rPr lang="en-US" smtClean="0"/>
              <a:t>Wednesday, July 7, 2021</a:t>
            </a:fld>
            <a:endParaRPr lang="en-US" dirty="0"/>
          </a:p>
        </p:txBody>
      </p:sp>
      <p:sp>
        <p:nvSpPr>
          <p:cNvPr id="5" name="Footer Placeholder 5"/>
          <p:cNvSpPr>
            <a:spLocks noGrp="1"/>
          </p:cNvSpPr>
          <p:nvPr>
            <p:ph type="ftr" sz="quarter" idx="11"/>
          </p:nvPr>
        </p:nvSpPr>
        <p:spPr/>
        <p:txBody>
          <a:bodyPr/>
          <a:lstStyle/>
          <a:p>
            <a:r>
              <a:rPr lang="en-US" dirty="0"/>
              <a:t>Sample Footer</a:t>
            </a:r>
          </a:p>
        </p:txBody>
      </p:sp>
      <p:sp>
        <p:nvSpPr>
          <p:cNvPr id="6" name="Slide Number Placeholder 6"/>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69537559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7794" y="1854192"/>
            <a:ext cx="4139064"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5647977" y="1143000"/>
            <a:ext cx="2601002"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938644" y="3657600"/>
            <a:ext cx="4132622"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46CB39B-5F4C-4A7E-9BE3-AAFD45576D16}" type="datetime2">
              <a:rPr lang="en-US" smtClean="0"/>
              <a:t>Wednesday, July 7, 2021</a:t>
            </a:fld>
            <a:endParaRPr lang="en-US" dirty="0"/>
          </a:p>
        </p:txBody>
      </p:sp>
      <p:sp>
        <p:nvSpPr>
          <p:cNvPr id="6" name="Footer Placeholder 5"/>
          <p:cNvSpPr>
            <a:spLocks noGrp="1"/>
          </p:cNvSpPr>
          <p:nvPr>
            <p:ph type="ftr" sz="quarter" idx="11"/>
          </p:nvPr>
        </p:nvSpPr>
        <p:spPr/>
        <p:txBody>
          <a:bodyPr/>
          <a:lstStyle/>
          <a:p>
            <a:r>
              <a:rPr lang="en-US" dirty="0"/>
              <a:t>Sample Footer</a:t>
            </a:r>
          </a:p>
        </p:txBody>
      </p:sp>
      <p:sp>
        <p:nvSpPr>
          <p:cNvPr id="7" name="Slide Number Placeholder 6"/>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385165440"/>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8647" y="4800587"/>
            <a:ext cx="7172714"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938646" y="685800"/>
            <a:ext cx="7172715"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938647" y="5367325"/>
            <a:ext cx="7172713"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46CB39B-5F4C-4A7E-9BE3-AAFD45576D16}" type="datetime2">
              <a:rPr lang="en-US" smtClean="0"/>
              <a:t>Wednesday, July 7, 2021</a:t>
            </a:fld>
            <a:endParaRPr lang="en-US" dirty="0"/>
          </a:p>
        </p:txBody>
      </p:sp>
      <p:sp>
        <p:nvSpPr>
          <p:cNvPr id="6" name="Footer Placeholder 5"/>
          <p:cNvSpPr>
            <a:spLocks noGrp="1"/>
          </p:cNvSpPr>
          <p:nvPr>
            <p:ph type="ftr" sz="quarter" idx="11"/>
          </p:nvPr>
        </p:nvSpPr>
        <p:spPr/>
        <p:txBody>
          <a:bodyPr/>
          <a:lstStyle/>
          <a:p>
            <a:r>
              <a:rPr lang="en-US" dirty="0"/>
              <a:t>Sample Footer</a:t>
            </a:r>
          </a:p>
        </p:txBody>
      </p:sp>
      <p:sp>
        <p:nvSpPr>
          <p:cNvPr id="7" name="Slide Number Placeholder 6"/>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173854802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38646" y="1447800"/>
            <a:ext cx="7172715"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938646" y="3657600"/>
            <a:ext cx="7172715"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46CB39B-5F4C-4A7E-9BE3-AAFD45576D16}" type="datetime2">
              <a:rPr lang="en-US" smtClean="0"/>
              <a:t>Wednesday, July 7, 2021</a:t>
            </a:fld>
            <a:endParaRPr lang="en-US" dirty="0"/>
          </a:p>
        </p:txBody>
      </p:sp>
      <p:sp>
        <p:nvSpPr>
          <p:cNvPr id="5"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379127619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79861" y="1447800"/>
            <a:ext cx="6501136"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568858" y="3771174"/>
            <a:ext cx="60025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938646" y="4350657"/>
            <a:ext cx="7172715"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46CB39B-5F4C-4A7E-9BE3-AAFD45576D16}" type="datetime2">
              <a:rPr lang="en-US" smtClean="0"/>
              <a:t>Wednesday, July 7, 2021</a:t>
            </a:fld>
            <a:endParaRPr lang="en-US" dirty="0"/>
          </a:p>
        </p:txBody>
      </p:sp>
      <p:sp>
        <p:nvSpPr>
          <p:cNvPr id="5"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dirty="0"/>
          </a:p>
        </p:txBody>
      </p:sp>
      <p:sp>
        <p:nvSpPr>
          <p:cNvPr id="11" name="TextBox 10"/>
          <p:cNvSpPr txBox="1"/>
          <p:nvPr/>
        </p:nvSpPr>
        <p:spPr>
          <a:xfrm>
            <a:off x="730055" y="971253"/>
            <a:ext cx="651724"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12200" dirty="0"/>
              <a:t>“</a:t>
            </a:r>
          </a:p>
        </p:txBody>
      </p:sp>
      <p:sp>
        <p:nvSpPr>
          <p:cNvPr id="13" name="TextBox 12"/>
          <p:cNvSpPr txBox="1"/>
          <p:nvPr/>
        </p:nvSpPr>
        <p:spPr>
          <a:xfrm>
            <a:off x="7582998" y="2613787"/>
            <a:ext cx="651724"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407028922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38646" y="3124201"/>
            <a:ext cx="7172715"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938646" y="4777381"/>
            <a:ext cx="7172715"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6CB39B-5F4C-4A7E-9BE3-AAFD45576D16}" type="datetime2">
              <a:rPr lang="en-US" smtClean="0"/>
              <a:t>Wednesday, July 7, 2021</a:t>
            </a:fld>
            <a:endParaRPr lang="en-US" dirty="0"/>
          </a:p>
        </p:txBody>
      </p:sp>
      <p:sp>
        <p:nvSpPr>
          <p:cNvPr id="5"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271570226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514404" y="1981200"/>
            <a:ext cx="239495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530265" y="2667000"/>
            <a:ext cx="237909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156296" y="1981200"/>
            <a:ext cx="238631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147719" y="2667000"/>
            <a:ext cx="23948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790327" y="1981200"/>
            <a:ext cx="238296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790327" y="2667000"/>
            <a:ext cx="238296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028279"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658283"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46CB39B-5F4C-4A7E-9BE3-AAFD45576D16}" type="datetime2">
              <a:rPr lang="en-US" smtClean="0"/>
              <a:t>Wednesday, July 7, 2021</a:t>
            </a:fld>
            <a:endParaRPr lang="en-US" dirty="0"/>
          </a:p>
        </p:txBody>
      </p:sp>
      <p:sp>
        <p:nvSpPr>
          <p:cNvPr id="4"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233701292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530265" y="4250949"/>
            <a:ext cx="23894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530265" y="2209800"/>
            <a:ext cx="23894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530265" y="4827213"/>
            <a:ext cx="2389413"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160941" y="4250949"/>
            <a:ext cx="238167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160940" y="2209800"/>
            <a:ext cx="238167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3159841" y="4827212"/>
            <a:ext cx="238482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790327" y="4250949"/>
            <a:ext cx="238296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790326" y="2209800"/>
            <a:ext cx="238296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5790226" y="4827210"/>
            <a:ext cx="2386119"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028279"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658283"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46CB39B-5F4C-4A7E-9BE3-AAFD45576D16}" type="datetime2">
              <a:rPr lang="en-US" smtClean="0"/>
              <a:t>Wednesday, July 7, 2021</a:t>
            </a:fld>
            <a:endParaRPr lang="en-US" dirty="0"/>
          </a:p>
        </p:txBody>
      </p:sp>
      <p:sp>
        <p:nvSpPr>
          <p:cNvPr id="4"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175343143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46CB39B-5F4C-4A7E-9BE3-AAFD45576D16}" type="datetime2">
              <a:rPr lang="en-US" smtClean="0"/>
              <a:t>Wednesday, July 7, 2021</a:t>
            </a:fld>
            <a:endParaRPr lang="en-US" dirty="0"/>
          </a:p>
        </p:txBody>
      </p:sp>
      <p:sp>
        <p:nvSpPr>
          <p:cNvPr id="5"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23695848"/>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48931" y="430215"/>
            <a:ext cx="1424359"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530264" y="773205"/>
            <a:ext cx="6032880"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46CB39B-5F4C-4A7E-9BE3-AAFD45576D16}" type="datetime2">
              <a:rPr lang="en-US" smtClean="0"/>
              <a:t>Wednesday, July 7, 2021</a:t>
            </a:fld>
            <a:endParaRPr lang="en-US" dirty="0"/>
          </a:p>
        </p:txBody>
      </p:sp>
      <p:sp>
        <p:nvSpPr>
          <p:cNvPr id="5" name="Footer Placeholder 4"/>
          <p:cNvSpPr>
            <a:spLocks noGrp="1"/>
          </p:cNvSpPr>
          <p:nvPr>
            <p:ph type="ftr" sz="quarter" idx="11"/>
          </p:nvPr>
        </p:nvSpPr>
        <p:spPr/>
        <p:txBody>
          <a:bodyPr/>
          <a:lstStyle/>
          <a:p>
            <a:r>
              <a:rPr lang="en-US" dirty="0"/>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147965120"/>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824385" y="1676400"/>
            <a:ext cx="305435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6163985" y="-457200"/>
            <a:ext cx="173355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824385" y="6096000"/>
            <a:ext cx="107315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66820" y="2667000"/>
            <a:ext cx="454025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909770" y="2895600"/>
            <a:ext cx="2559050" cy="2362200"/>
          </a:xfrm>
          <a:prstGeom prst="ellipse">
            <a:avLst/>
          </a:prstGeom>
          <a:gradFill flip="none" rotWithShape="1">
            <a:gsLst>
              <a:gs pos="0">
                <a:schemeClr val="accent1">
                  <a:lumMod val="60000"/>
                  <a:lumOff val="40000"/>
                  <a:alpha val="8000"/>
                </a:schemeClr>
              </a:gs>
              <a:gs pos="72000">
                <a:schemeClr val="accent1">
                  <a:lumMod val="60000"/>
                  <a:lumOff val="40000"/>
                  <a:alpha val="0"/>
                </a:schemeClr>
              </a:gs>
              <a:gs pos="36000">
                <a:schemeClr val="accent1">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8391114" y="0"/>
            <a:ext cx="74295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525103" y="452718"/>
            <a:ext cx="7643328"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896675" y="2052925"/>
            <a:ext cx="7270959"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8160847" y="1819244"/>
            <a:ext cx="990599" cy="247714"/>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246CB39B-5F4C-4A7E-9BE3-AAFD45576D16}" type="datetime2">
              <a:rPr lang="en-US" smtClean="0"/>
              <a:t>Wednesday, July 7, 2021</a:t>
            </a:fld>
            <a:endParaRPr lang="en-US" dirty="0"/>
          </a:p>
        </p:txBody>
      </p:sp>
      <p:sp>
        <p:nvSpPr>
          <p:cNvPr id="5" name="Footer Placeholder 4"/>
          <p:cNvSpPr>
            <a:spLocks noGrp="1"/>
          </p:cNvSpPr>
          <p:nvPr>
            <p:ph type="ftr" sz="quarter" idx="3"/>
          </p:nvPr>
        </p:nvSpPr>
        <p:spPr>
          <a:xfrm rot="5400000">
            <a:off x="6913605" y="3253844"/>
            <a:ext cx="3859795" cy="247715"/>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dirty="0"/>
              <a:t>Sample Footer</a:t>
            </a:r>
          </a:p>
        </p:txBody>
      </p:sp>
      <p:sp>
        <p:nvSpPr>
          <p:cNvPr id="6" name="Slide Number Placeholder 5"/>
          <p:cNvSpPr>
            <a:spLocks noGrp="1"/>
          </p:cNvSpPr>
          <p:nvPr>
            <p:ph type="sldNum" sz="quarter" idx="4"/>
          </p:nvPr>
        </p:nvSpPr>
        <p:spPr>
          <a:xfrm>
            <a:off x="8413634" y="295737"/>
            <a:ext cx="681214"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893434534"/>
      </p:ext>
    </p:extLst>
  </p:cSld>
  <p:clrMap bg1="dk1" tx1="lt1" bg2="dk2" tx2="lt2" accent1="accent1" accent2="accent2" accent3="accent3" accent4="accent4" accent5="accent5" accent6="accent6" hlink="hlink" folHlink="folHlink"/>
  <p:sldLayoutIdLst>
    <p:sldLayoutId id="2147484007" r:id="rId1"/>
    <p:sldLayoutId id="2147484008" r:id="rId2"/>
    <p:sldLayoutId id="2147484009" r:id="rId3"/>
    <p:sldLayoutId id="2147484010" r:id="rId4"/>
    <p:sldLayoutId id="2147484011" r:id="rId5"/>
    <p:sldLayoutId id="2147484012" r:id="rId6"/>
    <p:sldLayoutId id="2147484013" r:id="rId7"/>
    <p:sldLayoutId id="2147484014" r:id="rId8"/>
    <p:sldLayoutId id="2147484015" r:id="rId9"/>
    <p:sldLayoutId id="2147484016" r:id="rId10"/>
    <p:sldLayoutId id="2147484017" r:id="rId11"/>
    <p:sldLayoutId id="2147484018" r:id="rId12"/>
    <p:sldLayoutId id="2147484019" r:id="rId13"/>
    <p:sldLayoutId id="2147484020" r:id="rId14"/>
    <p:sldLayoutId id="2147484021" r:id="rId15"/>
    <p:sldLayoutId id="2147484022" r:id="rId16"/>
    <p:sldLayoutId id="214748402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8" Type="http://schemas.openxmlformats.org/officeDocument/2006/relationships/image" Target="../media/image8.wmf"/><Relationship Id="rId3" Type="http://schemas.openxmlformats.org/officeDocument/2006/relationships/hyperlink" Target="https://www.endometriosis-uk.org/covid-19-and-endometriosis-information-hub" TargetMode="External"/><Relationship Id="rId7" Type="http://schemas.openxmlformats.org/officeDocument/2006/relationships/oleObject" Target="../embeddings/oleObject1.bin"/><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hyperlink" Target="https://owh-wh-d9-dev.s3.amazonaws.com/s3fs-public/documents/fact-sheet-endometriosis.pdf" TargetMode="External"/><Relationship Id="rId5" Type="http://schemas.openxmlformats.org/officeDocument/2006/relationships/hyperlink" Target="https://youtu.be/ObNSNRQDo9g" TargetMode="External"/><Relationship Id="rId4" Type="http://schemas.openxmlformats.org/officeDocument/2006/relationships/hyperlink" Target="https://www.endometriosis-uk.org/donate" TargetMode="External"/><Relationship Id="rId9" Type="http://schemas.openxmlformats.org/officeDocument/2006/relationships/image" Target="../media/image9.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mailto:Sadeka.khatun@endometriosis.uk.org"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1.jpeg"/><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8" Type="http://schemas.openxmlformats.org/officeDocument/2006/relationships/hyperlink" Target="https://www.endometriosis-uk.org/covid-19-and-endometriosis-information-hub" TargetMode="External"/><Relationship Id="rId3" Type="http://schemas.openxmlformats.org/officeDocument/2006/relationships/image" Target="../media/image2.png"/><Relationship Id="rId7" Type="http://schemas.openxmlformats.org/officeDocument/2006/relationships/hyperlink" Target="https://www.crowdfunder.co.uk/start-community" TargetMode="External"/><Relationship Id="rId12" Type="http://schemas.openxmlformats.org/officeDocument/2006/relationships/hyperlink" Target="https://healthykcmag.com/march-national-endometriosis-awareness-month/" TargetMode="Externa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5.png"/><Relationship Id="rId11" Type="http://schemas.openxmlformats.org/officeDocument/2006/relationships/hyperlink" Target="https://youtu.be/ObNSNRQDo9g" TargetMode="External"/><Relationship Id="rId5" Type="http://schemas.openxmlformats.org/officeDocument/2006/relationships/image" Target="../media/image4.png"/><Relationship Id="rId10" Type="http://schemas.openxmlformats.org/officeDocument/2006/relationships/hyperlink" Target="https://www.endometriosis-uk.org/endometriosis-facts-and-figures" TargetMode="External"/><Relationship Id="rId4" Type="http://schemas.openxmlformats.org/officeDocument/2006/relationships/image" Target="../media/image3.png"/><Relationship Id="rId9" Type="http://schemas.openxmlformats.org/officeDocument/2006/relationships/hyperlink" Target="https://www.endometriosis-uk.org/donate"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www.singlecare.com/blog/living-with-endometriosis/" TargetMode="External"/><Relationship Id="rId3" Type="http://schemas.openxmlformats.org/officeDocument/2006/relationships/hyperlink" Target="https://missheardmedia.com/march-is-endometriosis-awareness-month-by-jennifer-pemberton/" TargetMode="External"/><Relationship Id="rId7" Type="http://schemas.openxmlformats.org/officeDocument/2006/relationships/hyperlink" Target="https://www.sheknows.com/health-and-wellness/articles/1140312/endometriosis-what-relieves-pain/" TargetMode="Externa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hyperlink" Target="https://www.shecares.com/imgs/4/5/1/68763/endometriosis-signs-symptoms.jpg" TargetMode="External"/><Relationship Id="rId5" Type="http://schemas.openxmlformats.org/officeDocument/2006/relationships/hyperlink" Target="https://rhslivewell.com/event/endometriosis-awareness-special-edition-walk-doc/" TargetMode="External"/><Relationship Id="rId10" Type="http://schemas.openxmlformats.org/officeDocument/2006/relationships/hyperlink" Target="https://www.endosupport.sg/common-symtoms" TargetMode="External"/><Relationship Id="rId4" Type="http://schemas.openxmlformats.org/officeDocument/2006/relationships/hyperlink" Target="https://www.womenshealth.gov/a-z-topics/endometriosis" TargetMode="External"/><Relationship Id="rId9" Type="http://schemas.openxmlformats.org/officeDocument/2006/relationships/hyperlink" Target="https://www.sofy.in/blog/tips-tricks/menstrual-problems/what-is-endometrio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8" name="Picture 7">
            <a:extLst>
              <a:ext uri="{FF2B5EF4-FFF2-40B4-BE49-F238E27FC236}">
                <a16:creationId xmlns:a16="http://schemas.microsoft.com/office/drawing/2014/main" id="{2753EF2A-E126-4B21-AC3D-7BF4258F6D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3280072" cy="4188315"/>
          </a:xfrm>
          <a:prstGeom prst="rect">
            <a:avLst/>
          </a:prstGeom>
        </p:spPr>
      </p:pic>
      <p:pic>
        <p:nvPicPr>
          <p:cNvPr id="40" name="Picture 9">
            <a:extLst>
              <a:ext uri="{FF2B5EF4-FFF2-40B4-BE49-F238E27FC236}">
                <a16:creationId xmlns:a16="http://schemas.microsoft.com/office/drawing/2014/main" id="{3BBC4FB4-19BD-4626-A293-D8411F0E28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236959" cy="2365453"/>
          </a:xfrm>
          <a:prstGeom prst="rect">
            <a:avLst/>
          </a:prstGeom>
        </p:spPr>
      </p:pic>
      <p:sp>
        <p:nvSpPr>
          <p:cNvPr id="42" name="Oval 11">
            <a:extLst>
              <a:ext uri="{FF2B5EF4-FFF2-40B4-BE49-F238E27FC236}">
                <a16:creationId xmlns:a16="http://schemas.microsoft.com/office/drawing/2014/main" id="{6BAB8189-D27D-423E-B154-5E4DFD3F5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94822" y="1676400"/>
            <a:ext cx="2290762"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4" name="Picture 13">
            <a:extLst>
              <a:ext uri="{FF2B5EF4-FFF2-40B4-BE49-F238E27FC236}">
                <a16:creationId xmlns:a16="http://schemas.microsoft.com/office/drawing/2014/main" id="{3122E102-9E03-43D3-B783-795507F4D1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713"/>
          <a:stretch/>
        </p:blipFill>
        <p:spPr>
          <a:xfrm>
            <a:off x="6500160" y="0"/>
            <a:ext cx="1302752" cy="1143000"/>
          </a:xfrm>
          <a:prstGeom prst="rect">
            <a:avLst/>
          </a:prstGeom>
        </p:spPr>
      </p:pic>
      <p:pic>
        <p:nvPicPr>
          <p:cNvPr id="46" name="Picture 15">
            <a:extLst>
              <a:ext uri="{FF2B5EF4-FFF2-40B4-BE49-F238E27FC236}">
                <a16:creationId xmlns:a16="http://schemas.microsoft.com/office/drawing/2014/main" id="{6AF0C8C1-0967-4B1A-9850-8B4AF2F3F3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4199"/>
          <a:stretch/>
        </p:blipFill>
        <p:spPr>
          <a:xfrm>
            <a:off x="6994822" y="6092866"/>
            <a:ext cx="807409" cy="765134"/>
          </a:xfrm>
          <a:prstGeom prst="rect">
            <a:avLst/>
          </a:prstGeom>
        </p:spPr>
      </p:pic>
      <p:sp>
        <p:nvSpPr>
          <p:cNvPr id="72" name="Rectangle 17">
            <a:extLst>
              <a:ext uri="{FF2B5EF4-FFF2-40B4-BE49-F238E27FC236}">
                <a16:creationId xmlns:a16="http://schemas.microsoft.com/office/drawing/2014/main" id="{7DD20243-46C6-46E5-A705-B67ADDC88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80722" y="0"/>
            <a:ext cx="557212"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3" name="Rectangle 1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906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74" name="Rectangle 2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80722" y="0"/>
            <a:ext cx="557212"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5"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4950" y="1460230"/>
            <a:ext cx="2821049"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useBgFill="1">
        <p:nvSpPr>
          <p:cNvPr id="77" name="Freeform: Shape 2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906339"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7F6A71E2-7C42-4E62-9FE2-53EDD3339FFC}"/>
              </a:ext>
            </a:extLst>
          </p:cNvPr>
          <p:cNvSpPr>
            <a:spLocks noGrp="1"/>
          </p:cNvSpPr>
          <p:nvPr>
            <p:ph type="ctrTitle"/>
          </p:nvPr>
        </p:nvSpPr>
        <p:spPr>
          <a:xfrm>
            <a:off x="896441" y="452718"/>
            <a:ext cx="7269861" cy="1400530"/>
          </a:xfrm>
        </p:spPr>
        <p:txBody>
          <a:bodyPr vert="horz" lIns="91440" tIns="45720" rIns="91440" bIns="45720" rtlCol="0" anchor="ctr">
            <a:normAutofit/>
          </a:bodyPr>
          <a:lstStyle/>
          <a:p>
            <a:r>
              <a:rPr lang="en-US" sz="4200" dirty="0">
                <a:solidFill>
                  <a:srgbClr val="FFFFFF"/>
                </a:solidFill>
              </a:rPr>
              <a:t>E- Portfolio</a:t>
            </a:r>
          </a:p>
        </p:txBody>
      </p:sp>
      <p:sp>
        <p:nvSpPr>
          <p:cNvPr id="3" name="Subtitle 2">
            <a:extLst>
              <a:ext uri="{FF2B5EF4-FFF2-40B4-BE49-F238E27FC236}">
                <a16:creationId xmlns:a16="http://schemas.microsoft.com/office/drawing/2014/main" id="{4AC58548-B86E-4591-B6BB-8D2CB4D7EFC7}"/>
              </a:ext>
            </a:extLst>
          </p:cNvPr>
          <p:cNvSpPr>
            <a:spLocks noGrp="1"/>
          </p:cNvSpPr>
          <p:nvPr>
            <p:ph type="subTitle" idx="1"/>
          </p:nvPr>
        </p:nvSpPr>
        <p:spPr>
          <a:xfrm>
            <a:off x="896440" y="2763520"/>
            <a:ext cx="7736115" cy="3484879"/>
          </a:xfrm>
        </p:spPr>
        <p:txBody>
          <a:bodyPr vert="horz" lIns="91440" tIns="45720" rIns="91440" bIns="45720" rtlCol="0">
            <a:normAutofit/>
          </a:bodyPr>
          <a:lstStyle/>
          <a:p>
            <a:pPr>
              <a:buFont typeface="Wingdings 3" charset="2"/>
              <a:buChar char=""/>
              <a:defRPr/>
            </a:pPr>
            <a:r>
              <a:rPr lang="en-US" cap="none" dirty="0">
                <a:solidFill>
                  <a:schemeClr val="tx1"/>
                </a:solidFill>
              </a:rPr>
              <a:t>Module – Changemakers : Creativity and Value Creation</a:t>
            </a:r>
          </a:p>
          <a:p>
            <a:pPr>
              <a:buFont typeface="Wingdings 3" charset="2"/>
              <a:buChar char=""/>
              <a:defRPr/>
            </a:pPr>
            <a:r>
              <a:rPr lang="en-US" cap="none" dirty="0">
                <a:solidFill>
                  <a:schemeClr val="tx1"/>
                </a:solidFill>
              </a:rPr>
              <a:t>Module Code – BMHP5014 – BIRM</a:t>
            </a:r>
          </a:p>
          <a:p>
            <a:pPr>
              <a:buFont typeface="Wingdings 3" charset="2"/>
              <a:buChar char=""/>
              <a:defRPr/>
            </a:pPr>
            <a:r>
              <a:rPr lang="en-US" cap="none" dirty="0">
                <a:solidFill>
                  <a:schemeClr val="tx1"/>
                </a:solidFill>
              </a:rPr>
              <a:t>Lecturer – Azora Hurd</a:t>
            </a:r>
          </a:p>
          <a:p>
            <a:pPr>
              <a:buFont typeface="Wingdings 3" charset="2"/>
              <a:buChar char=""/>
              <a:defRPr/>
            </a:pPr>
            <a:r>
              <a:rPr lang="en-US" cap="none" dirty="0">
                <a:solidFill>
                  <a:schemeClr val="tx1"/>
                </a:solidFill>
              </a:rPr>
              <a:t>Student – Sadeka Khatun (1920267)</a:t>
            </a:r>
          </a:p>
          <a:p>
            <a:pPr>
              <a:buFont typeface="Wingdings 3" charset="2"/>
              <a:buChar char=""/>
            </a:pPr>
            <a:endParaRPr lang="en-US" dirty="0">
              <a:solidFill>
                <a:schemeClr val="tx1"/>
              </a:solidFill>
            </a:endParaRPr>
          </a:p>
        </p:txBody>
      </p:sp>
    </p:spTree>
    <p:extLst>
      <p:ext uri="{BB962C8B-B14F-4D97-AF65-F5344CB8AC3E}">
        <p14:creationId xmlns:p14="http://schemas.microsoft.com/office/powerpoint/2010/main" val="223801350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5" name="Picture 7">
            <a:extLst>
              <a:ext uri="{FF2B5EF4-FFF2-40B4-BE49-F238E27FC236}">
                <a16:creationId xmlns:a16="http://schemas.microsoft.com/office/drawing/2014/main" id="{2753EF2A-E126-4B21-AC3D-7BF4258F6D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3280072" cy="4188315"/>
          </a:xfrm>
          <a:prstGeom prst="rect">
            <a:avLst/>
          </a:prstGeom>
        </p:spPr>
      </p:pic>
      <p:pic>
        <p:nvPicPr>
          <p:cNvPr id="27" name="Picture 9">
            <a:extLst>
              <a:ext uri="{FF2B5EF4-FFF2-40B4-BE49-F238E27FC236}">
                <a16:creationId xmlns:a16="http://schemas.microsoft.com/office/drawing/2014/main" id="{3BBC4FB4-19BD-4626-A293-D8411F0E28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236959" cy="2365453"/>
          </a:xfrm>
          <a:prstGeom prst="rect">
            <a:avLst/>
          </a:prstGeom>
        </p:spPr>
      </p:pic>
      <p:sp>
        <p:nvSpPr>
          <p:cNvPr id="28" name="Oval 11">
            <a:extLst>
              <a:ext uri="{FF2B5EF4-FFF2-40B4-BE49-F238E27FC236}">
                <a16:creationId xmlns:a16="http://schemas.microsoft.com/office/drawing/2014/main" id="{6BAB8189-D27D-423E-B154-5E4DFD3F5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94822" y="1676400"/>
            <a:ext cx="2290762"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9" name="Picture 13">
            <a:extLst>
              <a:ext uri="{FF2B5EF4-FFF2-40B4-BE49-F238E27FC236}">
                <a16:creationId xmlns:a16="http://schemas.microsoft.com/office/drawing/2014/main" id="{3122E102-9E03-43D3-B783-795507F4D1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713"/>
          <a:stretch/>
        </p:blipFill>
        <p:spPr>
          <a:xfrm>
            <a:off x="6500160" y="0"/>
            <a:ext cx="1302752" cy="1143000"/>
          </a:xfrm>
          <a:prstGeom prst="rect">
            <a:avLst/>
          </a:prstGeom>
        </p:spPr>
      </p:pic>
      <p:pic>
        <p:nvPicPr>
          <p:cNvPr id="30" name="Picture 15">
            <a:extLst>
              <a:ext uri="{FF2B5EF4-FFF2-40B4-BE49-F238E27FC236}">
                <a16:creationId xmlns:a16="http://schemas.microsoft.com/office/drawing/2014/main" id="{6AF0C8C1-0967-4B1A-9850-8B4AF2F3F3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4199"/>
          <a:stretch/>
        </p:blipFill>
        <p:spPr>
          <a:xfrm>
            <a:off x="6994822" y="6092866"/>
            <a:ext cx="807409" cy="765134"/>
          </a:xfrm>
          <a:prstGeom prst="rect">
            <a:avLst/>
          </a:prstGeom>
        </p:spPr>
      </p:pic>
      <p:sp>
        <p:nvSpPr>
          <p:cNvPr id="32" name="Rectangle 17">
            <a:extLst>
              <a:ext uri="{FF2B5EF4-FFF2-40B4-BE49-F238E27FC236}">
                <a16:creationId xmlns:a16="http://schemas.microsoft.com/office/drawing/2014/main" id="{7DD20243-46C6-46E5-A705-B67ADDC88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80722" y="0"/>
            <a:ext cx="557212"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6" name="Rectangle 1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906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38" name="Rectangle 2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80722" y="0"/>
            <a:ext cx="557212"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0"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4950" y="1460230"/>
            <a:ext cx="2821049"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useBgFill="1">
        <p:nvSpPr>
          <p:cNvPr id="42" name="Freeform: Shape 2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906339"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FE060FE3-B210-4A3F-B3B1-C6B41C002479}"/>
              </a:ext>
            </a:extLst>
          </p:cNvPr>
          <p:cNvSpPr>
            <a:spLocks noGrp="1"/>
          </p:cNvSpPr>
          <p:nvPr>
            <p:ph type="title"/>
          </p:nvPr>
        </p:nvSpPr>
        <p:spPr>
          <a:xfrm>
            <a:off x="896441" y="452718"/>
            <a:ext cx="7269861" cy="1400530"/>
          </a:xfrm>
        </p:spPr>
        <p:txBody>
          <a:bodyPr vert="horz" lIns="91440" tIns="45720" rIns="91440" bIns="45720" rtlCol="0" anchor="ctr">
            <a:normAutofit/>
          </a:bodyPr>
          <a:lstStyle/>
          <a:p>
            <a:r>
              <a:rPr lang="en-US" dirty="0">
                <a:solidFill>
                  <a:srgbClr val="FFFFFF"/>
                </a:solidFill>
              </a:rPr>
              <a:t>Contents</a:t>
            </a:r>
          </a:p>
        </p:txBody>
      </p:sp>
      <p:sp>
        <p:nvSpPr>
          <p:cNvPr id="3" name="TextBox 2">
            <a:extLst>
              <a:ext uri="{FF2B5EF4-FFF2-40B4-BE49-F238E27FC236}">
                <a16:creationId xmlns:a16="http://schemas.microsoft.com/office/drawing/2014/main" id="{082B7EEE-E66C-4195-B9FD-B5DD2BA44C9E}"/>
              </a:ext>
            </a:extLst>
          </p:cNvPr>
          <p:cNvSpPr txBox="1"/>
          <p:nvPr/>
        </p:nvSpPr>
        <p:spPr>
          <a:xfrm>
            <a:off x="896441" y="2763520"/>
            <a:ext cx="7269064" cy="3484879"/>
          </a:xfrm>
          <a:prstGeom prst="rect">
            <a:avLst/>
          </a:prstGeom>
        </p:spPr>
        <p:txBody>
          <a:bodyPr vert="horz" lIns="91440" tIns="45720" rIns="91440" bIns="45720" rtlCol="0">
            <a:normAutofit/>
          </a:bodyPr>
          <a:lstStyle/>
          <a:p>
            <a:pPr marL="309577" indent="-309577">
              <a:lnSpc>
                <a:spcPct val="90000"/>
              </a:lnSpc>
              <a:spcBef>
                <a:spcPts val="1000"/>
              </a:spcBef>
              <a:buClr>
                <a:schemeClr val="accent1"/>
              </a:buClr>
              <a:buSzPct val="80000"/>
              <a:buFont typeface="Wingdings 3" charset="2"/>
              <a:buChar char=""/>
            </a:pPr>
            <a:r>
              <a:rPr lang="en-US" sz="1400" dirty="0">
                <a:latin typeface="+mj-lt"/>
                <a:ea typeface="+mj-ea"/>
                <a:cs typeface="+mj-cs"/>
              </a:rPr>
              <a:t>Introduction</a:t>
            </a:r>
          </a:p>
          <a:p>
            <a:pPr marL="309577" indent="-309577">
              <a:lnSpc>
                <a:spcPct val="90000"/>
              </a:lnSpc>
              <a:spcBef>
                <a:spcPts val="1000"/>
              </a:spcBef>
              <a:buClr>
                <a:schemeClr val="accent1"/>
              </a:buClr>
              <a:buSzPct val="80000"/>
              <a:buFont typeface="Wingdings 3" charset="2"/>
              <a:buChar char=""/>
            </a:pPr>
            <a:endParaRPr lang="en-US" sz="1400" dirty="0">
              <a:latin typeface="+mj-lt"/>
              <a:ea typeface="+mj-ea"/>
              <a:cs typeface="+mj-cs"/>
            </a:endParaRPr>
          </a:p>
          <a:p>
            <a:pPr marL="309561" indent="-309561">
              <a:lnSpc>
                <a:spcPct val="90000"/>
              </a:lnSpc>
              <a:spcBef>
                <a:spcPts val="1000"/>
              </a:spcBef>
              <a:buClr>
                <a:schemeClr val="accent1"/>
              </a:buClr>
              <a:buSzPct val="80000"/>
              <a:buFont typeface="Wingdings 3" charset="2"/>
              <a:buChar char=""/>
            </a:pPr>
            <a:r>
              <a:rPr lang="en-US" sz="1400" dirty="0">
                <a:latin typeface="+mj-lt"/>
                <a:ea typeface="+mj-ea"/>
                <a:cs typeface="+mj-cs"/>
              </a:rPr>
              <a:t>Task 1 - Mind Map</a:t>
            </a:r>
          </a:p>
          <a:p>
            <a:pPr marL="309577" indent="-309577">
              <a:lnSpc>
                <a:spcPct val="90000"/>
              </a:lnSpc>
              <a:spcBef>
                <a:spcPts val="1000"/>
              </a:spcBef>
              <a:buClr>
                <a:schemeClr val="accent1"/>
              </a:buClr>
              <a:buSzPct val="80000"/>
              <a:buFont typeface="Wingdings 3" charset="2"/>
              <a:buChar char=""/>
            </a:pPr>
            <a:endParaRPr lang="en-US" sz="1400" dirty="0">
              <a:latin typeface="+mj-lt"/>
              <a:ea typeface="+mj-ea"/>
              <a:cs typeface="+mj-cs"/>
            </a:endParaRPr>
          </a:p>
          <a:p>
            <a:pPr marL="309577" indent="-309577">
              <a:lnSpc>
                <a:spcPct val="90000"/>
              </a:lnSpc>
              <a:spcBef>
                <a:spcPts val="1000"/>
              </a:spcBef>
              <a:buClr>
                <a:schemeClr val="accent1"/>
              </a:buClr>
              <a:buSzPct val="80000"/>
              <a:buFont typeface="Wingdings 3" charset="2"/>
              <a:buChar char=""/>
            </a:pPr>
            <a:r>
              <a:rPr lang="en-US" sz="1400" dirty="0">
                <a:latin typeface="+mj-lt"/>
                <a:ea typeface="+mj-ea"/>
                <a:cs typeface="+mj-cs"/>
              </a:rPr>
              <a:t>Task 2 – Blog</a:t>
            </a:r>
          </a:p>
          <a:p>
            <a:pPr marL="309577" indent="-309577">
              <a:lnSpc>
                <a:spcPct val="90000"/>
              </a:lnSpc>
              <a:spcBef>
                <a:spcPts val="1000"/>
              </a:spcBef>
              <a:buClr>
                <a:schemeClr val="accent1"/>
              </a:buClr>
              <a:buSzPct val="80000"/>
              <a:buFont typeface="Wingdings 3" charset="2"/>
              <a:buChar char=""/>
            </a:pPr>
            <a:endParaRPr lang="en-US" sz="1400" dirty="0">
              <a:latin typeface="+mj-lt"/>
              <a:ea typeface="+mj-ea"/>
              <a:cs typeface="+mj-cs"/>
            </a:endParaRPr>
          </a:p>
          <a:p>
            <a:pPr marL="309553" indent="-309553">
              <a:lnSpc>
                <a:spcPct val="90000"/>
              </a:lnSpc>
              <a:spcBef>
                <a:spcPts val="1000"/>
              </a:spcBef>
              <a:buClr>
                <a:schemeClr val="accent1"/>
              </a:buClr>
              <a:buSzPct val="80000"/>
              <a:buFont typeface="Wingdings 3" charset="2"/>
              <a:buChar char=""/>
            </a:pPr>
            <a:r>
              <a:rPr lang="en-US" sz="1400" dirty="0">
                <a:latin typeface="+mj-lt"/>
                <a:ea typeface="+mj-ea"/>
                <a:cs typeface="+mj-cs"/>
              </a:rPr>
              <a:t>Task 3 -  Elevated Pitch</a:t>
            </a:r>
          </a:p>
          <a:p>
            <a:pPr marL="309577" indent="-309577">
              <a:lnSpc>
                <a:spcPct val="90000"/>
              </a:lnSpc>
              <a:spcBef>
                <a:spcPts val="1000"/>
              </a:spcBef>
              <a:buClr>
                <a:schemeClr val="accent1"/>
              </a:buClr>
              <a:buSzPct val="80000"/>
              <a:buFont typeface="Wingdings 3" charset="2"/>
              <a:buChar char=""/>
            </a:pPr>
            <a:endParaRPr lang="en-US" sz="1400" dirty="0">
              <a:latin typeface="+mj-lt"/>
              <a:ea typeface="+mj-ea"/>
              <a:cs typeface="+mj-cs"/>
            </a:endParaRPr>
          </a:p>
          <a:p>
            <a:pPr marL="309577" indent="-309577">
              <a:lnSpc>
                <a:spcPct val="90000"/>
              </a:lnSpc>
              <a:spcBef>
                <a:spcPts val="1000"/>
              </a:spcBef>
              <a:buClr>
                <a:schemeClr val="accent1"/>
              </a:buClr>
              <a:buSzPct val="80000"/>
              <a:buFont typeface="Wingdings 3" charset="2"/>
              <a:buChar char=""/>
            </a:pPr>
            <a:r>
              <a:rPr lang="en-US" sz="1400" dirty="0">
                <a:latin typeface="+mj-lt"/>
                <a:ea typeface="+mj-ea"/>
                <a:cs typeface="+mj-cs"/>
              </a:rPr>
              <a:t>Task 4 – Leaflet / Brochure ( Slides 11 and 12 both front and back)</a:t>
            </a:r>
          </a:p>
          <a:p>
            <a:pPr marL="309577" indent="-309577">
              <a:lnSpc>
                <a:spcPct val="90000"/>
              </a:lnSpc>
              <a:spcBef>
                <a:spcPts val="1000"/>
              </a:spcBef>
              <a:buClr>
                <a:schemeClr val="accent1"/>
              </a:buClr>
              <a:buSzPct val="80000"/>
              <a:buFont typeface="Wingdings 3" charset="2"/>
              <a:buChar char=""/>
            </a:pPr>
            <a:endParaRPr lang="en-US" sz="1400" dirty="0">
              <a:latin typeface="+mj-lt"/>
              <a:ea typeface="+mj-ea"/>
              <a:cs typeface="+mj-cs"/>
            </a:endParaRPr>
          </a:p>
          <a:p>
            <a:pPr marL="309577" indent="-309577">
              <a:lnSpc>
                <a:spcPct val="90000"/>
              </a:lnSpc>
              <a:spcBef>
                <a:spcPts val="1000"/>
              </a:spcBef>
              <a:buClr>
                <a:schemeClr val="accent1"/>
              </a:buClr>
              <a:buSzPct val="80000"/>
              <a:buFont typeface="Wingdings 3" charset="2"/>
              <a:buChar char=""/>
            </a:pPr>
            <a:r>
              <a:rPr lang="en-US" sz="1400" dirty="0">
                <a:latin typeface="+mj-lt"/>
                <a:ea typeface="+mj-ea"/>
                <a:cs typeface="+mj-cs"/>
              </a:rPr>
              <a:t>Reference List ( Slides  13 and 14 )</a:t>
            </a:r>
          </a:p>
          <a:p>
            <a:pPr marL="309577" indent="-309577">
              <a:lnSpc>
                <a:spcPct val="90000"/>
              </a:lnSpc>
              <a:spcBef>
                <a:spcPts val="1000"/>
              </a:spcBef>
              <a:buClr>
                <a:schemeClr val="accent1"/>
              </a:buClr>
              <a:buSzPct val="80000"/>
              <a:buFont typeface="Wingdings 3" charset="2"/>
              <a:buChar char=""/>
            </a:pPr>
            <a:endParaRPr lang="en-US" sz="1400" dirty="0">
              <a:latin typeface="+mj-lt"/>
              <a:ea typeface="+mj-ea"/>
              <a:cs typeface="+mj-cs"/>
            </a:endParaRPr>
          </a:p>
          <a:p>
            <a:pPr marL="309577" indent="-309577">
              <a:lnSpc>
                <a:spcPct val="90000"/>
              </a:lnSpc>
              <a:spcBef>
                <a:spcPts val="1000"/>
              </a:spcBef>
              <a:buClr>
                <a:schemeClr val="accent1"/>
              </a:buClr>
              <a:buSzPct val="80000"/>
              <a:buFont typeface="Wingdings 3" charset="2"/>
              <a:buChar char=""/>
            </a:pPr>
            <a:endParaRPr lang="en-US" sz="1400" dirty="0">
              <a:latin typeface="+mj-lt"/>
              <a:ea typeface="+mj-ea"/>
              <a:cs typeface="+mj-cs"/>
            </a:endParaRPr>
          </a:p>
          <a:p>
            <a:pPr marL="309577" indent="-309577">
              <a:lnSpc>
                <a:spcPct val="90000"/>
              </a:lnSpc>
              <a:spcBef>
                <a:spcPts val="1000"/>
              </a:spcBef>
              <a:buClr>
                <a:schemeClr val="accent1"/>
              </a:buClr>
              <a:buSzPct val="80000"/>
              <a:buFont typeface="Wingdings 3" charset="2"/>
              <a:buChar char=""/>
            </a:pPr>
            <a:endParaRPr lang="en-US" sz="1400" dirty="0">
              <a:latin typeface="+mj-lt"/>
              <a:ea typeface="+mj-ea"/>
              <a:cs typeface="+mj-cs"/>
            </a:endParaRPr>
          </a:p>
        </p:txBody>
      </p:sp>
    </p:spTree>
    <p:extLst>
      <p:ext uri="{BB962C8B-B14F-4D97-AF65-F5344CB8AC3E}">
        <p14:creationId xmlns:p14="http://schemas.microsoft.com/office/powerpoint/2010/main" val="3399952777"/>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60FE3-B210-4A3F-B3B1-C6B41C002479}"/>
              </a:ext>
            </a:extLst>
          </p:cNvPr>
          <p:cNvSpPr>
            <a:spLocks noGrp="1"/>
          </p:cNvSpPr>
          <p:nvPr>
            <p:ph type="title"/>
          </p:nvPr>
        </p:nvSpPr>
        <p:spPr>
          <a:xfrm>
            <a:off x="784473" y="389786"/>
            <a:ext cx="8337055" cy="3817542"/>
          </a:xfrm>
        </p:spPr>
        <p:txBody>
          <a:bodyPr vert="horz" lIns="99060" tIns="49530" rIns="99060" bIns="49530" rtlCol="0" anchor="b">
            <a:normAutofit fontScale="90000"/>
          </a:bodyPr>
          <a:lstStyle/>
          <a:p>
            <a:pPr algn="ctr">
              <a:lnSpc>
                <a:spcPct val="90000"/>
              </a:lnSpc>
            </a:pPr>
            <a:br>
              <a:rPr lang="en-US" sz="2492" dirty="0"/>
            </a:br>
            <a:br>
              <a:rPr lang="en-US" sz="2492" dirty="0"/>
            </a:br>
            <a:r>
              <a:rPr lang="en-US" sz="2492" dirty="0">
                <a:latin typeface="Arial" panose="020B0604020202020204" pitchFamily="34" charset="0"/>
                <a:cs typeface="Arial" panose="020B0604020202020204" pitchFamily="34" charset="0"/>
              </a:rPr>
              <a:t>Introduction</a:t>
            </a:r>
            <a:r>
              <a:rPr lang="en-US" sz="2492" dirty="0"/>
              <a:t>	</a:t>
            </a:r>
            <a:br>
              <a:rPr lang="en-US" sz="2492" dirty="0"/>
            </a:br>
            <a:br>
              <a:rPr lang="en-US" sz="2492" dirty="0">
                <a:latin typeface="Arial" panose="020B0604020202020204" pitchFamily="34" charset="0"/>
                <a:cs typeface="Arial" panose="020B0604020202020204" pitchFamily="34" charset="0"/>
              </a:rPr>
            </a:br>
            <a:r>
              <a:rPr lang="en-US" sz="2492" dirty="0">
                <a:latin typeface="Arial" panose="020B0604020202020204" pitchFamily="34" charset="0"/>
                <a:cs typeface="Arial" panose="020B0604020202020204" pitchFamily="34" charset="0"/>
              </a:rPr>
              <a:t>This e-portfolio has been created to introduce a creative new project plan to my local Birmingham community, this project involves sharing information all about “Endometriosis Awareness”  many women and young girls suffering with this unfortunate condition can benefit from the helpful advice, and support and be provided with valuable easy to follow information for possible treatments and referrals that are out there.</a:t>
            </a:r>
          </a:p>
        </p:txBody>
      </p:sp>
    </p:spTree>
    <p:extLst>
      <p:ext uri="{BB962C8B-B14F-4D97-AF65-F5344CB8AC3E}">
        <p14:creationId xmlns:p14="http://schemas.microsoft.com/office/powerpoint/2010/main" val="586165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598FE7FE-9212-4DA8-939E-B6102D92EFBE}"/>
              </a:ext>
            </a:extLst>
          </p:cNvPr>
          <p:cNvPicPr>
            <a:picLocks noChangeAspect="1"/>
          </p:cNvPicPr>
          <p:nvPr/>
        </p:nvPicPr>
        <p:blipFill>
          <a:blip r:embed="rId2"/>
          <a:stretch>
            <a:fillRect/>
          </a:stretch>
        </p:blipFill>
        <p:spPr>
          <a:xfrm>
            <a:off x="150241" y="3236659"/>
            <a:ext cx="9605518" cy="384683"/>
          </a:xfrm>
          <a:prstGeom prst="rect">
            <a:avLst/>
          </a:prstGeom>
        </p:spPr>
      </p:pic>
      <p:pic>
        <p:nvPicPr>
          <p:cNvPr id="13" name="Picture 12" descr="Text&#10;&#10;Description automatically generated with low confidence">
            <a:extLst>
              <a:ext uri="{FF2B5EF4-FFF2-40B4-BE49-F238E27FC236}">
                <a16:creationId xmlns:a16="http://schemas.microsoft.com/office/drawing/2014/main" id="{CF4431A8-8364-4494-AE39-437B1D624AD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85750"/>
            <a:ext cx="9906000" cy="7429500"/>
          </a:xfrm>
          <a:prstGeom prst="rect">
            <a:avLst/>
          </a:prstGeom>
        </p:spPr>
      </p:pic>
    </p:spTree>
    <p:extLst>
      <p:ext uri="{BB962C8B-B14F-4D97-AF65-F5344CB8AC3E}">
        <p14:creationId xmlns:p14="http://schemas.microsoft.com/office/powerpoint/2010/main" val="2309684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8000"/>
                <a:hueMod val="104000"/>
                <a:satMod val="128000"/>
                <a:lumMod val="104000"/>
              </a:schemeClr>
            </a:gs>
            <a:gs pos="100000">
              <a:schemeClr val="bg1">
                <a:shade val="76000"/>
                <a:hueMod val="89000"/>
                <a:satMod val="164000"/>
                <a:lumMod val="68000"/>
              </a:schemeClr>
            </a:gs>
          </a:gsLst>
          <a:path path="circle">
            <a:fillToRect l="45000" t="65000" r="125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60FE3-B210-4A3F-B3B1-C6B41C002479}"/>
              </a:ext>
            </a:extLst>
          </p:cNvPr>
          <p:cNvSpPr>
            <a:spLocks noGrp="1"/>
          </p:cNvSpPr>
          <p:nvPr>
            <p:ph type="title"/>
          </p:nvPr>
        </p:nvSpPr>
        <p:spPr>
          <a:xfrm>
            <a:off x="101898" y="1045336"/>
            <a:ext cx="9804102" cy="6028961"/>
          </a:xfrm>
        </p:spPr>
        <p:txBody>
          <a:bodyPr vert="horz" lIns="99060" tIns="49530" rIns="99060" bIns="49530" rtlCol="0" anchor="b">
            <a:noAutofit/>
          </a:bodyPr>
          <a:lstStyle/>
          <a:p>
            <a:pPr>
              <a:lnSpc>
                <a:spcPct val="90000"/>
              </a:lnSpc>
            </a:pP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latin typeface="Arial" panose="020B0604020202020204" pitchFamily="34" charset="0"/>
                <a:cs typeface="Arial" panose="020B0604020202020204" pitchFamily="34" charset="0"/>
              </a:rPr>
            </a:br>
            <a:br>
              <a:rPr lang="en-US" sz="1517" dirty="0">
                <a:solidFill>
                  <a:schemeClr val="tx1"/>
                </a:solidFill>
                <a:latin typeface="Arial" panose="020B0604020202020204" pitchFamily="34" charset="0"/>
                <a:cs typeface="Arial" panose="020B0604020202020204" pitchFamily="34" charset="0"/>
              </a:rPr>
            </a:br>
            <a:br>
              <a:rPr lang="en-US" sz="1517" dirty="0">
                <a:solidFill>
                  <a:schemeClr val="tx1"/>
                </a:solidFill>
                <a:latin typeface="Arial" panose="020B0604020202020204" pitchFamily="34" charset="0"/>
                <a:cs typeface="Arial" panose="020B0604020202020204" pitchFamily="34" charset="0"/>
              </a:rPr>
            </a:br>
            <a:br>
              <a:rPr lang="en-US" sz="1517" dirty="0">
                <a:solidFill>
                  <a:schemeClr val="tx1"/>
                </a:solidFill>
                <a:latin typeface="Arial" panose="020B0604020202020204" pitchFamily="34" charset="0"/>
                <a:cs typeface="Arial" panose="020B0604020202020204" pitchFamily="34" charset="0"/>
              </a:rPr>
            </a:br>
            <a:br>
              <a:rPr lang="en-US" sz="1517" dirty="0">
                <a:solidFill>
                  <a:schemeClr val="tx1"/>
                </a:solidFill>
                <a:latin typeface="Arial" panose="020B0604020202020204" pitchFamily="34" charset="0"/>
                <a:cs typeface="Arial" panose="020B0604020202020204" pitchFamily="34" charset="0"/>
              </a:rPr>
            </a:br>
            <a:r>
              <a:rPr lang="en-US" sz="1192" b="1" dirty="0">
                <a:solidFill>
                  <a:schemeClr val="tx1"/>
                </a:solidFill>
                <a:latin typeface="Arial" panose="020B0604020202020204" pitchFamily="34" charset="0"/>
                <a:cs typeface="Arial" panose="020B0604020202020204" pitchFamily="34" charset="0"/>
              </a:rPr>
              <a:t>Endometriosis Awareness –  My Journey so far.....</a:t>
            </a:r>
            <a:br>
              <a:rPr lang="en-US" sz="1192" b="1" dirty="0">
                <a:solidFill>
                  <a:schemeClr val="tx1"/>
                </a:solidFill>
                <a:latin typeface="Arial" panose="020B0604020202020204" pitchFamily="34" charset="0"/>
                <a:cs typeface="Arial" panose="020B0604020202020204" pitchFamily="34" charset="0"/>
              </a:rPr>
            </a:br>
            <a:r>
              <a:rPr lang="en-US" sz="1192" dirty="0">
                <a:solidFill>
                  <a:schemeClr val="tx1"/>
                </a:solidFill>
                <a:latin typeface="Arial" panose="020B0604020202020204" pitchFamily="34" charset="0"/>
                <a:cs typeface="Arial" panose="020B0604020202020204" pitchFamily="34" charset="0"/>
              </a:rPr>
              <a:t>Blog by Sadeka Khatun  Tuesday, June 29, 2021</a:t>
            </a:r>
            <a:br>
              <a:rPr lang="en-US" sz="1192" dirty="0">
                <a:solidFill>
                  <a:schemeClr val="tx1"/>
                </a:solidFill>
                <a:latin typeface="Arial" panose="020B0604020202020204" pitchFamily="34" charset="0"/>
                <a:cs typeface="Arial" panose="020B0604020202020204" pitchFamily="34" charset="0"/>
              </a:rPr>
            </a:br>
            <a:br>
              <a:rPr lang="en-US" sz="1192" dirty="0">
                <a:solidFill>
                  <a:schemeClr val="tx1"/>
                </a:solidFill>
                <a:latin typeface="Arial" panose="020B0604020202020204" pitchFamily="34" charset="0"/>
                <a:cs typeface="Arial" panose="020B0604020202020204" pitchFamily="34" charset="0"/>
              </a:rPr>
            </a:br>
            <a:r>
              <a:rPr lang="en-GB" sz="1192" dirty="0">
                <a:solidFill>
                  <a:schemeClr val="tx1"/>
                </a:solidFill>
                <a:latin typeface="Arial" panose="020B0604020202020204" pitchFamily="34" charset="0"/>
                <a:cs typeface="Arial" panose="020B0604020202020204" pitchFamily="34" charset="0"/>
              </a:rPr>
              <a:t>Please allow me to introduce myself my name is Sadeka I have recently qualified as a counsellor and who has successfully secured a position to work as a representative in collaboration with “Endometriosis UK” helping share knowledge around ”Endometriosis“ and what it is? How it affects so many women and young girls around the world?</a:t>
            </a:r>
            <a:br>
              <a:rPr lang="en-US" sz="1192" dirty="0">
                <a:solidFill>
                  <a:schemeClr val="tx1"/>
                </a:solidFill>
                <a:latin typeface="Arial" panose="020B0604020202020204" pitchFamily="34" charset="0"/>
                <a:cs typeface="Arial" panose="020B0604020202020204" pitchFamily="34" charset="0"/>
              </a:rPr>
            </a:br>
            <a:br>
              <a:rPr lang="en-US" sz="1192" dirty="0">
                <a:solidFill>
                  <a:schemeClr val="tx1"/>
                </a:solidFill>
                <a:latin typeface="Arial" panose="020B0604020202020204" pitchFamily="34" charset="0"/>
                <a:cs typeface="Arial" panose="020B0604020202020204" pitchFamily="34" charset="0"/>
              </a:rPr>
            </a:br>
            <a:r>
              <a:rPr lang="en-GB" sz="1192" dirty="0">
                <a:solidFill>
                  <a:schemeClr val="tx1"/>
                </a:solidFill>
                <a:latin typeface="Arial" panose="020B0604020202020204" pitchFamily="34" charset="0"/>
                <a:cs typeface="Arial" panose="020B0604020202020204" pitchFamily="34" charset="0"/>
              </a:rPr>
              <a:t>I am happy to announce that I will be launching our first ever Black, Asian, Minorities, Ethnic Communities. (BAME) Endometriosis Awareness Clinic in Birmingham. We have noticed that there is currently a gap in this service within our Endometriosis UK. Luckily for me, I can deliver this service. Our goal is to make awareness clear by providing information in all languages. This is a huge project and we as an organization want women and girls to get access to support online be able to ask questions and get the advice and help that they need in a comfortable way everyone can understand.</a:t>
            </a:r>
            <a:br>
              <a:rPr lang="en-US" sz="1192" dirty="0">
                <a:solidFill>
                  <a:schemeClr val="tx1"/>
                </a:solidFill>
                <a:latin typeface="Arial" panose="020B0604020202020204" pitchFamily="34" charset="0"/>
                <a:cs typeface="Arial" panose="020B0604020202020204" pitchFamily="34" charset="0"/>
              </a:rPr>
            </a:br>
            <a:br>
              <a:rPr lang="en-US" sz="1192" dirty="0">
                <a:solidFill>
                  <a:schemeClr val="tx1"/>
                </a:solidFill>
                <a:latin typeface="Arial" panose="020B0604020202020204" pitchFamily="34" charset="0"/>
                <a:cs typeface="Arial" panose="020B0604020202020204" pitchFamily="34" charset="0"/>
              </a:rPr>
            </a:br>
            <a:r>
              <a:rPr lang="en-GB" sz="1192" dirty="0">
                <a:solidFill>
                  <a:schemeClr val="tx1"/>
                </a:solidFill>
                <a:latin typeface="Arial" panose="020B0604020202020204" pitchFamily="34" charset="0"/>
                <a:cs typeface="Arial" panose="020B0604020202020204" pitchFamily="34" charset="0"/>
              </a:rPr>
              <a:t>Endometriosis UK has given me the privilege to be a part of their network and to be a part of such a worthy cause. Currently, Endometriosis UK is growing as an organization and have a team of passionate hardworking individuals. I would like to now announce I will be managing the Birmingham area providing a service that is needed.  Many representatives including myself have a story to tell and we can share our feelings, emotions about our journeys and as our overall goal is to help support others suffering</a:t>
            </a:r>
            <a:r>
              <a:rPr lang="en-US" sz="1192" dirty="0">
                <a:solidFill>
                  <a:schemeClr val="tx1"/>
                </a:solidFill>
                <a:latin typeface="Arial" panose="020B0604020202020204" pitchFamily="34" charset="0"/>
                <a:cs typeface="Arial" panose="020B0604020202020204" pitchFamily="34" charset="0"/>
              </a:rPr>
              <a:t>.</a:t>
            </a:r>
            <a:br>
              <a:rPr lang="en-US" sz="1192" dirty="0">
                <a:solidFill>
                  <a:schemeClr val="tx1"/>
                </a:solidFill>
                <a:latin typeface="Arial" panose="020B0604020202020204" pitchFamily="34" charset="0"/>
                <a:cs typeface="Arial" panose="020B0604020202020204" pitchFamily="34" charset="0"/>
              </a:rPr>
            </a:br>
            <a:br>
              <a:rPr lang="en-US" sz="1192" dirty="0">
                <a:solidFill>
                  <a:schemeClr val="tx1"/>
                </a:solidFill>
                <a:latin typeface="Arial" panose="020B0604020202020204" pitchFamily="34" charset="0"/>
                <a:cs typeface="Arial" panose="020B0604020202020204" pitchFamily="34" charset="0"/>
              </a:rPr>
            </a:br>
            <a:r>
              <a:rPr lang="en-GB" sz="1192" dirty="0">
                <a:solidFill>
                  <a:schemeClr val="tx1"/>
                </a:solidFill>
                <a:latin typeface="Arial" panose="020B0604020202020204" pitchFamily="34" charset="0"/>
                <a:cs typeface="Arial" panose="020B0604020202020204" pitchFamily="34" charset="0"/>
              </a:rPr>
              <a:t>We are expanding how we work and how we will be providing valuable information even with the difficult restriction and rules around Covid -19 Pandemic. We are in uncertain times so taking this into consideration, we are making how we access information easier and safer for the general public. More information on how to access is available </a:t>
            </a:r>
            <a:r>
              <a:rPr lang="en-US" sz="1192" dirty="0">
                <a:solidFill>
                  <a:schemeClr val="tx1"/>
                </a:solidFill>
                <a:latin typeface="Arial" panose="020B0604020202020204" pitchFamily="34" charset="0"/>
                <a:cs typeface="Arial" panose="020B0604020202020204" pitchFamily="34" charset="0"/>
              </a:rPr>
              <a:t>at: </a:t>
            </a:r>
            <a:r>
              <a:rPr lang="en-GB" sz="1192" dirty="0">
                <a:latin typeface="Arial" panose="020B0604020202020204" pitchFamily="34" charset="0"/>
                <a:cs typeface="Arial" panose="020B0604020202020204" pitchFamily="34" charset="0"/>
              </a:rPr>
              <a:t> </a:t>
            </a:r>
            <a:r>
              <a:rPr lang="en-GB" sz="1192" u="sng" dirty="0">
                <a:solidFill>
                  <a:srgbClr val="0070C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COVID-19 and endometriosis information hub | Endometriosis UK (endometriosis-uk.org)</a:t>
            </a:r>
            <a:r>
              <a:rPr lang="en-GB" sz="1192" dirty="0">
                <a:solidFill>
                  <a:srgbClr val="0070C0"/>
                </a:solidFill>
                <a:latin typeface="Arial" panose="020B0604020202020204" pitchFamily="34" charset="0"/>
                <a:cs typeface="Arial" panose="020B0604020202020204" pitchFamily="34" charset="0"/>
              </a:rPr>
              <a:t>.</a:t>
            </a:r>
            <a:r>
              <a:rPr lang="en-GB" sz="1192" dirty="0">
                <a:solidFill>
                  <a:schemeClr val="tx1"/>
                </a:solidFill>
                <a:latin typeface="Arial" panose="020B0604020202020204" pitchFamily="34" charset="0"/>
                <a:cs typeface="Arial" panose="020B0604020202020204" pitchFamily="34" charset="0"/>
              </a:rPr>
              <a:t> (CTRL-Click on the link to follow).</a:t>
            </a:r>
            <a:br>
              <a:rPr lang="en-US" sz="1192" dirty="0">
                <a:solidFill>
                  <a:schemeClr val="tx1"/>
                </a:solidFill>
                <a:latin typeface="Arial" panose="020B0604020202020204" pitchFamily="34" charset="0"/>
                <a:cs typeface="Arial" panose="020B0604020202020204" pitchFamily="34" charset="0"/>
              </a:rPr>
            </a:br>
            <a:br>
              <a:rPr lang="en-US" sz="1192" dirty="0">
                <a:solidFill>
                  <a:schemeClr val="tx1"/>
                </a:solidFill>
                <a:latin typeface="Arial" panose="020B0604020202020204" pitchFamily="34" charset="0"/>
                <a:cs typeface="Arial" panose="020B0604020202020204" pitchFamily="34" charset="0"/>
              </a:rPr>
            </a:br>
            <a:r>
              <a:rPr lang="en-GB" sz="1192" dirty="0">
                <a:solidFill>
                  <a:schemeClr val="tx1"/>
                </a:solidFill>
                <a:latin typeface="Arial" panose="020B0604020202020204" pitchFamily="34" charset="0"/>
                <a:cs typeface="Arial" panose="020B0604020202020204" pitchFamily="34" charset="0"/>
              </a:rPr>
              <a:t>We have also created a fundraiser page to help with funds to get the location for our clinic to operate successfully. Location will be provided in due course keep an eye out for leaflets/ brochures as they will be distributed in due course.</a:t>
            </a:r>
            <a:br>
              <a:rPr lang="en-US" sz="1192" dirty="0">
                <a:solidFill>
                  <a:schemeClr val="tx1"/>
                </a:solidFill>
                <a:latin typeface="Arial" panose="020B0604020202020204" pitchFamily="34" charset="0"/>
                <a:cs typeface="Arial" panose="020B0604020202020204" pitchFamily="34" charset="0"/>
              </a:rPr>
            </a:br>
            <a:br>
              <a:rPr lang="en-US" sz="1192" dirty="0">
                <a:solidFill>
                  <a:schemeClr val="tx1"/>
                </a:solidFill>
                <a:latin typeface="Arial" panose="020B0604020202020204" pitchFamily="34" charset="0"/>
                <a:cs typeface="Arial" panose="020B0604020202020204" pitchFamily="34" charset="0"/>
              </a:rPr>
            </a:br>
            <a:r>
              <a:rPr lang="en-GB" sz="1192" dirty="0">
                <a:solidFill>
                  <a:schemeClr val="tx1"/>
                </a:solidFill>
                <a:latin typeface="Arial" panose="020B0604020202020204" pitchFamily="34" charset="0"/>
                <a:cs typeface="Arial" panose="020B0604020202020204" pitchFamily="34" charset="0"/>
              </a:rPr>
              <a:t>All the services being provided is being supported by the fundraiser page which I will be providing a link to below so please those of you that can afford to donate any amount small or big would be appreciated this is such a worthy cause and so many people will benefit. Please join our team and be a part of a worthy cause too.</a:t>
            </a:r>
            <a:br>
              <a:rPr lang="en-US" sz="1192" dirty="0">
                <a:solidFill>
                  <a:schemeClr val="tx1"/>
                </a:solidFill>
                <a:latin typeface="Arial" panose="020B0604020202020204" pitchFamily="34" charset="0"/>
                <a:cs typeface="Arial" panose="020B0604020202020204" pitchFamily="34" charset="0"/>
              </a:rPr>
            </a:br>
            <a:r>
              <a:rPr lang="en-US" sz="1192" dirty="0">
                <a:solidFill>
                  <a:schemeClr val="tx1"/>
                </a:solidFill>
                <a:latin typeface="Arial" panose="020B0604020202020204" pitchFamily="34" charset="0"/>
                <a:cs typeface="Arial" panose="020B0604020202020204" pitchFamily="34" charset="0"/>
              </a:rPr>
              <a:t>Fundraiser page available at </a:t>
            </a:r>
            <a:r>
              <a:rPr lang="it-IT" sz="1192" dirty="0">
                <a:solidFill>
                  <a:srgbClr val="FAC96A"/>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a:t>
            </a:r>
            <a:r>
              <a:rPr lang="it-IT" sz="1192" dirty="0">
                <a:solidFill>
                  <a:srgbClr val="0070C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Donate | Endometriosis UK (endometriosis-uk.org)</a:t>
            </a:r>
            <a:r>
              <a:rPr lang="en-GB" sz="1192" dirty="0">
                <a:solidFill>
                  <a:schemeClr val="tx1"/>
                </a:solidFill>
                <a:latin typeface="Arial" panose="020B0604020202020204" pitchFamily="34" charset="0"/>
                <a:cs typeface="Arial" panose="020B0604020202020204" pitchFamily="34" charset="0"/>
              </a:rPr>
              <a:t> (CTRL-Click on the link to follow).</a:t>
            </a:r>
            <a:br>
              <a:rPr lang="en-GB" sz="1192" dirty="0">
                <a:solidFill>
                  <a:schemeClr val="tx1"/>
                </a:solidFill>
                <a:latin typeface="Arial" panose="020B0604020202020204" pitchFamily="34" charset="0"/>
                <a:cs typeface="Arial" panose="020B0604020202020204" pitchFamily="34" charset="0"/>
              </a:rPr>
            </a:br>
            <a:r>
              <a:rPr lang="en-GB" sz="1192" dirty="0">
                <a:solidFill>
                  <a:schemeClr val="tx1"/>
                </a:solidFill>
                <a:latin typeface="Arial" panose="020B0604020202020204" pitchFamily="34" charset="0"/>
                <a:cs typeface="Arial" panose="020B0604020202020204" pitchFamily="34" charset="0"/>
              </a:rPr>
              <a:t>Endometriosis doesn’t just affect the patient but their partners, family members, and friends around them. Access Video Link to view some patient’s heartfelt experiences. (CTRL-Click on the link to follow).</a:t>
            </a:r>
            <a:r>
              <a:rPr lang="en-GB" sz="1192" dirty="0">
                <a:solidFill>
                  <a:srgbClr val="0070C0"/>
                </a:solidFill>
                <a:latin typeface="Arial" panose="020B0604020202020204" pitchFamily="34" charset="0"/>
                <a:cs typeface="Arial" panose="020B0604020202020204" pitchFamily="34" charset="0"/>
              </a:rPr>
              <a:t> </a:t>
            </a:r>
            <a:r>
              <a:rPr lang="en-GB" sz="1192" dirty="0">
                <a:solidFill>
                  <a:srgbClr val="0070C0"/>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https://youtu.be/ObNSNRQDo9g</a:t>
            </a:r>
            <a:r>
              <a:rPr lang="en-GB" sz="1192" dirty="0">
                <a:solidFill>
                  <a:srgbClr val="0070C0"/>
                </a:solidFill>
                <a:latin typeface="Arial" panose="020B0604020202020204" pitchFamily="34" charset="0"/>
                <a:cs typeface="Arial" panose="020B0604020202020204" pitchFamily="34" charset="0"/>
              </a:rPr>
              <a:t> </a:t>
            </a:r>
            <a:br>
              <a:rPr lang="en-GB" sz="1192" dirty="0">
                <a:solidFill>
                  <a:srgbClr val="0070C0"/>
                </a:solidFill>
                <a:latin typeface="Arial" panose="020B0604020202020204" pitchFamily="34" charset="0"/>
                <a:cs typeface="Arial" panose="020B0604020202020204" pitchFamily="34" charset="0"/>
              </a:rPr>
            </a:br>
            <a:br>
              <a:rPr lang="en-GB" sz="1192" dirty="0">
                <a:solidFill>
                  <a:srgbClr val="0070C0"/>
                </a:solidFill>
                <a:latin typeface="Arial" panose="020B0604020202020204" pitchFamily="34" charset="0"/>
                <a:cs typeface="Arial" panose="020B0604020202020204" pitchFamily="34" charset="0"/>
              </a:rPr>
            </a:br>
            <a:r>
              <a:rPr lang="en-GB" sz="1192" dirty="0">
                <a:solidFill>
                  <a:schemeClr val="tx1"/>
                </a:solidFill>
                <a:latin typeface="Arial" panose="020B0604020202020204" pitchFamily="34" charset="0"/>
                <a:cs typeface="Arial" panose="020B0604020202020204" pitchFamily="34" charset="0"/>
              </a:rPr>
              <a:t>Please do help and support by sharing with friends and family…</a:t>
            </a:r>
            <a:br>
              <a:rPr lang="en-GB" sz="1192" dirty="0">
                <a:solidFill>
                  <a:srgbClr val="0070C0"/>
                </a:solidFill>
                <a:latin typeface="Arial" panose="020B0604020202020204" pitchFamily="34" charset="0"/>
                <a:cs typeface="Arial" panose="020B0604020202020204" pitchFamily="34" charset="0"/>
              </a:rPr>
            </a:br>
            <a:br>
              <a:rPr lang="en-GB" sz="1192" dirty="0">
                <a:solidFill>
                  <a:srgbClr val="0070C0"/>
                </a:solidFill>
                <a:latin typeface="Arial" panose="020B0604020202020204" pitchFamily="34" charset="0"/>
                <a:cs typeface="Arial" panose="020B0604020202020204" pitchFamily="34" charset="0"/>
              </a:rPr>
            </a:br>
            <a:endParaRPr lang="en-US" sz="1192" dirty="0">
              <a:solidFill>
                <a:srgbClr val="0070C0"/>
              </a:solidFill>
              <a:latin typeface="Arial" panose="020B0604020202020204" pitchFamily="34" charset="0"/>
              <a:cs typeface="Arial" panose="020B0604020202020204" pitchFamily="34" charset="0"/>
            </a:endParaRPr>
          </a:p>
        </p:txBody>
      </p:sp>
      <p:sp>
        <p:nvSpPr>
          <p:cNvPr id="3" name="Rectangle: Rounded Corners 2">
            <a:hlinkClick r:id="rId6"/>
            <a:extLst>
              <a:ext uri="{FF2B5EF4-FFF2-40B4-BE49-F238E27FC236}">
                <a16:creationId xmlns:a16="http://schemas.microsoft.com/office/drawing/2014/main" id="{4265C600-D333-4168-9BB7-1ACD2EC660B0}"/>
              </a:ext>
            </a:extLst>
          </p:cNvPr>
          <p:cNvSpPr/>
          <p:nvPr/>
        </p:nvSpPr>
        <p:spPr>
          <a:xfrm>
            <a:off x="56635" y="24315"/>
            <a:ext cx="2625471" cy="996704"/>
          </a:xfrm>
          <a:prstGeom prst="roundRect">
            <a:avLst/>
          </a:prstGeom>
          <a:solidFill>
            <a:schemeClr val="accent5">
              <a:lumMod val="60000"/>
              <a:lumOff val="4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192"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Endometriosis Fact Sheet </a:t>
            </a:r>
          </a:p>
          <a:p>
            <a:r>
              <a:rPr lang="en-GB" sz="1192"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available in PDF form provided by office of Women's Health</a:t>
            </a:r>
          </a:p>
          <a:p>
            <a:r>
              <a:rPr lang="en-GB" sz="1192"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(0ASH, 2019).</a:t>
            </a:r>
          </a:p>
        </p:txBody>
      </p:sp>
      <p:graphicFrame>
        <p:nvGraphicFramePr>
          <p:cNvPr id="18" name="Object 17">
            <a:extLst>
              <a:ext uri="{FF2B5EF4-FFF2-40B4-BE49-F238E27FC236}">
                <a16:creationId xmlns:a16="http://schemas.microsoft.com/office/drawing/2014/main" id="{2A46D399-5AA3-4CCA-9834-9384F562E1B8}"/>
              </a:ext>
            </a:extLst>
          </p:cNvPr>
          <p:cNvGraphicFramePr>
            <a:graphicFrameLocks noChangeAspect="1"/>
          </p:cNvGraphicFramePr>
          <p:nvPr>
            <p:extLst>
              <p:ext uri="{D42A27DB-BD31-4B8C-83A1-F6EECF244321}">
                <p14:modId xmlns:p14="http://schemas.microsoft.com/office/powerpoint/2010/main" val="4227685848"/>
              </p:ext>
            </p:extLst>
          </p:nvPr>
        </p:nvGraphicFramePr>
        <p:xfrm>
          <a:off x="1424811" y="612233"/>
          <a:ext cx="1172379" cy="433103"/>
        </p:xfrm>
        <a:graphic>
          <a:graphicData uri="http://schemas.openxmlformats.org/presentationml/2006/ole">
            <mc:AlternateContent xmlns:mc="http://schemas.openxmlformats.org/markup-compatibility/2006">
              <mc:Choice xmlns:v="urn:schemas-microsoft-com:vml" Requires="v">
                <p:oleObj name="Packager Shell Object" showAsIcon="1" r:id="rId7" imgW="1302120" imgH="364680" progId="Package">
                  <p:embed/>
                </p:oleObj>
              </mc:Choice>
              <mc:Fallback>
                <p:oleObj name="Packager Shell Object" showAsIcon="1" r:id="rId7" imgW="1302120" imgH="364680" progId="Package">
                  <p:embed/>
                  <p:pic>
                    <p:nvPicPr>
                      <p:cNvPr id="18" name="Object 17">
                        <a:extLst>
                          <a:ext uri="{FF2B5EF4-FFF2-40B4-BE49-F238E27FC236}">
                            <a16:creationId xmlns:a16="http://schemas.microsoft.com/office/drawing/2014/main" id="{2A46D399-5AA3-4CCA-9834-9384F562E1B8}"/>
                          </a:ext>
                        </a:extLst>
                      </p:cNvPr>
                      <p:cNvPicPr/>
                      <p:nvPr/>
                    </p:nvPicPr>
                    <p:blipFill>
                      <a:blip r:embed="rId8"/>
                      <a:stretch>
                        <a:fillRect/>
                      </a:stretch>
                    </p:blipFill>
                    <p:spPr>
                      <a:xfrm>
                        <a:off x="1424811" y="612233"/>
                        <a:ext cx="1172379" cy="433103"/>
                      </a:xfrm>
                      <a:prstGeom prst="rect">
                        <a:avLst/>
                      </a:prstGeom>
                    </p:spPr>
                  </p:pic>
                </p:oleObj>
              </mc:Fallback>
            </mc:AlternateContent>
          </a:graphicData>
        </a:graphic>
      </p:graphicFrame>
      <p:sp>
        <p:nvSpPr>
          <p:cNvPr id="6" name="Heart 5">
            <a:extLst>
              <a:ext uri="{FF2B5EF4-FFF2-40B4-BE49-F238E27FC236}">
                <a16:creationId xmlns:a16="http://schemas.microsoft.com/office/drawing/2014/main" id="{D971FB53-7876-4E06-8C84-47ED74B42D6E}"/>
              </a:ext>
            </a:extLst>
          </p:cNvPr>
          <p:cNvSpPr/>
          <p:nvPr/>
        </p:nvSpPr>
        <p:spPr>
          <a:xfrm>
            <a:off x="6243595" y="-78614"/>
            <a:ext cx="3453298" cy="1687329"/>
          </a:xfrm>
          <a:prstGeom prst="heart">
            <a:avLst/>
          </a:prstGeom>
          <a:blipFill dpi="0" rotWithShape="1">
            <a:blip r:embed="rId9">
              <a:alphaModFix amt="97000"/>
            </a:blip>
            <a:srcRect/>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950" dirty="0"/>
          </a:p>
        </p:txBody>
      </p:sp>
      <p:sp>
        <p:nvSpPr>
          <p:cNvPr id="7" name="TextBox 6">
            <a:extLst>
              <a:ext uri="{FF2B5EF4-FFF2-40B4-BE49-F238E27FC236}">
                <a16:creationId xmlns:a16="http://schemas.microsoft.com/office/drawing/2014/main" id="{86E4235A-991F-4C48-BA74-322A9C667785}"/>
              </a:ext>
            </a:extLst>
          </p:cNvPr>
          <p:cNvSpPr txBox="1"/>
          <p:nvPr/>
        </p:nvSpPr>
        <p:spPr>
          <a:xfrm>
            <a:off x="3716396" y="107552"/>
            <a:ext cx="2623722" cy="375809"/>
          </a:xfrm>
          <a:prstGeom prst="rect">
            <a:avLst/>
          </a:prstGeom>
          <a:noFill/>
        </p:spPr>
        <p:txBody>
          <a:bodyPr wrap="square" rtlCol="0">
            <a:spAutoFit/>
          </a:bodyPr>
          <a:lstStyle/>
          <a:p>
            <a:r>
              <a:rPr lang="en-GB" sz="1192" dirty="0">
                <a:latin typeface="Calibri" panose="020F0502020204030204" pitchFamily="34" charset="0"/>
                <a:ea typeface="Calibri" panose="020F0502020204030204" pitchFamily="34" charset="0"/>
                <a:cs typeface="Calibri" panose="020F0502020204030204" pitchFamily="34" charset="0"/>
              </a:rPr>
              <a:t>(</a:t>
            </a:r>
            <a:r>
              <a:rPr lang="en-GB" sz="1192" b="1" dirty="0">
                <a:latin typeface="Calibri" panose="020F0502020204030204" pitchFamily="34" charset="0"/>
                <a:ea typeface="Calibri" panose="020F0502020204030204" pitchFamily="34" charset="0"/>
                <a:cs typeface="Calibri" panose="020F0502020204030204" pitchFamily="34" charset="0"/>
              </a:rPr>
              <a:t>Revolutionary Health Services. 2017</a:t>
            </a:r>
            <a:r>
              <a:rPr lang="en-GB" sz="1192" dirty="0">
                <a:latin typeface="Calibri" panose="020F0502020204030204" pitchFamily="34" charset="0"/>
                <a:ea typeface="Calibri" panose="020F0502020204030204" pitchFamily="34" charset="0"/>
                <a:cs typeface="Calibri" panose="020F0502020204030204" pitchFamily="34" charset="0"/>
              </a:rPr>
              <a:t>)</a:t>
            </a:r>
            <a:endParaRPr lang="en-GB" sz="1192" dirty="0">
              <a:latin typeface="Calibri" panose="020F0502020204030204" pitchFamily="34" charset="0"/>
              <a:ea typeface="Calibri" panose="020F0502020204030204" pitchFamily="34" charset="0"/>
              <a:cs typeface="Times New Roman" panose="02020603050405020304" pitchFamily="18" charset="0"/>
            </a:endParaRPr>
          </a:p>
          <a:p>
            <a:endParaRPr lang="en-GB" sz="6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1450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8000"/>
                <a:hueMod val="104000"/>
                <a:satMod val="128000"/>
                <a:lumMod val="104000"/>
              </a:schemeClr>
            </a:gs>
            <a:gs pos="100000">
              <a:schemeClr val="bg1">
                <a:shade val="76000"/>
                <a:hueMod val="89000"/>
                <a:satMod val="164000"/>
                <a:lumMod val="68000"/>
              </a:schemeClr>
            </a:gs>
          </a:gsLst>
          <a:path path="circle">
            <a:fillToRect l="45000" t="65000" r="125000" b="100000"/>
          </a:path>
        </a:gra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DB642DDE-8F16-4CFC-97D4-DD802DA8623F}"/>
              </a:ext>
            </a:extLst>
          </p:cNvPr>
          <p:cNvSpPr/>
          <p:nvPr/>
        </p:nvSpPr>
        <p:spPr>
          <a:xfrm>
            <a:off x="0" y="-285750"/>
            <a:ext cx="9906000" cy="742949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u="sng" dirty="0">
              <a:solidFill>
                <a:srgbClr val="002060"/>
              </a:solidFill>
              <a:latin typeface="Arial" panose="020B0604020202020204" pitchFamily="34" charset="0"/>
              <a:cs typeface="Arial" panose="020B0604020202020204" pitchFamily="34" charset="0"/>
            </a:endParaRPr>
          </a:p>
          <a:p>
            <a:pPr>
              <a:lnSpc>
                <a:spcPct val="150000"/>
              </a:lnSpc>
            </a:pPr>
            <a:endParaRPr lang="en-US" sz="1200" u="sng" dirty="0">
              <a:solidFill>
                <a:srgbClr val="002060"/>
              </a:solidFill>
              <a:latin typeface="Arial" panose="020B0604020202020204" pitchFamily="34" charset="0"/>
              <a:cs typeface="Arial" panose="020B0604020202020204" pitchFamily="34" charset="0"/>
            </a:endParaRPr>
          </a:p>
          <a:p>
            <a:pPr>
              <a:lnSpc>
                <a:spcPct val="150000"/>
              </a:lnSpc>
            </a:pPr>
            <a:r>
              <a:rPr lang="en-US" sz="1200" u="sng" dirty="0">
                <a:solidFill>
                  <a:srgbClr val="002060"/>
                </a:solidFill>
                <a:latin typeface="Arial" panose="020B0604020202020204" pitchFamily="34" charset="0"/>
                <a:cs typeface="Arial" panose="020B0604020202020204" pitchFamily="34" charset="0"/>
              </a:rPr>
              <a:t>Elevated Pitch</a:t>
            </a:r>
            <a:br>
              <a:rPr lang="en-US" sz="1200" u="sng" dirty="0">
                <a:solidFill>
                  <a:srgbClr val="002060"/>
                </a:solidFill>
                <a:latin typeface="Arial" panose="020B0604020202020204" pitchFamily="34" charset="0"/>
                <a:cs typeface="Arial" panose="020B0604020202020204" pitchFamily="34" charset="0"/>
              </a:rPr>
            </a:br>
            <a:r>
              <a:rPr lang="en-GB" sz="1000" dirty="0">
                <a:solidFill>
                  <a:srgbClr val="002060"/>
                </a:solidFill>
                <a:latin typeface="Arial" panose="020B0604020202020204" pitchFamily="34" charset="0"/>
                <a:cs typeface="Arial" panose="020B0604020202020204" pitchFamily="34" charset="0"/>
              </a:rPr>
              <a:t>Endometriosis is something very personal to me as I have suffered from ‘Endometriosis’ for 8 years before any form of diagnosis was made that’s nearly a decade guys, after so many scan’s blood tests and then finally after having a laparoscopy twice over, I was diagnosed with endometriosis finally I could put a label on what I was experiencing I had finally been given accurate reasons as to why I was experiencing such horrifying pain before, during and after my monthly menstrual cycle. </a:t>
            </a:r>
          </a:p>
          <a:p>
            <a:pPr>
              <a:lnSpc>
                <a:spcPct val="150000"/>
              </a:lnSpc>
            </a:pPr>
            <a:br>
              <a:rPr lang="en-US" sz="1000" dirty="0">
                <a:solidFill>
                  <a:srgbClr val="002060"/>
                </a:solidFill>
                <a:latin typeface="Arial" panose="020B0604020202020204" pitchFamily="34" charset="0"/>
                <a:cs typeface="Arial" panose="020B0604020202020204" pitchFamily="34" charset="0"/>
              </a:rPr>
            </a:br>
            <a:r>
              <a:rPr lang="en-GB" sz="1000" dirty="0">
                <a:solidFill>
                  <a:srgbClr val="002060"/>
                </a:solidFill>
                <a:latin typeface="Arial" panose="020B0604020202020204" pitchFamily="34" charset="0"/>
                <a:cs typeface="Arial" panose="020B0604020202020204" pitchFamily="34" charset="0"/>
              </a:rPr>
              <a:t>Experiencing years of pain and discomfort before any form of diagnosis meant it was years of agony and stress not knowing why, and what was going on with my body. I tried ignoring it thinking it was just a bad period, or I just couldn’t handle the pain meaning maybe it was me I just had low pain thresh hold, but the pain was too unbearable to ignore. I was crying out loud for help literally. it took nearly a decade for me to get my diagnosis. It’s a fact that on average that’s how long it takes for most women. Why is this the case? Why is it taking doctors so long to diagnose? I started asking myself many questions why did it take so long? I found that it was mostly down to just the lack of awareness. How sad to know that millions of women worldwide must suffer without a diagnosis or a very prolonged and delayed diagnosis, and that purely because down to lack of awareness? Suppose there are many factors to also consider however we need to realize that this illness is more common than we think research shows 1 out of 10 women will have it. (Endometriosis UK, 2020).</a:t>
            </a:r>
          </a:p>
          <a:p>
            <a:pPr>
              <a:lnSpc>
                <a:spcPct val="150000"/>
              </a:lnSpc>
            </a:pPr>
            <a:endParaRPr lang="en-GB" sz="1000" dirty="0">
              <a:solidFill>
                <a:srgbClr val="002060"/>
              </a:solidFill>
              <a:latin typeface="Arial" panose="020B0604020202020204" pitchFamily="34" charset="0"/>
              <a:cs typeface="Arial" panose="020B0604020202020204" pitchFamily="34" charset="0"/>
            </a:endParaRPr>
          </a:p>
          <a:p>
            <a:pPr>
              <a:lnSpc>
                <a:spcPct val="150000"/>
              </a:lnSpc>
            </a:pPr>
            <a:r>
              <a:rPr lang="en-GB" sz="1000" dirty="0">
                <a:solidFill>
                  <a:srgbClr val="002060"/>
                </a:solidFill>
                <a:latin typeface="Arial" panose="020B0604020202020204" pitchFamily="34" charset="0"/>
                <a:cs typeface="Arial" panose="020B0604020202020204" pitchFamily="34" charset="0"/>
              </a:rPr>
              <a:t>GP's need to know this is very common for women to have this condition some more severe than others as most women who do have it can go unnoticed. </a:t>
            </a:r>
            <a:r>
              <a:rPr lang="en-US" sz="1000" dirty="0">
                <a:solidFill>
                  <a:srgbClr val="002060"/>
                </a:solidFill>
                <a:latin typeface="Arial" panose="020B0604020202020204" pitchFamily="34" charset="0"/>
                <a:cs typeface="Arial" panose="020B0604020202020204" pitchFamily="34" charset="0"/>
              </a:rPr>
              <a:t>Suppose there are many factors to consider however we need to realize that this disease is more common than we think research shows 1 out of 10 women will have it. (Endometriosis UK, 2020). </a:t>
            </a:r>
            <a:r>
              <a:rPr lang="en-GB" sz="1000" dirty="0">
                <a:solidFill>
                  <a:srgbClr val="002060"/>
                </a:solidFill>
                <a:latin typeface="Arial" panose="020B0604020202020204" pitchFamily="34" charset="0"/>
                <a:cs typeface="Arial" panose="020B0604020202020204" pitchFamily="34" charset="0"/>
              </a:rPr>
              <a:t>We need to keep on raising awareness so that even our BAME communities can also benefit from this life-changing support and information now available. As currently in these uncertain time’s around Covid -19 it has been identified and from “past research shows that patients from ethnic minority backgrounds have faced inequality when trying to access Health Care Services”.(Ajayi (Sotubo), 2021, pp. 36-39).</a:t>
            </a:r>
          </a:p>
          <a:p>
            <a:pPr>
              <a:lnSpc>
                <a:spcPct val="150000"/>
              </a:lnSpc>
            </a:pPr>
            <a:endParaRPr lang="en-GB" sz="1000" dirty="0">
              <a:solidFill>
                <a:srgbClr val="002060"/>
              </a:solidFill>
              <a:latin typeface="Arial" panose="020B0604020202020204" pitchFamily="34" charset="0"/>
              <a:cs typeface="Arial" panose="020B0604020202020204" pitchFamily="34" charset="0"/>
            </a:endParaRPr>
          </a:p>
          <a:p>
            <a:pPr>
              <a:lnSpc>
                <a:spcPct val="150000"/>
              </a:lnSpc>
            </a:pPr>
            <a:r>
              <a:rPr lang="en-GB" sz="1000" dirty="0">
                <a:solidFill>
                  <a:srgbClr val="002060"/>
                </a:solidFill>
                <a:latin typeface="Arial" panose="020B0604020202020204" pitchFamily="34" charset="0"/>
                <a:cs typeface="Arial" panose="020B0604020202020204" pitchFamily="34" charset="0"/>
              </a:rPr>
              <a:t>Many women in similar situations like me have been affected in ways that are life-changing in their personal and professional lives. I can only empathise with them it’s also difficult for an individual especially when infertility is involved too. This disease can impact so many people’s lives in unimaginable ways, but this is what endometriosis can do. The worry that also comes along with it because your crippled with pain and can't physically function it’s overwhelming. but I found that talking about the problem was what worked for me I shouted to get help and then finally doctors and others around me started listening. Women also in my very same condition will all say that it is such a relief when you get given a diagnosis it's not happy news but at least it’s a form of relief to put a label to what it is your experiencing. I could now look at getting the help I need, now that I had been given a diagnosis. Moral of the story I want this to be the same for others like me. Let us make changes for the better, try and reduce diagnosis time let's all work together and make Endometriosis Awareness go viral. let's educate our future generation of women! .</a:t>
            </a:r>
          </a:p>
          <a:p>
            <a:pPr>
              <a:lnSpc>
                <a:spcPct val="150000"/>
              </a:lnSpc>
            </a:pPr>
            <a:endParaRPr lang="en-GB" sz="1000" dirty="0">
              <a:solidFill>
                <a:srgbClr val="002060"/>
              </a:solidFill>
              <a:latin typeface="Arial" panose="020B0604020202020204" pitchFamily="34" charset="0"/>
              <a:cs typeface="Arial" panose="020B0604020202020204" pitchFamily="34" charset="0"/>
            </a:endParaRPr>
          </a:p>
          <a:p>
            <a:pPr>
              <a:lnSpc>
                <a:spcPct val="150000"/>
              </a:lnSpc>
            </a:pPr>
            <a:r>
              <a:rPr lang="en-US" sz="1000" dirty="0">
                <a:solidFill>
                  <a:srgbClr val="002060"/>
                </a:solidFill>
                <a:latin typeface="Arial" panose="020B0604020202020204" pitchFamily="34" charset="0"/>
                <a:cs typeface="Arial" panose="020B0604020202020204" pitchFamily="34" charset="0"/>
              </a:rPr>
              <a:t>Thank You all for your engagement I really appreciate anyone who is taking time out for me you are already creating awareness by taking these few minutes to read. </a:t>
            </a:r>
          </a:p>
          <a:p>
            <a:endParaRPr lang="en-US" sz="1000" dirty="0">
              <a:solidFill>
                <a:srgbClr val="002060"/>
              </a:solidFill>
              <a:latin typeface="Arial" panose="020B0604020202020204" pitchFamily="34" charset="0"/>
              <a:cs typeface="Arial" panose="020B0604020202020204" pitchFamily="34" charset="0"/>
            </a:endParaRPr>
          </a:p>
          <a:p>
            <a:r>
              <a:rPr lang="en-US" sz="1000" dirty="0">
                <a:solidFill>
                  <a:srgbClr val="002060"/>
                </a:solidFill>
                <a:latin typeface="Arial" panose="020B0604020202020204" pitchFamily="34" charset="0"/>
                <a:cs typeface="Arial" panose="020B0604020202020204" pitchFamily="34" charset="0"/>
              </a:rPr>
              <a:t>Many Thanks</a:t>
            </a:r>
          </a:p>
          <a:p>
            <a:r>
              <a:rPr lang="en-US" sz="1000" dirty="0">
                <a:solidFill>
                  <a:srgbClr val="002060"/>
                </a:solidFill>
                <a:latin typeface="Arial" panose="020B0604020202020204" pitchFamily="34" charset="0"/>
                <a:cs typeface="Arial" panose="020B0604020202020204" pitchFamily="34" charset="0"/>
              </a:rPr>
              <a:t>Sadeka Khatun (1920267)</a:t>
            </a:r>
          </a:p>
          <a:p>
            <a:pPr algn="ct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0426654"/>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rgbClr val="FF0000">
                <a:tint val="66000"/>
                <a:satMod val="160000"/>
              </a:srgbClr>
            </a:gs>
            <a:gs pos="53000">
              <a:schemeClr val="tx1">
                <a:lumMod val="85000"/>
                <a:alpha val="98000"/>
              </a:schemeClr>
            </a:gs>
            <a:gs pos="100000">
              <a:srgbClr val="FF0000">
                <a:tint val="23500"/>
                <a:satMod val="160000"/>
              </a:srgbClr>
            </a:gs>
          </a:gsLst>
          <a:lin ang="0" scaled="1"/>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911CDD3-3279-48D1-A3EE-BE4E867FDD96}"/>
              </a:ext>
            </a:extLst>
          </p:cNvPr>
          <p:cNvSpPr/>
          <p:nvPr/>
        </p:nvSpPr>
        <p:spPr>
          <a:xfrm>
            <a:off x="0" y="-285753"/>
            <a:ext cx="3365943" cy="7429503"/>
          </a:xfrm>
          <a:prstGeom prst="rect">
            <a:avLst/>
          </a:prstGeom>
          <a:gradFill flip="none" rotWithShape="1">
            <a:gsLst>
              <a:gs pos="0">
                <a:schemeClr val="tx1">
                  <a:lumMod val="75000"/>
                </a:schemeClr>
              </a:gs>
              <a:gs pos="50000">
                <a:srgbClr val="FF0000">
                  <a:tint val="44500"/>
                  <a:satMod val="160000"/>
                </a:srgbClr>
              </a:gs>
              <a:gs pos="100000">
                <a:srgbClr val="FF0000">
                  <a:tint val="23500"/>
                  <a:satMod val="16000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2600" dirty="0">
              <a:solidFill>
                <a:schemeClr val="bg1"/>
              </a:solidFill>
              <a:latin typeface="Arial" panose="020B0604020202020204" pitchFamily="34" charset="0"/>
              <a:cs typeface="Arial" panose="020B0604020202020204" pitchFamily="34" charset="0"/>
            </a:endParaRPr>
          </a:p>
          <a:p>
            <a:pPr algn="ctr"/>
            <a:endParaRPr lang="en-GB" sz="2600" dirty="0">
              <a:solidFill>
                <a:schemeClr val="bg1"/>
              </a:solidFill>
              <a:latin typeface="Arial" panose="020B0604020202020204" pitchFamily="34" charset="0"/>
              <a:cs typeface="Arial" panose="020B0604020202020204" pitchFamily="34" charset="0"/>
            </a:endParaRPr>
          </a:p>
          <a:p>
            <a:pPr algn="ctr"/>
            <a:endParaRPr lang="en-GB" sz="2600" dirty="0">
              <a:solidFill>
                <a:schemeClr val="bg1"/>
              </a:solidFill>
              <a:latin typeface="Arial" panose="020B0604020202020204" pitchFamily="34" charset="0"/>
              <a:cs typeface="Arial" panose="020B0604020202020204" pitchFamily="34" charset="0"/>
            </a:endParaRPr>
          </a:p>
          <a:p>
            <a:pPr algn="ctr"/>
            <a:endParaRPr lang="en-GB" sz="2600" dirty="0">
              <a:solidFill>
                <a:schemeClr val="bg1"/>
              </a:solidFill>
              <a:latin typeface="Arial" panose="020B0604020202020204" pitchFamily="34" charset="0"/>
              <a:cs typeface="Arial" panose="020B0604020202020204" pitchFamily="34" charset="0"/>
            </a:endParaRPr>
          </a:p>
          <a:p>
            <a:pPr algn="ctr"/>
            <a:endParaRPr lang="en-GB" sz="2600" dirty="0">
              <a:solidFill>
                <a:schemeClr val="bg1"/>
              </a:solidFill>
              <a:latin typeface="Arial" panose="020B0604020202020204" pitchFamily="34" charset="0"/>
              <a:cs typeface="Arial" panose="020B0604020202020204" pitchFamily="34" charset="0"/>
            </a:endParaRPr>
          </a:p>
          <a:p>
            <a:pPr algn="ctr"/>
            <a:endParaRPr lang="en-GB" sz="2600" dirty="0">
              <a:solidFill>
                <a:schemeClr val="bg1"/>
              </a:solidFill>
              <a:latin typeface="Arial" panose="020B0604020202020204" pitchFamily="34" charset="0"/>
              <a:cs typeface="Arial" panose="020B0604020202020204" pitchFamily="34" charset="0"/>
            </a:endParaRPr>
          </a:p>
          <a:p>
            <a:pPr algn="ctr"/>
            <a:endParaRPr lang="en-GB" sz="2600"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400" b="1" dirty="0">
              <a:solidFill>
                <a:schemeClr val="bg1"/>
              </a:solidFill>
              <a:latin typeface="Arial" panose="020B0604020202020204" pitchFamily="34" charset="0"/>
              <a:cs typeface="Arial" panose="020B0604020202020204" pitchFamily="34" charset="0"/>
            </a:endParaRPr>
          </a:p>
          <a:p>
            <a:pPr algn="ctr"/>
            <a:r>
              <a:rPr lang="en-GB" sz="1400" b="1" dirty="0">
                <a:solidFill>
                  <a:schemeClr val="bg1"/>
                </a:solidFill>
                <a:latin typeface="Arial" panose="020B0604020202020204" pitchFamily="34" charset="0"/>
                <a:cs typeface="Arial" panose="020B0604020202020204" pitchFamily="34" charset="0"/>
              </a:rPr>
              <a:t>"Common Symptoms of Endometriosis”</a:t>
            </a:r>
          </a:p>
          <a:p>
            <a:pPr algn="ctr"/>
            <a:r>
              <a:rPr lang="en-GB" sz="1200" dirty="0">
                <a:solidFill>
                  <a:schemeClr val="bg1"/>
                </a:solidFill>
                <a:latin typeface="Arial" panose="020B0604020202020204" pitchFamily="34" charset="0"/>
                <a:cs typeface="Arial" panose="020B0604020202020204" pitchFamily="34" charset="0"/>
              </a:rPr>
              <a:t>(Singapore Endometriosis Support Group, 2020).</a:t>
            </a:r>
            <a:endParaRPr lang="en-GB" sz="1517" dirty="0">
              <a:solidFill>
                <a:schemeClr val="bg1"/>
              </a:solidFill>
              <a:latin typeface="Arial" panose="020B0604020202020204" pitchFamily="34" charset="0"/>
              <a:cs typeface="Arial" panose="020B0604020202020204" pitchFamily="34" charset="0"/>
            </a:endParaRPr>
          </a:p>
          <a:p>
            <a:pPr algn="ctr"/>
            <a:endParaRPr lang="en-GB" sz="1517" dirty="0">
              <a:solidFill>
                <a:schemeClr val="bg1"/>
              </a:solidFill>
              <a:latin typeface="Arial" panose="020B0604020202020204" pitchFamily="34" charset="0"/>
              <a:cs typeface="Arial" panose="020B0604020202020204" pitchFamily="34" charset="0"/>
            </a:endParaRPr>
          </a:p>
          <a:p>
            <a:pPr algn="ctr"/>
            <a:endParaRPr lang="en-GB" sz="1517"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r>
              <a:rPr lang="en-GB" sz="1517" b="1" dirty="0">
                <a:solidFill>
                  <a:schemeClr val="bg1"/>
                </a:solidFill>
                <a:latin typeface="Arial" panose="020B0604020202020204" pitchFamily="34" charset="0"/>
                <a:cs typeface="Arial" panose="020B0604020202020204" pitchFamily="34" charset="0"/>
              </a:rPr>
              <a:t>Need More Information? </a:t>
            </a:r>
            <a:endParaRPr lang="en-GB" sz="1517" dirty="0">
              <a:solidFill>
                <a:schemeClr val="bg1"/>
              </a:solidFill>
              <a:latin typeface="Arial" panose="020B0604020202020204" pitchFamily="34" charset="0"/>
              <a:cs typeface="Arial" panose="020B0604020202020204" pitchFamily="34" charset="0"/>
            </a:endParaRPr>
          </a:p>
          <a:p>
            <a:pPr algn="ctr"/>
            <a:r>
              <a:rPr lang="en-GB" sz="1400" dirty="0">
                <a:solidFill>
                  <a:schemeClr val="bg1"/>
                </a:solidFill>
                <a:latin typeface="Arial" panose="020B0604020202020204" pitchFamily="34" charset="0"/>
                <a:cs typeface="Arial" panose="020B0604020202020204" pitchFamily="34" charset="0"/>
              </a:rPr>
              <a:t>Please feel free to contact me Sadeka via email for those who are interested in my counselling service for further enquiries regarding free sessions please email me on</a:t>
            </a:r>
          </a:p>
          <a:p>
            <a:pPr algn="ctr"/>
            <a:endParaRPr lang="en-GB" sz="1517" b="1" dirty="0">
              <a:solidFill>
                <a:schemeClr val="bg1"/>
              </a:solidFill>
              <a:latin typeface="Arial" panose="020B0604020202020204" pitchFamily="34" charset="0"/>
              <a:cs typeface="Arial" panose="020B0604020202020204" pitchFamily="34" charset="0"/>
            </a:endParaRPr>
          </a:p>
          <a:p>
            <a:pPr algn="ctr"/>
            <a:r>
              <a:rPr lang="en-GB" sz="1517" b="1" dirty="0">
                <a:solidFill>
                  <a:srgbClr val="0070C0"/>
                </a:solidFill>
                <a:latin typeface="Arial" panose="020B0604020202020204" pitchFamily="34" charset="0"/>
                <a:cs typeface="Arial" panose="020B0604020202020204" pitchFamily="34" charset="0"/>
              </a:rPr>
              <a:t>s</a:t>
            </a:r>
            <a:r>
              <a:rPr lang="en-GB" sz="1517" b="1" dirty="0">
                <a:solidFill>
                  <a:srgbClr val="0070C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adeka.khatun@endometriosis.uk.org</a:t>
            </a:r>
            <a:endParaRPr lang="en-GB" sz="1300" dirty="0">
              <a:solidFill>
                <a:srgbClr val="0070C0"/>
              </a:solidFill>
              <a:latin typeface="Arial" panose="020B0604020202020204" pitchFamily="34" charset="0"/>
              <a:cs typeface="Arial" panose="020B0604020202020204" pitchFamily="34" charset="0"/>
            </a:endParaRPr>
          </a:p>
          <a:p>
            <a:pPr marL="247015" indent="-247015" algn="ctr">
              <a:buFont typeface="+mj-lt"/>
              <a:buAutoNum type="arabicPeriod"/>
            </a:pPr>
            <a:endParaRPr lang="en-GB" sz="1300" dirty="0">
              <a:solidFill>
                <a:srgbClr val="212B32"/>
              </a:solidFill>
              <a:latin typeface="Arial" panose="020B0604020202020204" pitchFamily="34" charset="0"/>
              <a:cs typeface="Arial" panose="020B0604020202020204" pitchFamily="34" charset="0"/>
            </a:endParaRPr>
          </a:p>
          <a:p>
            <a:pPr marL="247015" indent="-247015">
              <a:buFont typeface="+mj-lt"/>
              <a:buAutoNum type="arabicPeriod"/>
            </a:pPr>
            <a:endParaRPr lang="en-GB" sz="1300" dirty="0">
              <a:solidFill>
                <a:srgbClr val="212B32"/>
              </a:solidFill>
              <a:latin typeface="Arial" panose="020B0604020202020204" pitchFamily="34" charset="0"/>
              <a:cs typeface="Arial" panose="020B0604020202020204" pitchFamily="34" charset="0"/>
            </a:endParaRPr>
          </a:p>
          <a:p>
            <a:pPr marL="247015" indent="-247015">
              <a:buFont typeface="+mj-lt"/>
              <a:buAutoNum type="arabicPeriod"/>
            </a:pPr>
            <a:endParaRPr lang="en-GB" sz="1300" dirty="0">
              <a:solidFill>
                <a:schemeClr val="bg1"/>
              </a:solidFill>
              <a:latin typeface="Arial" panose="020B0604020202020204" pitchFamily="34" charset="0"/>
              <a:cs typeface="Arial" panose="020B0604020202020204" pitchFamily="34" charset="0"/>
            </a:endParaRPr>
          </a:p>
          <a:p>
            <a:pPr algn="ctr"/>
            <a:endParaRPr lang="en-GB" sz="1951" dirty="0">
              <a:solidFill>
                <a:schemeClr val="bg1"/>
              </a:solidFill>
            </a:endParaRPr>
          </a:p>
          <a:p>
            <a:pPr algn="ctr"/>
            <a:endParaRPr lang="en-GB" sz="1951" dirty="0"/>
          </a:p>
          <a:p>
            <a:pPr algn="ctr"/>
            <a:endParaRPr lang="en-GB" sz="1951" dirty="0"/>
          </a:p>
          <a:p>
            <a:pPr algn="ctr"/>
            <a:endParaRPr lang="en-GB" sz="1951" dirty="0"/>
          </a:p>
          <a:p>
            <a:pPr algn="ctr"/>
            <a:endParaRPr lang="en-GB" sz="1951" dirty="0"/>
          </a:p>
          <a:p>
            <a:pPr algn="ctr"/>
            <a:endParaRPr lang="en-GB" sz="1951" dirty="0"/>
          </a:p>
          <a:p>
            <a:pPr algn="ctr"/>
            <a:endParaRPr lang="en-GB" sz="1951" dirty="0"/>
          </a:p>
          <a:p>
            <a:pPr algn="ctr"/>
            <a:endParaRPr lang="en-GB" sz="1951" dirty="0"/>
          </a:p>
          <a:p>
            <a:pPr algn="ctr"/>
            <a:endParaRPr lang="en-GB" sz="1951" dirty="0"/>
          </a:p>
          <a:p>
            <a:pPr algn="ctr"/>
            <a:endParaRPr lang="en-GB" sz="1951" dirty="0"/>
          </a:p>
          <a:p>
            <a:pPr algn="ctr"/>
            <a:endParaRPr lang="en-GB" sz="1951" dirty="0"/>
          </a:p>
          <a:p>
            <a:pPr algn="ctr"/>
            <a:endParaRPr lang="en-GB" sz="1951" dirty="0"/>
          </a:p>
          <a:p>
            <a:endParaRPr lang="en-GB" sz="1951" dirty="0"/>
          </a:p>
        </p:txBody>
      </p:sp>
      <p:sp>
        <p:nvSpPr>
          <p:cNvPr id="10" name="Rectangle 9">
            <a:extLst>
              <a:ext uri="{FF2B5EF4-FFF2-40B4-BE49-F238E27FC236}">
                <a16:creationId xmlns:a16="http://schemas.microsoft.com/office/drawing/2014/main" id="{1EEAEE63-BA5E-437D-BDDE-E579F3C3D421}"/>
              </a:ext>
            </a:extLst>
          </p:cNvPr>
          <p:cNvSpPr/>
          <p:nvPr/>
        </p:nvSpPr>
        <p:spPr>
          <a:xfrm>
            <a:off x="3384550" y="-314054"/>
            <a:ext cx="3202613" cy="7429500"/>
          </a:xfrm>
          <a:prstGeom prst="rect">
            <a:avLst/>
          </a:prstGeom>
          <a:gradFill flip="none" rotWithShape="1">
            <a:gsLst>
              <a:gs pos="0">
                <a:srgbClr val="FC6C95">
                  <a:tint val="66000"/>
                  <a:satMod val="160000"/>
                </a:srgbClr>
              </a:gs>
              <a:gs pos="50000">
                <a:srgbClr val="FC6C95">
                  <a:tint val="44500"/>
                  <a:satMod val="160000"/>
                </a:srgbClr>
              </a:gs>
              <a:gs pos="100000">
                <a:srgbClr val="FC6C95">
                  <a:tint val="23500"/>
                  <a:satMod val="1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951" dirty="0">
              <a:solidFill>
                <a:schemeClr val="bg1"/>
              </a:solidFill>
            </a:endParaRPr>
          </a:p>
          <a:p>
            <a:pPr algn="ctr"/>
            <a:endParaRPr lang="en-GB" sz="1951" dirty="0">
              <a:solidFill>
                <a:schemeClr val="bg1"/>
              </a:solidFill>
            </a:endParaRPr>
          </a:p>
          <a:p>
            <a:pPr algn="ctr"/>
            <a:endParaRPr lang="en-GB" sz="1951" dirty="0">
              <a:solidFill>
                <a:schemeClr val="bg1"/>
              </a:solidFill>
            </a:endParaRPr>
          </a:p>
          <a:p>
            <a:pPr algn="ctr"/>
            <a:endParaRPr lang="en-GB" sz="1951" dirty="0">
              <a:solidFill>
                <a:schemeClr val="bg1"/>
              </a:solidFill>
            </a:endParaRPr>
          </a:p>
          <a:p>
            <a:pPr algn="ctr"/>
            <a:endParaRPr lang="en-GB" sz="1733" dirty="0">
              <a:solidFill>
                <a:schemeClr val="bg1"/>
              </a:solidFill>
              <a:latin typeface="Arial" panose="020B0604020202020204" pitchFamily="34" charset="0"/>
              <a:cs typeface="Arial" panose="020B0604020202020204" pitchFamily="34" charset="0"/>
            </a:endParaRPr>
          </a:p>
          <a:p>
            <a:pPr algn="ctr"/>
            <a:endParaRPr lang="en-GB" sz="2167" b="1" dirty="0">
              <a:solidFill>
                <a:schemeClr val="bg1"/>
              </a:solidFill>
              <a:latin typeface="Arial" panose="020B0604020202020204" pitchFamily="34" charset="0"/>
              <a:cs typeface="Arial" panose="020B0604020202020204" pitchFamily="34" charset="0"/>
            </a:endParaRPr>
          </a:p>
          <a:p>
            <a:pPr algn="ctr"/>
            <a:endParaRPr lang="en-GB" sz="2167" b="1" dirty="0">
              <a:solidFill>
                <a:schemeClr val="bg1"/>
              </a:solidFill>
              <a:latin typeface="Arial" panose="020B0604020202020204" pitchFamily="34" charset="0"/>
              <a:cs typeface="Arial" panose="020B0604020202020204" pitchFamily="34" charset="0"/>
            </a:endParaRPr>
          </a:p>
          <a:p>
            <a:pPr algn="ctr"/>
            <a:endParaRPr lang="en-GB" sz="2167" b="1" dirty="0">
              <a:solidFill>
                <a:schemeClr val="bg1"/>
              </a:solidFill>
              <a:latin typeface="Arial" panose="020B0604020202020204" pitchFamily="34" charset="0"/>
              <a:cs typeface="Arial" panose="020B0604020202020204" pitchFamily="34" charset="0"/>
            </a:endParaRPr>
          </a:p>
          <a:p>
            <a:pPr algn="ctr"/>
            <a:endParaRPr lang="en-GB" sz="2167" b="1" dirty="0">
              <a:solidFill>
                <a:schemeClr val="bg1"/>
              </a:solidFill>
              <a:latin typeface="Arial" panose="020B0604020202020204" pitchFamily="34" charset="0"/>
              <a:cs typeface="Arial" panose="020B0604020202020204" pitchFamily="34" charset="0"/>
            </a:endParaRPr>
          </a:p>
          <a:p>
            <a:pPr algn="ctr"/>
            <a:endParaRPr lang="en-GB" sz="2167" b="1" dirty="0">
              <a:solidFill>
                <a:schemeClr val="bg1"/>
              </a:solidFill>
              <a:latin typeface="Arial" panose="020B0604020202020204" pitchFamily="34" charset="0"/>
              <a:cs typeface="Arial" panose="020B0604020202020204" pitchFamily="34" charset="0"/>
            </a:endParaRPr>
          </a:p>
          <a:p>
            <a:pPr algn="ctr"/>
            <a:endParaRPr lang="en-GB" sz="2167" b="1" dirty="0">
              <a:solidFill>
                <a:schemeClr val="bg1"/>
              </a:solidFill>
              <a:latin typeface="Arial" panose="020B0604020202020204" pitchFamily="34" charset="0"/>
              <a:cs typeface="Arial" panose="020B0604020202020204" pitchFamily="34" charset="0"/>
            </a:endParaRPr>
          </a:p>
          <a:p>
            <a:pPr algn="ctr"/>
            <a:endParaRPr lang="en-GB" sz="2167" b="1" dirty="0">
              <a:solidFill>
                <a:schemeClr val="bg1"/>
              </a:solidFill>
              <a:latin typeface="Arial" panose="020B0604020202020204" pitchFamily="34" charset="0"/>
              <a:cs typeface="Arial" panose="020B0604020202020204" pitchFamily="34" charset="0"/>
            </a:endParaRPr>
          </a:p>
          <a:p>
            <a:pPr algn="ctr"/>
            <a:r>
              <a:rPr lang="en-GB" sz="2167" b="1" dirty="0">
                <a:solidFill>
                  <a:schemeClr val="bg1"/>
                </a:solidFill>
                <a:latin typeface="Arial" panose="020B0604020202020204" pitchFamily="34" charset="0"/>
                <a:cs typeface="Arial" panose="020B0604020202020204" pitchFamily="34" charset="0"/>
              </a:rPr>
              <a:t>Did you know?</a:t>
            </a:r>
          </a:p>
          <a:p>
            <a:pPr algn="ctr"/>
            <a:endParaRPr lang="en-GB" sz="1200" b="1" dirty="0">
              <a:solidFill>
                <a:schemeClr val="bg1"/>
              </a:solidFill>
              <a:latin typeface="Arial" panose="020B0604020202020204" pitchFamily="34" charset="0"/>
              <a:cs typeface="Arial" panose="020B0604020202020204" pitchFamily="34" charset="0"/>
            </a:endParaRPr>
          </a:p>
          <a:p>
            <a:pPr marL="185732" indent="-185732">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Endometriosis can affect women of any age” (NHS, 2019.)</a:t>
            </a:r>
          </a:p>
          <a:p>
            <a:pPr marL="185732" indent="-185732">
              <a:buFont typeface="Arial" panose="020B0604020202020204" pitchFamily="34" charset="0"/>
              <a:buChar char="•"/>
            </a:pPr>
            <a:endParaRPr lang="en-GB" sz="1200" dirty="0">
              <a:solidFill>
                <a:schemeClr val="bg1"/>
              </a:solidFill>
              <a:latin typeface="Arial" panose="020B0604020202020204" pitchFamily="34" charset="0"/>
              <a:cs typeface="Arial" panose="020B0604020202020204" pitchFamily="34" charset="0"/>
            </a:endParaRPr>
          </a:p>
          <a:p>
            <a:pPr marL="185732" indent="-185732">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It is “very common among women in their 30’s and 40’s”, (OASH,2019).</a:t>
            </a:r>
          </a:p>
          <a:p>
            <a:pPr marL="185732" indent="-185732">
              <a:buFont typeface="Arial" panose="020B0604020202020204" pitchFamily="34" charset="0"/>
              <a:buChar char="•"/>
            </a:pPr>
            <a:endParaRPr lang="en-GB" sz="1200" dirty="0">
              <a:solidFill>
                <a:schemeClr val="bg1"/>
              </a:solidFill>
              <a:latin typeface="Arial" panose="020B0604020202020204" pitchFamily="34" charset="0"/>
              <a:cs typeface="Arial" panose="020B0604020202020204" pitchFamily="34" charset="0"/>
            </a:endParaRPr>
          </a:p>
          <a:p>
            <a:pPr marL="185732" indent="-185732">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“On average it takes 8 -9 Years for any diagnosis”. That’s almost a decade. (Endometriosis UK, 2020).</a:t>
            </a:r>
          </a:p>
          <a:p>
            <a:pPr marL="185732" indent="-185732">
              <a:buFont typeface="Arial" panose="020B0604020202020204" pitchFamily="34" charset="0"/>
              <a:buChar char="•"/>
            </a:pPr>
            <a:endParaRPr lang="en-GB" sz="1200" dirty="0">
              <a:solidFill>
                <a:schemeClr val="bg1"/>
              </a:solidFill>
              <a:latin typeface="Arial" panose="020B0604020202020204" pitchFamily="34" charset="0"/>
              <a:cs typeface="Arial" panose="020B0604020202020204" pitchFamily="34" charset="0"/>
            </a:endParaRPr>
          </a:p>
          <a:p>
            <a:pPr marL="185732" indent="-185732">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Endometriosis can also cause anxiety, stress, and depression causes other mental health issues to surface.</a:t>
            </a:r>
          </a:p>
          <a:p>
            <a:pPr algn="ctr"/>
            <a:endParaRPr lang="en-GB" sz="1951" dirty="0">
              <a:solidFill>
                <a:schemeClr val="bg1"/>
              </a:solidFill>
            </a:endParaRPr>
          </a:p>
        </p:txBody>
      </p:sp>
      <p:sp>
        <p:nvSpPr>
          <p:cNvPr id="11" name="Rectangle 10">
            <a:extLst>
              <a:ext uri="{FF2B5EF4-FFF2-40B4-BE49-F238E27FC236}">
                <a16:creationId xmlns:a16="http://schemas.microsoft.com/office/drawing/2014/main" id="{8DA53C53-7504-4916-9A59-0118383652E1}"/>
              </a:ext>
            </a:extLst>
          </p:cNvPr>
          <p:cNvSpPr/>
          <p:nvPr/>
        </p:nvSpPr>
        <p:spPr>
          <a:xfrm>
            <a:off x="6605771" y="-285753"/>
            <a:ext cx="3418334" cy="7401199"/>
          </a:xfrm>
          <a:prstGeom prst="rect">
            <a:avLst/>
          </a:prstGeom>
          <a:gradFill flip="none" rotWithShape="1">
            <a:gsLst>
              <a:gs pos="0">
                <a:srgbClr val="FC6C95">
                  <a:tint val="66000"/>
                  <a:satMod val="160000"/>
                </a:srgbClr>
              </a:gs>
              <a:gs pos="50000">
                <a:srgbClr val="FC6C95">
                  <a:tint val="44500"/>
                  <a:satMod val="160000"/>
                </a:srgbClr>
              </a:gs>
              <a:gs pos="100000">
                <a:srgbClr val="FC6C95">
                  <a:tint val="23500"/>
                  <a:satMod val="1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39000" rtlCol="0" anchor="ctr"/>
          <a:lstStyle/>
          <a:p>
            <a:pPr algn="ctr"/>
            <a:endParaRPr lang="en-GB" sz="1400" b="1" dirty="0">
              <a:solidFill>
                <a:schemeClr val="bg1"/>
              </a:solidFill>
              <a:latin typeface="Arial" panose="020B0604020202020204" pitchFamily="34" charset="0"/>
              <a:cs typeface="Arial" panose="020B0604020202020204" pitchFamily="34" charset="0"/>
            </a:endParaRPr>
          </a:p>
          <a:p>
            <a:pPr algn="ctr"/>
            <a:r>
              <a:rPr lang="en-GB" sz="1400" b="1" dirty="0">
                <a:solidFill>
                  <a:schemeClr val="bg1"/>
                </a:solidFill>
                <a:latin typeface="Arial" panose="020B0604020202020204" pitchFamily="34" charset="0"/>
                <a:cs typeface="Arial" panose="020B0604020202020204" pitchFamily="34" charset="0"/>
              </a:rPr>
              <a:t>(BAME) Endometriosis Awareness Clinic</a:t>
            </a:r>
          </a:p>
          <a:p>
            <a:pPr algn="ctr"/>
            <a:r>
              <a:rPr lang="en-GB" sz="1300" dirty="0">
                <a:solidFill>
                  <a:schemeClr val="bg1"/>
                </a:solidFill>
                <a:latin typeface="Arial" panose="020B0604020202020204" pitchFamily="34" charset="0"/>
                <a:cs typeface="Arial" panose="020B0604020202020204" pitchFamily="34" charset="0"/>
              </a:rPr>
              <a:t>In partnership with Endometriosis UK</a:t>
            </a:r>
          </a:p>
          <a:p>
            <a:pPr algn="ctr"/>
            <a:endParaRPr lang="en-GB" sz="1517" b="1" dirty="0">
              <a:solidFill>
                <a:schemeClr val="bg1"/>
              </a:solidFill>
              <a:latin typeface="Arial" panose="020B0604020202020204" pitchFamily="34" charset="0"/>
              <a:cs typeface="Arial" panose="020B0604020202020204" pitchFamily="34" charset="0"/>
            </a:endParaRPr>
          </a:p>
          <a:p>
            <a:pPr algn="ctr"/>
            <a:r>
              <a:rPr lang="en-GB" sz="1400" b="1" dirty="0">
                <a:solidFill>
                  <a:schemeClr val="bg1"/>
                </a:solidFill>
                <a:latin typeface="Arial" panose="020B0604020202020204" pitchFamily="34" charset="0"/>
                <a:cs typeface="Arial" panose="020B0604020202020204" pitchFamily="34" charset="0"/>
              </a:rPr>
              <a:t>What is Endometriosis also sometimes known as ENDO ?</a:t>
            </a:r>
          </a:p>
          <a:p>
            <a:pPr algn="ctr"/>
            <a:endParaRPr lang="en-GB" sz="1192" b="1" dirty="0">
              <a:solidFill>
                <a:schemeClr val="bg1"/>
              </a:solidFill>
              <a:latin typeface="Arial" panose="020B0604020202020204" pitchFamily="34" charset="0"/>
              <a:cs typeface="Arial" panose="020B0604020202020204" pitchFamily="34" charset="0"/>
            </a:endParaRPr>
          </a:p>
          <a:p>
            <a:pPr algn="ctr"/>
            <a:r>
              <a:rPr lang="en-GB" sz="1200" dirty="0">
                <a:solidFill>
                  <a:schemeClr val="bg1"/>
                </a:solidFill>
                <a:latin typeface="Arial" panose="020B0604020202020204" pitchFamily="34" charset="0"/>
                <a:cs typeface="Arial" panose="020B0604020202020204" pitchFamily="34" charset="0"/>
              </a:rPr>
              <a:t>It is a condition that affects 1.5 million people in the UK alone today. It is a common illness diagnosed among women.</a:t>
            </a:r>
          </a:p>
          <a:p>
            <a:pPr algn="ctr"/>
            <a:endParaRPr lang="en-GB" sz="1200" dirty="0">
              <a:solidFill>
                <a:schemeClr val="bg1"/>
              </a:solidFill>
              <a:latin typeface="Arial" panose="020B0604020202020204" pitchFamily="34" charset="0"/>
              <a:cs typeface="Arial" panose="020B0604020202020204" pitchFamily="34" charset="0"/>
            </a:endParaRPr>
          </a:p>
          <a:p>
            <a:pPr algn="ctr"/>
            <a:r>
              <a:rPr lang="en-GB" sz="1200" dirty="0">
                <a:solidFill>
                  <a:schemeClr val="bg1"/>
                </a:solidFill>
                <a:latin typeface="Arial" panose="020B0604020202020204" pitchFamily="34" charset="0"/>
                <a:cs typeface="Arial" panose="020B0604020202020204" pitchFamily="34" charset="0"/>
              </a:rPr>
              <a:t>Endometriosis occurs when tissue like the lining of the uterus (womb) begins to grow outside of the uterus and starts to attach to different parts of your internal organs. (Endometriosis UK, 2020). </a:t>
            </a:r>
          </a:p>
          <a:p>
            <a:pPr algn="ctr"/>
            <a:endParaRPr lang="en-GB" sz="1300" dirty="0">
              <a:solidFill>
                <a:schemeClr val="bg1"/>
              </a:solidFill>
              <a:latin typeface="Arial" panose="020B0604020202020204" pitchFamily="34" charset="0"/>
              <a:cs typeface="Arial" panose="020B0604020202020204" pitchFamily="34" charset="0"/>
            </a:endParaRPr>
          </a:p>
          <a:p>
            <a:pPr algn="ctr"/>
            <a:endParaRPr lang="en-GB" sz="1300" dirty="0">
              <a:solidFill>
                <a:schemeClr val="bg1"/>
              </a:solidFill>
              <a:latin typeface="Arial" panose="020B0604020202020204" pitchFamily="34" charset="0"/>
              <a:cs typeface="Arial" panose="020B0604020202020204" pitchFamily="34" charset="0"/>
            </a:endParaRPr>
          </a:p>
          <a:p>
            <a:pPr algn="ctr"/>
            <a:endParaRPr lang="en-GB" sz="1300" dirty="0">
              <a:solidFill>
                <a:schemeClr val="bg1"/>
              </a:solidFill>
              <a:latin typeface="Arial" panose="020B0604020202020204" pitchFamily="34" charset="0"/>
              <a:cs typeface="Arial" panose="020B0604020202020204" pitchFamily="34" charset="0"/>
            </a:endParaRPr>
          </a:p>
          <a:p>
            <a:pPr algn="ctr"/>
            <a:endParaRPr lang="en-GB" sz="1300" dirty="0">
              <a:solidFill>
                <a:schemeClr val="bg1"/>
              </a:solidFill>
              <a:latin typeface="Arial" panose="020B0604020202020204" pitchFamily="34" charset="0"/>
              <a:cs typeface="Arial" panose="020B0604020202020204" pitchFamily="34" charset="0"/>
            </a:endParaRPr>
          </a:p>
          <a:p>
            <a:pPr algn="ctr"/>
            <a:endParaRPr lang="en-GB" sz="1300" dirty="0">
              <a:solidFill>
                <a:schemeClr val="bg1"/>
              </a:solidFill>
              <a:latin typeface="Arial" panose="020B0604020202020204" pitchFamily="34" charset="0"/>
              <a:cs typeface="Arial" panose="020B0604020202020204" pitchFamily="34" charset="0"/>
            </a:endParaRPr>
          </a:p>
          <a:p>
            <a:pPr algn="ctr"/>
            <a:endParaRPr lang="en-GB" sz="1300" dirty="0">
              <a:solidFill>
                <a:schemeClr val="bg1"/>
              </a:solidFill>
              <a:latin typeface="Arial" panose="020B0604020202020204" pitchFamily="34" charset="0"/>
              <a:cs typeface="Arial" panose="020B0604020202020204" pitchFamily="34" charset="0"/>
            </a:endParaRPr>
          </a:p>
          <a:p>
            <a:pPr algn="ctr"/>
            <a:endParaRPr lang="en-GB" sz="1300" dirty="0">
              <a:solidFill>
                <a:schemeClr val="bg1"/>
              </a:solidFill>
              <a:latin typeface="Arial" panose="020B0604020202020204" pitchFamily="34" charset="0"/>
              <a:cs typeface="Arial" panose="020B0604020202020204" pitchFamily="34" charset="0"/>
            </a:endParaRPr>
          </a:p>
          <a:p>
            <a:pPr algn="ctr"/>
            <a:endParaRPr lang="en-GB" sz="1300" dirty="0">
              <a:solidFill>
                <a:schemeClr val="bg1"/>
              </a:solidFill>
              <a:latin typeface="Arial" panose="020B0604020202020204" pitchFamily="34" charset="0"/>
              <a:cs typeface="Arial" panose="020B0604020202020204" pitchFamily="34" charset="0"/>
            </a:endParaRPr>
          </a:p>
          <a:p>
            <a:pPr algn="ctr"/>
            <a:endParaRPr lang="en-GB" sz="1300" dirty="0">
              <a:solidFill>
                <a:schemeClr val="bg1"/>
              </a:solidFill>
              <a:latin typeface="Arial" panose="020B0604020202020204" pitchFamily="34" charset="0"/>
              <a:cs typeface="Arial" panose="020B0604020202020204" pitchFamily="34" charset="0"/>
            </a:endParaRPr>
          </a:p>
          <a:p>
            <a:pPr algn="ctr"/>
            <a:endParaRPr lang="en-GB" sz="1300" dirty="0">
              <a:solidFill>
                <a:schemeClr val="bg1"/>
              </a:solidFill>
              <a:latin typeface="Arial" panose="020B0604020202020204" pitchFamily="34" charset="0"/>
              <a:cs typeface="Arial" panose="020B0604020202020204" pitchFamily="34" charset="0"/>
            </a:endParaRPr>
          </a:p>
          <a:p>
            <a:pPr algn="ctr"/>
            <a:endParaRPr lang="en-GB" sz="1300" dirty="0">
              <a:solidFill>
                <a:schemeClr val="bg1"/>
              </a:solidFill>
              <a:latin typeface="Arial" panose="020B0604020202020204" pitchFamily="34" charset="0"/>
              <a:cs typeface="Arial" panose="020B0604020202020204" pitchFamily="34" charset="0"/>
            </a:endParaRPr>
          </a:p>
          <a:p>
            <a:pPr algn="ctr"/>
            <a:endParaRPr lang="en-GB" sz="1300" dirty="0">
              <a:solidFill>
                <a:schemeClr val="bg1"/>
              </a:solidFill>
              <a:latin typeface="Arial" panose="020B0604020202020204" pitchFamily="34" charset="0"/>
              <a:cs typeface="Arial" panose="020B0604020202020204" pitchFamily="34" charset="0"/>
            </a:endParaRPr>
          </a:p>
          <a:p>
            <a:pPr algn="ctr"/>
            <a:endParaRPr lang="en-GB" sz="1300" dirty="0">
              <a:solidFill>
                <a:schemeClr val="bg1"/>
              </a:solidFill>
              <a:latin typeface="Arial" panose="020B0604020202020204" pitchFamily="34" charset="0"/>
              <a:cs typeface="Arial" panose="020B0604020202020204" pitchFamily="34" charset="0"/>
            </a:endParaRPr>
          </a:p>
          <a:p>
            <a:pPr algn="ctr"/>
            <a:endParaRPr lang="en-GB" sz="1300" dirty="0">
              <a:solidFill>
                <a:schemeClr val="bg1"/>
              </a:solidFill>
              <a:latin typeface="Arial" panose="020B0604020202020204" pitchFamily="34" charset="0"/>
              <a:cs typeface="Arial" panose="020B0604020202020204" pitchFamily="34" charset="0"/>
            </a:endParaRPr>
          </a:p>
          <a:p>
            <a:pPr algn="ctr"/>
            <a:endParaRPr lang="en-GB" sz="1300" dirty="0">
              <a:solidFill>
                <a:schemeClr val="bg1"/>
              </a:solidFill>
              <a:latin typeface="Arial" panose="020B0604020202020204" pitchFamily="34" charset="0"/>
              <a:cs typeface="Arial" panose="020B0604020202020204" pitchFamily="34" charset="0"/>
            </a:endParaRPr>
          </a:p>
          <a:p>
            <a:pPr algn="ctr"/>
            <a:endParaRPr lang="en-GB" sz="1300" dirty="0">
              <a:solidFill>
                <a:schemeClr val="bg1"/>
              </a:solidFill>
              <a:latin typeface="Arial" panose="020B0604020202020204" pitchFamily="34" charset="0"/>
              <a:cs typeface="Arial" panose="020B0604020202020204" pitchFamily="34" charset="0"/>
            </a:endParaRPr>
          </a:p>
          <a:p>
            <a:pPr algn="ctr"/>
            <a:endParaRPr lang="en-GB" sz="1300" dirty="0">
              <a:solidFill>
                <a:schemeClr val="bg1"/>
              </a:solidFill>
              <a:latin typeface="Arial" panose="020B0604020202020204" pitchFamily="34" charset="0"/>
              <a:cs typeface="Arial" panose="020B0604020202020204" pitchFamily="34" charset="0"/>
            </a:endParaRPr>
          </a:p>
          <a:p>
            <a:pPr algn="ctr"/>
            <a:endParaRPr lang="en-GB" sz="1300" dirty="0">
              <a:solidFill>
                <a:schemeClr val="bg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7845946-BF33-4B02-A6D7-D01886E300AD}"/>
              </a:ext>
            </a:extLst>
          </p:cNvPr>
          <p:cNvSpPr txBox="1"/>
          <p:nvPr/>
        </p:nvSpPr>
        <p:spPr>
          <a:xfrm>
            <a:off x="3962866" y="3262805"/>
            <a:ext cx="2163515" cy="275781"/>
          </a:xfrm>
          <a:prstGeom prst="rect">
            <a:avLst/>
          </a:prstGeom>
          <a:noFill/>
          <a:ln>
            <a:solidFill>
              <a:srgbClr val="FC6C95"/>
            </a:solidFill>
          </a:ln>
        </p:spPr>
        <p:txBody>
          <a:bodyPr wrap="square" rtlCol="0">
            <a:spAutoFit/>
          </a:bodyPr>
          <a:lstStyle/>
          <a:p>
            <a:r>
              <a:rPr lang="en-GB" sz="1192" dirty="0">
                <a:solidFill>
                  <a:schemeClr val="bg1"/>
                </a:solidFill>
                <a:latin typeface="Arial" panose="020B0604020202020204" pitchFamily="34" charset="0"/>
                <a:cs typeface="Arial" panose="020B0604020202020204" pitchFamily="34" charset="0"/>
              </a:rPr>
              <a:t>(Miss Heard Media, 2018)</a:t>
            </a:r>
          </a:p>
        </p:txBody>
      </p:sp>
      <p:graphicFrame>
        <p:nvGraphicFramePr>
          <p:cNvPr id="20" name="Table 20">
            <a:extLst>
              <a:ext uri="{FF2B5EF4-FFF2-40B4-BE49-F238E27FC236}">
                <a16:creationId xmlns:a16="http://schemas.microsoft.com/office/drawing/2014/main" id="{61BBB561-FCA7-4A8F-B6D2-C478193BE05B}"/>
              </a:ext>
            </a:extLst>
          </p:cNvPr>
          <p:cNvGraphicFramePr>
            <a:graphicFrameLocks noGrp="1"/>
          </p:cNvGraphicFramePr>
          <p:nvPr>
            <p:extLst>
              <p:ext uri="{D42A27DB-BD31-4B8C-83A1-F6EECF244321}">
                <p14:modId xmlns:p14="http://schemas.microsoft.com/office/powerpoint/2010/main" val="2532945509"/>
              </p:ext>
            </p:extLst>
          </p:nvPr>
        </p:nvGraphicFramePr>
        <p:xfrm>
          <a:off x="146159" y="1034818"/>
          <a:ext cx="3193389" cy="3550920"/>
        </p:xfrm>
        <a:graphic>
          <a:graphicData uri="http://schemas.openxmlformats.org/drawingml/2006/table">
            <a:tbl>
              <a:tblPr firstRow="1" bandRow="1">
                <a:tableStyleId>{5C22544A-7EE6-4342-B048-85BDC9FD1C3A}</a:tableStyleId>
              </a:tblPr>
              <a:tblGrid>
                <a:gridCol w="1587107">
                  <a:extLst>
                    <a:ext uri="{9D8B030D-6E8A-4147-A177-3AD203B41FA5}">
                      <a16:colId xmlns:a16="http://schemas.microsoft.com/office/drawing/2014/main" val="4180936712"/>
                    </a:ext>
                  </a:extLst>
                </a:gridCol>
                <a:gridCol w="1606282">
                  <a:extLst>
                    <a:ext uri="{9D8B030D-6E8A-4147-A177-3AD203B41FA5}">
                      <a16:colId xmlns:a16="http://schemas.microsoft.com/office/drawing/2014/main" val="734078738"/>
                    </a:ext>
                  </a:extLst>
                </a:gridCol>
              </a:tblGrid>
              <a:tr h="1651425">
                <a:tc>
                  <a:txBody>
                    <a:bodyPr/>
                    <a:lstStyle/>
                    <a:p>
                      <a:pPr algn="ctr"/>
                      <a:r>
                        <a:rPr lang="en-GB" sz="1100" b="1" u="sng" dirty="0">
                          <a:solidFill>
                            <a:schemeClr val="bg1"/>
                          </a:solidFill>
                          <a:latin typeface="Arial" panose="020B0604020202020204" pitchFamily="34" charset="0"/>
                          <a:cs typeface="Arial" panose="020B0604020202020204" pitchFamily="34" charset="0"/>
                        </a:rPr>
                        <a:t>PAIN</a:t>
                      </a:r>
                    </a:p>
                    <a:p>
                      <a:pPr marL="171450" indent="-171450" algn="l">
                        <a:buFont typeface="Arial" panose="020B0604020202020204" pitchFamily="34" charset="0"/>
                        <a:buChar char="•"/>
                      </a:pPr>
                      <a:endParaRPr lang="en-GB" sz="1100" b="0" u="none" dirty="0">
                        <a:solidFill>
                          <a:schemeClr val="bg1"/>
                        </a:solidFill>
                        <a:latin typeface="Arial" panose="020B0604020202020204" pitchFamily="34" charset="0"/>
                        <a:cs typeface="Arial" panose="020B0604020202020204" pitchFamily="34" charset="0"/>
                      </a:endParaRPr>
                    </a:p>
                    <a:p>
                      <a:pPr marL="171450" indent="-171450" algn="l">
                        <a:buFont typeface="Arial" panose="020B0604020202020204" pitchFamily="34" charset="0"/>
                        <a:buChar char="•"/>
                      </a:pPr>
                      <a:r>
                        <a:rPr lang="en-GB" sz="1100" b="0" u="none" dirty="0">
                          <a:solidFill>
                            <a:schemeClr val="bg1"/>
                          </a:solidFill>
                          <a:latin typeface="Arial" panose="020B0604020202020204" pitchFamily="34" charset="0"/>
                          <a:cs typeface="Arial" panose="020B0604020202020204" pitchFamily="34" charset="0"/>
                        </a:rPr>
                        <a:t>Painful menstrual cycles.</a:t>
                      </a:r>
                    </a:p>
                    <a:p>
                      <a:pPr marL="171450" indent="-171450" algn="l">
                        <a:buFont typeface="Arial" panose="020B0604020202020204" pitchFamily="34" charset="0"/>
                        <a:buChar char="•"/>
                      </a:pPr>
                      <a:r>
                        <a:rPr lang="en-GB" sz="1100" b="0" u="none" dirty="0">
                          <a:solidFill>
                            <a:schemeClr val="bg1"/>
                          </a:solidFill>
                          <a:latin typeface="Arial" panose="020B0604020202020204" pitchFamily="34" charset="0"/>
                          <a:cs typeface="Arial" panose="020B0604020202020204" pitchFamily="34" charset="0"/>
                        </a:rPr>
                        <a:t>Pain during or after sex.</a:t>
                      </a:r>
                    </a:p>
                    <a:p>
                      <a:pPr marL="171450" indent="-171450" algn="l">
                        <a:buFont typeface="Arial" panose="020B0604020202020204" pitchFamily="34" charset="0"/>
                        <a:buChar char="•"/>
                      </a:pPr>
                      <a:r>
                        <a:rPr lang="en-GB" sz="1100" b="0" u="none" dirty="0">
                          <a:solidFill>
                            <a:schemeClr val="bg1"/>
                          </a:solidFill>
                          <a:latin typeface="Arial" panose="020B0604020202020204" pitchFamily="34" charset="0"/>
                          <a:cs typeface="Arial" panose="020B0604020202020204" pitchFamily="34" charset="0"/>
                        </a:rPr>
                        <a:t>Chronic pelvic pain</a:t>
                      </a:r>
                    </a:p>
                    <a:p>
                      <a:pPr marL="0" indent="0" algn="l">
                        <a:buFont typeface="Arial" panose="020B0604020202020204" pitchFamily="34" charset="0"/>
                        <a:buNone/>
                      </a:pPr>
                      <a:endParaRPr lang="en-GB" sz="1100" b="0" u="none" dirty="0">
                        <a:solidFill>
                          <a:schemeClr val="bg1"/>
                        </a:solidFill>
                        <a:latin typeface="Arial" panose="020B0604020202020204" pitchFamily="34" charset="0"/>
                        <a:cs typeface="Arial" panose="020B0604020202020204" pitchFamily="34" charset="0"/>
                      </a:endParaRPr>
                    </a:p>
                  </a:txBody>
                  <a:tcPr marL="99060" marR="99060" marT="49530" marB="49530">
                    <a:gradFill flip="none" rotWithShape="1">
                      <a:gsLst>
                        <a:gs pos="0">
                          <a:srgbClr val="FF99FF">
                            <a:shade val="30000"/>
                            <a:satMod val="115000"/>
                          </a:srgbClr>
                        </a:gs>
                        <a:gs pos="50000">
                          <a:srgbClr val="FF99FF">
                            <a:shade val="67500"/>
                            <a:satMod val="115000"/>
                          </a:srgbClr>
                        </a:gs>
                        <a:gs pos="100000">
                          <a:srgbClr val="FF99FF">
                            <a:shade val="100000"/>
                            <a:satMod val="115000"/>
                          </a:srgbClr>
                        </a:gs>
                      </a:gsLst>
                      <a:path path="circle">
                        <a:fillToRect l="50000" t="50000" r="50000" b="50000"/>
                      </a:path>
                      <a:tileRect/>
                    </a:gradFill>
                  </a:tcPr>
                </a:tc>
                <a:tc>
                  <a:txBody>
                    <a:bodyPr/>
                    <a:lstStyle/>
                    <a:p>
                      <a:r>
                        <a:rPr lang="en-GB" sz="1100" b="1" u="sng" dirty="0">
                          <a:solidFill>
                            <a:schemeClr val="bg1"/>
                          </a:solidFill>
                          <a:latin typeface="Arial" panose="020B0604020202020204" pitchFamily="34" charset="0"/>
                          <a:cs typeface="Arial" panose="020B0604020202020204" pitchFamily="34" charset="0"/>
                        </a:rPr>
                        <a:t>BLEEDING</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100" b="0" u="none" dirty="0">
                        <a:solidFill>
                          <a:schemeClr val="bg1"/>
                        </a:solidFill>
                        <a:latin typeface="Arial" panose="020B0604020202020204" pitchFamily="34" charset="0"/>
                        <a:cs typeface="Arial" panose="020B0604020202020204" pitchFamily="34" charset="0"/>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u="none" dirty="0">
                          <a:solidFill>
                            <a:schemeClr val="bg1"/>
                          </a:solidFill>
                          <a:latin typeface="Arial" panose="020B0604020202020204" pitchFamily="34" charset="0"/>
                          <a:cs typeface="Arial" panose="020B0604020202020204" pitchFamily="34" charset="0"/>
                        </a:rPr>
                        <a:t>Heavy bleeding during periods</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u="none" dirty="0">
                          <a:solidFill>
                            <a:schemeClr val="bg1"/>
                          </a:solidFill>
                          <a:latin typeface="Arial" panose="020B0604020202020204" pitchFamily="34" charset="0"/>
                          <a:cs typeface="Arial" panose="020B0604020202020204" pitchFamily="34" charset="0"/>
                        </a:rPr>
                        <a:t>Long periods</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u="none" dirty="0">
                          <a:solidFill>
                            <a:schemeClr val="bg1"/>
                          </a:solidFill>
                          <a:latin typeface="Arial" panose="020B0604020202020204" pitchFamily="34" charset="0"/>
                          <a:cs typeface="Arial" panose="020B0604020202020204" pitchFamily="34" charset="0"/>
                        </a:rPr>
                        <a:t>Irregular periods and spotting in between cycles</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100" b="0" u="none" dirty="0">
                        <a:solidFill>
                          <a:schemeClr val="bg1"/>
                        </a:solidFill>
                        <a:latin typeface="Arial" panose="020B0604020202020204" pitchFamily="34" charset="0"/>
                        <a:cs typeface="Arial" panose="020B0604020202020204" pitchFamily="34" charset="0"/>
                      </a:endParaRPr>
                    </a:p>
                    <a:p>
                      <a:endParaRPr lang="en-GB" sz="1100" b="1" u="sng" dirty="0">
                        <a:solidFill>
                          <a:schemeClr val="bg1"/>
                        </a:solidFill>
                        <a:latin typeface="Arial" panose="020B0604020202020204" pitchFamily="34" charset="0"/>
                        <a:cs typeface="Arial" panose="020B0604020202020204" pitchFamily="34" charset="0"/>
                      </a:endParaRPr>
                    </a:p>
                  </a:txBody>
                  <a:tcPr marL="99060" marR="99060" marT="49530" marB="49530">
                    <a:solidFill>
                      <a:srgbClr val="FDCBA9"/>
                    </a:solidFill>
                  </a:tcPr>
                </a:tc>
                <a:extLst>
                  <a:ext uri="{0D108BD9-81ED-4DB2-BD59-A6C34878D82A}">
                    <a16:rowId xmlns:a16="http://schemas.microsoft.com/office/drawing/2014/main" val="3038688444"/>
                  </a:ext>
                </a:extLst>
              </a:tr>
              <a:tr h="1651425">
                <a:tc>
                  <a:txBody>
                    <a:bodyPr/>
                    <a:lstStyle/>
                    <a:p>
                      <a:pPr algn="ctr"/>
                      <a:r>
                        <a:rPr lang="en-GB" sz="1100" b="1" u="sng" dirty="0">
                          <a:solidFill>
                            <a:schemeClr val="bg1"/>
                          </a:solidFill>
                          <a:latin typeface="Arial" panose="020B0604020202020204" pitchFamily="34" charset="0"/>
                          <a:cs typeface="Arial" panose="020B0604020202020204" pitchFamily="34" charset="0"/>
                        </a:rPr>
                        <a:t>BOWLS &amp; BLADDER</a:t>
                      </a:r>
                    </a:p>
                    <a:p>
                      <a:pPr marL="0" marR="0" lvl="0" indent="0" algn="ctr" defTabSz="457200" rtl="0" eaLnBrk="1" fontAlgn="auto" latinLnBrk="0" hangingPunct="1">
                        <a:lnSpc>
                          <a:spcPct val="100000"/>
                        </a:lnSpc>
                        <a:spcBef>
                          <a:spcPts val="0"/>
                        </a:spcBef>
                        <a:spcAft>
                          <a:spcPts val="0"/>
                        </a:spcAft>
                        <a:buClrTx/>
                        <a:buSzTx/>
                        <a:buFontTx/>
                        <a:buNone/>
                        <a:tabLst/>
                        <a:defRPr/>
                      </a:pPr>
                      <a:endParaRPr lang="en-GB" sz="1100" b="0" u="none" dirty="0">
                        <a:solidFill>
                          <a:schemeClr val="bg1"/>
                        </a:solidFill>
                        <a:latin typeface="Arial" panose="020B0604020202020204" pitchFamily="34" charset="0"/>
                        <a:cs typeface="Arial" panose="020B0604020202020204" pitchFamily="34" charset="0"/>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u="none" dirty="0">
                          <a:solidFill>
                            <a:schemeClr val="bg1"/>
                          </a:solidFill>
                          <a:latin typeface="Arial" panose="020B0604020202020204" pitchFamily="34" charset="0"/>
                          <a:cs typeface="Arial" panose="020B0604020202020204" pitchFamily="34" charset="0"/>
                        </a:rPr>
                        <a:t>Pain during bowl movements</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u="none" dirty="0">
                          <a:solidFill>
                            <a:schemeClr val="bg1"/>
                          </a:solidFill>
                          <a:latin typeface="Arial" panose="020B0604020202020204" pitchFamily="34" charset="0"/>
                          <a:cs typeface="Arial" panose="020B0604020202020204" pitchFamily="34" charset="0"/>
                        </a:rPr>
                        <a:t>Bleeding from bowls</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u="none" dirty="0">
                          <a:solidFill>
                            <a:schemeClr val="bg1"/>
                          </a:solidFill>
                          <a:latin typeface="Arial" panose="020B0604020202020204" pitchFamily="34" charset="0"/>
                          <a:cs typeface="Arial" panose="020B0604020202020204" pitchFamily="34" charset="0"/>
                        </a:rPr>
                        <a:t>IBS type symptoms</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u="none" dirty="0">
                          <a:solidFill>
                            <a:schemeClr val="bg1"/>
                          </a:solidFill>
                          <a:latin typeface="Arial" panose="020B0604020202020204" pitchFamily="34" charset="0"/>
                          <a:cs typeface="Arial" panose="020B0604020202020204" pitchFamily="34" charset="0"/>
                        </a:rPr>
                        <a:t>Pain when passing urine</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100" b="0" u="none" dirty="0">
                        <a:solidFill>
                          <a:schemeClr val="bg1"/>
                        </a:solidFill>
                        <a:latin typeface="Arial" panose="020B0604020202020204" pitchFamily="34" charset="0"/>
                        <a:cs typeface="Arial" panose="020B0604020202020204" pitchFamily="34" charset="0"/>
                      </a:endParaRPr>
                    </a:p>
                  </a:txBody>
                  <a:tcPr marL="99060" marR="99060" marT="49530" marB="49530">
                    <a:solidFill>
                      <a:srgbClr val="FDCBA9"/>
                    </a:solidFill>
                  </a:tcPr>
                </a:tc>
                <a:tc>
                  <a:txBody>
                    <a:bodyPr/>
                    <a:lstStyle/>
                    <a:p>
                      <a:r>
                        <a:rPr lang="en-GB" sz="1100" b="1" u="sng" dirty="0">
                          <a:solidFill>
                            <a:schemeClr val="bg1"/>
                          </a:solidFill>
                          <a:latin typeface="Arial" panose="020B0604020202020204" pitchFamily="34" charset="0"/>
                          <a:cs typeface="Arial" panose="020B0604020202020204" pitchFamily="34" charset="0"/>
                        </a:rPr>
                        <a:t>Other</a:t>
                      </a:r>
                      <a:r>
                        <a:rPr lang="en-GB" sz="1100" b="1" dirty="0">
                          <a:solidFill>
                            <a:schemeClr val="bg1"/>
                          </a:solidFill>
                          <a:latin typeface="Arial" panose="020B0604020202020204" pitchFamily="34" charset="0"/>
                          <a:cs typeface="Arial" panose="020B0604020202020204" pitchFamily="34" charset="0"/>
                        </a:rPr>
                        <a:t>…</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100" b="0" u="none" dirty="0">
                        <a:solidFill>
                          <a:schemeClr val="bg1"/>
                        </a:solidFill>
                        <a:latin typeface="Arial" panose="020B0604020202020204" pitchFamily="34" charset="0"/>
                        <a:cs typeface="Arial" panose="020B0604020202020204" pitchFamily="34" charset="0"/>
                      </a:endParaRP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u="none" dirty="0">
                          <a:solidFill>
                            <a:schemeClr val="bg1"/>
                          </a:solidFill>
                          <a:latin typeface="Arial" panose="020B0604020202020204" pitchFamily="34" charset="0"/>
                          <a:cs typeface="Arial" panose="020B0604020202020204" pitchFamily="34" charset="0"/>
                        </a:rPr>
                        <a:t>Infertility</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u="none" dirty="0">
                          <a:solidFill>
                            <a:schemeClr val="bg1"/>
                          </a:solidFill>
                          <a:latin typeface="Arial" panose="020B0604020202020204" pitchFamily="34" charset="0"/>
                          <a:cs typeface="Arial" panose="020B0604020202020204" pitchFamily="34" charset="0"/>
                        </a:rPr>
                        <a:t>Chronic pelvic pain</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u="none" dirty="0">
                          <a:solidFill>
                            <a:schemeClr val="bg1"/>
                          </a:solidFill>
                          <a:latin typeface="Arial" panose="020B0604020202020204" pitchFamily="34" charset="0"/>
                          <a:cs typeface="Arial" panose="020B0604020202020204" pitchFamily="34" charset="0"/>
                        </a:rPr>
                        <a:t>Lower back pain </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u="none" dirty="0">
                          <a:solidFill>
                            <a:schemeClr val="bg1"/>
                          </a:solidFill>
                          <a:latin typeface="Arial" panose="020B0604020202020204" pitchFamily="34" charset="0"/>
                          <a:cs typeface="Arial" panose="020B0604020202020204" pitchFamily="34" charset="0"/>
                        </a:rPr>
                        <a:t>Leg pain</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u="none" dirty="0">
                          <a:solidFill>
                            <a:schemeClr val="bg1"/>
                          </a:solidFill>
                          <a:latin typeface="Arial" panose="020B0604020202020204" pitchFamily="34" charset="0"/>
                          <a:cs typeface="Arial" panose="020B0604020202020204" pitchFamily="34" charset="0"/>
                        </a:rPr>
                        <a:t>Fatigue</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b="0" u="none" dirty="0">
                          <a:solidFill>
                            <a:schemeClr val="bg1"/>
                          </a:solidFill>
                          <a:latin typeface="Arial" panose="020B0604020202020204" pitchFamily="34" charset="0"/>
                          <a:cs typeface="Arial" panose="020B0604020202020204" pitchFamily="34" charset="0"/>
                        </a:rPr>
                        <a:t>Anger</a:t>
                      </a:r>
                    </a:p>
                    <a:p>
                      <a:pPr marL="171450" marR="0" lvl="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100" b="0" u="none" dirty="0">
                        <a:solidFill>
                          <a:schemeClr val="bg1"/>
                        </a:solidFill>
                        <a:latin typeface="Arial" panose="020B0604020202020204" pitchFamily="34" charset="0"/>
                        <a:cs typeface="Arial" panose="020B0604020202020204" pitchFamily="34" charset="0"/>
                      </a:endParaRPr>
                    </a:p>
                    <a:p>
                      <a:endParaRPr lang="en-GB" sz="1100" b="0" dirty="0">
                        <a:solidFill>
                          <a:schemeClr val="bg1"/>
                        </a:solidFill>
                        <a:latin typeface="Arial" panose="020B0604020202020204" pitchFamily="34" charset="0"/>
                        <a:cs typeface="Arial" panose="020B0604020202020204" pitchFamily="34" charset="0"/>
                      </a:endParaRPr>
                    </a:p>
                  </a:txBody>
                  <a:tcPr marL="99060" marR="99060" marT="49530" marB="49530">
                    <a:gradFill flip="none" rotWithShape="1">
                      <a:gsLst>
                        <a:gs pos="0">
                          <a:srgbClr val="FF99FF">
                            <a:shade val="30000"/>
                            <a:satMod val="115000"/>
                          </a:srgbClr>
                        </a:gs>
                        <a:gs pos="50000">
                          <a:srgbClr val="FF99FF">
                            <a:shade val="67500"/>
                            <a:satMod val="115000"/>
                          </a:srgbClr>
                        </a:gs>
                        <a:gs pos="100000">
                          <a:srgbClr val="FF99FF">
                            <a:shade val="100000"/>
                            <a:satMod val="115000"/>
                          </a:srgbClr>
                        </a:gs>
                      </a:gsLst>
                      <a:path path="circle">
                        <a:fillToRect l="50000" t="50000" r="50000" b="50000"/>
                      </a:path>
                      <a:tileRect/>
                    </a:gradFill>
                  </a:tcPr>
                </a:tc>
                <a:extLst>
                  <a:ext uri="{0D108BD9-81ED-4DB2-BD59-A6C34878D82A}">
                    <a16:rowId xmlns:a16="http://schemas.microsoft.com/office/drawing/2014/main" val="2450968368"/>
                  </a:ext>
                </a:extLst>
              </a:tr>
            </a:tbl>
          </a:graphicData>
        </a:graphic>
      </p:graphicFrame>
      <p:pic>
        <p:nvPicPr>
          <p:cNvPr id="31" name="Picture 30">
            <a:extLst>
              <a:ext uri="{FF2B5EF4-FFF2-40B4-BE49-F238E27FC236}">
                <a16:creationId xmlns:a16="http://schemas.microsoft.com/office/drawing/2014/main" id="{22E50027-E1B8-4DF7-8603-6F4F794D981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04696" y="3400695"/>
            <a:ext cx="3201303" cy="3138231"/>
          </a:xfrm>
          <a:prstGeom prst="rect">
            <a:avLst/>
          </a:prstGeom>
          <a:ln w="57150">
            <a:solidFill>
              <a:srgbClr val="FC6C95"/>
            </a:solidFill>
          </a:ln>
        </p:spPr>
      </p:pic>
      <p:sp>
        <p:nvSpPr>
          <p:cNvPr id="32" name="TextBox 31">
            <a:extLst>
              <a:ext uri="{FF2B5EF4-FFF2-40B4-BE49-F238E27FC236}">
                <a16:creationId xmlns:a16="http://schemas.microsoft.com/office/drawing/2014/main" id="{F1D005ED-6263-4328-8D7B-E7C3274941CC}"/>
              </a:ext>
            </a:extLst>
          </p:cNvPr>
          <p:cNvSpPr txBox="1"/>
          <p:nvPr/>
        </p:nvSpPr>
        <p:spPr>
          <a:xfrm>
            <a:off x="7291156" y="6582219"/>
            <a:ext cx="2163896" cy="275781"/>
          </a:xfrm>
          <a:prstGeom prst="rect">
            <a:avLst/>
          </a:prstGeom>
          <a:noFill/>
          <a:ln>
            <a:solidFill>
              <a:srgbClr val="FC6C95"/>
            </a:solidFill>
          </a:ln>
        </p:spPr>
        <p:txBody>
          <a:bodyPr wrap="square" rtlCol="0">
            <a:spAutoFit/>
          </a:bodyPr>
          <a:lstStyle/>
          <a:p>
            <a:pPr algn="ctr"/>
            <a:r>
              <a:rPr lang="en-GB" sz="1192" dirty="0">
                <a:solidFill>
                  <a:schemeClr val="bg1"/>
                </a:solidFill>
                <a:latin typeface="Calibri" panose="020F0502020204030204" pitchFamily="34" charset="0"/>
                <a:ea typeface="Calibri" panose="020F0502020204030204" pitchFamily="34" charset="0"/>
              </a:rPr>
              <a:t>(Healthy Kansas City, 2018) </a:t>
            </a:r>
            <a:endParaRPr lang="en-GB" sz="1192" dirty="0">
              <a:solidFill>
                <a:schemeClr val="bg1"/>
              </a:solidFill>
            </a:endParaRPr>
          </a:p>
        </p:txBody>
      </p:sp>
      <p:pic>
        <p:nvPicPr>
          <p:cNvPr id="3078" name="Picture 6">
            <a:extLst>
              <a:ext uri="{FF2B5EF4-FFF2-40B4-BE49-F238E27FC236}">
                <a16:creationId xmlns:a16="http://schemas.microsoft.com/office/drawing/2014/main" id="{D45BDCF4-18BA-4F11-BE69-7C8102D45AC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36843" y="-164639"/>
            <a:ext cx="3015562" cy="3337594"/>
          </a:xfrm>
          <a:prstGeom prst="rect">
            <a:avLst/>
          </a:prstGeom>
          <a:noFill/>
          <a:ln w="57150">
            <a:solidFill>
              <a:srgbClr val="FC6C95"/>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26563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rgbClr val="FF0000">
                <a:tint val="66000"/>
                <a:satMod val="160000"/>
              </a:srgbClr>
            </a:gs>
            <a:gs pos="53000">
              <a:schemeClr val="tx1">
                <a:lumMod val="85000"/>
                <a:alpha val="98000"/>
              </a:schemeClr>
            </a:gs>
            <a:gs pos="100000">
              <a:srgbClr val="FF0000">
                <a:tint val="23500"/>
                <a:satMod val="160000"/>
              </a:srgbClr>
            </a:gs>
          </a:gsLst>
          <a:lin ang="0" scaled="1"/>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911CDD3-3279-48D1-A3EE-BE4E867FDD96}"/>
              </a:ext>
            </a:extLst>
          </p:cNvPr>
          <p:cNvSpPr/>
          <p:nvPr/>
        </p:nvSpPr>
        <p:spPr>
          <a:xfrm>
            <a:off x="-18335" y="-298785"/>
            <a:ext cx="3358731" cy="7454054"/>
          </a:xfrm>
          <a:prstGeom prst="rect">
            <a:avLst/>
          </a:prstGeom>
          <a:gradFill flip="none" rotWithShape="1">
            <a:gsLst>
              <a:gs pos="0">
                <a:schemeClr val="tx1">
                  <a:lumMod val="75000"/>
                </a:schemeClr>
              </a:gs>
              <a:gs pos="50000">
                <a:srgbClr val="FF0000">
                  <a:tint val="44500"/>
                  <a:satMod val="160000"/>
                </a:srgbClr>
              </a:gs>
              <a:gs pos="100000">
                <a:srgbClr val="FF0000">
                  <a:tint val="23500"/>
                  <a:satMod val="16000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rgbClr val="212B32"/>
                </a:solidFill>
                <a:latin typeface="Ariel"/>
                <a:cs typeface="Arial" panose="020B0604020202020204" pitchFamily="34" charset="0"/>
              </a:rPr>
              <a:t>(BAME)</a:t>
            </a:r>
          </a:p>
          <a:p>
            <a:pPr algn="ctr"/>
            <a:r>
              <a:rPr lang="en-GB" sz="1400" b="1" dirty="0">
                <a:solidFill>
                  <a:srgbClr val="212B32"/>
                </a:solidFill>
                <a:latin typeface="Ariel"/>
                <a:cs typeface="Arial" panose="020B0604020202020204" pitchFamily="34" charset="0"/>
              </a:rPr>
              <a:t>ENDOMETREOSIS AWARENESS CLINIC</a:t>
            </a:r>
          </a:p>
          <a:p>
            <a:pPr algn="ctr"/>
            <a:r>
              <a:rPr lang="en-GB" sz="1300" dirty="0">
                <a:solidFill>
                  <a:srgbClr val="212B32"/>
                </a:solidFill>
                <a:latin typeface="Ariel"/>
                <a:cs typeface="Arial" panose="020B0604020202020204" pitchFamily="34" charset="0"/>
              </a:rPr>
              <a:t>In partnership with Endometriosis UK</a:t>
            </a:r>
          </a:p>
          <a:p>
            <a:pPr algn="ctr"/>
            <a:endParaRPr lang="en-GB" sz="1400" b="1" dirty="0">
              <a:solidFill>
                <a:srgbClr val="212B32"/>
              </a:solidFill>
              <a:latin typeface="Ariel"/>
              <a:cs typeface="Arial" panose="020B0604020202020204" pitchFamily="34" charset="0"/>
            </a:endParaRPr>
          </a:p>
          <a:p>
            <a:pPr algn="ctr"/>
            <a:r>
              <a:rPr lang="en-GB" sz="1400" dirty="0">
                <a:solidFill>
                  <a:srgbClr val="212B32"/>
                </a:solidFill>
                <a:latin typeface="Ariel"/>
                <a:cs typeface="Arial" panose="020B0604020202020204" pitchFamily="34" charset="0"/>
              </a:rPr>
              <a:t>Need someone to talk to? Helpline available and scheduled appointment can be arranged for 1-2-1 sessions too.</a:t>
            </a:r>
          </a:p>
          <a:p>
            <a:pPr algn="ctr"/>
            <a:endParaRPr lang="en-GB" sz="1400" dirty="0">
              <a:solidFill>
                <a:srgbClr val="212B32"/>
              </a:solidFill>
              <a:latin typeface="Ariel"/>
              <a:cs typeface="Arial" panose="020B0604020202020204" pitchFamily="34" charset="0"/>
            </a:endParaRPr>
          </a:p>
          <a:p>
            <a:pPr algn="ctr"/>
            <a:r>
              <a:rPr lang="en-GB" sz="1400" dirty="0">
                <a:solidFill>
                  <a:schemeClr val="bg1"/>
                </a:solidFill>
                <a:latin typeface="Ariel"/>
                <a:cs typeface="Arial" panose="020B0604020202020204" pitchFamily="34" charset="0"/>
              </a:rPr>
              <a:t>We aim to deliver equality therefore we welcome people from all communities we are here to help!!</a:t>
            </a:r>
          </a:p>
          <a:p>
            <a:pPr algn="ctr"/>
            <a:endParaRPr lang="en-GB" sz="1400" dirty="0">
              <a:latin typeface="Ariel"/>
            </a:endParaRPr>
          </a:p>
          <a:p>
            <a:pPr algn="ctr"/>
            <a:r>
              <a:rPr lang="en-GB" sz="1400" dirty="0">
                <a:solidFill>
                  <a:schemeClr val="bg1"/>
                </a:solidFill>
                <a:latin typeface="Ariel"/>
              </a:rPr>
              <a:t>If you are suffering from endometriosis don’t let it control you but take control of your life by being aware of the support and help and possible treatments out there to help you manage. There is no cure for this at present but don’t suffer alone there are many possible treatments that will help manage and control the symptoms.</a:t>
            </a:r>
          </a:p>
          <a:p>
            <a:pPr algn="ctr"/>
            <a:r>
              <a:rPr lang="en-GB" sz="1400" dirty="0">
                <a:solidFill>
                  <a:schemeClr val="bg1"/>
                </a:solidFill>
                <a:latin typeface="Ariel"/>
              </a:rPr>
              <a:t>We are a support group that are passionate about what we do.</a:t>
            </a:r>
          </a:p>
          <a:p>
            <a:pPr algn="ctr"/>
            <a:endParaRPr lang="en-GB" sz="1400" dirty="0">
              <a:solidFill>
                <a:schemeClr val="bg1"/>
              </a:solidFill>
              <a:latin typeface="Ariel"/>
            </a:endParaRPr>
          </a:p>
          <a:p>
            <a:pPr algn="ctr"/>
            <a:endParaRPr lang="en-GB" sz="1400" dirty="0">
              <a:solidFill>
                <a:schemeClr val="bg1"/>
              </a:solidFill>
              <a:latin typeface="Ariel"/>
            </a:endParaRPr>
          </a:p>
          <a:p>
            <a:pPr algn="ctr"/>
            <a:endParaRPr lang="en-GB" sz="1400" dirty="0">
              <a:solidFill>
                <a:schemeClr val="bg1"/>
              </a:solidFill>
              <a:latin typeface="Ariel"/>
            </a:endParaRPr>
          </a:p>
          <a:p>
            <a:pPr algn="ctr"/>
            <a:endParaRPr lang="en-GB" sz="1951" dirty="0"/>
          </a:p>
          <a:p>
            <a:pPr algn="ctr"/>
            <a:endParaRPr lang="en-GB" sz="1951" dirty="0"/>
          </a:p>
          <a:p>
            <a:endParaRPr lang="en-GB" sz="1951" dirty="0"/>
          </a:p>
        </p:txBody>
      </p:sp>
      <p:sp>
        <p:nvSpPr>
          <p:cNvPr id="10" name="Rectangle 9">
            <a:extLst>
              <a:ext uri="{FF2B5EF4-FFF2-40B4-BE49-F238E27FC236}">
                <a16:creationId xmlns:a16="http://schemas.microsoft.com/office/drawing/2014/main" id="{1EEAEE63-BA5E-437D-BDDE-E579F3C3D421}"/>
              </a:ext>
            </a:extLst>
          </p:cNvPr>
          <p:cNvSpPr/>
          <p:nvPr/>
        </p:nvSpPr>
        <p:spPr>
          <a:xfrm>
            <a:off x="3365943" y="-285750"/>
            <a:ext cx="3302000" cy="7429499"/>
          </a:xfrm>
          <a:prstGeom prst="rect">
            <a:avLst/>
          </a:prstGeom>
          <a:gradFill flip="none" rotWithShape="1">
            <a:gsLst>
              <a:gs pos="0">
                <a:srgbClr val="FC6C95">
                  <a:tint val="66000"/>
                  <a:satMod val="160000"/>
                </a:srgbClr>
              </a:gs>
              <a:gs pos="64000">
                <a:srgbClr val="FC6C95">
                  <a:tint val="44500"/>
                  <a:satMod val="160000"/>
                </a:srgbClr>
              </a:gs>
              <a:gs pos="100000">
                <a:srgbClr val="FC6C95">
                  <a:tint val="23500"/>
                  <a:satMod val="1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951" dirty="0">
              <a:solidFill>
                <a:schemeClr val="bg1"/>
              </a:solidFill>
            </a:endParaRPr>
          </a:p>
          <a:p>
            <a:pPr algn="ctr"/>
            <a:endParaRPr lang="en-GB" sz="1951" dirty="0">
              <a:solidFill>
                <a:schemeClr val="bg1"/>
              </a:solidFill>
            </a:endParaRPr>
          </a:p>
          <a:p>
            <a:pPr algn="ctr"/>
            <a:endParaRPr lang="en-GB" sz="1951" dirty="0">
              <a:solidFill>
                <a:schemeClr val="bg1"/>
              </a:solidFill>
            </a:endParaRPr>
          </a:p>
          <a:p>
            <a:pPr algn="ctr"/>
            <a:endParaRPr lang="en-GB" sz="1951" dirty="0">
              <a:solidFill>
                <a:schemeClr val="bg1"/>
              </a:solidFill>
            </a:endParaRPr>
          </a:p>
          <a:p>
            <a:pPr algn="ctr"/>
            <a:endParaRPr lang="en-GB" sz="1951" dirty="0">
              <a:solidFill>
                <a:schemeClr val="bg1"/>
              </a:solidFill>
            </a:endParaRPr>
          </a:p>
          <a:p>
            <a:pPr algn="ctr"/>
            <a:endParaRPr lang="en-GB" sz="1951" dirty="0">
              <a:solidFill>
                <a:schemeClr val="bg1"/>
              </a:solidFill>
            </a:endParaRPr>
          </a:p>
          <a:p>
            <a:pPr algn="ctr"/>
            <a:endParaRPr lang="en-GB" sz="1300" dirty="0">
              <a:solidFill>
                <a:schemeClr val="bg1"/>
              </a:solidFill>
              <a:latin typeface="Ariel"/>
            </a:endParaRPr>
          </a:p>
          <a:p>
            <a:pPr algn="ctr"/>
            <a:endParaRPr lang="en-GB" sz="1300" dirty="0">
              <a:solidFill>
                <a:schemeClr val="bg1"/>
              </a:solidFill>
              <a:latin typeface="Ariel"/>
            </a:endParaRPr>
          </a:p>
          <a:p>
            <a:pPr algn="ctr"/>
            <a:endParaRPr lang="en-GB" sz="1400" dirty="0">
              <a:solidFill>
                <a:schemeClr val="bg1"/>
              </a:solidFill>
              <a:latin typeface="Ariel"/>
            </a:endParaRPr>
          </a:p>
          <a:p>
            <a:pPr algn="ctr"/>
            <a:endParaRPr lang="en-GB" dirty="0">
              <a:solidFill>
                <a:schemeClr val="bg1"/>
              </a:solidFill>
            </a:endParaRPr>
          </a:p>
          <a:p>
            <a:pPr algn="ctr"/>
            <a:endParaRPr lang="en-GB" sz="1951" dirty="0">
              <a:solidFill>
                <a:schemeClr val="bg1"/>
              </a:solidFill>
            </a:endParaRPr>
          </a:p>
          <a:p>
            <a:pPr algn="ctr"/>
            <a:endParaRPr lang="en-GB" sz="3033" dirty="0">
              <a:solidFill>
                <a:schemeClr val="bg1"/>
              </a:solidFill>
            </a:endParaRPr>
          </a:p>
        </p:txBody>
      </p:sp>
      <p:sp>
        <p:nvSpPr>
          <p:cNvPr id="11" name="Rectangle 10">
            <a:extLst>
              <a:ext uri="{FF2B5EF4-FFF2-40B4-BE49-F238E27FC236}">
                <a16:creationId xmlns:a16="http://schemas.microsoft.com/office/drawing/2014/main" id="{8DA53C53-7504-4916-9A59-0118383652E1}"/>
              </a:ext>
            </a:extLst>
          </p:cNvPr>
          <p:cNvSpPr/>
          <p:nvPr/>
        </p:nvSpPr>
        <p:spPr>
          <a:xfrm>
            <a:off x="6693490" y="-285751"/>
            <a:ext cx="3295060" cy="7429499"/>
          </a:xfrm>
          <a:prstGeom prst="rect">
            <a:avLst/>
          </a:prstGeom>
          <a:gradFill flip="none" rotWithShape="1">
            <a:gsLst>
              <a:gs pos="0">
                <a:srgbClr val="FC6C95">
                  <a:tint val="66000"/>
                  <a:satMod val="160000"/>
                </a:srgbClr>
              </a:gs>
              <a:gs pos="50000">
                <a:srgbClr val="FC6C95">
                  <a:tint val="44500"/>
                  <a:satMod val="160000"/>
                </a:srgbClr>
              </a:gs>
              <a:gs pos="100000">
                <a:srgbClr val="FC6C95">
                  <a:tint val="23500"/>
                  <a:satMod val="1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39000" rtlCol="0" anchor="ctr"/>
          <a:lstStyle/>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517" b="1" dirty="0">
              <a:solidFill>
                <a:schemeClr val="bg1"/>
              </a:solidFill>
              <a:latin typeface="Arial" panose="020B0604020202020204" pitchFamily="34" charset="0"/>
              <a:cs typeface="Arial" panose="020B0604020202020204" pitchFamily="34" charset="0"/>
            </a:endParaRPr>
          </a:p>
          <a:p>
            <a:pPr algn="ctr"/>
            <a:endParaRPr lang="en-GB" sz="1600" b="1" dirty="0">
              <a:solidFill>
                <a:schemeClr val="bg1"/>
              </a:solidFill>
              <a:latin typeface="Arial" panose="020B0604020202020204" pitchFamily="34" charset="0"/>
              <a:cs typeface="Arial" panose="020B0604020202020204" pitchFamily="34" charset="0"/>
            </a:endParaRPr>
          </a:p>
          <a:p>
            <a:pPr algn="ctr"/>
            <a:endParaRPr lang="en-GB" sz="1600" b="1" dirty="0">
              <a:solidFill>
                <a:schemeClr val="bg1"/>
              </a:solidFill>
              <a:latin typeface="Arial" panose="020B0604020202020204" pitchFamily="34" charset="0"/>
              <a:cs typeface="Arial" panose="020B0604020202020204" pitchFamily="34" charset="0"/>
            </a:endParaRPr>
          </a:p>
          <a:p>
            <a:pPr algn="ctr"/>
            <a:endParaRPr lang="en-GB" sz="1600" b="1" dirty="0">
              <a:solidFill>
                <a:schemeClr val="bg1"/>
              </a:solidFill>
              <a:latin typeface="Arial" panose="020B0604020202020204" pitchFamily="34" charset="0"/>
              <a:cs typeface="Arial" panose="020B0604020202020204" pitchFamily="34" charset="0"/>
            </a:endParaRPr>
          </a:p>
          <a:p>
            <a:pPr algn="ctr"/>
            <a:r>
              <a:rPr lang="en-GB" sz="1600" b="1" dirty="0">
                <a:solidFill>
                  <a:schemeClr val="bg1"/>
                </a:solidFill>
                <a:latin typeface="Arial" panose="020B0604020202020204" pitchFamily="34" charset="0"/>
                <a:cs typeface="Arial" panose="020B0604020202020204" pitchFamily="34" charset="0"/>
              </a:rPr>
              <a:t>Need Help!?</a:t>
            </a:r>
          </a:p>
          <a:p>
            <a:pPr algn="ctr"/>
            <a:endParaRPr lang="en-GB" sz="1600" b="1" dirty="0">
              <a:solidFill>
                <a:schemeClr val="bg1"/>
              </a:solidFill>
              <a:latin typeface="Arial" panose="020B0604020202020204" pitchFamily="34" charset="0"/>
              <a:cs typeface="Arial" panose="020B0604020202020204" pitchFamily="34" charset="0"/>
            </a:endParaRPr>
          </a:p>
          <a:p>
            <a:pPr algn="ctr"/>
            <a:r>
              <a:rPr lang="en-GB" sz="1400" dirty="0">
                <a:solidFill>
                  <a:schemeClr val="bg1"/>
                </a:solidFill>
                <a:latin typeface="Arial" panose="020B0604020202020204" pitchFamily="34" charset="0"/>
                <a:cs typeface="Arial" panose="020B0604020202020204" pitchFamily="34" charset="0"/>
              </a:rPr>
              <a:t>Further information on how to book appointments or for general information contact the clinic on our freephone number 0121 -123111 or contact us via our website:</a:t>
            </a:r>
          </a:p>
          <a:p>
            <a:pPr algn="ctr"/>
            <a:endParaRPr lang="en-GB" sz="1400" dirty="0">
              <a:solidFill>
                <a:schemeClr val="bg1"/>
              </a:solidFill>
              <a:latin typeface="Arial" panose="020B0604020202020204" pitchFamily="34" charset="0"/>
              <a:cs typeface="Arial" panose="020B0604020202020204" pitchFamily="34" charset="0"/>
            </a:endParaRPr>
          </a:p>
          <a:p>
            <a:pPr algn="ctr"/>
            <a:r>
              <a:rPr lang="en-GB" sz="1600" dirty="0">
                <a:solidFill>
                  <a:schemeClr val="bg1"/>
                </a:solidFill>
                <a:latin typeface="Arial" panose="020B0604020202020204" pitchFamily="34" charset="0"/>
                <a:cs typeface="Arial" panose="020B0604020202020204" pitchFamily="34" charset="0"/>
              </a:rPr>
              <a:t> </a:t>
            </a:r>
            <a:r>
              <a:rPr lang="en-GB" sz="1600" b="1" dirty="0">
                <a:solidFill>
                  <a:schemeClr val="bg1"/>
                </a:solidFill>
                <a:latin typeface="Arial" panose="020B0604020202020204" pitchFamily="34" charset="0"/>
                <a:cs typeface="Arial" panose="020B0604020202020204" pitchFamily="34" charset="0"/>
              </a:rPr>
              <a:t>www.Endometriosis.uk.org.</a:t>
            </a:r>
          </a:p>
          <a:p>
            <a:pPr algn="ctr"/>
            <a:endParaRPr lang="en-GB" sz="1600" b="1" dirty="0">
              <a:solidFill>
                <a:schemeClr val="bg1"/>
              </a:solidFill>
              <a:latin typeface="Arial" panose="020B0604020202020204" pitchFamily="34" charset="0"/>
              <a:cs typeface="Arial" panose="020B0604020202020204" pitchFamily="34" charset="0"/>
            </a:endParaRPr>
          </a:p>
          <a:p>
            <a:pPr algn="ctr"/>
            <a:r>
              <a:rPr lang="en-GB" sz="1400" b="1" dirty="0">
                <a:solidFill>
                  <a:srgbClr val="212B32"/>
                </a:solidFill>
                <a:latin typeface="Ariel"/>
                <a:cs typeface="Arial" panose="020B0604020202020204" pitchFamily="34" charset="0"/>
              </a:rPr>
              <a:t>NOW OPEN!!!</a:t>
            </a:r>
          </a:p>
          <a:p>
            <a:pPr algn="ctr"/>
            <a:endParaRPr lang="en-GB" sz="1400" b="1" dirty="0">
              <a:solidFill>
                <a:schemeClr val="bg1"/>
              </a:solidFill>
              <a:latin typeface="Arial" panose="020B0604020202020204" pitchFamily="34" charset="0"/>
              <a:cs typeface="Arial" panose="020B0604020202020204" pitchFamily="34" charset="0"/>
            </a:endParaRPr>
          </a:p>
          <a:p>
            <a:pPr algn="ctr"/>
            <a:r>
              <a:rPr lang="en-GB" sz="1400" b="1" dirty="0">
                <a:solidFill>
                  <a:schemeClr val="bg1"/>
                </a:solidFill>
                <a:latin typeface="Arial" panose="020B0604020202020204" pitchFamily="34" charset="0"/>
                <a:cs typeface="Arial" panose="020B0604020202020204" pitchFamily="34" charset="0"/>
              </a:rPr>
              <a:t>Endometriosis Awareness Clinic</a:t>
            </a:r>
          </a:p>
          <a:p>
            <a:pPr algn="ctr"/>
            <a:r>
              <a:rPr lang="en-GB" sz="1400" b="1" dirty="0">
                <a:solidFill>
                  <a:schemeClr val="bg1"/>
                </a:solidFill>
                <a:latin typeface="Arial" panose="020B0604020202020204" pitchFamily="34" charset="0"/>
                <a:cs typeface="Arial" panose="020B0604020202020204" pitchFamily="34" charset="0"/>
              </a:rPr>
              <a:t>111 Payne Street,</a:t>
            </a:r>
          </a:p>
          <a:p>
            <a:pPr algn="ctr"/>
            <a:r>
              <a:rPr lang="en-GB" sz="1400" b="1" dirty="0">
                <a:solidFill>
                  <a:schemeClr val="bg1"/>
                </a:solidFill>
                <a:latin typeface="Arial" panose="020B0604020202020204" pitchFamily="34" charset="0"/>
                <a:cs typeface="Arial" panose="020B0604020202020204" pitchFamily="34" charset="0"/>
              </a:rPr>
              <a:t>Birmingham, West Midlands</a:t>
            </a:r>
          </a:p>
          <a:p>
            <a:pPr algn="ctr"/>
            <a:r>
              <a:rPr lang="en-GB" sz="1400" b="1" dirty="0">
                <a:solidFill>
                  <a:schemeClr val="bg1"/>
                </a:solidFill>
                <a:latin typeface="Arial" panose="020B0604020202020204" pitchFamily="34" charset="0"/>
                <a:cs typeface="Arial" panose="020B0604020202020204" pitchFamily="34" charset="0"/>
              </a:rPr>
              <a:t>B65 END</a:t>
            </a:r>
          </a:p>
        </p:txBody>
      </p:sp>
      <p:sp>
        <p:nvSpPr>
          <p:cNvPr id="8" name="Arrow: Pentagon 7">
            <a:extLst>
              <a:ext uri="{FF2B5EF4-FFF2-40B4-BE49-F238E27FC236}">
                <a16:creationId xmlns:a16="http://schemas.microsoft.com/office/drawing/2014/main" id="{1FBF4AFD-993F-40AC-B6AA-804098D5669D}"/>
              </a:ext>
            </a:extLst>
          </p:cNvPr>
          <p:cNvSpPr/>
          <p:nvPr/>
        </p:nvSpPr>
        <p:spPr>
          <a:xfrm rot="5400000">
            <a:off x="4925604" y="-1810063"/>
            <a:ext cx="3509075" cy="6628398"/>
          </a:xfrm>
          <a:prstGeom prst="homePlate">
            <a:avLst>
              <a:gd name="adj" fmla="val 50000"/>
            </a:avLst>
          </a:prstGeom>
          <a:blipFill dpi="0" rotWithShape="0">
            <a:blip r:embed="rId3"/>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951" dirty="0"/>
          </a:p>
        </p:txBody>
      </p:sp>
      <p:sp>
        <p:nvSpPr>
          <p:cNvPr id="13" name="Arrow: Pentagon 12">
            <a:extLst>
              <a:ext uri="{FF2B5EF4-FFF2-40B4-BE49-F238E27FC236}">
                <a16:creationId xmlns:a16="http://schemas.microsoft.com/office/drawing/2014/main" id="{46E93278-4987-4DBF-A759-E6AA5005EA6A}"/>
              </a:ext>
            </a:extLst>
          </p:cNvPr>
          <p:cNvSpPr/>
          <p:nvPr/>
        </p:nvSpPr>
        <p:spPr>
          <a:xfrm rot="16200000">
            <a:off x="2353348" y="2872237"/>
            <a:ext cx="1953511" cy="6660208"/>
          </a:xfrm>
          <a:prstGeom prst="homePlate">
            <a:avLst/>
          </a:prstGeom>
          <a:blipFill dpi="0" rotWithShape="0">
            <a:blip r:embed="rId4">
              <a:alphaModFix amt="64000"/>
            </a:blip>
            <a:srcRect/>
            <a:stretch>
              <a:fillRect b="-10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950" dirty="0">
              <a:ln w="0">
                <a:solidFill>
                  <a:schemeClr val="bg1"/>
                </a:solidFill>
              </a:ln>
              <a:solidFill>
                <a:schemeClr val="tx1"/>
              </a:solidFill>
              <a:effectLst>
                <a:outerShdw blurRad="38100" dist="19050" dir="2700000" algn="tl" rotWithShape="0">
                  <a:schemeClr val="dk1">
                    <a:alpha val="40000"/>
                  </a:schemeClr>
                </a:outerShdw>
              </a:effectLst>
            </a:endParaRPr>
          </a:p>
        </p:txBody>
      </p:sp>
      <p:sp>
        <p:nvSpPr>
          <p:cNvPr id="15" name="Rectangle 14">
            <a:extLst>
              <a:ext uri="{FF2B5EF4-FFF2-40B4-BE49-F238E27FC236}">
                <a16:creationId xmlns:a16="http://schemas.microsoft.com/office/drawing/2014/main" id="{5721EE3C-FF52-4E2B-93D0-5AE3862F08CB}"/>
              </a:ext>
            </a:extLst>
          </p:cNvPr>
          <p:cNvSpPr/>
          <p:nvPr/>
        </p:nvSpPr>
        <p:spPr>
          <a:xfrm>
            <a:off x="3388113" y="3208568"/>
            <a:ext cx="3302000" cy="2017018"/>
          </a:xfrm>
          <a:prstGeom prst="rect">
            <a:avLst/>
          </a:prstGeom>
          <a:blipFill dpi="0" rotWithShape="1">
            <a:blip r:embed="rId5">
              <a:alphaModFix amt="55000"/>
            </a:blip>
            <a:srcRect/>
            <a:stretch>
              <a:fillRect r="-3000" b="-10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TextBox 15">
            <a:extLst>
              <a:ext uri="{FF2B5EF4-FFF2-40B4-BE49-F238E27FC236}">
                <a16:creationId xmlns:a16="http://schemas.microsoft.com/office/drawing/2014/main" id="{77E594A5-9AC1-477E-9BF7-F39672D393F0}"/>
              </a:ext>
            </a:extLst>
          </p:cNvPr>
          <p:cNvSpPr txBox="1"/>
          <p:nvPr/>
        </p:nvSpPr>
        <p:spPr>
          <a:xfrm>
            <a:off x="3402554" y="2962170"/>
            <a:ext cx="1713731" cy="261610"/>
          </a:xfrm>
          <a:prstGeom prst="rect">
            <a:avLst/>
          </a:prstGeom>
          <a:noFill/>
        </p:spPr>
        <p:txBody>
          <a:bodyPr wrap="square" rtlCol="0">
            <a:spAutoFit/>
          </a:bodyPr>
          <a:lstStyle/>
          <a:p>
            <a:r>
              <a:rPr lang="en-GB" sz="1100" dirty="0">
                <a:solidFill>
                  <a:schemeClr val="bg1"/>
                </a:solidFill>
                <a:latin typeface="Ariel"/>
              </a:rPr>
              <a:t>(Health Issue India, 2021)</a:t>
            </a:r>
          </a:p>
        </p:txBody>
      </p:sp>
      <p:sp>
        <p:nvSpPr>
          <p:cNvPr id="17" name="TextBox 16">
            <a:extLst>
              <a:ext uri="{FF2B5EF4-FFF2-40B4-BE49-F238E27FC236}">
                <a16:creationId xmlns:a16="http://schemas.microsoft.com/office/drawing/2014/main" id="{C4EF8B2E-A097-4DD0-A9C8-95078FD23764}"/>
              </a:ext>
            </a:extLst>
          </p:cNvPr>
          <p:cNvSpPr txBox="1"/>
          <p:nvPr/>
        </p:nvSpPr>
        <p:spPr>
          <a:xfrm>
            <a:off x="3402554" y="-129830"/>
            <a:ext cx="1713731" cy="261610"/>
          </a:xfrm>
          <a:prstGeom prst="rect">
            <a:avLst/>
          </a:prstGeom>
          <a:noFill/>
        </p:spPr>
        <p:txBody>
          <a:bodyPr wrap="square" rtlCol="0">
            <a:spAutoFit/>
          </a:bodyPr>
          <a:lstStyle/>
          <a:p>
            <a:r>
              <a:rPr lang="en-GB" sz="1100" dirty="0">
                <a:solidFill>
                  <a:schemeClr val="bg1"/>
                </a:solidFill>
                <a:latin typeface="Ariel"/>
              </a:rPr>
              <a:t>(Single Care, 2020)</a:t>
            </a:r>
          </a:p>
        </p:txBody>
      </p:sp>
      <p:sp>
        <p:nvSpPr>
          <p:cNvPr id="18" name="TextBox 17">
            <a:extLst>
              <a:ext uri="{FF2B5EF4-FFF2-40B4-BE49-F238E27FC236}">
                <a16:creationId xmlns:a16="http://schemas.microsoft.com/office/drawing/2014/main" id="{60D55BAE-8C9F-415A-BEF3-FDC9CFB62003}"/>
              </a:ext>
            </a:extLst>
          </p:cNvPr>
          <p:cNvSpPr txBox="1"/>
          <p:nvPr/>
        </p:nvSpPr>
        <p:spPr>
          <a:xfrm>
            <a:off x="437959" y="6784120"/>
            <a:ext cx="1543925" cy="261610"/>
          </a:xfrm>
          <a:prstGeom prst="rect">
            <a:avLst/>
          </a:prstGeom>
          <a:noFill/>
        </p:spPr>
        <p:txBody>
          <a:bodyPr wrap="square" rtlCol="0">
            <a:spAutoFit/>
          </a:bodyPr>
          <a:lstStyle/>
          <a:p>
            <a:r>
              <a:rPr lang="en-GB" sz="1100" dirty="0">
                <a:solidFill>
                  <a:schemeClr val="bg1"/>
                </a:solidFill>
                <a:latin typeface="Ariel"/>
              </a:rPr>
              <a:t>(SheKnows, 2018)</a:t>
            </a:r>
          </a:p>
        </p:txBody>
      </p:sp>
    </p:spTree>
    <p:extLst>
      <p:ext uri="{BB962C8B-B14F-4D97-AF65-F5344CB8AC3E}">
        <p14:creationId xmlns:p14="http://schemas.microsoft.com/office/powerpoint/2010/main" val="25856949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6" name="Picture 7">
            <a:extLst>
              <a:ext uri="{FF2B5EF4-FFF2-40B4-BE49-F238E27FC236}">
                <a16:creationId xmlns:a16="http://schemas.microsoft.com/office/drawing/2014/main" id="{2753EF2A-E126-4B21-AC3D-7BF4258F6D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3280072" cy="4188315"/>
          </a:xfrm>
          <a:prstGeom prst="rect">
            <a:avLst/>
          </a:prstGeom>
        </p:spPr>
      </p:pic>
      <p:pic>
        <p:nvPicPr>
          <p:cNvPr id="67" name="Picture 9">
            <a:extLst>
              <a:ext uri="{FF2B5EF4-FFF2-40B4-BE49-F238E27FC236}">
                <a16:creationId xmlns:a16="http://schemas.microsoft.com/office/drawing/2014/main" id="{3BBC4FB4-19BD-4626-A293-D8411F0E28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236959" cy="2365453"/>
          </a:xfrm>
          <a:prstGeom prst="rect">
            <a:avLst/>
          </a:prstGeom>
        </p:spPr>
      </p:pic>
      <p:sp>
        <p:nvSpPr>
          <p:cNvPr id="68" name="Oval 11">
            <a:extLst>
              <a:ext uri="{FF2B5EF4-FFF2-40B4-BE49-F238E27FC236}">
                <a16:creationId xmlns:a16="http://schemas.microsoft.com/office/drawing/2014/main" id="{6BAB8189-D27D-423E-B154-5E4DFD3F5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94822" y="1676400"/>
            <a:ext cx="2290762"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69" name="Picture 13">
            <a:extLst>
              <a:ext uri="{FF2B5EF4-FFF2-40B4-BE49-F238E27FC236}">
                <a16:creationId xmlns:a16="http://schemas.microsoft.com/office/drawing/2014/main" id="{3122E102-9E03-43D3-B783-795507F4D1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713"/>
          <a:stretch/>
        </p:blipFill>
        <p:spPr>
          <a:xfrm>
            <a:off x="6500160" y="0"/>
            <a:ext cx="1302752" cy="1143000"/>
          </a:xfrm>
          <a:prstGeom prst="rect">
            <a:avLst/>
          </a:prstGeom>
        </p:spPr>
      </p:pic>
      <p:pic>
        <p:nvPicPr>
          <p:cNvPr id="70" name="Picture 15">
            <a:extLst>
              <a:ext uri="{FF2B5EF4-FFF2-40B4-BE49-F238E27FC236}">
                <a16:creationId xmlns:a16="http://schemas.microsoft.com/office/drawing/2014/main" id="{6AF0C8C1-0967-4B1A-9850-8B4AF2F3F3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4199"/>
          <a:stretch/>
        </p:blipFill>
        <p:spPr>
          <a:xfrm>
            <a:off x="6994822" y="6092866"/>
            <a:ext cx="807409" cy="765134"/>
          </a:xfrm>
          <a:prstGeom prst="rect">
            <a:avLst/>
          </a:prstGeom>
        </p:spPr>
      </p:pic>
      <p:sp>
        <p:nvSpPr>
          <p:cNvPr id="71" name="Rectangle 17">
            <a:extLst>
              <a:ext uri="{FF2B5EF4-FFF2-40B4-BE49-F238E27FC236}">
                <a16:creationId xmlns:a16="http://schemas.microsoft.com/office/drawing/2014/main" id="{7DD20243-46C6-46E5-A705-B67ADDC88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80722" y="0"/>
            <a:ext cx="557212"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2" name="Rectangle 1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906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73" name="Rectangle 2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80722" y="0"/>
            <a:ext cx="557212"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4950" y="1460230"/>
            <a:ext cx="2821049"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useBgFill="1">
        <p:nvSpPr>
          <p:cNvPr id="75" name="Freeform: Shape 2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906339"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FE060FE3-B210-4A3F-B3B1-C6B41C002479}"/>
              </a:ext>
            </a:extLst>
          </p:cNvPr>
          <p:cNvSpPr>
            <a:spLocks noGrp="1"/>
          </p:cNvSpPr>
          <p:nvPr>
            <p:ph type="title"/>
          </p:nvPr>
        </p:nvSpPr>
        <p:spPr>
          <a:xfrm>
            <a:off x="896441" y="452718"/>
            <a:ext cx="7269861" cy="1400530"/>
          </a:xfrm>
        </p:spPr>
        <p:txBody>
          <a:bodyPr vert="horz" lIns="91440" tIns="45720" rIns="91440" bIns="45720" rtlCol="0" anchor="ctr">
            <a:normAutofit/>
          </a:bodyPr>
          <a:lstStyle/>
          <a:p>
            <a:r>
              <a:rPr lang="en-US" dirty="0">
                <a:solidFill>
                  <a:srgbClr val="FFFFFF"/>
                </a:solidFill>
              </a:rPr>
              <a:t>Reference List</a:t>
            </a:r>
          </a:p>
        </p:txBody>
      </p:sp>
      <p:sp>
        <p:nvSpPr>
          <p:cNvPr id="3" name="TextBox 2">
            <a:extLst>
              <a:ext uri="{FF2B5EF4-FFF2-40B4-BE49-F238E27FC236}">
                <a16:creationId xmlns:a16="http://schemas.microsoft.com/office/drawing/2014/main" id="{082B7EEE-E66C-4195-B9FD-B5DD2BA44C9E}"/>
              </a:ext>
            </a:extLst>
          </p:cNvPr>
          <p:cNvSpPr txBox="1"/>
          <p:nvPr/>
        </p:nvSpPr>
        <p:spPr>
          <a:xfrm>
            <a:off x="896441" y="2763520"/>
            <a:ext cx="7269064" cy="3484879"/>
          </a:xfrm>
          <a:prstGeom prst="rect">
            <a:avLst/>
          </a:prstGeom>
        </p:spPr>
        <p:txBody>
          <a:bodyPr vert="horz" lIns="91440" tIns="45720" rIns="91440" bIns="45720" rtlCol="0">
            <a:normAutofit lnSpcReduction="10000"/>
          </a:bodyPr>
          <a:lstStyle/>
          <a:p>
            <a:pPr marL="309577" indent="-309577">
              <a:lnSpc>
                <a:spcPct val="90000"/>
              </a:lnSpc>
              <a:spcBef>
                <a:spcPts val="1083"/>
              </a:spcBef>
              <a:buClr>
                <a:schemeClr val="accent1"/>
              </a:buClr>
              <a:buSzPct val="80000"/>
              <a:buFont typeface="Wingdings 3" charset="2"/>
              <a:buChar char=""/>
            </a:pPr>
            <a:r>
              <a:rPr lang="en-US" sz="1100" dirty="0">
                <a:latin typeface="Arial" panose="020B0604020202020204" pitchFamily="34" charset="0"/>
                <a:ea typeface="+mj-ea"/>
                <a:cs typeface="Arial" panose="020B0604020202020204" pitchFamily="34" charset="0"/>
              </a:rPr>
              <a:t>Ajayi (Sotubo), (2021) ’COVID-19 Information’, </a:t>
            </a:r>
            <a:r>
              <a:rPr lang="en-US" sz="1100" i="1" dirty="0">
                <a:latin typeface="Arial" panose="020B0604020202020204" pitchFamily="34" charset="0"/>
                <a:ea typeface="+mj-ea"/>
                <a:cs typeface="Arial" panose="020B0604020202020204" pitchFamily="34" charset="0"/>
              </a:rPr>
              <a:t>A perspective on health inequalities in BAME communities and how to improve access to primary care</a:t>
            </a:r>
            <a:r>
              <a:rPr lang="en-US" sz="1100" dirty="0">
                <a:latin typeface="Arial" panose="020B0604020202020204" pitchFamily="34" charset="0"/>
                <a:ea typeface="+mj-ea"/>
                <a:cs typeface="Arial" panose="020B0604020202020204" pitchFamily="34" charset="0"/>
              </a:rPr>
              <a:t>, (1):PP. 36-39. </a:t>
            </a:r>
          </a:p>
          <a:p>
            <a:pPr marL="309577" indent="-309577">
              <a:lnSpc>
                <a:spcPct val="90000"/>
              </a:lnSpc>
              <a:spcBef>
                <a:spcPts val="1083"/>
              </a:spcBef>
              <a:buClr>
                <a:schemeClr val="accent1"/>
              </a:buClr>
              <a:buSzPct val="80000"/>
              <a:buFont typeface="Wingdings 3" charset="2"/>
              <a:buChar char=""/>
            </a:pPr>
            <a:r>
              <a:rPr lang="en-US" sz="1100" dirty="0">
                <a:latin typeface="Arial" panose="020B0604020202020204" pitchFamily="34" charset="0"/>
                <a:ea typeface="+mj-ea"/>
                <a:cs typeface="Arial" panose="020B0604020202020204" pitchFamily="34" charset="0"/>
              </a:rPr>
              <a:t>Crowdfunder, (2021) </a:t>
            </a:r>
            <a:r>
              <a:rPr lang="en-US" sz="1100" i="1" dirty="0">
                <a:latin typeface="Arial" panose="020B0604020202020204" pitchFamily="34" charset="0"/>
                <a:ea typeface="+mj-ea"/>
                <a:cs typeface="Arial" panose="020B0604020202020204" pitchFamily="34" charset="0"/>
              </a:rPr>
              <a:t>Crowdfunding your community project, </a:t>
            </a:r>
            <a:r>
              <a:rPr lang="en-US" sz="1100" dirty="0">
                <a:latin typeface="Arial" panose="020B0604020202020204" pitchFamily="34" charset="0"/>
                <a:ea typeface="+mj-ea"/>
                <a:cs typeface="Arial" panose="020B0604020202020204" pitchFamily="34" charset="0"/>
              </a:rPr>
              <a:t>Available at: </a:t>
            </a:r>
            <a:r>
              <a:rPr lang="en-US" sz="1100" u="sng" dirty="0">
                <a:latin typeface="Arial" panose="020B0604020202020204" pitchFamily="34" charset="0"/>
                <a:ea typeface="+mj-ea"/>
                <a:cs typeface="Arial" panose="020B0604020202020204" pitchFamily="34" charset="0"/>
                <a:hlinkClick r:id="rId7"/>
              </a:rPr>
              <a:t>Crowdfund for your community | Crowdfunder.co.uk | Crowdfunder UK</a:t>
            </a:r>
            <a:r>
              <a:rPr lang="en-US" sz="1100" dirty="0">
                <a:latin typeface="Arial" panose="020B0604020202020204" pitchFamily="34" charset="0"/>
                <a:ea typeface="+mj-ea"/>
                <a:cs typeface="Arial" panose="020B0604020202020204" pitchFamily="34" charset="0"/>
              </a:rPr>
              <a:t> (Accessed: 4 July 2021). </a:t>
            </a:r>
          </a:p>
          <a:p>
            <a:pPr marL="309577" indent="-309577">
              <a:lnSpc>
                <a:spcPct val="90000"/>
              </a:lnSpc>
              <a:spcBef>
                <a:spcPts val="1083"/>
              </a:spcBef>
              <a:buClr>
                <a:schemeClr val="accent1"/>
              </a:buClr>
              <a:buSzPct val="80000"/>
              <a:buFont typeface="Wingdings 3" charset="2"/>
              <a:buChar char=""/>
            </a:pPr>
            <a:r>
              <a:rPr lang="en-US" sz="1100" dirty="0">
                <a:latin typeface="Arial" panose="020B0604020202020204" pitchFamily="34" charset="0"/>
                <a:ea typeface="+mj-ea"/>
                <a:cs typeface="Arial" panose="020B0604020202020204" pitchFamily="34" charset="0"/>
              </a:rPr>
              <a:t>Endometriosis UK, (2020) </a:t>
            </a:r>
            <a:r>
              <a:rPr lang="en-US" sz="1100" i="1" dirty="0">
                <a:latin typeface="Arial" panose="020B0604020202020204" pitchFamily="34" charset="0"/>
                <a:ea typeface="+mj-ea"/>
                <a:cs typeface="Arial" panose="020B0604020202020204" pitchFamily="34" charset="0"/>
              </a:rPr>
              <a:t>Covid-19 and Endometriosis</a:t>
            </a:r>
            <a:r>
              <a:rPr lang="en-US" sz="1100" dirty="0">
                <a:latin typeface="Arial" panose="020B0604020202020204" pitchFamily="34" charset="0"/>
                <a:ea typeface="+mj-ea"/>
                <a:cs typeface="Arial" panose="020B0604020202020204" pitchFamily="34" charset="0"/>
              </a:rPr>
              <a:t>, Available at: </a:t>
            </a:r>
            <a:r>
              <a:rPr lang="en-US" sz="1100" u="sng" dirty="0">
                <a:latin typeface="Arial" panose="020B0604020202020204" pitchFamily="34" charset="0"/>
                <a:ea typeface="+mj-ea"/>
                <a:cs typeface="Arial" panose="020B0604020202020204" pitchFamily="34" charset="0"/>
                <a:hlinkClick r:id="rId8"/>
              </a:rPr>
              <a:t>COVID-19 and endometriosis information hub | Endometriosis UK (endometriosis-uk.org)</a:t>
            </a:r>
            <a:r>
              <a:rPr lang="en-US" sz="1100" dirty="0">
                <a:latin typeface="Arial" panose="020B0604020202020204" pitchFamily="34" charset="0"/>
                <a:ea typeface="+mj-ea"/>
                <a:cs typeface="Arial" panose="020B0604020202020204" pitchFamily="34" charset="0"/>
              </a:rPr>
              <a:t> (Accessed: 5 July 2021). </a:t>
            </a:r>
          </a:p>
          <a:p>
            <a:pPr marL="309577" indent="-309577">
              <a:lnSpc>
                <a:spcPct val="90000"/>
              </a:lnSpc>
              <a:spcBef>
                <a:spcPts val="1083"/>
              </a:spcBef>
              <a:buClr>
                <a:schemeClr val="accent1"/>
              </a:buClr>
              <a:buSzPct val="80000"/>
              <a:buFont typeface="Wingdings 3" charset="2"/>
              <a:buChar char=""/>
            </a:pPr>
            <a:r>
              <a:rPr lang="en-US" sz="1100" dirty="0">
                <a:latin typeface="Arial" panose="020B0604020202020204" pitchFamily="34" charset="0"/>
                <a:ea typeface="+mj-ea"/>
                <a:cs typeface="Arial" panose="020B0604020202020204" pitchFamily="34" charset="0"/>
              </a:rPr>
              <a:t>Endometriosis UK, (2020) </a:t>
            </a:r>
            <a:r>
              <a:rPr lang="en-US" sz="1100" i="1" dirty="0">
                <a:latin typeface="Arial" panose="020B0604020202020204" pitchFamily="34" charset="0"/>
                <a:ea typeface="+mj-ea"/>
                <a:cs typeface="Arial" panose="020B0604020202020204" pitchFamily="34" charset="0"/>
              </a:rPr>
              <a:t>Donate</a:t>
            </a:r>
            <a:r>
              <a:rPr lang="en-US" sz="1100" dirty="0">
                <a:latin typeface="Arial" panose="020B0604020202020204" pitchFamily="34" charset="0"/>
                <a:ea typeface="+mj-ea"/>
                <a:cs typeface="Arial" panose="020B0604020202020204" pitchFamily="34" charset="0"/>
              </a:rPr>
              <a:t>, Available at: </a:t>
            </a:r>
            <a:r>
              <a:rPr lang="en-US" sz="1100" dirty="0">
                <a:latin typeface="Arial" panose="020B0604020202020204" pitchFamily="34" charset="0"/>
                <a:ea typeface="+mj-ea"/>
                <a:cs typeface="Arial" panose="020B0604020202020204" pitchFamily="34" charset="0"/>
                <a:hlinkClick r:id="rId9"/>
              </a:rPr>
              <a:t>Donate | Endometriosis UK (endometriosis-uk.org)</a:t>
            </a:r>
            <a:r>
              <a:rPr lang="en-US" sz="1100" dirty="0">
                <a:latin typeface="Arial" panose="020B0604020202020204" pitchFamily="34" charset="0"/>
                <a:ea typeface="+mj-ea"/>
                <a:cs typeface="Arial" panose="020B0604020202020204" pitchFamily="34" charset="0"/>
              </a:rPr>
              <a:t> (Accessed: 5 July 2021). </a:t>
            </a:r>
          </a:p>
          <a:p>
            <a:pPr marL="309577" indent="-309577">
              <a:lnSpc>
                <a:spcPct val="90000"/>
              </a:lnSpc>
              <a:spcBef>
                <a:spcPts val="1083"/>
              </a:spcBef>
              <a:buClr>
                <a:schemeClr val="accent1"/>
              </a:buClr>
              <a:buSzPct val="80000"/>
              <a:buFont typeface="Wingdings 3" charset="2"/>
              <a:buChar char=""/>
            </a:pPr>
            <a:r>
              <a:rPr lang="en-US" sz="1100" dirty="0">
                <a:latin typeface="Arial" panose="020B0604020202020204" pitchFamily="34" charset="0"/>
                <a:ea typeface="+mj-ea"/>
                <a:cs typeface="Arial" panose="020B0604020202020204" pitchFamily="34" charset="0"/>
              </a:rPr>
              <a:t>Endometriosis UK, (2020) </a:t>
            </a:r>
            <a:r>
              <a:rPr lang="en-US" sz="1100" i="1" dirty="0">
                <a:latin typeface="Arial" panose="020B0604020202020204" pitchFamily="34" charset="0"/>
                <a:ea typeface="+mj-ea"/>
                <a:cs typeface="Arial" panose="020B0604020202020204" pitchFamily="34" charset="0"/>
              </a:rPr>
              <a:t>Endometriosis Fact and Figures, </a:t>
            </a:r>
            <a:r>
              <a:rPr lang="en-US" sz="1100" dirty="0">
                <a:latin typeface="Arial" panose="020B0604020202020204" pitchFamily="34" charset="0"/>
                <a:ea typeface="+mj-ea"/>
                <a:cs typeface="Arial" panose="020B0604020202020204" pitchFamily="34" charset="0"/>
              </a:rPr>
              <a:t>Available at: </a:t>
            </a:r>
            <a:r>
              <a:rPr lang="en-US" sz="1100" dirty="0">
                <a:latin typeface="Arial" panose="020B0604020202020204" pitchFamily="34" charset="0"/>
                <a:ea typeface="+mj-ea"/>
                <a:cs typeface="Arial" panose="020B0604020202020204" pitchFamily="34" charset="0"/>
                <a:hlinkClick r:id="rId10"/>
              </a:rPr>
              <a:t>https://www.endometriosis-uk.org/endometriosis-facts-and-figures</a:t>
            </a:r>
            <a:r>
              <a:rPr lang="en-US" sz="1100" dirty="0">
                <a:latin typeface="Arial" panose="020B0604020202020204" pitchFamily="34" charset="0"/>
                <a:ea typeface="+mj-ea"/>
                <a:cs typeface="Arial" panose="020B0604020202020204" pitchFamily="34" charset="0"/>
              </a:rPr>
              <a:t>  (Accessed: 5 July 2021). </a:t>
            </a:r>
          </a:p>
          <a:p>
            <a:pPr marL="309577" indent="-309577">
              <a:lnSpc>
                <a:spcPct val="90000"/>
              </a:lnSpc>
              <a:spcBef>
                <a:spcPts val="1083"/>
              </a:spcBef>
              <a:buClr>
                <a:schemeClr val="accent1"/>
              </a:buClr>
              <a:buSzPct val="80000"/>
              <a:buFont typeface="Wingdings 3" charset="2"/>
              <a:buChar char=""/>
            </a:pPr>
            <a:r>
              <a:rPr lang="en-US" sz="1100" dirty="0">
                <a:latin typeface="Arial" panose="020B0604020202020204" pitchFamily="34" charset="0"/>
                <a:ea typeface="+mj-ea"/>
                <a:cs typeface="Arial" panose="020B0604020202020204" pitchFamily="34" charset="0"/>
              </a:rPr>
              <a:t>Endometriosis UK, (2020) </a:t>
            </a:r>
            <a:r>
              <a:rPr lang="en-US" sz="1100" i="1" dirty="0">
                <a:latin typeface="Arial" panose="020B0604020202020204" pitchFamily="34" charset="0"/>
                <a:ea typeface="+mj-ea"/>
                <a:cs typeface="Arial" panose="020B0604020202020204" pitchFamily="34" charset="0"/>
              </a:rPr>
              <a:t>Endometriosis and couples, </a:t>
            </a:r>
            <a:r>
              <a:rPr lang="en-US" sz="1100" dirty="0">
                <a:latin typeface="Arial" panose="020B0604020202020204" pitchFamily="34" charset="0"/>
                <a:ea typeface="+mj-ea"/>
                <a:cs typeface="Arial" panose="020B0604020202020204" pitchFamily="34" charset="0"/>
              </a:rPr>
              <a:t>[Video] Available at: </a:t>
            </a:r>
            <a:r>
              <a:rPr lang="en-GB" sz="1100" dirty="0">
                <a:solidFill>
                  <a:srgbClr val="0070C0"/>
                </a:solidFill>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https://youtu.be/ObNSNRQDo9g</a:t>
            </a:r>
            <a:r>
              <a:rPr lang="en-GB" sz="1100" dirty="0">
                <a:solidFill>
                  <a:srgbClr val="0070C0"/>
                </a:solidFill>
                <a:latin typeface="Arial" panose="020B0604020202020204" pitchFamily="34" charset="0"/>
                <a:cs typeface="Arial" panose="020B0604020202020204" pitchFamily="34" charset="0"/>
              </a:rPr>
              <a:t> </a:t>
            </a:r>
            <a:r>
              <a:rPr lang="en-US" sz="1100" dirty="0">
                <a:latin typeface="Arial" panose="020B0604020202020204" pitchFamily="34" charset="0"/>
                <a:ea typeface="+mj-ea"/>
                <a:cs typeface="Arial" panose="020B0604020202020204" pitchFamily="34" charset="0"/>
              </a:rPr>
              <a:t>(Accessed: 6 July 2021). </a:t>
            </a:r>
          </a:p>
          <a:p>
            <a:pPr marL="309577" indent="-309577">
              <a:lnSpc>
                <a:spcPct val="90000"/>
              </a:lnSpc>
              <a:spcBef>
                <a:spcPts val="1083"/>
              </a:spcBef>
              <a:buClr>
                <a:schemeClr val="accent1"/>
              </a:buClr>
              <a:buSzPct val="80000"/>
              <a:buFont typeface="Wingdings 3" charset="2"/>
              <a:buChar char=""/>
            </a:pPr>
            <a:r>
              <a:rPr lang="en-US" sz="1100" dirty="0">
                <a:latin typeface="Arial" panose="020B0604020202020204" pitchFamily="34" charset="0"/>
                <a:ea typeface="+mj-ea"/>
                <a:cs typeface="Arial" panose="020B0604020202020204" pitchFamily="34" charset="0"/>
              </a:rPr>
              <a:t>Health Issues India, (2021)</a:t>
            </a:r>
            <a:r>
              <a:rPr lang="en-GB" sz="1100" dirty="0">
                <a:latin typeface="Arial" panose="020B0604020202020204" pitchFamily="34" charset="0"/>
                <a:ea typeface="+mj-ea"/>
                <a:cs typeface="Arial" panose="020B0604020202020204" pitchFamily="34" charset="0"/>
              </a:rPr>
              <a:t> Health Issues India, (2021) Endometriosis awareness month begins, [Image] Available at: https://www.healthissuesindia.com/2021/03/01/endometriosis-awareness-month-begins/ (Accessed 6 July).</a:t>
            </a:r>
            <a:endParaRPr lang="en-US" sz="1100" dirty="0">
              <a:latin typeface="Arial" panose="020B0604020202020204" pitchFamily="34" charset="0"/>
              <a:ea typeface="+mj-ea"/>
              <a:cs typeface="Arial" panose="020B0604020202020204" pitchFamily="34" charset="0"/>
            </a:endParaRPr>
          </a:p>
          <a:p>
            <a:pPr marL="309577" indent="-309577">
              <a:lnSpc>
                <a:spcPct val="90000"/>
              </a:lnSpc>
              <a:spcBef>
                <a:spcPts val="1083"/>
              </a:spcBef>
              <a:buClr>
                <a:schemeClr val="accent1"/>
              </a:buClr>
              <a:buSzPct val="80000"/>
              <a:buFont typeface="Wingdings 3" charset="2"/>
              <a:buChar char=""/>
            </a:pPr>
            <a:r>
              <a:rPr lang="en-GB" sz="1100" dirty="0">
                <a:solidFill>
                  <a:srgbClr val="000000"/>
                </a:solidFill>
                <a:latin typeface="Arial" panose="020B0604020202020204" pitchFamily="34" charset="0"/>
                <a:ea typeface="Calibri" panose="020F0502020204030204" pitchFamily="34" charset="0"/>
                <a:cs typeface="Arial" panose="020B0604020202020204" pitchFamily="34" charset="0"/>
              </a:rPr>
              <a:t>Healthy Kansas City, (2018) </a:t>
            </a:r>
            <a:r>
              <a:rPr lang="en-GB" sz="1100" i="1" dirty="0">
                <a:solidFill>
                  <a:srgbClr val="000000"/>
                </a:solidFill>
                <a:latin typeface="Arial" panose="020B0604020202020204" pitchFamily="34" charset="0"/>
                <a:ea typeface="Times New Roman" panose="02020603050405020304" pitchFamily="18" charset="0"/>
                <a:cs typeface="Arial" panose="020B0604020202020204" pitchFamily="34" charset="0"/>
              </a:rPr>
              <a:t>MARCH IS NATIONAL ENDOMETRIOSIS AWARENESS MONTH, </a:t>
            </a:r>
            <a:r>
              <a:rPr lang="en-GB" sz="1100" dirty="0">
                <a:solidFill>
                  <a:srgbClr val="000000"/>
                </a:solidFill>
                <a:latin typeface="Arial" panose="020B0604020202020204" pitchFamily="34" charset="0"/>
                <a:ea typeface="Times New Roman" panose="02020603050405020304" pitchFamily="18" charset="0"/>
                <a:cs typeface="Arial" panose="020B0604020202020204" pitchFamily="34" charset="0"/>
              </a:rPr>
              <a:t>[Image] Available at: </a:t>
            </a:r>
            <a:r>
              <a:rPr lang="en-GB" sz="1100" u="sng" dirty="0">
                <a:solidFill>
                  <a:srgbClr val="000000"/>
                </a:solidFill>
                <a:latin typeface="Arial" panose="020B0604020202020204" pitchFamily="34" charset="0"/>
                <a:ea typeface="Times New Roman" panose="02020603050405020304" pitchFamily="18" charset="0"/>
                <a:cs typeface="Arial" panose="020B0604020202020204" pitchFamily="34" charset="0"/>
                <a:hlinkClick r:id="rId12"/>
              </a:rPr>
              <a:t>https://healthykcmag.com/march-national-endometriosis-awareness-month/</a:t>
            </a:r>
            <a:r>
              <a:rPr lang="en-GB" sz="1100" i="1"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en-GB" sz="1100" dirty="0">
                <a:solidFill>
                  <a:srgbClr val="000000"/>
                </a:solidFill>
                <a:latin typeface="Arial" panose="020B0604020202020204" pitchFamily="34" charset="0"/>
                <a:ea typeface="Times New Roman" panose="02020603050405020304" pitchFamily="18" charset="0"/>
                <a:cs typeface="Arial" panose="020B0604020202020204" pitchFamily="34" charset="0"/>
              </a:rPr>
              <a:t>(Accessed 6 July 2021).</a:t>
            </a:r>
            <a:endParaRPr lang="en-GB" sz="1100" b="1" dirty="0">
              <a:latin typeface="Arial" panose="020B0604020202020204" pitchFamily="34" charset="0"/>
              <a:ea typeface="Times New Roman" panose="02020603050405020304" pitchFamily="18" charset="0"/>
              <a:cs typeface="Arial" panose="020B0604020202020204" pitchFamily="34" charset="0"/>
            </a:endParaRPr>
          </a:p>
          <a:p>
            <a:pPr marL="309577" indent="-309577">
              <a:lnSpc>
                <a:spcPct val="90000"/>
              </a:lnSpc>
              <a:spcBef>
                <a:spcPts val="1000"/>
              </a:spcBef>
              <a:buClr>
                <a:schemeClr val="accent1"/>
              </a:buClr>
              <a:buSzPct val="80000"/>
              <a:buFont typeface="Wingdings 3" charset="2"/>
              <a:buChar char=""/>
            </a:pPr>
            <a:endParaRPr lang="en-US" sz="1000" dirty="0">
              <a:latin typeface="+mj-lt"/>
              <a:ea typeface="+mj-ea"/>
              <a:cs typeface="+mj-cs"/>
            </a:endParaRPr>
          </a:p>
          <a:p>
            <a:pPr marL="309577" indent="-309577">
              <a:lnSpc>
                <a:spcPct val="90000"/>
              </a:lnSpc>
              <a:spcBef>
                <a:spcPts val="1000"/>
              </a:spcBef>
              <a:buClr>
                <a:schemeClr val="accent1"/>
              </a:buClr>
              <a:buSzPct val="80000"/>
              <a:buFont typeface="Wingdings 3" charset="2"/>
              <a:buChar char=""/>
            </a:pPr>
            <a:endParaRPr lang="en-US" sz="1000" dirty="0">
              <a:latin typeface="+mj-lt"/>
              <a:ea typeface="+mj-ea"/>
              <a:cs typeface="+mj-cs"/>
            </a:endParaRPr>
          </a:p>
          <a:p>
            <a:pPr marL="309577" indent="-309577">
              <a:lnSpc>
                <a:spcPct val="90000"/>
              </a:lnSpc>
              <a:spcBef>
                <a:spcPts val="1000"/>
              </a:spcBef>
              <a:buClr>
                <a:schemeClr val="accent1"/>
              </a:buClr>
              <a:buSzPct val="80000"/>
              <a:buFont typeface="Wingdings 3" charset="2"/>
              <a:buChar char=""/>
            </a:pPr>
            <a:endParaRPr lang="en-US" sz="1000" dirty="0">
              <a:latin typeface="+mj-lt"/>
              <a:ea typeface="+mj-ea"/>
              <a:cs typeface="+mj-cs"/>
            </a:endParaRPr>
          </a:p>
          <a:p>
            <a:pPr marL="309577" indent="-309577">
              <a:lnSpc>
                <a:spcPct val="90000"/>
              </a:lnSpc>
              <a:spcBef>
                <a:spcPts val="1000"/>
              </a:spcBef>
              <a:buClr>
                <a:schemeClr val="accent1"/>
              </a:buClr>
              <a:buSzPct val="80000"/>
              <a:buFont typeface="Wingdings 3" charset="2"/>
              <a:buChar char=""/>
            </a:pPr>
            <a:endParaRPr lang="en-US" sz="1000" dirty="0">
              <a:latin typeface="+mj-lt"/>
              <a:ea typeface="+mj-ea"/>
              <a:cs typeface="+mj-cs"/>
            </a:endParaRPr>
          </a:p>
          <a:p>
            <a:pPr marL="309577" indent="-309577">
              <a:lnSpc>
                <a:spcPct val="90000"/>
              </a:lnSpc>
              <a:spcBef>
                <a:spcPts val="1000"/>
              </a:spcBef>
              <a:buClr>
                <a:schemeClr val="accent1"/>
              </a:buClr>
              <a:buSzPct val="80000"/>
              <a:buFont typeface="Wingdings 3" charset="2"/>
              <a:buChar char=""/>
            </a:pPr>
            <a:endParaRPr lang="en-US" sz="1000" dirty="0">
              <a:latin typeface="+mj-lt"/>
              <a:ea typeface="+mj-ea"/>
              <a:cs typeface="+mj-cs"/>
            </a:endParaRPr>
          </a:p>
          <a:p>
            <a:pPr marL="309577" indent="-309577">
              <a:lnSpc>
                <a:spcPct val="90000"/>
              </a:lnSpc>
              <a:spcBef>
                <a:spcPts val="1000"/>
              </a:spcBef>
              <a:buClr>
                <a:schemeClr val="accent1"/>
              </a:buClr>
              <a:buSzPct val="80000"/>
              <a:buFont typeface="Wingdings 3" charset="2"/>
              <a:buChar char=""/>
            </a:pPr>
            <a:endParaRPr lang="en-US" sz="1000" dirty="0">
              <a:latin typeface="+mj-lt"/>
              <a:ea typeface="+mj-ea"/>
              <a:cs typeface="+mj-cs"/>
            </a:endParaRPr>
          </a:p>
          <a:p>
            <a:pPr marL="309577" indent="-309577">
              <a:lnSpc>
                <a:spcPct val="90000"/>
              </a:lnSpc>
              <a:spcBef>
                <a:spcPts val="1000"/>
              </a:spcBef>
              <a:buClr>
                <a:schemeClr val="accent1"/>
              </a:buClr>
              <a:buSzPct val="80000"/>
              <a:buFont typeface="Wingdings 3" charset="2"/>
              <a:buChar char=""/>
            </a:pPr>
            <a:endParaRPr lang="en-US" sz="1000" dirty="0">
              <a:latin typeface="+mj-lt"/>
              <a:ea typeface="+mj-ea"/>
              <a:cs typeface="+mj-cs"/>
            </a:endParaRPr>
          </a:p>
          <a:p>
            <a:pPr marL="309577" indent="-309577">
              <a:lnSpc>
                <a:spcPct val="90000"/>
              </a:lnSpc>
              <a:spcBef>
                <a:spcPts val="1000"/>
              </a:spcBef>
              <a:buClr>
                <a:schemeClr val="accent1"/>
              </a:buClr>
              <a:buSzPct val="80000"/>
              <a:buFont typeface="Wingdings 3" charset="2"/>
              <a:buChar char=""/>
            </a:pPr>
            <a:endParaRPr lang="en-US" sz="1000" dirty="0">
              <a:latin typeface="+mj-lt"/>
              <a:ea typeface="+mj-ea"/>
              <a:cs typeface="+mj-cs"/>
            </a:endParaRPr>
          </a:p>
        </p:txBody>
      </p:sp>
    </p:spTree>
    <p:extLst>
      <p:ext uri="{BB962C8B-B14F-4D97-AF65-F5344CB8AC3E}">
        <p14:creationId xmlns:p14="http://schemas.microsoft.com/office/powerpoint/2010/main" val="2951397469"/>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82B7EEE-E66C-4195-B9FD-B5DD2BA44C9E}"/>
              </a:ext>
            </a:extLst>
          </p:cNvPr>
          <p:cNvSpPr txBox="1"/>
          <p:nvPr/>
        </p:nvSpPr>
        <p:spPr>
          <a:xfrm>
            <a:off x="896441" y="2708064"/>
            <a:ext cx="7269064" cy="3775286"/>
          </a:xfrm>
          <a:prstGeom prst="rect">
            <a:avLst/>
          </a:prstGeom>
        </p:spPr>
        <p:txBody>
          <a:bodyPr vert="horz" lIns="99060" tIns="49530" rIns="99060" bIns="49530" rtlCol="0">
            <a:normAutofit/>
          </a:bodyPr>
          <a:lstStyle/>
          <a:p>
            <a:pPr marL="309577" indent="-309577">
              <a:lnSpc>
                <a:spcPct val="90000"/>
              </a:lnSpc>
              <a:spcBef>
                <a:spcPts val="1083"/>
              </a:spcBef>
              <a:buClr>
                <a:schemeClr val="accent1"/>
              </a:buClr>
              <a:buSzPct val="80000"/>
              <a:buFont typeface="Wingdings 3" charset="2"/>
              <a:buChar char=""/>
            </a:pPr>
            <a:endParaRPr lang="en-US" sz="975" dirty="0">
              <a:latin typeface="+mj-lt"/>
              <a:ea typeface="+mj-ea"/>
              <a:cs typeface="+mj-cs"/>
            </a:endParaRPr>
          </a:p>
          <a:p>
            <a:pPr marL="309577" indent="-309577">
              <a:lnSpc>
                <a:spcPct val="90000"/>
              </a:lnSpc>
              <a:spcBef>
                <a:spcPts val="1083"/>
              </a:spcBef>
              <a:buClr>
                <a:schemeClr val="accent1"/>
              </a:buClr>
              <a:buSzPct val="80000"/>
              <a:buFont typeface="Wingdings 3" charset="2"/>
              <a:buChar char=""/>
            </a:pPr>
            <a:endParaRPr lang="en-US" sz="975" dirty="0">
              <a:latin typeface="+mj-lt"/>
              <a:ea typeface="+mj-ea"/>
              <a:cs typeface="+mj-cs"/>
            </a:endParaRPr>
          </a:p>
          <a:p>
            <a:pPr marL="309577" indent="-309577">
              <a:lnSpc>
                <a:spcPct val="90000"/>
              </a:lnSpc>
              <a:spcBef>
                <a:spcPts val="1083"/>
              </a:spcBef>
              <a:buClr>
                <a:schemeClr val="accent1"/>
              </a:buClr>
              <a:buSzPct val="80000"/>
              <a:buFont typeface="Wingdings 3" charset="2"/>
              <a:buChar char=""/>
            </a:pPr>
            <a:endParaRPr lang="en-US" sz="975" dirty="0">
              <a:latin typeface="+mj-lt"/>
              <a:ea typeface="+mj-ea"/>
              <a:cs typeface="+mj-cs"/>
            </a:endParaRPr>
          </a:p>
          <a:p>
            <a:pPr marL="309577" indent="-309577">
              <a:lnSpc>
                <a:spcPct val="90000"/>
              </a:lnSpc>
              <a:spcBef>
                <a:spcPts val="1083"/>
              </a:spcBef>
              <a:buClr>
                <a:schemeClr val="accent1"/>
              </a:buClr>
              <a:buSzPct val="80000"/>
              <a:buFont typeface="Wingdings 3" charset="2"/>
              <a:buChar char=""/>
            </a:pPr>
            <a:endParaRPr lang="en-US" sz="975" dirty="0">
              <a:latin typeface="+mj-lt"/>
              <a:ea typeface="+mj-ea"/>
              <a:cs typeface="+mj-cs"/>
            </a:endParaRPr>
          </a:p>
          <a:p>
            <a:pPr marL="309577" indent="-309577">
              <a:lnSpc>
                <a:spcPct val="90000"/>
              </a:lnSpc>
              <a:spcBef>
                <a:spcPts val="1083"/>
              </a:spcBef>
              <a:buClr>
                <a:schemeClr val="accent1"/>
              </a:buClr>
              <a:buSzPct val="80000"/>
              <a:buFont typeface="Wingdings 3" charset="2"/>
              <a:buChar char=""/>
            </a:pPr>
            <a:endParaRPr lang="en-US" sz="975" dirty="0">
              <a:latin typeface="+mj-lt"/>
              <a:ea typeface="+mj-ea"/>
              <a:cs typeface="+mj-cs"/>
            </a:endParaRPr>
          </a:p>
          <a:p>
            <a:pPr marL="309577" indent="-309577">
              <a:lnSpc>
                <a:spcPct val="90000"/>
              </a:lnSpc>
              <a:spcBef>
                <a:spcPts val="1083"/>
              </a:spcBef>
              <a:buClr>
                <a:schemeClr val="accent1"/>
              </a:buClr>
              <a:buSzPct val="80000"/>
              <a:buFont typeface="Wingdings 3" charset="2"/>
              <a:buChar char=""/>
            </a:pPr>
            <a:endParaRPr lang="en-US" sz="975" dirty="0">
              <a:latin typeface="+mj-lt"/>
              <a:ea typeface="+mj-ea"/>
              <a:cs typeface="+mj-cs"/>
            </a:endParaRPr>
          </a:p>
          <a:p>
            <a:pPr marL="309577" indent="-309577">
              <a:lnSpc>
                <a:spcPct val="90000"/>
              </a:lnSpc>
              <a:spcBef>
                <a:spcPts val="1083"/>
              </a:spcBef>
              <a:buClr>
                <a:schemeClr val="accent1"/>
              </a:buClr>
              <a:buSzPct val="80000"/>
              <a:buFont typeface="Wingdings 3" charset="2"/>
              <a:buChar char=""/>
            </a:pPr>
            <a:endParaRPr lang="en-US" sz="975" dirty="0">
              <a:latin typeface="+mj-lt"/>
              <a:ea typeface="+mj-ea"/>
              <a:cs typeface="+mj-cs"/>
            </a:endParaRPr>
          </a:p>
          <a:p>
            <a:pPr marL="309577" indent="-309577">
              <a:lnSpc>
                <a:spcPct val="90000"/>
              </a:lnSpc>
              <a:spcBef>
                <a:spcPts val="1083"/>
              </a:spcBef>
              <a:buClr>
                <a:schemeClr val="accent1"/>
              </a:buClr>
              <a:buSzPct val="80000"/>
              <a:buFont typeface="Wingdings 3" charset="2"/>
              <a:buChar char=""/>
            </a:pPr>
            <a:endParaRPr lang="en-US" sz="975" dirty="0">
              <a:latin typeface="+mj-lt"/>
              <a:ea typeface="+mj-ea"/>
              <a:cs typeface="+mj-cs"/>
            </a:endParaRPr>
          </a:p>
        </p:txBody>
      </p:sp>
      <p:sp>
        <p:nvSpPr>
          <p:cNvPr id="15" name="TextBox 14">
            <a:extLst>
              <a:ext uri="{FF2B5EF4-FFF2-40B4-BE49-F238E27FC236}">
                <a16:creationId xmlns:a16="http://schemas.microsoft.com/office/drawing/2014/main" id="{D73F8063-9FFC-466F-A40C-42E894BDF2EE}"/>
              </a:ext>
            </a:extLst>
          </p:cNvPr>
          <p:cNvSpPr txBox="1"/>
          <p:nvPr/>
        </p:nvSpPr>
        <p:spPr>
          <a:xfrm>
            <a:off x="620416" y="2422187"/>
            <a:ext cx="8053093" cy="4629794"/>
          </a:xfrm>
          <a:prstGeom prst="rect">
            <a:avLst/>
          </a:prstGeom>
          <a:noFill/>
        </p:spPr>
        <p:txBody>
          <a:bodyPr wrap="square">
            <a:spAutoFit/>
          </a:bodyPr>
          <a:lstStyle/>
          <a:p>
            <a:pPr marL="309577" indent="-309577">
              <a:lnSpc>
                <a:spcPct val="90000"/>
              </a:lnSpc>
              <a:spcBef>
                <a:spcPts val="1083"/>
              </a:spcBef>
              <a:buClr>
                <a:schemeClr val="accent1"/>
              </a:buClr>
              <a:buSzPct val="80000"/>
              <a:buFont typeface="Wingdings 3" charset="2"/>
              <a:buChar char=""/>
            </a:pPr>
            <a:r>
              <a:rPr lang="en-GB" sz="1100" dirty="0">
                <a:latin typeface="Arial" panose="020B0604020202020204" pitchFamily="34" charset="0"/>
                <a:ea typeface="Calibri" panose="020F0502020204030204" pitchFamily="34" charset="0"/>
                <a:cs typeface="Arial" panose="020B0604020202020204" pitchFamily="34" charset="0"/>
              </a:rPr>
              <a:t>Miss Heard Media, (2018) </a:t>
            </a:r>
            <a:r>
              <a:rPr lang="en-GB" sz="1100" i="1" dirty="0">
                <a:latin typeface="Arial" panose="020B0604020202020204" pitchFamily="34" charset="0"/>
                <a:ea typeface="Calibri" panose="020F0502020204030204" pitchFamily="34" charset="0"/>
                <a:cs typeface="Arial" panose="020B0604020202020204" pitchFamily="34" charset="0"/>
              </a:rPr>
              <a:t>March is Endometriosis Awareness Month by Jennifer Pemberton, </a:t>
            </a:r>
            <a:r>
              <a:rPr lang="en-GB" sz="1100" dirty="0">
                <a:latin typeface="Arial" panose="020B0604020202020204" pitchFamily="34" charset="0"/>
                <a:ea typeface="Calibri" panose="020F0502020204030204" pitchFamily="34" charset="0"/>
                <a:cs typeface="Arial" panose="020B0604020202020204" pitchFamily="34" charset="0"/>
              </a:rPr>
              <a:t>[Image] Available at: </a:t>
            </a:r>
            <a:r>
              <a:rPr lang="en-GB" sz="1100" u="sng" dirty="0">
                <a:solidFill>
                  <a:srgbClr val="0000FF"/>
                </a:solidFill>
                <a:latin typeface="Arial" panose="020B0604020202020204" pitchFamily="34" charset="0"/>
                <a:ea typeface="Calibri" panose="020F0502020204030204" pitchFamily="34" charset="0"/>
                <a:cs typeface="Arial" panose="020B0604020202020204" pitchFamily="34" charset="0"/>
                <a:hlinkClick r:id="rId3"/>
              </a:rPr>
              <a:t>https://missheardmedia.com/march-is-endometriosis-awareness-month-by-jennifer-pemberton/</a:t>
            </a:r>
            <a:r>
              <a:rPr lang="en-GB" sz="1100" dirty="0">
                <a:latin typeface="Arial" panose="020B0604020202020204" pitchFamily="34" charset="0"/>
                <a:ea typeface="Calibri" panose="020F0502020204030204" pitchFamily="34" charset="0"/>
                <a:cs typeface="Arial" panose="020B0604020202020204" pitchFamily="34" charset="0"/>
              </a:rPr>
              <a:t> (Accessed 6 July 2021).</a:t>
            </a:r>
          </a:p>
          <a:p>
            <a:pPr marL="309577" indent="-309577">
              <a:lnSpc>
                <a:spcPct val="90000"/>
              </a:lnSpc>
              <a:spcBef>
                <a:spcPts val="1083"/>
              </a:spcBef>
              <a:buClr>
                <a:schemeClr val="accent1"/>
              </a:buClr>
              <a:buSzPct val="80000"/>
              <a:buFont typeface="Wingdings 3" charset="2"/>
              <a:buChar char=""/>
            </a:pPr>
            <a:r>
              <a:rPr lang="en-US" sz="1100" dirty="0">
                <a:latin typeface="Arial" panose="020B0604020202020204" pitchFamily="34" charset="0"/>
                <a:ea typeface="+mj-ea"/>
                <a:cs typeface="Arial" panose="020B0604020202020204" pitchFamily="34" charset="0"/>
              </a:rPr>
              <a:t>Office on Women’s Health (2019) </a:t>
            </a:r>
            <a:r>
              <a:rPr lang="en-US" sz="1100" i="1" dirty="0">
                <a:latin typeface="Arial" panose="020B0604020202020204" pitchFamily="34" charset="0"/>
                <a:ea typeface="+mj-ea"/>
                <a:cs typeface="Arial" panose="020B0604020202020204" pitchFamily="34" charset="0"/>
              </a:rPr>
              <a:t>Endometriosis</a:t>
            </a:r>
            <a:r>
              <a:rPr lang="en-US" sz="1100" dirty="0">
                <a:latin typeface="Arial" panose="020B0604020202020204" pitchFamily="34" charset="0"/>
                <a:ea typeface="+mj-ea"/>
                <a:cs typeface="Arial" panose="020B0604020202020204" pitchFamily="34" charset="0"/>
              </a:rPr>
              <a:t>, [Image] Available at: </a:t>
            </a:r>
            <a:r>
              <a:rPr lang="en-US" sz="1100" u="sng" dirty="0">
                <a:latin typeface="Arial" panose="020B0604020202020204" pitchFamily="34" charset="0"/>
                <a:ea typeface="+mj-ea"/>
                <a:cs typeface="Arial" panose="020B0604020202020204" pitchFamily="34" charset="0"/>
                <a:hlinkClick r:id="rId4"/>
              </a:rPr>
              <a:t>Endometriosis | Office on Women's Health (womenshealth.gov)</a:t>
            </a:r>
            <a:r>
              <a:rPr lang="en-US" sz="1100" dirty="0">
                <a:latin typeface="Arial" panose="020B0604020202020204" pitchFamily="34" charset="0"/>
                <a:ea typeface="+mj-ea"/>
                <a:cs typeface="Arial" panose="020B0604020202020204" pitchFamily="34" charset="0"/>
              </a:rPr>
              <a:t>  (Accessed: 4 July 2021). </a:t>
            </a:r>
            <a:endParaRPr lang="en-GB" sz="1100" dirty="0">
              <a:latin typeface="Arial" panose="020B0604020202020204" pitchFamily="34" charset="0"/>
              <a:ea typeface="Calibri" panose="020F0502020204030204" pitchFamily="34" charset="0"/>
              <a:cs typeface="Arial" panose="020B0604020202020204" pitchFamily="34" charset="0"/>
            </a:endParaRPr>
          </a:p>
          <a:p>
            <a:pPr marL="309577" indent="-309577">
              <a:lnSpc>
                <a:spcPct val="90000"/>
              </a:lnSpc>
              <a:spcBef>
                <a:spcPts val="1083"/>
              </a:spcBef>
              <a:buClr>
                <a:schemeClr val="accent1"/>
              </a:buClr>
              <a:buSzPct val="80000"/>
              <a:buFont typeface="Wingdings 3" charset="2"/>
              <a:buChar char=""/>
            </a:pPr>
            <a:r>
              <a:rPr lang="en-GB" sz="1100" dirty="0">
                <a:latin typeface="Arial" panose="020B0604020202020204" pitchFamily="34" charset="0"/>
                <a:ea typeface="Calibri" panose="020F0502020204030204" pitchFamily="34" charset="0"/>
                <a:cs typeface="Arial" panose="020B0604020202020204" pitchFamily="34" charset="0"/>
              </a:rPr>
              <a:t>Revolutionary Health Services, (2017) </a:t>
            </a:r>
            <a:r>
              <a:rPr lang="en-GB" sz="1100" i="1" dirty="0">
                <a:latin typeface="Arial" panose="020B0604020202020204" pitchFamily="34" charset="0"/>
                <a:ea typeface="Calibri" panose="020F0502020204030204" pitchFamily="34" charset="0"/>
                <a:cs typeface="Arial" panose="020B0604020202020204" pitchFamily="34" charset="0"/>
              </a:rPr>
              <a:t>Endometriosis Awareness: Special Edition of Walk with a Doc, </a:t>
            </a:r>
            <a:r>
              <a:rPr lang="en-GB" sz="1100" dirty="0">
                <a:latin typeface="Arial" panose="020B0604020202020204" pitchFamily="34" charset="0"/>
                <a:ea typeface="Calibri" panose="020F0502020204030204" pitchFamily="34" charset="0"/>
                <a:cs typeface="Arial" panose="020B0604020202020204" pitchFamily="34" charset="0"/>
              </a:rPr>
              <a:t>[Image] Available at: </a:t>
            </a:r>
            <a:r>
              <a:rPr lang="en-GB" sz="1100" u="sng" dirty="0">
                <a:solidFill>
                  <a:srgbClr val="0000FF"/>
                </a:solidFill>
                <a:latin typeface="Arial" panose="020B0604020202020204" pitchFamily="34" charset="0"/>
                <a:ea typeface="Calibri" panose="020F0502020204030204" pitchFamily="34" charset="0"/>
                <a:cs typeface="Arial" panose="020B0604020202020204" pitchFamily="34" charset="0"/>
                <a:hlinkClick r:id="rId5"/>
              </a:rPr>
              <a:t>https://rhslivewell.com/event/endometriosis-awareness-special-edition-walk-doc/</a:t>
            </a:r>
            <a:r>
              <a:rPr lang="en-GB" sz="1100" dirty="0">
                <a:latin typeface="Arial" panose="020B0604020202020204" pitchFamily="34" charset="0"/>
                <a:ea typeface="Calibri" panose="020F0502020204030204" pitchFamily="34" charset="0"/>
                <a:cs typeface="Arial" panose="020B0604020202020204" pitchFamily="34" charset="0"/>
              </a:rPr>
              <a:t> (Accessed 1 July).</a:t>
            </a:r>
          </a:p>
          <a:p>
            <a:pPr marL="309577" indent="-309577">
              <a:lnSpc>
                <a:spcPct val="90000"/>
              </a:lnSpc>
              <a:spcBef>
                <a:spcPts val="1083"/>
              </a:spcBef>
              <a:buClr>
                <a:schemeClr val="accent1"/>
              </a:buClr>
              <a:buSzPct val="80000"/>
              <a:buFont typeface="Wingdings 3" charset="2"/>
              <a:buChar char=""/>
            </a:pPr>
            <a:r>
              <a:rPr lang="en-US" sz="1100" dirty="0">
                <a:latin typeface="Arial" panose="020B0604020202020204" pitchFamily="34" charset="0"/>
                <a:ea typeface="+mj-ea"/>
                <a:cs typeface="Arial" panose="020B0604020202020204" pitchFamily="34" charset="0"/>
              </a:rPr>
              <a:t>She Cares (2021) </a:t>
            </a:r>
            <a:r>
              <a:rPr lang="en-US" sz="1100" i="1" dirty="0">
                <a:latin typeface="Arial" panose="020B0604020202020204" pitchFamily="34" charset="0"/>
                <a:ea typeface="+mj-ea"/>
                <a:cs typeface="Arial" panose="020B0604020202020204" pitchFamily="34" charset="0"/>
              </a:rPr>
              <a:t>Learn and empower yourself</a:t>
            </a:r>
            <a:r>
              <a:rPr lang="en-US" sz="1100" dirty="0">
                <a:latin typeface="Arial" panose="020B0604020202020204" pitchFamily="34" charset="0"/>
                <a:ea typeface="+mj-ea"/>
                <a:cs typeface="Arial" panose="020B0604020202020204" pitchFamily="34" charset="0"/>
              </a:rPr>
              <a:t>, [Image] Available at:  </a:t>
            </a:r>
            <a:r>
              <a:rPr lang="en-US" sz="1100" dirty="0">
                <a:latin typeface="Arial" panose="020B0604020202020204" pitchFamily="34" charset="0"/>
                <a:ea typeface="+mj-ea"/>
                <a:cs typeface="Arial" panose="020B0604020202020204" pitchFamily="34" charset="0"/>
                <a:hlinkClick r:id="rId6"/>
              </a:rPr>
              <a:t>endometriosis-signs-symptoms.jpg (1024×740) (shecares.com)</a:t>
            </a:r>
            <a:r>
              <a:rPr lang="en-US" sz="1100" dirty="0">
                <a:latin typeface="Arial" panose="020B0604020202020204" pitchFamily="34" charset="0"/>
                <a:ea typeface="+mj-ea"/>
                <a:cs typeface="Arial" panose="020B0604020202020204" pitchFamily="34" charset="0"/>
              </a:rPr>
              <a:t> (Accessed: 2 July 2021).</a:t>
            </a:r>
          </a:p>
          <a:p>
            <a:pPr marL="309577" indent="-309577">
              <a:lnSpc>
                <a:spcPct val="90000"/>
              </a:lnSpc>
              <a:spcBef>
                <a:spcPts val="1083"/>
              </a:spcBef>
              <a:buClr>
                <a:schemeClr val="accent1"/>
              </a:buClr>
              <a:buSzPct val="80000"/>
              <a:buFont typeface="Wingdings 3" charset="2"/>
              <a:buChar char=""/>
            </a:pPr>
            <a:r>
              <a:rPr lang="en-US" sz="1200" dirty="0">
                <a:effectLst/>
                <a:latin typeface="Ariel"/>
                <a:ea typeface="Calibri" panose="020F0502020204030204" pitchFamily="34" charset="0"/>
                <a:cs typeface="Times New Roman" panose="02020603050405020304" pitchFamily="18" charset="0"/>
              </a:rPr>
              <a:t>SheKnows, (2018) </a:t>
            </a:r>
            <a:r>
              <a:rPr lang="en-US" sz="1200" i="1" dirty="0">
                <a:effectLst/>
                <a:latin typeface="Ariel"/>
                <a:ea typeface="Calibri" panose="020F0502020204030204" pitchFamily="34" charset="0"/>
                <a:cs typeface="Times New Roman" panose="02020603050405020304" pitchFamily="18" charset="0"/>
              </a:rPr>
              <a:t>100 Women With Endometriosis Reveal How They Really Found Relief, </a:t>
            </a:r>
            <a:r>
              <a:rPr lang="en-US" sz="1200" dirty="0">
                <a:effectLst/>
                <a:latin typeface="Ariel"/>
                <a:ea typeface="Calibri" panose="020F0502020204030204" pitchFamily="34" charset="0"/>
                <a:cs typeface="Times New Roman" panose="02020603050405020304" pitchFamily="18" charset="0"/>
              </a:rPr>
              <a:t>[Image] Available at: </a:t>
            </a:r>
            <a:r>
              <a:rPr lang="en-US" sz="1200" u="sng" dirty="0">
                <a:solidFill>
                  <a:srgbClr val="0000FF"/>
                </a:solidFill>
                <a:effectLst/>
                <a:latin typeface="Ariel"/>
                <a:ea typeface="Calibri" panose="020F0502020204030204" pitchFamily="34" charset="0"/>
                <a:cs typeface="Times New Roman" panose="02020603050405020304" pitchFamily="18" charset="0"/>
                <a:hlinkClick r:id="rId7"/>
              </a:rPr>
              <a:t>https://www.sheknows.com/health-and-wellness/articles/1140312/endometriosis-what-relieves-pain/</a:t>
            </a:r>
            <a:r>
              <a:rPr lang="en-US" sz="1200" dirty="0">
                <a:effectLst/>
                <a:latin typeface="Ariel"/>
                <a:ea typeface="Calibri" panose="020F0502020204030204" pitchFamily="34" charset="0"/>
                <a:cs typeface="Times New Roman" panose="02020603050405020304" pitchFamily="18" charset="0"/>
              </a:rPr>
              <a:t> </a:t>
            </a:r>
            <a:r>
              <a:rPr lang="en-GB" sz="1200" dirty="0">
                <a:effectLst/>
                <a:latin typeface="Ariel"/>
                <a:ea typeface="Calibri" panose="020F0502020204030204" pitchFamily="34" charset="0"/>
                <a:cs typeface="Times New Roman" panose="02020603050405020304" pitchFamily="18" charset="0"/>
              </a:rPr>
              <a:t>(Accessed 6 July 2021).</a:t>
            </a:r>
          </a:p>
          <a:p>
            <a:pPr marL="309577" indent="-309577">
              <a:lnSpc>
                <a:spcPct val="90000"/>
              </a:lnSpc>
              <a:spcBef>
                <a:spcPts val="1083"/>
              </a:spcBef>
              <a:buClr>
                <a:schemeClr val="accent1"/>
              </a:buClr>
              <a:buSzPct val="80000"/>
              <a:buFont typeface="Wingdings 3" charset="2"/>
              <a:buChar char=""/>
            </a:pPr>
            <a:r>
              <a:rPr lang="en-US" sz="1100" dirty="0">
                <a:latin typeface="Arial" panose="020B0604020202020204" pitchFamily="34" charset="0"/>
                <a:ea typeface="+mj-ea"/>
                <a:cs typeface="Arial" panose="020B0604020202020204" pitchFamily="34" charset="0"/>
              </a:rPr>
              <a:t>Sigle Care. (2021) </a:t>
            </a:r>
            <a:r>
              <a:rPr lang="en-US" sz="1100" i="1" dirty="0">
                <a:latin typeface="Arial" panose="020B0604020202020204" pitchFamily="34" charset="0"/>
                <a:ea typeface="+mj-ea"/>
                <a:cs typeface="Arial" panose="020B0604020202020204" pitchFamily="34" charset="0"/>
              </a:rPr>
              <a:t>What it’s like living with endometriosis </a:t>
            </a:r>
            <a:r>
              <a:rPr lang="en-US" sz="1100" dirty="0">
                <a:latin typeface="Arial" panose="020B0604020202020204" pitchFamily="34" charset="0"/>
                <a:ea typeface="+mj-ea"/>
                <a:cs typeface="Arial" panose="020B0604020202020204" pitchFamily="34" charset="0"/>
              </a:rPr>
              <a:t>, [Image] Available at: </a:t>
            </a:r>
            <a:r>
              <a:rPr lang="en-US" sz="1100" u="sng" dirty="0">
                <a:latin typeface="Arial" panose="020B0604020202020204" pitchFamily="34" charset="0"/>
                <a:ea typeface="+mj-ea"/>
                <a:cs typeface="Arial" panose="020B0604020202020204" pitchFamily="34" charset="0"/>
                <a:hlinkClick r:id="rId8"/>
              </a:rPr>
              <a:t>What it’s like living with endometriosis: A personal essay (singlecare.com)</a:t>
            </a:r>
            <a:r>
              <a:rPr lang="en-US" sz="1100" dirty="0">
                <a:latin typeface="Arial" panose="020B0604020202020204" pitchFamily="34" charset="0"/>
                <a:ea typeface="+mj-ea"/>
                <a:cs typeface="Arial" panose="020B0604020202020204" pitchFamily="34" charset="0"/>
              </a:rPr>
              <a:t> (Accessed: 4 July 2021). </a:t>
            </a:r>
          </a:p>
          <a:p>
            <a:pPr marL="309577" indent="-309577">
              <a:lnSpc>
                <a:spcPct val="90000"/>
              </a:lnSpc>
              <a:spcBef>
                <a:spcPts val="1083"/>
              </a:spcBef>
              <a:buClr>
                <a:schemeClr val="accent1"/>
              </a:buClr>
              <a:buSzPct val="80000"/>
              <a:buFont typeface="Wingdings 3" charset="2"/>
              <a:buChar char=""/>
            </a:pPr>
            <a:r>
              <a:rPr lang="en-US" sz="1100" dirty="0">
                <a:latin typeface="Arial" panose="020B0604020202020204" pitchFamily="34" charset="0"/>
                <a:ea typeface="+mj-ea"/>
                <a:cs typeface="Arial" panose="020B0604020202020204" pitchFamily="34" charset="0"/>
              </a:rPr>
              <a:t>Sofy, (2019) </a:t>
            </a:r>
            <a:r>
              <a:rPr lang="en-US" sz="1100" i="1" dirty="0">
                <a:latin typeface="Arial" panose="020B0604020202020204" pitchFamily="34" charset="0"/>
                <a:ea typeface="+mj-ea"/>
                <a:cs typeface="Arial" panose="020B0604020202020204" pitchFamily="34" charset="0"/>
              </a:rPr>
              <a:t>What is Endometriosis?, </a:t>
            </a:r>
            <a:r>
              <a:rPr lang="en-US" sz="1100" dirty="0">
                <a:latin typeface="Arial" panose="020B0604020202020204" pitchFamily="34" charset="0"/>
                <a:ea typeface="+mj-ea"/>
                <a:cs typeface="Arial" panose="020B0604020202020204" pitchFamily="34" charset="0"/>
              </a:rPr>
              <a:t>[Image] Available at: </a:t>
            </a:r>
            <a:r>
              <a:rPr lang="en-US" sz="1100" u="sng" dirty="0">
                <a:latin typeface="Arial" panose="020B0604020202020204" pitchFamily="34" charset="0"/>
                <a:ea typeface="+mj-ea"/>
                <a:cs typeface="Arial" panose="020B0604020202020204" pitchFamily="34" charset="0"/>
                <a:hlinkClick r:id="rId9"/>
              </a:rPr>
              <a:t>https://www.sofy.in/blog/tips-tricks/menstrual-problems/what-is-endometriosis</a:t>
            </a:r>
            <a:r>
              <a:rPr lang="en-US" sz="1100" dirty="0">
                <a:latin typeface="Arial" panose="020B0604020202020204" pitchFamily="34" charset="0"/>
                <a:ea typeface="+mj-ea"/>
                <a:cs typeface="Arial" panose="020B0604020202020204" pitchFamily="34" charset="0"/>
              </a:rPr>
              <a:t> (Accessed: 4 July 2021). </a:t>
            </a:r>
          </a:p>
          <a:p>
            <a:pPr marL="309577" indent="-309577">
              <a:lnSpc>
                <a:spcPct val="90000"/>
              </a:lnSpc>
              <a:spcBef>
                <a:spcPts val="1083"/>
              </a:spcBef>
              <a:buClr>
                <a:schemeClr val="accent1"/>
              </a:buClr>
              <a:buSzPct val="80000"/>
              <a:buFont typeface="Wingdings 3" charset="2"/>
              <a:buChar char=""/>
            </a:pPr>
            <a:r>
              <a:rPr lang="en-GB" sz="1100" dirty="0">
                <a:solidFill>
                  <a:srgbClr val="212121"/>
                </a:solidFill>
                <a:latin typeface="Arial" panose="020B0604020202020204" pitchFamily="34" charset="0"/>
                <a:ea typeface="Calibri" panose="020F0502020204030204" pitchFamily="34" charset="0"/>
                <a:cs typeface="Arial" panose="020B0604020202020204" pitchFamily="34" charset="0"/>
              </a:rPr>
              <a:t>Singapore Endometriosis Support Group, (2020) </a:t>
            </a:r>
            <a:r>
              <a:rPr lang="en-GB" sz="1100" i="1" dirty="0">
                <a:solidFill>
                  <a:srgbClr val="212121"/>
                </a:solidFill>
                <a:latin typeface="Arial" panose="020B0604020202020204" pitchFamily="34" charset="0"/>
                <a:ea typeface="Calibri" panose="020F0502020204030204" pitchFamily="34" charset="0"/>
                <a:cs typeface="Arial" panose="020B0604020202020204" pitchFamily="34" charset="0"/>
              </a:rPr>
              <a:t>What is Endometriosis? </a:t>
            </a:r>
            <a:r>
              <a:rPr lang="en-GB" sz="1100" dirty="0">
                <a:solidFill>
                  <a:srgbClr val="212121"/>
                </a:solidFill>
                <a:latin typeface="Arial" panose="020B0604020202020204" pitchFamily="34" charset="0"/>
                <a:ea typeface="Calibri" panose="020F0502020204030204" pitchFamily="34" charset="0"/>
                <a:cs typeface="Arial" panose="020B0604020202020204" pitchFamily="34" charset="0"/>
              </a:rPr>
              <a:t>Available at: </a:t>
            </a:r>
            <a:r>
              <a:rPr lang="en-GB" sz="1100" u="sng" dirty="0">
                <a:solidFill>
                  <a:srgbClr val="0000FF"/>
                </a:solidFill>
                <a:latin typeface="Arial" panose="020B0604020202020204" pitchFamily="34" charset="0"/>
                <a:ea typeface="Calibri" panose="020F0502020204030204" pitchFamily="34" charset="0"/>
                <a:cs typeface="Arial" panose="020B0604020202020204" pitchFamily="34" charset="0"/>
                <a:hlinkClick r:id="rId10"/>
              </a:rPr>
              <a:t>Common Symptoms | Endo Support SG</a:t>
            </a:r>
            <a:r>
              <a:rPr lang="en-GB" sz="1100" dirty="0">
                <a:latin typeface="Arial" panose="020B0604020202020204" pitchFamily="34" charset="0"/>
                <a:ea typeface="Calibri" panose="020F0502020204030204" pitchFamily="34" charset="0"/>
                <a:cs typeface="Arial" panose="020B0604020202020204" pitchFamily="34" charset="0"/>
              </a:rPr>
              <a:t> (Accessed 5 July 2021).</a:t>
            </a:r>
          </a:p>
          <a:p>
            <a:pPr marL="309577" indent="-309577">
              <a:lnSpc>
                <a:spcPct val="90000"/>
              </a:lnSpc>
              <a:spcBef>
                <a:spcPts val="1083"/>
              </a:spcBef>
              <a:buClr>
                <a:schemeClr val="accent1"/>
              </a:buClr>
              <a:buSzPct val="80000"/>
              <a:buFont typeface="Wingdings 3" charset="2"/>
              <a:buChar char=""/>
            </a:pPr>
            <a:endParaRPr lang="en-US" sz="1192" dirty="0">
              <a:latin typeface="Arial" panose="020B0604020202020204" pitchFamily="34" charset="0"/>
              <a:ea typeface="+mj-ea"/>
              <a:cs typeface="Arial" panose="020B0604020202020204" pitchFamily="34" charset="0"/>
            </a:endParaRPr>
          </a:p>
          <a:p>
            <a:pPr marL="309577" indent="-309577">
              <a:lnSpc>
                <a:spcPct val="90000"/>
              </a:lnSpc>
              <a:spcBef>
                <a:spcPts val="1083"/>
              </a:spcBef>
              <a:buClr>
                <a:schemeClr val="accent1"/>
              </a:buClr>
              <a:buSzPct val="80000"/>
              <a:buFont typeface="Wingdings 3" charset="2"/>
              <a:buChar char=""/>
            </a:pPr>
            <a:endParaRPr lang="en-US" sz="1192" dirty="0">
              <a:latin typeface="Arial" panose="020B0604020202020204" pitchFamily="34" charset="0"/>
              <a:ea typeface="+mj-ea"/>
              <a:cs typeface="Arial" panose="020B0604020202020204" pitchFamily="34" charset="0"/>
            </a:endParaRPr>
          </a:p>
          <a:p>
            <a:pPr marL="309577" indent="-309577">
              <a:lnSpc>
                <a:spcPct val="90000"/>
              </a:lnSpc>
              <a:spcBef>
                <a:spcPts val="1083"/>
              </a:spcBef>
              <a:buClr>
                <a:schemeClr val="accent1"/>
              </a:buClr>
              <a:buSzPct val="80000"/>
              <a:buFont typeface="Wingdings 3" charset="2"/>
              <a:buChar char=""/>
            </a:pPr>
            <a:endParaRPr lang="en-US" sz="1192" dirty="0">
              <a:latin typeface="Arial" panose="020B0604020202020204" pitchFamily="34" charset="0"/>
              <a:ea typeface="+mj-ea"/>
              <a:cs typeface="Arial" panose="020B0604020202020204" pitchFamily="34" charset="0"/>
            </a:endParaRPr>
          </a:p>
        </p:txBody>
      </p:sp>
    </p:spTree>
    <p:extLst>
      <p:ext uri="{BB962C8B-B14F-4D97-AF65-F5344CB8AC3E}">
        <p14:creationId xmlns:p14="http://schemas.microsoft.com/office/powerpoint/2010/main" val="3879056750"/>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tint val="100000"/>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2599</Words>
  <Application>Microsoft Office PowerPoint</Application>
  <PresentationFormat>A4 Paper (210x297 mm)</PresentationFormat>
  <Paragraphs>250</Paragraphs>
  <Slides>10</Slides>
  <Notes>6</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10</vt:i4>
      </vt:variant>
    </vt:vector>
  </HeadingPairs>
  <TitlesOfParts>
    <vt:vector size="17" baseType="lpstr">
      <vt:lpstr>Arial</vt:lpstr>
      <vt:lpstr>Ariel</vt:lpstr>
      <vt:lpstr>Calibri</vt:lpstr>
      <vt:lpstr>Century Gothic</vt:lpstr>
      <vt:lpstr>Wingdings 3</vt:lpstr>
      <vt:lpstr>Ion</vt:lpstr>
      <vt:lpstr>Packager Shell Object</vt:lpstr>
      <vt:lpstr>E- Portfolio</vt:lpstr>
      <vt:lpstr>Contents</vt:lpstr>
      <vt:lpstr>  Introduction   This e-portfolio has been created to introduce a creative new project plan to my local Birmingham community, this project involves sharing information all about “Endometriosis Awareness”  many women and young girls suffering with this unfortunate condition can benefit from the helpful advice, and support and be provided with valuable easy to follow information for possible treatments and referrals that are out there.</vt:lpstr>
      <vt:lpstr>PowerPoint Presentation</vt:lpstr>
      <vt:lpstr>                                                  Endometriosis Awareness –  My Journey so far..... Blog by Sadeka Khatun  Tuesday, June 29, 2021  Please allow me to introduce myself my name is Sadeka I have recently qualified as a counsellor and who has successfully secured a position to work as a representative in collaboration with “Endometriosis UK” helping share knowledge around ”Endometriosis“ and what it is? How it affects so many women and young girls around the world?  I am happy to announce that I will be launching our first ever Black, Asian, Minorities, Ethnic Communities. (BAME) Endometriosis Awareness Clinic in Birmingham. We have noticed that there is currently a gap in this service within our Endometriosis UK. Luckily for me, I can deliver this service. Our goal is to make awareness clear by providing information in all languages. This is a huge project and we as an organization want women and girls to get access to support online be able to ask questions and get the advice and help that they need in a comfortable way everyone can understand.  Endometriosis UK has given me the privilege to be a part of their network and to be a part of such a worthy cause. Currently, Endometriosis UK is growing as an organization and have a team of passionate hardworking individuals. I would like to now announce I will be managing the Birmingham area providing a service that is needed.  Many representatives including myself have a story to tell and we can share our feelings, emotions about our journeys and as our overall goal is to help support others suffering.  We are expanding how we work and how we will be providing valuable information even with the difficult restriction and rules around Covid -19 Pandemic. We are in uncertain times so taking this into consideration, we are making how we access information easier and safer for the general public. More information on how to access is available at:  COVID-19 and endometriosis information hub | Endometriosis UK (endometriosis-uk.org). (CTRL-Click on the link to follow).  We have also created a fundraiser page to help with funds to get the location for our clinic to operate successfully. Location will be provided in due course keep an eye out for leaflets/ brochures as they will be distributed in due course.  All the services being provided is being supported by the fundraiser page which I will be providing a link to below so please those of you that can afford to donate any amount small or big would be appreciated this is such a worthy cause and so many people will benefit. Please join our team and be a part of a worthy cause too. Fundraiser page available at  Donate | Endometriosis UK (endometriosis-uk.org) (CTRL-Click on the link to follow). Endometriosis doesn’t just affect the patient but their partners, family members, and friends around them. Access Video Link to view some patient’s heartfelt experiences. (CTRL-Click on the link to follow). https://youtu.be/ObNSNRQDo9g   Please do help and support by sharing with friends and family…  </vt:lpstr>
      <vt:lpstr>PowerPoint Presentation</vt:lpstr>
      <vt:lpstr>PowerPoint Presentation</vt:lpstr>
      <vt:lpstr>PowerPoint Presentation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 Portfolio</dc:title>
  <dc:creator>Sadeka Khatun</dc:creator>
  <cp:lastModifiedBy>Sadeka Khatun</cp:lastModifiedBy>
  <cp:revision>1</cp:revision>
  <cp:lastPrinted>2021-07-06T15:45:53Z</cp:lastPrinted>
  <dcterms:created xsi:type="dcterms:W3CDTF">2021-06-26T13:55:15Z</dcterms:created>
  <dcterms:modified xsi:type="dcterms:W3CDTF">2021-07-07T23:37:32Z</dcterms:modified>
</cp:coreProperties>
</file>