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9" r:id="rId4"/>
    <p:sldId id="260" r:id="rId5"/>
    <p:sldId id="261" r:id="rId6"/>
    <p:sldId id="263" r:id="rId7"/>
    <p:sldId id="262" r:id="rId8"/>
    <p:sldId id="258"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E82A80-AA74-1785-C090-E82A412F34A4}" v="897" dt="2025-10-11T12:04:42.810"/>
    <p1510:client id="{F7D3DF77-6E69-A447-8A40-4EFDBB480F83}" v="9" dt="2025-10-11T11:51:11.0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rennia Lyndell Grant (2436972)" userId="704a836f-77a4-4414-8c38-fe6ca38c3a7e" providerId="ADAL" clId="{0882143F-72E1-4665-B2AC-296D32020B1E}"/>
    <pc:docChg chg="modSld">
      <pc:chgData name="Varennia Lyndell Grant (2436972)" userId="704a836f-77a4-4414-8c38-fe6ca38c3a7e" providerId="ADAL" clId="{0882143F-72E1-4665-B2AC-296D32020B1E}" dt="2025-10-11T11:51:11.095" v="17" actId="20577"/>
      <pc:docMkLst>
        <pc:docMk/>
      </pc:docMkLst>
      <pc:sldChg chg="modSp">
        <pc:chgData name="Varennia Lyndell Grant (2436972)" userId="704a836f-77a4-4414-8c38-fe6ca38c3a7e" providerId="ADAL" clId="{0882143F-72E1-4665-B2AC-296D32020B1E}" dt="2025-10-11T11:51:11.095" v="17" actId="20577"/>
        <pc:sldMkLst>
          <pc:docMk/>
          <pc:sldMk cId="3483353762" sldId="258"/>
        </pc:sldMkLst>
        <pc:spChg chg="mod">
          <ac:chgData name="Varennia Lyndell Grant (2436972)" userId="704a836f-77a4-4414-8c38-fe6ca38c3a7e" providerId="ADAL" clId="{0882143F-72E1-4665-B2AC-296D32020B1E}" dt="2025-10-11T11:51:11.095" v="17" actId="20577"/>
          <ac:spMkLst>
            <pc:docMk/>
            <pc:sldMk cId="3483353762" sldId="258"/>
            <ac:spMk id="3" creationId="{842D9107-31E5-A321-1F20-DAB33264DD17}"/>
          </ac:spMkLst>
        </pc:spChg>
      </pc:sldChg>
    </pc:docChg>
  </pc:docChgLst>
  <pc:docChgLst>
    <pc:chgData name="Varennia Lyndell Grant (2436972)" userId="S::2436972@student.uwtsd.ac.uk::704a836f-77a4-4414-8c38-fe6ca38c3a7e" providerId="AD" clId="Web-{8CBFD3C6-6060-A2FA-BEF2-B08D4DA1303A}"/>
    <pc:docChg chg="addSld delSld modSld">
      <pc:chgData name="Varennia Lyndell Grant (2436972)" userId="S::2436972@student.uwtsd.ac.uk::704a836f-77a4-4414-8c38-fe6ca38c3a7e" providerId="AD" clId="Web-{8CBFD3C6-6060-A2FA-BEF2-B08D4DA1303A}" dt="2025-10-07T19:16:24.242" v="1302" actId="20577"/>
      <pc:docMkLst>
        <pc:docMk/>
      </pc:docMkLst>
      <pc:sldChg chg="modSp">
        <pc:chgData name="Varennia Lyndell Grant (2436972)" userId="S::2436972@student.uwtsd.ac.uk::704a836f-77a4-4414-8c38-fe6ca38c3a7e" providerId="AD" clId="Web-{8CBFD3C6-6060-A2FA-BEF2-B08D4DA1303A}" dt="2025-10-07T09:27:22.782" v="745" actId="20577"/>
        <pc:sldMkLst>
          <pc:docMk/>
          <pc:sldMk cId="3475554817" sldId="257"/>
        </pc:sldMkLst>
        <pc:spChg chg="mod">
          <ac:chgData name="Varennia Lyndell Grant (2436972)" userId="S::2436972@student.uwtsd.ac.uk::704a836f-77a4-4414-8c38-fe6ca38c3a7e" providerId="AD" clId="Web-{8CBFD3C6-6060-A2FA-BEF2-B08D4DA1303A}" dt="2025-10-07T09:27:22.782" v="745" actId="20577"/>
          <ac:spMkLst>
            <pc:docMk/>
            <pc:sldMk cId="3475554817" sldId="257"/>
            <ac:spMk id="3" creationId="{80B202A4-9F01-1410-13C5-76453DA91FC9}"/>
          </ac:spMkLst>
        </pc:spChg>
      </pc:sldChg>
      <pc:sldChg chg="modSp new">
        <pc:chgData name="Varennia Lyndell Grant (2436972)" userId="S::2436972@student.uwtsd.ac.uk::704a836f-77a4-4414-8c38-fe6ca38c3a7e" providerId="AD" clId="Web-{8CBFD3C6-6060-A2FA-BEF2-B08D4DA1303A}" dt="2025-10-07T09:28:14.611" v="748" actId="20577"/>
        <pc:sldMkLst>
          <pc:docMk/>
          <pc:sldMk cId="709438026" sldId="260"/>
        </pc:sldMkLst>
        <pc:spChg chg="mod">
          <ac:chgData name="Varennia Lyndell Grant (2436972)" userId="S::2436972@student.uwtsd.ac.uk::704a836f-77a4-4414-8c38-fe6ca38c3a7e" providerId="AD" clId="Web-{8CBFD3C6-6060-A2FA-BEF2-B08D4DA1303A}" dt="2025-10-07T09:13:36.372" v="23" actId="1076"/>
          <ac:spMkLst>
            <pc:docMk/>
            <pc:sldMk cId="709438026" sldId="260"/>
            <ac:spMk id="2" creationId="{C7518E76-AEE7-54B7-815C-61F358D594FC}"/>
          </ac:spMkLst>
        </pc:spChg>
        <pc:spChg chg="mod">
          <ac:chgData name="Varennia Lyndell Grant (2436972)" userId="S::2436972@student.uwtsd.ac.uk::704a836f-77a4-4414-8c38-fe6ca38c3a7e" providerId="AD" clId="Web-{8CBFD3C6-6060-A2FA-BEF2-B08D4DA1303A}" dt="2025-10-07T09:28:14.611" v="748" actId="20577"/>
          <ac:spMkLst>
            <pc:docMk/>
            <pc:sldMk cId="709438026" sldId="260"/>
            <ac:spMk id="3" creationId="{1A065F9F-F910-4D12-A88B-BBD994D0BABF}"/>
          </ac:spMkLst>
        </pc:spChg>
      </pc:sldChg>
      <pc:sldChg chg="modSp new">
        <pc:chgData name="Varennia Lyndell Grant (2436972)" userId="S::2436972@student.uwtsd.ac.uk::704a836f-77a4-4414-8c38-fe6ca38c3a7e" providerId="AD" clId="Web-{8CBFD3C6-6060-A2FA-BEF2-B08D4DA1303A}" dt="2025-10-07T19:08:17.460" v="1083" actId="20577"/>
        <pc:sldMkLst>
          <pc:docMk/>
          <pc:sldMk cId="2056464618" sldId="261"/>
        </pc:sldMkLst>
        <pc:spChg chg="mod">
          <ac:chgData name="Varennia Lyndell Grant (2436972)" userId="S::2436972@student.uwtsd.ac.uk::704a836f-77a4-4414-8c38-fe6ca38c3a7e" providerId="AD" clId="Web-{8CBFD3C6-6060-A2FA-BEF2-B08D4DA1303A}" dt="2025-10-07T19:00:53.419" v="982" actId="1076"/>
          <ac:spMkLst>
            <pc:docMk/>
            <pc:sldMk cId="2056464618" sldId="261"/>
            <ac:spMk id="2" creationId="{74817426-7A8B-1E37-9B32-71FCB20486AA}"/>
          </ac:spMkLst>
        </pc:spChg>
        <pc:spChg chg="mod">
          <ac:chgData name="Varennia Lyndell Grant (2436972)" userId="S::2436972@student.uwtsd.ac.uk::704a836f-77a4-4414-8c38-fe6ca38c3a7e" providerId="AD" clId="Web-{8CBFD3C6-6060-A2FA-BEF2-B08D4DA1303A}" dt="2025-10-07T19:08:17.460" v="1083" actId="20577"/>
          <ac:spMkLst>
            <pc:docMk/>
            <pc:sldMk cId="2056464618" sldId="261"/>
            <ac:spMk id="3" creationId="{904B9302-5BEF-72FD-0163-22BC76ECE482}"/>
          </ac:spMkLst>
        </pc:spChg>
      </pc:sldChg>
      <pc:sldChg chg="modSp new">
        <pc:chgData name="Varennia Lyndell Grant (2436972)" userId="S::2436972@student.uwtsd.ac.uk::704a836f-77a4-4414-8c38-fe6ca38c3a7e" providerId="AD" clId="Web-{8CBFD3C6-6060-A2FA-BEF2-B08D4DA1303A}" dt="2025-10-07T19:16:24.242" v="1302" actId="20577"/>
        <pc:sldMkLst>
          <pc:docMk/>
          <pc:sldMk cId="4209594693" sldId="262"/>
        </pc:sldMkLst>
        <pc:spChg chg="mod">
          <ac:chgData name="Varennia Lyndell Grant (2436972)" userId="S::2436972@student.uwtsd.ac.uk::704a836f-77a4-4414-8c38-fe6ca38c3a7e" providerId="AD" clId="Web-{8CBFD3C6-6060-A2FA-BEF2-B08D4DA1303A}" dt="2025-10-07T19:09:18.475" v="1093" actId="20577"/>
          <ac:spMkLst>
            <pc:docMk/>
            <pc:sldMk cId="4209594693" sldId="262"/>
            <ac:spMk id="2" creationId="{55567B23-A595-3EF9-C925-D43F35A5DA5B}"/>
          </ac:spMkLst>
        </pc:spChg>
        <pc:spChg chg="mod">
          <ac:chgData name="Varennia Lyndell Grant (2436972)" userId="S::2436972@student.uwtsd.ac.uk::704a836f-77a4-4414-8c38-fe6ca38c3a7e" providerId="AD" clId="Web-{8CBFD3C6-6060-A2FA-BEF2-B08D4DA1303A}" dt="2025-10-07T19:16:24.242" v="1302" actId="20577"/>
          <ac:spMkLst>
            <pc:docMk/>
            <pc:sldMk cId="4209594693" sldId="262"/>
            <ac:spMk id="3" creationId="{DF6311BB-A192-A090-EBB3-4A7B1A33A927}"/>
          </ac:spMkLst>
        </pc:spChg>
      </pc:sldChg>
    </pc:docChg>
  </pc:docChgLst>
  <pc:docChgLst>
    <pc:chgData name="Varennia Lyndell Grant (2436972)" userId="S::2436972@student.uwtsd.ac.uk::704a836f-77a4-4414-8c38-fe6ca38c3a7e" providerId="AD" clId="Web-{C15932A5-9B70-5D56-E2CD-0ECA2E27CB05}"/>
    <pc:docChg chg="addSld modSld addMainMaster delMainMaster">
      <pc:chgData name="Varennia Lyndell Grant (2436972)" userId="S::2436972@student.uwtsd.ac.uk::704a836f-77a4-4414-8c38-fe6ca38c3a7e" providerId="AD" clId="Web-{C15932A5-9B70-5D56-E2CD-0ECA2E27CB05}" dt="2025-10-06T20:27:19.575" v="901" actId="20577"/>
      <pc:docMkLst>
        <pc:docMk/>
      </pc:docMkLst>
      <pc:sldChg chg="addSp modSp mod setBg modClrScheme chgLayout">
        <pc:chgData name="Varennia Lyndell Grant (2436972)" userId="S::2436972@student.uwtsd.ac.uk::704a836f-77a4-4414-8c38-fe6ca38c3a7e" providerId="AD" clId="Web-{C15932A5-9B70-5D56-E2CD-0ECA2E27CB05}" dt="2025-10-06T19:46:45.748" v="44"/>
        <pc:sldMkLst>
          <pc:docMk/>
          <pc:sldMk cId="109857222" sldId="256"/>
        </pc:sldMkLst>
        <pc:spChg chg="mod">
          <ac:chgData name="Varennia Lyndell Grant (2436972)" userId="S::2436972@student.uwtsd.ac.uk::704a836f-77a4-4414-8c38-fe6ca38c3a7e" providerId="AD" clId="Web-{C15932A5-9B70-5D56-E2CD-0ECA2E27CB05}" dt="2025-10-06T19:46:45.748" v="44"/>
          <ac:spMkLst>
            <pc:docMk/>
            <pc:sldMk cId="109857222" sldId="256"/>
            <ac:spMk id="2" creationId="{00000000-0000-0000-0000-000000000000}"/>
          </ac:spMkLst>
        </pc:spChg>
        <pc:spChg chg="mod">
          <ac:chgData name="Varennia Lyndell Grant (2436972)" userId="S::2436972@student.uwtsd.ac.uk::704a836f-77a4-4414-8c38-fe6ca38c3a7e" providerId="AD" clId="Web-{C15932A5-9B70-5D56-E2CD-0ECA2E27CB05}" dt="2025-10-06T19:46:45.748" v="44"/>
          <ac:spMkLst>
            <pc:docMk/>
            <pc:sldMk cId="109857222" sldId="256"/>
            <ac:spMk id="3" creationId="{00000000-0000-0000-0000-000000000000}"/>
          </ac:spMkLst>
        </pc:spChg>
        <pc:spChg chg="add">
          <ac:chgData name="Varennia Lyndell Grant (2436972)" userId="S::2436972@student.uwtsd.ac.uk::704a836f-77a4-4414-8c38-fe6ca38c3a7e" providerId="AD" clId="Web-{C15932A5-9B70-5D56-E2CD-0ECA2E27CB05}" dt="2025-10-06T19:46:45.748" v="44"/>
          <ac:spMkLst>
            <pc:docMk/>
            <pc:sldMk cId="109857222" sldId="256"/>
            <ac:spMk id="9" creationId="{19F9BF86-FE94-4517-B97D-026C7515E589}"/>
          </ac:spMkLst>
        </pc:spChg>
        <pc:picChg chg="add">
          <ac:chgData name="Varennia Lyndell Grant (2436972)" userId="S::2436972@student.uwtsd.ac.uk::704a836f-77a4-4414-8c38-fe6ca38c3a7e" providerId="AD" clId="Web-{C15932A5-9B70-5D56-E2CD-0ECA2E27CB05}" dt="2025-10-06T19:46:45.748" v="44"/>
          <ac:picMkLst>
            <pc:docMk/>
            <pc:sldMk cId="109857222" sldId="256"/>
            <ac:picMk id="4" creationId="{4DE566D8-8818-7A34-9CF8-878369F4734B}"/>
          </ac:picMkLst>
        </pc:picChg>
        <pc:cxnChg chg="add">
          <ac:chgData name="Varennia Lyndell Grant (2436972)" userId="S::2436972@student.uwtsd.ac.uk::704a836f-77a4-4414-8c38-fe6ca38c3a7e" providerId="AD" clId="Web-{C15932A5-9B70-5D56-E2CD-0ECA2E27CB05}" dt="2025-10-06T19:46:45.748" v="44"/>
          <ac:cxnSpMkLst>
            <pc:docMk/>
            <pc:sldMk cId="109857222" sldId="256"/>
            <ac:cxnSpMk id="11" creationId="{6CA391F1-4B2C-521B-F6A5-52C74B30349D}"/>
          </ac:cxnSpMkLst>
        </pc:cxnChg>
      </pc:sldChg>
      <pc:sldChg chg="modSp new">
        <pc:chgData name="Varennia Lyndell Grant (2436972)" userId="S::2436972@student.uwtsd.ac.uk::704a836f-77a4-4414-8c38-fe6ca38c3a7e" providerId="AD" clId="Web-{C15932A5-9B70-5D56-E2CD-0ECA2E27CB05}" dt="2025-10-06T20:08:22.893" v="490" actId="20577"/>
        <pc:sldMkLst>
          <pc:docMk/>
          <pc:sldMk cId="3475554817" sldId="257"/>
        </pc:sldMkLst>
        <pc:spChg chg="mod">
          <ac:chgData name="Varennia Lyndell Grant (2436972)" userId="S::2436972@student.uwtsd.ac.uk::704a836f-77a4-4414-8c38-fe6ca38c3a7e" providerId="AD" clId="Web-{C15932A5-9B70-5D56-E2CD-0ECA2E27CB05}" dt="2025-10-06T20:07:57.456" v="487" actId="20577"/>
          <ac:spMkLst>
            <pc:docMk/>
            <pc:sldMk cId="3475554817" sldId="257"/>
            <ac:spMk id="2" creationId="{BE2CE861-892F-670A-1C3B-53C08D786659}"/>
          </ac:spMkLst>
        </pc:spChg>
        <pc:spChg chg="mod">
          <ac:chgData name="Varennia Lyndell Grant (2436972)" userId="S::2436972@student.uwtsd.ac.uk::704a836f-77a4-4414-8c38-fe6ca38c3a7e" providerId="AD" clId="Web-{C15932A5-9B70-5D56-E2CD-0ECA2E27CB05}" dt="2025-10-06T20:08:22.893" v="490" actId="20577"/>
          <ac:spMkLst>
            <pc:docMk/>
            <pc:sldMk cId="3475554817" sldId="257"/>
            <ac:spMk id="3" creationId="{80B202A4-9F01-1410-13C5-76453DA91FC9}"/>
          </ac:spMkLst>
        </pc:spChg>
      </pc:sldChg>
      <pc:sldChg chg="modSp new">
        <pc:chgData name="Varennia Lyndell Grant (2436972)" userId="S::2436972@student.uwtsd.ac.uk::704a836f-77a4-4414-8c38-fe6ca38c3a7e" providerId="AD" clId="Web-{C15932A5-9B70-5D56-E2CD-0ECA2E27CB05}" dt="2025-10-06T20:05:53.221" v="469" actId="1076"/>
        <pc:sldMkLst>
          <pc:docMk/>
          <pc:sldMk cId="3483353762" sldId="258"/>
        </pc:sldMkLst>
        <pc:spChg chg="mod">
          <ac:chgData name="Varennia Lyndell Grant (2436972)" userId="S::2436972@student.uwtsd.ac.uk::704a836f-77a4-4414-8c38-fe6ca38c3a7e" providerId="AD" clId="Web-{C15932A5-9B70-5D56-E2CD-0ECA2E27CB05}" dt="2025-10-06T20:05:49.315" v="468" actId="1076"/>
          <ac:spMkLst>
            <pc:docMk/>
            <pc:sldMk cId="3483353762" sldId="258"/>
            <ac:spMk id="2" creationId="{2F760BFD-2B0B-2A2A-ED7E-3EF2D8C14207}"/>
          </ac:spMkLst>
        </pc:spChg>
        <pc:spChg chg="mod">
          <ac:chgData name="Varennia Lyndell Grant (2436972)" userId="S::2436972@student.uwtsd.ac.uk::704a836f-77a4-4414-8c38-fe6ca38c3a7e" providerId="AD" clId="Web-{C15932A5-9B70-5D56-E2CD-0ECA2E27CB05}" dt="2025-10-06T20:05:53.221" v="469" actId="1076"/>
          <ac:spMkLst>
            <pc:docMk/>
            <pc:sldMk cId="3483353762" sldId="258"/>
            <ac:spMk id="3" creationId="{842D9107-31E5-A321-1F20-DAB33264DD17}"/>
          </ac:spMkLst>
        </pc:spChg>
      </pc:sldChg>
      <pc:sldChg chg="modSp new">
        <pc:chgData name="Varennia Lyndell Grant (2436972)" userId="S::2436972@student.uwtsd.ac.uk::704a836f-77a4-4414-8c38-fe6ca38c3a7e" providerId="AD" clId="Web-{C15932A5-9B70-5D56-E2CD-0ECA2E27CB05}" dt="2025-10-06T20:27:19.575" v="901" actId="20577"/>
        <pc:sldMkLst>
          <pc:docMk/>
          <pc:sldMk cId="22225236" sldId="259"/>
        </pc:sldMkLst>
        <pc:spChg chg="mod">
          <ac:chgData name="Varennia Lyndell Grant (2436972)" userId="S::2436972@student.uwtsd.ac.uk::704a836f-77a4-4414-8c38-fe6ca38c3a7e" providerId="AD" clId="Web-{C15932A5-9B70-5D56-E2CD-0ECA2E27CB05}" dt="2025-10-06T20:22:47.647" v="684" actId="1076"/>
          <ac:spMkLst>
            <pc:docMk/>
            <pc:sldMk cId="22225236" sldId="259"/>
            <ac:spMk id="2" creationId="{A4547FF6-BA46-4806-6932-4563041B7790}"/>
          </ac:spMkLst>
        </pc:spChg>
        <pc:spChg chg="mod">
          <ac:chgData name="Varennia Lyndell Grant (2436972)" userId="S::2436972@student.uwtsd.ac.uk::704a836f-77a4-4414-8c38-fe6ca38c3a7e" providerId="AD" clId="Web-{C15932A5-9B70-5D56-E2CD-0ECA2E27CB05}" dt="2025-10-06T20:27:19.575" v="901" actId="20577"/>
          <ac:spMkLst>
            <pc:docMk/>
            <pc:sldMk cId="22225236" sldId="259"/>
            <ac:spMk id="3" creationId="{35E57614-7AFA-1E61-433B-8619FE91185E}"/>
          </ac:spMkLst>
        </pc:spChg>
      </pc:sldChg>
      <pc:sldMasterChg chg="add addSldLayout">
        <pc:chgData name="Varennia Lyndell Grant (2436972)" userId="S::2436972@student.uwtsd.ac.uk::704a836f-77a4-4414-8c38-fe6ca38c3a7e" providerId="AD" clId="Web-{C15932A5-9B70-5D56-E2CD-0ECA2E27CB05}" dt="2025-10-06T19:46:45.748" v="44"/>
        <pc:sldMasterMkLst>
          <pc:docMk/>
          <pc:sldMasterMk cId="1617058469" sldId="2147483708"/>
        </pc:sldMasterMkLst>
        <pc:sldLayoutChg chg="add">
          <pc:chgData name="Varennia Lyndell Grant (2436972)" userId="S::2436972@student.uwtsd.ac.uk::704a836f-77a4-4414-8c38-fe6ca38c3a7e" providerId="AD" clId="Web-{C15932A5-9B70-5D56-E2CD-0ECA2E27CB05}" dt="2025-10-06T19:46:45.748" v="44"/>
          <pc:sldLayoutMkLst>
            <pc:docMk/>
            <pc:sldMasterMk cId="1617058469" sldId="2147483708"/>
            <pc:sldLayoutMk cId="1830865589" sldId="2147483697"/>
          </pc:sldLayoutMkLst>
        </pc:sldLayoutChg>
        <pc:sldLayoutChg chg="add">
          <pc:chgData name="Varennia Lyndell Grant (2436972)" userId="S::2436972@student.uwtsd.ac.uk::704a836f-77a4-4414-8c38-fe6ca38c3a7e" providerId="AD" clId="Web-{C15932A5-9B70-5D56-E2CD-0ECA2E27CB05}" dt="2025-10-06T19:46:45.748" v="44"/>
          <pc:sldLayoutMkLst>
            <pc:docMk/>
            <pc:sldMasterMk cId="1617058469" sldId="2147483708"/>
            <pc:sldLayoutMk cId="3986048194" sldId="2147483698"/>
          </pc:sldLayoutMkLst>
        </pc:sldLayoutChg>
        <pc:sldLayoutChg chg="add">
          <pc:chgData name="Varennia Lyndell Grant (2436972)" userId="S::2436972@student.uwtsd.ac.uk::704a836f-77a4-4414-8c38-fe6ca38c3a7e" providerId="AD" clId="Web-{C15932A5-9B70-5D56-E2CD-0ECA2E27CB05}" dt="2025-10-06T19:46:45.748" v="44"/>
          <pc:sldLayoutMkLst>
            <pc:docMk/>
            <pc:sldMasterMk cId="1617058469" sldId="2147483708"/>
            <pc:sldLayoutMk cId="3362908632" sldId="2147483699"/>
          </pc:sldLayoutMkLst>
        </pc:sldLayoutChg>
        <pc:sldLayoutChg chg="add">
          <pc:chgData name="Varennia Lyndell Grant (2436972)" userId="S::2436972@student.uwtsd.ac.uk::704a836f-77a4-4414-8c38-fe6ca38c3a7e" providerId="AD" clId="Web-{C15932A5-9B70-5D56-E2CD-0ECA2E27CB05}" dt="2025-10-06T19:46:45.748" v="44"/>
          <pc:sldLayoutMkLst>
            <pc:docMk/>
            <pc:sldMasterMk cId="1617058469" sldId="2147483708"/>
            <pc:sldLayoutMk cId="1690245165" sldId="2147483700"/>
          </pc:sldLayoutMkLst>
        </pc:sldLayoutChg>
        <pc:sldLayoutChg chg="add">
          <pc:chgData name="Varennia Lyndell Grant (2436972)" userId="S::2436972@student.uwtsd.ac.uk::704a836f-77a4-4414-8c38-fe6ca38c3a7e" providerId="AD" clId="Web-{C15932A5-9B70-5D56-E2CD-0ECA2E27CB05}" dt="2025-10-06T19:46:45.748" v="44"/>
          <pc:sldLayoutMkLst>
            <pc:docMk/>
            <pc:sldMasterMk cId="1617058469" sldId="2147483708"/>
            <pc:sldLayoutMk cId="1567873754" sldId="2147483701"/>
          </pc:sldLayoutMkLst>
        </pc:sldLayoutChg>
        <pc:sldLayoutChg chg="add">
          <pc:chgData name="Varennia Lyndell Grant (2436972)" userId="S::2436972@student.uwtsd.ac.uk::704a836f-77a4-4414-8c38-fe6ca38c3a7e" providerId="AD" clId="Web-{C15932A5-9B70-5D56-E2CD-0ECA2E27CB05}" dt="2025-10-06T19:46:45.748" v="44"/>
          <pc:sldLayoutMkLst>
            <pc:docMk/>
            <pc:sldMasterMk cId="1617058469" sldId="2147483708"/>
            <pc:sldLayoutMk cId="2325609895" sldId="2147483702"/>
          </pc:sldLayoutMkLst>
        </pc:sldLayoutChg>
        <pc:sldLayoutChg chg="add">
          <pc:chgData name="Varennia Lyndell Grant (2436972)" userId="S::2436972@student.uwtsd.ac.uk::704a836f-77a4-4414-8c38-fe6ca38c3a7e" providerId="AD" clId="Web-{C15932A5-9B70-5D56-E2CD-0ECA2E27CB05}" dt="2025-10-06T19:46:45.748" v="44"/>
          <pc:sldLayoutMkLst>
            <pc:docMk/>
            <pc:sldMasterMk cId="1617058469" sldId="2147483708"/>
            <pc:sldLayoutMk cId="413654025" sldId="2147483703"/>
          </pc:sldLayoutMkLst>
        </pc:sldLayoutChg>
        <pc:sldLayoutChg chg="add">
          <pc:chgData name="Varennia Lyndell Grant (2436972)" userId="S::2436972@student.uwtsd.ac.uk::704a836f-77a4-4414-8c38-fe6ca38c3a7e" providerId="AD" clId="Web-{C15932A5-9B70-5D56-E2CD-0ECA2E27CB05}" dt="2025-10-06T19:46:45.748" v="44"/>
          <pc:sldLayoutMkLst>
            <pc:docMk/>
            <pc:sldMasterMk cId="1617058469" sldId="2147483708"/>
            <pc:sldLayoutMk cId="3420453206" sldId="2147483704"/>
          </pc:sldLayoutMkLst>
        </pc:sldLayoutChg>
        <pc:sldLayoutChg chg="add">
          <pc:chgData name="Varennia Lyndell Grant (2436972)" userId="S::2436972@student.uwtsd.ac.uk::704a836f-77a4-4414-8c38-fe6ca38c3a7e" providerId="AD" clId="Web-{C15932A5-9B70-5D56-E2CD-0ECA2E27CB05}" dt="2025-10-06T19:46:45.748" v="44"/>
          <pc:sldLayoutMkLst>
            <pc:docMk/>
            <pc:sldMasterMk cId="1617058469" sldId="2147483708"/>
            <pc:sldLayoutMk cId="684648601" sldId="2147483705"/>
          </pc:sldLayoutMkLst>
        </pc:sldLayoutChg>
        <pc:sldLayoutChg chg="add">
          <pc:chgData name="Varennia Lyndell Grant (2436972)" userId="S::2436972@student.uwtsd.ac.uk::704a836f-77a4-4414-8c38-fe6ca38c3a7e" providerId="AD" clId="Web-{C15932A5-9B70-5D56-E2CD-0ECA2E27CB05}" dt="2025-10-06T19:46:45.748" v="44"/>
          <pc:sldLayoutMkLst>
            <pc:docMk/>
            <pc:sldMasterMk cId="1617058469" sldId="2147483708"/>
            <pc:sldLayoutMk cId="3892450480" sldId="2147483706"/>
          </pc:sldLayoutMkLst>
        </pc:sldLayoutChg>
        <pc:sldLayoutChg chg="add">
          <pc:chgData name="Varennia Lyndell Grant (2436972)" userId="S::2436972@student.uwtsd.ac.uk::704a836f-77a4-4414-8c38-fe6ca38c3a7e" providerId="AD" clId="Web-{C15932A5-9B70-5D56-E2CD-0ECA2E27CB05}" dt="2025-10-06T19:46:45.748" v="44"/>
          <pc:sldLayoutMkLst>
            <pc:docMk/>
            <pc:sldMasterMk cId="1617058469" sldId="2147483708"/>
            <pc:sldLayoutMk cId="2736757812" sldId="2147483707"/>
          </pc:sldLayoutMkLst>
        </pc:sldLayoutChg>
      </pc:sldMasterChg>
    </pc:docChg>
  </pc:docChgLst>
  <pc:docChgLst>
    <pc:chgData name="Varennia Lyndell Grant (2436972)" userId="S::2436972@student.uwtsd.ac.uk::704a836f-77a4-4414-8c38-fe6ca38c3a7e" providerId="AD" clId="Web-{EAE82A80-AA74-1785-C090-E82A412F34A4}"/>
    <pc:docChg chg="addSld modSld">
      <pc:chgData name="Varennia Lyndell Grant (2436972)" userId="S::2436972@student.uwtsd.ac.uk::704a836f-77a4-4414-8c38-fe6ca38c3a7e" providerId="AD" clId="Web-{EAE82A80-AA74-1785-C090-E82A412F34A4}" dt="2025-10-11T12:04:42.810" v="896" actId="20577"/>
      <pc:docMkLst>
        <pc:docMk/>
      </pc:docMkLst>
      <pc:sldChg chg="modSp">
        <pc:chgData name="Varennia Lyndell Grant (2436972)" userId="S::2436972@student.uwtsd.ac.uk::704a836f-77a4-4414-8c38-fe6ca38c3a7e" providerId="AD" clId="Web-{EAE82A80-AA74-1785-C090-E82A412F34A4}" dt="2025-10-11T11:51:43.702" v="700" actId="20577"/>
        <pc:sldMkLst>
          <pc:docMk/>
          <pc:sldMk cId="109857222" sldId="256"/>
        </pc:sldMkLst>
        <pc:spChg chg="mod">
          <ac:chgData name="Varennia Lyndell Grant (2436972)" userId="S::2436972@student.uwtsd.ac.uk::704a836f-77a4-4414-8c38-fe6ca38c3a7e" providerId="AD" clId="Web-{EAE82A80-AA74-1785-C090-E82A412F34A4}" dt="2025-10-11T11:51:43.702" v="700" actId="20577"/>
          <ac:spMkLst>
            <pc:docMk/>
            <pc:sldMk cId="109857222" sldId="256"/>
            <ac:spMk id="3" creationId="{00000000-0000-0000-0000-000000000000}"/>
          </ac:spMkLst>
        </pc:spChg>
      </pc:sldChg>
      <pc:sldChg chg="addSp modSp mod setBg">
        <pc:chgData name="Varennia Lyndell Grant (2436972)" userId="S::2436972@student.uwtsd.ac.uk::704a836f-77a4-4414-8c38-fe6ca38c3a7e" providerId="AD" clId="Web-{EAE82A80-AA74-1785-C090-E82A412F34A4}" dt="2025-10-11T11:57:09.246" v="747" actId="20577"/>
        <pc:sldMkLst>
          <pc:docMk/>
          <pc:sldMk cId="3475554817" sldId="257"/>
        </pc:sldMkLst>
        <pc:spChg chg="mod">
          <ac:chgData name="Varennia Lyndell Grant (2436972)" userId="S::2436972@student.uwtsd.ac.uk::704a836f-77a4-4414-8c38-fe6ca38c3a7e" providerId="AD" clId="Web-{EAE82A80-AA74-1785-C090-E82A412F34A4}" dt="2025-10-11T11:53:10.103" v="710"/>
          <ac:spMkLst>
            <pc:docMk/>
            <pc:sldMk cId="3475554817" sldId="257"/>
            <ac:spMk id="2" creationId="{BE2CE861-892F-670A-1C3B-53C08D786659}"/>
          </ac:spMkLst>
        </pc:spChg>
        <pc:spChg chg="mod">
          <ac:chgData name="Varennia Lyndell Grant (2436972)" userId="S::2436972@student.uwtsd.ac.uk::704a836f-77a4-4414-8c38-fe6ca38c3a7e" providerId="AD" clId="Web-{EAE82A80-AA74-1785-C090-E82A412F34A4}" dt="2025-10-11T11:57:09.246" v="747" actId="20577"/>
          <ac:spMkLst>
            <pc:docMk/>
            <pc:sldMk cId="3475554817" sldId="257"/>
            <ac:spMk id="3" creationId="{80B202A4-9F01-1410-13C5-76453DA91FC9}"/>
          </ac:spMkLst>
        </pc:spChg>
        <pc:spChg chg="add">
          <ac:chgData name="Varennia Lyndell Grant (2436972)" userId="S::2436972@student.uwtsd.ac.uk::704a836f-77a4-4414-8c38-fe6ca38c3a7e" providerId="AD" clId="Web-{EAE82A80-AA74-1785-C090-E82A412F34A4}" dt="2025-10-11T11:53:10.103" v="710"/>
          <ac:spMkLst>
            <pc:docMk/>
            <pc:sldMk cId="3475554817" sldId="257"/>
            <ac:spMk id="8" creationId="{DBDA151C-5770-45E4-AAFF-59E7F403866D}"/>
          </ac:spMkLst>
        </pc:spChg>
        <pc:cxnChg chg="add">
          <ac:chgData name="Varennia Lyndell Grant (2436972)" userId="S::2436972@student.uwtsd.ac.uk::704a836f-77a4-4414-8c38-fe6ca38c3a7e" providerId="AD" clId="Web-{EAE82A80-AA74-1785-C090-E82A412F34A4}" dt="2025-10-11T11:53:10.103" v="710"/>
          <ac:cxnSpMkLst>
            <pc:docMk/>
            <pc:sldMk cId="3475554817" sldId="257"/>
            <ac:cxnSpMk id="10" creationId="{E62D3963-2153-4637-96E6-E31BD2CE5D0D}"/>
          </ac:cxnSpMkLst>
        </pc:cxnChg>
      </pc:sldChg>
      <pc:sldChg chg="addSp delSp modSp mod setBg">
        <pc:chgData name="Varennia Lyndell Grant (2436972)" userId="S::2436972@student.uwtsd.ac.uk::704a836f-77a4-4414-8c38-fe6ca38c3a7e" providerId="AD" clId="Web-{EAE82A80-AA74-1785-C090-E82A412F34A4}" dt="2025-10-11T11:56:16.868" v="745" actId="20577"/>
        <pc:sldMkLst>
          <pc:docMk/>
          <pc:sldMk cId="3483353762" sldId="258"/>
        </pc:sldMkLst>
        <pc:spChg chg="mod">
          <ac:chgData name="Varennia Lyndell Grant (2436972)" userId="S::2436972@student.uwtsd.ac.uk::704a836f-77a4-4414-8c38-fe6ca38c3a7e" providerId="AD" clId="Web-{EAE82A80-AA74-1785-C090-E82A412F34A4}" dt="2025-10-11T11:56:01.195" v="734"/>
          <ac:spMkLst>
            <pc:docMk/>
            <pc:sldMk cId="3483353762" sldId="258"/>
            <ac:spMk id="2" creationId="{2F760BFD-2B0B-2A2A-ED7E-3EF2D8C14207}"/>
          </ac:spMkLst>
        </pc:spChg>
        <pc:spChg chg="mod">
          <ac:chgData name="Varennia Lyndell Grant (2436972)" userId="S::2436972@student.uwtsd.ac.uk::704a836f-77a4-4414-8c38-fe6ca38c3a7e" providerId="AD" clId="Web-{EAE82A80-AA74-1785-C090-E82A412F34A4}" dt="2025-10-11T11:56:16.868" v="745" actId="20577"/>
          <ac:spMkLst>
            <pc:docMk/>
            <pc:sldMk cId="3483353762" sldId="258"/>
            <ac:spMk id="3" creationId="{842D9107-31E5-A321-1F20-DAB33264DD17}"/>
          </ac:spMkLst>
        </pc:spChg>
        <pc:spChg chg="add del">
          <ac:chgData name="Varennia Lyndell Grant (2436972)" userId="S::2436972@student.uwtsd.ac.uk::704a836f-77a4-4414-8c38-fe6ca38c3a7e" providerId="AD" clId="Web-{EAE82A80-AA74-1785-C090-E82A412F34A4}" dt="2025-10-11T11:56:01.195" v="733"/>
          <ac:spMkLst>
            <pc:docMk/>
            <pc:sldMk cId="3483353762" sldId="258"/>
            <ac:spMk id="8" creationId="{DBDA151C-5770-45E4-AAFF-59E7F403866D}"/>
          </ac:spMkLst>
        </pc:spChg>
        <pc:spChg chg="add">
          <ac:chgData name="Varennia Lyndell Grant (2436972)" userId="S::2436972@student.uwtsd.ac.uk::704a836f-77a4-4414-8c38-fe6ca38c3a7e" providerId="AD" clId="Web-{EAE82A80-AA74-1785-C090-E82A412F34A4}" dt="2025-10-11T11:56:01.195" v="734"/>
          <ac:spMkLst>
            <pc:docMk/>
            <pc:sldMk cId="3483353762" sldId="258"/>
            <ac:spMk id="12" creationId="{1653AE3C-AC4F-907C-B473-B9A30D21506F}"/>
          </ac:spMkLst>
        </pc:spChg>
        <pc:cxnChg chg="add del">
          <ac:chgData name="Varennia Lyndell Grant (2436972)" userId="S::2436972@student.uwtsd.ac.uk::704a836f-77a4-4414-8c38-fe6ca38c3a7e" providerId="AD" clId="Web-{EAE82A80-AA74-1785-C090-E82A412F34A4}" dt="2025-10-11T11:56:01.195" v="733"/>
          <ac:cxnSpMkLst>
            <pc:docMk/>
            <pc:sldMk cId="3483353762" sldId="258"/>
            <ac:cxnSpMk id="10" creationId="{EB1E2835-13A9-CE41-5BA6-8BF45C9EE0B1}"/>
          </ac:cxnSpMkLst>
        </pc:cxnChg>
      </pc:sldChg>
      <pc:sldChg chg="modSp">
        <pc:chgData name="Varennia Lyndell Grant (2436972)" userId="S::2436972@student.uwtsd.ac.uk::704a836f-77a4-4414-8c38-fe6ca38c3a7e" providerId="AD" clId="Web-{EAE82A80-AA74-1785-C090-E82A412F34A4}" dt="2025-10-11T12:01:21.428" v="893" actId="20577"/>
        <pc:sldMkLst>
          <pc:docMk/>
          <pc:sldMk cId="22225236" sldId="259"/>
        </pc:sldMkLst>
        <pc:spChg chg="mod">
          <ac:chgData name="Varennia Lyndell Grant (2436972)" userId="S::2436972@student.uwtsd.ac.uk::704a836f-77a4-4414-8c38-fe6ca38c3a7e" providerId="AD" clId="Web-{EAE82A80-AA74-1785-C090-E82A412F34A4}" dt="2025-10-11T12:01:21.428" v="893" actId="20577"/>
          <ac:spMkLst>
            <pc:docMk/>
            <pc:sldMk cId="22225236" sldId="259"/>
            <ac:spMk id="3" creationId="{35E57614-7AFA-1E61-433B-8619FE91185E}"/>
          </ac:spMkLst>
        </pc:spChg>
      </pc:sldChg>
      <pc:sldChg chg="addSp modSp mod setBg">
        <pc:chgData name="Varennia Lyndell Grant (2436972)" userId="S::2436972@student.uwtsd.ac.uk::704a836f-77a4-4414-8c38-fe6ca38c3a7e" providerId="AD" clId="Web-{EAE82A80-AA74-1785-C090-E82A412F34A4}" dt="2025-10-11T12:04:42.810" v="896" actId="20577"/>
        <pc:sldMkLst>
          <pc:docMk/>
          <pc:sldMk cId="709438026" sldId="260"/>
        </pc:sldMkLst>
        <pc:spChg chg="mod">
          <ac:chgData name="Varennia Lyndell Grant (2436972)" userId="S::2436972@student.uwtsd.ac.uk::704a836f-77a4-4414-8c38-fe6ca38c3a7e" providerId="AD" clId="Web-{EAE82A80-AA74-1785-C090-E82A412F34A4}" dt="2025-10-11T11:53:35.152" v="713"/>
          <ac:spMkLst>
            <pc:docMk/>
            <pc:sldMk cId="709438026" sldId="260"/>
            <ac:spMk id="2" creationId="{C7518E76-AEE7-54B7-815C-61F358D594FC}"/>
          </ac:spMkLst>
        </pc:spChg>
        <pc:spChg chg="mod">
          <ac:chgData name="Varennia Lyndell Grant (2436972)" userId="S::2436972@student.uwtsd.ac.uk::704a836f-77a4-4414-8c38-fe6ca38c3a7e" providerId="AD" clId="Web-{EAE82A80-AA74-1785-C090-E82A412F34A4}" dt="2025-10-11T12:04:42.810" v="896" actId="20577"/>
          <ac:spMkLst>
            <pc:docMk/>
            <pc:sldMk cId="709438026" sldId="260"/>
            <ac:spMk id="3" creationId="{1A065F9F-F910-4D12-A88B-BBD994D0BABF}"/>
          </ac:spMkLst>
        </pc:spChg>
        <pc:spChg chg="add">
          <ac:chgData name="Varennia Lyndell Grant (2436972)" userId="S::2436972@student.uwtsd.ac.uk::704a836f-77a4-4414-8c38-fe6ca38c3a7e" providerId="AD" clId="Web-{EAE82A80-AA74-1785-C090-E82A412F34A4}" dt="2025-10-11T11:53:35.152" v="713"/>
          <ac:spMkLst>
            <pc:docMk/>
            <pc:sldMk cId="709438026" sldId="260"/>
            <ac:spMk id="8" creationId="{DBDA151C-5770-45E4-AAFF-59E7F403866D}"/>
          </ac:spMkLst>
        </pc:spChg>
        <pc:cxnChg chg="add">
          <ac:chgData name="Varennia Lyndell Grant (2436972)" userId="S::2436972@student.uwtsd.ac.uk::704a836f-77a4-4414-8c38-fe6ca38c3a7e" providerId="AD" clId="Web-{EAE82A80-AA74-1785-C090-E82A412F34A4}" dt="2025-10-11T11:53:35.152" v="713"/>
          <ac:cxnSpMkLst>
            <pc:docMk/>
            <pc:sldMk cId="709438026" sldId="260"/>
            <ac:cxnSpMk id="10" creationId="{E62D3963-2153-4637-96E6-E31BD2CE5D0D}"/>
          </ac:cxnSpMkLst>
        </pc:cxnChg>
      </pc:sldChg>
      <pc:sldChg chg="modSp">
        <pc:chgData name="Varennia Lyndell Grant (2436972)" userId="S::2436972@student.uwtsd.ac.uk::704a836f-77a4-4414-8c38-fe6ca38c3a7e" providerId="AD" clId="Web-{EAE82A80-AA74-1785-C090-E82A412F34A4}" dt="2025-10-11T11:54:41.611" v="726" actId="20577"/>
        <pc:sldMkLst>
          <pc:docMk/>
          <pc:sldMk cId="2056464618" sldId="261"/>
        </pc:sldMkLst>
        <pc:spChg chg="mod">
          <ac:chgData name="Varennia Lyndell Grant (2436972)" userId="S::2436972@student.uwtsd.ac.uk::704a836f-77a4-4414-8c38-fe6ca38c3a7e" providerId="AD" clId="Web-{EAE82A80-AA74-1785-C090-E82A412F34A4}" dt="2025-10-11T11:54:41.611" v="726" actId="20577"/>
          <ac:spMkLst>
            <pc:docMk/>
            <pc:sldMk cId="2056464618" sldId="261"/>
            <ac:spMk id="3" creationId="{904B9302-5BEF-72FD-0163-22BC76ECE482}"/>
          </ac:spMkLst>
        </pc:spChg>
      </pc:sldChg>
      <pc:sldChg chg="addSp delSp modSp mod setBg">
        <pc:chgData name="Varennia Lyndell Grant (2436972)" userId="S::2436972@student.uwtsd.ac.uk::704a836f-77a4-4414-8c38-fe6ca38c3a7e" providerId="AD" clId="Web-{EAE82A80-AA74-1785-C090-E82A412F34A4}" dt="2025-10-11T11:51:29.028" v="689"/>
        <pc:sldMkLst>
          <pc:docMk/>
          <pc:sldMk cId="4209594693" sldId="262"/>
        </pc:sldMkLst>
        <pc:spChg chg="mod">
          <ac:chgData name="Varennia Lyndell Grant (2436972)" userId="S::2436972@student.uwtsd.ac.uk::704a836f-77a4-4414-8c38-fe6ca38c3a7e" providerId="AD" clId="Web-{EAE82A80-AA74-1785-C090-E82A412F34A4}" dt="2025-10-11T11:51:29.028" v="689"/>
          <ac:spMkLst>
            <pc:docMk/>
            <pc:sldMk cId="4209594693" sldId="262"/>
            <ac:spMk id="2" creationId="{55567B23-A595-3EF9-C925-D43F35A5DA5B}"/>
          </ac:spMkLst>
        </pc:spChg>
        <pc:spChg chg="mod">
          <ac:chgData name="Varennia Lyndell Grant (2436972)" userId="S::2436972@student.uwtsd.ac.uk::704a836f-77a4-4414-8c38-fe6ca38c3a7e" providerId="AD" clId="Web-{EAE82A80-AA74-1785-C090-E82A412F34A4}" dt="2025-10-11T11:51:29.028" v="689"/>
          <ac:spMkLst>
            <pc:docMk/>
            <pc:sldMk cId="4209594693" sldId="262"/>
            <ac:spMk id="3" creationId="{DF6311BB-A192-A090-EBB3-4A7B1A33A927}"/>
          </ac:spMkLst>
        </pc:spChg>
        <pc:spChg chg="add del">
          <ac:chgData name="Varennia Lyndell Grant (2436972)" userId="S::2436972@student.uwtsd.ac.uk::704a836f-77a4-4414-8c38-fe6ca38c3a7e" providerId="AD" clId="Web-{EAE82A80-AA74-1785-C090-E82A412F34A4}" dt="2025-10-11T11:51:29.028" v="689"/>
          <ac:spMkLst>
            <pc:docMk/>
            <pc:sldMk cId="4209594693" sldId="262"/>
            <ac:spMk id="8" creationId="{EEF92585-7A99-6108-9663-8C59032742EC}"/>
          </ac:spMkLst>
        </pc:spChg>
        <pc:spChg chg="add">
          <ac:chgData name="Varennia Lyndell Grant (2436972)" userId="S::2436972@student.uwtsd.ac.uk::704a836f-77a4-4414-8c38-fe6ca38c3a7e" providerId="AD" clId="Web-{EAE82A80-AA74-1785-C090-E82A412F34A4}" dt="2025-10-11T11:51:29.028" v="689"/>
          <ac:spMkLst>
            <pc:docMk/>
            <pc:sldMk cId="4209594693" sldId="262"/>
            <ac:spMk id="13" creationId="{DBDA151C-5770-45E4-AAFF-59E7F403866D}"/>
          </ac:spMkLst>
        </pc:spChg>
        <pc:cxnChg chg="add">
          <ac:chgData name="Varennia Lyndell Grant (2436972)" userId="S::2436972@student.uwtsd.ac.uk::704a836f-77a4-4414-8c38-fe6ca38c3a7e" providerId="AD" clId="Web-{EAE82A80-AA74-1785-C090-E82A412F34A4}" dt="2025-10-11T11:51:29.028" v="689"/>
          <ac:cxnSpMkLst>
            <pc:docMk/>
            <pc:sldMk cId="4209594693" sldId="262"/>
            <ac:cxnSpMk id="15" creationId="{EB1E2835-13A9-CE41-5BA6-8BF45C9EE0B1}"/>
          </ac:cxnSpMkLst>
        </pc:cxnChg>
      </pc:sldChg>
      <pc:sldChg chg="addSp modSp new mod setBg">
        <pc:chgData name="Varennia Lyndell Grant (2436972)" userId="S::2436972@student.uwtsd.ac.uk::704a836f-77a4-4414-8c38-fe6ca38c3a7e" providerId="AD" clId="Web-{EAE82A80-AA74-1785-C090-E82A412F34A4}" dt="2025-10-11T11:50:26.798" v="688"/>
        <pc:sldMkLst>
          <pc:docMk/>
          <pc:sldMk cId="4087953663" sldId="263"/>
        </pc:sldMkLst>
        <pc:spChg chg="mod">
          <ac:chgData name="Varennia Lyndell Grant (2436972)" userId="S::2436972@student.uwtsd.ac.uk::704a836f-77a4-4414-8c38-fe6ca38c3a7e" providerId="AD" clId="Web-{EAE82A80-AA74-1785-C090-E82A412F34A4}" dt="2025-10-11T11:50:26.798" v="688"/>
          <ac:spMkLst>
            <pc:docMk/>
            <pc:sldMk cId="4087953663" sldId="263"/>
            <ac:spMk id="2" creationId="{8868C4DC-7996-3F41-B1C4-2A5B23F6004A}"/>
          </ac:spMkLst>
        </pc:spChg>
        <pc:spChg chg="mod">
          <ac:chgData name="Varennia Lyndell Grant (2436972)" userId="S::2436972@student.uwtsd.ac.uk::704a836f-77a4-4414-8c38-fe6ca38c3a7e" providerId="AD" clId="Web-{EAE82A80-AA74-1785-C090-E82A412F34A4}" dt="2025-10-11T11:50:26.798" v="688"/>
          <ac:spMkLst>
            <pc:docMk/>
            <pc:sldMk cId="4087953663" sldId="263"/>
            <ac:spMk id="3" creationId="{F07165E0-9D33-8921-67AF-51155B0192E4}"/>
          </ac:spMkLst>
        </pc:spChg>
        <pc:spChg chg="add">
          <ac:chgData name="Varennia Lyndell Grant (2436972)" userId="S::2436972@student.uwtsd.ac.uk::704a836f-77a4-4414-8c38-fe6ca38c3a7e" providerId="AD" clId="Web-{EAE82A80-AA74-1785-C090-E82A412F34A4}" dt="2025-10-11T11:50:26.798" v="688"/>
          <ac:spMkLst>
            <pc:docMk/>
            <pc:sldMk cId="4087953663" sldId="263"/>
            <ac:spMk id="8" creationId="{DBDA151C-5770-45E4-AAFF-59E7F403866D}"/>
          </ac:spMkLst>
        </pc:spChg>
        <pc:cxnChg chg="add">
          <ac:chgData name="Varennia Lyndell Grant (2436972)" userId="S::2436972@student.uwtsd.ac.uk::704a836f-77a4-4414-8c38-fe6ca38c3a7e" providerId="AD" clId="Web-{EAE82A80-AA74-1785-C090-E82A412F34A4}" dt="2025-10-11T11:50:26.798" v="688"/>
          <ac:cxnSpMkLst>
            <pc:docMk/>
            <pc:sldMk cId="4087953663" sldId="263"/>
            <ac:cxnSpMk id="10" creationId="{E62D3963-2153-4637-96E6-E31BD2CE5D0D}"/>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10/11/2025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13654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10/11/2025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420453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10/11/2025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4648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10/11/2025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892450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10/11/2025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736757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10/11/2025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567873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10/11/2025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830865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10/11/2025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986048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10/11/2025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362908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10/11/2025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90245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10/11/2025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5609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10/11/2025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7058469"/>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1" r:id="rId6"/>
    <p:sldLayoutId id="2147483697" r:id="rId7"/>
    <p:sldLayoutId id="2147483698" r:id="rId8"/>
    <p:sldLayoutId id="2147483699" r:id="rId9"/>
    <p:sldLayoutId id="2147483700" r:id="rId10"/>
    <p:sldLayoutId id="2147483702"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pmc.ncbi.nlm.nih.gov/articles/PMC11626231/" TargetMode="External"/><Relationship Id="rId2" Type="http://schemas.openxmlformats.org/officeDocument/2006/relationships/hyperlink" Target="https://www.gov/goverment/publications/acute-respiratory-disease-managing-outbreaks-in-care-homes/management-of-acute-respiratory-infection-outbreaks-in-care-home-guidanc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537528" y="1032764"/>
            <a:ext cx="4308672" cy="3224045"/>
          </a:xfrm>
        </p:spPr>
        <p:txBody>
          <a:bodyPr anchor="b">
            <a:normAutofit/>
          </a:bodyPr>
          <a:lstStyle/>
          <a:p>
            <a:pPr>
              <a:lnSpc>
                <a:spcPct val="90000"/>
              </a:lnSpc>
            </a:pPr>
            <a:r>
              <a:rPr lang="en-GB" sz="4500"/>
              <a:t>The management of an outbreak of infection in a care setting</a:t>
            </a:r>
          </a:p>
        </p:txBody>
      </p:sp>
      <p:sp>
        <p:nvSpPr>
          <p:cNvPr id="3" name="Subtitle 2"/>
          <p:cNvSpPr>
            <a:spLocks noGrp="1"/>
          </p:cNvSpPr>
          <p:nvPr>
            <p:ph type="subTitle" idx="1"/>
          </p:nvPr>
        </p:nvSpPr>
        <p:spPr>
          <a:xfrm>
            <a:off x="7535756" y="5046281"/>
            <a:ext cx="4308672" cy="1172408"/>
          </a:xfrm>
        </p:spPr>
        <p:txBody>
          <a:bodyPr vert="horz" lIns="91440" tIns="45720" rIns="91440" bIns="45720" rtlCol="0" anchor="t">
            <a:normAutofit/>
          </a:bodyPr>
          <a:lstStyle/>
          <a:p>
            <a:endParaRPr lang="en-GB"/>
          </a:p>
        </p:txBody>
      </p:sp>
      <p:pic>
        <p:nvPicPr>
          <p:cNvPr id="4" name="Picture 3">
            <a:extLst>
              <a:ext uri="{FF2B5EF4-FFF2-40B4-BE49-F238E27FC236}">
                <a16:creationId xmlns:a16="http://schemas.microsoft.com/office/drawing/2014/main" id="{4DE566D8-8818-7A34-9CF8-878369F4734B}"/>
              </a:ext>
            </a:extLst>
          </p:cNvPr>
          <p:cNvPicPr>
            <a:picLocks noChangeAspect="1"/>
          </p:cNvPicPr>
          <p:nvPr/>
        </p:nvPicPr>
        <p:blipFill>
          <a:blip r:embed="rId2"/>
          <a:srcRect t="2202" r="-10" b="-10"/>
          <a:stretch>
            <a:fillRect/>
          </a:stretch>
        </p:blipFill>
        <p:spPr>
          <a:xfrm>
            <a:off x="20" y="10"/>
            <a:ext cx="6931132" cy="6857990"/>
          </a:xfrm>
          <a:prstGeom prst="rect">
            <a:avLst/>
          </a:prstGeom>
        </p:spPr>
      </p:pic>
      <p:cxnSp>
        <p:nvCxnSpPr>
          <p:cNvPr id="11" name="Straight Connector 10">
            <a:extLst>
              <a:ext uri="{FF2B5EF4-FFF2-40B4-BE49-F238E27FC236}">
                <a16:creationId xmlns:a16="http://schemas.microsoft.com/office/drawing/2014/main" id="{6CA391F1-4B2C-521B-F6A5-52C74B3034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75848" y="47115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2CE861-892F-670A-1C3B-53C08D786659}"/>
              </a:ext>
            </a:extLst>
          </p:cNvPr>
          <p:cNvSpPr>
            <a:spLocks noGrp="1"/>
          </p:cNvSpPr>
          <p:nvPr>
            <p:ph type="title"/>
          </p:nvPr>
        </p:nvSpPr>
        <p:spPr>
          <a:xfrm>
            <a:off x="640080" y="570750"/>
            <a:ext cx="10890929" cy="1387934"/>
          </a:xfrm>
        </p:spPr>
        <p:txBody>
          <a:bodyPr anchor="b">
            <a:normAutofit/>
          </a:bodyPr>
          <a:lstStyle/>
          <a:p>
            <a:r>
              <a:rPr lang="en-GB"/>
              <a:t>Introduction</a:t>
            </a:r>
          </a:p>
        </p:txBody>
      </p:sp>
      <p:sp>
        <p:nvSpPr>
          <p:cNvPr id="3" name="Content Placeholder 2">
            <a:extLst>
              <a:ext uri="{FF2B5EF4-FFF2-40B4-BE49-F238E27FC236}">
                <a16:creationId xmlns:a16="http://schemas.microsoft.com/office/drawing/2014/main" id="{80B202A4-9F01-1410-13C5-76453DA91FC9}"/>
              </a:ext>
            </a:extLst>
          </p:cNvPr>
          <p:cNvSpPr>
            <a:spLocks noGrp="1"/>
          </p:cNvSpPr>
          <p:nvPr>
            <p:ph idx="1"/>
          </p:nvPr>
        </p:nvSpPr>
        <p:spPr>
          <a:xfrm>
            <a:off x="640080" y="2761673"/>
            <a:ext cx="10890929" cy="3536241"/>
          </a:xfrm>
        </p:spPr>
        <p:txBody>
          <a:bodyPr vert="horz" lIns="91440" tIns="45720" rIns="91440" bIns="45720" rtlCol="0" anchor="t">
            <a:normAutofit/>
          </a:bodyPr>
          <a:lstStyle/>
          <a:p>
            <a:pPr marL="0" indent="0">
              <a:buNone/>
            </a:pPr>
            <a:r>
              <a:rPr lang="en-GB"/>
              <a:t>Today I will be discussing and focusing on the Management of an outbreak of infection in a care setting. In care environments such as nursing or residential homes infections can spread rapidly because residents live in close contact with one another and often have lower immunity due to age or existing health conditions. Therefore it is essential to have strong systems in place to quickly identify, track and manage infections as soon as they happen. Care homes vary in size and population, and residents in homes for older adults are generally at greater risk of outcomes (UK Health Security Agency, 2023).</a:t>
            </a:r>
          </a:p>
        </p:txBody>
      </p:sp>
      <p:cxnSp>
        <p:nvCxnSpPr>
          <p:cNvPr id="10" name="Straight Connector 9">
            <a:extLst>
              <a:ext uri="{FF2B5EF4-FFF2-40B4-BE49-F238E27FC236}">
                <a16:creationId xmlns:a16="http://schemas.microsoft.com/office/drawing/2014/main" id="{E62D3963-2153-4637-96E6-E31BD2CE5D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23074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5554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47FF6-BA46-4806-6932-4563041B7790}"/>
              </a:ext>
            </a:extLst>
          </p:cNvPr>
          <p:cNvSpPr>
            <a:spLocks noGrp="1"/>
          </p:cNvSpPr>
          <p:nvPr>
            <p:ph type="title"/>
          </p:nvPr>
        </p:nvSpPr>
        <p:spPr>
          <a:xfrm>
            <a:off x="640079" y="422695"/>
            <a:ext cx="10890929" cy="852865"/>
          </a:xfrm>
        </p:spPr>
        <p:txBody>
          <a:bodyPr>
            <a:normAutofit/>
          </a:bodyPr>
          <a:lstStyle/>
          <a:p>
            <a:r>
              <a:rPr lang="en-GB" sz="2800"/>
              <a:t>Measuring the </a:t>
            </a:r>
            <a:r>
              <a:rPr lang="en-GB" sz="2800">
                <a:solidFill>
                  <a:srgbClr val="FF0000"/>
                </a:solidFill>
              </a:rPr>
              <a:t>extent of an influenza outbreak </a:t>
            </a:r>
            <a:r>
              <a:rPr lang="en-GB" sz="2800"/>
              <a:t>in a care setting.</a:t>
            </a:r>
          </a:p>
        </p:txBody>
      </p:sp>
      <p:sp>
        <p:nvSpPr>
          <p:cNvPr id="3" name="Content Placeholder 2">
            <a:extLst>
              <a:ext uri="{FF2B5EF4-FFF2-40B4-BE49-F238E27FC236}">
                <a16:creationId xmlns:a16="http://schemas.microsoft.com/office/drawing/2014/main" id="{35E57614-7AFA-1E61-433B-8619FE91185E}"/>
              </a:ext>
            </a:extLst>
          </p:cNvPr>
          <p:cNvSpPr>
            <a:spLocks noGrp="1"/>
          </p:cNvSpPr>
          <p:nvPr>
            <p:ph idx="1"/>
          </p:nvPr>
        </p:nvSpPr>
        <p:spPr>
          <a:xfrm>
            <a:off x="640080" y="1282000"/>
            <a:ext cx="10890928" cy="5147669"/>
          </a:xfrm>
        </p:spPr>
        <p:txBody>
          <a:bodyPr vert="horz" lIns="91440" tIns="45720" rIns="91440" bIns="45720" rtlCol="0" anchor="t">
            <a:normAutofit/>
          </a:bodyPr>
          <a:lstStyle/>
          <a:p>
            <a:pPr marL="0" indent="0">
              <a:buNone/>
            </a:pPr>
            <a:r>
              <a:rPr lang="en-GB"/>
              <a:t>The first step in managing an influencer outbreak is to see how widespread it is and how severe the cases are, this means collecting information such as:</a:t>
            </a:r>
          </a:p>
          <a:p>
            <a:r>
              <a:rPr lang="en-GB"/>
              <a:t>How many residents and staff are showing symptoms.</a:t>
            </a:r>
          </a:p>
          <a:p>
            <a:r>
              <a:rPr lang="en-GB"/>
              <a:t>The specific influenza strain confirmed by laboratory tests.</a:t>
            </a:r>
          </a:p>
          <a:p>
            <a:r>
              <a:rPr lang="en-GB"/>
              <a:t>When symptoms started and how the outbreak is progressing. </a:t>
            </a:r>
          </a:p>
          <a:p>
            <a:pPr marL="0" indent="0">
              <a:buNone/>
            </a:pPr>
            <a:r>
              <a:rPr lang="en-GB"/>
              <a:t>It's important to keep records like incident reports, infection logs, and daily updates to track the progression of the virus . </a:t>
            </a:r>
          </a:p>
          <a:p>
            <a:pPr marL="0" indent="0">
              <a:buNone/>
            </a:pPr>
            <a:r>
              <a:rPr lang="en-GB"/>
              <a:t>Shar et al. (2019) looked at data from 109 care homes in North West England during 2017/2018 flu season. Tracking who got sick, hospital admissions, and use of anti viral medicine, they could understand how serious the outbreak was and decide on the best ways to control it.</a:t>
            </a:r>
          </a:p>
          <a:p>
            <a:pPr marL="0" indent="0">
              <a:buNone/>
            </a:pPr>
            <a:endParaRPr lang="en-GB"/>
          </a:p>
          <a:p>
            <a:pPr marL="0" indent="0">
              <a:buNone/>
            </a:pPr>
            <a:endParaRPr lang="en-GB"/>
          </a:p>
        </p:txBody>
      </p:sp>
    </p:spTree>
    <p:extLst>
      <p:ext uri="{BB962C8B-B14F-4D97-AF65-F5344CB8AC3E}">
        <p14:creationId xmlns:p14="http://schemas.microsoft.com/office/powerpoint/2010/main" val="22225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518E76-AEE7-54B7-815C-61F358D594FC}"/>
              </a:ext>
            </a:extLst>
          </p:cNvPr>
          <p:cNvSpPr>
            <a:spLocks noGrp="1"/>
          </p:cNvSpPr>
          <p:nvPr>
            <p:ph type="title"/>
          </p:nvPr>
        </p:nvSpPr>
        <p:spPr>
          <a:xfrm>
            <a:off x="640080" y="570750"/>
            <a:ext cx="10890929" cy="1387934"/>
          </a:xfrm>
        </p:spPr>
        <p:txBody>
          <a:bodyPr anchor="b">
            <a:normAutofit/>
          </a:bodyPr>
          <a:lstStyle/>
          <a:p>
            <a:r>
              <a:rPr lang="en-GB"/>
              <a:t>Monitoring the outbreak</a:t>
            </a:r>
          </a:p>
        </p:txBody>
      </p:sp>
      <p:sp>
        <p:nvSpPr>
          <p:cNvPr id="3" name="Content Placeholder 2">
            <a:extLst>
              <a:ext uri="{FF2B5EF4-FFF2-40B4-BE49-F238E27FC236}">
                <a16:creationId xmlns:a16="http://schemas.microsoft.com/office/drawing/2014/main" id="{1A065F9F-F910-4D12-A88B-BBD994D0BABF}"/>
              </a:ext>
            </a:extLst>
          </p:cNvPr>
          <p:cNvSpPr>
            <a:spLocks noGrp="1"/>
          </p:cNvSpPr>
          <p:nvPr>
            <p:ph idx="1"/>
          </p:nvPr>
        </p:nvSpPr>
        <p:spPr>
          <a:xfrm>
            <a:off x="640080" y="2761673"/>
            <a:ext cx="10890929" cy="3536241"/>
          </a:xfrm>
        </p:spPr>
        <p:txBody>
          <a:bodyPr vert="horz" lIns="91440" tIns="45720" rIns="91440" bIns="45720" rtlCol="0" anchor="t">
            <a:normAutofit/>
          </a:bodyPr>
          <a:lstStyle/>
          <a:p>
            <a:pPr marL="0" indent="0">
              <a:buNone/>
            </a:pPr>
            <a:r>
              <a:rPr lang="en-GB"/>
              <a:t>To effectively monitor an influenza outbreak, it is important to use different data systems that track how the infection is spreading. In England, there are a few different systems used to monitor flu cases and hospital admissions. The main one is called </a:t>
            </a:r>
            <a:r>
              <a:rPr lang="en-GB" b="1"/>
              <a:t>SARI-watch, </a:t>
            </a:r>
            <a:r>
              <a:rPr lang="en-GB"/>
              <a:t>which gives up to date information about people being admitted to hospital with flu. Other systems, like lab test reports and hospital records also help collect this information.</a:t>
            </a:r>
          </a:p>
          <a:p>
            <a:pPr marL="0" indent="0">
              <a:buNone/>
            </a:pPr>
            <a:r>
              <a:rPr lang="en-GB" b="1"/>
              <a:t>Davis et al. (2024) </a:t>
            </a:r>
            <a:r>
              <a:rPr lang="en-GB"/>
              <a:t>explains that by using all these systems together, health teams can see how bad the outbreak is and where help is needed the most.</a:t>
            </a:r>
          </a:p>
        </p:txBody>
      </p:sp>
      <p:cxnSp>
        <p:nvCxnSpPr>
          <p:cNvPr id="10" name="Straight Connector 9">
            <a:extLst>
              <a:ext uri="{FF2B5EF4-FFF2-40B4-BE49-F238E27FC236}">
                <a16:creationId xmlns:a16="http://schemas.microsoft.com/office/drawing/2014/main" id="{E62D3963-2153-4637-96E6-E31BD2CE5D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23074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9438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17426-7A8B-1E37-9B32-71FCB20486AA}"/>
              </a:ext>
            </a:extLst>
          </p:cNvPr>
          <p:cNvSpPr>
            <a:spLocks noGrp="1"/>
          </p:cNvSpPr>
          <p:nvPr>
            <p:ph type="title"/>
          </p:nvPr>
        </p:nvSpPr>
        <p:spPr>
          <a:xfrm>
            <a:off x="323777" y="178280"/>
            <a:ext cx="10890929" cy="1097280"/>
          </a:xfrm>
        </p:spPr>
        <p:txBody>
          <a:bodyPr/>
          <a:lstStyle/>
          <a:p>
            <a:r>
              <a:rPr lang="en-GB"/>
              <a:t>Controlling the </a:t>
            </a:r>
            <a:r>
              <a:rPr lang="en-GB">
                <a:solidFill>
                  <a:srgbClr val="FF0000"/>
                </a:solidFill>
              </a:rPr>
              <a:t>outbreak</a:t>
            </a:r>
          </a:p>
        </p:txBody>
      </p:sp>
      <p:sp>
        <p:nvSpPr>
          <p:cNvPr id="3" name="Content Placeholder 2">
            <a:extLst>
              <a:ext uri="{FF2B5EF4-FFF2-40B4-BE49-F238E27FC236}">
                <a16:creationId xmlns:a16="http://schemas.microsoft.com/office/drawing/2014/main" id="{904B9302-5BEF-72FD-0163-22BC76ECE482}"/>
              </a:ext>
            </a:extLst>
          </p:cNvPr>
          <p:cNvSpPr>
            <a:spLocks noGrp="1"/>
          </p:cNvSpPr>
          <p:nvPr>
            <p:ph idx="1"/>
          </p:nvPr>
        </p:nvSpPr>
        <p:spPr>
          <a:xfrm>
            <a:off x="323778" y="1152604"/>
            <a:ext cx="10890928" cy="5392083"/>
          </a:xfrm>
        </p:spPr>
        <p:txBody>
          <a:bodyPr vert="horz" lIns="91440" tIns="45720" rIns="91440" bIns="45720" rtlCol="0" anchor="t">
            <a:normAutofit/>
          </a:bodyPr>
          <a:lstStyle/>
          <a:p>
            <a:pPr marL="0" indent="0">
              <a:buNone/>
            </a:pPr>
            <a:r>
              <a:rPr lang="en-GB"/>
              <a:t>When controlling an influenza outbreak in a care home, the main focus is to stop the virus from spreading and protect residents and staff. </a:t>
            </a:r>
          </a:p>
          <a:p>
            <a:pPr marL="0" indent="0">
              <a:buNone/>
            </a:pPr>
            <a:r>
              <a:rPr lang="en-GB"/>
              <a:t>Key steps include</a:t>
            </a:r>
          </a:p>
          <a:p>
            <a:r>
              <a:rPr lang="en-GB"/>
              <a:t>Giving antiviral medicine </a:t>
            </a:r>
          </a:p>
          <a:p>
            <a:r>
              <a:rPr lang="en-GB"/>
              <a:t>Making sure residents and staff are vaccinated </a:t>
            </a:r>
          </a:p>
          <a:p>
            <a:r>
              <a:rPr lang="en-GB"/>
              <a:t>Following good infection control. (hand washing, PPE, cleaning areas, and isolating.</a:t>
            </a:r>
          </a:p>
          <a:p>
            <a:r>
              <a:rPr lang="en-GB"/>
              <a:t>Limiting visitors</a:t>
            </a:r>
          </a:p>
          <a:p>
            <a:r>
              <a:rPr lang="en-GB"/>
              <a:t>Reporting cases of infection quickly </a:t>
            </a:r>
          </a:p>
          <a:p>
            <a:r>
              <a:rPr lang="en-GB"/>
              <a:t>Lifting restrictions when safe.</a:t>
            </a:r>
          </a:p>
          <a:p>
            <a:pPr marL="0" indent="0">
              <a:buNone/>
            </a:pPr>
            <a:r>
              <a:rPr lang="en-GB"/>
              <a:t>Research shows that using antivirals and maintaining vaccinations programmes can reduce illnesses and death during influenza outbreaks in care settings (Hayden and </a:t>
            </a:r>
            <a:r>
              <a:rPr lang="en-GB" err="1"/>
              <a:t>pavia</a:t>
            </a:r>
            <a:r>
              <a:rPr lang="en-GB"/>
              <a:t>, 2006) </a:t>
            </a:r>
          </a:p>
          <a:p>
            <a:endParaRPr lang="en-GB"/>
          </a:p>
          <a:p>
            <a:endParaRPr lang="en-GB"/>
          </a:p>
        </p:txBody>
      </p:sp>
    </p:spTree>
    <p:extLst>
      <p:ext uri="{BB962C8B-B14F-4D97-AF65-F5344CB8AC3E}">
        <p14:creationId xmlns:p14="http://schemas.microsoft.com/office/powerpoint/2010/main" val="20564646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68C4DC-7996-3F41-B1C4-2A5B23F6004A}"/>
              </a:ext>
            </a:extLst>
          </p:cNvPr>
          <p:cNvSpPr>
            <a:spLocks noGrp="1"/>
          </p:cNvSpPr>
          <p:nvPr>
            <p:ph type="title"/>
          </p:nvPr>
        </p:nvSpPr>
        <p:spPr>
          <a:xfrm>
            <a:off x="640080" y="570750"/>
            <a:ext cx="10890929" cy="1387934"/>
          </a:xfrm>
        </p:spPr>
        <p:txBody>
          <a:bodyPr anchor="b">
            <a:normAutofit/>
          </a:bodyPr>
          <a:lstStyle/>
          <a:p>
            <a:r>
              <a:rPr lang="en-GB"/>
              <a:t>The role of family and friends in managing influenza outbreak in care homes</a:t>
            </a:r>
          </a:p>
        </p:txBody>
      </p:sp>
      <p:sp>
        <p:nvSpPr>
          <p:cNvPr id="3" name="Content Placeholder 2">
            <a:extLst>
              <a:ext uri="{FF2B5EF4-FFF2-40B4-BE49-F238E27FC236}">
                <a16:creationId xmlns:a16="http://schemas.microsoft.com/office/drawing/2014/main" id="{F07165E0-9D33-8921-67AF-51155B0192E4}"/>
              </a:ext>
            </a:extLst>
          </p:cNvPr>
          <p:cNvSpPr>
            <a:spLocks noGrp="1"/>
          </p:cNvSpPr>
          <p:nvPr>
            <p:ph idx="1"/>
          </p:nvPr>
        </p:nvSpPr>
        <p:spPr>
          <a:xfrm>
            <a:off x="640080" y="2761673"/>
            <a:ext cx="10890929" cy="3536241"/>
          </a:xfrm>
        </p:spPr>
        <p:txBody>
          <a:bodyPr vert="horz" lIns="91440" tIns="45720" rIns="91440" bIns="45720" rtlCol="0">
            <a:normAutofit/>
          </a:bodyPr>
          <a:lstStyle/>
          <a:p>
            <a:pPr marL="0" indent="0">
              <a:buNone/>
            </a:pPr>
            <a:r>
              <a:rPr lang="en-GB"/>
              <a:t>According to Howick et al. (2021). Family and friends play a very important role in also keeping residents safe in a care home.</a:t>
            </a:r>
          </a:p>
          <a:p>
            <a:pPr marL="0" indent="0">
              <a:buNone/>
            </a:pPr>
            <a:r>
              <a:rPr lang="en-GB"/>
              <a:t>It is very vital that when staff are aware of outbreaks they keep everybody informed so that they follow the right guidance to help prevent the virus from spreading. Staying informed through staff updates and supporting outbreak measures helps protect everyone in the home.</a:t>
            </a:r>
          </a:p>
        </p:txBody>
      </p:sp>
      <p:cxnSp>
        <p:nvCxnSpPr>
          <p:cNvPr id="10" name="Straight Connector 9">
            <a:extLst>
              <a:ext uri="{FF2B5EF4-FFF2-40B4-BE49-F238E27FC236}">
                <a16:creationId xmlns:a16="http://schemas.microsoft.com/office/drawing/2014/main" id="{E62D3963-2153-4637-96E6-E31BD2CE5D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23074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7953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567B23-A595-3EF9-C925-D43F35A5DA5B}"/>
              </a:ext>
            </a:extLst>
          </p:cNvPr>
          <p:cNvSpPr>
            <a:spLocks noGrp="1"/>
          </p:cNvSpPr>
          <p:nvPr>
            <p:ph type="title"/>
          </p:nvPr>
        </p:nvSpPr>
        <p:spPr>
          <a:xfrm>
            <a:off x="640079" y="1371601"/>
            <a:ext cx="10890929" cy="1097280"/>
          </a:xfrm>
        </p:spPr>
        <p:txBody>
          <a:bodyPr anchor="t">
            <a:normAutofit/>
          </a:bodyPr>
          <a:lstStyle/>
          <a:p>
            <a:r>
              <a:rPr lang="en-GB"/>
              <a:t>Conclusion </a:t>
            </a:r>
          </a:p>
        </p:txBody>
      </p:sp>
      <p:sp>
        <p:nvSpPr>
          <p:cNvPr id="3" name="Content Placeholder 2">
            <a:extLst>
              <a:ext uri="{FF2B5EF4-FFF2-40B4-BE49-F238E27FC236}">
                <a16:creationId xmlns:a16="http://schemas.microsoft.com/office/drawing/2014/main" id="{DF6311BB-A192-A090-EBB3-4A7B1A33A927}"/>
              </a:ext>
            </a:extLst>
          </p:cNvPr>
          <p:cNvSpPr>
            <a:spLocks noGrp="1"/>
          </p:cNvSpPr>
          <p:nvPr>
            <p:ph idx="1"/>
          </p:nvPr>
        </p:nvSpPr>
        <p:spPr>
          <a:xfrm>
            <a:off x="640079" y="2633472"/>
            <a:ext cx="10890929" cy="3666744"/>
          </a:xfrm>
        </p:spPr>
        <p:txBody>
          <a:bodyPr vert="horz" lIns="91440" tIns="45720" rIns="91440" bIns="45720" rtlCol="0">
            <a:normAutofit/>
          </a:bodyPr>
          <a:lstStyle/>
          <a:p>
            <a:pPr marL="0" indent="0">
              <a:buNone/>
            </a:pPr>
            <a:r>
              <a:rPr lang="en-GB"/>
              <a:t>To conclude , research shows that in care homes, using antivirals quickly after influenza is detected, along with strong hygiene practices and infection control measures, can highly reduce how many residents get sick and can lower hospital admissions (systematic review, 2024). </a:t>
            </a:r>
          </a:p>
        </p:txBody>
      </p:sp>
      <p:cxnSp>
        <p:nvCxnSpPr>
          <p:cNvPr id="15" name="Straight Connector 14">
            <a:extLst>
              <a:ext uri="{FF2B5EF4-FFF2-40B4-BE49-F238E27FC236}">
                <a16:creationId xmlns:a16="http://schemas.microsoft.com/office/drawing/2014/main" id="{EB1E2835-13A9-CE41-5BA6-8BF45C9EE0B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95946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653AE3C-AC4F-907C-B473-B9A30D2150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2F760BFD-2B0B-2A2A-ED7E-3EF2D8C14207}"/>
              </a:ext>
            </a:extLst>
          </p:cNvPr>
          <p:cNvSpPr>
            <a:spLocks noGrp="1"/>
          </p:cNvSpPr>
          <p:nvPr>
            <p:ph type="title"/>
          </p:nvPr>
        </p:nvSpPr>
        <p:spPr>
          <a:xfrm>
            <a:off x="640080" y="914400"/>
            <a:ext cx="3412998" cy="1839433"/>
          </a:xfrm>
        </p:spPr>
        <p:txBody>
          <a:bodyPr>
            <a:normAutofit/>
          </a:bodyPr>
          <a:lstStyle/>
          <a:p>
            <a:r>
              <a:rPr lang="en-GB" sz="3600"/>
              <a:t>Reference list </a:t>
            </a:r>
          </a:p>
        </p:txBody>
      </p:sp>
      <p:sp>
        <p:nvSpPr>
          <p:cNvPr id="3" name="Content Placeholder 2">
            <a:extLst>
              <a:ext uri="{FF2B5EF4-FFF2-40B4-BE49-F238E27FC236}">
                <a16:creationId xmlns:a16="http://schemas.microsoft.com/office/drawing/2014/main" id="{842D9107-31E5-A321-1F20-DAB33264DD17}"/>
              </a:ext>
            </a:extLst>
          </p:cNvPr>
          <p:cNvSpPr>
            <a:spLocks noGrp="1"/>
          </p:cNvSpPr>
          <p:nvPr>
            <p:ph idx="1"/>
          </p:nvPr>
        </p:nvSpPr>
        <p:spPr>
          <a:xfrm>
            <a:off x="4517651" y="497399"/>
            <a:ext cx="7029274" cy="5314686"/>
          </a:xfrm>
        </p:spPr>
        <p:txBody>
          <a:bodyPr vert="horz" lIns="91440" tIns="45720" rIns="91440" bIns="45720" rtlCol="0" anchor="t">
            <a:noAutofit/>
          </a:bodyPr>
          <a:lstStyle/>
          <a:p>
            <a:pPr>
              <a:lnSpc>
                <a:spcPct val="110000"/>
              </a:lnSpc>
            </a:pPr>
            <a:r>
              <a:rPr lang="en-GB" sz="1400"/>
              <a:t>UK health security agents (2023) Management of acute respiratory infection outbreaks in care homes: </a:t>
            </a:r>
            <a:r>
              <a:rPr lang="en-GB" sz="1400" err="1"/>
              <a:t>guidence</a:t>
            </a:r>
            <a:r>
              <a:rPr lang="en-GB" sz="1400"/>
              <a:t>. London. UK Government. Available at: </a:t>
            </a:r>
            <a:r>
              <a:rPr lang="en-GB" sz="1400">
                <a:hlinkClick r:id="rId2"/>
              </a:rPr>
              <a:t>https://www.gov/goverment/publications/acute-respiratory-disease-managing-outbreaks-in-care-homes/management-of-acute-respiratory-infection-outbreaks-in-care-home-guidance</a:t>
            </a:r>
            <a:r>
              <a:rPr lang="en-GB" sz="1400"/>
              <a:t> (accessed: 6th </a:t>
            </a:r>
            <a:r>
              <a:rPr lang="en-GB" sz="1400" err="1"/>
              <a:t>october</a:t>
            </a:r>
            <a:r>
              <a:rPr lang="en-GB" sz="1400"/>
              <a:t> 2025).</a:t>
            </a:r>
          </a:p>
          <a:p>
            <a:pPr>
              <a:lnSpc>
                <a:spcPct val="110000"/>
              </a:lnSpc>
            </a:pPr>
            <a:r>
              <a:rPr lang="en-GB" sz="1400"/>
              <a:t>Shah, A., Harries, A.D., Cleary, P., McGivern, M. &amp; </a:t>
            </a:r>
            <a:r>
              <a:rPr lang="en-GB" sz="1400" err="1"/>
              <a:t>Ghebrehewet</a:t>
            </a:r>
            <a:r>
              <a:rPr lang="en-GB" sz="1400"/>
              <a:t>, S. (2019) ‘Use of prophylactic antivirals and care home characteristics associated with influenza in care homes with confirmed outbreaks’, Public Health, 177, pp. 48–56. Available at: https://doi.org/10.1016/j.puhe.2019.07.018 (Accessed: 6 October 2025).</a:t>
            </a:r>
          </a:p>
          <a:p>
            <a:pPr>
              <a:lnSpc>
                <a:spcPct val="110000"/>
              </a:lnSpc>
            </a:pPr>
            <a:r>
              <a:rPr lang="en-GB" sz="1400"/>
              <a:t>Davis, C., </a:t>
            </a:r>
            <a:r>
              <a:rPr lang="en-GB" sz="1400" err="1"/>
              <a:t>Hoschler</a:t>
            </a:r>
            <a:r>
              <a:rPr lang="en-GB" sz="1400"/>
              <a:t>, K., Meijer, A., Ellis, J. and Pebody, R. (2024) ‘Monitoring influenza hospitalisations in England using multiple surveillance systems’, Influenza and Other Respiratory Viruses, 18(3), pp. 215–224. Available at: </a:t>
            </a:r>
            <a:r>
              <a:rPr lang="en-GB" sz="1400">
                <a:hlinkClick r:id="rId3"/>
              </a:rPr>
              <a:t>https://pmc.ncbi.nlm.nih.gov/articles/PMC11626231/</a:t>
            </a:r>
            <a:r>
              <a:rPr lang="en-GB" sz="1400"/>
              <a:t> (Accessed: 7 October 2025).</a:t>
            </a:r>
          </a:p>
          <a:p>
            <a:pPr>
              <a:lnSpc>
                <a:spcPct val="110000"/>
              </a:lnSpc>
            </a:pPr>
            <a:r>
              <a:rPr lang="en-GB" sz="1400"/>
              <a:t>Hayden, F.G. and Pavia, A.T. (2006) ‘Antiviral management of seasonal and pandemic influenza’, The Journal of Infectious Diseases, 194(S2), pp. S119–S126. Available at: https://doi.org/10.1086/507554 (Accessed: 7 October 2025).</a:t>
            </a:r>
          </a:p>
          <a:p>
            <a:pPr>
              <a:lnSpc>
                <a:spcPct val="110000"/>
              </a:lnSpc>
            </a:pPr>
            <a:r>
              <a:rPr lang="en-GB" sz="1400"/>
              <a:t>Systematic Review (2024) ‘The effectiveness of interventions to reduce the transmission of acute respiratory infections in care homes’, Journal of Public Health. Available at: https://academic.oup.com/jpubhealth/article/39136085 (Accessed: 11 October 2025).</a:t>
            </a:r>
          </a:p>
          <a:p>
            <a:pPr>
              <a:lnSpc>
                <a:spcPct val="110000"/>
              </a:lnSpc>
            </a:pPr>
            <a:r>
              <a:rPr lang="en-GB" sz="1400"/>
              <a:t>Howick, S., et al., 2021. Impact of visitation and </a:t>
            </a:r>
            <a:r>
              <a:rPr lang="en-GB" sz="1400" err="1"/>
              <a:t>cohorting</a:t>
            </a:r>
            <a:r>
              <a:rPr lang="en-GB" sz="1400"/>
              <a:t> policies to shield residents during COVID-19 outbreaks in care homes. Journal of Infection Prevention, 22(6), pp.234–240. https://doi.org/10.1177/17571774211029727</a:t>
            </a:r>
          </a:p>
        </p:txBody>
      </p:sp>
    </p:spTree>
    <p:extLst>
      <p:ext uri="{BB962C8B-B14F-4D97-AF65-F5344CB8AC3E}">
        <p14:creationId xmlns:p14="http://schemas.microsoft.com/office/powerpoint/2010/main" val="3483353762"/>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DashVTI</vt:lpstr>
      <vt:lpstr>The management of an outbreak of infection in a care setting</vt:lpstr>
      <vt:lpstr>Introduction</vt:lpstr>
      <vt:lpstr>Measuring the extent of an influenza outbreak in a care setting.</vt:lpstr>
      <vt:lpstr>Monitoring the outbreak</vt:lpstr>
      <vt:lpstr>Controlling the outbreak</vt:lpstr>
      <vt:lpstr>The role of family and friends in managing influenza outbreak in care homes</vt:lpstr>
      <vt:lpstr>Conclusion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management of an outbreak of infection in a care setting</dc:title>
  <dc:creator/>
  <cp:revision>1</cp:revision>
  <dcterms:created xsi:type="dcterms:W3CDTF">2025-10-06T19:43:08Z</dcterms:created>
  <dcterms:modified xsi:type="dcterms:W3CDTF">2025-10-11T12:05:06Z</dcterms:modified>
</cp:coreProperties>
</file>