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webextensions/webextension1.xml" ContentType="application/vnd.ms-office.webextension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9" r:id="rId4"/>
    <p:sldId id="258" r:id="rId5"/>
    <p:sldId id="260" r:id="rId6"/>
    <p:sldId id="262" r:id="rId7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9360D8-ADCB-D82A-7B52-BFB2998F3B21}" v="1" dt="2025-10-21T09:20:44.0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8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tags" Target="tags/tag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S::r.phillips@uwtsd.ac.uk::c604230b-847d-4cb1-9e23-f810d4c0fde1" providerId="AD" clId="Web-{CB9360D8-ADCB-D82A-7B52-BFB2998F3B21}"/>
    <pc:docChg chg="delSld">
      <pc:chgData name="Ross Phillips" userId="S::r.phillips@uwtsd.ac.uk::c604230b-847d-4cb1-9e23-f810d4c0fde1" providerId="AD" clId="Web-{CB9360D8-ADCB-D82A-7B52-BFB2998F3B21}" dt="2025-10-21T09:20:44.021" v="0"/>
      <pc:docMkLst>
        <pc:docMk/>
      </pc:docMkLst>
      <pc:sldChg chg="del">
        <pc:chgData name="Ross Phillips" userId="S::r.phillips@uwtsd.ac.uk::c604230b-847d-4cb1-9e23-f810d4c0fde1" providerId="AD" clId="Web-{CB9360D8-ADCB-D82A-7B52-BFB2998F3B21}" dt="2025-10-21T09:20:44.021" v="0"/>
        <pc:sldMkLst>
          <pc:docMk/>
          <pc:sldMk cId="3937236513" sldId="26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5884B-5C82-449C-8F94-1A83283AEBF5}" type="datetimeFigureOut">
              <a:t>10/21/2025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AB4427-5FCD-416F-B93A-1EBD959552B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90026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Identify the key elements of the DCF 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Breakout rooms with Whiteboards</a:t>
            </a:r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B4427-5FCD-416F-B93A-1EBD959552B9}" type="slidenum"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45381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153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12263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434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273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5807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285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2816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23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761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3683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971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10/21/2025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32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ECES5022/C</a:t>
            </a:r>
            <a:br>
              <a:rPr lang="en-GB"/>
            </a:br>
            <a:r>
              <a:rPr lang="en-GB"/>
              <a:t>Y Tri R</a:t>
            </a:r>
            <a:br>
              <a:rPr lang="en-GB"/>
            </a:br>
            <a:r>
              <a:rPr lang="en-GB"/>
              <a:t>The Three Rs </a:t>
            </a:r>
            <a:br>
              <a:rPr lang="en-GB"/>
            </a:br>
            <a:r>
              <a:rPr lang="en-GB" err="1"/>
              <a:t>Sesiwn</a:t>
            </a:r>
            <a:r>
              <a:rPr lang="en-GB"/>
              <a:t> 7 / Session 7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Technoleg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Gefnogi</a:t>
            </a:r>
            <a:r>
              <a:rPr lang="en-US" dirty="0"/>
              <a:t> </a:t>
            </a:r>
            <a:r>
              <a:rPr lang="en-US" dirty="0" err="1"/>
              <a:t>Datblygu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Llythrennedd</a:t>
            </a:r>
            <a:r>
              <a:rPr lang="en-US" dirty="0"/>
              <a:t> a </a:t>
            </a:r>
            <a:r>
              <a:rPr lang="en-US" dirty="0" err="1"/>
              <a:t>Rhifedd</a:t>
            </a:r>
            <a:endParaRPr lang="en-US" dirty="0"/>
          </a:p>
          <a:p>
            <a:r>
              <a:rPr lang="en-US" dirty="0"/>
              <a:t>Using Technology to Support Literacy and Numeracy Skills Development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01B40-0FA2-06D0-EA30-F3032016D6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Amcanion</a:t>
            </a:r>
            <a:r>
              <a:rPr lang="en-GB" dirty="0"/>
              <a:t>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A4872-B8D1-CE7A-2B0E-D921A48C95B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40BAD2"/>
              </a:buClr>
              <a:defRPr/>
            </a:pP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Erbyn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diwedd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y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sesiwn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hon,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byddwch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yn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gallu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
Nodi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elfennau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allweddol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y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FfCD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
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Gwerthuso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effeithiolrwydd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offer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digidol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wrth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ddatblygu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llythrennedd</a:t>
            </a:r>
            <a:r>
              <a:rPr lang="en-GB" dirty="0">
                <a:solidFill>
                  <a:srgbClr val="000000">
                    <a:lumMod val="65000"/>
                    <a:lumOff val="35000"/>
                  </a:srgbClr>
                </a:solidFill>
              </a:rPr>
              <a:t> a </a:t>
            </a:r>
            <a:r>
              <a:rPr lang="en-GB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rhifedd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E0A296-9236-C933-C047-488F6E5D305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By the end of this session, you will be able to</a:t>
            </a:r>
          </a:p>
          <a:p>
            <a:r>
              <a:rPr lang="en-GB" dirty="0"/>
              <a:t>Identify the key elements of the DCF</a:t>
            </a:r>
          </a:p>
          <a:p>
            <a:r>
              <a:rPr lang="en-GB" dirty="0"/>
              <a:t>Evaluate the effectiveness of digital tools in developing literacy and numeracy </a:t>
            </a:r>
          </a:p>
        </p:txBody>
      </p:sp>
    </p:spTree>
    <p:extLst>
      <p:ext uri="{BB962C8B-B14F-4D97-AF65-F5344CB8AC3E}">
        <p14:creationId xmlns:p14="http://schemas.microsoft.com/office/powerpoint/2010/main" val="25032639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5CE99-A4DA-7FBB-E3EC-07827806D9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Fframwaith</a:t>
            </a:r>
            <a:r>
              <a:rPr lang="en-GB" dirty="0"/>
              <a:t> </a:t>
            </a:r>
            <a:r>
              <a:rPr lang="en-GB" dirty="0" err="1"/>
              <a:t>Cymhwysedd</a:t>
            </a:r>
            <a:r>
              <a:rPr lang="en-GB" dirty="0"/>
              <a:t> </a:t>
            </a:r>
            <a:r>
              <a:rPr lang="en-GB" dirty="0" err="1"/>
              <a:t>Digidol</a:t>
            </a:r>
            <a:br>
              <a:rPr lang="en-GB" dirty="0"/>
            </a:br>
            <a:br>
              <a:rPr lang="en-GB" dirty="0"/>
            </a:br>
            <a:r>
              <a:rPr lang="en-GB" dirty="0"/>
              <a:t>Digital Competence Framework</a:t>
            </a:r>
          </a:p>
        </p:txBody>
      </p:sp>
      <p:pic>
        <p:nvPicPr>
          <p:cNvPr id="6" name="Content Placeholder 5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80D4969F-4C24-5B19-6B3D-1B4D38E0A19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176522" y="2000250"/>
            <a:ext cx="2857500" cy="2857500"/>
          </a:xfrm>
        </p:spPr>
      </p:pic>
      <p:pic>
        <p:nvPicPr>
          <p:cNvPr id="5" name="Content Placeholder 4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D26E4BA8-DB9C-6BC3-1A44-E6CB1631E6F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8126730" y="2000250"/>
            <a:ext cx="2857500" cy="2857500"/>
          </a:xfrm>
        </p:spPr>
      </p:pic>
    </p:spTree>
    <p:extLst>
      <p:ext uri="{BB962C8B-B14F-4D97-AF65-F5344CB8AC3E}">
        <p14:creationId xmlns:p14="http://schemas.microsoft.com/office/powerpoint/2010/main" val="17216654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0277638-1317-A5E0-A987-F12ABB029D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6" name="Add-in 5">
                <a:extLst>
                  <a:ext uri="{FF2B5EF4-FFF2-40B4-BE49-F238E27FC236}">
                    <a16:creationId xmlns:a16="http://schemas.microsoft.com/office/drawing/2014/main" id="{114BDF91-0946-7D31-6F6D-3D855C776525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51549337"/>
                  </p:ext>
                </p:extLst>
              </p:nvPr>
            </p:nvGraphicFramePr>
            <p:xfrm>
              <a:off x="845389" y="356558"/>
              <a:ext cx="10501222" cy="6144882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6" name="Add-in 5">
                <a:extLst>
                  <a:ext uri="{FF2B5EF4-FFF2-40B4-BE49-F238E27FC236}">
                    <a16:creationId xmlns:a16="http://schemas.microsoft.com/office/drawing/2014/main" id="{114BDF91-0946-7D31-6F6D-3D855C77652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45389" y="356558"/>
                <a:ext cx="10501222" cy="6144882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701391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96611-5E60-BF9E-19DD-ABD26F95D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01202F-968E-8C46-5109-075C197D6F7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buClr>
                <a:srgbClr val="40BAD2"/>
              </a:buClr>
              <a:defRPr/>
            </a:pP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Chwiliwch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yr App Store / Play Store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ar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eich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dyfais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am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gemau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llythrennedd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a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rhifedd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. 
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Lawrlwythwch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ddetholiad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bach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a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chwarae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o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leiaf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3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lefel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.
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Ystyriwch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
</a:t>
            </a:r>
            <a:r>
              <a:rPr lang="en-GB" sz="1800" dirty="0"/>
              <a:t>A </a:t>
            </a:r>
            <a:r>
              <a:rPr lang="en-GB" sz="1800" dirty="0" err="1"/>
              <a:t>fyddai'r</a:t>
            </a:r>
            <a:r>
              <a:rPr lang="en-GB" sz="1800" dirty="0"/>
              <a:t> </a:t>
            </a:r>
            <a:r>
              <a:rPr lang="en-GB" sz="1800" dirty="0" err="1"/>
              <a:t>rhain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briodol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lleoliad</a:t>
            </a:r>
            <a:r>
              <a:rPr lang="en-GB" sz="1800" dirty="0"/>
              <a:t> </a:t>
            </a:r>
            <a:r>
              <a:rPr lang="en-GB" sz="1800" dirty="0" err="1"/>
              <a:t>addysgol</a:t>
            </a:r>
            <a:r>
              <a:rPr lang="en-GB" sz="1800" dirty="0"/>
              <a:t>?
Sut </a:t>
            </a:r>
            <a:r>
              <a:rPr lang="en-GB" sz="1800" dirty="0" err="1"/>
              <a:t>mae'r</a:t>
            </a:r>
            <a:r>
              <a:rPr lang="en-GB" sz="1800" dirty="0"/>
              <a:t> </a:t>
            </a:r>
            <a:r>
              <a:rPr lang="en-GB" sz="1800" dirty="0" err="1"/>
              <a:t>rhain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cefnogi</a:t>
            </a:r>
            <a:r>
              <a:rPr lang="en-GB" sz="1800" dirty="0"/>
              <a:t> </a:t>
            </a:r>
            <a:r>
              <a:rPr lang="en-GB" sz="1800" dirty="0" err="1"/>
              <a:t>neu'n</a:t>
            </a:r>
            <a:r>
              <a:rPr lang="en-GB" sz="1800" dirty="0"/>
              <a:t> </a:t>
            </a:r>
            <a:r>
              <a:rPr lang="en-GB" sz="1800" dirty="0" err="1"/>
              <a:t>gwella</a:t>
            </a:r>
            <a:r>
              <a:rPr lang="en-GB" sz="1800" dirty="0"/>
              <a:t> </a:t>
            </a:r>
            <a:r>
              <a:rPr lang="en-GB" sz="1800" dirty="0" err="1"/>
              <a:t>datblygu</a:t>
            </a:r>
            <a:r>
              <a:rPr lang="en-GB" sz="1800" dirty="0"/>
              <a:t> </a:t>
            </a:r>
            <a:r>
              <a:rPr lang="en-GB" sz="1800" dirty="0" err="1"/>
              <a:t>llythrennedd</a:t>
            </a:r>
            <a:r>
              <a:rPr lang="en-GB" sz="1800" dirty="0"/>
              <a:t> neu </a:t>
            </a:r>
            <a:r>
              <a:rPr lang="en-GB" sz="1800" dirty="0" err="1"/>
              <a:t>rifedd</a:t>
            </a:r>
            <a:r>
              <a:rPr lang="en-GB" sz="1800" dirty="0"/>
              <a:t>?
A </a:t>
            </a:r>
            <a:r>
              <a:rPr lang="en-GB" sz="1800" dirty="0" err="1"/>
              <a:t>fyddai'r</a:t>
            </a:r>
            <a:r>
              <a:rPr lang="en-GB" sz="1800" dirty="0"/>
              <a:t> ap </a:t>
            </a:r>
            <a:r>
              <a:rPr lang="en-GB" sz="1800" dirty="0" err="1"/>
              <a:t>yn</a:t>
            </a:r>
            <a:r>
              <a:rPr lang="en-GB" sz="1800" dirty="0"/>
              <a:t> addas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</a:t>
            </a:r>
            <a:r>
              <a:rPr lang="en-GB" sz="1800" dirty="0" err="1"/>
              <a:t>dysgwr</a:t>
            </a:r>
            <a:r>
              <a:rPr lang="en-GB" sz="1800" dirty="0"/>
              <a:t> ag ADY?
Beth </a:t>
            </a:r>
            <a:r>
              <a:rPr lang="en-GB" sz="1800" dirty="0" err="1"/>
              <a:t>fyddai'r</a:t>
            </a:r>
            <a:r>
              <a:rPr lang="en-GB" sz="1800" dirty="0"/>
              <a:t> </a:t>
            </a:r>
            <a:r>
              <a:rPr lang="en-GB" sz="1800" dirty="0" err="1"/>
              <a:t>anfanteision</a:t>
            </a:r>
            <a:r>
              <a:rPr lang="en-GB" sz="1800" dirty="0"/>
              <a:t> o </a:t>
            </a:r>
            <a:r>
              <a:rPr lang="en-GB" sz="1800" dirty="0" err="1"/>
              <a:t>ddefnyddio'r</a:t>
            </a:r>
            <a:r>
              <a:rPr lang="en-GB" sz="1800" dirty="0"/>
              <a:t> </a:t>
            </a:r>
            <a:r>
              <a:rPr lang="en-GB" sz="1800" dirty="0" err="1"/>
              <a:t>apiau</a:t>
            </a:r>
            <a:r>
              <a:rPr lang="en-GB" sz="1800" dirty="0"/>
              <a:t> </a:t>
            </a:r>
            <a:r>
              <a:rPr lang="en-GB" sz="1800" dirty="0" err="1"/>
              <a:t>hyn</a:t>
            </a:r>
            <a:r>
              <a:rPr lang="en-GB" sz="1800" dirty="0"/>
              <a:t>?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
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Byddwch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yn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rhannu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eich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canfyddiadau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gyda'r</a:t>
            </a:r>
            <a:r>
              <a:rPr lang="en-GB" sz="2100" dirty="0">
                <a:solidFill>
                  <a:srgbClr val="000000">
                    <a:lumMod val="65000"/>
                    <a:lumOff val="35000"/>
                  </a:srgbClr>
                </a:solidFill>
              </a:rPr>
              <a:t> </a:t>
            </a:r>
            <a:r>
              <a:rPr lang="en-GB" sz="2100" dirty="0" err="1">
                <a:solidFill>
                  <a:srgbClr val="000000">
                    <a:lumMod val="65000"/>
                    <a:lumOff val="35000"/>
                  </a:srgbClr>
                </a:solidFill>
              </a:rPr>
              <a:t>grŵp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5B46ED-51BC-715C-BD4D-7E20C847F0C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Search the App/Play store on your device for literacy and numeracy based games. </a:t>
            </a:r>
          </a:p>
          <a:p>
            <a:r>
              <a:rPr lang="en-GB" dirty="0"/>
              <a:t>Download a small selection and play at least 3 levels.</a:t>
            </a:r>
          </a:p>
          <a:p>
            <a:r>
              <a:rPr lang="en-GB" dirty="0"/>
              <a:t>Consider </a:t>
            </a:r>
          </a:p>
          <a:p>
            <a:pPr lvl="1"/>
            <a:r>
              <a:rPr lang="en-GB" dirty="0"/>
              <a:t>Would these be appropriate in an educational setting?</a:t>
            </a:r>
          </a:p>
          <a:p>
            <a:pPr lvl="1"/>
            <a:r>
              <a:rPr lang="en-GB" dirty="0"/>
              <a:t>how do these support or enhance literacy or numeracy development?</a:t>
            </a:r>
          </a:p>
          <a:p>
            <a:pPr lvl="1"/>
            <a:r>
              <a:rPr lang="en-GB" dirty="0"/>
              <a:t>Would the app be suitable for a learner with ALN?</a:t>
            </a:r>
          </a:p>
          <a:p>
            <a:pPr lvl="1"/>
            <a:r>
              <a:rPr lang="en-GB" dirty="0"/>
              <a:t>What would be the drawbacks of using these apps?</a:t>
            </a:r>
          </a:p>
          <a:p>
            <a:r>
              <a:rPr lang="en-GB" dirty="0"/>
              <a:t>You will be sharing your findings with the group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1423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3BD89-1238-74CF-EAA6-49FEC1A49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Cwestiynau</a:t>
            </a:r>
            <a:br>
              <a:rPr lang="en-GB" dirty="0"/>
            </a:br>
            <a:r>
              <a:rPr lang="en-GB" dirty="0"/>
              <a:t>Questions?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1D376F-B46C-2997-02A8-4C868072182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08607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ENTIMETER_SERIES_ID_KEY" val="alpf265cwqgcy3umuabzndc7xz84djer"/>
</p:tagLst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webextensions/webextension1.xml><?xml version="1.0" encoding="utf-8"?>
<we:webextension xmlns:we="http://schemas.microsoft.com/office/webextensions/webextension/2010/11" id="{1768582C-396F-4D9D-AF25-A3EAAEA9F9AF}">
  <we:reference id="wa104379261" version="4.3.0.0" store="en-US" storeType="OMEX"/>
  <we:alternateReferences>
    <we:reference id="WA104379261" version="4.3.0.0" store="" storeType="OMEX"/>
  </we:alternateReferences>
  <we:properties>
    <we:property name="MENTIMETER_QUESTION_ID_KEY" value="&quot;sphpghbc7qcw&quot;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30</TotalTime>
  <Words>279</Words>
  <Application>Microsoft Office PowerPoint</Application>
  <PresentationFormat>Widescreen</PresentationFormat>
  <Paragraphs>24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Frame</vt:lpstr>
      <vt:lpstr>ECES5022/C Y Tri R The Three Rs  Sesiwn 7 / Session 7</vt:lpstr>
      <vt:lpstr>Amcanion Objectives</vt:lpstr>
      <vt:lpstr>Y Fframwaith Cymhwysedd Digidol  Digital Competence Framework</vt:lpstr>
      <vt:lpstr>PowerPoint Presentation</vt:lpstr>
      <vt:lpstr>Tasg  Task</vt:lpstr>
      <vt:lpstr>Cwestiynau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Meinir Jones</dc:creator>
  <cp:lastModifiedBy>Meinir Jones</cp:lastModifiedBy>
  <cp:revision>25</cp:revision>
  <dcterms:created xsi:type="dcterms:W3CDTF">2024-06-21T12:34:45Z</dcterms:created>
  <dcterms:modified xsi:type="dcterms:W3CDTF">2025-10-21T09:20:44Z</dcterms:modified>
</cp:coreProperties>
</file>