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removePersonalInfoOnSave="1" strictFirstAndLastChars="0" embedTrueTypeFonts="1" saveSubsetFonts="1" autoCompressPictures="0">
  <p:sldMasterIdLst>
    <p:sldMasterId id="2147483658" r:id="rId1"/>
  </p:sldMasterIdLst>
  <p:notesMasterIdLst>
    <p:notesMasterId r:id="rId14"/>
  </p:notesMasterIdLst>
  <p:sldIdLst>
    <p:sldId id="300" r:id="rId2"/>
    <p:sldId id="299" r:id="rId3"/>
    <p:sldId id="258" r:id="rId4"/>
    <p:sldId id="259" r:id="rId5"/>
    <p:sldId id="264" r:id="rId6"/>
    <p:sldId id="295" r:id="rId7"/>
    <p:sldId id="261" r:id="rId8"/>
    <p:sldId id="272" r:id="rId9"/>
    <p:sldId id="296" r:id="rId10"/>
    <p:sldId id="263" r:id="rId11"/>
    <p:sldId id="297" r:id="rId12"/>
    <p:sldId id="270" r:id="rId13"/>
  </p:sldIdLst>
  <p:sldSz cx="9144000" cy="5143500" type="screen16x9"/>
  <p:notesSz cx="6858000" cy="9144000"/>
  <p:embeddedFontLst>
    <p:embeddedFont>
      <p:font typeface="Lato" panose="020F0502020204030203" pitchFamily="34" charset="0"/>
      <p:regular r:id="rId15"/>
      <p:bold r:id="rId16"/>
      <p:italic r:id="rId17"/>
      <p:boldItalic r:id="rId18"/>
    </p:embeddedFont>
    <p:embeddedFont>
      <p:font typeface="Raleway" pitchFamily="2" charset="0"/>
      <p:regular r:id="rId19"/>
      <p:bold r:id="rId20"/>
      <p:italic r:id="rId21"/>
      <p:boldItalic r:id="rId22"/>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7ABB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C98665B7-6574-423E-A4B5-A6C020D860FF}">
  <a:tblStyle styleId="{C98665B7-6574-423E-A4B5-A6C020D860FF}" styleName="Table_0">
    <a:wholeTbl>
      <a:tcTxStyle>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01A8698C-63BC-4B6A-AE92-7E62379B4444}" styleName="Table_1">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0"/>
    <p:restoredTop sz="87768"/>
  </p:normalViewPr>
  <p:slideViewPr>
    <p:cSldViewPr snapToGrid="0">
      <p:cViewPr varScale="1">
        <p:scale>
          <a:sx n="92" d="100"/>
          <a:sy n="92" d="100"/>
        </p:scale>
        <p:origin x="1186"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4.fntdata"/><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font" Target="fonts/font7.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3.fntdata"/><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font" Target="fonts/font2.fntdata"/><Relationship Id="rId20" Type="http://schemas.openxmlformats.org/officeDocument/2006/relationships/font" Target="fonts/font6.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font" Target="fonts/font1.fntdata"/><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font" Target="fonts/font5.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 Id="rId22" Type="http://schemas.openxmlformats.org/officeDocument/2006/relationships/font" Target="fonts/font8.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g35f391192_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6" name="Google Shape;86;g35f391192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166239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 name="Google Shape;100;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g35f391192_0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9" name="Google Shape;109;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Google Shape;149;g35f391192_0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0" name="Google Shape;150;g35f391192_0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Google Shape;149;g35f391192_0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0" name="Google Shape;150;g35f391192_0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6430911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2" name="Google Shape;12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8"/>
        <p:cNvGrpSpPr/>
        <p:nvPr/>
      </p:nvGrpSpPr>
      <p:grpSpPr>
        <a:xfrm>
          <a:off x="0" y="0"/>
          <a:ext cx="0" cy="0"/>
          <a:chOff x="0" y="0"/>
          <a:chExt cx="0" cy="0"/>
        </a:xfrm>
      </p:grpSpPr>
      <p:sp>
        <p:nvSpPr>
          <p:cNvPr id="239" name="Google Shape;239;g35ed75ccf_0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0" name="Google Shape;240;g35ed75ccf_04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2" name="Google Shape;12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76603911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2" name="Google Shape;142;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2" name="Google Shape;12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91896738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6"/>
        <p:cNvGrpSpPr/>
        <p:nvPr/>
      </p:nvGrpSpPr>
      <p:grpSpPr>
        <a:xfrm>
          <a:off x="0" y="0"/>
          <a:ext cx="0" cy="0"/>
          <a:chOff x="0" y="0"/>
          <a:chExt cx="0" cy="0"/>
        </a:xfrm>
      </p:grpSpPr>
      <p:sp>
        <p:nvSpPr>
          <p:cNvPr id="217" name="Google Shape;217;g35ed75ccf_0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8" name="Google Shape;218;g35ed75ccf_0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645225" y="2762725"/>
            <a:ext cx="6736500" cy="1159800"/>
          </a:xfrm>
          <a:prstGeom prst="rect">
            <a:avLst/>
          </a:prstGeom>
        </p:spPr>
        <p:txBody>
          <a:bodyPr spcFirstLastPara="1" wrap="square" lIns="91425" tIns="91425" rIns="91425" bIns="91425" anchor="t" anchorCtr="0">
            <a:noAutofit/>
          </a:bodyPr>
          <a:lstStyle>
            <a:lvl1pPr lvl="0">
              <a:spcBef>
                <a:spcPts val="0"/>
              </a:spcBef>
              <a:spcAft>
                <a:spcPts val="0"/>
              </a:spcAft>
              <a:buClr>
                <a:schemeClr val="dk2"/>
              </a:buClr>
              <a:buSzPts val="4400"/>
              <a:buNone/>
              <a:defRPr sz="4400">
                <a:solidFill>
                  <a:schemeClr val="dk2"/>
                </a:solidFill>
              </a:defRPr>
            </a:lvl1pPr>
            <a:lvl2pPr lvl="1">
              <a:spcBef>
                <a:spcPts val="0"/>
              </a:spcBef>
              <a:spcAft>
                <a:spcPts val="0"/>
              </a:spcAft>
              <a:buClr>
                <a:schemeClr val="dk2"/>
              </a:buClr>
              <a:buSzPts val="4400"/>
              <a:buNone/>
              <a:defRPr sz="4400">
                <a:solidFill>
                  <a:schemeClr val="dk2"/>
                </a:solidFill>
              </a:defRPr>
            </a:lvl2pPr>
            <a:lvl3pPr lvl="2">
              <a:spcBef>
                <a:spcPts val="0"/>
              </a:spcBef>
              <a:spcAft>
                <a:spcPts val="0"/>
              </a:spcAft>
              <a:buClr>
                <a:schemeClr val="dk2"/>
              </a:buClr>
              <a:buSzPts val="4400"/>
              <a:buNone/>
              <a:defRPr sz="4400">
                <a:solidFill>
                  <a:schemeClr val="dk2"/>
                </a:solidFill>
              </a:defRPr>
            </a:lvl3pPr>
            <a:lvl4pPr lvl="3">
              <a:spcBef>
                <a:spcPts val="0"/>
              </a:spcBef>
              <a:spcAft>
                <a:spcPts val="0"/>
              </a:spcAft>
              <a:buClr>
                <a:schemeClr val="dk2"/>
              </a:buClr>
              <a:buSzPts val="4400"/>
              <a:buNone/>
              <a:defRPr sz="4400">
                <a:solidFill>
                  <a:schemeClr val="dk2"/>
                </a:solidFill>
              </a:defRPr>
            </a:lvl4pPr>
            <a:lvl5pPr lvl="4">
              <a:spcBef>
                <a:spcPts val="0"/>
              </a:spcBef>
              <a:spcAft>
                <a:spcPts val="0"/>
              </a:spcAft>
              <a:buClr>
                <a:schemeClr val="dk2"/>
              </a:buClr>
              <a:buSzPts val="4400"/>
              <a:buNone/>
              <a:defRPr sz="4400">
                <a:solidFill>
                  <a:schemeClr val="dk2"/>
                </a:solidFill>
              </a:defRPr>
            </a:lvl5pPr>
            <a:lvl6pPr lvl="5">
              <a:spcBef>
                <a:spcPts val="0"/>
              </a:spcBef>
              <a:spcAft>
                <a:spcPts val="0"/>
              </a:spcAft>
              <a:buClr>
                <a:schemeClr val="dk2"/>
              </a:buClr>
              <a:buSzPts val="4400"/>
              <a:buNone/>
              <a:defRPr sz="4400">
                <a:solidFill>
                  <a:schemeClr val="dk2"/>
                </a:solidFill>
              </a:defRPr>
            </a:lvl6pPr>
            <a:lvl7pPr lvl="6">
              <a:spcBef>
                <a:spcPts val="0"/>
              </a:spcBef>
              <a:spcAft>
                <a:spcPts val="0"/>
              </a:spcAft>
              <a:buClr>
                <a:schemeClr val="dk2"/>
              </a:buClr>
              <a:buSzPts val="4400"/>
              <a:buNone/>
              <a:defRPr sz="4400">
                <a:solidFill>
                  <a:schemeClr val="dk2"/>
                </a:solidFill>
              </a:defRPr>
            </a:lvl7pPr>
            <a:lvl8pPr lvl="7">
              <a:spcBef>
                <a:spcPts val="0"/>
              </a:spcBef>
              <a:spcAft>
                <a:spcPts val="0"/>
              </a:spcAft>
              <a:buClr>
                <a:schemeClr val="dk2"/>
              </a:buClr>
              <a:buSzPts val="4400"/>
              <a:buNone/>
              <a:defRPr sz="4400">
                <a:solidFill>
                  <a:schemeClr val="dk2"/>
                </a:solidFill>
              </a:defRPr>
            </a:lvl8pPr>
            <a:lvl9pPr lvl="8">
              <a:spcBef>
                <a:spcPts val="0"/>
              </a:spcBef>
              <a:spcAft>
                <a:spcPts val="0"/>
              </a:spcAft>
              <a:buClr>
                <a:schemeClr val="dk2"/>
              </a:buClr>
              <a:buSzPts val="4400"/>
              <a:buNone/>
              <a:defRPr sz="4400">
                <a:solidFill>
                  <a:schemeClr val="dk2"/>
                </a:solidFill>
              </a:defRPr>
            </a:lvl9pPr>
          </a:lstStyle>
          <a:p>
            <a:endParaRPr/>
          </a:p>
        </p:txBody>
      </p:sp>
      <p:sp>
        <p:nvSpPr>
          <p:cNvPr id="11" name="Google Shape;11;p2"/>
          <p:cNvSpPr/>
          <p:nvPr/>
        </p:nvSpPr>
        <p:spPr>
          <a:xfrm>
            <a:off x="5938246" y="2533163"/>
            <a:ext cx="721800" cy="771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12;p2"/>
          <p:cNvSpPr/>
          <p:nvPr/>
        </p:nvSpPr>
        <p:spPr>
          <a:xfrm>
            <a:off x="6659861" y="2533163"/>
            <a:ext cx="721800" cy="771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13;p2"/>
          <p:cNvSpPr/>
          <p:nvPr/>
        </p:nvSpPr>
        <p:spPr>
          <a:xfrm>
            <a:off x="-1" y="2533163"/>
            <a:ext cx="721800" cy="771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14;p2"/>
          <p:cNvSpPr/>
          <p:nvPr/>
        </p:nvSpPr>
        <p:spPr>
          <a:xfrm>
            <a:off x="721425" y="2533163"/>
            <a:ext cx="5216700" cy="771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ubtitle">
  <p:cSld name="TITLE_1">
    <p:spTree>
      <p:nvGrpSpPr>
        <p:cNvPr id="1" name="Shape 15"/>
        <p:cNvGrpSpPr/>
        <p:nvPr/>
      </p:nvGrpSpPr>
      <p:grpSpPr>
        <a:xfrm>
          <a:off x="0" y="0"/>
          <a:ext cx="0" cy="0"/>
          <a:chOff x="0" y="0"/>
          <a:chExt cx="0" cy="0"/>
        </a:xfrm>
      </p:grpSpPr>
      <p:sp>
        <p:nvSpPr>
          <p:cNvPr id="16" name="Google Shape;16;p3"/>
          <p:cNvSpPr/>
          <p:nvPr/>
        </p:nvSpPr>
        <p:spPr>
          <a:xfrm>
            <a:off x="0" y="0"/>
            <a:ext cx="9144000" cy="39930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17;p3"/>
          <p:cNvSpPr txBox="1">
            <a:spLocks noGrp="1"/>
          </p:cNvSpPr>
          <p:nvPr>
            <p:ph type="ctrTitle"/>
          </p:nvPr>
        </p:nvSpPr>
        <p:spPr>
          <a:xfrm>
            <a:off x="685800" y="1583342"/>
            <a:ext cx="7772400" cy="1159800"/>
          </a:xfrm>
          <a:prstGeom prst="rect">
            <a:avLst/>
          </a:prstGeom>
        </p:spPr>
        <p:txBody>
          <a:bodyPr spcFirstLastPara="1" wrap="square" lIns="91425" tIns="91425" rIns="91425" bIns="91425" anchor="b" anchorCtr="0">
            <a:noAutofit/>
          </a:bodyPr>
          <a:lstStyle>
            <a:lvl1pPr lvl="0" algn="ctr" rtl="0">
              <a:spcBef>
                <a:spcPts val="0"/>
              </a:spcBef>
              <a:spcAft>
                <a:spcPts val="0"/>
              </a:spcAft>
              <a:buClr>
                <a:schemeClr val="lt1"/>
              </a:buClr>
              <a:buSzPts val="4800"/>
              <a:buNone/>
              <a:defRPr sz="4800">
                <a:solidFill>
                  <a:schemeClr val="lt1"/>
                </a:solidFill>
              </a:defRPr>
            </a:lvl1pPr>
            <a:lvl2pPr lvl="1" algn="ctr" rtl="0">
              <a:spcBef>
                <a:spcPts val="0"/>
              </a:spcBef>
              <a:spcAft>
                <a:spcPts val="0"/>
              </a:spcAft>
              <a:buClr>
                <a:schemeClr val="lt1"/>
              </a:buClr>
              <a:buSzPts val="4800"/>
              <a:buNone/>
              <a:defRPr sz="4800">
                <a:solidFill>
                  <a:schemeClr val="lt1"/>
                </a:solidFill>
              </a:defRPr>
            </a:lvl2pPr>
            <a:lvl3pPr lvl="2" algn="ctr" rtl="0">
              <a:spcBef>
                <a:spcPts val="0"/>
              </a:spcBef>
              <a:spcAft>
                <a:spcPts val="0"/>
              </a:spcAft>
              <a:buClr>
                <a:schemeClr val="lt1"/>
              </a:buClr>
              <a:buSzPts val="4800"/>
              <a:buNone/>
              <a:defRPr sz="4800">
                <a:solidFill>
                  <a:schemeClr val="lt1"/>
                </a:solidFill>
              </a:defRPr>
            </a:lvl3pPr>
            <a:lvl4pPr lvl="3" algn="ctr" rtl="0">
              <a:spcBef>
                <a:spcPts val="0"/>
              </a:spcBef>
              <a:spcAft>
                <a:spcPts val="0"/>
              </a:spcAft>
              <a:buClr>
                <a:schemeClr val="lt1"/>
              </a:buClr>
              <a:buSzPts val="4800"/>
              <a:buNone/>
              <a:defRPr sz="4800">
                <a:solidFill>
                  <a:schemeClr val="lt1"/>
                </a:solidFill>
              </a:defRPr>
            </a:lvl4pPr>
            <a:lvl5pPr lvl="4" algn="ctr" rtl="0">
              <a:spcBef>
                <a:spcPts val="0"/>
              </a:spcBef>
              <a:spcAft>
                <a:spcPts val="0"/>
              </a:spcAft>
              <a:buClr>
                <a:schemeClr val="lt1"/>
              </a:buClr>
              <a:buSzPts val="4800"/>
              <a:buNone/>
              <a:defRPr sz="4800">
                <a:solidFill>
                  <a:schemeClr val="lt1"/>
                </a:solidFill>
              </a:defRPr>
            </a:lvl5pPr>
            <a:lvl6pPr lvl="5" algn="ctr" rtl="0">
              <a:spcBef>
                <a:spcPts val="0"/>
              </a:spcBef>
              <a:spcAft>
                <a:spcPts val="0"/>
              </a:spcAft>
              <a:buClr>
                <a:schemeClr val="lt1"/>
              </a:buClr>
              <a:buSzPts val="4800"/>
              <a:buNone/>
              <a:defRPr sz="4800">
                <a:solidFill>
                  <a:schemeClr val="lt1"/>
                </a:solidFill>
              </a:defRPr>
            </a:lvl6pPr>
            <a:lvl7pPr lvl="6" algn="ctr" rtl="0">
              <a:spcBef>
                <a:spcPts val="0"/>
              </a:spcBef>
              <a:spcAft>
                <a:spcPts val="0"/>
              </a:spcAft>
              <a:buClr>
                <a:schemeClr val="lt1"/>
              </a:buClr>
              <a:buSzPts val="4800"/>
              <a:buNone/>
              <a:defRPr sz="4800">
                <a:solidFill>
                  <a:schemeClr val="lt1"/>
                </a:solidFill>
              </a:defRPr>
            </a:lvl7pPr>
            <a:lvl8pPr lvl="7" algn="ctr" rtl="0">
              <a:spcBef>
                <a:spcPts val="0"/>
              </a:spcBef>
              <a:spcAft>
                <a:spcPts val="0"/>
              </a:spcAft>
              <a:buClr>
                <a:schemeClr val="lt1"/>
              </a:buClr>
              <a:buSzPts val="4800"/>
              <a:buNone/>
              <a:defRPr sz="4800">
                <a:solidFill>
                  <a:schemeClr val="lt1"/>
                </a:solidFill>
              </a:defRPr>
            </a:lvl8pPr>
            <a:lvl9pPr lvl="8" algn="ctr" rtl="0">
              <a:spcBef>
                <a:spcPts val="0"/>
              </a:spcBef>
              <a:spcAft>
                <a:spcPts val="0"/>
              </a:spcAft>
              <a:buClr>
                <a:schemeClr val="lt1"/>
              </a:buClr>
              <a:buSzPts val="4800"/>
              <a:buNone/>
              <a:defRPr sz="4800">
                <a:solidFill>
                  <a:schemeClr val="lt1"/>
                </a:solidFill>
              </a:defRPr>
            </a:lvl9pPr>
          </a:lstStyle>
          <a:p>
            <a:endParaRPr/>
          </a:p>
        </p:txBody>
      </p:sp>
      <p:sp>
        <p:nvSpPr>
          <p:cNvPr id="18" name="Google Shape;18;p3"/>
          <p:cNvSpPr txBox="1">
            <a:spLocks noGrp="1"/>
          </p:cNvSpPr>
          <p:nvPr>
            <p:ph type="subTitle" idx="1"/>
          </p:nvPr>
        </p:nvSpPr>
        <p:spPr>
          <a:xfrm>
            <a:off x="685800" y="2840053"/>
            <a:ext cx="7772400" cy="784800"/>
          </a:xfrm>
          <a:prstGeom prst="rect">
            <a:avLst/>
          </a:prstGeom>
        </p:spPr>
        <p:txBody>
          <a:bodyPr spcFirstLastPara="1" wrap="square" lIns="91425" tIns="91425" rIns="91425" bIns="91425" anchor="t" anchorCtr="0">
            <a:noAutofit/>
          </a:bodyPr>
          <a:lstStyle>
            <a:lvl1pPr lvl="0" algn="ctr" rtl="0">
              <a:spcBef>
                <a:spcPts val="0"/>
              </a:spcBef>
              <a:spcAft>
                <a:spcPts val="0"/>
              </a:spcAft>
              <a:buClr>
                <a:schemeClr val="lt1"/>
              </a:buClr>
              <a:buSzPts val="2400"/>
              <a:buNone/>
              <a:defRPr sz="2400" b="1">
                <a:solidFill>
                  <a:schemeClr val="lt1"/>
                </a:solidFill>
              </a:defRPr>
            </a:lvl1pPr>
            <a:lvl2pPr lvl="1" algn="ctr" rtl="0">
              <a:spcBef>
                <a:spcPts val="0"/>
              </a:spcBef>
              <a:spcAft>
                <a:spcPts val="0"/>
              </a:spcAft>
              <a:buClr>
                <a:schemeClr val="lt1"/>
              </a:buClr>
              <a:buSzPts val="2400"/>
              <a:buNone/>
              <a:defRPr b="1">
                <a:solidFill>
                  <a:schemeClr val="lt1"/>
                </a:solidFill>
              </a:defRPr>
            </a:lvl2pPr>
            <a:lvl3pPr lvl="2" algn="ctr" rtl="0">
              <a:spcBef>
                <a:spcPts val="0"/>
              </a:spcBef>
              <a:spcAft>
                <a:spcPts val="0"/>
              </a:spcAft>
              <a:buClr>
                <a:schemeClr val="lt1"/>
              </a:buClr>
              <a:buSzPts val="2400"/>
              <a:buNone/>
              <a:defRPr b="1">
                <a:solidFill>
                  <a:schemeClr val="lt1"/>
                </a:solidFill>
              </a:defRPr>
            </a:lvl3pPr>
            <a:lvl4pPr lvl="3" algn="ctr" rtl="0">
              <a:spcBef>
                <a:spcPts val="0"/>
              </a:spcBef>
              <a:spcAft>
                <a:spcPts val="0"/>
              </a:spcAft>
              <a:buClr>
                <a:schemeClr val="lt1"/>
              </a:buClr>
              <a:buSzPts val="2400"/>
              <a:buNone/>
              <a:defRPr sz="2400" b="1">
                <a:solidFill>
                  <a:schemeClr val="lt1"/>
                </a:solidFill>
              </a:defRPr>
            </a:lvl4pPr>
            <a:lvl5pPr lvl="4" algn="ctr" rtl="0">
              <a:spcBef>
                <a:spcPts val="0"/>
              </a:spcBef>
              <a:spcAft>
                <a:spcPts val="0"/>
              </a:spcAft>
              <a:buClr>
                <a:schemeClr val="lt1"/>
              </a:buClr>
              <a:buSzPts val="2400"/>
              <a:buNone/>
              <a:defRPr sz="2400" b="1">
                <a:solidFill>
                  <a:schemeClr val="lt1"/>
                </a:solidFill>
              </a:defRPr>
            </a:lvl5pPr>
            <a:lvl6pPr lvl="5" algn="ctr" rtl="0">
              <a:spcBef>
                <a:spcPts val="0"/>
              </a:spcBef>
              <a:spcAft>
                <a:spcPts val="0"/>
              </a:spcAft>
              <a:buClr>
                <a:schemeClr val="lt1"/>
              </a:buClr>
              <a:buSzPts val="2400"/>
              <a:buNone/>
              <a:defRPr sz="2400" b="1">
                <a:solidFill>
                  <a:schemeClr val="lt1"/>
                </a:solidFill>
              </a:defRPr>
            </a:lvl6pPr>
            <a:lvl7pPr lvl="6" algn="ctr" rtl="0">
              <a:spcBef>
                <a:spcPts val="0"/>
              </a:spcBef>
              <a:spcAft>
                <a:spcPts val="0"/>
              </a:spcAft>
              <a:buClr>
                <a:schemeClr val="lt1"/>
              </a:buClr>
              <a:buSzPts val="2400"/>
              <a:buNone/>
              <a:defRPr sz="2400" b="1">
                <a:solidFill>
                  <a:schemeClr val="lt1"/>
                </a:solidFill>
              </a:defRPr>
            </a:lvl7pPr>
            <a:lvl8pPr lvl="7" algn="ctr" rtl="0">
              <a:spcBef>
                <a:spcPts val="0"/>
              </a:spcBef>
              <a:spcAft>
                <a:spcPts val="0"/>
              </a:spcAft>
              <a:buClr>
                <a:schemeClr val="lt1"/>
              </a:buClr>
              <a:buSzPts val="2400"/>
              <a:buNone/>
              <a:defRPr sz="2400" b="1">
                <a:solidFill>
                  <a:schemeClr val="lt1"/>
                </a:solidFill>
              </a:defRPr>
            </a:lvl8pPr>
            <a:lvl9pPr lvl="8" algn="ctr" rtl="0">
              <a:spcBef>
                <a:spcPts val="0"/>
              </a:spcBef>
              <a:spcAft>
                <a:spcPts val="0"/>
              </a:spcAft>
              <a:buClr>
                <a:schemeClr val="lt1"/>
              </a:buClr>
              <a:buSzPts val="2400"/>
              <a:buNone/>
              <a:defRPr sz="2400" b="1">
                <a:solidFill>
                  <a:schemeClr val="lt1"/>
                </a:solidFill>
              </a:defRPr>
            </a:lvl9pPr>
          </a:lstStyle>
          <a:p>
            <a:endParaRPr/>
          </a:p>
        </p:txBody>
      </p:sp>
      <p:sp>
        <p:nvSpPr>
          <p:cNvPr id="19" name="Google Shape;19;p3"/>
          <p:cNvSpPr/>
          <p:nvPr/>
        </p:nvSpPr>
        <p:spPr>
          <a:xfrm>
            <a:off x="3047704" y="3992850"/>
            <a:ext cx="3047700" cy="771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20;p3"/>
          <p:cNvSpPr/>
          <p:nvPr/>
        </p:nvSpPr>
        <p:spPr>
          <a:xfrm>
            <a:off x="6096271" y="3992850"/>
            <a:ext cx="3047700" cy="771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21;p3"/>
          <p:cNvSpPr/>
          <p:nvPr/>
        </p:nvSpPr>
        <p:spPr>
          <a:xfrm>
            <a:off x="1" y="3992850"/>
            <a:ext cx="3047700" cy="771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22;p3"/>
          <p:cNvSpPr txBox="1">
            <a:spLocks noGrp="1"/>
          </p:cNvSpPr>
          <p:nvPr>
            <p:ph type="sldNum" idx="12"/>
          </p:nvPr>
        </p:nvSpPr>
        <p:spPr>
          <a:xfrm>
            <a:off x="-125" y="4830281"/>
            <a:ext cx="9144000" cy="313500"/>
          </a:xfrm>
          <a:prstGeom prst="rect">
            <a:avLst/>
          </a:prstGeom>
        </p:spPr>
        <p:txBody>
          <a:bodyPr spcFirstLastPara="1" wrap="square" lIns="91425" tIns="91425" rIns="91425" bIns="91425" anchor="t" anchorCtr="0">
            <a:noAutofit/>
          </a:bodyPr>
          <a:lstStyle>
            <a:lvl1pPr lvl="0" algn="ctr">
              <a:buNone/>
              <a:defRPr/>
            </a:lvl1pPr>
            <a:lvl2pPr lvl="1" algn="ctr">
              <a:buNone/>
              <a:defRPr/>
            </a:lvl2pPr>
            <a:lvl3pPr lvl="2" algn="ctr">
              <a:buNone/>
              <a:defRPr/>
            </a:lvl3pPr>
            <a:lvl4pPr lvl="3" algn="ctr">
              <a:buNone/>
              <a:defRPr/>
            </a:lvl4pPr>
            <a:lvl5pPr lvl="4" algn="ctr">
              <a:buNone/>
              <a:defRPr/>
            </a:lvl5pPr>
            <a:lvl6pPr lvl="5" algn="ctr">
              <a:buNone/>
              <a:defRPr/>
            </a:lvl6pPr>
            <a:lvl7pPr lvl="6" algn="ctr">
              <a:buNone/>
              <a:defRPr/>
            </a:lvl7pPr>
            <a:lvl8pPr lvl="7" algn="ctr">
              <a:buNone/>
              <a:defRPr/>
            </a:lvl8pPr>
            <a:lvl9pPr lvl="8" algn="ctr">
              <a:buNone/>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 1 column" type="tx">
  <p:cSld name="TITLE_AND_BODY">
    <p:spTree>
      <p:nvGrpSpPr>
        <p:cNvPr id="1" name="Shape 31"/>
        <p:cNvGrpSpPr/>
        <p:nvPr/>
      </p:nvGrpSpPr>
      <p:grpSpPr>
        <a:xfrm>
          <a:off x="0" y="0"/>
          <a:ext cx="0" cy="0"/>
          <a:chOff x="0" y="0"/>
          <a:chExt cx="0" cy="0"/>
        </a:xfrm>
      </p:grpSpPr>
      <p:sp>
        <p:nvSpPr>
          <p:cNvPr id="32" name="Google Shape;32;p5"/>
          <p:cNvSpPr txBox="1">
            <a:spLocks noGrp="1"/>
          </p:cNvSpPr>
          <p:nvPr>
            <p:ph type="title"/>
          </p:nvPr>
        </p:nvSpPr>
        <p:spPr>
          <a:xfrm>
            <a:off x="893700" y="358388"/>
            <a:ext cx="6462600" cy="857400"/>
          </a:xfrm>
          <a:prstGeom prst="rect">
            <a:avLst/>
          </a:prstGeom>
        </p:spPr>
        <p:txBody>
          <a:bodyPr spcFirstLastPara="1" wrap="square" lIns="91425" tIns="91425" rIns="91425" bIns="91425" anchor="b" anchorCtr="0">
            <a:no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a:endParaRPr/>
          </a:p>
        </p:txBody>
      </p:sp>
      <p:sp>
        <p:nvSpPr>
          <p:cNvPr id="33" name="Google Shape;33;p5"/>
          <p:cNvSpPr txBox="1">
            <a:spLocks noGrp="1"/>
          </p:cNvSpPr>
          <p:nvPr>
            <p:ph type="body" idx="1"/>
          </p:nvPr>
        </p:nvSpPr>
        <p:spPr>
          <a:xfrm>
            <a:off x="893700" y="1373588"/>
            <a:ext cx="6462600" cy="3552300"/>
          </a:xfrm>
          <a:prstGeom prst="rect">
            <a:avLst/>
          </a:prstGeom>
        </p:spPr>
        <p:txBody>
          <a:bodyPr spcFirstLastPara="1" wrap="square" lIns="91425" tIns="91425" rIns="91425" bIns="91425" anchor="t" anchorCtr="0">
            <a:noAutofit/>
          </a:bodyPr>
          <a:lstStyle>
            <a:lvl1pPr marL="457200" lvl="0" indent="-342900">
              <a:spcBef>
                <a:spcPts val="600"/>
              </a:spcBef>
              <a:spcAft>
                <a:spcPts val="0"/>
              </a:spcAft>
              <a:buClr>
                <a:schemeClr val="accent6"/>
              </a:buClr>
              <a:buSzPts val="1800"/>
              <a:buChar char="▷"/>
              <a:defRPr>
                <a:solidFill>
                  <a:schemeClr val="dk1"/>
                </a:solidFill>
              </a:defRPr>
            </a:lvl1pPr>
            <a:lvl2pPr marL="914400" lvl="1" indent="-381000">
              <a:spcBef>
                <a:spcPts val="0"/>
              </a:spcBef>
              <a:spcAft>
                <a:spcPts val="0"/>
              </a:spcAft>
              <a:buClr>
                <a:schemeClr val="dk1"/>
              </a:buClr>
              <a:buSzPts val="2400"/>
              <a:buChar char="○"/>
              <a:defRPr>
                <a:solidFill>
                  <a:schemeClr val="dk1"/>
                </a:solidFill>
              </a:defRPr>
            </a:lvl2pPr>
            <a:lvl3pPr marL="1371600" lvl="2" indent="-381000">
              <a:spcBef>
                <a:spcPts val="0"/>
              </a:spcBef>
              <a:spcAft>
                <a:spcPts val="0"/>
              </a:spcAft>
              <a:buClr>
                <a:schemeClr val="dk1"/>
              </a:buClr>
              <a:buSzPts val="2400"/>
              <a:buChar char="■"/>
              <a:defRPr>
                <a:solidFill>
                  <a:schemeClr val="dk1"/>
                </a:solidFill>
              </a:defRPr>
            </a:lvl3pPr>
            <a:lvl4pPr marL="1828800" lvl="3" indent="-381000">
              <a:spcBef>
                <a:spcPts val="0"/>
              </a:spcBef>
              <a:spcAft>
                <a:spcPts val="0"/>
              </a:spcAft>
              <a:buClr>
                <a:schemeClr val="dk1"/>
              </a:buClr>
              <a:buSzPts val="2400"/>
              <a:buChar char="●"/>
              <a:defRPr>
                <a:solidFill>
                  <a:schemeClr val="dk1"/>
                </a:solidFill>
              </a:defRPr>
            </a:lvl4pPr>
            <a:lvl5pPr marL="2286000" lvl="4" indent="-381000">
              <a:spcBef>
                <a:spcPts val="0"/>
              </a:spcBef>
              <a:spcAft>
                <a:spcPts val="0"/>
              </a:spcAft>
              <a:buClr>
                <a:schemeClr val="dk1"/>
              </a:buClr>
              <a:buSzPts val="2400"/>
              <a:buChar char="○"/>
              <a:defRPr>
                <a:solidFill>
                  <a:schemeClr val="dk1"/>
                </a:solidFill>
              </a:defRPr>
            </a:lvl5pPr>
            <a:lvl6pPr marL="2743200" lvl="5" indent="-381000">
              <a:spcBef>
                <a:spcPts val="0"/>
              </a:spcBef>
              <a:spcAft>
                <a:spcPts val="0"/>
              </a:spcAft>
              <a:buClr>
                <a:schemeClr val="dk1"/>
              </a:buClr>
              <a:buSzPts val="2400"/>
              <a:buChar char="■"/>
              <a:defRPr>
                <a:solidFill>
                  <a:schemeClr val="dk1"/>
                </a:solidFill>
              </a:defRPr>
            </a:lvl6pPr>
            <a:lvl7pPr marL="3200400" lvl="6" indent="-381000">
              <a:spcBef>
                <a:spcPts val="0"/>
              </a:spcBef>
              <a:spcAft>
                <a:spcPts val="0"/>
              </a:spcAft>
              <a:buClr>
                <a:schemeClr val="dk1"/>
              </a:buClr>
              <a:buSzPts val="2400"/>
              <a:buChar char="●"/>
              <a:defRPr>
                <a:solidFill>
                  <a:schemeClr val="dk1"/>
                </a:solidFill>
              </a:defRPr>
            </a:lvl7pPr>
            <a:lvl8pPr marL="3657600" lvl="7" indent="-381000">
              <a:spcBef>
                <a:spcPts val="0"/>
              </a:spcBef>
              <a:spcAft>
                <a:spcPts val="0"/>
              </a:spcAft>
              <a:buClr>
                <a:schemeClr val="dk1"/>
              </a:buClr>
              <a:buSzPts val="2400"/>
              <a:buChar char="○"/>
              <a:defRPr>
                <a:solidFill>
                  <a:schemeClr val="dk1"/>
                </a:solidFill>
              </a:defRPr>
            </a:lvl8pPr>
            <a:lvl9pPr marL="4114800" lvl="8" indent="-381000">
              <a:spcBef>
                <a:spcPts val="0"/>
              </a:spcBef>
              <a:spcAft>
                <a:spcPts val="0"/>
              </a:spcAft>
              <a:buClr>
                <a:schemeClr val="dk1"/>
              </a:buClr>
              <a:buSzPts val="2400"/>
              <a:buChar char="■"/>
              <a:defRPr>
                <a:solidFill>
                  <a:schemeClr val="dk1"/>
                </a:solidFill>
              </a:defRPr>
            </a:lvl9pPr>
          </a:lstStyle>
          <a:p>
            <a:endParaRPr/>
          </a:p>
        </p:txBody>
      </p:sp>
      <p:sp>
        <p:nvSpPr>
          <p:cNvPr id="34" name="Google Shape;34;p5"/>
          <p:cNvSpPr/>
          <p:nvPr/>
        </p:nvSpPr>
        <p:spPr>
          <a:xfrm>
            <a:off x="7356366" y="5066325"/>
            <a:ext cx="893700" cy="771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35;p5"/>
          <p:cNvSpPr/>
          <p:nvPr/>
        </p:nvSpPr>
        <p:spPr>
          <a:xfrm>
            <a:off x="8250312" y="5066325"/>
            <a:ext cx="893700" cy="771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36;p5"/>
          <p:cNvSpPr/>
          <p:nvPr/>
        </p:nvSpPr>
        <p:spPr>
          <a:xfrm>
            <a:off x="0" y="5066325"/>
            <a:ext cx="893700" cy="771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5"/>
          <p:cNvSpPr/>
          <p:nvPr/>
        </p:nvSpPr>
        <p:spPr>
          <a:xfrm>
            <a:off x="893710" y="5066325"/>
            <a:ext cx="6462600" cy="771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38;p5"/>
          <p:cNvSpPr txBox="1">
            <a:spLocks noGrp="1"/>
          </p:cNvSpPr>
          <p:nvPr>
            <p:ph type="sldNum" idx="12"/>
          </p:nvPr>
        </p:nvSpPr>
        <p:spPr>
          <a:xfrm>
            <a:off x="8480575" y="4696933"/>
            <a:ext cx="548700" cy="3135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 2 columns" type="twoColTx">
  <p:cSld name="TITLE_AND_TWO_COLUMNS">
    <p:spTree>
      <p:nvGrpSpPr>
        <p:cNvPr id="1" name="Shape 39"/>
        <p:cNvGrpSpPr/>
        <p:nvPr/>
      </p:nvGrpSpPr>
      <p:grpSpPr>
        <a:xfrm>
          <a:off x="0" y="0"/>
          <a:ext cx="0" cy="0"/>
          <a:chOff x="0" y="0"/>
          <a:chExt cx="0" cy="0"/>
        </a:xfrm>
      </p:grpSpPr>
      <p:sp>
        <p:nvSpPr>
          <p:cNvPr id="40" name="Google Shape;40;p6"/>
          <p:cNvSpPr/>
          <p:nvPr/>
        </p:nvSpPr>
        <p:spPr>
          <a:xfrm>
            <a:off x="7356366" y="5066325"/>
            <a:ext cx="893700" cy="771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41;p6"/>
          <p:cNvSpPr/>
          <p:nvPr/>
        </p:nvSpPr>
        <p:spPr>
          <a:xfrm>
            <a:off x="8250312" y="5066325"/>
            <a:ext cx="893700" cy="771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42;p6"/>
          <p:cNvSpPr/>
          <p:nvPr/>
        </p:nvSpPr>
        <p:spPr>
          <a:xfrm>
            <a:off x="0" y="5066325"/>
            <a:ext cx="893700" cy="771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43;p6"/>
          <p:cNvSpPr/>
          <p:nvPr/>
        </p:nvSpPr>
        <p:spPr>
          <a:xfrm>
            <a:off x="893710" y="5066325"/>
            <a:ext cx="6462600" cy="771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44;p6"/>
          <p:cNvSpPr txBox="1">
            <a:spLocks noGrp="1"/>
          </p:cNvSpPr>
          <p:nvPr>
            <p:ph type="title"/>
          </p:nvPr>
        </p:nvSpPr>
        <p:spPr>
          <a:xfrm>
            <a:off x="893700" y="358388"/>
            <a:ext cx="6462600" cy="857400"/>
          </a:xfrm>
          <a:prstGeom prst="rect">
            <a:avLst/>
          </a:prstGeom>
        </p:spPr>
        <p:txBody>
          <a:bodyPr spcFirstLastPara="1" wrap="square" lIns="91425" tIns="91425" rIns="91425" bIns="91425" anchor="b" anchorCtr="0">
            <a:no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a:endParaRPr/>
          </a:p>
        </p:txBody>
      </p:sp>
      <p:sp>
        <p:nvSpPr>
          <p:cNvPr id="45" name="Google Shape;45;p6"/>
          <p:cNvSpPr txBox="1">
            <a:spLocks noGrp="1"/>
          </p:cNvSpPr>
          <p:nvPr>
            <p:ph type="body" idx="1"/>
          </p:nvPr>
        </p:nvSpPr>
        <p:spPr>
          <a:xfrm>
            <a:off x="893625" y="1200150"/>
            <a:ext cx="3136800" cy="3725700"/>
          </a:xfrm>
          <a:prstGeom prst="rect">
            <a:avLst/>
          </a:prstGeom>
        </p:spPr>
        <p:txBody>
          <a:bodyPr spcFirstLastPara="1" wrap="square" lIns="91425" tIns="91425" rIns="91425" bIns="91425" anchor="t" anchorCtr="0">
            <a:noAutofit/>
          </a:bodyPr>
          <a:lstStyle>
            <a:lvl1pPr marL="457200" lvl="0" indent="-355600">
              <a:spcBef>
                <a:spcPts val="600"/>
              </a:spcBef>
              <a:spcAft>
                <a:spcPts val="0"/>
              </a:spcAft>
              <a:buSzPts val="2000"/>
              <a:buChar char="▷"/>
              <a:defRPr sz="2000"/>
            </a:lvl1pPr>
            <a:lvl2pPr marL="914400" lvl="1" indent="-355600">
              <a:spcBef>
                <a:spcPts val="0"/>
              </a:spcBef>
              <a:spcAft>
                <a:spcPts val="0"/>
              </a:spcAft>
              <a:buSzPts val="2000"/>
              <a:buChar char="○"/>
              <a:defRPr sz="2000"/>
            </a:lvl2pPr>
            <a:lvl3pPr marL="1371600" lvl="2" indent="-355600">
              <a:spcBef>
                <a:spcPts val="0"/>
              </a:spcBef>
              <a:spcAft>
                <a:spcPts val="0"/>
              </a:spcAft>
              <a:buSzPts val="2000"/>
              <a:buChar char="■"/>
              <a:defRPr sz="2000"/>
            </a:lvl3pPr>
            <a:lvl4pPr marL="1828800" lvl="3" indent="-355600">
              <a:spcBef>
                <a:spcPts val="0"/>
              </a:spcBef>
              <a:spcAft>
                <a:spcPts val="0"/>
              </a:spcAft>
              <a:buSzPts val="2000"/>
              <a:buChar char="●"/>
              <a:defRPr sz="2000"/>
            </a:lvl4pPr>
            <a:lvl5pPr marL="2286000" lvl="4" indent="-355600">
              <a:spcBef>
                <a:spcPts val="0"/>
              </a:spcBef>
              <a:spcAft>
                <a:spcPts val="0"/>
              </a:spcAft>
              <a:buSzPts val="2000"/>
              <a:buChar char="○"/>
              <a:defRPr sz="2000"/>
            </a:lvl5pPr>
            <a:lvl6pPr marL="2743200" lvl="5" indent="-355600">
              <a:spcBef>
                <a:spcPts val="0"/>
              </a:spcBef>
              <a:spcAft>
                <a:spcPts val="0"/>
              </a:spcAft>
              <a:buSzPts val="2000"/>
              <a:buChar char="■"/>
              <a:defRPr sz="2000"/>
            </a:lvl6pPr>
            <a:lvl7pPr marL="3200400" lvl="6" indent="-355600">
              <a:spcBef>
                <a:spcPts val="0"/>
              </a:spcBef>
              <a:spcAft>
                <a:spcPts val="0"/>
              </a:spcAft>
              <a:buSzPts val="2000"/>
              <a:buChar char="●"/>
              <a:defRPr sz="2000"/>
            </a:lvl7pPr>
            <a:lvl8pPr marL="3657600" lvl="7" indent="-355600">
              <a:spcBef>
                <a:spcPts val="0"/>
              </a:spcBef>
              <a:spcAft>
                <a:spcPts val="0"/>
              </a:spcAft>
              <a:buSzPts val="2000"/>
              <a:buChar char="○"/>
              <a:defRPr sz="2000"/>
            </a:lvl8pPr>
            <a:lvl9pPr marL="4114800" lvl="8" indent="-355600">
              <a:spcBef>
                <a:spcPts val="0"/>
              </a:spcBef>
              <a:spcAft>
                <a:spcPts val="0"/>
              </a:spcAft>
              <a:buSzPts val="2000"/>
              <a:buChar char="■"/>
              <a:defRPr sz="2000"/>
            </a:lvl9pPr>
          </a:lstStyle>
          <a:p>
            <a:endParaRPr/>
          </a:p>
        </p:txBody>
      </p:sp>
      <p:sp>
        <p:nvSpPr>
          <p:cNvPr id="46" name="Google Shape;46;p6"/>
          <p:cNvSpPr txBox="1">
            <a:spLocks noGrp="1"/>
          </p:cNvSpPr>
          <p:nvPr>
            <p:ph type="body" idx="2"/>
          </p:nvPr>
        </p:nvSpPr>
        <p:spPr>
          <a:xfrm>
            <a:off x="4219456" y="1200150"/>
            <a:ext cx="3136800" cy="3725700"/>
          </a:xfrm>
          <a:prstGeom prst="rect">
            <a:avLst/>
          </a:prstGeom>
        </p:spPr>
        <p:txBody>
          <a:bodyPr spcFirstLastPara="1" wrap="square" lIns="91425" tIns="91425" rIns="91425" bIns="91425" anchor="t" anchorCtr="0">
            <a:noAutofit/>
          </a:bodyPr>
          <a:lstStyle>
            <a:lvl1pPr marL="457200" lvl="0" indent="-355600">
              <a:spcBef>
                <a:spcPts val="600"/>
              </a:spcBef>
              <a:spcAft>
                <a:spcPts val="0"/>
              </a:spcAft>
              <a:buSzPts val="2000"/>
              <a:buChar char="▷"/>
              <a:defRPr sz="2000"/>
            </a:lvl1pPr>
            <a:lvl2pPr marL="914400" lvl="1" indent="-355600">
              <a:spcBef>
                <a:spcPts val="0"/>
              </a:spcBef>
              <a:spcAft>
                <a:spcPts val="0"/>
              </a:spcAft>
              <a:buSzPts val="2000"/>
              <a:buChar char="○"/>
              <a:defRPr sz="2000"/>
            </a:lvl2pPr>
            <a:lvl3pPr marL="1371600" lvl="2" indent="-355600">
              <a:spcBef>
                <a:spcPts val="0"/>
              </a:spcBef>
              <a:spcAft>
                <a:spcPts val="0"/>
              </a:spcAft>
              <a:buSzPts val="2000"/>
              <a:buChar char="■"/>
              <a:defRPr sz="2000"/>
            </a:lvl3pPr>
            <a:lvl4pPr marL="1828800" lvl="3" indent="-355600">
              <a:spcBef>
                <a:spcPts val="0"/>
              </a:spcBef>
              <a:spcAft>
                <a:spcPts val="0"/>
              </a:spcAft>
              <a:buSzPts val="2000"/>
              <a:buChar char="●"/>
              <a:defRPr sz="2000"/>
            </a:lvl4pPr>
            <a:lvl5pPr marL="2286000" lvl="4" indent="-355600">
              <a:spcBef>
                <a:spcPts val="0"/>
              </a:spcBef>
              <a:spcAft>
                <a:spcPts val="0"/>
              </a:spcAft>
              <a:buSzPts val="2000"/>
              <a:buChar char="○"/>
              <a:defRPr sz="2000"/>
            </a:lvl5pPr>
            <a:lvl6pPr marL="2743200" lvl="5" indent="-355600">
              <a:spcBef>
                <a:spcPts val="0"/>
              </a:spcBef>
              <a:spcAft>
                <a:spcPts val="0"/>
              </a:spcAft>
              <a:buSzPts val="2000"/>
              <a:buChar char="■"/>
              <a:defRPr sz="2000"/>
            </a:lvl6pPr>
            <a:lvl7pPr marL="3200400" lvl="6" indent="-355600">
              <a:spcBef>
                <a:spcPts val="0"/>
              </a:spcBef>
              <a:spcAft>
                <a:spcPts val="0"/>
              </a:spcAft>
              <a:buSzPts val="2000"/>
              <a:buChar char="●"/>
              <a:defRPr sz="2000"/>
            </a:lvl7pPr>
            <a:lvl8pPr marL="3657600" lvl="7" indent="-355600">
              <a:spcBef>
                <a:spcPts val="0"/>
              </a:spcBef>
              <a:spcAft>
                <a:spcPts val="0"/>
              </a:spcAft>
              <a:buSzPts val="2000"/>
              <a:buChar char="○"/>
              <a:defRPr sz="2000"/>
            </a:lvl8pPr>
            <a:lvl9pPr marL="4114800" lvl="8" indent="-355600">
              <a:spcBef>
                <a:spcPts val="0"/>
              </a:spcBef>
              <a:spcAft>
                <a:spcPts val="0"/>
              </a:spcAft>
              <a:buSzPts val="2000"/>
              <a:buChar char="■"/>
              <a:defRPr sz="2000"/>
            </a:lvl9pPr>
          </a:lstStyle>
          <a:p>
            <a:endParaRPr/>
          </a:p>
        </p:txBody>
      </p:sp>
      <p:sp>
        <p:nvSpPr>
          <p:cNvPr id="47" name="Google Shape;47;p6"/>
          <p:cNvSpPr txBox="1">
            <a:spLocks noGrp="1"/>
          </p:cNvSpPr>
          <p:nvPr>
            <p:ph type="sldNum" idx="12"/>
          </p:nvPr>
        </p:nvSpPr>
        <p:spPr>
          <a:xfrm>
            <a:off x="8480575" y="4696933"/>
            <a:ext cx="548700" cy="3135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 3 columns">
  <p:cSld name="TITLE_AND_TWO_COLUMNS_1">
    <p:spTree>
      <p:nvGrpSpPr>
        <p:cNvPr id="1" name="Shape 48"/>
        <p:cNvGrpSpPr/>
        <p:nvPr/>
      </p:nvGrpSpPr>
      <p:grpSpPr>
        <a:xfrm>
          <a:off x="0" y="0"/>
          <a:ext cx="0" cy="0"/>
          <a:chOff x="0" y="0"/>
          <a:chExt cx="0" cy="0"/>
        </a:xfrm>
      </p:grpSpPr>
      <p:sp>
        <p:nvSpPr>
          <p:cNvPr id="49" name="Google Shape;49;p7"/>
          <p:cNvSpPr/>
          <p:nvPr/>
        </p:nvSpPr>
        <p:spPr>
          <a:xfrm>
            <a:off x="7356366" y="5066325"/>
            <a:ext cx="893700" cy="771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50;p7"/>
          <p:cNvSpPr/>
          <p:nvPr/>
        </p:nvSpPr>
        <p:spPr>
          <a:xfrm>
            <a:off x="8250312" y="5066325"/>
            <a:ext cx="893700" cy="771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51;p7"/>
          <p:cNvSpPr/>
          <p:nvPr/>
        </p:nvSpPr>
        <p:spPr>
          <a:xfrm>
            <a:off x="0" y="5066325"/>
            <a:ext cx="893700" cy="771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52;p7"/>
          <p:cNvSpPr/>
          <p:nvPr/>
        </p:nvSpPr>
        <p:spPr>
          <a:xfrm>
            <a:off x="893710" y="5066325"/>
            <a:ext cx="6462600" cy="771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 name="Google Shape;53;p7"/>
          <p:cNvSpPr txBox="1">
            <a:spLocks noGrp="1"/>
          </p:cNvSpPr>
          <p:nvPr>
            <p:ph type="title"/>
          </p:nvPr>
        </p:nvSpPr>
        <p:spPr>
          <a:xfrm>
            <a:off x="893700" y="358388"/>
            <a:ext cx="6462600" cy="857400"/>
          </a:xfrm>
          <a:prstGeom prst="rect">
            <a:avLst/>
          </a:prstGeom>
        </p:spPr>
        <p:txBody>
          <a:bodyPr spcFirstLastPara="1" wrap="square" lIns="91425" tIns="91425" rIns="91425" bIns="91425" anchor="b" anchorCtr="0">
            <a:noAutofit/>
          </a:bodyPr>
          <a:lstStyle>
            <a:lvl1pPr lvl="0" rtl="0">
              <a:spcBef>
                <a:spcPts val="0"/>
              </a:spcBef>
              <a:spcAft>
                <a:spcPts val="0"/>
              </a:spcAft>
              <a:buSzPts val="3200"/>
              <a:buNone/>
              <a:defRPr/>
            </a:lvl1pPr>
            <a:lvl2pPr lvl="1" rtl="0">
              <a:spcBef>
                <a:spcPts val="0"/>
              </a:spcBef>
              <a:spcAft>
                <a:spcPts val="0"/>
              </a:spcAft>
              <a:buSzPts val="3200"/>
              <a:buNone/>
              <a:defRPr/>
            </a:lvl2pPr>
            <a:lvl3pPr lvl="2" rtl="0">
              <a:spcBef>
                <a:spcPts val="0"/>
              </a:spcBef>
              <a:spcAft>
                <a:spcPts val="0"/>
              </a:spcAft>
              <a:buSzPts val="3200"/>
              <a:buNone/>
              <a:defRPr/>
            </a:lvl3pPr>
            <a:lvl4pPr lvl="3" rtl="0">
              <a:spcBef>
                <a:spcPts val="0"/>
              </a:spcBef>
              <a:spcAft>
                <a:spcPts val="0"/>
              </a:spcAft>
              <a:buSzPts val="3200"/>
              <a:buNone/>
              <a:defRPr/>
            </a:lvl4pPr>
            <a:lvl5pPr lvl="4" rtl="0">
              <a:spcBef>
                <a:spcPts val="0"/>
              </a:spcBef>
              <a:spcAft>
                <a:spcPts val="0"/>
              </a:spcAft>
              <a:buSzPts val="3200"/>
              <a:buNone/>
              <a:defRPr/>
            </a:lvl5pPr>
            <a:lvl6pPr lvl="5" rtl="0">
              <a:spcBef>
                <a:spcPts val="0"/>
              </a:spcBef>
              <a:spcAft>
                <a:spcPts val="0"/>
              </a:spcAft>
              <a:buSzPts val="3200"/>
              <a:buNone/>
              <a:defRPr/>
            </a:lvl6pPr>
            <a:lvl7pPr lvl="6" rtl="0">
              <a:spcBef>
                <a:spcPts val="0"/>
              </a:spcBef>
              <a:spcAft>
                <a:spcPts val="0"/>
              </a:spcAft>
              <a:buSzPts val="3200"/>
              <a:buNone/>
              <a:defRPr/>
            </a:lvl7pPr>
            <a:lvl8pPr lvl="7" rtl="0">
              <a:spcBef>
                <a:spcPts val="0"/>
              </a:spcBef>
              <a:spcAft>
                <a:spcPts val="0"/>
              </a:spcAft>
              <a:buSzPts val="3200"/>
              <a:buNone/>
              <a:defRPr/>
            </a:lvl8pPr>
            <a:lvl9pPr lvl="8" rtl="0">
              <a:spcBef>
                <a:spcPts val="0"/>
              </a:spcBef>
              <a:spcAft>
                <a:spcPts val="0"/>
              </a:spcAft>
              <a:buSzPts val="3200"/>
              <a:buNone/>
              <a:defRPr/>
            </a:lvl9pPr>
          </a:lstStyle>
          <a:p>
            <a:endParaRPr/>
          </a:p>
        </p:txBody>
      </p:sp>
      <p:sp>
        <p:nvSpPr>
          <p:cNvPr id="54" name="Google Shape;54;p7"/>
          <p:cNvSpPr txBox="1">
            <a:spLocks noGrp="1"/>
          </p:cNvSpPr>
          <p:nvPr>
            <p:ph type="body" idx="1"/>
          </p:nvPr>
        </p:nvSpPr>
        <p:spPr>
          <a:xfrm>
            <a:off x="893700" y="1200150"/>
            <a:ext cx="2371200" cy="3725700"/>
          </a:xfrm>
          <a:prstGeom prst="rect">
            <a:avLst/>
          </a:prstGeom>
        </p:spPr>
        <p:txBody>
          <a:bodyPr spcFirstLastPara="1" wrap="square" lIns="91425" tIns="91425" rIns="91425" bIns="91425" anchor="t" anchorCtr="0">
            <a:noAutofit/>
          </a:bodyPr>
          <a:lstStyle>
            <a:lvl1pPr marL="457200" lvl="0" indent="-317500" rtl="0">
              <a:spcBef>
                <a:spcPts val="600"/>
              </a:spcBef>
              <a:spcAft>
                <a:spcPts val="0"/>
              </a:spcAft>
              <a:buSzPts val="1400"/>
              <a:buChar char="▷"/>
              <a:defRPr sz="1400"/>
            </a:lvl1pPr>
            <a:lvl2pPr marL="914400" lvl="1" indent="-317500" rtl="0">
              <a:spcBef>
                <a:spcPts val="0"/>
              </a:spcBef>
              <a:spcAft>
                <a:spcPts val="0"/>
              </a:spcAft>
              <a:buSzPts val="1400"/>
              <a:buChar char="○"/>
              <a:defRPr sz="1400"/>
            </a:lvl2pPr>
            <a:lvl3pPr marL="1371600" lvl="2" indent="-317500" rtl="0">
              <a:spcBef>
                <a:spcPts val="0"/>
              </a:spcBef>
              <a:spcAft>
                <a:spcPts val="0"/>
              </a:spcAft>
              <a:buSzPts val="1400"/>
              <a:buChar char="■"/>
              <a:defRPr sz="1400"/>
            </a:lvl3pPr>
            <a:lvl4pPr marL="1828800" lvl="3" indent="-317500" rtl="0">
              <a:spcBef>
                <a:spcPts val="0"/>
              </a:spcBef>
              <a:spcAft>
                <a:spcPts val="0"/>
              </a:spcAft>
              <a:buSzPts val="1400"/>
              <a:buChar char="●"/>
              <a:defRPr sz="1400"/>
            </a:lvl4pPr>
            <a:lvl5pPr marL="2286000" lvl="4" indent="-317500" rtl="0">
              <a:spcBef>
                <a:spcPts val="0"/>
              </a:spcBef>
              <a:spcAft>
                <a:spcPts val="0"/>
              </a:spcAft>
              <a:buSzPts val="1400"/>
              <a:buChar char="○"/>
              <a:defRPr sz="1400"/>
            </a:lvl5pPr>
            <a:lvl6pPr marL="2743200" lvl="5" indent="-317500" rtl="0">
              <a:spcBef>
                <a:spcPts val="0"/>
              </a:spcBef>
              <a:spcAft>
                <a:spcPts val="0"/>
              </a:spcAft>
              <a:buSzPts val="1400"/>
              <a:buChar char="■"/>
              <a:defRPr sz="1400"/>
            </a:lvl6pPr>
            <a:lvl7pPr marL="3200400" lvl="6" indent="-317500" rtl="0">
              <a:spcBef>
                <a:spcPts val="0"/>
              </a:spcBef>
              <a:spcAft>
                <a:spcPts val="0"/>
              </a:spcAft>
              <a:buSzPts val="1400"/>
              <a:buChar char="●"/>
              <a:defRPr sz="1400"/>
            </a:lvl7pPr>
            <a:lvl8pPr marL="3657600" lvl="7" indent="-317500" rtl="0">
              <a:spcBef>
                <a:spcPts val="0"/>
              </a:spcBef>
              <a:spcAft>
                <a:spcPts val="0"/>
              </a:spcAft>
              <a:buSzPts val="1400"/>
              <a:buChar char="○"/>
              <a:defRPr sz="1400"/>
            </a:lvl8pPr>
            <a:lvl9pPr marL="4114800" lvl="8" indent="-317500" rtl="0">
              <a:spcBef>
                <a:spcPts val="0"/>
              </a:spcBef>
              <a:spcAft>
                <a:spcPts val="0"/>
              </a:spcAft>
              <a:buSzPts val="1400"/>
              <a:buChar char="■"/>
              <a:defRPr sz="1400"/>
            </a:lvl9pPr>
          </a:lstStyle>
          <a:p>
            <a:endParaRPr/>
          </a:p>
        </p:txBody>
      </p:sp>
      <p:sp>
        <p:nvSpPr>
          <p:cNvPr id="55" name="Google Shape;55;p7"/>
          <p:cNvSpPr txBox="1">
            <a:spLocks noGrp="1"/>
          </p:cNvSpPr>
          <p:nvPr>
            <p:ph type="body" idx="2"/>
          </p:nvPr>
        </p:nvSpPr>
        <p:spPr>
          <a:xfrm>
            <a:off x="3386404" y="1200150"/>
            <a:ext cx="2371200" cy="3725700"/>
          </a:xfrm>
          <a:prstGeom prst="rect">
            <a:avLst/>
          </a:prstGeom>
        </p:spPr>
        <p:txBody>
          <a:bodyPr spcFirstLastPara="1" wrap="square" lIns="91425" tIns="91425" rIns="91425" bIns="91425" anchor="t" anchorCtr="0">
            <a:noAutofit/>
          </a:bodyPr>
          <a:lstStyle>
            <a:lvl1pPr marL="457200" lvl="0" indent="-317500" rtl="0">
              <a:spcBef>
                <a:spcPts val="600"/>
              </a:spcBef>
              <a:spcAft>
                <a:spcPts val="0"/>
              </a:spcAft>
              <a:buSzPts val="1400"/>
              <a:buChar char="▷"/>
              <a:defRPr sz="1400"/>
            </a:lvl1pPr>
            <a:lvl2pPr marL="914400" lvl="1" indent="-317500" rtl="0">
              <a:spcBef>
                <a:spcPts val="0"/>
              </a:spcBef>
              <a:spcAft>
                <a:spcPts val="0"/>
              </a:spcAft>
              <a:buSzPts val="1400"/>
              <a:buChar char="○"/>
              <a:defRPr sz="1400"/>
            </a:lvl2pPr>
            <a:lvl3pPr marL="1371600" lvl="2" indent="-317500" rtl="0">
              <a:spcBef>
                <a:spcPts val="0"/>
              </a:spcBef>
              <a:spcAft>
                <a:spcPts val="0"/>
              </a:spcAft>
              <a:buSzPts val="1400"/>
              <a:buChar char="■"/>
              <a:defRPr sz="1400"/>
            </a:lvl3pPr>
            <a:lvl4pPr marL="1828800" lvl="3" indent="-317500" rtl="0">
              <a:spcBef>
                <a:spcPts val="0"/>
              </a:spcBef>
              <a:spcAft>
                <a:spcPts val="0"/>
              </a:spcAft>
              <a:buSzPts val="1400"/>
              <a:buChar char="●"/>
              <a:defRPr sz="1400"/>
            </a:lvl4pPr>
            <a:lvl5pPr marL="2286000" lvl="4" indent="-317500" rtl="0">
              <a:spcBef>
                <a:spcPts val="0"/>
              </a:spcBef>
              <a:spcAft>
                <a:spcPts val="0"/>
              </a:spcAft>
              <a:buSzPts val="1400"/>
              <a:buChar char="○"/>
              <a:defRPr sz="1400"/>
            </a:lvl5pPr>
            <a:lvl6pPr marL="2743200" lvl="5" indent="-317500" rtl="0">
              <a:spcBef>
                <a:spcPts val="0"/>
              </a:spcBef>
              <a:spcAft>
                <a:spcPts val="0"/>
              </a:spcAft>
              <a:buSzPts val="1400"/>
              <a:buChar char="■"/>
              <a:defRPr sz="1400"/>
            </a:lvl6pPr>
            <a:lvl7pPr marL="3200400" lvl="6" indent="-317500" rtl="0">
              <a:spcBef>
                <a:spcPts val="0"/>
              </a:spcBef>
              <a:spcAft>
                <a:spcPts val="0"/>
              </a:spcAft>
              <a:buSzPts val="1400"/>
              <a:buChar char="●"/>
              <a:defRPr sz="1400"/>
            </a:lvl7pPr>
            <a:lvl8pPr marL="3657600" lvl="7" indent="-317500" rtl="0">
              <a:spcBef>
                <a:spcPts val="0"/>
              </a:spcBef>
              <a:spcAft>
                <a:spcPts val="0"/>
              </a:spcAft>
              <a:buSzPts val="1400"/>
              <a:buChar char="○"/>
              <a:defRPr sz="1400"/>
            </a:lvl8pPr>
            <a:lvl9pPr marL="4114800" lvl="8" indent="-317500" rtl="0">
              <a:spcBef>
                <a:spcPts val="0"/>
              </a:spcBef>
              <a:spcAft>
                <a:spcPts val="0"/>
              </a:spcAft>
              <a:buSzPts val="1400"/>
              <a:buChar char="■"/>
              <a:defRPr sz="1400"/>
            </a:lvl9pPr>
          </a:lstStyle>
          <a:p>
            <a:endParaRPr/>
          </a:p>
        </p:txBody>
      </p:sp>
      <p:sp>
        <p:nvSpPr>
          <p:cNvPr id="56" name="Google Shape;56;p7"/>
          <p:cNvSpPr txBox="1">
            <a:spLocks noGrp="1"/>
          </p:cNvSpPr>
          <p:nvPr>
            <p:ph type="body" idx="3"/>
          </p:nvPr>
        </p:nvSpPr>
        <p:spPr>
          <a:xfrm>
            <a:off x="5879107" y="1200150"/>
            <a:ext cx="2371200" cy="3725700"/>
          </a:xfrm>
          <a:prstGeom prst="rect">
            <a:avLst/>
          </a:prstGeom>
        </p:spPr>
        <p:txBody>
          <a:bodyPr spcFirstLastPara="1" wrap="square" lIns="91425" tIns="91425" rIns="91425" bIns="91425" anchor="t" anchorCtr="0">
            <a:noAutofit/>
          </a:bodyPr>
          <a:lstStyle>
            <a:lvl1pPr marL="457200" lvl="0" indent="-317500" rtl="0">
              <a:spcBef>
                <a:spcPts val="600"/>
              </a:spcBef>
              <a:spcAft>
                <a:spcPts val="0"/>
              </a:spcAft>
              <a:buSzPts val="1400"/>
              <a:buChar char="▷"/>
              <a:defRPr sz="1400"/>
            </a:lvl1pPr>
            <a:lvl2pPr marL="914400" lvl="1" indent="-317500" rtl="0">
              <a:spcBef>
                <a:spcPts val="0"/>
              </a:spcBef>
              <a:spcAft>
                <a:spcPts val="0"/>
              </a:spcAft>
              <a:buSzPts val="1400"/>
              <a:buChar char="○"/>
              <a:defRPr sz="1400"/>
            </a:lvl2pPr>
            <a:lvl3pPr marL="1371600" lvl="2" indent="-317500" rtl="0">
              <a:spcBef>
                <a:spcPts val="0"/>
              </a:spcBef>
              <a:spcAft>
                <a:spcPts val="0"/>
              </a:spcAft>
              <a:buSzPts val="1400"/>
              <a:buChar char="■"/>
              <a:defRPr sz="1400"/>
            </a:lvl3pPr>
            <a:lvl4pPr marL="1828800" lvl="3" indent="-317500" rtl="0">
              <a:spcBef>
                <a:spcPts val="0"/>
              </a:spcBef>
              <a:spcAft>
                <a:spcPts val="0"/>
              </a:spcAft>
              <a:buSzPts val="1400"/>
              <a:buChar char="●"/>
              <a:defRPr sz="1400"/>
            </a:lvl4pPr>
            <a:lvl5pPr marL="2286000" lvl="4" indent="-317500" rtl="0">
              <a:spcBef>
                <a:spcPts val="0"/>
              </a:spcBef>
              <a:spcAft>
                <a:spcPts val="0"/>
              </a:spcAft>
              <a:buSzPts val="1400"/>
              <a:buChar char="○"/>
              <a:defRPr sz="1400"/>
            </a:lvl5pPr>
            <a:lvl6pPr marL="2743200" lvl="5" indent="-317500" rtl="0">
              <a:spcBef>
                <a:spcPts val="0"/>
              </a:spcBef>
              <a:spcAft>
                <a:spcPts val="0"/>
              </a:spcAft>
              <a:buSzPts val="1400"/>
              <a:buChar char="■"/>
              <a:defRPr sz="1400"/>
            </a:lvl6pPr>
            <a:lvl7pPr marL="3200400" lvl="6" indent="-317500" rtl="0">
              <a:spcBef>
                <a:spcPts val="0"/>
              </a:spcBef>
              <a:spcAft>
                <a:spcPts val="0"/>
              </a:spcAft>
              <a:buSzPts val="1400"/>
              <a:buChar char="●"/>
              <a:defRPr sz="1400"/>
            </a:lvl7pPr>
            <a:lvl8pPr marL="3657600" lvl="7" indent="-317500" rtl="0">
              <a:spcBef>
                <a:spcPts val="0"/>
              </a:spcBef>
              <a:spcAft>
                <a:spcPts val="0"/>
              </a:spcAft>
              <a:buSzPts val="1400"/>
              <a:buChar char="○"/>
              <a:defRPr sz="1400"/>
            </a:lvl8pPr>
            <a:lvl9pPr marL="4114800" lvl="8" indent="-317500" rtl="0">
              <a:spcBef>
                <a:spcPts val="0"/>
              </a:spcBef>
              <a:spcAft>
                <a:spcPts val="0"/>
              </a:spcAft>
              <a:buSzPts val="1400"/>
              <a:buChar char="■"/>
              <a:defRPr sz="1400"/>
            </a:lvl9pPr>
          </a:lstStyle>
          <a:p>
            <a:endParaRPr/>
          </a:p>
        </p:txBody>
      </p:sp>
      <p:sp>
        <p:nvSpPr>
          <p:cNvPr id="57" name="Google Shape;57;p7"/>
          <p:cNvSpPr txBox="1">
            <a:spLocks noGrp="1"/>
          </p:cNvSpPr>
          <p:nvPr>
            <p:ph type="sldNum" idx="12"/>
          </p:nvPr>
        </p:nvSpPr>
        <p:spPr>
          <a:xfrm>
            <a:off x="8480575" y="4696933"/>
            <a:ext cx="548700" cy="3135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8"/>
        <p:cNvGrpSpPr/>
        <p:nvPr/>
      </p:nvGrpSpPr>
      <p:grpSpPr>
        <a:xfrm>
          <a:off x="0" y="0"/>
          <a:ext cx="0" cy="0"/>
          <a:chOff x="0" y="0"/>
          <a:chExt cx="0" cy="0"/>
        </a:xfrm>
      </p:grpSpPr>
      <p:sp>
        <p:nvSpPr>
          <p:cNvPr id="59" name="Google Shape;59;p8"/>
          <p:cNvSpPr/>
          <p:nvPr/>
        </p:nvSpPr>
        <p:spPr>
          <a:xfrm>
            <a:off x="7356366" y="5066325"/>
            <a:ext cx="893700" cy="771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 name="Google Shape;60;p8"/>
          <p:cNvSpPr/>
          <p:nvPr/>
        </p:nvSpPr>
        <p:spPr>
          <a:xfrm>
            <a:off x="8250312" y="5066325"/>
            <a:ext cx="893700" cy="771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 name="Google Shape;61;p8"/>
          <p:cNvSpPr/>
          <p:nvPr/>
        </p:nvSpPr>
        <p:spPr>
          <a:xfrm>
            <a:off x="0" y="5066325"/>
            <a:ext cx="893700" cy="771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 name="Google Shape;62;p8"/>
          <p:cNvSpPr/>
          <p:nvPr/>
        </p:nvSpPr>
        <p:spPr>
          <a:xfrm>
            <a:off x="893710" y="5066325"/>
            <a:ext cx="6462600" cy="771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 name="Google Shape;63;p8"/>
          <p:cNvSpPr txBox="1">
            <a:spLocks noGrp="1"/>
          </p:cNvSpPr>
          <p:nvPr>
            <p:ph type="title"/>
          </p:nvPr>
        </p:nvSpPr>
        <p:spPr>
          <a:xfrm>
            <a:off x="893700" y="358388"/>
            <a:ext cx="6462600" cy="857400"/>
          </a:xfrm>
          <a:prstGeom prst="rect">
            <a:avLst/>
          </a:prstGeom>
        </p:spPr>
        <p:txBody>
          <a:bodyPr spcFirstLastPara="1" wrap="square" lIns="91425" tIns="91425" rIns="91425" bIns="91425" anchor="b" anchorCtr="0">
            <a:no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a:endParaRPr/>
          </a:p>
        </p:txBody>
      </p:sp>
      <p:sp>
        <p:nvSpPr>
          <p:cNvPr id="64" name="Google Shape;64;p8"/>
          <p:cNvSpPr txBox="1">
            <a:spLocks noGrp="1"/>
          </p:cNvSpPr>
          <p:nvPr>
            <p:ph type="sldNum" idx="12"/>
          </p:nvPr>
        </p:nvSpPr>
        <p:spPr>
          <a:xfrm>
            <a:off x="8480575" y="4696933"/>
            <a:ext cx="548700" cy="3135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72"/>
        <p:cNvGrpSpPr/>
        <p:nvPr/>
      </p:nvGrpSpPr>
      <p:grpSpPr>
        <a:xfrm>
          <a:off x="0" y="0"/>
          <a:ext cx="0" cy="0"/>
          <a:chOff x="0" y="0"/>
          <a:chExt cx="0" cy="0"/>
        </a:xfrm>
      </p:grpSpPr>
      <p:sp>
        <p:nvSpPr>
          <p:cNvPr id="73" name="Google Shape;73;p10"/>
          <p:cNvSpPr/>
          <p:nvPr/>
        </p:nvSpPr>
        <p:spPr>
          <a:xfrm>
            <a:off x="7356366" y="5066325"/>
            <a:ext cx="893700" cy="771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 name="Google Shape;74;p10"/>
          <p:cNvSpPr/>
          <p:nvPr/>
        </p:nvSpPr>
        <p:spPr>
          <a:xfrm>
            <a:off x="8250312" y="5066325"/>
            <a:ext cx="893700" cy="771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 name="Google Shape;75;p10"/>
          <p:cNvSpPr/>
          <p:nvPr/>
        </p:nvSpPr>
        <p:spPr>
          <a:xfrm>
            <a:off x="0" y="5066325"/>
            <a:ext cx="893700" cy="771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 name="Google Shape;76;p10"/>
          <p:cNvSpPr/>
          <p:nvPr/>
        </p:nvSpPr>
        <p:spPr>
          <a:xfrm>
            <a:off x="893710" y="5066325"/>
            <a:ext cx="6462600" cy="771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 name="Google Shape;77;p10"/>
          <p:cNvSpPr txBox="1">
            <a:spLocks noGrp="1"/>
          </p:cNvSpPr>
          <p:nvPr>
            <p:ph type="sldNum" idx="12"/>
          </p:nvPr>
        </p:nvSpPr>
        <p:spPr>
          <a:xfrm>
            <a:off x="8480575" y="4696933"/>
            <a:ext cx="548700" cy="3135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Blank color background">
  <p:cSld name="BLANK_1">
    <p:bg>
      <p:bgPr>
        <a:solidFill>
          <a:schemeClr val="accent1"/>
        </a:solidFill>
        <a:effectLst/>
      </p:bgPr>
    </p:bg>
    <p:spTree>
      <p:nvGrpSpPr>
        <p:cNvPr id="1" name="Shape 78"/>
        <p:cNvGrpSpPr/>
        <p:nvPr/>
      </p:nvGrpSpPr>
      <p:grpSpPr>
        <a:xfrm>
          <a:off x="0" y="0"/>
          <a:ext cx="0" cy="0"/>
          <a:chOff x="0" y="0"/>
          <a:chExt cx="0" cy="0"/>
        </a:xfrm>
      </p:grpSpPr>
      <p:sp>
        <p:nvSpPr>
          <p:cNvPr id="79" name="Google Shape;79;p11"/>
          <p:cNvSpPr/>
          <p:nvPr/>
        </p:nvSpPr>
        <p:spPr>
          <a:xfrm>
            <a:off x="7356366" y="5066325"/>
            <a:ext cx="893700" cy="771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 name="Google Shape;80;p11"/>
          <p:cNvSpPr/>
          <p:nvPr/>
        </p:nvSpPr>
        <p:spPr>
          <a:xfrm>
            <a:off x="8250312" y="5066325"/>
            <a:ext cx="893700" cy="771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 name="Google Shape;81;p11"/>
          <p:cNvSpPr/>
          <p:nvPr/>
        </p:nvSpPr>
        <p:spPr>
          <a:xfrm>
            <a:off x="0" y="5066325"/>
            <a:ext cx="893700" cy="771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 name="Google Shape;82;p11"/>
          <p:cNvSpPr/>
          <p:nvPr/>
        </p:nvSpPr>
        <p:spPr>
          <a:xfrm>
            <a:off x="893710" y="5066325"/>
            <a:ext cx="6462600" cy="771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 name="Google Shape;83;p11"/>
          <p:cNvSpPr txBox="1">
            <a:spLocks noGrp="1"/>
          </p:cNvSpPr>
          <p:nvPr>
            <p:ph type="sldNum" idx="12"/>
          </p:nvPr>
        </p:nvSpPr>
        <p:spPr>
          <a:xfrm>
            <a:off x="8480575" y="4696933"/>
            <a:ext cx="548700" cy="313500"/>
          </a:xfrm>
          <a:prstGeom prst="rect">
            <a:avLst/>
          </a:prstGeom>
        </p:spPr>
        <p:txBody>
          <a:bodyPr spcFirstLastPara="1" wrap="square" lIns="91425" tIns="91425" rIns="91425" bIns="91425" anchor="t" anchorCtr="0">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893700" y="358388"/>
            <a:ext cx="6462600" cy="857400"/>
          </a:xfrm>
          <a:prstGeom prst="rect">
            <a:avLst/>
          </a:prstGeom>
          <a:noFill/>
          <a:ln>
            <a:noFill/>
          </a:ln>
        </p:spPr>
        <p:txBody>
          <a:bodyPr spcFirstLastPara="1" wrap="square" lIns="91425" tIns="91425" rIns="91425" bIns="91425" anchor="b" anchorCtr="0">
            <a:noAutofit/>
          </a:bodyPr>
          <a:lstStyle>
            <a:lvl1pPr lvl="0">
              <a:spcBef>
                <a:spcPts val="0"/>
              </a:spcBef>
              <a:spcAft>
                <a:spcPts val="0"/>
              </a:spcAft>
              <a:buClr>
                <a:schemeClr val="accent6"/>
              </a:buClr>
              <a:buSzPts val="3200"/>
              <a:buFont typeface="Raleway"/>
              <a:buNone/>
              <a:defRPr sz="3200">
                <a:solidFill>
                  <a:schemeClr val="accent6"/>
                </a:solidFill>
                <a:latin typeface="Raleway"/>
                <a:ea typeface="Raleway"/>
                <a:cs typeface="Raleway"/>
                <a:sym typeface="Raleway"/>
              </a:defRPr>
            </a:lvl1pPr>
            <a:lvl2pPr lvl="1">
              <a:spcBef>
                <a:spcPts val="0"/>
              </a:spcBef>
              <a:spcAft>
                <a:spcPts val="0"/>
              </a:spcAft>
              <a:buClr>
                <a:schemeClr val="accent6"/>
              </a:buClr>
              <a:buSzPts val="3200"/>
              <a:buFont typeface="Raleway"/>
              <a:buNone/>
              <a:defRPr sz="3200">
                <a:solidFill>
                  <a:schemeClr val="accent6"/>
                </a:solidFill>
                <a:latin typeface="Raleway"/>
                <a:ea typeface="Raleway"/>
                <a:cs typeface="Raleway"/>
                <a:sym typeface="Raleway"/>
              </a:defRPr>
            </a:lvl2pPr>
            <a:lvl3pPr lvl="2">
              <a:spcBef>
                <a:spcPts val="0"/>
              </a:spcBef>
              <a:spcAft>
                <a:spcPts val="0"/>
              </a:spcAft>
              <a:buClr>
                <a:schemeClr val="accent6"/>
              </a:buClr>
              <a:buSzPts val="3200"/>
              <a:buFont typeface="Raleway"/>
              <a:buNone/>
              <a:defRPr sz="3200">
                <a:solidFill>
                  <a:schemeClr val="accent6"/>
                </a:solidFill>
                <a:latin typeface="Raleway"/>
                <a:ea typeface="Raleway"/>
                <a:cs typeface="Raleway"/>
                <a:sym typeface="Raleway"/>
              </a:defRPr>
            </a:lvl3pPr>
            <a:lvl4pPr lvl="3">
              <a:spcBef>
                <a:spcPts val="0"/>
              </a:spcBef>
              <a:spcAft>
                <a:spcPts val="0"/>
              </a:spcAft>
              <a:buClr>
                <a:schemeClr val="accent6"/>
              </a:buClr>
              <a:buSzPts val="3200"/>
              <a:buFont typeface="Raleway"/>
              <a:buNone/>
              <a:defRPr sz="3200">
                <a:solidFill>
                  <a:schemeClr val="accent6"/>
                </a:solidFill>
                <a:latin typeface="Raleway"/>
                <a:ea typeface="Raleway"/>
                <a:cs typeface="Raleway"/>
                <a:sym typeface="Raleway"/>
              </a:defRPr>
            </a:lvl4pPr>
            <a:lvl5pPr lvl="4">
              <a:spcBef>
                <a:spcPts val="0"/>
              </a:spcBef>
              <a:spcAft>
                <a:spcPts val="0"/>
              </a:spcAft>
              <a:buClr>
                <a:schemeClr val="accent6"/>
              </a:buClr>
              <a:buSzPts val="3200"/>
              <a:buFont typeface="Raleway"/>
              <a:buNone/>
              <a:defRPr sz="3200">
                <a:solidFill>
                  <a:schemeClr val="accent6"/>
                </a:solidFill>
                <a:latin typeface="Raleway"/>
                <a:ea typeface="Raleway"/>
                <a:cs typeface="Raleway"/>
                <a:sym typeface="Raleway"/>
              </a:defRPr>
            </a:lvl5pPr>
            <a:lvl6pPr lvl="5">
              <a:spcBef>
                <a:spcPts val="0"/>
              </a:spcBef>
              <a:spcAft>
                <a:spcPts val="0"/>
              </a:spcAft>
              <a:buClr>
                <a:schemeClr val="accent6"/>
              </a:buClr>
              <a:buSzPts val="3200"/>
              <a:buFont typeface="Raleway"/>
              <a:buNone/>
              <a:defRPr sz="3200">
                <a:solidFill>
                  <a:schemeClr val="accent6"/>
                </a:solidFill>
                <a:latin typeface="Raleway"/>
                <a:ea typeface="Raleway"/>
                <a:cs typeface="Raleway"/>
                <a:sym typeface="Raleway"/>
              </a:defRPr>
            </a:lvl6pPr>
            <a:lvl7pPr lvl="6">
              <a:spcBef>
                <a:spcPts val="0"/>
              </a:spcBef>
              <a:spcAft>
                <a:spcPts val="0"/>
              </a:spcAft>
              <a:buClr>
                <a:schemeClr val="accent6"/>
              </a:buClr>
              <a:buSzPts val="3200"/>
              <a:buFont typeface="Raleway"/>
              <a:buNone/>
              <a:defRPr sz="3200">
                <a:solidFill>
                  <a:schemeClr val="accent6"/>
                </a:solidFill>
                <a:latin typeface="Raleway"/>
                <a:ea typeface="Raleway"/>
                <a:cs typeface="Raleway"/>
                <a:sym typeface="Raleway"/>
              </a:defRPr>
            </a:lvl7pPr>
            <a:lvl8pPr lvl="7">
              <a:spcBef>
                <a:spcPts val="0"/>
              </a:spcBef>
              <a:spcAft>
                <a:spcPts val="0"/>
              </a:spcAft>
              <a:buClr>
                <a:schemeClr val="accent6"/>
              </a:buClr>
              <a:buSzPts val="3200"/>
              <a:buFont typeface="Raleway"/>
              <a:buNone/>
              <a:defRPr sz="3200">
                <a:solidFill>
                  <a:schemeClr val="accent6"/>
                </a:solidFill>
                <a:latin typeface="Raleway"/>
                <a:ea typeface="Raleway"/>
                <a:cs typeface="Raleway"/>
                <a:sym typeface="Raleway"/>
              </a:defRPr>
            </a:lvl8pPr>
            <a:lvl9pPr lvl="8">
              <a:spcBef>
                <a:spcPts val="0"/>
              </a:spcBef>
              <a:spcAft>
                <a:spcPts val="0"/>
              </a:spcAft>
              <a:buClr>
                <a:schemeClr val="accent6"/>
              </a:buClr>
              <a:buSzPts val="3200"/>
              <a:buFont typeface="Raleway"/>
              <a:buNone/>
              <a:defRPr sz="3200">
                <a:solidFill>
                  <a:schemeClr val="accent6"/>
                </a:solidFill>
                <a:latin typeface="Raleway"/>
                <a:ea typeface="Raleway"/>
                <a:cs typeface="Raleway"/>
                <a:sym typeface="Raleway"/>
              </a:defRPr>
            </a:lvl9pPr>
          </a:lstStyle>
          <a:p>
            <a:endParaRPr/>
          </a:p>
        </p:txBody>
      </p:sp>
      <p:sp>
        <p:nvSpPr>
          <p:cNvPr id="7" name="Google Shape;7;p1"/>
          <p:cNvSpPr txBox="1">
            <a:spLocks noGrp="1"/>
          </p:cNvSpPr>
          <p:nvPr>
            <p:ph type="body" idx="1"/>
          </p:nvPr>
        </p:nvSpPr>
        <p:spPr>
          <a:xfrm>
            <a:off x="893700" y="1373588"/>
            <a:ext cx="6462600" cy="3552300"/>
          </a:xfrm>
          <a:prstGeom prst="rect">
            <a:avLst/>
          </a:prstGeom>
          <a:noFill/>
          <a:ln>
            <a:noFill/>
          </a:ln>
        </p:spPr>
        <p:txBody>
          <a:bodyPr spcFirstLastPara="1" wrap="square" lIns="91425" tIns="91425" rIns="91425" bIns="91425" anchor="t" anchorCtr="0">
            <a:noAutofit/>
          </a:bodyPr>
          <a:lstStyle>
            <a:lvl1pPr marL="457200" lvl="0" indent="-381000">
              <a:spcBef>
                <a:spcPts val="600"/>
              </a:spcBef>
              <a:spcAft>
                <a:spcPts val="0"/>
              </a:spcAft>
              <a:buClr>
                <a:schemeClr val="accent6"/>
              </a:buClr>
              <a:buSzPts val="2400"/>
              <a:buFont typeface="Lato"/>
              <a:buChar char="▷"/>
              <a:defRPr sz="2400">
                <a:solidFill>
                  <a:schemeClr val="dk1"/>
                </a:solidFill>
                <a:latin typeface="Lato"/>
                <a:ea typeface="Lato"/>
                <a:cs typeface="Lato"/>
                <a:sym typeface="Lato"/>
              </a:defRPr>
            </a:lvl1pPr>
            <a:lvl2pPr marL="914400" lvl="1" indent="-381000">
              <a:spcBef>
                <a:spcPts val="0"/>
              </a:spcBef>
              <a:spcAft>
                <a:spcPts val="0"/>
              </a:spcAft>
              <a:buClr>
                <a:schemeClr val="dk1"/>
              </a:buClr>
              <a:buSzPts val="2400"/>
              <a:buFont typeface="Lato"/>
              <a:buChar char="○"/>
              <a:defRPr sz="2400">
                <a:solidFill>
                  <a:schemeClr val="dk1"/>
                </a:solidFill>
                <a:latin typeface="Lato"/>
                <a:ea typeface="Lato"/>
                <a:cs typeface="Lato"/>
                <a:sym typeface="Lato"/>
              </a:defRPr>
            </a:lvl2pPr>
            <a:lvl3pPr marL="1371600" lvl="2" indent="-381000">
              <a:spcBef>
                <a:spcPts val="0"/>
              </a:spcBef>
              <a:spcAft>
                <a:spcPts val="0"/>
              </a:spcAft>
              <a:buClr>
                <a:schemeClr val="dk1"/>
              </a:buClr>
              <a:buSzPts val="2400"/>
              <a:buFont typeface="Lato"/>
              <a:buChar char="■"/>
              <a:defRPr sz="2400">
                <a:solidFill>
                  <a:schemeClr val="dk1"/>
                </a:solidFill>
                <a:latin typeface="Lato"/>
                <a:ea typeface="Lato"/>
                <a:cs typeface="Lato"/>
                <a:sym typeface="Lato"/>
              </a:defRPr>
            </a:lvl3pPr>
            <a:lvl4pPr marL="1828800" lvl="3" indent="-381000">
              <a:spcBef>
                <a:spcPts val="0"/>
              </a:spcBef>
              <a:spcAft>
                <a:spcPts val="0"/>
              </a:spcAft>
              <a:buClr>
                <a:schemeClr val="dk1"/>
              </a:buClr>
              <a:buSzPts val="2400"/>
              <a:buFont typeface="Lato"/>
              <a:buChar char="●"/>
              <a:defRPr sz="2400">
                <a:solidFill>
                  <a:schemeClr val="dk1"/>
                </a:solidFill>
                <a:latin typeface="Lato"/>
                <a:ea typeface="Lato"/>
                <a:cs typeface="Lato"/>
                <a:sym typeface="Lato"/>
              </a:defRPr>
            </a:lvl4pPr>
            <a:lvl5pPr marL="2286000" lvl="4" indent="-381000">
              <a:spcBef>
                <a:spcPts val="0"/>
              </a:spcBef>
              <a:spcAft>
                <a:spcPts val="0"/>
              </a:spcAft>
              <a:buClr>
                <a:schemeClr val="dk1"/>
              </a:buClr>
              <a:buSzPts val="2400"/>
              <a:buFont typeface="Lato"/>
              <a:buChar char="○"/>
              <a:defRPr sz="2400">
                <a:solidFill>
                  <a:schemeClr val="dk1"/>
                </a:solidFill>
                <a:latin typeface="Lato"/>
                <a:ea typeface="Lato"/>
                <a:cs typeface="Lato"/>
                <a:sym typeface="Lato"/>
              </a:defRPr>
            </a:lvl5pPr>
            <a:lvl6pPr marL="2743200" lvl="5" indent="-381000">
              <a:spcBef>
                <a:spcPts val="0"/>
              </a:spcBef>
              <a:spcAft>
                <a:spcPts val="0"/>
              </a:spcAft>
              <a:buClr>
                <a:schemeClr val="dk1"/>
              </a:buClr>
              <a:buSzPts val="2400"/>
              <a:buFont typeface="Lato"/>
              <a:buChar char="■"/>
              <a:defRPr sz="2400">
                <a:solidFill>
                  <a:schemeClr val="dk1"/>
                </a:solidFill>
                <a:latin typeface="Lato"/>
                <a:ea typeface="Lato"/>
                <a:cs typeface="Lato"/>
                <a:sym typeface="Lato"/>
              </a:defRPr>
            </a:lvl6pPr>
            <a:lvl7pPr marL="3200400" lvl="6" indent="-381000">
              <a:spcBef>
                <a:spcPts val="0"/>
              </a:spcBef>
              <a:spcAft>
                <a:spcPts val="0"/>
              </a:spcAft>
              <a:buClr>
                <a:schemeClr val="dk1"/>
              </a:buClr>
              <a:buSzPts val="2400"/>
              <a:buFont typeface="Lato"/>
              <a:buChar char="●"/>
              <a:defRPr sz="2400">
                <a:solidFill>
                  <a:schemeClr val="dk1"/>
                </a:solidFill>
                <a:latin typeface="Lato"/>
                <a:ea typeface="Lato"/>
                <a:cs typeface="Lato"/>
                <a:sym typeface="Lato"/>
              </a:defRPr>
            </a:lvl7pPr>
            <a:lvl8pPr marL="3657600" lvl="7" indent="-381000">
              <a:spcBef>
                <a:spcPts val="0"/>
              </a:spcBef>
              <a:spcAft>
                <a:spcPts val="0"/>
              </a:spcAft>
              <a:buClr>
                <a:schemeClr val="dk1"/>
              </a:buClr>
              <a:buSzPts val="2400"/>
              <a:buFont typeface="Lato"/>
              <a:buChar char="○"/>
              <a:defRPr sz="2400">
                <a:solidFill>
                  <a:schemeClr val="dk1"/>
                </a:solidFill>
                <a:latin typeface="Lato"/>
                <a:ea typeface="Lato"/>
                <a:cs typeface="Lato"/>
                <a:sym typeface="Lato"/>
              </a:defRPr>
            </a:lvl8pPr>
            <a:lvl9pPr marL="4114800" lvl="8" indent="-381000">
              <a:spcBef>
                <a:spcPts val="0"/>
              </a:spcBef>
              <a:spcAft>
                <a:spcPts val="0"/>
              </a:spcAft>
              <a:buClr>
                <a:schemeClr val="dk1"/>
              </a:buClr>
              <a:buSzPts val="2400"/>
              <a:buFont typeface="Lato"/>
              <a:buChar char="■"/>
              <a:defRPr sz="2400">
                <a:solidFill>
                  <a:schemeClr val="dk1"/>
                </a:solidFill>
                <a:latin typeface="Lato"/>
                <a:ea typeface="Lato"/>
                <a:cs typeface="Lato"/>
                <a:sym typeface="Lato"/>
              </a:defRPr>
            </a:lvl9pPr>
          </a:lstStyle>
          <a:p>
            <a:endParaRPr/>
          </a:p>
        </p:txBody>
      </p:sp>
      <p:sp>
        <p:nvSpPr>
          <p:cNvPr id="8" name="Google Shape;8;p1"/>
          <p:cNvSpPr txBox="1">
            <a:spLocks noGrp="1"/>
          </p:cNvSpPr>
          <p:nvPr>
            <p:ph type="sldNum" idx="12"/>
          </p:nvPr>
        </p:nvSpPr>
        <p:spPr>
          <a:xfrm>
            <a:off x="8480575" y="4696933"/>
            <a:ext cx="548700" cy="313500"/>
          </a:xfrm>
          <a:prstGeom prst="rect">
            <a:avLst/>
          </a:prstGeom>
          <a:noFill/>
          <a:ln>
            <a:noFill/>
          </a:ln>
        </p:spPr>
        <p:txBody>
          <a:bodyPr spcFirstLastPara="1" wrap="square" lIns="91425" tIns="91425" rIns="91425" bIns="91425" anchor="t" anchorCtr="0">
            <a:noAutofit/>
          </a:bodyPr>
          <a:lstStyle>
            <a:lvl1pPr lvl="0" algn="r">
              <a:buNone/>
              <a:defRPr sz="1300">
                <a:solidFill>
                  <a:schemeClr val="accent6"/>
                </a:solidFill>
                <a:latin typeface="Lato"/>
                <a:ea typeface="Lato"/>
                <a:cs typeface="Lato"/>
                <a:sym typeface="Lato"/>
              </a:defRPr>
            </a:lvl1pPr>
            <a:lvl2pPr lvl="1" algn="r">
              <a:buNone/>
              <a:defRPr sz="1300">
                <a:solidFill>
                  <a:schemeClr val="accent6"/>
                </a:solidFill>
                <a:latin typeface="Lato"/>
                <a:ea typeface="Lato"/>
                <a:cs typeface="Lato"/>
                <a:sym typeface="Lato"/>
              </a:defRPr>
            </a:lvl2pPr>
            <a:lvl3pPr lvl="2" algn="r">
              <a:buNone/>
              <a:defRPr sz="1300">
                <a:solidFill>
                  <a:schemeClr val="accent6"/>
                </a:solidFill>
                <a:latin typeface="Lato"/>
                <a:ea typeface="Lato"/>
                <a:cs typeface="Lato"/>
                <a:sym typeface="Lato"/>
              </a:defRPr>
            </a:lvl3pPr>
            <a:lvl4pPr lvl="3" algn="r">
              <a:buNone/>
              <a:defRPr sz="1300">
                <a:solidFill>
                  <a:schemeClr val="accent6"/>
                </a:solidFill>
                <a:latin typeface="Lato"/>
                <a:ea typeface="Lato"/>
                <a:cs typeface="Lato"/>
                <a:sym typeface="Lato"/>
              </a:defRPr>
            </a:lvl4pPr>
            <a:lvl5pPr lvl="4" algn="r">
              <a:buNone/>
              <a:defRPr sz="1300">
                <a:solidFill>
                  <a:schemeClr val="accent6"/>
                </a:solidFill>
                <a:latin typeface="Lato"/>
                <a:ea typeface="Lato"/>
                <a:cs typeface="Lato"/>
                <a:sym typeface="Lato"/>
              </a:defRPr>
            </a:lvl5pPr>
            <a:lvl6pPr lvl="5" algn="r">
              <a:buNone/>
              <a:defRPr sz="1300">
                <a:solidFill>
                  <a:schemeClr val="accent6"/>
                </a:solidFill>
                <a:latin typeface="Lato"/>
                <a:ea typeface="Lato"/>
                <a:cs typeface="Lato"/>
                <a:sym typeface="Lato"/>
              </a:defRPr>
            </a:lvl6pPr>
            <a:lvl7pPr lvl="6" algn="r">
              <a:buNone/>
              <a:defRPr sz="1300">
                <a:solidFill>
                  <a:schemeClr val="accent6"/>
                </a:solidFill>
                <a:latin typeface="Lato"/>
                <a:ea typeface="Lato"/>
                <a:cs typeface="Lato"/>
                <a:sym typeface="Lato"/>
              </a:defRPr>
            </a:lvl7pPr>
            <a:lvl8pPr lvl="7" algn="r">
              <a:buNone/>
              <a:defRPr sz="1300">
                <a:solidFill>
                  <a:schemeClr val="accent6"/>
                </a:solidFill>
                <a:latin typeface="Lato"/>
                <a:ea typeface="Lato"/>
                <a:cs typeface="Lato"/>
                <a:sym typeface="Lato"/>
              </a:defRPr>
            </a:lvl8pPr>
            <a:lvl9pPr lvl="8" algn="r">
              <a:buNone/>
              <a:defRPr sz="1300">
                <a:solidFill>
                  <a:schemeClr val="accent6"/>
                </a:solidFill>
                <a:latin typeface="Lato"/>
                <a:ea typeface="Lato"/>
                <a:cs typeface="Lato"/>
                <a:sym typeface="Lato"/>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1" r:id="rId3"/>
    <p:sldLayoutId id="2147483652" r:id="rId4"/>
    <p:sldLayoutId id="2147483653" r:id="rId5"/>
    <p:sldLayoutId id="2147483654" r:id="rId6"/>
    <p:sldLayoutId id="2147483656" r:id="rId7"/>
    <p:sldLayoutId id="2147483657" r:id="rId8"/>
  </p:sldLayoutIdLst>
  <p:transition>
    <p:fade thruBlk="1"/>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58C1B2-EFEF-0311-AFB5-9CFBD6F7A65E}"/>
              </a:ext>
            </a:extLst>
          </p:cNvPr>
          <p:cNvSpPr>
            <a:spLocks noGrp="1"/>
          </p:cNvSpPr>
          <p:nvPr>
            <p:ph type="ctrTitle"/>
          </p:nvPr>
        </p:nvSpPr>
        <p:spPr>
          <a:xfrm>
            <a:off x="685800" y="241069"/>
            <a:ext cx="7772400" cy="2094807"/>
          </a:xfrm>
        </p:spPr>
        <p:txBody>
          <a:bodyPr/>
          <a:lstStyle/>
          <a:p>
            <a:br>
              <a:rPr lang="en-GB" sz="1800" b="0" i="0" u="none" strike="noStrike" baseline="0" dirty="0">
                <a:solidFill>
                  <a:srgbClr val="000000"/>
                </a:solidFill>
                <a:latin typeface="Arial" panose="020B0604020202020204" pitchFamily="34" charset="0"/>
              </a:rPr>
            </a:br>
            <a:r>
              <a:rPr lang="en-GB" sz="1800" b="0" i="0" u="none" strike="noStrike" baseline="0" dirty="0">
                <a:solidFill>
                  <a:srgbClr val="000000"/>
                </a:solidFill>
                <a:latin typeface="Arial" panose="020B0604020202020204" pitchFamily="34" charset="0"/>
              </a:rPr>
              <a:t> </a:t>
            </a:r>
            <a:r>
              <a:rPr lang="en-GB" sz="3200" b="1" i="0" u="none" strike="noStrike" baseline="0" dirty="0">
                <a:solidFill>
                  <a:schemeClr val="bg1"/>
                </a:solidFill>
                <a:latin typeface="Arial" panose="020B0604020202020204" pitchFamily="34" charset="0"/>
              </a:rPr>
              <a:t>International Business Communications </a:t>
            </a:r>
            <a:r>
              <a:rPr lang="en-GB" sz="3200" b="0" i="0" u="none" strike="noStrike" baseline="0" dirty="0">
                <a:solidFill>
                  <a:schemeClr val="bg1"/>
                </a:solidFill>
                <a:latin typeface="Arial" panose="020B0604020202020204" pitchFamily="34" charset="0"/>
              </a:rPr>
              <a:t>	</a:t>
            </a:r>
            <a:br>
              <a:rPr lang="en-GB" sz="1800" b="0" i="0" u="none" strike="noStrike" baseline="0" dirty="0">
                <a:solidFill>
                  <a:srgbClr val="000000"/>
                </a:solidFill>
                <a:latin typeface="Arial" panose="020B0604020202020204" pitchFamily="34" charset="0"/>
              </a:rPr>
            </a:br>
            <a:endParaRPr lang="en-GB" dirty="0"/>
          </a:p>
        </p:txBody>
      </p:sp>
      <p:sp>
        <p:nvSpPr>
          <p:cNvPr id="3" name="Subtitle 2">
            <a:extLst>
              <a:ext uri="{FF2B5EF4-FFF2-40B4-BE49-F238E27FC236}">
                <a16:creationId xmlns:a16="http://schemas.microsoft.com/office/drawing/2014/main" id="{EE913F46-C10C-7A0B-FC11-7F5BF501B7A5}"/>
              </a:ext>
            </a:extLst>
          </p:cNvPr>
          <p:cNvSpPr>
            <a:spLocks noGrp="1"/>
          </p:cNvSpPr>
          <p:nvPr>
            <p:ph type="subTitle" idx="1"/>
          </p:nvPr>
        </p:nvSpPr>
        <p:spPr>
          <a:xfrm>
            <a:off x="685800" y="2053244"/>
            <a:ext cx="7772400" cy="1946609"/>
          </a:xfrm>
        </p:spPr>
        <p:txBody>
          <a:bodyPr/>
          <a:lstStyle/>
          <a:p>
            <a:pPr algn="l"/>
            <a:r>
              <a:rPr lang="en-GB" sz="1800" b="1" i="0" u="none" strike="noStrike" baseline="0" dirty="0">
                <a:solidFill>
                  <a:schemeClr val="bg1"/>
                </a:solidFill>
                <a:latin typeface="Arial" panose="020B0604020202020204" pitchFamily="34" charset="0"/>
              </a:rPr>
              <a:t>Module code: </a:t>
            </a:r>
            <a:r>
              <a:rPr lang="en-GB" sz="1800" b="0" i="0" u="none" strike="noStrike" baseline="0" dirty="0">
                <a:solidFill>
                  <a:schemeClr val="bg1"/>
                </a:solidFill>
                <a:latin typeface="Arial" panose="020B0604020202020204" pitchFamily="34" charset="0"/>
              </a:rPr>
              <a:t>	 </a:t>
            </a:r>
            <a:r>
              <a:rPr lang="en-GB" sz="1800" b="1" i="0" u="none" strike="noStrike" baseline="0" dirty="0">
                <a:solidFill>
                  <a:schemeClr val="bg1"/>
                </a:solidFill>
                <a:latin typeface="Arial" panose="020B0604020202020204" pitchFamily="34" charset="0"/>
              </a:rPr>
              <a:t>LCBB6001 </a:t>
            </a:r>
            <a:r>
              <a:rPr lang="en-GB" sz="1800" b="0" i="0" u="none" strike="noStrike" baseline="0" dirty="0">
                <a:solidFill>
                  <a:schemeClr val="bg1"/>
                </a:solidFill>
                <a:latin typeface="Arial" panose="020B0604020202020204" pitchFamily="34" charset="0"/>
              </a:rPr>
              <a:t>	</a:t>
            </a:r>
          </a:p>
          <a:p>
            <a:pPr algn="l"/>
            <a:endParaRPr lang="en-GB" sz="1800" b="0" i="0" u="none" strike="noStrike" baseline="0" dirty="0">
              <a:solidFill>
                <a:schemeClr val="bg1"/>
              </a:solidFill>
              <a:latin typeface="Arial" panose="020B0604020202020204" pitchFamily="34" charset="0"/>
            </a:endParaRPr>
          </a:p>
          <a:p>
            <a:pPr algn="l"/>
            <a:r>
              <a:rPr lang="en-GB" sz="1800" b="1" i="0" u="none" strike="noStrike" baseline="0" dirty="0">
                <a:solidFill>
                  <a:schemeClr val="bg1"/>
                </a:solidFill>
                <a:latin typeface="Arial" panose="020B0604020202020204" pitchFamily="34" charset="0"/>
              </a:rPr>
              <a:t>Lecturer : Dr Laila Maazouz </a:t>
            </a:r>
          </a:p>
          <a:p>
            <a:pPr algn="l"/>
            <a:endParaRPr lang="en-GB" sz="2400" b="1" i="0" u="none" strike="noStrike" baseline="0" dirty="0">
              <a:solidFill>
                <a:schemeClr val="bg1"/>
              </a:solidFill>
              <a:latin typeface="Arial" panose="020B0604020202020204" pitchFamily="34" charset="0"/>
            </a:endParaRPr>
          </a:p>
          <a:p>
            <a:pPr algn="l"/>
            <a:r>
              <a:rPr lang="en-GB" sz="1800" b="1" i="0" u="none" strike="noStrike" baseline="0" dirty="0">
                <a:solidFill>
                  <a:schemeClr val="bg1"/>
                </a:solidFill>
                <a:latin typeface="Arial" panose="020B0604020202020204" pitchFamily="34" charset="0"/>
              </a:rPr>
              <a:t>Student : Elena-Mihaela Bucur 2133670</a:t>
            </a:r>
            <a:endParaRPr lang="en-GB" sz="1800" dirty="0"/>
          </a:p>
        </p:txBody>
      </p:sp>
      <p:sp>
        <p:nvSpPr>
          <p:cNvPr id="4" name="Slide Number Placeholder 3">
            <a:extLst>
              <a:ext uri="{FF2B5EF4-FFF2-40B4-BE49-F238E27FC236}">
                <a16:creationId xmlns:a16="http://schemas.microsoft.com/office/drawing/2014/main" id="{57F1C796-09A2-9857-3635-22E51847545C}"/>
              </a:ext>
            </a:extLst>
          </p:cNvPr>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1</a:t>
            </a:fld>
            <a:endParaRPr lang="en"/>
          </a:p>
        </p:txBody>
      </p:sp>
    </p:spTree>
    <p:extLst>
      <p:ext uri="{BB962C8B-B14F-4D97-AF65-F5344CB8AC3E}">
        <p14:creationId xmlns:p14="http://schemas.microsoft.com/office/powerpoint/2010/main" val="38937924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87"/>
        <p:cNvGrpSpPr/>
        <p:nvPr/>
      </p:nvGrpSpPr>
      <p:grpSpPr>
        <a:xfrm>
          <a:off x="0" y="0"/>
          <a:ext cx="0" cy="0"/>
          <a:chOff x="0" y="0"/>
          <a:chExt cx="0" cy="0"/>
        </a:xfrm>
      </p:grpSpPr>
      <p:sp>
        <p:nvSpPr>
          <p:cNvPr id="88" name="Google Shape;88;p12"/>
          <p:cNvSpPr txBox="1">
            <a:spLocks noGrp="1"/>
          </p:cNvSpPr>
          <p:nvPr>
            <p:ph type="ctrTitle"/>
          </p:nvPr>
        </p:nvSpPr>
        <p:spPr>
          <a:xfrm>
            <a:off x="300387" y="965675"/>
            <a:ext cx="8543225" cy="1159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t>Cultural Differences Between the UK and Germany</a:t>
            </a:r>
            <a:endParaRPr dirty="0"/>
          </a:p>
        </p:txBody>
      </p:sp>
      <p:pic>
        <p:nvPicPr>
          <p:cNvPr id="1030" name="Picture 6" descr="Re-imagining mining to improve people's lives | Anglo American">
            <a:extLst>
              <a:ext uri="{FF2B5EF4-FFF2-40B4-BE49-F238E27FC236}">
                <a16:creationId xmlns:a16="http://schemas.microsoft.com/office/drawing/2014/main" id="{E581C3CA-4D89-4CCD-91A8-56ECD9A5C83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5313" y="3168175"/>
            <a:ext cx="4524375" cy="10096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663787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1"/>
        <p:cNvGrpSpPr/>
        <p:nvPr/>
      </p:nvGrpSpPr>
      <p:grpSpPr>
        <a:xfrm>
          <a:off x="0" y="0"/>
          <a:ext cx="0" cy="0"/>
          <a:chOff x="0" y="0"/>
          <a:chExt cx="0" cy="0"/>
        </a:xfrm>
      </p:grpSpPr>
      <p:sp>
        <p:nvSpPr>
          <p:cNvPr id="103" name="Google Shape;103;p14"/>
          <p:cNvSpPr txBox="1">
            <a:spLocks noGrp="1"/>
          </p:cNvSpPr>
          <p:nvPr>
            <p:ph type="subTitle" idx="4294967295"/>
          </p:nvPr>
        </p:nvSpPr>
        <p:spPr>
          <a:xfrm>
            <a:off x="877925" y="1011263"/>
            <a:ext cx="5561100" cy="784800"/>
          </a:xfrm>
          <a:prstGeom prst="rect">
            <a:avLst/>
          </a:prstGeom>
        </p:spPr>
        <p:txBody>
          <a:bodyPr spcFirstLastPara="1" wrap="square" lIns="91425" tIns="91425" rIns="91425" bIns="91425" anchor="t" anchorCtr="0">
            <a:noAutofit/>
          </a:bodyPr>
          <a:lstStyle/>
          <a:p>
            <a:pPr marL="0" lvl="0" indent="0" algn="l" rtl="0">
              <a:spcBef>
                <a:spcPts val="600"/>
              </a:spcBef>
              <a:spcAft>
                <a:spcPts val="0"/>
              </a:spcAft>
              <a:buNone/>
            </a:pPr>
            <a:r>
              <a:rPr lang="en" sz="4800" b="1" dirty="0">
                <a:solidFill>
                  <a:schemeClr val="accent1"/>
                </a:solidFill>
              </a:rPr>
              <a:t>Anglo American</a:t>
            </a:r>
            <a:endParaRPr sz="4800" b="1" dirty="0">
              <a:solidFill>
                <a:schemeClr val="accent1"/>
              </a:solidFill>
            </a:endParaRPr>
          </a:p>
        </p:txBody>
      </p:sp>
      <p:sp>
        <p:nvSpPr>
          <p:cNvPr id="104" name="Google Shape;104;p14"/>
          <p:cNvSpPr txBox="1">
            <a:spLocks noGrp="1"/>
          </p:cNvSpPr>
          <p:nvPr>
            <p:ph type="body" idx="4294967295"/>
          </p:nvPr>
        </p:nvSpPr>
        <p:spPr>
          <a:xfrm>
            <a:off x="877925" y="2016056"/>
            <a:ext cx="5561100" cy="1995600"/>
          </a:xfrm>
          <a:prstGeom prst="rect">
            <a:avLst/>
          </a:prstGeom>
        </p:spPr>
        <p:txBody>
          <a:bodyPr spcFirstLastPara="1" wrap="square" lIns="91425" tIns="91425" rIns="91425" bIns="91425" anchor="t" anchorCtr="0">
            <a:noAutofit/>
          </a:bodyPr>
          <a:lstStyle/>
          <a:p>
            <a:pPr marL="0" lvl="0" indent="0" algn="l" rtl="0">
              <a:spcBef>
                <a:spcPts val="600"/>
              </a:spcBef>
              <a:spcAft>
                <a:spcPts val="0"/>
              </a:spcAft>
              <a:buNone/>
            </a:pPr>
            <a:r>
              <a:rPr lang="en-GB" sz="2000" dirty="0"/>
              <a:t>A British Multinational Corporation has been selected for the presentation which has business in a number of countries. Among the several continents in which Anglo American has sizable worldwide activities are Oceania, Africa, Asia, and South America. </a:t>
            </a:r>
            <a:br>
              <a:rPr lang="en-GB" sz="2000" dirty="0"/>
            </a:br>
            <a:br>
              <a:rPr lang="en-GB" sz="2000" dirty="0"/>
            </a:br>
            <a:endParaRPr sz="2000" dirty="0"/>
          </a:p>
        </p:txBody>
      </p:sp>
      <p:pic>
        <p:nvPicPr>
          <p:cNvPr id="105" name="Google Shape;105;p14"/>
          <p:cNvPicPr preferRelativeResize="0"/>
          <p:nvPr/>
        </p:nvPicPr>
        <p:blipFill rotWithShape="1">
          <a:blip r:embed="rId3"/>
          <a:srcRect l="37832" r="37832"/>
          <a:stretch/>
        </p:blipFill>
        <p:spPr>
          <a:xfrm>
            <a:off x="7354175" y="0"/>
            <a:ext cx="1789826" cy="5065249"/>
          </a:xfrm>
          <a:prstGeom prst="rect">
            <a:avLst/>
          </a:prstGeom>
          <a:noFill/>
          <a:ln>
            <a:noFill/>
          </a:ln>
        </p:spPr>
      </p:pic>
      <p:sp>
        <p:nvSpPr>
          <p:cNvPr id="106" name="Google Shape;106;p14"/>
          <p:cNvSpPr txBox="1">
            <a:spLocks noGrp="1"/>
          </p:cNvSpPr>
          <p:nvPr>
            <p:ph type="sldNum" idx="12"/>
          </p:nvPr>
        </p:nvSpPr>
        <p:spPr>
          <a:xfrm>
            <a:off x="8480575" y="4696933"/>
            <a:ext cx="548700" cy="313500"/>
          </a:xfrm>
          <a:prstGeom prst="rect">
            <a:avLst/>
          </a:prstGeom>
        </p:spPr>
        <p:txBody>
          <a:bodyPr spcFirstLastPara="1" wrap="square" lIns="91425" tIns="91425" rIns="91425" bIns="91425" anchor="t" anchorCtr="0">
            <a:noAutofit/>
          </a:bodyPr>
          <a:lstStyle/>
          <a:p>
            <a:pPr marL="0" lvl="0" indent="0" algn="r" rtl="0">
              <a:spcBef>
                <a:spcPts val="0"/>
              </a:spcBef>
              <a:spcAft>
                <a:spcPts val="0"/>
              </a:spcAft>
              <a:buNone/>
            </a:pPr>
            <a:fld id="{00000000-1234-1234-1234-123412341234}" type="slidenum">
              <a:rPr lang="en"/>
              <a:t>3</a:t>
            </a:fld>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10"/>
        <p:cNvGrpSpPr/>
        <p:nvPr/>
      </p:nvGrpSpPr>
      <p:grpSpPr>
        <a:xfrm>
          <a:off x="0" y="0"/>
          <a:ext cx="0" cy="0"/>
          <a:chOff x="0" y="0"/>
          <a:chExt cx="0" cy="0"/>
        </a:xfrm>
      </p:grpSpPr>
      <p:sp>
        <p:nvSpPr>
          <p:cNvPr id="111" name="Google Shape;111;p15"/>
          <p:cNvSpPr txBox="1">
            <a:spLocks noGrp="1"/>
          </p:cNvSpPr>
          <p:nvPr>
            <p:ph type="ctrTitle"/>
          </p:nvPr>
        </p:nvSpPr>
        <p:spPr>
          <a:xfrm>
            <a:off x="609600" y="1170592"/>
            <a:ext cx="7772400" cy="11598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endParaRPr sz="7200" dirty="0">
              <a:solidFill>
                <a:schemeClr val="accent2"/>
              </a:solidFill>
            </a:endParaRPr>
          </a:p>
          <a:p>
            <a:pPr marL="0" lvl="0" indent="0" algn="ctr" rtl="0">
              <a:spcBef>
                <a:spcPts val="0"/>
              </a:spcBef>
              <a:spcAft>
                <a:spcPts val="0"/>
              </a:spcAft>
              <a:buNone/>
            </a:pPr>
            <a:r>
              <a:rPr lang="en" dirty="0"/>
              <a:t>Organisational Overview</a:t>
            </a:r>
            <a:endParaRPr dirty="0"/>
          </a:p>
        </p:txBody>
      </p:sp>
      <p:sp>
        <p:nvSpPr>
          <p:cNvPr id="112" name="Google Shape;112;p15"/>
          <p:cNvSpPr txBox="1">
            <a:spLocks noGrp="1"/>
          </p:cNvSpPr>
          <p:nvPr>
            <p:ph type="subTitle" idx="1"/>
          </p:nvPr>
        </p:nvSpPr>
        <p:spPr>
          <a:xfrm>
            <a:off x="609600" y="2427303"/>
            <a:ext cx="7772400" cy="784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pPr>
            <a:r>
              <a:rPr lang="en-GB" sz="1400" dirty="0"/>
              <a:t>The company began its operations back in 1917 during the World War 1. Anglo American has grown and diversified into many agricultural and industrial products during the past century as it has extended its operations worldwide. </a:t>
            </a:r>
            <a:br>
              <a:rPr lang="en-GB" sz="1400" dirty="0"/>
            </a:br>
            <a:br>
              <a:rPr lang="en-GB" sz="1400" dirty="0"/>
            </a:br>
            <a:endParaRPr sz="1800" dirty="0"/>
          </a:p>
        </p:txBody>
      </p:sp>
      <p:sp>
        <p:nvSpPr>
          <p:cNvPr id="113" name="Google Shape;113;p15"/>
          <p:cNvSpPr txBox="1">
            <a:spLocks noGrp="1"/>
          </p:cNvSpPr>
          <p:nvPr>
            <p:ph type="sldNum" idx="12"/>
          </p:nvPr>
        </p:nvSpPr>
        <p:spPr>
          <a:xfrm>
            <a:off x="-125" y="4830281"/>
            <a:ext cx="9144000" cy="3135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4</a:t>
            </a:fld>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51"/>
        <p:cNvGrpSpPr/>
        <p:nvPr/>
      </p:nvGrpSpPr>
      <p:grpSpPr>
        <a:xfrm>
          <a:off x="0" y="0"/>
          <a:ext cx="0" cy="0"/>
          <a:chOff x="0" y="0"/>
          <a:chExt cx="0" cy="0"/>
        </a:xfrm>
      </p:grpSpPr>
      <p:sp>
        <p:nvSpPr>
          <p:cNvPr id="152" name="Google Shape;152;p20"/>
          <p:cNvSpPr txBox="1">
            <a:spLocks noGrp="1"/>
          </p:cNvSpPr>
          <p:nvPr>
            <p:ph type="title"/>
          </p:nvPr>
        </p:nvSpPr>
        <p:spPr>
          <a:xfrm>
            <a:off x="893700" y="434588"/>
            <a:ext cx="7304150" cy="8574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dirty="0"/>
              <a:t>Cultural Comparisons - </a:t>
            </a:r>
            <a:r>
              <a:rPr lang="en" b="1" dirty="0"/>
              <a:t>Similarities</a:t>
            </a:r>
            <a:endParaRPr b="1" dirty="0"/>
          </a:p>
        </p:txBody>
      </p:sp>
      <p:sp>
        <p:nvSpPr>
          <p:cNvPr id="153" name="Google Shape;153;p20"/>
          <p:cNvSpPr txBox="1">
            <a:spLocks noGrp="1"/>
          </p:cNvSpPr>
          <p:nvPr>
            <p:ph type="body" idx="1"/>
          </p:nvPr>
        </p:nvSpPr>
        <p:spPr>
          <a:xfrm>
            <a:off x="893700" y="1600200"/>
            <a:ext cx="2371200" cy="1389900"/>
          </a:xfrm>
          <a:prstGeom prst="rect">
            <a:avLst/>
          </a:prstGeom>
        </p:spPr>
        <p:txBody>
          <a:bodyPr spcFirstLastPara="1" wrap="square" lIns="91425" tIns="91425" rIns="91425" bIns="91425" anchor="t" anchorCtr="0">
            <a:noAutofit/>
          </a:bodyPr>
          <a:lstStyle/>
          <a:p>
            <a:pPr marL="0" lvl="0" indent="0" algn="l" rtl="0">
              <a:spcBef>
                <a:spcPts val="600"/>
              </a:spcBef>
              <a:spcAft>
                <a:spcPts val="0"/>
              </a:spcAft>
              <a:buNone/>
            </a:pPr>
            <a:r>
              <a:rPr lang="en-US" b="1" dirty="0"/>
              <a:t>Masculinity Orientation</a:t>
            </a:r>
            <a:endParaRPr b="1" dirty="0"/>
          </a:p>
          <a:p>
            <a:pPr marL="0" lvl="0" indent="0" algn="l" rtl="0">
              <a:spcBef>
                <a:spcPts val="600"/>
              </a:spcBef>
              <a:spcAft>
                <a:spcPts val="0"/>
              </a:spcAft>
              <a:buNone/>
            </a:pPr>
            <a:r>
              <a:rPr lang="en-GB" dirty="0"/>
              <a:t>Because of their shared values of hard work, aggressiveness, and success, both cultures rank masculinity highly. It appears that there is a common cultural emphasis on doing well and having success. </a:t>
            </a:r>
            <a:br>
              <a:rPr lang="en-GB" dirty="0"/>
            </a:br>
            <a:br>
              <a:rPr lang="en-GB" dirty="0"/>
            </a:br>
            <a:endParaRPr dirty="0"/>
          </a:p>
        </p:txBody>
      </p:sp>
      <p:sp>
        <p:nvSpPr>
          <p:cNvPr id="154" name="Google Shape;154;p20"/>
          <p:cNvSpPr txBox="1">
            <a:spLocks noGrp="1"/>
          </p:cNvSpPr>
          <p:nvPr>
            <p:ph type="body" idx="2"/>
          </p:nvPr>
        </p:nvSpPr>
        <p:spPr>
          <a:xfrm>
            <a:off x="3386401" y="1600200"/>
            <a:ext cx="2371200" cy="1389900"/>
          </a:xfrm>
          <a:prstGeom prst="rect">
            <a:avLst/>
          </a:prstGeom>
        </p:spPr>
        <p:txBody>
          <a:bodyPr spcFirstLastPara="1" wrap="square" lIns="91425" tIns="91425" rIns="91425" bIns="91425" anchor="t" anchorCtr="0">
            <a:noAutofit/>
          </a:bodyPr>
          <a:lstStyle/>
          <a:p>
            <a:pPr marL="0" lvl="0" indent="0" algn="l" rtl="0">
              <a:spcBef>
                <a:spcPts val="600"/>
              </a:spcBef>
              <a:spcAft>
                <a:spcPts val="0"/>
              </a:spcAft>
              <a:buNone/>
            </a:pPr>
            <a:r>
              <a:rPr lang="en-US" b="1" dirty="0"/>
              <a:t>Work Ethic</a:t>
            </a:r>
          </a:p>
          <a:p>
            <a:pPr marL="0" lvl="0" indent="0" algn="l" rtl="0">
              <a:spcBef>
                <a:spcPts val="600"/>
              </a:spcBef>
              <a:spcAft>
                <a:spcPts val="0"/>
              </a:spcAft>
              <a:buNone/>
            </a:pPr>
            <a:r>
              <a:rPr lang="en-GB" dirty="0"/>
              <a:t>People in the United Kingdom and Germany are known to be very hardworking and committed to their jobs. Hard work, determination, and efficiency in completing tasks are highly valued by them.</a:t>
            </a:r>
            <a:endParaRPr dirty="0"/>
          </a:p>
        </p:txBody>
      </p:sp>
      <p:sp>
        <p:nvSpPr>
          <p:cNvPr id="155" name="Google Shape;155;p20"/>
          <p:cNvSpPr txBox="1">
            <a:spLocks noGrp="1"/>
          </p:cNvSpPr>
          <p:nvPr>
            <p:ph type="body" idx="3"/>
          </p:nvPr>
        </p:nvSpPr>
        <p:spPr>
          <a:xfrm>
            <a:off x="5879102" y="1600200"/>
            <a:ext cx="2371200" cy="1389900"/>
          </a:xfrm>
          <a:prstGeom prst="rect">
            <a:avLst/>
          </a:prstGeom>
        </p:spPr>
        <p:txBody>
          <a:bodyPr spcFirstLastPara="1" wrap="square" lIns="91425" tIns="91425" rIns="91425" bIns="91425" anchor="t" anchorCtr="0">
            <a:noAutofit/>
          </a:bodyPr>
          <a:lstStyle/>
          <a:p>
            <a:pPr marL="0" lvl="0" indent="0" algn="l" rtl="0">
              <a:spcBef>
                <a:spcPts val="600"/>
              </a:spcBef>
              <a:spcAft>
                <a:spcPts val="0"/>
              </a:spcAft>
              <a:buNone/>
            </a:pPr>
            <a:r>
              <a:rPr lang="en-US" b="1" dirty="0"/>
              <a:t>Power Orientation</a:t>
            </a:r>
            <a:endParaRPr b="1" dirty="0"/>
          </a:p>
          <a:p>
            <a:pPr marL="0" lvl="0" indent="0" algn="l" rtl="0">
              <a:spcBef>
                <a:spcPts val="600"/>
              </a:spcBef>
              <a:spcAft>
                <a:spcPts val="0"/>
              </a:spcAft>
              <a:buNone/>
            </a:pPr>
            <a:r>
              <a:rPr lang="en-GB" dirty="0"/>
              <a:t>Germany has a larger power gap and is more likely to favour well-established hierarchies, although both nations show a moderate to low tolerance for power imbalances when compared to other culture</a:t>
            </a:r>
            <a:r>
              <a:rPr lang="en-US" dirty="0"/>
              <a:t>.</a:t>
            </a:r>
            <a:endParaRPr dirty="0"/>
          </a:p>
        </p:txBody>
      </p:sp>
      <p:sp>
        <p:nvSpPr>
          <p:cNvPr id="156" name="Google Shape;156;p20"/>
          <p:cNvSpPr txBox="1">
            <a:spLocks noGrp="1"/>
          </p:cNvSpPr>
          <p:nvPr>
            <p:ph type="sldNum" idx="12"/>
          </p:nvPr>
        </p:nvSpPr>
        <p:spPr>
          <a:xfrm>
            <a:off x="8480575" y="4696933"/>
            <a:ext cx="548700" cy="313500"/>
          </a:xfrm>
          <a:prstGeom prst="rect">
            <a:avLst/>
          </a:prstGeom>
        </p:spPr>
        <p:txBody>
          <a:bodyPr spcFirstLastPara="1" wrap="square" lIns="91425" tIns="91425" rIns="91425" bIns="91425" anchor="t" anchorCtr="0">
            <a:noAutofit/>
          </a:bodyPr>
          <a:lstStyle/>
          <a:p>
            <a:pPr marL="0" lvl="0" indent="0" algn="r" rtl="0">
              <a:spcBef>
                <a:spcPts val="0"/>
              </a:spcBef>
              <a:spcAft>
                <a:spcPts val="0"/>
              </a:spcAft>
              <a:buNone/>
            </a:pPr>
            <a:fld id="{00000000-1234-1234-1234-123412341234}" type="slidenum">
              <a:rPr lang="en"/>
              <a:t>5</a:t>
            </a:fld>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51"/>
        <p:cNvGrpSpPr/>
        <p:nvPr/>
      </p:nvGrpSpPr>
      <p:grpSpPr>
        <a:xfrm>
          <a:off x="0" y="0"/>
          <a:ext cx="0" cy="0"/>
          <a:chOff x="0" y="0"/>
          <a:chExt cx="0" cy="0"/>
        </a:xfrm>
      </p:grpSpPr>
      <p:sp>
        <p:nvSpPr>
          <p:cNvPr id="152" name="Google Shape;152;p20"/>
          <p:cNvSpPr txBox="1">
            <a:spLocks noGrp="1"/>
          </p:cNvSpPr>
          <p:nvPr>
            <p:ph type="title"/>
          </p:nvPr>
        </p:nvSpPr>
        <p:spPr>
          <a:xfrm>
            <a:off x="893700" y="434588"/>
            <a:ext cx="6954900" cy="8574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dirty="0"/>
              <a:t>Cultural Comparisons - </a:t>
            </a:r>
            <a:r>
              <a:rPr lang="en" b="1" dirty="0"/>
              <a:t>Differences</a:t>
            </a:r>
            <a:endParaRPr b="1" dirty="0"/>
          </a:p>
        </p:txBody>
      </p:sp>
      <p:sp>
        <p:nvSpPr>
          <p:cNvPr id="153" name="Google Shape;153;p20"/>
          <p:cNvSpPr txBox="1">
            <a:spLocks noGrp="1"/>
          </p:cNvSpPr>
          <p:nvPr>
            <p:ph type="body" idx="1"/>
          </p:nvPr>
        </p:nvSpPr>
        <p:spPr>
          <a:xfrm>
            <a:off x="893700" y="1600200"/>
            <a:ext cx="2371200" cy="1389900"/>
          </a:xfrm>
          <a:prstGeom prst="rect">
            <a:avLst/>
          </a:prstGeom>
        </p:spPr>
        <p:txBody>
          <a:bodyPr spcFirstLastPara="1" wrap="square" lIns="91425" tIns="91425" rIns="91425" bIns="91425" anchor="t" anchorCtr="0">
            <a:noAutofit/>
          </a:bodyPr>
          <a:lstStyle/>
          <a:p>
            <a:pPr marL="0" lvl="0" indent="0" algn="l" rtl="0">
              <a:spcBef>
                <a:spcPts val="600"/>
              </a:spcBef>
              <a:spcAft>
                <a:spcPts val="0"/>
              </a:spcAft>
              <a:buNone/>
            </a:pPr>
            <a:r>
              <a:rPr lang="en-US" b="1" dirty="0"/>
              <a:t>Long term Orientation</a:t>
            </a:r>
            <a:endParaRPr b="1" dirty="0"/>
          </a:p>
          <a:p>
            <a:pPr marL="0" lvl="0" indent="0" algn="l" rtl="0">
              <a:spcBef>
                <a:spcPts val="600"/>
              </a:spcBef>
              <a:spcAft>
                <a:spcPts val="0"/>
              </a:spcAft>
              <a:buNone/>
            </a:pPr>
            <a:r>
              <a:rPr lang="en-GB" dirty="0"/>
              <a:t>Whereas the United Kingdom values short-term realism and gradual advancement above long-term strategy, Germany has a strategic, long-term orientation towards future planning, order, and savings.</a:t>
            </a:r>
            <a:endParaRPr dirty="0"/>
          </a:p>
        </p:txBody>
      </p:sp>
      <p:sp>
        <p:nvSpPr>
          <p:cNvPr id="154" name="Google Shape;154;p20"/>
          <p:cNvSpPr txBox="1">
            <a:spLocks noGrp="1"/>
          </p:cNvSpPr>
          <p:nvPr>
            <p:ph type="body" idx="2"/>
          </p:nvPr>
        </p:nvSpPr>
        <p:spPr>
          <a:xfrm>
            <a:off x="3386400" y="1600200"/>
            <a:ext cx="2492701" cy="1389900"/>
          </a:xfrm>
          <a:prstGeom prst="rect">
            <a:avLst/>
          </a:prstGeom>
        </p:spPr>
        <p:txBody>
          <a:bodyPr spcFirstLastPara="1" wrap="square" lIns="91425" tIns="91425" rIns="91425" bIns="91425" anchor="t" anchorCtr="0">
            <a:noAutofit/>
          </a:bodyPr>
          <a:lstStyle/>
          <a:p>
            <a:pPr marL="0" lvl="0" indent="0" algn="l" rtl="0">
              <a:spcBef>
                <a:spcPts val="600"/>
              </a:spcBef>
              <a:spcAft>
                <a:spcPts val="0"/>
              </a:spcAft>
              <a:buNone/>
            </a:pPr>
            <a:r>
              <a:rPr lang="en-US" b="1" dirty="0"/>
              <a:t>Individualism vs Collectivism</a:t>
            </a:r>
            <a:endParaRPr b="1" dirty="0"/>
          </a:p>
          <a:p>
            <a:pPr marL="0" lvl="0" indent="0" algn="l" rtl="0">
              <a:spcBef>
                <a:spcPts val="600"/>
              </a:spcBef>
              <a:spcAft>
                <a:spcPts val="0"/>
              </a:spcAft>
              <a:buNone/>
            </a:pPr>
            <a:r>
              <a:rPr lang="en-GB" dirty="0"/>
              <a:t>The German emphasises group agreement, hierarchy, and in-group loyalty, in contrast to the British emphasis on individual aims, independence, and assertiveness. </a:t>
            </a:r>
            <a:br>
              <a:rPr lang="en-GB" dirty="0"/>
            </a:br>
            <a:endParaRPr dirty="0"/>
          </a:p>
        </p:txBody>
      </p:sp>
      <p:sp>
        <p:nvSpPr>
          <p:cNvPr id="155" name="Google Shape;155;p20"/>
          <p:cNvSpPr txBox="1">
            <a:spLocks noGrp="1"/>
          </p:cNvSpPr>
          <p:nvPr>
            <p:ph type="body" idx="3"/>
          </p:nvPr>
        </p:nvSpPr>
        <p:spPr>
          <a:xfrm>
            <a:off x="6000601" y="1600200"/>
            <a:ext cx="2371200" cy="1389900"/>
          </a:xfrm>
          <a:prstGeom prst="rect">
            <a:avLst/>
          </a:prstGeom>
        </p:spPr>
        <p:txBody>
          <a:bodyPr spcFirstLastPara="1" wrap="square" lIns="91425" tIns="91425" rIns="91425" bIns="91425" anchor="t" anchorCtr="0">
            <a:noAutofit/>
          </a:bodyPr>
          <a:lstStyle/>
          <a:p>
            <a:pPr marL="0" lvl="0" indent="0" algn="l" rtl="0">
              <a:spcBef>
                <a:spcPts val="600"/>
              </a:spcBef>
              <a:spcAft>
                <a:spcPts val="0"/>
              </a:spcAft>
              <a:buNone/>
            </a:pPr>
            <a:r>
              <a:rPr lang="en-US" b="1" dirty="0"/>
              <a:t>Work Life Balance</a:t>
            </a:r>
            <a:endParaRPr b="1" dirty="0"/>
          </a:p>
          <a:p>
            <a:pPr marL="0" lvl="0" indent="0" algn="l" rtl="0">
              <a:spcBef>
                <a:spcPts val="600"/>
              </a:spcBef>
              <a:spcAft>
                <a:spcPts val="0"/>
              </a:spcAft>
              <a:buNone/>
            </a:pPr>
            <a:r>
              <a:rPr lang="en-GB" dirty="0"/>
              <a:t>The British are more prepared to give up leisure time in order to meet work obligations, whereas the Germans value work-life separation more.</a:t>
            </a:r>
            <a:endParaRPr dirty="0"/>
          </a:p>
        </p:txBody>
      </p:sp>
      <p:sp>
        <p:nvSpPr>
          <p:cNvPr id="156" name="Google Shape;156;p20"/>
          <p:cNvSpPr txBox="1">
            <a:spLocks noGrp="1"/>
          </p:cNvSpPr>
          <p:nvPr>
            <p:ph type="sldNum" idx="12"/>
          </p:nvPr>
        </p:nvSpPr>
        <p:spPr>
          <a:xfrm>
            <a:off x="8480575" y="4696933"/>
            <a:ext cx="548700" cy="313500"/>
          </a:xfrm>
          <a:prstGeom prst="rect">
            <a:avLst/>
          </a:prstGeom>
        </p:spPr>
        <p:txBody>
          <a:bodyPr spcFirstLastPara="1" wrap="square" lIns="91425" tIns="91425" rIns="91425" bIns="91425" anchor="t" anchorCtr="0">
            <a:noAutofit/>
          </a:bodyPr>
          <a:lstStyle/>
          <a:p>
            <a:pPr marL="0" lvl="0" indent="0" algn="r" rtl="0">
              <a:spcBef>
                <a:spcPts val="0"/>
              </a:spcBef>
              <a:spcAft>
                <a:spcPts val="0"/>
              </a:spcAft>
              <a:buNone/>
            </a:pPr>
            <a:fld id="{00000000-1234-1234-1234-123412341234}" type="slidenum">
              <a:rPr lang="en"/>
              <a:t>6</a:t>
            </a:fld>
            <a:endParaRPr/>
          </a:p>
        </p:txBody>
      </p:sp>
    </p:spTree>
    <p:extLst>
      <p:ext uri="{BB962C8B-B14F-4D97-AF65-F5344CB8AC3E}">
        <p14:creationId xmlns:p14="http://schemas.microsoft.com/office/powerpoint/2010/main" val="41881063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sp>
        <p:nvSpPr>
          <p:cNvPr id="124" name="Google Shape;124;p17"/>
          <p:cNvSpPr txBox="1">
            <a:spLocks noGrp="1"/>
          </p:cNvSpPr>
          <p:nvPr>
            <p:ph type="title"/>
          </p:nvPr>
        </p:nvSpPr>
        <p:spPr>
          <a:xfrm>
            <a:off x="893700" y="358388"/>
            <a:ext cx="6462600" cy="8574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dirty="0"/>
              <a:t>Communication Differences</a:t>
            </a:r>
            <a:endParaRPr dirty="0"/>
          </a:p>
        </p:txBody>
      </p:sp>
      <p:sp>
        <p:nvSpPr>
          <p:cNvPr id="125" name="Google Shape;125;p17"/>
          <p:cNvSpPr txBox="1">
            <a:spLocks noGrp="1"/>
          </p:cNvSpPr>
          <p:nvPr>
            <p:ph type="body" idx="1"/>
          </p:nvPr>
        </p:nvSpPr>
        <p:spPr>
          <a:xfrm>
            <a:off x="842900" y="1301383"/>
            <a:ext cx="7983600" cy="3552300"/>
          </a:xfrm>
          <a:prstGeom prst="rect">
            <a:avLst/>
          </a:prstGeom>
        </p:spPr>
        <p:txBody>
          <a:bodyPr spcFirstLastPara="1" wrap="square" lIns="91425" tIns="91425" rIns="91425" bIns="91425" anchor="t" anchorCtr="0">
            <a:noAutofit/>
          </a:bodyPr>
          <a:lstStyle/>
          <a:p>
            <a:pPr marL="457200" lvl="0" indent="-342900" algn="l" rtl="0">
              <a:spcBef>
                <a:spcPts val="600"/>
              </a:spcBef>
              <a:spcAft>
                <a:spcPts val="0"/>
              </a:spcAft>
              <a:buSzPts val="1800"/>
              <a:buChar char="▷"/>
            </a:pPr>
            <a:r>
              <a:rPr lang="en-GB" sz="1800" dirty="0"/>
              <a:t>The German way of communicating is more roundabout and collaborative; they like to hear out opposing arguments before settling on a course of action. The British have a reputation for being forthright and unfiltered. </a:t>
            </a:r>
          </a:p>
          <a:p>
            <a:pPr marL="457200" lvl="0" indent="-342900" algn="l" rtl="0">
              <a:spcBef>
                <a:spcPts val="600"/>
              </a:spcBef>
              <a:spcAft>
                <a:spcPts val="0"/>
              </a:spcAft>
              <a:buSzPts val="1800"/>
              <a:buChar char="▷"/>
            </a:pPr>
            <a:r>
              <a:rPr lang="en-GB" sz="1800" dirty="0"/>
              <a:t>Subordinates use formal language and adhere to tight etiquette while interacting with superiors, reflecting the German focus on hierarchy. The cultural norm in the United Kingdom, on the other hand, promotes transparency and closeness amongst employees at all levels of seniority. </a:t>
            </a:r>
          </a:p>
          <a:p>
            <a:pPr marL="457200" lvl="0" indent="-342900" algn="l" rtl="0">
              <a:spcBef>
                <a:spcPts val="600"/>
              </a:spcBef>
              <a:spcAft>
                <a:spcPts val="0"/>
              </a:spcAft>
              <a:buSzPts val="1800"/>
              <a:buChar char="▷"/>
            </a:pPr>
            <a:r>
              <a:rPr lang="en-GB" sz="1800" dirty="0"/>
              <a:t>Managers in the UK could think Germans aren't proactive enough if they don't debate things head-on, which is highly encouraged there. </a:t>
            </a:r>
            <a:br>
              <a:rPr lang="en-GB" sz="1800" dirty="0"/>
            </a:br>
            <a:br>
              <a:rPr lang="en-GB" sz="1800" dirty="0"/>
            </a:br>
            <a:endParaRPr dirty="0"/>
          </a:p>
        </p:txBody>
      </p:sp>
      <p:sp>
        <p:nvSpPr>
          <p:cNvPr id="126" name="Google Shape;126;p17"/>
          <p:cNvSpPr txBox="1">
            <a:spLocks noGrp="1"/>
          </p:cNvSpPr>
          <p:nvPr>
            <p:ph type="sldNum" idx="12"/>
          </p:nvPr>
        </p:nvSpPr>
        <p:spPr>
          <a:xfrm>
            <a:off x="8480575" y="4696933"/>
            <a:ext cx="548700" cy="313500"/>
          </a:xfrm>
          <a:prstGeom prst="rect">
            <a:avLst/>
          </a:prstGeom>
        </p:spPr>
        <p:txBody>
          <a:bodyPr spcFirstLastPara="1" wrap="square" lIns="91425" tIns="91425" rIns="91425" bIns="91425" anchor="t" anchorCtr="0">
            <a:noAutofit/>
          </a:bodyPr>
          <a:lstStyle/>
          <a:p>
            <a:pPr marL="0" lvl="0" indent="0" algn="r" rtl="0">
              <a:spcBef>
                <a:spcPts val="0"/>
              </a:spcBef>
              <a:spcAft>
                <a:spcPts val="0"/>
              </a:spcAft>
              <a:buNone/>
            </a:pPr>
            <a:fld id="{00000000-1234-1234-1234-123412341234}" type="slidenum">
              <a:rPr lang="en"/>
              <a:t>7</a:t>
            </a:fld>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41"/>
        <p:cNvGrpSpPr/>
        <p:nvPr/>
      </p:nvGrpSpPr>
      <p:grpSpPr>
        <a:xfrm>
          <a:off x="0" y="0"/>
          <a:ext cx="0" cy="0"/>
          <a:chOff x="0" y="0"/>
          <a:chExt cx="0" cy="0"/>
        </a:xfrm>
      </p:grpSpPr>
      <p:sp>
        <p:nvSpPr>
          <p:cNvPr id="242" name="Google Shape;242;p28"/>
          <p:cNvSpPr txBox="1">
            <a:spLocks noGrp="1"/>
          </p:cNvSpPr>
          <p:nvPr>
            <p:ph type="title"/>
          </p:nvPr>
        </p:nvSpPr>
        <p:spPr>
          <a:xfrm>
            <a:off x="569850" y="421888"/>
            <a:ext cx="6462600" cy="8574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dirty="0"/>
              <a:t>Negotiations Patterns</a:t>
            </a:r>
            <a:endParaRPr dirty="0"/>
          </a:p>
        </p:txBody>
      </p:sp>
      <p:grpSp>
        <p:nvGrpSpPr>
          <p:cNvPr id="243" name="Google Shape;243;p28"/>
          <p:cNvGrpSpPr/>
          <p:nvPr/>
        </p:nvGrpSpPr>
        <p:grpSpPr>
          <a:xfrm>
            <a:off x="5632317" y="2002063"/>
            <a:ext cx="3305700" cy="2612288"/>
            <a:chOff x="5632317" y="1189775"/>
            <a:chExt cx="3305700" cy="3483050"/>
          </a:xfrm>
        </p:grpSpPr>
        <p:sp>
          <p:nvSpPr>
            <p:cNvPr id="244" name="Google Shape;244;p28"/>
            <p:cNvSpPr/>
            <p:nvPr/>
          </p:nvSpPr>
          <p:spPr>
            <a:xfrm>
              <a:off x="5632317" y="1189775"/>
              <a:ext cx="3305700" cy="669000"/>
            </a:xfrm>
            <a:prstGeom prst="chevron">
              <a:avLst>
                <a:gd name="adj" fmla="val 50000"/>
              </a:avLst>
            </a:prstGeom>
            <a:solidFill>
              <a:schemeClr val="accent3"/>
            </a:solidFill>
            <a:ln>
              <a:noFill/>
            </a:ln>
          </p:spPr>
          <p:txBody>
            <a:bodyPr spcFirstLastPara="1" wrap="square" lIns="91425" tIns="91425" rIns="91425" bIns="91425" anchor="ctr" anchorCtr="0">
              <a:noAutofit/>
            </a:bodyPr>
            <a:lstStyle/>
            <a:p>
              <a:pPr marL="0" lvl="0" indent="0" algn="ctr" rtl="0">
                <a:spcBef>
                  <a:spcPts val="0"/>
                </a:spcBef>
                <a:spcAft>
                  <a:spcPts val="0"/>
                </a:spcAft>
                <a:buSzPts val="1100"/>
                <a:buNone/>
              </a:pPr>
              <a:r>
                <a:rPr lang="en" sz="2400" dirty="0">
                  <a:solidFill>
                    <a:schemeClr val="lt1"/>
                  </a:solidFill>
                  <a:latin typeface="Raleway"/>
                  <a:ea typeface="Raleway"/>
                  <a:cs typeface="Raleway"/>
                  <a:sym typeface="Raleway"/>
                </a:rPr>
                <a:t>#3</a:t>
              </a:r>
              <a:endParaRPr sz="2400" dirty="0">
                <a:solidFill>
                  <a:schemeClr val="lt1"/>
                </a:solidFill>
                <a:latin typeface="Lato"/>
                <a:ea typeface="Lato"/>
                <a:cs typeface="Lato"/>
                <a:sym typeface="Lato"/>
              </a:endParaRPr>
            </a:p>
          </p:txBody>
        </p:sp>
        <p:sp>
          <p:nvSpPr>
            <p:cNvPr id="245" name="Google Shape;245;p28"/>
            <p:cNvSpPr txBox="1"/>
            <p:nvPr/>
          </p:nvSpPr>
          <p:spPr>
            <a:xfrm>
              <a:off x="6167063" y="2057125"/>
              <a:ext cx="2236200" cy="261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r>
                <a:rPr lang="en-GB" sz="1200" dirty="0"/>
                <a:t>Instead of managers in the UK communicating with subordinates before making individual judgements, decision-making in German enterprises follows an inclusive consultation process that weighs diverse viewpoints. </a:t>
              </a:r>
              <a:br>
                <a:rPr lang="en-GB" sz="1200" dirty="0"/>
              </a:br>
              <a:br>
                <a:rPr lang="en-GB" sz="1200" dirty="0"/>
              </a:br>
              <a:endParaRPr sz="1050" dirty="0">
                <a:solidFill>
                  <a:schemeClr val="dk1"/>
                </a:solidFill>
                <a:latin typeface="Lato"/>
                <a:ea typeface="Lato"/>
                <a:cs typeface="Lato"/>
                <a:sym typeface="Lato"/>
              </a:endParaRPr>
            </a:p>
          </p:txBody>
        </p:sp>
      </p:grpSp>
      <p:grpSp>
        <p:nvGrpSpPr>
          <p:cNvPr id="246" name="Google Shape;246;p28"/>
          <p:cNvGrpSpPr/>
          <p:nvPr/>
        </p:nvGrpSpPr>
        <p:grpSpPr>
          <a:xfrm>
            <a:off x="0" y="2002224"/>
            <a:ext cx="3546900" cy="2612127"/>
            <a:chOff x="0" y="1189989"/>
            <a:chExt cx="3546900" cy="3482836"/>
          </a:xfrm>
        </p:grpSpPr>
        <p:sp>
          <p:nvSpPr>
            <p:cNvPr id="247" name="Google Shape;247;p28"/>
            <p:cNvSpPr/>
            <p:nvPr/>
          </p:nvSpPr>
          <p:spPr>
            <a:xfrm>
              <a:off x="0" y="1189989"/>
              <a:ext cx="3546900" cy="669000"/>
            </a:xfrm>
            <a:prstGeom prst="homePlate">
              <a:avLst>
                <a:gd name="adj" fmla="val 50000"/>
              </a:avLst>
            </a:prstGeom>
            <a:solidFill>
              <a:schemeClr val="accent2"/>
            </a:solidFill>
            <a:ln>
              <a:noFill/>
            </a:ln>
          </p:spPr>
          <p:txBody>
            <a:bodyPr spcFirstLastPara="1" wrap="square" lIns="91425" tIns="91425" rIns="91425" bIns="91425" anchor="ctr" anchorCtr="0">
              <a:noAutofit/>
            </a:bodyPr>
            <a:lstStyle/>
            <a:p>
              <a:pPr marL="0" lvl="0" indent="0" algn="ctr" rtl="0">
                <a:spcBef>
                  <a:spcPts val="0"/>
                </a:spcBef>
                <a:spcAft>
                  <a:spcPts val="0"/>
                </a:spcAft>
                <a:buSzPts val="1100"/>
                <a:buNone/>
              </a:pPr>
              <a:r>
                <a:rPr lang="en" sz="2400" dirty="0">
                  <a:solidFill>
                    <a:schemeClr val="lt1"/>
                  </a:solidFill>
                  <a:latin typeface="Raleway"/>
                  <a:ea typeface="Raleway"/>
                  <a:cs typeface="Raleway"/>
                  <a:sym typeface="Raleway"/>
                </a:rPr>
                <a:t>#1</a:t>
              </a:r>
              <a:endParaRPr sz="1200" dirty="0">
                <a:solidFill>
                  <a:schemeClr val="lt1"/>
                </a:solidFill>
                <a:latin typeface="Raleway"/>
                <a:ea typeface="Raleway"/>
                <a:cs typeface="Raleway"/>
                <a:sym typeface="Raleway"/>
              </a:endParaRPr>
            </a:p>
          </p:txBody>
        </p:sp>
        <p:sp>
          <p:nvSpPr>
            <p:cNvPr id="248" name="Google Shape;248;p28"/>
            <p:cNvSpPr txBox="1"/>
            <p:nvPr/>
          </p:nvSpPr>
          <p:spPr>
            <a:xfrm>
              <a:off x="655361" y="2057125"/>
              <a:ext cx="2236200" cy="261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200" dirty="0"/>
                <a:t>British people are more likely to be forthright in their stance with modest concessions, whereas Germans prefer an iterative consensus approach through non-binding talks seeking mutually accepted solutions. </a:t>
              </a:r>
              <a:br>
                <a:rPr lang="en-GB" sz="1200" dirty="0"/>
              </a:br>
              <a:br>
                <a:rPr lang="en-GB" sz="1200" dirty="0"/>
              </a:br>
              <a:br>
                <a:rPr lang="en-GB" sz="1200" dirty="0"/>
              </a:br>
              <a:endParaRPr lang="en-US" sz="1050" dirty="0">
                <a:solidFill>
                  <a:schemeClr val="dk1"/>
                </a:solidFill>
                <a:latin typeface="Lato"/>
                <a:ea typeface="Lato"/>
                <a:cs typeface="Lato"/>
                <a:sym typeface="Lato"/>
              </a:endParaRPr>
            </a:p>
          </p:txBody>
        </p:sp>
      </p:grpSp>
      <p:grpSp>
        <p:nvGrpSpPr>
          <p:cNvPr id="249" name="Google Shape;249;p28"/>
          <p:cNvGrpSpPr/>
          <p:nvPr/>
        </p:nvGrpSpPr>
        <p:grpSpPr>
          <a:xfrm>
            <a:off x="2944204" y="2002063"/>
            <a:ext cx="3305700" cy="2612288"/>
            <a:chOff x="2944204" y="1189775"/>
            <a:chExt cx="3305700" cy="3483050"/>
          </a:xfrm>
        </p:grpSpPr>
        <p:sp>
          <p:nvSpPr>
            <p:cNvPr id="250" name="Google Shape;250;p28"/>
            <p:cNvSpPr/>
            <p:nvPr/>
          </p:nvSpPr>
          <p:spPr>
            <a:xfrm>
              <a:off x="2944204" y="1189775"/>
              <a:ext cx="3305700" cy="669000"/>
            </a:xfrm>
            <a:prstGeom prst="chevron">
              <a:avLst>
                <a:gd name="adj" fmla="val 50000"/>
              </a:avLst>
            </a:prstGeom>
            <a:solidFill>
              <a:schemeClr val="accent1"/>
            </a:solidFill>
            <a:ln>
              <a:noFill/>
            </a:ln>
          </p:spPr>
          <p:txBody>
            <a:bodyPr spcFirstLastPara="1" wrap="square" lIns="91425" tIns="91425" rIns="91425" bIns="91425" anchor="ctr" anchorCtr="0">
              <a:noAutofit/>
            </a:bodyPr>
            <a:lstStyle/>
            <a:p>
              <a:pPr marL="0" lvl="0" indent="0" algn="ctr" rtl="0">
                <a:spcBef>
                  <a:spcPts val="0"/>
                </a:spcBef>
                <a:spcAft>
                  <a:spcPts val="0"/>
                </a:spcAft>
                <a:buSzPts val="1100"/>
                <a:buNone/>
              </a:pPr>
              <a:r>
                <a:rPr lang="en" sz="2400" dirty="0">
                  <a:solidFill>
                    <a:schemeClr val="lt1"/>
                  </a:solidFill>
                  <a:latin typeface="Raleway"/>
                  <a:ea typeface="Raleway"/>
                  <a:cs typeface="Raleway"/>
                  <a:sym typeface="Raleway"/>
                </a:rPr>
                <a:t>#2</a:t>
              </a:r>
              <a:endParaRPr sz="2400" dirty="0">
                <a:solidFill>
                  <a:schemeClr val="lt1"/>
                </a:solidFill>
                <a:latin typeface="Lato"/>
                <a:ea typeface="Lato"/>
                <a:cs typeface="Lato"/>
                <a:sym typeface="Lato"/>
              </a:endParaRPr>
            </a:p>
          </p:txBody>
        </p:sp>
        <p:sp>
          <p:nvSpPr>
            <p:cNvPr id="251" name="Google Shape;251;p28"/>
            <p:cNvSpPr txBox="1"/>
            <p:nvPr/>
          </p:nvSpPr>
          <p:spPr>
            <a:xfrm>
              <a:off x="3478949" y="2057125"/>
              <a:ext cx="2236200" cy="261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r>
                <a:rPr lang="en-GB" dirty="0"/>
                <a:t>In contrast to the British emphasis on speeding up agreements, the Germans value relationship-building above rapid successes in talks. </a:t>
              </a:r>
              <a:br>
                <a:rPr lang="en-GB" dirty="0"/>
              </a:br>
              <a:br>
                <a:rPr lang="en-GB" dirty="0"/>
              </a:br>
              <a:br>
                <a:rPr lang="en-GB" dirty="0"/>
              </a:br>
              <a:endParaRPr lang="en-US" sz="1100" dirty="0">
                <a:solidFill>
                  <a:schemeClr val="dk1"/>
                </a:solidFill>
                <a:latin typeface="Lato"/>
                <a:ea typeface="Lato"/>
                <a:cs typeface="Lato"/>
                <a:sym typeface="Lato"/>
              </a:endParaRPr>
            </a:p>
          </p:txBody>
        </p:sp>
      </p:grpSp>
      <p:sp>
        <p:nvSpPr>
          <p:cNvPr id="252" name="Google Shape;252;p28"/>
          <p:cNvSpPr txBox="1">
            <a:spLocks noGrp="1"/>
          </p:cNvSpPr>
          <p:nvPr>
            <p:ph type="sldNum" idx="12"/>
          </p:nvPr>
        </p:nvSpPr>
        <p:spPr>
          <a:xfrm>
            <a:off x="8480575" y="4696933"/>
            <a:ext cx="548700" cy="313500"/>
          </a:xfrm>
          <a:prstGeom prst="rect">
            <a:avLst/>
          </a:prstGeom>
        </p:spPr>
        <p:txBody>
          <a:bodyPr spcFirstLastPara="1" wrap="square" lIns="91425" tIns="91425" rIns="91425" bIns="91425" anchor="t" anchorCtr="0">
            <a:noAutofit/>
          </a:bodyPr>
          <a:lstStyle/>
          <a:p>
            <a:pPr marL="0" lvl="0" indent="0" algn="r" rtl="0">
              <a:spcBef>
                <a:spcPts val="0"/>
              </a:spcBef>
              <a:spcAft>
                <a:spcPts val="0"/>
              </a:spcAft>
              <a:buNone/>
            </a:pPr>
            <a:fld id="{00000000-1234-1234-1234-123412341234}" type="slidenum">
              <a:rPr lang="en"/>
              <a:t>8</a:t>
            </a:fld>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sp>
        <p:nvSpPr>
          <p:cNvPr id="124" name="Google Shape;124;p17"/>
          <p:cNvSpPr txBox="1">
            <a:spLocks noGrp="1"/>
          </p:cNvSpPr>
          <p:nvPr>
            <p:ph type="title"/>
          </p:nvPr>
        </p:nvSpPr>
        <p:spPr>
          <a:xfrm>
            <a:off x="893700" y="358388"/>
            <a:ext cx="6462600" cy="8574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dirty="0"/>
              <a:t>Expetced Challenges</a:t>
            </a:r>
            <a:endParaRPr dirty="0"/>
          </a:p>
        </p:txBody>
      </p:sp>
      <p:sp>
        <p:nvSpPr>
          <p:cNvPr id="125" name="Google Shape;125;p17"/>
          <p:cNvSpPr txBox="1">
            <a:spLocks noGrp="1"/>
          </p:cNvSpPr>
          <p:nvPr>
            <p:ph type="body" idx="1"/>
          </p:nvPr>
        </p:nvSpPr>
        <p:spPr>
          <a:xfrm>
            <a:off x="842900" y="1301383"/>
            <a:ext cx="7983600" cy="3552300"/>
          </a:xfrm>
          <a:prstGeom prst="rect">
            <a:avLst/>
          </a:prstGeom>
        </p:spPr>
        <p:txBody>
          <a:bodyPr spcFirstLastPara="1" wrap="square" lIns="91425" tIns="91425" rIns="91425" bIns="91425" anchor="t" anchorCtr="0">
            <a:noAutofit/>
          </a:bodyPr>
          <a:lstStyle/>
          <a:p>
            <a:pPr marL="457200" lvl="0" indent="-342900" algn="l" rtl="0">
              <a:spcBef>
                <a:spcPts val="600"/>
              </a:spcBef>
              <a:spcAft>
                <a:spcPts val="0"/>
              </a:spcAft>
              <a:buSzPts val="1800"/>
              <a:buChar char="▷"/>
            </a:pPr>
            <a:r>
              <a:rPr lang="en-GB" sz="1800" dirty="0"/>
              <a:t>Germans may be perceived as unmotivated and inflexible when communicating informally with Britons, who tend to employ more direct and informal language. </a:t>
            </a:r>
          </a:p>
          <a:p>
            <a:pPr marL="457200" lvl="0" indent="-342900" algn="l" rtl="0">
              <a:spcBef>
                <a:spcPts val="600"/>
              </a:spcBef>
              <a:spcAft>
                <a:spcPts val="0"/>
              </a:spcAft>
              <a:buSzPts val="1800"/>
              <a:buChar char="▷"/>
            </a:pPr>
            <a:r>
              <a:rPr lang="en-GB" sz="1800" dirty="0"/>
              <a:t>New British </a:t>
            </a:r>
            <a:r>
              <a:rPr lang="en-GB" sz="1800" dirty="0" err="1"/>
              <a:t>coworkers</a:t>
            </a:r>
            <a:r>
              <a:rPr lang="en-GB" sz="1800" dirty="0"/>
              <a:t> may come out as impolite or disrespectful to Germans who aren't used to the British style of confrontation. </a:t>
            </a:r>
          </a:p>
          <a:p>
            <a:pPr marL="457200" lvl="0" indent="-342900" algn="l" rtl="0">
              <a:spcBef>
                <a:spcPts val="600"/>
              </a:spcBef>
              <a:spcAft>
                <a:spcPts val="0"/>
              </a:spcAft>
              <a:buSzPts val="1800"/>
              <a:buChar char="▷"/>
            </a:pPr>
            <a:r>
              <a:rPr lang="en-GB" sz="1800" dirty="0"/>
              <a:t>To create trust in mixed teams, both the British and the Germans need to change their ways of working. The British need to be more patient and inclusive when making decisions, while the Germans need to be more open with feedback. </a:t>
            </a:r>
            <a:br>
              <a:rPr lang="en-GB" sz="1800" dirty="0"/>
            </a:br>
            <a:br>
              <a:rPr lang="en-GB" sz="1800" dirty="0"/>
            </a:br>
            <a:endParaRPr dirty="0"/>
          </a:p>
        </p:txBody>
      </p:sp>
      <p:sp>
        <p:nvSpPr>
          <p:cNvPr id="126" name="Google Shape;126;p17"/>
          <p:cNvSpPr txBox="1">
            <a:spLocks noGrp="1"/>
          </p:cNvSpPr>
          <p:nvPr>
            <p:ph type="sldNum" idx="12"/>
          </p:nvPr>
        </p:nvSpPr>
        <p:spPr>
          <a:xfrm>
            <a:off x="8480575" y="4696933"/>
            <a:ext cx="548700" cy="313500"/>
          </a:xfrm>
          <a:prstGeom prst="rect">
            <a:avLst/>
          </a:prstGeom>
        </p:spPr>
        <p:txBody>
          <a:bodyPr spcFirstLastPara="1" wrap="square" lIns="91425" tIns="91425" rIns="91425" bIns="91425" anchor="t" anchorCtr="0">
            <a:noAutofit/>
          </a:bodyPr>
          <a:lstStyle/>
          <a:p>
            <a:pPr marL="0" lvl="0" indent="0" algn="r" rtl="0">
              <a:spcBef>
                <a:spcPts val="0"/>
              </a:spcBef>
              <a:spcAft>
                <a:spcPts val="0"/>
              </a:spcAft>
              <a:buNone/>
            </a:pPr>
            <a:fld id="{00000000-1234-1234-1234-123412341234}" type="slidenum">
              <a:rPr lang="en"/>
              <a:t>9</a:t>
            </a:fld>
            <a:endParaRPr/>
          </a:p>
        </p:txBody>
      </p:sp>
    </p:spTree>
    <p:extLst>
      <p:ext uri="{BB962C8B-B14F-4D97-AF65-F5344CB8AC3E}">
        <p14:creationId xmlns:p14="http://schemas.microsoft.com/office/powerpoint/2010/main" val="11398488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19"/>
          <p:cNvSpPr txBox="1">
            <a:spLocks noGrp="1"/>
          </p:cNvSpPr>
          <p:nvPr>
            <p:ph type="body" idx="1"/>
          </p:nvPr>
        </p:nvSpPr>
        <p:spPr>
          <a:xfrm>
            <a:off x="939800" y="1803400"/>
            <a:ext cx="1828800" cy="1105170"/>
          </a:xfrm>
          <a:prstGeom prst="rect">
            <a:avLst/>
          </a:prstGeom>
          <a:ln w="19050">
            <a:solidFill>
              <a:schemeClr val="tx2">
                <a:lumMod val="50000"/>
              </a:schemeClr>
            </a:solidFill>
            <a:prstDash val="solid"/>
          </a:ln>
        </p:spPr>
        <p:txBody>
          <a:bodyPr spcFirstLastPara="1" wrap="square" lIns="91425" tIns="91425" rIns="91425" bIns="91425" anchor="t" anchorCtr="0">
            <a:noAutofit/>
          </a:bodyPr>
          <a:lstStyle/>
          <a:p>
            <a:pPr marL="0" lvl="0" indent="0" algn="ctr" rtl="0">
              <a:spcBef>
                <a:spcPts val="600"/>
              </a:spcBef>
              <a:spcAft>
                <a:spcPts val="0"/>
              </a:spcAft>
              <a:buNone/>
            </a:pPr>
            <a:r>
              <a:rPr lang="en" b="1" dirty="0"/>
              <a:t>Training about cultural difference</a:t>
            </a:r>
            <a:endParaRPr b="1" dirty="0"/>
          </a:p>
        </p:txBody>
      </p:sp>
      <p:sp>
        <p:nvSpPr>
          <p:cNvPr id="145" name="Google Shape;145;p19"/>
          <p:cNvSpPr txBox="1">
            <a:spLocks noGrp="1"/>
          </p:cNvSpPr>
          <p:nvPr>
            <p:ph type="title"/>
          </p:nvPr>
        </p:nvSpPr>
        <p:spPr>
          <a:xfrm>
            <a:off x="893653" y="282188"/>
            <a:ext cx="6462600" cy="8574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dirty="0"/>
              <a:t>Recommendations</a:t>
            </a:r>
            <a:endParaRPr dirty="0"/>
          </a:p>
        </p:txBody>
      </p:sp>
      <p:sp>
        <p:nvSpPr>
          <p:cNvPr id="147" name="Google Shape;147;p19"/>
          <p:cNvSpPr txBox="1">
            <a:spLocks noGrp="1"/>
          </p:cNvSpPr>
          <p:nvPr>
            <p:ph type="sldNum" idx="12"/>
          </p:nvPr>
        </p:nvSpPr>
        <p:spPr>
          <a:xfrm>
            <a:off x="8480575" y="4696933"/>
            <a:ext cx="548700" cy="313500"/>
          </a:xfrm>
          <a:prstGeom prst="rect">
            <a:avLst/>
          </a:prstGeom>
        </p:spPr>
        <p:txBody>
          <a:bodyPr spcFirstLastPara="1" wrap="square" lIns="91425" tIns="91425" rIns="91425" bIns="91425" anchor="t" anchorCtr="0">
            <a:noAutofit/>
          </a:bodyPr>
          <a:lstStyle/>
          <a:p>
            <a:pPr marL="0" lvl="0" indent="0" algn="r" rtl="0">
              <a:spcBef>
                <a:spcPts val="0"/>
              </a:spcBef>
              <a:spcAft>
                <a:spcPts val="0"/>
              </a:spcAft>
              <a:buNone/>
            </a:pPr>
            <a:fld id="{00000000-1234-1234-1234-123412341234}" type="slidenum">
              <a:rPr lang="en"/>
              <a:t>10</a:t>
            </a:fld>
            <a:endParaRPr/>
          </a:p>
        </p:txBody>
      </p:sp>
      <p:sp>
        <p:nvSpPr>
          <p:cNvPr id="8" name="Google Shape;144;p19">
            <a:extLst>
              <a:ext uri="{FF2B5EF4-FFF2-40B4-BE49-F238E27FC236}">
                <a16:creationId xmlns:a16="http://schemas.microsoft.com/office/drawing/2014/main" id="{C227952F-CEFE-40EB-B5CF-EAE9A6560C1B}"/>
              </a:ext>
            </a:extLst>
          </p:cNvPr>
          <p:cNvSpPr txBox="1">
            <a:spLocks/>
          </p:cNvSpPr>
          <p:nvPr/>
        </p:nvSpPr>
        <p:spPr>
          <a:xfrm>
            <a:off x="3457425" y="1803400"/>
            <a:ext cx="2174890" cy="971550"/>
          </a:xfrm>
          <a:prstGeom prst="rect">
            <a:avLst/>
          </a:prstGeom>
          <a:noFill/>
          <a:ln w="19050">
            <a:solidFill>
              <a:schemeClr val="tx2">
                <a:lumMod val="50000"/>
              </a:schemeClr>
            </a:solidFill>
            <a:prstDash val="solid"/>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55600" algn="l" rtl="0">
              <a:lnSpc>
                <a:spcPct val="100000"/>
              </a:lnSpc>
              <a:spcBef>
                <a:spcPts val="600"/>
              </a:spcBef>
              <a:spcAft>
                <a:spcPts val="0"/>
              </a:spcAft>
              <a:buClr>
                <a:schemeClr val="accent6"/>
              </a:buClr>
              <a:buSzPts val="2000"/>
              <a:buFont typeface="Lato"/>
              <a:buChar char="▷"/>
              <a:defRPr sz="2000" b="0" i="0" u="none" strike="noStrike" cap="none">
                <a:solidFill>
                  <a:schemeClr val="dk1"/>
                </a:solidFill>
                <a:latin typeface="Lato"/>
                <a:ea typeface="Lato"/>
                <a:cs typeface="Lato"/>
                <a:sym typeface="Lato"/>
              </a:defRPr>
            </a:lvl1pPr>
            <a:lvl2pPr marL="914400" marR="0" lvl="1" indent="-355600" algn="l" rtl="0">
              <a:lnSpc>
                <a:spcPct val="100000"/>
              </a:lnSpc>
              <a:spcBef>
                <a:spcPts val="0"/>
              </a:spcBef>
              <a:spcAft>
                <a:spcPts val="0"/>
              </a:spcAft>
              <a:buClr>
                <a:schemeClr val="dk1"/>
              </a:buClr>
              <a:buSzPts val="2000"/>
              <a:buFont typeface="Lato"/>
              <a:buChar char="○"/>
              <a:defRPr sz="2000" b="0" i="0" u="none" strike="noStrike" cap="none">
                <a:solidFill>
                  <a:schemeClr val="dk1"/>
                </a:solidFill>
                <a:latin typeface="Lato"/>
                <a:ea typeface="Lato"/>
                <a:cs typeface="Lato"/>
                <a:sym typeface="Lato"/>
              </a:defRPr>
            </a:lvl2pPr>
            <a:lvl3pPr marL="1371600" marR="0" lvl="2" indent="-355600" algn="l" rtl="0">
              <a:lnSpc>
                <a:spcPct val="100000"/>
              </a:lnSpc>
              <a:spcBef>
                <a:spcPts val="0"/>
              </a:spcBef>
              <a:spcAft>
                <a:spcPts val="0"/>
              </a:spcAft>
              <a:buClr>
                <a:schemeClr val="dk1"/>
              </a:buClr>
              <a:buSzPts val="2000"/>
              <a:buFont typeface="Lato"/>
              <a:buChar char="■"/>
              <a:defRPr sz="2000" b="0" i="0" u="none" strike="noStrike" cap="none">
                <a:solidFill>
                  <a:schemeClr val="dk1"/>
                </a:solidFill>
                <a:latin typeface="Lato"/>
                <a:ea typeface="Lato"/>
                <a:cs typeface="Lato"/>
                <a:sym typeface="Lato"/>
              </a:defRPr>
            </a:lvl3pPr>
            <a:lvl4pPr marL="1828800" marR="0" lvl="3" indent="-355600" algn="l" rtl="0">
              <a:lnSpc>
                <a:spcPct val="100000"/>
              </a:lnSpc>
              <a:spcBef>
                <a:spcPts val="0"/>
              </a:spcBef>
              <a:spcAft>
                <a:spcPts val="0"/>
              </a:spcAft>
              <a:buClr>
                <a:schemeClr val="dk1"/>
              </a:buClr>
              <a:buSzPts val="2000"/>
              <a:buFont typeface="Lato"/>
              <a:buChar char="●"/>
              <a:defRPr sz="2000" b="0" i="0" u="none" strike="noStrike" cap="none">
                <a:solidFill>
                  <a:schemeClr val="dk1"/>
                </a:solidFill>
                <a:latin typeface="Lato"/>
                <a:ea typeface="Lato"/>
                <a:cs typeface="Lato"/>
                <a:sym typeface="Lato"/>
              </a:defRPr>
            </a:lvl4pPr>
            <a:lvl5pPr marL="2286000" marR="0" lvl="4" indent="-355600" algn="l" rtl="0">
              <a:lnSpc>
                <a:spcPct val="100000"/>
              </a:lnSpc>
              <a:spcBef>
                <a:spcPts val="0"/>
              </a:spcBef>
              <a:spcAft>
                <a:spcPts val="0"/>
              </a:spcAft>
              <a:buClr>
                <a:schemeClr val="dk1"/>
              </a:buClr>
              <a:buSzPts val="2000"/>
              <a:buFont typeface="Lato"/>
              <a:buChar char="○"/>
              <a:defRPr sz="2000" b="0" i="0" u="none" strike="noStrike" cap="none">
                <a:solidFill>
                  <a:schemeClr val="dk1"/>
                </a:solidFill>
                <a:latin typeface="Lato"/>
                <a:ea typeface="Lato"/>
                <a:cs typeface="Lato"/>
                <a:sym typeface="Lato"/>
              </a:defRPr>
            </a:lvl5pPr>
            <a:lvl6pPr marL="2743200" marR="0" lvl="5" indent="-355600" algn="l" rtl="0">
              <a:lnSpc>
                <a:spcPct val="100000"/>
              </a:lnSpc>
              <a:spcBef>
                <a:spcPts val="0"/>
              </a:spcBef>
              <a:spcAft>
                <a:spcPts val="0"/>
              </a:spcAft>
              <a:buClr>
                <a:schemeClr val="dk1"/>
              </a:buClr>
              <a:buSzPts val="2000"/>
              <a:buFont typeface="Lato"/>
              <a:buChar char="■"/>
              <a:defRPr sz="2000" b="0" i="0" u="none" strike="noStrike" cap="none">
                <a:solidFill>
                  <a:schemeClr val="dk1"/>
                </a:solidFill>
                <a:latin typeface="Lato"/>
                <a:ea typeface="Lato"/>
                <a:cs typeface="Lato"/>
                <a:sym typeface="Lato"/>
              </a:defRPr>
            </a:lvl6pPr>
            <a:lvl7pPr marL="3200400" marR="0" lvl="6" indent="-355600" algn="l" rtl="0">
              <a:lnSpc>
                <a:spcPct val="100000"/>
              </a:lnSpc>
              <a:spcBef>
                <a:spcPts val="0"/>
              </a:spcBef>
              <a:spcAft>
                <a:spcPts val="0"/>
              </a:spcAft>
              <a:buClr>
                <a:schemeClr val="dk1"/>
              </a:buClr>
              <a:buSzPts val="2000"/>
              <a:buFont typeface="Lato"/>
              <a:buChar char="●"/>
              <a:defRPr sz="2000" b="0" i="0" u="none" strike="noStrike" cap="none">
                <a:solidFill>
                  <a:schemeClr val="dk1"/>
                </a:solidFill>
                <a:latin typeface="Lato"/>
                <a:ea typeface="Lato"/>
                <a:cs typeface="Lato"/>
                <a:sym typeface="Lato"/>
              </a:defRPr>
            </a:lvl7pPr>
            <a:lvl8pPr marL="3657600" marR="0" lvl="7" indent="-355600" algn="l" rtl="0">
              <a:lnSpc>
                <a:spcPct val="100000"/>
              </a:lnSpc>
              <a:spcBef>
                <a:spcPts val="0"/>
              </a:spcBef>
              <a:spcAft>
                <a:spcPts val="0"/>
              </a:spcAft>
              <a:buClr>
                <a:schemeClr val="dk1"/>
              </a:buClr>
              <a:buSzPts val="2000"/>
              <a:buFont typeface="Lato"/>
              <a:buChar char="○"/>
              <a:defRPr sz="2000" b="0" i="0" u="none" strike="noStrike" cap="none">
                <a:solidFill>
                  <a:schemeClr val="dk1"/>
                </a:solidFill>
                <a:latin typeface="Lato"/>
                <a:ea typeface="Lato"/>
                <a:cs typeface="Lato"/>
                <a:sym typeface="Lato"/>
              </a:defRPr>
            </a:lvl8pPr>
            <a:lvl9pPr marL="4114800" marR="0" lvl="8" indent="-355600" algn="l" rtl="0">
              <a:lnSpc>
                <a:spcPct val="100000"/>
              </a:lnSpc>
              <a:spcBef>
                <a:spcPts val="0"/>
              </a:spcBef>
              <a:spcAft>
                <a:spcPts val="0"/>
              </a:spcAft>
              <a:buClr>
                <a:schemeClr val="dk1"/>
              </a:buClr>
              <a:buSzPts val="2000"/>
              <a:buFont typeface="Lato"/>
              <a:buChar char="■"/>
              <a:defRPr sz="2000" b="0" i="0" u="none" strike="noStrike" cap="none">
                <a:solidFill>
                  <a:schemeClr val="dk1"/>
                </a:solidFill>
                <a:latin typeface="Lato"/>
                <a:ea typeface="Lato"/>
                <a:cs typeface="Lato"/>
                <a:sym typeface="Lato"/>
              </a:defRPr>
            </a:lvl9pPr>
          </a:lstStyle>
          <a:p>
            <a:pPr marL="0" indent="0" algn="ctr">
              <a:buFont typeface="Lato"/>
              <a:buNone/>
            </a:pPr>
            <a:r>
              <a:rPr lang="en-GB" b="1" dirty="0"/>
              <a:t>Exercise on Team  Building</a:t>
            </a:r>
          </a:p>
        </p:txBody>
      </p:sp>
      <p:sp>
        <p:nvSpPr>
          <p:cNvPr id="12" name="Google Shape;144;p19">
            <a:extLst>
              <a:ext uri="{FF2B5EF4-FFF2-40B4-BE49-F238E27FC236}">
                <a16:creationId xmlns:a16="http://schemas.microsoft.com/office/drawing/2014/main" id="{9F1AD2B3-DA17-4A41-BBD7-68E3162EFBC6}"/>
              </a:ext>
            </a:extLst>
          </p:cNvPr>
          <p:cNvSpPr txBox="1">
            <a:spLocks/>
          </p:cNvSpPr>
          <p:nvPr/>
        </p:nvSpPr>
        <p:spPr>
          <a:xfrm>
            <a:off x="6375399" y="1803400"/>
            <a:ext cx="2105175" cy="971550"/>
          </a:xfrm>
          <a:prstGeom prst="rect">
            <a:avLst/>
          </a:prstGeom>
          <a:noFill/>
          <a:ln w="19050">
            <a:solidFill>
              <a:schemeClr val="tx2">
                <a:lumMod val="50000"/>
              </a:schemeClr>
            </a:solidFill>
            <a:prstDash val="solid"/>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55600" algn="l" rtl="0">
              <a:lnSpc>
                <a:spcPct val="100000"/>
              </a:lnSpc>
              <a:spcBef>
                <a:spcPts val="600"/>
              </a:spcBef>
              <a:spcAft>
                <a:spcPts val="0"/>
              </a:spcAft>
              <a:buClr>
                <a:schemeClr val="accent6"/>
              </a:buClr>
              <a:buSzPts val="2000"/>
              <a:buFont typeface="Lato"/>
              <a:buChar char="▷"/>
              <a:defRPr sz="2000" b="0" i="0" u="none" strike="noStrike" cap="none">
                <a:solidFill>
                  <a:schemeClr val="dk1"/>
                </a:solidFill>
                <a:latin typeface="Lato"/>
                <a:ea typeface="Lato"/>
                <a:cs typeface="Lato"/>
                <a:sym typeface="Lato"/>
              </a:defRPr>
            </a:lvl1pPr>
            <a:lvl2pPr marL="914400" marR="0" lvl="1" indent="-355600" algn="l" rtl="0">
              <a:lnSpc>
                <a:spcPct val="100000"/>
              </a:lnSpc>
              <a:spcBef>
                <a:spcPts val="0"/>
              </a:spcBef>
              <a:spcAft>
                <a:spcPts val="0"/>
              </a:spcAft>
              <a:buClr>
                <a:schemeClr val="dk1"/>
              </a:buClr>
              <a:buSzPts val="2000"/>
              <a:buFont typeface="Lato"/>
              <a:buChar char="○"/>
              <a:defRPr sz="2000" b="0" i="0" u="none" strike="noStrike" cap="none">
                <a:solidFill>
                  <a:schemeClr val="dk1"/>
                </a:solidFill>
                <a:latin typeface="Lato"/>
                <a:ea typeface="Lato"/>
                <a:cs typeface="Lato"/>
                <a:sym typeface="Lato"/>
              </a:defRPr>
            </a:lvl2pPr>
            <a:lvl3pPr marL="1371600" marR="0" lvl="2" indent="-355600" algn="l" rtl="0">
              <a:lnSpc>
                <a:spcPct val="100000"/>
              </a:lnSpc>
              <a:spcBef>
                <a:spcPts val="0"/>
              </a:spcBef>
              <a:spcAft>
                <a:spcPts val="0"/>
              </a:spcAft>
              <a:buClr>
                <a:schemeClr val="dk1"/>
              </a:buClr>
              <a:buSzPts val="2000"/>
              <a:buFont typeface="Lato"/>
              <a:buChar char="■"/>
              <a:defRPr sz="2000" b="0" i="0" u="none" strike="noStrike" cap="none">
                <a:solidFill>
                  <a:schemeClr val="dk1"/>
                </a:solidFill>
                <a:latin typeface="Lato"/>
                <a:ea typeface="Lato"/>
                <a:cs typeface="Lato"/>
                <a:sym typeface="Lato"/>
              </a:defRPr>
            </a:lvl3pPr>
            <a:lvl4pPr marL="1828800" marR="0" lvl="3" indent="-355600" algn="l" rtl="0">
              <a:lnSpc>
                <a:spcPct val="100000"/>
              </a:lnSpc>
              <a:spcBef>
                <a:spcPts val="0"/>
              </a:spcBef>
              <a:spcAft>
                <a:spcPts val="0"/>
              </a:spcAft>
              <a:buClr>
                <a:schemeClr val="dk1"/>
              </a:buClr>
              <a:buSzPts val="2000"/>
              <a:buFont typeface="Lato"/>
              <a:buChar char="●"/>
              <a:defRPr sz="2000" b="0" i="0" u="none" strike="noStrike" cap="none">
                <a:solidFill>
                  <a:schemeClr val="dk1"/>
                </a:solidFill>
                <a:latin typeface="Lato"/>
                <a:ea typeface="Lato"/>
                <a:cs typeface="Lato"/>
                <a:sym typeface="Lato"/>
              </a:defRPr>
            </a:lvl4pPr>
            <a:lvl5pPr marL="2286000" marR="0" lvl="4" indent="-355600" algn="l" rtl="0">
              <a:lnSpc>
                <a:spcPct val="100000"/>
              </a:lnSpc>
              <a:spcBef>
                <a:spcPts val="0"/>
              </a:spcBef>
              <a:spcAft>
                <a:spcPts val="0"/>
              </a:spcAft>
              <a:buClr>
                <a:schemeClr val="dk1"/>
              </a:buClr>
              <a:buSzPts val="2000"/>
              <a:buFont typeface="Lato"/>
              <a:buChar char="○"/>
              <a:defRPr sz="2000" b="0" i="0" u="none" strike="noStrike" cap="none">
                <a:solidFill>
                  <a:schemeClr val="dk1"/>
                </a:solidFill>
                <a:latin typeface="Lato"/>
                <a:ea typeface="Lato"/>
                <a:cs typeface="Lato"/>
                <a:sym typeface="Lato"/>
              </a:defRPr>
            </a:lvl5pPr>
            <a:lvl6pPr marL="2743200" marR="0" lvl="5" indent="-355600" algn="l" rtl="0">
              <a:lnSpc>
                <a:spcPct val="100000"/>
              </a:lnSpc>
              <a:spcBef>
                <a:spcPts val="0"/>
              </a:spcBef>
              <a:spcAft>
                <a:spcPts val="0"/>
              </a:spcAft>
              <a:buClr>
                <a:schemeClr val="dk1"/>
              </a:buClr>
              <a:buSzPts val="2000"/>
              <a:buFont typeface="Lato"/>
              <a:buChar char="■"/>
              <a:defRPr sz="2000" b="0" i="0" u="none" strike="noStrike" cap="none">
                <a:solidFill>
                  <a:schemeClr val="dk1"/>
                </a:solidFill>
                <a:latin typeface="Lato"/>
                <a:ea typeface="Lato"/>
                <a:cs typeface="Lato"/>
                <a:sym typeface="Lato"/>
              </a:defRPr>
            </a:lvl6pPr>
            <a:lvl7pPr marL="3200400" marR="0" lvl="6" indent="-355600" algn="l" rtl="0">
              <a:lnSpc>
                <a:spcPct val="100000"/>
              </a:lnSpc>
              <a:spcBef>
                <a:spcPts val="0"/>
              </a:spcBef>
              <a:spcAft>
                <a:spcPts val="0"/>
              </a:spcAft>
              <a:buClr>
                <a:schemeClr val="dk1"/>
              </a:buClr>
              <a:buSzPts val="2000"/>
              <a:buFont typeface="Lato"/>
              <a:buChar char="●"/>
              <a:defRPr sz="2000" b="0" i="0" u="none" strike="noStrike" cap="none">
                <a:solidFill>
                  <a:schemeClr val="dk1"/>
                </a:solidFill>
                <a:latin typeface="Lato"/>
                <a:ea typeface="Lato"/>
                <a:cs typeface="Lato"/>
                <a:sym typeface="Lato"/>
              </a:defRPr>
            </a:lvl7pPr>
            <a:lvl8pPr marL="3657600" marR="0" lvl="7" indent="-355600" algn="l" rtl="0">
              <a:lnSpc>
                <a:spcPct val="100000"/>
              </a:lnSpc>
              <a:spcBef>
                <a:spcPts val="0"/>
              </a:spcBef>
              <a:spcAft>
                <a:spcPts val="0"/>
              </a:spcAft>
              <a:buClr>
                <a:schemeClr val="dk1"/>
              </a:buClr>
              <a:buSzPts val="2000"/>
              <a:buFont typeface="Lato"/>
              <a:buChar char="○"/>
              <a:defRPr sz="2000" b="0" i="0" u="none" strike="noStrike" cap="none">
                <a:solidFill>
                  <a:schemeClr val="dk1"/>
                </a:solidFill>
                <a:latin typeface="Lato"/>
                <a:ea typeface="Lato"/>
                <a:cs typeface="Lato"/>
                <a:sym typeface="Lato"/>
              </a:defRPr>
            </a:lvl8pPr>
            <a:lvl9pPr marL="4114800" marR="0" lvl="8" indent="-355600" algn="l" rtl="0">
              <a:lnSpc>
                <a:spcPct val="100000"/>
              </a:lnSpc>
              <a:spcBef>
                <a:spcPts val="0"/>
              </a:spcBef>
              <a:spcAft>
                <a:spcPts val="0"/>
              </a:spcAft>
              <a:buClr>
                <a:schemeClr val="dk1"/>
              </a:buClr>
              <a:buSzPts val="2000"/>
              <a:buFont typeface="Lato"/>
              <a:buChar char="■"/>
              <a:defRPr sz="2000" b="0" i="0" u="none" strike="noStrike" cap="none">
                <a:solidFill>
                  <a:schemeClr val="dk1"/>
                </a:solidFill>
                <a:latin typeface="Lato"/>
                <a:ea typeface="Lato"/>
                <a:cs typeface="Lato"/>
                <a:sym typeface="Lato"/>
              </a:defRPr>
            </a:lvl9pPr>
          </a:lstStyle>
          <a:p>
            <a:pPr marL="0" indent="0" algn="ctr">
              <a:buFont typeface="Lato"/>
              <a:buNone/>
            </a:pPr>
            <a:r>
              <a:rPr lang="en-GB" b="1" dirty="0"/>
              <a:t>Empathetic Decision Making</a:t>
            </a:r>
          </a:p>
        </p:txBody>
      </p:sp>
      <p:sp>
        <p:nvSpPr>
          <p:cNvPr id="13" name="Google Shape;144;p19">
            <a:extLst>
              <a:ext uri="{FF2B5EF4-FFF2-40B4-BE49-F238E27FC236}">
                <a16:creationId xmlns:a16="http://schemas.microsoft.com/office/drawing/2014/main" id="{947D9F2A-C366-4BFC-A022-09301DF61B4A}"/>
              </a:ext>
            </a:extLst>
          </p:cNvPr>
          <p:cNvSpPr txBox="1">
            <a:spLocks/>
          </p:cNvSpPr>
          <p:nvPr/>
        </p:nvSpPr>
        <p:spPr>
          <a:xfrm>
            <a:off x="2178050" y="3517900"/>
            <a:ext cx="1828800" cy="971550"/>
          </a:xfrm>
          <a:prstGeom prst="rect">
            <a:avLst/>
          </a:prstGeom>
          <a:noFill/>
          <a:ln w="19050">
            <a:solidFill>
              <a:schemeClr val="tx2">
                <a:lumMod val="50000"/>
              </a:schemeClr>
            </a:solidFill>
            <a:prstDash val="solid"/>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55600" algn="l" rtl="0">
              <a:lnSpc>
                <a:spcPct val="100000"/>
              </a:lnSpc>
              <a:spcBef>
                <a:spcPts val="600"/>
              </a:spcBef>
              <a:spcAft>
                <a:spcPts val="0"/>
              </a:spcAft>
              <a:buClr>
                <a:schemeClr val="accent6"/>
              </a:buClr>
              <a:buSzPts val="2000"/>
              <a:buFont typeface="Lato"/>
              <a:buChar char="▷"/>
              <a:defRPr sz="2000" b="0" i="0" u="none" strike="noStrike" cap="none">
                <a:solidFill>
                  <a:schemeClr val="dk1"/>
                </a:solidFill>
                <a:latin typeface="Lato"/>
                <a:ea typeface="Lato"/>
                <a:cs typeface="Lato"/>
                <a:sym typeface="Lato"/>
              </a:defRPr>
            </a:lvl1pPr>
            <a:lvl2pPr marL="914400" marR="0" lvl="1" indent="-355600" algn="l" rtl="0">
              <a:lnSpc>
                <a:spcPct val="100000"/>
              </a:lnSpc>
              <a:spcBef>
                <a:spcPts val="0"/>
              </a:spcBef>
              <a:spcAft>
                <a:spcPts val="0"/>
              </a:spcAft>
              <a:buClr>
                <a:schemeClr val="dk1"/>
              </a:buClr>
              <a:buSzPts val="2000"/>
              <a:buFont typeface="Lato"/>
              <a:buChar char="○"/>
              <a:defRPr sz="2000" b="0" i="0" u="none" strike="noStrike" cap="none">
                <a:solidFill>
                  <a:schemeClr val="dk1"/>
                </a:solidFill>
                <a:latin typeface="Lato"/>
                <a:ea typeface="Lato"/>
                <a:cs typeface="Lato"/>
                <a:sym typeface="Lato"/>
              </a:defRPr>
            </a:lvl2pPr>
            <a:lvl3pPr marL="1371600" marR="0" lvl="2" indent="-355600" algn="l" rtl="0">
              <a:lnSpc>
                <a:spcPct val="100000"/>
              </a:lnSpc>
              <a:spcBef>
                <a:spcPts val="0"/>
              </a:spcBef>
              <a:spcAft>
                <a:spcPts val="0"/>
              </a:spcAft>
              <a:buClr>
                <a:schemeClr val="dk1"/>
              </a:buClr>
              <a:buSzPts val="2000"/>
              <a:buFont typeface="Lato"/>
              <a:buChar char="■"/>
              <a:defRPr sz="2000" b="0" i="0" u="none" strike="noStrike" cap="none">
                <a:solidFill>
                  <a:schemeClr val="dk1"/>
                </a:solidFill>
                <a:latin typeface="Lato"/>
                <a:ea typeface="Lato"/>
                <a:cs typeface="Lato"/>
                <a:sym typeface="Lato"/>
              </a:defRPr>
            </a:lvl3pPr>
            <a:lvl4pPr marL="1828800" marR="0" lvl="3" indent="-355600" algn="l" rtl="0">
              <a:lnSpc>
                <a:spcPct val="100000"/>
              </a:lnSpc>
              <a:spcBef>
                <a:spcPts val="0"/>
              </a:spcBef>
              <a:spcAft>
                <a:spcPts val="0"/>
              </a:spcAft>
              <a:buClr>
                <a:schemeClr val="dk1"/>
              </a:buClr>
              <a:buSzPts val="2000"/>
              <a:buFont typeface="Lato"/>
              <a:buChar char="●"/>
              <a:defRPr sz="2000" b="0" i="0" u="none" strike="noStrike" cap="none">
                <a:solidFill>
                  <a:schemeClr val="dk1"/>
                </a:solidFill>
                <a:latin typeface="Lato"/>
                <a:ea typeface="Lato"/>
                <a:cs typeface="Lato"/>
                <a:sym typeface="Lato"/>
              </a:defRPr>
            </a:lvl4pPr>
            <a:lvl5pPr marL="2286000" marR="0" lvl="4" indent="-355600" algn="l" rtl="0">
              <a:lnSpc>
                <a:spcPct val="100000"/>
              </a:lnSpc>
              <a:spcBef>
                <a:spcPts val="0"/>
              </a:spcBef>
              <a:spcAft>
                <a:spcPts val="0"/>
              </a:spcAft>
              <a:buClr>
                <a:schemeClr val="dk1"/>
              </a:buClr>
              <a:buSzPts val="2000"/>
              <a:buFont typeface="Lato"/>
              <a:buChar char="○"/>
              <a:defRPr sz="2000" b="0" i="0" u="none" strike="noStrike" cap="none">
                <a:solidFill>
                  <a:schemeClr val="dk1"/>
                </a:solidFill>
                <a:latin typeface="Lato"/>
                <a:ea typeface="Lato"/>
                <a:cs typeface="Lato"/>
                <a:sym typeface="Lato"/>
              </a:defRPr>
            </a:lvl5pPr>
            <a:lvl6pPr marL="2743200" marR="0" lvl="5" indent="-355600" algn="l" rtl="0">
              <a:lnSpc>
                <a:spcPct val="100000"/>
              </a:lnSpc>
              <a:spcBef>
                <a:spcPts val="0"/>
              </a:spcBef>
              <a:spcAft>
                <a:spcPts val="0"/>
              </a:spcAft>
              <a:buClr>
                <a:schemeClr val="dk1"/>
              </a:buClr>
              <a:buSzPts val="2000"/>
              <a:buFont typeface="Lato"/>
              <a:buChar char="■"/>
              <a:defRPr sz="2000" b="0" i="0" u="none" strike="noStrike" cap="none">
                <a:solidFill>
                  <a:schemeClr val="dk1"/>
                </a:solidFill>
                <a:latin typeface="Lato"/>
                <a:ea typeface="Lato"/>
                <a:cs typeface="Lato"/>
                <a:sym typeface="Lato"/>
              </a:defRPr>
            </a:lvl6pPr>
            <a:lvl7pPr marL="3200400" marR="0" lvl="6" indent="-355600" algn="l" rtl="0">
              <a:lnSpc>
                <a:spcPct val="100000"/>
              </a:lnSpc>
              <a:spcBef>
                <a:spcPts val="0"/>
              </a:spcBef>
              <a:spcAft>
                <a:spcPts val="0"/>
              </a:spcAft>
              <a:buClr>
                <a:schemeClr val="dk1"/>
              </a:buClr>
              <a:buSzPts val="2000"/>
              <a:buFont typeface="Lato"/>
              <a:buChar char="●"/>
              <a:defRPr sz="2000" b="0" i="0" u="none" strike="noStrike" cap="none">
                <a:solidFill>
                  <a:schemeClr val="dk1"/>
                </a:solidFill>
                <a:latin typeface="Lato"/>
                <a:ea typeface="Lato"/>
                <a:cs typeface="Lato"/>
                <a:sym typeface="Lato"/>
              </a:defRPr>
            </a:lvl7pPr>
            <a:lvl8pPr marL="3657600" marR="0" lvl="7" indent="-355600" algn="l" rtl="0">
              <a:lnSpc>
                <a:spcPct val="100000"/>
              </a:lnSpc>
              <a:spcBef>
                <a:spcPts val="0"/>
              </a:spcBef>
              <a:spcAft>
                <a:spcPts val="0"/>
              </a:spcAft>
              <a:buClr>
                <a:schemeClr val="dk1"/>
              </a:buClr>
              <a:buSzPts val="2000"/>
              <a:buFont typeface="Lato"/>
              <a:buChar char="○"/>
              <a:defRPr sz="2000" b="0" i="0" u="none" strike="noStrike" cap="none">
                <a:solidFill>
                  <a:schemeClr val="dk1"/>
                </a:solidFill>
                <a:latin typeface="Lato"/>
                <a:ea typeface="Lato"/>
                <a:cs typeface="Lato"/>
                <a:sym typeface="Lato"/>
              </a:defRPr>
            </a:lvl8pPr>
            <a:lvl9pPr marL="4114800" marR="0" lvl="8" indent="-355600" algn="l" rtl="0">
              <a:lnSpc>
                <a:spcPct val="100000"/>
              </a:lnSpc>
              <a:spcBef>
                <a:spcPts val="0"/>
              </a:spcBef>
              <a:spcAft>
                <a:spcPts val="0"/>
              </a:spcAft>
              <a:buClr>
                <a:schemeClr val="dk1"/>
              </a:buClr>
              <a:buSzPts val="2000"/>
              <a:buFont typeface="Lato"/>
              <a:buChar char="■"/>
              <a:defRPr sz="2000" b="0" i="0" u="none" strike="noStrike" cap="none">
                <a:solidFill>
                  <a:schemeClr val="dk1"/>
                </a:solidFill>
                <a:latin typeface="Lato"/>
                <a:ea typeface="Lato"/>
                <a:cs typeface="Lato"/>
                <a:sym typeface="Lato"/>
              </a:defRPr>
            </a:lvl9pPr>
          </a:lstStyle>
          <a:p>
            <a:pPr marL="0" indent="0" algn="ctr">
              <a:buFont typeface="Lato"/>
              <a:buNone/>
            </a:pPr>
            <a:r>
              <a:rPr lang="en-US" b="1" dirty="0"/>
              <a:t>Leadership Building</a:t>
            </a:r>
            <a:endParaRPr lang="en-GB" b="1" dirty="0"/>
          </a:p>
        </p:txBody>
      </p:sp>
      <p:sp>
        <p:nvSpPr>
          <p:cNvPr id="14" name="Google Shape;144;p19">
            <a:extLst>
              <a:ext uri="{FF2B5EF4-FFF2-40B4-BE49-F238E27FC236}">
                <a16:creationId xmlns:a16="http://schemas.microsoft.com/office/drawing/2014/main" id="{E35E1DEB-5BE1-4438-B01A-7075011161F1}"/>
              </a:ext>
            </a:extLst>
          </p:cNvPr>
          <p:cNvSpPr txBox="1">
            <a:spLocks/>
          </p:cNvSpPr>
          <p:nvPr/>
        </p:nvSpPr>
        <p:spPr>
          <a:xfrm>
            <a:off x="5137150" y="3505200"/>
            <a:ext cx="1828800" cy="971550"/>
          </a:xfrm>
          <a:prstGeom prst="rect">
            <a:avLst/>
          </a:prstGeom>
          <a:noFill/>
          <a:ln w="19050">
            <a:solidFill>
              <a:schemeClr val="tx2">
                <a:lumMod val="50000"/>
              </a:schemeClr>
            </a:solidFill>
            <a:prstDash val="solid"/>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55600" algn="l" rtl="0">
              <a:lnSpc>
                <a:spcPct val="100000"/>
              </a:lnSpc>
              <a:spcBef>
                <a:spcPts val="600"/>
              </a:spcBef>
              <a:spcAft>
                <a:spcPts val="0"/>
              </a:spcAft>
              <a:buClr>
                <a:schemeClr val="accent6"/>
              </a:buClr>
              <a:buSzPts val="2000"/>
              <a:buFont typeface="Lato"/>
              <a:buChar char="▷"/>
              <a:defRPr sz="2000" b="0" i="0" u="none" strike="noStrike" cap="none">
                <a:solidFill>
                  <a:schemeClr val="dk1"/>
                </a:solidFill>
                <a:latin typeface="Lato"/>
                <a:ea typeface="Lato"/>
                <a:cs typeface="Lato"/>
                <a:sym typeface="Lato"/>
              </a:defRPr>
            </a:lvl1pPr>
            <a:lvl2pPr marL="914400" marR="0" lvl="1" indent="-355600" algn="l" rtl="0">
              <a:lnSpc>
                <a:spcPct val="100000"/>
              </a:lnSpc>
              <a:spcBef>
                <a:spcPts val="0"/>
              </a:spcBef>
              <a:spcAft>
                <a:spcPts val="0"/>
              </a:spcAft>
              <a:buClr>
                <a:schemeClr val="dk1"/>
              </a:buClr>
              <a:buSzPts val="2000"/>
              <a:buFont typeface="Lato"/>
              <a:buChar char="○"/>
              <a:defRPr sz="2000" b="0" i="0" u="none" strike="noStrike" cap="none">
                <a:solidFill>
                  <a:schemeClr val="dk1"/>
                </a:solidFill>
                <a:latin typeface="Lato"/>
                <a:ea typeface="Lato"/>
                <a:cs typeface="Lato"/>
                <a:sym typeface="Lato"/>
              </a:defRPr>
            </a:lvl2pPr>
            <a:lvl3pPr marL="1371600" marR="0" lvl="2" indent="-355600" algn="l" rtl="0">
              <a:lnSpc>
                <a:spcPct val="100000"/>
              </a:lnSpc>
              <a:spcBef>
                <a:spcPts val="0"/>
              </a:spcBef>
              <a:spcAft>
                <a:spcPts val="0"/>
              </a:spcAft>
              <a:buClr>
                <a:schemeClr val="dk1"/>
              </a:buClr>
              <a:buSzPts val="2000"/>
              <a:buFont typeface="Lato"/>
              <a:buChar char="■"/>
              <a:defRPr sz="2000" b="0" i="0" u="none" strike="noStrike" cap="none">
                <a:solidFill>
                  <a:schemeClr val="dk1"/>
                </a:solidFill>
                <a:latin typeface="Lato"/>
                <a:ea typeface="Lato"/>
                <a:cs typeface="Lato"/>
                <a:sym typeface="Lato"/>
              </a:defRPr>
            </a:lvl3pPr>
            <a:lvl4pPr marL="1828800" marR="0" lvl="3" indent="-355600" algn="l" rtl="0">
              <a:lnSpc>
                <a:spcPct val="100000"/>
              </a:lnSpc>
              <a:spcBef>
                <a:spcPts val="0"/>
              </a:spcBef>
              <a:spcAft>
                <a:spcPts val="0"/>
              </a:spcAft>
              <a:buClr>
                <a:schemeClr val="dk1"/>
              </a:buClr>
              <a:buSzPts val="2000"/>
              <a:buFont typeface="Lato"/>
              <a:buChar char="●"/>
              <a:defRPr sz="2000" b="0" i="0" u="none" strike="noStrike" cap="none">
                <a:solidFill>
                  <a:schemeClr val="dk1"/>
                </a:solidFill>
                <a:latin typeface="Lato"/>
                <a:ea typeface="Lato"/>
                <a:cs typeface="Lato"/>
                <a:sym typeface="Lato"/>
              </a:defRPr>
            </a:lvl4pPr>
            <a:lvl5pPr marL="2286000" marR="0" lvl="4" indent="-355600" algn="l" rtl="0">
              <a:lnSpc>
                <a:spcPct val="100000"/>
              </a:lnSpc>
              <a:spcBef>
                <a:spcPts val="0"/>
              </a:spcBef>
              <a:spcAft>
                <a:spcPts val="0"/>
              </a:spcAft>
              <a:buClr>
                <a:schemeClr val="dk1"/>
              </a:buClr>
              <a:buSzPts val="2000"/>
              <a:buFont typeface="Lato"/>
              <a:buChar char="○"/>
              <a:defRPr sz="2000" b="0" i="0" u="none" strike="noStrike" cap="none">
                <a:solidFill>
                  <a:schemeClr val="dk1"/>
                </a:solidFill>
                <a:latin typeface="Lato"/>
                <a:ea typeface="Lato"/>
                <a:cs typeface="Lato"/>
                <a:sym typeface="Lato"/>
              </a:defRPr>
            </a:lvl5pPr>
            <a:lvl6pPr marL="2743200" marR="0" lvl="5" indent="-355600" algn="l" rtl="0">
              <a:lnSpc>
                <a:spcPct val="100000"/>
              </a:lnSpc>
              <a:spcBef>
                <a:spcPts val="0"/>
              </a:spcBef>
              <a:spcAft>
                <a:spcPts val="0"/>
              </a:spcAft>
              <a:buClr>
                <a:schemeClr val="dk1"/>
              </a:buClr>
              <a:buSzPts val="2000"/>
              <a:buFont typeface="Lato"/>
              <a:buChar char="■"/>
              <a:defRPr sz="2000" b="0" i="0" u="none" strike="noStrike" cap="none">
                <a:solidFill>
                  <a:schemeClr val="dk1"/>
                </a:solidFill>
                <a:latin typeface="Lato"/>
                <a:ea typeface="Lato"/>
                <a:cs typeface="Lato"/>
                <a:sym typeface="Lato"/>
              </a:defRPr>
            </a:lvl6pPr>
            <a:lvl7pPr marL="3200400" marR="0" lvl="6" indent="-355600" algn="l" rtl="0">
              <a:lnSpc>
                <a:spcPct val="100000"/>
              </a:lnSpc>
              <a:spcBef>
                <a:spcPts val="0"/>
              </a:spcBef>
              <a:spcAft>
                <a:spcPts val="0"/>
              </a:spcAft>
              <a:buClr>
                <a:schemeClr val="dk1"/>
              </a:buClr>
              <a:buSzPts val="2000"/>
              <a:buFont typeface="Lato"/>
              <a:buChar char="●"/>
              <a:defRPr sz="2000" b="0" i="0" u="none" strike="noStrike" cap="none">
                <a:solidFill>
                  <a:schemeClr val="dk1"/>
                </a:solidFill>
                <a:latin typeface="Lato"/>
                <a:ea typeface="Lato"/>
                <a:cs typeface="Lato"/>
                <a:sym typeface="Lato"/>
              </a:defRPr>
            </a:lvl7pPr>
            <a:lvl8pPr marL="3657600" marR="0" lvl="7" indent="-355600" algn="l" rtl="0">
              <a:lnSpc>
                <a:spcPct val="100000"/>
              </a:lnSpc>
              <a:spcBef>
                <a:spcPts val="0"/>
              </a:spcBef>
              <a:spcAft>
                <a:spcPts val="0"/>
              </a:spcAft>
              <a:buClr>
                <a:schemeClr val="dk1"/>
              </a:buClr>
              <a:buSzPts val="2000"/>
              <a:buFont typeface="Lato"/>
              <a:buChar char="○"/>
              <a:defRPr sz="2000" b="0" i="0" u="none" strike="noStrike" cap="none">
                <a:solidFill>
                  <a:schemeClr val="dk1"/>
                </a:solidFill>
                <a:latin typeface="Lato"/>
                <a:ea typeface="Lato"/>
                <a:cs typeface="Lato"/>
                <a:sym typeface="Lato"/>
              </a:defRPr>
            </a:lvl8pPr>
            <a:lvl9pPr marL="4114800" marR="0" lvl="8" indent="-355600" algn="l" rtl="0">
              <a:lnSpc>
                <a:spcPct val="100000"/>
              </a:lnSpc>
              <a:spcBef>
                <a:spcPts val="0"/>
              </a:spcBef>
              <a:spcAft>
                <a:spcPts val="0"/>
              </a:spcAft>
              <a:buClr>
                <a:schemeClr val="dk1"/>
              </a:buClr>
              <a:buSzPts val="2000"/>
              <a:buFont typeface="Lato"/>
              <a:buChar char="■"/>
              <a:defRPr sz="2000" b="0" i="0" u="none" strike="noStrike" cap="none">
                <a:solidFill>
                  <a:schemeClr val="dk1"/>
                </a:solidFill>
                <a:latin typeface="Lato"/>
                <a:ea typeface="Lato"/>
                <a:cs typeface="Lato"/>
                <a:sym typeface="Lato"/>
              </a:defRPr>
            </a:lvl9pPr>
          </a:lstStyle>
          <a:p>
            <a:pPr marL="0" indent="0" algn="ctr">
              <a:buFont typeface="Lato"/>
              <a:buNone/>
            </a:pPr>
            <a:r>
              <a:rPr lang="en-GB" b="1" dirty="0"/>
              <a:t>Exchange of Values</a:t>
            </a:r>
          </a:p>
        </p:txBody>
      </p:sp>
      <p:sp>
        <p:nvSpPr>
          <p:cNvPr id="15" name="Google Shape;872;p47">
            <a:extLst>
              <a:ext uri="{FF2B5EF4-FFF2-40B4-BE49-F238E27FC236}">
                <a16:creationId xmlns:a16="http://schemas.microsoft.com/office/drawing/2014/main" id="{FA8670D1-245A-4915-892B-71D0D7F1AA38}"/>
              </a:ext>
            </a:extLst>
          </p:cNvPr>
          <p:cNvSpPr/>
          <p:nvPr/>
        </p:nvSpPr>
        <p:spPr>
          <a:xfrm>
            <a:off x="1684220" y="1388477"/>
            <a:ext cx="339959" cy="339980"/>
          </a:xfrm>
          <a:custGeom>
            <a:avLst/>
            <a:gdLst/>
            <a:ahLst/>
            <a:cxnLst/>
            <a:rect l="l" t="t" r="r" b="b"/>
            <a:pathLst>
              <a:path w="16266" h="16267" extrusionOk="0">
                <a:moveTo>
                  <a:pt x="11503" y="5349"/>
                </a:moveTo>
                <a:lnTo>
                  <a:pt x="11650" y="5398"/>
                </a:lnTo>
                <a:lnTo>
                  <a:pt x="11796" y="5447"/>
                </a:lnTo>
                <a:lnTo>
                  <a:pt x="11919" y="5545"/>
                </a:lnTo>
                <a:lnTo>
                  <a:pt x="12065" y="5691"/>
                </a:lnTo>
                <a:lnTo>
                  <a:pt x="12163" y="5838"/>
                </a:lnTo>
                <a:lnTo>
                  <a:pt x="12212" y="6033"/>
                </a:lnTo>
                <a:lnTo>
                  <a:pt x="12236" y="6229"/>
                </a:lnTo>
                <a:lnTo>
                  <a:pt x="12236" y="6375"/>
                </a:lnTo>
                <a:lnTo>
                  <a:pt x="12187" y="6522"/>
                </a:lnTo>
                <a:lnTo>
                  <a:pt x="12138" y="6644"/>
                </a:lnTo>
                <a:lnTo>
                  <a:pt x="12041" y="6766"/>
                </a:lnTo>
                <a:lnTo>
                  <a:pt x="7938" y="10893"/>
                </a:lnTo>
                <a:lnTo>
                  <a:pt x="7816" y="11015"/>
                </a:lnTo>
                <a:lnTo>
                  <a:pt x="7645" y="11113"/>
                </a:lnTo>
                <a:lnTo>
                  <a:pt x="7474" y="11186"/>
                </a:lnTo>
                <a:lnTo>
                  <a:pt x="7303" y="11211"/>
                </a:lnTo>
                <a:lnTo>
                  <a:pt x="7083" y="11211"/>
                </a:lnTo>
                <a:lnTo>
                  <a:pt x="6912" y="11162"/>
                </a:lnTo>
                <a:lnTo>
                  <a:pt x="6765" y="11064"/>
                </a:lnTo>
                <a:lnTo>
                  <a:pt x="6619" y="10967"/>
                </a:lnTo>
                <a:lnTo>
                  <a:pt x="4567" y="8915"/>
                </a:lnTo>
                <a:lnTo>
                  <a:pt x="4470" y="8769"/>
                </a:lnTo>
                <a:lnTo>
                  <a:pt x="4372" y="8622"/>
                </a:lnTo>
                <a:lnTo>
                  <a:pt x="4323" y="8451"/>
                </a:lnTo>
                <a:lnTo>
                  <a:pt x="4323" y="8280"/>
                </a:lnTo>
                <a:lnTo>
                  <a:pt x="4323" y="8109"/>
                </a:lnTo>
                <a:lnTo>
                  <a:pt x="4372" y="7938"/>
                </a:lnTo>
                <a:lnTo>
                  <a:pt x="4470" y="7792"/>
                </a:lnTo>
                <a:lnTo>
                  <a:pt x="4567" y="7670"/>
                </a:lnTo>
                <a:lnTo>
                  <a:pt x="4714" y="7547"/>
                </a:lnTo>
                <a:lnTo>
                  <a:pt x="4860" y="7474"/>
                </a:lnTo>
                <a:lnTo>
                  <a:pt x="5031" y="7425"/>
                </a:lnTo>
                <a:lnTo>
                  <a:pt x="5202" y="7401"/>
                </a:lnTo>
                <a:lnTo>
                  <a:pt x="5373" y="7425"/>
                </a:lnTo>
                <a:lnTo>
                  <a:pt x="5520" y="7474"/>
                </a:lnTo>
                <a:lnTo>
                  <a:pt x="5691" y="7547"/>
                </a:lnTo>
                <a:lnTo>
                  <a:pt x="5813" y="7670"/>
                </a:lnTo>
                <a:lnTo>
                  <a:pt x="7181" y="9013"/>
                </a:lnTo>
                <a:lnTo>
                  <a:pt x="10673" y="5667"/>
                </a:lnTo>
                <a:lnTo>
                  <a:pt x="10820" y="5520"/>
                </a:lnTo>
                <a:lnTo>
                  <a:pt x="10991" y="5423"/>
                </a:lnTo>
                <a:lnTo>
                  <a:pt x="11161" y="5374"/>
                </a:lnTo>
                <a:lnTo>
                  <a:pt x="11357" y="5349"/>
                </a:lnTo>
                <a:close/>
                <a:moveTo>
                  <a:pt x="7718" y="1"/>
                </a:moveTo>
                <a:lnTo>
                  <a:pt x="7303" y="50"/>
                </a:lnTo>
                <a:lnTo>
                  <a:pt x="6887" y="98"/>
                </a:lnTo>
                <a:lnTo>
                  <a:pt x="6497" y="172"/>
                </a:lnTo>
                <a:lnTo>
                  <a:pt x="6106" y="245"/>
                </a:lnTo>
                <a:lnTo>
                  <a:pt x="5715" y="367"/>
                </a:lnTo>
                <a:lnTo>
                  <a:pt x="5349" y="489"/>
                </a:lnTo>
                <a:lnTo>
                  <a:pt x="4958" y="636"/>
                </a:lnTo>
                <a:lnTo>
                  <a:pt x="4616" y="807"/>
                </a:lnTo>
                <a:lnTo>
                  <a:pt x="4250" y="978"/>
                </a:lnTo>
                <a:lnTo>
                  <a:pt x="3908" y="1173"/>
                </a:lnTo>
                <a:lnTo>
                  <a:pt x="3590" y="1393"/>
                </a:lnTo>
                <a:lnTo>
                  <a:pt x="3273" y="1613"/>
                </a:lnTo>
                <a:lnTo>
                  <a:pt x="2955" y="1857"/>
                </a:lnTo>
                <a:lnTo>
                  <a:pt x="2662" y="2125"/>
                </a:lnTo>
                <a:lnTo>
                  <a:pt x="2394" y="2394"/>
                </a:lnTo>
                <a:lnTo>
                  <a:pt x="2125" y="2663"/>
                </a:lnTo>
                <a:lnTo>
                  <a:pt x="1856" y="2956"/>
                </a:lnTo>
                <a:lnTo>
                  <a:pt x="1612" y="3273"/>
                </a:lnTo>
                <a:lnTo>
                  <a:pt x="1392" y="3591"/>
                </a:lnTo>
                <a:lnTo>
                  <a:pt x="1172" y="3908"/>
                </a:lnTo>
                <a:lnTo>
                  <a:pt x="977" y="4250"/>
                </a:lnTo>
                <a:lnTo>
                  <a:pt x="806" y="4617"/>
                </a:lnTo>
                <a:lnTo>
                  <a:pt x="635" y="4959"/>
                </a:lnTo>
                <a:lnTo>
                  <a:pt x="489" y="5349"/>
                </a:lnTo>
                <a:lnTo>
                  <a:pt x="366" y="5716"/>
                </a:lnTo>
                <a:lnTo>
                  <a:pt x="244" y="6106"/>
                </a:lnTo>
                <a:lnTo>
                  <a:pt x="171" y="6497"/>
                </a:lnTo>
                <a:lnTo>
                  <a:pt x="98" y="6888"/>
                </a:lnTo>
                <a:lnTo>
                  <a:pt x="49" y="7303"/>
                </a:lnTo>
                <a:lnTo>
                  <a:pt x="0" y="7718"/>
                </a:lnTo>
                <a:lnTo>
                  <a:pt x="0" y="8134"/>
                </a:lnTo>
                <a:lnTo>
                  <a:pt x="0" y="8549"/>
                </a:lnTo>
                <a:lnTo>
                  <a:pt x="49" y="8964"/>
                </a:lnTo>
                <a:lnTo>
                  <a:pt x="98" y="9379"/>
                </a:lnTo>
                <a:lnTo>
                  <a:pt x="171" y="9770"/>
                </a:lnTo>
                <a:lnTo>
                  <a:pt x="244" y="10161"/>
                </a:lnTo>
                <a:lnTo>
                  <a:pt x="366" y="10551"/>
                </a:lnTo>
                <a:lnTo>
                  <a:pt x="489" y="10918"/>
                </a:lnTo>
                <a:lnTo>
                  <a:pt x="635" y="11309"/>
                </a:lnTo>
                <a:lnTo>
                  <a:pt x="806" y="11650"/>
                </a:lnTo>
                <a:lnTo>
                  <a:pt x="977" y="12017"/>
                </a:lnTo>
                <a:lnTo>
                  <a:pt x="1172" y="12359"/>
                </a:lnTo>
                <a:lnTo>
                  <a:pt x="1392" y="12676"/>
                </a:lnTo>
                <a:lnTo>
                  <a:pt x="1612" y="12994"/>
                </a:lnTo>
                <a:lnTo>
                  <a:pt x="1856" y="13311"/>
                </a:lnTo>
                <a:lnTo>
                  <a:pt x="2125" y="13604"/>
                </a:lnTo>
                <a:lnTo>
                  <a:pt x="2394" y="13873"/>
                </a:lnTo>
                <a:lnTo>
                  <a:pt x="2662" y="14142"/>
                </a:lnTo>
                <a:lnTo>
                  <a:pt x="2955" y="14410"/>
                </a:lnTo>
                <a:lnTo>
                  <a:pt x="3273" y="14655"/>
                </a:lnTo>
                <a:lnTo>
                  <a:pt x="3590" y="14874"/>
                </a:lnTo>
                <a:lnTo>
                  <a:pt x="3908" y="15094"/>
                </a:lnTo>
                <a:lnTo>
                  <a:pt x="4250" y="15290"/>
                </a:lnTo>
                <a:lnTo>
                  <a:pt x="4616" y="15460"/>
                </a:lnTo>
                <a:lnTo>
                  <a:pt x="4958" y="15631"/>
                </a:lnTo>
                <a:lnTo>
                  <a:pt x="5349" y="15778"/>
                </a:lnTo>
                <a:lnTo>
                  <a:pt x="5715" y="15900"/>
                </a:lnTo>
                <a:lnTo>
                  <a:pt x="6106" y="16022"/>
                </a:lnTo>
                <a:lnTo>
                  <a:pt x="6497" y="16095"/>
                </a:lnTo>
                <a:lnTo>
                  <a:pt x="6887" y="16169"/>
                </a:lnTo>
                <a:lnTo>
                  <a:pt x="7303" y="16218"/>
                </a:lnTo>
                <a:lnTo>
                  <a:pt x="7718" y="16266"/>
                </a:lnTo>
                <a:lnTo>
                  <a:pt x="8548" y="16266"/>
                </a:lnTo>
                <a:lnTo>
                  <a:pt x="8963" y="16218"/>
                </a:lnTo>
                <a:lnTo>
                  <a:pt x="9379" y="16169"/>
                </a:lnTo>
                <a:lnTo>
                  <a:pt x="9769" y="16095"/>
                </a:lnTo>
                <a:lnTo>
                  <a:pt x="10160" y="16022"/>
                </a:lnTo>
                <a:lnTo>
                  <a:pt x="10551" y="15900"/>
                </a:lnTo>
                <a:lnTo>
                  <a:pt x="10942" y="15778"/>
                </a:lnTo>
                <a:lnTo>
                  <a:pt x="11308" y="15631"/>
                </a:lnTo>
                <a:lnTo>
                  <a:pt x="11650" y="15460"/>
                </a:lnTo>
                <a:lnTo>
                  <a:pt x="12016" y="15290"/>
                </a:lnTo>
                <a:lnTo>
                  <a:pt x="12358" y="15094"/>
                </a:lnTo>
                <a:lnTo>
                  <a:pt x="12676" y="14874"/>
                </a:lnTo>
                <a:lnTo>
                  <a:pt x="12993" y="14655"/>
                </a:lnTo>
                <a:lnTo>
                  <a:pt x="13311" y="14410"/>
                </a:lnTo>
                <a:lnTo>
                  <a:pt x="13604" y="14142"/>
                </a:lnTo>
                <a:lnTo>
                  <a:pt x="13872" y="13873"/>
                </a:lnTo>
                <a:lnTo>
                  <a:pt x="14166" y="13604"/>
                </a:lnTo>
                <a:lnTo>
                  <a:pt x="14410" y="13311"/>
                </a:lnTo>
                <a:lnTo>
                  <a:pt x="14654" y="12994"/>
                </a:lnTo>
                <a:lnTo>
                  <a:pt x="14874" y="12676"/>
                </a:lnTo>
                <a:lnTo>
                  <a:pt x="15094" y="12359"/>
                </a:lnTo>
                <a:lnTo>
                  <a:pt x="15289" y="12017"/>
                </a:lnTo>
                <a:lnTo>
                  <a:pt x="15460" y="11650"/>
                </a:lnTo>
                <a:lnTo>
                  <a:pt x="15631" y="11309"/>
                </a:lnTo>
                <a:lnTo>
                  <a:pt x="15777" y="10918"/>
                </a:lnTo>
                <a:lnTo>
                  <a:pt x="15900" y="10551"/>
                </a:lnTo>
                <a:lnTo>
                  <a:pt x="16022" y="10161"/>
                </a:lnTo>
                <a:lnTo>
                  <a:pt x="16095" y="9770"/>
                </a:lnTo>
                <a:lnTo>
                  <a:pt x="16168" y="9379"/>
                </a:lnTo>
                <a:lnTo>
                  <a:pt x="16217" y="8964"/>
                </a:lnTo>
                <a:lnTo>
                  <a:pt x="16266" y="8549"/>
                </a:lnTo>
                <a:lnTo>
                  <a:pt x="16266" y="8134"/>
                </a:lnTo>
                <a:lnTo>
                  <a:pt x="16266" y="7718"/>
                </a:lnTo>
                <a:lnTo>
                  <a:pt x="16217" y="7303"/>
                </a:lnTo>
                <a:lnTo>
                  <a:pt x="16168" y="6888"/>
                </a:lnTo>
                <a:lnTo>
                  <a:pt x="16095" y="6497"/>
                </a:lnTo>
                <a:lnTo>
                  <a:pt x="16022" y="6106"/>
                </a:lnTo>
                <a:lnTo>
                  <a:pt x="15900" y="5716"/>
                </a:lnTo>
                <a:lnTo>
                  <a:pt x="15777" y="5349"/>
                </a:lnTo>
                <a:lnTo>
                  <a:pt x="15631" y="4959"/>
                </a:lnTo>
                <a:lnTo>
                  <a:pt x="15460" y="4617"/>
                </a:lnTo>
                <a:lnTo>
                  <a:pt x="15289" y="4250"/>
                </a:lnTo>
                <a:lnTo>
                  <a:pt x="15094" y="3908"/>
                </a:lnTo>
                <a:lnTo>
                  <a:pt x="14874" y="3591"/>
                </a:lnTo>
                <a:lnTo>
                  <a:pt x="14654" y="3273"/>
                </a:lnTo>
                <a:lnTo>
                  <a:pt x="14410" y="2956"/>
                </a:lnTo>
                <a:lnTo>
                  <a:pt x="14166" y="2663"/>
                </a:lnTo>
                <a:lnTo>
                  <a:pt x="13872" y="2394"/>
                </a:lnTo>
                <a:lnTo>
                  <a:pt x="13604" y="2125"/>
                </a:lnTo>
                <a:lnTo>
                  <a:pt x="13311" y="1857"/>
                </a:lnTo>
                <a:lnTo>
                  <a:pt x="12993" y="1613"/>
                </a:lnTo>
                <a:lnTo>
                  <a:pt x="12676" y="1393"/>
                </a:lnTo>
                <a:lnTo>
                  <a:pt x="12358" y="1173"/>
                </a:lnTo>
                <a:lnTo>
                  <a:pt x="12016" y="978"/>
                </a:lnTo>
                <a:lnTo>
                  <a:pt x="11650" y="807"/>
                </a:lnTo>
                <a:lnTo>
                  <a:pt x="11308" y="636"/>
                </a:lnTo>
                <a:lnTo>
                  <a:pt x="10942" y="489"/>
                </a:lnTo>
                <a:lnTo>
                  <a:pt x="10551" y="367"/>
                </a:lnTo>
                <a:lnTo>
                  <a:pt x="10160" y="245"/>
                </a:lnTo>
                <a:lnTo>
                  <a:pt x="9769" y="172"/>
                </a:lnTo>
                <a:lnTo>
                  <a:pt x="9379" y="98"/>
                </a:lnTo>
                <a:lnTo>
                  <a:pt x="8963" y="50"/>
                </a:lnTo>
                <a:lnTo>
                  <a:pt x="8548" y="1"/>
                </a:lnTo>
                <a:close/>
              </a:path>
            </a:pathLst>
          </a:custGeom>
          <a:solidFill>
            <a:srgbClr val="97ABB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747;p47">
            <a:extLst>
              <a:ext uri="{FF2B5EF4-FFF2-40B4-BE49-F238E27FC236}">
                <a16:creationId xmlns:a16="http://schemas.microsoft.com/office/drawing/2014/main" id="{BD93E93F-2337-486C-9319-6D7FF6C6D9A2}"/>
              </a:ext>
            </a:extLst>
          </p:cNvPr>
          <p:cNvSpPr/>
          <p:nvPr/>
        </p:nvSpPr>
        <p:spPr>
          <a:xfrm>
            <a:off x="4480247" y="1388477"/>
            <a:ext cx="335905" cy="335884"/>
          </a:xfrm>
          <a:custGeom>
            <a:avLst/>
            <a:gdLst/>
            <a:ahLst/>
            <a:cxnLst/>
            <a:rect l="l" t="t" r="r" b="b"/>
            <a:pathLst>
              <a:path w="16072" h="16071" extrusionOk="0">
                <a:moveTo>
                  <a:pt x="8036" y="0"/>
                </a:moveTo>
                <a:lnTo>
                  <a:pt x="7938" y="24"/>
                </a:lnTo>
                <a:lnTo>
                  <a:pt x="7792" y="98"/>
                </a:lnTo>
                <a:lnTo>
                  <a:pt x="7328" y="366"/>
                </a:lnTo>
                <a:lnTo>
                  <a:pt x="7059" y="537"/>
                </a:lnTo>
                <a:lnTo>
                  <a:pt x="6766" y="757"/>
                </a:lnTo>
                <a:lnTo>
                  <a:pt x="6448" y="977"/>
                </a:lnTo>
                <a:lnTo>
                  <a:pt x="6155" y="1246"/>
                </a:lnTo>
                <a:lnTo>
                  <a:pt x="5887" y="1514"/>
                </a:lnTo>
                <a:lnTo>
                  <a:pt x="5643" y="1807"/>
                </a:lnTo>
                <a:lnTo>
                  <a:pt x="5447" y="2100"/>
                </a:lnTo>
                <a:lnTo>
                  <a:pt x="5374" y="2247"/>
                </a:lnTo>
                <a:lnTo>
                  <a:pt x="5325" y="2418"/>
                </a:lnTo>
                <a:lnTo>
                  <a:pt x="5276" y="2564"/>
                </a:lnTo>
                <a:lnTo>
                  <a:pt x="5252" y="2711"/>
                </a:lnTo>
                <a:lnTo>
                  <a:pt x="5252" y="2858"/>
                </a:lnTo>
                <a:lnTo>
                  <a:pt x="5276" y="3029"/>
                </a:lnTo>
                <a:lnTo>
                  <a:pt x="5325" y="3175"/>
                </a:lnTo>
                <a:lnTo>
                  <a:pt x="5398" y="3322"/>
                </a:lnTo>
                <a:lnTo>
                  <a:pt x="5496" y="3468"/>
                </a:lnTo>
                <a:lnTo>
                  <a:pt x="5618" y="3615"/>
                </a:lnTo>
                <a:lnTo>
                  <a:pt x="5814" y="3761"/>
                </a:lnTo>
                <a:lnTo>
                  <a:pt x="6009" y="3859"/>
                </a:lnTo>
                <a:lnTo>
                  <a:pt x="6204" y="3957"/>
                </a:lnTo>
                <a:lnTo>
                  <a:pt x="6424" y="4005"/>
                </a:lnTo>
                <a:lnTo>
                  <a:pt x="6644" y="4054"/>
                </a:lnTo>
                <a:lnTo>
                  <a:pt x="6864" y="4152"/>
                </a:lnTo>
                <a:lnTo>
                  <a:pt x="7059" y="4250"/>
                </a:lnTo>
                <a:lnTo>
                  <a:pt x="7254" y="4421"/>
                </a:lnTo>
                <a:lnTo>
                  <a:pt x="7425" y="4616"/>
                </a:lnTo>
                <a:lnTo>
                  <a:pt x="7523" y="4836"/>
                </a:lnTo>
                <a:lnTo>
                  <a:pt x="7596" y="5080"/>
                </a:lnTo>
                <a:lnTo>
                  <a:pt x="7621" y="5373"/>
                </a:lnTo>
                <a:lnTo>
                  <a:pt x="7596" y="5569"/>
                </a:lnTo>
                <a:lnTo>
                  <a:pt x="7572" y="5788"/>
                </a:lnTo>
                <a:lnTo>
                  <a:pt x="7499" y="5984"/>
                </a:lnTo>
                <a:lnTo>
                  <a:pt x="7425" y="6179"/>
                </a:lnTo>
                <a:lnTo>
                  <a:pt x="7328" y="6374"/>
                </a:lnTo>
                <a:lnTo>
                  <a:pt x="7206" y="6570"/>
                </a:lnTo>
                <a:lnTo>
                  <a:pt x="7059" y="6741"/>
                </a:lnTo>
                <a:lnTo>
                  <a:pt x="6913" y="6912"/>
                </a:lnTo>
                <a:lnTo>
                  <a:pt x="6742" y="7058"/>
                </a:lnTo>
                <a:lnTo>
                  <a:pt x="6571" y="7205"/>
                </a:lnTo>
                <a:lnTo>
                  <a:pt x="6400" y="7303"/>
                </a:lnTo>
                <a:lnTo>
                  <a:pt x="6204" y="7425"/>
                </a:lnTo>
                <a:lnTo>
                  <a:pt x="6009" y="7498"/>
                </a:lnTo>
                <a:lnTo>
                  <a:pt x="5789" y="7571"/>
                </a:lnTo>
                <a:lnTo>
                  <a:pt x="5569" y="7596"/>
                </a:lnTo>
                <a:lnTo>
                  <a:pt x="5374" y="7620"/>
                </a:lnTo>
                <a:lnTo>
                  <a:pt x="5105" y="7596"/>
                </a:lnTo>
                <a:lnTo>
                  <a:pt x="4861" y="7522"/>
                </a:lnTo>
                <a:lnTo>
                  <a:pt x="4617" y="7425"/>
                </a:lnTo>
                <a:lnTo>
                  <a:pt x="4421" y="7254"/>
                </a:lnTo>
                <a:lnTo>
                  <a:pt x="4250" y="7058"/>
                </a:lnTo>
                <a:lnTo>
                  <a:pt x="4128" y="6839"/>
                </a:lnTo>
                <a:lnTo>
                  <a:pt x="4055" y="6619"/>
                </a:lnTo>
                <a:lnTo>
                  <a:pt x="3982" y="6399"/>
                </a:lnTo>
                <a:lnTo>
                  <a:pt x="3933" y="6204"/>
                </a:lnTo>
                <a:lnTo>
                  <a:pt x="3860" y="6008"/>
                </a:lnTo>
                <a:lnTo>
                  <a:pt x="3762" y="5813"/>
                </a:lnTo>
                <a:lnTo>
                  <a:pt x="3615" y="5617"/>
                </a:lnTo>
                <a:lnTo>
                  <a:pt x="3469" y="5495"/>
                </a:lnTo>
                <a:lnTo>
                  <a:pt x="3322" y="5398"/>
                </a:lnTo>
                <a:lnTo>
                  <a:pt x="3176" y="5324"/>
                </a:lnTo>
                <a:lnTo>
                  <a:pt x="3029" y="5275"/>
                </a:lnTo>
                <a:lnTo>
                  <a:pt x="2858" y="5251"/>
                </a:lnTo>
                <a:lnTo>
                  <a:pt x="2712" y="5251"/>
                </a:lnTo>
                <a:lnTo>
                  <a:pt x="2565" y="5275"/>
                </a:lnTo>
                <a:lnTo>
                  <a:pt x="2419" y="5324"/>
                </a:lnTo>
                <a:lnTo>
                  <a:pt x="2248" y="5373"/>
                </a:lnTo>
                <a:lnTo>
                  <a:pt x="2101" y="5446"/>
                </a:lnTo>
                <a:lnTo>
                  <a:pt x="1808" y="5642"/>
                </a:lnTo>
                <a:lnTo>
                  <a:pt x="1515" y="5886"/>
                </a:lnTo>
                <a:lnTo>
                  <a:pt x="1246" y="6155"/>
                </a:lnTo>
                <a:lnTo>
                  <a:pt x="978" y="6448"/>
                </a:lnTo>
                <a:lnTo>
                  <a:pt x="758" y="6765"/>
                </a:lnTo>
                <a:lnTo>
                  <a:pt x="538" y="7058"/>
                </a:lnTo>
                <a:lnTo>
                  <a:pt x="367" y="7327"/>
                </a:lnTo>
                <a:lnTo>
                  <a:pt x="99" y="7791"/>
                </a:lnTo>
                <a:lnTo>
                  <a:pt x="25" y="7938"/>
                </a:lnTo>
                <a:lnTo>
                  <a:pt x="1" y="8035"/>
                </a:lnTo>
                <a:lnTo>
                  <a:pt x="25" y="8231"/>
                </a:lnTo>
                <a:lnTo>
                  <a:pt x="74" y="8402"/>
                </a:lnTo>
                <a:lnTo>
                  <a:pt x="172" y="8597"/>
                </a:lnTo>
                <a:lnTo>
                  <a:pt x="294" y="8744"/>
                </a:lnTo>
                <a:lnTo>
                  <a:pt x="587" y="9012"/>
                </a:lnTo>
                <a:lnTo>
                  <a:pt x="880" y="9256"/>
                </a:lnTo>
                <a:lnTo>
                  <a:pt x="1417" y="9696"/>
                </a:lnTo>
                <a:lnTo>
                  <a:pt x="1906" y="10062"/>
                </a:lnTo>
                <a:lnTo>
                  <a:pt x="2101" y="10233"/>
                </a:lnTo>
                <a:lnTo>
                  <a:pt x="2297" y="10404"/>
                </a:lnTo>
                <a:lnTo>
                  <a:pt x="2419" y="10575"/>
                </a:lnTo>
                <a:lnTo>
                  <a:pt x="2541" y="10746"/>
                </a:lnTo>
                <a:lnTo>
                  <a:pt x="2590" y="10917"/>
                </a:lnTo>
                <a:lnTo>
                  <a:pt x="2590" y="11113"/>
                </a:lnTo>
                <a:lnTo>
                  <a:pt x="2541" y="11308"/>
                </a:lnTo>
                <a:lnTo>
                  <a:pt x="2443" y="11528"/>
                </a:lnTo>
                <a:lnTo>
                  <a:pt x="2272" y="11772"/>
                </a:lnTo>
                <a:lnTo>
                  <a:pt x="2004" y="12041"/>
                </a:lnTo>
                <a:lnTo>
                  <a:pt x="1833" y="12212"/>
                </a:lnTo>
                <a:lnTo>
                  <a:pt x="1637" y="12309"/>
                </a:lnTo>
                <a:lnTo>
                  <a:pt x="1417" y="12383"/>
                </a:lnTo>
                <a:lnTo>
                  <a:pt x="1222" y="12431"/>
                </a:lnTo>
                <a:lnTo>
                  <a:pt x="1002" y="12480"/>
                </a:lnTo>
                <a:lnTo>
                  <a:pt x="782" y="12578"/>
                </a:lnTo>
                <a:lnTo>
                  <a:pt x="587" y="12700"/>
                </a:lnTo>
                <a:lnTo>
                  <a:pt x="367" y="12871"/>
                </a:lnTo>
                <a:lnTo>
                  <a:pt x="196" y="13066"/>
                </a:lnTo>
                <a:lnTo>
                  <a:pt x="99" y="13286"/>
                </a:lnTo>
                <a:lnTo>
                  <a:pt x="25" y="13530"/>
                </a:lnTo>
                <a:lnTo>
                  <a:pt x="1" y="13799"/>
                </a:lnTo>
                <a:lnTo>
                  <a:pt x="25" y="14019"/>
                </a:lnTo>
                <a:lnTo>
                  <a:pt x="50" y="14239"/>
                </a:lnTo>
                <a:lnTo>
                  <a:pt x="123" y="14434"/>
                </a:lnTo>
                <a:lnTo>
                  <a:pt x="221" y="14654"/>
                </a:lnTo>
                <a:lnTo>
                  <a:pt x="318" y="14825"/>
                </a:lnTo>
                <a:lnTo>
                  <a:pt x="440" y="15020"/>
                </a:lnTo>
                <a:lnTo>
                  <a:pt x="563" y="15191"/>
                </a:lnTo>
                <a:lnTo>
                  <a:pt x="709" y="15362"/>
                </a:lnTo>
                <a:lnTo>
                  <a:pt x="880" y="15509"/>
                </a:lnTo>
                <a:lnTo>
                  <a:pt x="1051" y="15631"/>
                </a:lnTo>
                <a:lnTo>
                  <a:pt x="1246" y="15753"/>
                </a:lnTo>
                <a:lnTo>
                  <a:pt x="1442" y="15875"/>
                </a:lnTo>
                <a:lnTo>
                  <a:pt x="1637" y="15948"/>
                </a:lnTo>
                <a:lnTo>
                  <a:pt x="1857" y="16022"/>
                </a:lnTo>
                <a:lnTo>
                  <a:pt x="2052" y="16046"/>
                </a:lnTo>
                <a:lnTo>
                  <a:pt x="2272" y="16070"/>
                </a:lnTo>
                <a:lnTo>
                  <a:pt x="2541" y="16046"/>
                </a:lnTo>
                <a:lnTo>
                  <a:pt x="2785" y="15973"/>
                </a:lnTo>
                <a:lnTo>
                  <a:pt x="3005" y="15875"/>
                </a:lnTo>
                <a:lnTo>
                  <a:pt x="3200" y="15704"/>
                </a:lnTo>
                <a:lnTo>
                  <a:pt x="3371" y="15509"/>
                </a:lnTo>
                <a:lnTo>
                  <a:pt x="3493" y="15289"/>
                </a:lnTo>
                <a:lnTo>
                  <a:pt x="3567" y="15094"/>
                </a:lnTo>
                <a:lnTo>
                  <a:pt x="3615" y="14874"/>
                </a:lnTo>
                <a:lnTo>
                  <a:pt x="3689" y="14654"/>
                </a:lnTo>
                <a:lnTo>
                  <a:pt x="3762" y="14459"/>
                </a:lnTo>
                <a:lnTo>
                  <a:pt x="3860" y="14239"/>
                </a:lnTo>
                <a:lnTo>
                  <a:pt x="4031" y="14068"/>
                </a:lnTo>
                <a:lnTo>
                  <a:pt x="4299" y="13824"/>
                </a:lnTo>
                <a:lnTo>
                  <a:pt x="4544" y="13628"/>
                </a:lnTo>
                <a:lnTo>
                  <a:pt x="4763" y="13530"/>
                </a:lnTo>
                <a:lnTo>
                  <a:pt x="4959" y="13482"/>
                </a:lnTo>
                <a:lnTo>
                  <a:pt x="5154" y="13482"/>
                </a:lnTo>
                <a:lnTo>
                  <a:pt x="5325" y="13530"/>
                </a:lnTo>
                <a:lnTo>
                  <a:pt x="5496" y="13653"/>
                </a:lnTo>
                <a:lnTo>
                  <a:pt x="5667" y="13775"/>
                </a:lnTo>
                <a:lnTo>
                  <a:pt x="5838" y="13970"/>
                </a:lnTo>
                <a:lnTo>
                  <a:pt x="6009" y="14165"/>
                </a:lnTo>
                <a:lnTo>
                  <a:pt x="6375" y="14654"/>
                </a:lnTo>
                <a:lnTo>
                  <a:pt x="6815" y="15191"/>
                </a:lnTo>
                <a:lnTo>
                  <a:pt x="7059" y="15484"/>
                </a:lnTo>
                <a:lnTo>
                  <a:pt x="7328" y="15777"/>
                </a:lnTo>
                <a:lnTo>
                  <a:pt x="7474" y="15899"/>
                </a:lnTo>
                <a:lnTo>
                  <a:pt x="7670" y="15997"/>
                </a:lnTo>
                <a:lnTo>
                  <a:pt x="7841" y="16046"/>
                </a:lnTo>
                <a:lnTo>
                  <a:pt x="8036" y="16070"/>
                </a:lnTo>
                <a:lnTo>
                  <a:pt x="8134" y="16046"/>
                </a:lnTo>
                <a:lnTo>
                  <a:pt x="8280" y="15973"/>
                </a:lnTo>
                <a:lnTo>
                  <a:pt x="8744" y="15704"/>
                </a:lnTo>
                <a:lnTo>
                  <a:pt x="9013" y="15533"/>
                </a:lnTo>
                <a:lnTo>
                  <a:pt x="9306" y="15313"/>
                </a:lnTo>
                <a:lnTo>
                  <a:pt x="9623" y="15094"/>
                </a:lnTo>
                <a:lnTo>
                  <a:pt x="9917" y="14825"/>
                </a:lnTo>
                <a:lnTo>
                  <a:pt x="10185" y="14556"/>
                </a:lnTo>
                <a:lnTo>
                  <a:pt x="10429" y="14263"/>
                </a:lnTo>
                <a:lnTo>
                  <a:pt x="10625" y="13970"/>
                </a:lnTo>
                <a:lnTo>
                  <a:pt x="10698" y="13824"/>
                </a:lnTo>
                <a:lnTo>
                  <a:pt x="10747" y="13653"/>
                </a:lnTo>
                <a:lnTo>
                  <a:pt x="10796" y="13506"/>
                </a:lnTo>
                <a:lnTo>
                  <a:pt x="10820" y="13359"/>
                </a:lnTo>
                <a:lnTo>
                  <a:pt x="10820" y="13213"/>
                </a:lnTo>
                <a:lnTo>
                  <a:pt x="10796" y="13042"/>
                </a:lnTo>
                <a:lnTo>
                  <a:pt x="10747" y="12895"/>
                </a:lnTo>
                <a:lnTo>
                  <a:pt x="10674" y="12749"/>
                </a:lnTo>
                <a:lnTo>
                  <a:pt x="10576" y="12602"/>
                </a:lnTo>
                <a:lnTo>
                  <a:pt x="10454" y="12456"/>
                </a:lnTo>
                <a:lnTo>
                  <a:pt x="10258" y="12309"/>
                </a:lnTo>
                <a:lnTo>
                  <a:pt x="10063" y="12212"/>
                </a:lnTo>
                <a:lnTo>
                  <a:pt x="9868" y="12138"/>
                </a:lnTo>
                <a:lnTo>
                  <a:pt x="9648" y="12065"/>
                </a:lnTo>
                <a:lnTo>
                  <a:pt x="9428" y="12016"/>
                </a:lnTo>
                <a:lnTo>
                  <a:pt x="9208" y="11919"/>
                </a:lnTo>
                <a:lnTo>
                  <a:pt x="9013" y="11821"/>
                </a:lnTo>
                <a:lnTo>
                  <a:pt x="8818" y="11650"/>
                </a:lnTo>
                <a:lnTo>
                  <a:pt x="8647" y="11454"/>
                </a:lnTo>
                <a:lnTo>
                  <a:pt x="8549" y="11235"/>
                </a:lnTo>
                <a:lnTo>
                  <a:pt x="8476" y="10990"/>
                </a:lnTo>
                <a:lnTo>
                  <a:pt x="8451" y="10697"/>
                </a:lnTo>
                <a:lnTo>
                  <a:pt x="8476" y="10502"/>
                </a:lnTo>
                <a:lnTo>
                  <a:pt x="8500" y="10282"/>
                </a:lnTo>
                <a:lnTo>
                  <a:pt x="8573" y="10087"/>
                </a:lnTo>
                <a:lnTo>
                  <a:pt x="8647" y="9891"/>
                </a:lnTo>
                <a:lnTo>
                  <a:pt x="8744" y="9696"/>
                </a:lnTo>
                <a:lnTo>
                  <a:pt x="8866" y="9501"/>
                </a:lnTo>
                <a:lnTo>
                  <a:pt x="9013" y="9330"/>
                </a:lnTo>
                <a:lnTo>
                  <a:pt x="9159" y="9159"/>
                </a:lnTo>
                <a:lnTo>
                  <a:pt x="9330" y="9012"/>
                </a:lnTo>
                <a:lnTo>
                  <a:pt x="9501" y="8890"/>
                </a:lnTo>
                <a:lnTo>
                  <a:pt x="9672" y="8768"/>
                </a:lnTo>
                <a:lnTo>
                  <a:pt x="9868" y="8646"/>
                </a:lnTo>
                <a:lnTo>
                  <a:pt x="10063" y="8573"/>
                </a:lnTo>
                <a:lnTo>
                  <a:pt x="10283" y="8499"/>
                </a:lnTo>
                <a:lnTo>
                  <a:pt x="10503" y="8475"/>
                </a:lnTo>
                <a:lnTo>
                  <a:pt x="10698" y="8450"/>
                </a:lnTo>
                <a:lnTo>
                  <a:pt x="10967" y="8475"/>
                </a:lnTo>
                <a:lnTo>
                  <a:pt x="11211" y="8548"/>
                </a:lnTo>
                <a:lnTo>
                  <a:pt x="11455" y="8646"/>
                </a:lnTo>
                <a:lnTo>
                  <a:pt x="11651" y="8817"/>
                </a:lnTo>
                <a:lnTo>
                  <a:pt x="11822" y="9012"/>
                </a:lnTo>
                <a:lnTo>
                  <a:pt x="11944" y="9232"/>
                </a:lnTo>
                <a:lnTo>
                  <a:pt x="12017" y="9452"/>
                </a:lnTo>
                <a:lnTo>
                  <a:pt x="12090" y="9672"/>
                </a:lnTo>
                <a:lnTo>
                  <a:pt x="12139" y="9867"/>
                </a:lnTo>
                <a:lnTo>
                  <a:pt x="12212" y="10062"/>
                </a:lnTo>
                <a:lnTo>
                  <a:pt x="12310" y="10258"/>
                </a:lnTo>
                <a:lnTo>
                  <a:pt x="12457" y="10453"/>
                </a:lnTo>
                <a:lnTo>
                  <a:pt x="12603" y="10575"/>
                </a:lnTo>
                <a:lnTo>
                  <a:pt x="12750" y="10673"/>
                </a:lnTo>
                <a:lnTo>
                  <a:pt x="12896" y="10746"/>
                </a:lnTo>
                <a:lnTo>
                  <a:pt x="13043" y="10795"/>
                </a:lnTo>
                <a:lnTo>
                  <a:pt x="13214" y="10819"/>
                </a:lnTo>
                <a:lnTo>
                  <a:pt x="13360" y="10819"/>
                </a:lnTo>
                <a:lnTo>
                  <a:pt x="13507" y="10795"/>
                </a:lnTo>
                <a:lnTo>
                  <a:pt x="13653" y="10746"/>
                </a:lnTo>
                <a:lnTo>
                  <a:pt x="13824" y="10697"/>
                </a:lnTo>
                <a:lnTo>
                  <a:pt x="13971" y="10624"/>
                </a:lnTo>
                <a:lnTo>
                  <a:pt x="14264" y="10429"/>
                </a:lnTo>
                <a:lnTo>
                  <a:pt x="14557" y="10184"/>
                </a:lnTo>
                <a:lnTo>
                  <a:pt x="14826" y="9916"/>
                </a:lnTo>
                <a:lnTo>
                  <a:pt x="15094" y="9623"/>
                </a:lnTo>
                <a:lnTo>
                  <a:pt x="15314" y="9305"/>
                </a:lnTo>
                <a:lnTo>
                  <a:pt x="15534" y="9012"/>
                </a:lnTo>
                <a:lnTo>
                  <a:pt x="15705" y="8744"/>
                </a:lnTo>
                <a:lnTo>
                  <a:pt x="15973" y="8279"/>
                </a:lnTo>
                <a:lnTo>
                  <a:pt x="16047" y="8133"/>
                </a:lnTo>
                <a:lnTo>
                  <a:pt x="16071" y="8035"/>
                </a:lnTo>
                <a:lnTo>
                  <a:pt x="16047" y="7840"/>
                </a:lnTo>
                <a:lnTo>
                  <a:pt x="15998" y="7669"/>
                </a:lnTo>
                <a:lnTo>
                  <a:pt x="15900" y="7474"/>
                </a:lnTo>
                <a:lnTo>
                  <a:pt x="15778" y="7327"/>
                </a:lnTo>
                <a:lnTo>
                  <a:pt x="15485" y="7058"/>
                </a:lnTo>
                <a:lnTo>
                  <a:pt x="15192" y="6814"/>
                </a:lnTo>
                <a:lnTo>
                  <a:pt x="14655" y="6374"/>
                </a:lnTo>
                <a:lnTo>
                  <a:pt x="14166" y="6008"/>
                </a:lnTo>
                <a:lnTo>
                  <a:pt x="13971" y="5837"/>
                </a:lnTo>
                <a:lnTo>
                  <a:pt x="13775" y="5666"/>
                </a:lnTo>
                <a:lnTo>
                  <a:pt x="13653" y="5495"/>
                </a:lnTo>
                <a:lnTo>
                  <a:pt x="13531" y="5324"/>
                </a:lnTo>
                <a:lnTo>
                  <a:pt x="13482" y="5153"/>
                </a:lnTo>
                <a:lnTo>
                  <a:pt x="13482" y="4958"/>
                </a:lnTo>
                <a:lnTo>
                  <a:pt x="13531" y="4763"/>
                </a:lnTo>
                <a:lnTo>
                  <a:pt x="13629" y="4543"/>
                </a:lnTo>
                <a:lnTo>
                  <a:pt x="13800" y="4299"/>
                </a:lnTo>
                <a:lnTo>
                  <a:pt x="14068" y="4030"/>
                </a:lnTo>
                <a:lnTo>
                  <a:pt x="14239" y="3859"/>
                </a:lnTo>
                <a:lnTo>
                  <a:pt x="14435" y="3761"/>
                </a:lnTo>
                <a:lnTo>
                  <a:pt x="14655" y="3688"/>
                </a:lnTo>
                <a:lnTo>
                  <a:pt x="14850" y="3639"/>
                </a:lnTo>
                <a:lnTo>
                  <a:pt x="15070" y="3590"/>
                </a:lnTo>
                <a:lnTo>
                  <a:pt x="15290" y="3493"/>
                </a:lnTo>
                <a:lnTo>
                  <a:pt x="15485" y="3370"/>
                </a:lnTo>
                <a:lnTo>
                  <a:pt x="15705" y="3199"/>
                </a:lnTo>
                <a:lnTo>
                  <a:pt x="15876" y="3004"/>
                </a:lnTo>
                <a:lnTo>
                  <a:pt x="15973" y="2784"/>
                </a:lnTo>
                <a:lnTo>
                  <a:pt x="16047" y="2540"/>
                </a:lnTo>
                <a:lnTo>
                  <a:pt x="16071" y="2271"/>
                </a:lnTo>
                <a:lnTo>
                  <a:pt x="16047" y="2052"/>
                </a:lnTo>
                <a:lnTo>
                  <a:pt x="16022" y="1832"/>
                </a:lnTo>
                <a:lnTo>
                  <a:pt x="15949" y="1636"/>
                </a:lnTo>
                <a:lnTo>
                  <a:pt x="15851" y="1417"/>
                </a:lnTo>
                <a:lnTo>
                  <a:pt x="15754" y="1246"/>
                </a:lnTo>
                <a:lnTo>
                  <a:pt x="15632" y="1050"/>
                </a:lnTo>
                <a:lnTo>
                  <a:pt x="15509" y="879"/>
                </a:lnTo>
                <a:lnTo>
                  <a:pt x="15363" y="708"/>
                </a:lnTo>
                <a:lnTo>
                  <a:pt x="15192" y="562"/>
                </a:lnTo>
                <a:lnTo>
                  <a:pt x="15021" y="440"/>
                </a:lnTo>
                <a:lnTo>
                  <a:pt x="14826" y="318"/>
                </a:lnTo>
                <a:lnTo>
                  <a:pt x="14630" y="195"/>
                </a:lnTo>
                <a:lnTo>
                  <a:pt x="14435" y="122"/>
                </a:lnTo>
                <a:lnTo>
                  <a:pt x="14215" y="49"/>
                </a:lnTo>
                <a:lnTo>
                  <a:pt x="14020" y="24"/>
                </a:lnTo>
                <a:lnTo>
                  <a:pt x="13800" y="0"/>
                </a:lnTo>
                <a:lnTo>
                  <a:pt x="13531" y="24"/>
                </a:lnTo>
                <a:lnTo>
                  <a:pt x="13287" y="98"/>
                </a:lnTo>
                <a:lnTo>
                  <a:pt x="13067" y="195"/>
                </a:lnTo>
                <a:lnTo>
                  <a:pt x="12872" y="366"/>
                </a:lnTo>
                <a:lnTo>
                  <a:pt x="12701" y="562"/>
                </a:lnTo>
                <a:lnTo>
                  <a:pt x="12579" y="782"/>
                </a:lnTo>
                <a:lnTo>
                  <a:pt x="12505" y="977"/>
                </a:lnTo>
                <a:lnTo>
                  <a:pt x="12457" y="1197"/>
                </a:lnTo>
                <a:lnTo>
                  <a:pt x="12383" y="1417"/>
                </a:lnTo>
                <a:lnTo>
                  <a:pt x="12310" y="1612"/>
                </a:lnTo>
                <a:lnTo>
                  <a:pt x="12212" y="1832"/>
                </a:lnTo>
                <a:lnTo>
                  <a:pt x="12041" y="2003"/>
                </a:lnTo>
                <a:lnTo>
                  <a:pt x="11773" y="2271"/>
                </a:lnTo>
                <a:lnTo>
                  <a:pt x="11528" y="2442"/>
                </a:lnTo>
                <a:lnTo>
                  <a:pt x="11309" y="2540"/>
                </a:lnTo>
                <a:lnTo>
                  <a:pt x="11113" y="2589"/>
                </a:lnTo>
                <a:lnTo>
                  <a:pt x="10918" y="2589"/>
                </a:lnTo>
                <a:lnTo>
                  <a:pt x="10747" y="2540"/>
                </a:lnTo>
                <a:lnTo>
                  <a:pt x="10576" y="2418"/>
                </a:lnTo>
                <a:lnTo>
                  <a:pt x="10405" y="2296"/>
                </a:lnTo>
                <a:lnTo>
                  <a:pt x="10234" y="2100"/>
                </a:lnTo>
                <a:lnTo>
                  <a:pt x="10063" y="1905"/>
                </a:lnTo>
                <a:lnTo>
                  <a:pt x="9697" y="1417"/>
                </a:lnTo>
                <a:lnTo>
                  <a:pt x="9257" y="879"/>
                </a:lnTo>
                <a:lnTo>
                  <a:pt x="9013" y="586"/>
                </a:lnTo>
                <a:lnTo>
                  <a:pt x="8744" y="293"/>
                </a:lnTo>
                <a:lnTo>
                  <a:pt x="8598" y="171"/>
                </a:lnTo>
                <a:lnTo>
                  <a:pt x="8402" y="73"/>
                </a:lnTo>
                <a:lnTo>
                  <a:pt x="8231" y="24"/>
                </a:lnTo>
                <a:lnTo>
                  <a:pt x="8036" y="0"/>
                </a:lnTo>
                <a:close/>
              </a:path>
            </a:pathLst>
          </a:custGeom>
          <a:solidFill>
            <a:srgbClr val="97ABB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7" name="Google Shape;760;p47">
            <a:extLst>
              <a:ext uri="{FF2B5EF4-FFF2-40B4-BE49-F238E27FC236}">
                <a16:creationId xmlns:a16="http://schemas.microsoft.com/office/drawing/2014/main" id="{AF019285-2FDA-40A1-8CAE-02F3A30A037E}"/>
              </a:ext>
            </a:extLst>
          </p:cNvPr>
          <p:cNvGrpSpPr/>
          <p:nvPr/>
        </p:nvGrpSpPr>
        <p:grpSpPr>
          <a:xfrm>
            <a:off x="7101429" y="1342539"/>
            <a:ext cx="358351" cy="381822"/>
            <a:chOff x="5970800" y="1619250"/>
            <a:chExt cx="428650" cy="456725"/>
          </a:xfrm>
          <a:solidFill>
            <a:srgbClr val="97ABBC"/>
          </a:solidFill>
        </p:grpSpPr>
        <p:sp>
          <p:nvSpPr>
            <p:cNvPr id="18" name="Google Shape;761;p47">
              <a:extLst>
                <a:ext uri="{FF2B5EF4-FFF2-40B4-BE49-F238E27FC236}">
                  <a16:creationId xmlns:a16="http://schemas.microsoft.com/office/drawing/2014/main" id="{F5FD1EDD-8538-44DC-994D-5F1C8206DEDE}"/>
                </a:ext>
              </a:extLst>
            </p:cNvPr>
            <p:cNvSpPr/>
            <p:nvPr/>
          </p:nvSpPr>
          <p:spPr>
            <a:xfrm>
              <a:off x="5970800" y="1674200"/>
              <a:ext cx="377975" cy="377950"/>
            </a:xfrm>
            <a:custGeom>
              <a:avLst/>
              <a:gdLst/>
              <a:ahLst/>
              <a:cxnLst/>
              <a:rect l="l" t="t" r="r" b="b"/>
              <a:pathLst>
                <a:path w="15119" h="15118" extrusionOk="0">
                  <a:moveTo>
                    <a:pt x="7181" y="0"/>
                  </a:moveTo>
                  <a:lnTo>
                    <a:pt x="6790" y="49"/>
                  </a:lnTo>
                  <a:lnTo>
                    <a:pt x="6424" y="98"/>
                  </a:lnTo>
                  <a:lnTo>
                    <a:pt x="6058" y="147"/>
                  </a:lnTo>
                  <a:lnTo>
                    <a:pt x="5691" y="244"/>
                  </a:lnTo>
                  <a:lnTo>
                    <a:pt x="5325" y="342"/>
                  </a:lnTo>
                  <a:lnTo>
                    <a:pt x="4983" y="464"/>
                  </a:lnTo>
                  <a:lnTo>
                    <a:pt x="4641" y="586"/>
                  </a:lnTo>
                  <a:lnTo>
                    <a:pt x="4299" y="733"/>
                  </a:lnTo>
                  <a:lnTo>
                    <a:pt x="3982" y="904"/>
                  </a:lnTo>
                  <a:lnTo>
                    <a:pt x="3664" y="1099"/>
                  </a:lnTo>
                  <a:lnTo>
                    <a:pt x="3347" y="1295"/>
                  </a:lnTo>
                  <a:lnTo>
                    <a:pt x="3053" y="1490"/>
                  </a:lnTo>
                  <a:lnTo>
                    <a:pt x="2760" y="1734"/>
                  </a:lnTo>
                  <a:lnTo>
                    <a:pt x="2492" y="1954"/>
                  </a:lnTo>
                  <a:lnTo>
                    <a:pt x="2223" y="2223"/>
                  </a:lnTo>
                  <a:lnTo>
                    <a:pt x="1979" y="2467"/>
                  </a:lnTo>
                  <a:lnTo>
                    <a:pt x="1735" y="2760"/>
                  </a:lnTo>
                  <a:lnTo>
                    <a:pt x="1515" y="3029"/>
                  </a:lnTo>
                  <a:lnTo>
                    <a:pt x="1295" y="3322"/>
                  </a:lnTo>
                  <a:lnTo>
                    <a:pt x="1100" y="3639"/>
                  </a:lnTo>
                  <a:lnTo>
                    <a:pt x="929" y="3957"/>
                  </a:lnTo>
                  <a:lnTo>
                    <a:pt x="758" y="4274"/>
                  </a:lnTo>
                  <a:lnTo>
                    <a:pt x="611" y="4616"/>
                  </a:lnTo>
                  <a:lnTo>
                    <a:pt x="465" y="4958"/>
                  </a:lnTo>
                  <a:lnTo>
                    <a:pt x="343" y="5300"/>
                  </a:lnTo>
                  <a:lnTo>
                    <a:pt x="245" y="5666"/>
                  </a:lnTo>
                  <a:lnTo>
                    <a:pt x="172" y="6033"/>
                  </a:lnTo>
                  <a:lnTo>
                    <a:pt x="98" y="6399"/>
                  </a:lnTo>
                  <a:lnTo>
                    <a:pt x="49" y="6790"/>
                  </a:lnTo>
                  <a:lnTo>
                    <a:pt x="25" y="7156"/>
                  </a:lnTo>
                  <a:lnTo>
                    <a:pt x="1" y="7547"/>
                  </a:lnTo>
                  <a:lnTo>
                    <a:pt x="25" y="7938"/>
                  </a:lnTo>
                  <a:lnTo>
                    <a:pt x="49" y="8328"/>
                  </a:lnTo>
                  <a:lnTo>
                    <a:pt x="98" y="8695"/>
                  </a:lnTo>
                  <a:lnTo>
                    <a:pt x="172" y="9085"/>
                  </a:lnTo>
                  <a:lnTo>
                    <a:pt x="245" y="9452"/>
                  </a:lnTo>
                  <a:lnTo>
                    <a:pt x="343" y="9794"/>
                  </a:lnTo>
                  <a:lnTo>
                    <a:pt x="465" y="10160"/>
                  </a:lnTo>
                  <a:lnTo>
                    <a:pt x="611" y="10502"/>
                  </a:lnTo>
                  <a:lnTo>
                    <a:pt x="758" y="10820"/>
                  </a:lnTo>
                  <a:lnTo>
                    <a:pt x="929" y="11161"/>
                  </a:lnTo>
                  <a:lnTo>
                    <a:pt x="1100" y="11479"/>
                  </a:lnTo>
                  <a:lnTo>
                    <a:pt x="1295" y="11772"/>
                  </a:lnTo>
                  <a:lnTo>
                    <a:pt x="1515" y="12065"/>
                  </a:lnTo>
                  <a:lnTo>
                    <a:pt x="1735" y="12358"/>
                  </a:lnTo>
                  <a:lnTo>
                    <a:pt x="1979" y="12627"/>
                  </a:lnTo>
                  <a:lnTo>
                    <a:pt x="2223" y="12895"/>
                  </a:lnTo>
                  <a:lnTo>
                    <a:pt x="2492" y="13140"/>
                  </a:lnTo>
                  <a:lnTo>
                    <a:pt x="2760" y="13384"/>
                  </a:lnTo>
                  <a:lnTo>
                    <a:pt x="3053" y="13604"/>
                  </a:lnTo>
                  <a:lnTo>
                    <a:pt x="3347" y="13824"/>
                  </a:lnTo>
                  <a:lnTo>
                    <a:pt x="3664" y="14019"/>
                  </a:lnTo>
                  <a:lnTo>
                    <a:pt x="3982" y="14190"/>
                  </a:lnTo>
                  <a:lnTo>
                    <a:pt x="4299" y="14361"/>
                  </a:lnTo>
                  <a:lnTo>
                    <a:pt x="4641" y="14507"/>
                  </a:lnTo>
                  <a:lnTo>
                    <a:pt x="4983" y="14654"/>
                  </a:lnTo>
                  <a:lnTo>
                    <a:pt x="5325" y="14776"/>
                  </a:lnTo>
                  <a:lnTo>
                    <a:pt x="5691" y="14874"/>
                  </a:lnTo>
                  <a:lnTo>
                    <a:pt x="6058" y="14947"/>
                  </a:lnTo>
                  <a:lnTo>
                    <a:pt x="6424" y="15020"/>
                  </a:lnTo>
                  <a:lnTo>
                    <a:pt x="6790" y="15069"/>
                  </a:lnTo>
                  <a:lnTo>
                    <a:pt x="7181" y="15094"/>
                  </a:lnTo>
                  <a:lnTo>
                    <a:pt x="7572" y="15118"/>
                  </a:lnTo>
                  <a:lnTo>
                    <a:pt x="7963" y="15094"/>
                  </a:lnTo>
                  <a:lnTo>
                    <a:pt x="8329" y="15069"/>
                  </a:lnTo>
                  <a:lnTo>
                    <a:pt x="8720" y="15020"/>
                  </a:lnTo>
                  <a:lnTo>
                    <a:pt x="9086" y="14947"/>
                  </a:lnTo>
                  <a:lnTo>
                    <a:pt x="9452" y="14874"/>
                  </a:lnTo>
                  <a:lnTo>
                    <a:pt x="9819" y="14776"/>
                  </a:lnTo>
                  <a:lnTo>
                    <a:pt x="10161" y="14654"/>
                  </a:lnTo>
                  <a:lnTo>
                    <a:pt x="10503" y="14507"/>
                  </a:lnTo>
                  <a:lnTo>
                    <a:pt x="10844" y="14361"/>
                  </a:lnTo>
                  <a:lnTo>
                    <a:pt x="11162" y="14190"/>
                  </a:lnTo>
                  <a:lnTo>
                    <a:pt x="11479" y="14019"/>
                  </a:lnTo>
                  <a:lnTo>
                    <a:pt x="11797" y="13824"/>
                  </a:lnTo>
                  <a:lnTo>
                    <a:pt x="12090" y="13604"/>
                  </a:lnTo>
                  <a:lnTo>
                    <a:pt x="12383" y="13384"/>
                  </a:lnTo>
                  <a:lnTo>
                    <a:pt x="12652" y="13140"/>
                  </a:lnTo>
                  <a:lnTo>
                    <a:pt x="12920" y="12895"/>
                  </a:lnTo>
                  <a:lnTo>
                    <a:pt x="13165" y="12627"/>
                  </a:lnTo>
                  <a:lnTo>
                    <a:pt x="13409" y="12358"/>
                  </a:lnTo>
                  <a:lnTo>
                    <a:pt x="13629" y="12065"/>
                  </a:lnTo>
                  <a:lnTo>
                    <a:pt x="13824" y="11772"/>
                  </a:lnTo>
                  <a:lnTo>
                    <a:pt x="14019" y="11479"/>
                  </a:lnTo>
                  <a:lnTo>
                    <a:pt x="14215" y="11161"/>
                  </a:lnTo>
                  <a:lnTo>
                    <a:pt x="14386" y="10820"/>
                  </a:lnTo>
                  <a:lnTo>
                    <a:pt x="14532" y="10502"/>
                  </a:lnTo>
                  <a:lnTo>
                    <a:pt x="14654" y="10160"/>
                  </a:lnTo>
                  <a:lnTo>
                    <a:pt x="14777" y="9794"/>
                  </a:lnTo>
                  <a:lnTo>
                    <a:pt x="14899" y="9452"/>
                  </a:lnTo>
                  <a:lnTo>
                    <a:pt x="14972" y="9085"/>
                  </a:lnTo>
                  <a:lnTo>
                    <a:pt x="15045" y="8695"/>
                  </a:lnTo>
                  <a:lnTo>
                    <a:pt x="15094" y="8328"/>
                  </a:lnTo>
                  <a:lnTo>
                    <a:pt x="15118" y="7938"/>
                  </a:lnTo>
                  <a:lnTo>
                    <a:pt x="15118" y="7547"/>
                  </a:lnTo>
                  <a:lnTo>
                    <a:pt x="15094" y="6936"/>
                  </a:lnTo>
                  <a:lnTo>
                    <a:pt x="15021" y="6326"/>
                  </a:lnTo>
                  <a:lnTo>
                    <a:pt x="14899" y="5740"/>
                  </a:lnTo>
                  <a:lnTo>
                    <a:pt x="14728" y="5178"/>
                  </a:lnTo>
                  <a:lnTo>
                    <a:pt x="14532" y="4616"/>
                  </a:lnTo>
                  <a:lnTo>
                    <a:pt x="14288" y="4079"/>
                  </a:lnTo>
                  <a:lnTo>
                    <a:pt x="13995" y="3590"/>
                  </a:lnTo>
                  <a:lnTo>
                    <a:pt x="13653" y="3102"/>
                  </a:lnTo>
                  <a:lnTo>
                    <a:pt x="13458" y="3053"/>
                  </a:lnTo>
                  <a:lnTo>
                    <a:pt x="12163" y="4347"/>
                  </a:lnTo>
                  <a:lnTo>
                    <a:pt x="12383" y="4689"/>
                  </a:lnTo>
                  <a:lnTo>
                    <a:pt x="12578" y="5056"/>
                  </a:lnTo>
                  <a:lnTo>
                    <a:pt x="12749" y="5446"/>
                  </a:lnTo>
                  <a:lnTo>
                    <a:pt x="12896" y="5837"/>
                  </a:lnTo>
                  <a:lnTo>
                    <a:pt x="13018" y="6252"/>
                  </a:lnTo>
                  <a:lnTo>
                    <a:pt x="13091" y="6668"/>
                  </a:lnTo>
                  <a:lnTo>
                    <a:pt x="13165" y="7107"/>
                  </a:lnTo>
                  <a:lnTo>
                    <a:pt x="13165" y="7547"/>
                  </a:lnTo>
                  <a:lnTo>
                    <a:pt x="13140" y="8133"/>
                  </a:lnTo>
                  <a:lnTo>
                    <a:pt x="13067" y="8695"/>
                  </a:lnTo>
                  <a:lnTo>
                    <a:pt x="12920" y="9208"/>
                  </a:lnTo>
                  <a:lnTo>
                    <a:pt x="12725" y="9745"/>
                  </a:lnTo>
                  <a:lnTo>
                    <a:pt x="12505" y="10233"/>
                  </a:lnTo>
                  <a:lnTo>
                    <a:pt x="12212" y="10673"/>
                  </a:lnTo>
                  <a:lnTo>
                    <a:pt x="11895" y="11113"/>
                  </a:lnTo>
                  <a:lnTo>
                    <a:pt x="11528" y="11503"/>
                  </a:lnTo>
                  <a:lnTo>
                    <a:pt x="11138" y="11870"/>
                  </a:lnTo>
                  <a:lnTo>
                    <a:pt x="10698" y="12187"/>
                  </a:lnTo>
                  <a:lnTo>
                    <a:pt x="10234" y="12480"/>
                  </a:lnTo>
                  <a:lnTo>
                    <a:pt x="9745" y="12725"/>
                  </a:lnTo>
                  <a:lnTo>
                    <a:pt x="9233" y="12895"/>
                  </a:lnTo>
                  <a:lnTo>
                    <a:pt x="8695" y="13042"/>
                  </a:lnTo>
                  <a:lnTo>
                    <a:pt x="8133" y="13140"/>
                  </a:lnTo>
                  <a:lnTo>
                    <a:pt x="7572" y="13164"/>
                  </a:lnTo>
                  <a:lnTo>
                    <a:pt x="6986" y="13140"/>
                  </a:lnTo>
                  <a:lnTo>
                    <a:pt x="6448" y="13042"/>
                  </a:lnTo>
                  <a:lnTo>
                    <a:pt x="5911" y="12895"/>
                  </a:lnTo>
                  <a:lnTo>
                    <a:pt x="5398" y="12725"/>
                  </a:lnTo>
                  <a:lnTo>
                    <a:pt x="4910" y="12480"/>
                  </a:lnTo>
                  <a:lnTo>
                    <a:pt x="4446" y="12187"/>
                  </a:lnTo>
                  <a:lnTo>
                    <a:pt x="4006" y="11870"/>
                  </a:lnTo>
                  <a:lnTo>
                    <a:pt x="3615" y="11503"/>
                  </a:lnTo>
                  <a:lnTo>
                    <a:pt x="3249" y="11113"/>
                  </a:lnTo>
                  <a:lnTo>
                    <a:pt x="2931" y="10673"/>
                  </a:lnTo>
                  <a:lnTo>
                    <a:pt x="2638" y="10233"/>
                  </a:lnTo>
                  <a:lnTo>
                    <a:pt x="2418" y="9745"/>
                  </a:lnTo>
                  <a:lnTo>
                    <a:pt x="2223" y="9208"/>
                  </a:lnTo>
                  <a:lnTo>
                    <a:pt x="2077" y="8695"/>
                  </a:lnTo>
                  <a:lnTo>
                    <a:pt x="2003" y="8133"/>
                  </a:lnTo>
                  <a:lnTo>
                    <a:pt x="1954" y="7547"/>
                  </a:lnTo>
                  <a:lnTo>
                    <a:pt x="2003" y="6985"/>
                  </a:lnTo>
                  <a:lnTo>
                    <a:pt x="2077" y="6423"/>
                  </a:lnTo>
                  <a:lnTo>
                    <a:pt x="2223" y="5886"/>
                  </a:lnTo>
                  <a:lnTo>
                    <a:pt x="2418" y="5373"/>
                  </a:lnTo>
                  <a:lnTo>
                    <a:pt x="2638" y="4885"/>
                  </a:lnTo>
                  <a:lnTo>
                    <a:pt x="2931" y="4421"/>
                  </a:lnTo>
                  <a:lnTo>
                    <a:pt x="3249" y="4005"/>
                  </a:lnTo>
                  <a:lnTo>
                    <a:pt x="3615" y="3590"/>
                  </a:lnTo>
                  <a:lnTo>
                    <a:pt x="4006" y="3224"/>
                  </a:lnTo>
                  <a:lnTo>
                    <a:pt x="4446" y="2906"/>
                  </a:lnTo>
                  <a:lnTo>
                    <a:pt x="4910" y="2638"/>
                  </a:lnTo>
                  <a:lnTo>
                    <a:pt x="5398" y="2394"/>
                  </a:lnTo>
                  <a:lnTo>
                    <a:pt x="5911" y="2198"/>
                  </a:lnTo>
                  <a:lnTo>
                    <a:pt x="6448" y="2076"/>
                  </a:lnTo>
                  <a:lnTo>
                    <a:pt x="6986" y="1978"/>
                  </a:lnTo>
                  <a:lnTo>
                    <a:pt x="7572" y="1954"/>
                  </a:lnTo>
                  <a:lnTo>
                    <a:pt x="8011" y="1978"/>
                  </a:lnTo>
                  <a:lnTo>
                    <a:pt x="8451" y="2027"/>
                  </a:lnTo>
                  <a:lnTo>
                    <a:pt x="8866" y="2100"/>
                  </a:lnTo>
                  <a:lnTo>
                    <a:pt x="9281" y="2223"/>
                  </a:lnTo>
                  <a:lnTo>
                    <a:pt x="9672" y="2369"/>
                  </a:lnTo>
                  <a:lnTo>
                    <a:pt x="10063" y="2540"/>
                  </a:lnTo>
                  <a:lnTo>
                    <a:pt x="10429" y="2735"/>
                  </a:lnTo>
                  <a:lnTo>
                    <a:pt x="10771" y="2955"/>
                  </a:lnTo>
                  <a:lnTo>
                    <a:pt x="11943" y="1807"/>
                  </a:lnTo>
                  <a:lnTo>
                    <a:pt x="11846" y="1343"/>
                  </a:lnTo>
                  <a:lnTo>
                    <a:pt x="11382" y="1026"/>
                  </a:lnTo>
                  <a:lnTo>
                    <a:pt x="10893" y="782"/>
                  </a:lnTo>
                  <a:lnTo>
                    <a:pt x="10380" y="537"/>
                  </a:lnTo>
                  <a:lnTo>
                    <a:pt x="9843" y="342"/>
                  </a:lnTo>
                  <a:lnTo>
                    <a:pt x="9306" y="195"/>
                  </a:lnTo>
                  <a:lnTo>
                    <a:pt x="8744" y="98"/>
                  </a:lnTo>
                  <a:lnTo>
                    <a:pt x="8158" y="25"/>
                  </a:lnTo>
                  <a:lnTo>
                    <a:pt x="7572" y="0"/>
                  </a:ln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762;p47">
              <a:extLst>
                <a:ext uri="{FF2B5EF4-FFF2-40B4-BE49-F238E27FC236}">
                  <a16:creationId xmlns:a16="http://schemas.microsoft.com/office/drawing/2014/main" id="{DA8153E1-DE17-42B3-A180-44AEDD86D24F}"/>
                </a:ext>
              </a:extLst>
            </p:cNvPr>
            <p:cNvSpPr/>
            <p:nvPr/>
          </p:nvSpPr>
          <p:spPr>
            <a:xfrm>
              <a:off x="6068500" y="1771875"/>
              <a:ext cx="182575" cy="182600"/>
            </a:xfrm>
            <a:custGeom>
              <a:avLst/>
              <a:gdLst/>
              <a:ahLst/>
              <a:cxnLst/>
              <a:rect l="l" t="t" r="r" b="b"/>
              <a:pathLst>
                <a:path w="7303" h="7304" extrusionOk="0">
                  <a:moveTo>
                    <a:pt x="3664" y="1"/>
                  </a:moveTo>
                  <a:lnTo>
                    <a:pt x="3297" y="25"/>
                  </a:lnTo>
                  <a:lnTo>
                    <a:pt x="2931" y="74"/>
                  </a:lnTo>
                  <a:lnTo>
                    <a:pt x="2565" y="147"/>
                  </a:lnTo>
                  <a:lnTo>
                    <a:pt x="2247" y="294"/>
                  </a:lnTo>
                  <a:lnTo>
                    <a:pt x="1930" y="440"/>
                  </a:lnTo>
                  <a:lnTo>
                    <a:pt x="1612" y="611"/>
                  </a:lnTo>
                  <a:lnTo>
                    <a:pt x="1344" y="831"/>
                  </a:lnTo>
                  <a:lnTo>
                    <a:pt x="1075" y="1075"/>
                  </a:lnTo>
                  <a:lnTo>
                    <a:pt x="831" y="1320"/>
                  </a:lnTo>
                  <a:lnTo>
                    <a:pt x="635" y="1613"/>
                  </a:lnTo>
                  <a:lnTo>
                    <a:pt x="440" y="1906"/>
                  </a:lnTo>
                  <a:lnTo>
                    <a:pt x="293" y="2223"/>
                  </a:lnTo>
                  <a:lnTo>
                    <a:pt x="171" y="2565"/>
                  </a:lnTo>
                  <a:lnTo>
                    <a:pt x="74" y="2907"/>
                  </a:lnTo>
                  <a:lnTo>
                    <a:pt x="25" y="3273"/>
                  </a:lnTo>
                  <a:lnTo>
                    <a:pt x="0" y="3640"/>
                  </a:lnTo>
                  <a:lnTo>
                    <a:pt x="25" y="4031"/>
                  </a:lnTo>
                  <a:lnTo>
                    <a:pt x="74" y="4373"/>
                  </a:lnTo>
                  <a:lnTo>
                    <a:pt x="171" y="4739"/>
                  </a:lnTo>
                  <a:lnTo>
                    <a:pt x="293" y="5081"/>
                  </a:lnTo>
                  <a:lnTo>
                    <a:pt x="440" y="5398"/>
                  </a:lnTo>
                  <a:lnTo>
                    <a:pt x="635" y="5691"/>
                  </a:lnTo>
                  <a:lnTo>
                    <a:pt x="831" y="5960"/>
                  </a:lnTo>
                  <a:lnTo>
                    <a:pt x="1075" y="6229"/>
                  </a:lnTo>
                  <a:lnTo>
                    <a:pt x="1344" y="6473"/>
                  </a:lnTo>
                  <a:lnTo>
                    <a:pt x="1612" y="6668"/>
                  </a:lnTo>
                  <a:lnTo>
                    <a:pt x="1930" y="6864"/>
                  </a:lnTo>
                  <a:lnTo>
                    <a:pt x="2247" y="7010"/>
                  </a:lnTo>
                  <a:lnTo>
                    <a:pt x="2565" y="7132"/>
                  </a:lnTo>
                  <a:lnTo>
                    <a:pt x="2931" y="7230"/>
                  </a:lnTo>
                  <a:lnTo>
                    <a:pt x="3297" y="7279"/>
                  </a:lnTo>
                  <a:lnTo>
                    <a:pt x="3664" y="7303"/>
                  </a:lnTo>
                  <a:lnTo>
                    <a:pt x="4030" y="7279"/>
                  </a:lnTo>
                  <a:lnTo>
                    <a:pt x="4396" y="7230"/>
                  </a:lnTo>
                  <a:lnTo>
                    <a:pt x="4738" y="7132"/>
                  </a:lnTo>
                  <a:lnTo>
                    <a:pt x="5080" y="7010"/>
                  </a:lnTo>
                  <a:lnTo>
                    <a:pt x="5398" y="6864"/>
                  </a:lnTo>
                  <a:lnTo>
                    <a:pt x="5691" y="6668"/>
                  </a:lnTo>
                  <a:lnTo>
                    <a:pt x="5984" y="6473"/>
                  </a:lnTo>
                  <a:lnTo>
                    <a:pt x="6253" y="6229"/>
                  </a:lnTo>
                  <a:lnTo>
                    <a:pt x="6472" y="5960"/>
                  </a:lnTo>
                  <a:lnTo>
                    <a:pt x="6692" y="5691"/>
                  </a:lnTo>
                  <a:lnTo>
                    <a:pt x="6863" y="5398"/>
                  </a:lnTo>
                  <a:lnTo>
                    <a:pt x="7034" y="5081"/>
                  </a:lnTo>
                  <a:lnTo>
                    <a:pt x="7156" y="4739"/>
                  </a:lnTo>
                  <a:lnTo>
                    <a:pt x="7230" y="4373"/>
                  </a:lnTo>
                  <a:lnTo>
                    <a:pt x="7303" y="4031"/>
                  </a:lnTo>
                  <a:lnTo>
                    <a:pt x="7303" y="3640"/>
                  </a:lnTo>
                  <a:lnTo>
                    <a:pt x="7303" y="3396"/>
                  </a:lnTo>
                  <a:lnTo>
                    <a:pt x="7278" y="3176"/>
                  </a:lnTo>
                  <a:lnTo>
                    <a:pt x="7254" y="2932"/>
                  </a:lnTo>
                  <a:lnTo>
                    <a:pt x="7181" y="2712"/>
                  </a:lnTo>
                  <a:lnTo>
                    <a:pt x="7132" y="2492"/>
                  </a:lnTo>
                  <a:lnTo>
                    <a:pt x="7034" y="2272"/>
                  </a:lnTo>
                  <a:lnTo>
                    <a:pt x="6839" y="1857"/>
                  </a:lnTo>
                  <a:lnTo>
                    <a:pt x="5325" y="3347"/>
                  </a:lnTo>
                  <a:lnTo>
                    <a:pt x="5349" y="3640"/>
                  </a:lnTo>
                  <a:lnTo>
                    <a:pt x="5349" y="3811"/>
                  </a:lnTo>
                  <a:lnTo>
                    <a:pt x="5325" y="3982"/>
                  </a:lnTo>
                  <a:lnTo>
                    <a:pt x="5276" y="4153"/>
                  </a:lnTo>
                  <a:lnTo>
                    <a:pt x="5227" y="4299"/>
                  </a:lnTo>
                  <a:lnTo>
                    <a:pt x="5154" y="4446"/>
                  </a:lnTo>
                  <a:lnTo>
                    <a:pt x="5080" y="4592"/>
                  </a:lnTo>
                  <a:lnTo>
                    <a:pt x="4983" y="4739"/>
                  </a:lnTo>
                  <a:lnTo>
                    <a:pt x="4860" y="4861"/>
                  </a:lnTo>
                  <a:lnTo>
                    <a:pt x="4738" y="4959"/>
                  </a:lnTo>
                  <a:lnTo>
                    <a:pt x="4616" y="5056"/>
                  </a:lnTo>
                  <a:lnTo>
                    <a:pt x="4470" y="5154"/>
                  </a:lnTo>
                  <a:lnTo>
                    <a:pt x="4323" y="5203"/>
                  </a:lnTo>
                  <a:lnTo>
                    <a:pt x="4177" y="5276"/>
                  </a:lnTo>
                  <a:lnTo>
                    <a:pt x="4006" y="5301"/>
                  </a:lnTo>
                  <a:lnTo>
                    <a:pt x="3835" y="5349"/>
                  </a:lnTo>
                  <a:lnTo>
                    <a:pt x="3493" y="5349"/>
                  </a:lnTo>
                  <a:lnTo>
                    <a:pt x="3322" y="5301"/>
                  </a:lnTo>
                  <a:lnTo>
                    <a:pt x="3151" y="5276"/>
                  </a:lnTo>
                  <a:lnTo>
                    <a:pt x="3004" y="5203"/>
                  </a:lnTo>
                  <a:lnTo>
                    <a:pt x="2858" y="5154"/>
                  </a:lnTo>
                  <a:lnTo>
                    <a:pt x="2711" y="5056"/>
                  </a:lnTo>
                  <a:lnTo>
                    <a:pt x="2589" y="4959"/>
                  </a:lnTo>
                  <a:lnTo>
                    <a:pt x="2467" y="4861"/>
                  </a:lnTo>
                  <a:lnTo>
                    <a:pt x="2345" y="4739"/>
                  </a:lnTo>
                  <a:lnTo>
                    <a:pt x="2247" y="4592"/>
                  </a:lnTo>
                  <a:lnTo>
                    <a:pt x="2174" y="4446"/>
                  </a:lnTo>
                  <a:lnTo>
                    <a:pt x="2101" y="4299"/>
                  </a:lnTo>
                  <a:lnTo>
                    <a:pt x="2027" y="4153"/>
                  </a:lnTo>
                  <a:lnTo>
                    <a:pt x="2003" y="3982"/>
                  </a:lnTo>
                  <a:lnTo>
                    <a:pt x="1979" y="3811"/>
                  </a:lnTo>
                  <a:lnTo>
                    <a:pt x="1954" y="3640"/>
                  </a:lnTo>
                  <a:lnTo>
                    <a:pt x="1979" y="3469"/>
                  </a:lnTo>
                  <a:lnTo>
                    <a:pt x="2003" y="3298"/>
                  </a:lnTo>
                  <a:lnTo>
                    <a:pt x="2027" y="3151"/>
                  </a:lnTo>
                  <a:lnTo>
                    <a:pt x="2101" y="2980"/>
                  </a:lnTo>
                  <a:lnTo>
                    <a:pt x="2174" y="2834"/>
                  </a:lnTo>
                  <a:lnTo>
                    <a:pt x="2247" y="2687"/>
                  </a:lnTo>
                  <a:lnTo>
                    <a:pt x="2345" y="2565"/>
                  </a:lnTo>
                  <a:lnTo>
                    <a:pt x="2467" y="2443"/>
                  </a:lnTo>
                  <a:lnTo>
                    <a:pt x="2589" y="2345"/>
                  </a:lnTo>
                  <a:lnTo>
                    <a:pt x="2711" y="2248"/>
                  </a:lnTo>
                  <a:lnTo>
                    <a:pt x="2858" y="2150"/>
                  </a:lnTo>
                  <a:lnTo>
                    <a:pt x="3004" y="2077"/>
                  </a:lnTo>
                  <a:lnTo>
                    <a:pt x="3151" y="2028"/>
                  </a:lnTo>
                  <a:lnTo>
                    <a:pt x="3322" y="1979"/>
                  </a:lnTo>
                  <a:lnTo>
                    <a:pt x="3493" y="1955"/>
                  </a:lnTo>
                  <a:lnTo>
                    <a:pt x="3664" y="1955"/>
                  </a:lnTo>
                  <a:lnTo>
                    <a:pt x="3957" y="1979"/>
                  </a:lnTo>
                  <a:lnTo>
                    <a:pt x="5447" y="465"/>
                  </a:lnTo>
                  <a:lnTo>
                    <a:pt x="5056" y="269"/>
                  </a:lnTo>
                  <a:lnTo>
                    <a:pt x="4836" y="196"/>
                  </a:lnTo>
                  <a:lnTo>
                    <a:pt x="4616" y="123"/>
                  </a:lnTo>
                  <a:lnTo>
                    <a:pt x="4372" y="74"/>
                  </a:lnTo>
                  <a:lnTo>
                    <a:pt x="4152" y="25"/>
                  </a:lnTo>
                  <a:lnTo>
                    <a:pt x="3908" y="1"/>
                  </a:ln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763;p47">
              <a:extLst>
                <a:ext uri="{FF2B5EF4-FFF2-40B4-BE49-F238E27FC236}">
                  <a16:creationId xmlns:a16="http://schemas.microsoft.com/office/drawing/2014/main" id="{82FB87BE-6473-4180-B6BB-DF5C1A74B022}"/>
                </a:ext>
              </a:extLst>
            </p:cNvPr>
            <p:cNvSpPr/>
            <p:nvPr/>
          </p:nvSpPr>
          <p:spPr>
            <a:xfrm>
              <a:off x="5981175" y="2005125"/>
              <a:ext cx="75125" cy="70850"/>
            </a:xfrm>
            <a:custGeom>
              <a:avLst/>
              <a:gdLst/>
              <a:ahLst/>
              <a:cxnLst/>
              <a:rect l="l" t="t" r="r" b="b"/>
              <a:pathLst>
                <a:path w="3005" h="2834" extrusionOk="0">
                  <a:moveTo>
                    <a:pt x="1466" y="0"/>
                  </a:moveTo>
                  <a:lnTo>
                    <a:pt x="294" y="1173"/>
                  </a:lnTo>
                  <a:lnTo>
                    <a:pt x="172" y="1319"/>
                  </a:lnTo>
                  <a:lnTo>
                    <a:pt x="74" y="1490"/>
                  </a:lnTo>
                  <a:lnTo>
                    <a:pt x="25" y="1661"/>
                  </a:lnTo>
                  <a:lnTo>
                    <a:pt x="1" y="1857"/>
                  </a:lnTo>
                  <a:lnTo>
                    <a:pt x="25" y="2052"/>
                  </a:lnTo>
                  <a:lnTo>
                    <a:pt x="74" y="2223"/>
                  </a:lnTo>
                  <a:lnTo>
                    <a:pt x="172" y="2394"/>
                  </a:lnTo>
                  <a:lnTo>
                    <a:pt x="294" y="2540"/>
                  </a:lnTo>
                  <a:lnTo>
                    <a:pt x="440" y="2663"/>
                  </a:lnTo>
                  <a:lnTo>
                    <a:pt x="611" y="2760"/>
                  </a:lnTo>
                  <a:lnTo>
                    <a:pt x="807" y="2809"/>
                  </a:lnTo>
                  <a:lnTo>
                    <a:pt x="978" y="2833"/>
                  </a:lnTo>
                  <a:lnTo>
                    <a:pt x="1173" y="2809"/>
                  </a:lnTo>
                  <a:lnTo>
                    <a:pt x="1344" y="2760"/>
                  </a:lnTo>
                  <a:lnTo>
                    <a:pt x="1515" y="2663"/>
                  </a:lnTo>
                  <a:lnTo>
                    <a:pt x="1686" y="2540"/>
                  </a:lnTo>
                  <a:lnTo>
                    <a:pt x="2858" y="1368"/>
                  </a:lnTo>
                  <a:lnTo>
                    <a:pt x="3005" y="1197"/>
                  </a:lnTo>
                  <a:lnTo>
                    <a:pt x="2590" y="928"/>
                  </a:lnTo>
                  <a:lnTo>
                    <a:pt x="2199" y="635"/>
                  </a:lnTo>
                  <a:lnTo>
                    <a:pt x="1808" y="342"/>
                  </a:lnTo>
                  <a:lnTo>
                    <a:pt x="1466" y="0"/>
                  </a:ln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764;p47">
              <a:extLst>
                <a:ext uri="{FF2B5EF4-FFF2-40B4-BE49-F238E27FC236}">
                  <a16:creationId xmlns:a16="http://schemas.microsoft.com/office/drawing/2014/main" id="{8CE2A3DC-F970-4EEE-85A7-C62DD06600ED}"/>
                </a:ext>
              </a:extLst>
            </p:cNvPr>
            <p:cNvSpPr/>
            <p:nvPr/>
          </p:nvSpPr>
          <p:spPr>
            <a:xfrm>
              <a:off x="6263875" y="2005125"/>
              <a:ext cx="74525" cy="70850"/>
            </a:xfrm>
            <a:custGeom>
              <a:avLst/>
              <a:gdLst/>
              <a:ahLst/>
              <a:cxnLst/>
              <a:rect l="l" t="t" r="r" b="b"/>
              <a:pathLst>
                <a:path w="2981" h="2834" extrusionOk="0">
                  <a:moveTo>
                    <a:pt x="1539" y="0"/>
                  </a:moveTo>
                  <a:lnTo>
                    <a:pt x="1173" y="342"/>
                  </a:lnTo>
                  <a:lnTo>
                    <a:pt x="807" y="635"/>
                  </a:lnTo>
                  <a:lnTo>
                    <a:pt x="416" y="928"/>
                  </a:lnTo>
                  <a:lnTo>
                    <a:pt x="1" y="1197"/>
                  </a:lnTo>
                  <a:lnTo>
                    <a:pt x="123" y="1368"/>
                  </a:lnTo>
                  <a:lnTo>
                    <a:pt x="1319" y="2540"/>
                  </a:lnTo>
                  <a:lnTo>
                    <a:pt x="1466" y="2663"/>
                  </a:lnTo>
                  <a:lnTo>
                    <a:pt x="1637" y="2760"/>
                  </a:lnTo>
                  <a:lnTo>
                    <a:pt x="1832" y="2809"/>
                  </a:lnTo>
                  <a:lnTo>
                    <a:pt x="2003" y="2833"/>
                  </a:lnTo>
                  <a:lnTo>
                    <a:pt x="2199" y="2809"/>
                  </a:lnTo>
                  <a:lnTo>
                    <a:pt x="2370" y="2760"/>
                  </a:lnTo>
                  <a:lnTo>
                    <a:pt x="2541" y="2663"/>
                  </a:lnTo>
                  <a:lnTo>
                    <a:pt x="2712" y="2540"/>
                  </a:lnTo>
                  <a:lnTo>
                    <a:pt x="2834" y="2394"/>
                  </a:lnTo>
                  <a:lnTo>
                    <a:pt x="2931" y="2223"/>
                  </a:lnTo>
                  <a:lnTo>
                    <a:pt x="2980" y="2052"/>
                  </a:lnTo>
                  <a:lnTo>
                    <a:pt x="2980" y="1857"/>
                  </a:lnTo>
                  <a:lnTo>
                    <a:pt x="2980" y="1661"/>
                  </a:lnTo>
                  <a:lnTo>
                    <a:pt x="2931" y="1490"/>
                  </a:lnTo>
                  <a:lnTo>
                    <a:pt x="2834" y="1319"/>
                  </a:lnTo>
                  <a:lnTo>
                    <a:pt x="2712" y="1173"/>
                  </a:lnTo>
                  <a:lnTo>
                    <a:pt x="1539" y="0"/>
                  </a:ln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765;p47">
              <a:extLst>
                <a:ext uri="{FF2B5EF4-FFF2-40B4-BE49-F238E27FC236}">
                  <a16:creationId xmlns:a16="http://schemas.microsoft.com/office/drawing/2014/main" id="{AD5931A0-7A4B-46BD-9ED7-0B527322B282}"/>
                </a:ext>
              </a:extLst>
            </p:cNvPr>
            <p:cNvSpPr/>
            <p:nvPr/>
          </p:nvSpPr>
          <p:spPr>
            <a:xfrm>
              <a:off x="6147875" y="1619250"/>
              <a:ext cx="251575" cy="255850"/>
            </a:xfrm>
            <a:custGeom>
              <a:avLst/>
              <a:gdLst/>
              <a:ahLst/>
              <a:cxnLst/>
              <a:rect l="l" t="t" r="r" b="b"/>
              <a:pathLst>
                <a:path w="10063" h="10234" extrusionOk="0">
                  <a:moveTo>
                    <a:pt x="7352" y="0"/>
                  </a:moveTo>
                  <a:lnTo>
                    <a:pt x="7254" y="24"/>
                  </a:lnTo>
                  <a:lnTo>
                    <a:pt x="7181" y="73"/>
                  </a:lnTo>
                  <a:lnTo>
                    <a:pt x="7083" y="147"/>
                  </a:lnTo>
                  <a:lnTo>
                    <a:pt x="5447" y="1758"/>
                  </a:lnTo>
                  <a:lnTo>
                    <a:pt x="5373" y="1856"/>
                  </a:lnTo>
                  <a:lnTo>
                    <a:pt x="5300" y="1978"/>
                  </a:lnTo>
                  <a:lnTo>
                    <a:pt x="5227" y="2125"/>
                  </a:lnTo>
                  <a:lnTo>
                    <a:pt x="5178" y="2247"/>
                  </a:lnTo>
                  <a:lnTo>
                    <a:pt x="5154" y="2393"/>
                  </a:lnTo>
                  <a:lnTo>
                    <a:pt x="5129" y="2540"/>
                  </a:lnTo>
                  <a:lnTo>
                    <a:pt x="5129" y="2687"/>
                  </a:lnTo>
                  <a:lnTo>
                    <a:pt x="5129" y="2809"/>
                  </a:lnTo>
                  <a:lnTo>
                    <a:pt x="5349" y="3981"/>
                  </a:lnTo>
                  <a:lnTo>
                    <a:pt x="5398" y="4152"/>
                  </a:lnTo>
                  <a:lnTo>
                    <a:pt x="147" y="9403"/>
                  </a:lnTo>
                  <a:lnTo>
                    <a:pt x="74" y="9476"/>
                  </a:lnTo>
                  <a:lnTo>
                    <a:pt x="25" y="9574"/>
                  </a:lnTo>
                  <a:lnTo>
                    <a:pt x="0" y="9672"/>
                  </a:lnTo>
                  <a:lnTo>
                    <a:pt x="0" y="9745"/>
                  </a:lnTo>
                  <a:lnTo>
                    <a:pt x="0" y="9843"/>
                  </a:lnTo>
                  <a:lnTo>
                    <a:pt x="25" y="9940"/>
                  </a:lnTo>
                  <a:lnTo>
                    <a:pt x="74" y="10013"/>
                  </a:lnTo>
                  <a:lnTo>
                    <a:pt x="147" y="10087"/>
                  </a:lnTo>
                  <a:lnTo>
                    <a:pt x="220" y="10160"/>
                  </a:lnTo>
                  <a:lnTo>
                    <a:pt x="293" y="10209"/>
                  </a:lnTo>
                  <a:lnTo>
                    <a:pt x="391" y="10233"/>
                  </a:lnTo>
                  <a:lnTo>
                    <a:pt x="586" y="10233"/>
                  </a:lnTo>
                  <a:lnTo>
                    <a:pt x="660" y="10209"/>
                  </a:lnTo>
                  <a:lnTo>
                    <a:pt x="757" y="10160"/>
                  </a:lnTo>
                  <a:lnTo>
                    <a:pt x="831" y="10087"/>
                  </a:lnTo>
                  <a:lnTo>
                    <a:pt x="6204" y="4738"/>
                  </a:lnTo>
                  <a:lnTo>
                    <a:pt x="7254" y="4909"/>
                  </a:lnTo>
                  <a:lnTo>
                    <a:pt x="7376" y="4933"/>
                  </a:lnTo>
                  <a:lnTo>
                    <a:pt x="7523" y="4933"/>
                  </a:lnTo>
                  <a:lnTo>
                    <a:pt x="7645" y="4909"/>
                  </a:lnTo>
                  <a:lnTo>
                    <a:pt x="7791" y="4860"/>
                  </a:lnTo>
                  <a:lnTo>
                    <a:pt x="7938" y="4811"/>
                  </a:lnTo>
                  <a:lnTo>
                    <a:pt x="8060" y="4763"/>
                  </a:lnTo>
                  <a:lnTo>
                    <a:pt x="8182" y="4689"/>
                  </a:lnTo>
                  <a:lnTo>
                    <a:pt x="8280" y="4592"/>
                  </a:lnTo>
                  <a:lnTo>
                    <a:pt x="9916" y="2955"/>
                  </a:lnTo>
                  <a:lnTo>
                    <a:pt x="9989" y="2882"/>
                  </a:lnTo>
                  <a:lnTo>
                    <a:pt x="10038" y="2784"/>
                  </a:lnTo>
                  <a:lnTo>
                    <a:pt x="10063" y="2711"/>
                  </a:lnTo>
                  <a:lnTo>
                    <a:pt x="10038" y="2613"/>
                  </a:lnTo>
                  <a:lnTo>
                    <a:pt x="10014" y="2564"/>
                  </a:lnTo>
                  <a:lnTo>
                    <a:pt x="9940" y="2491"/>
                  </a:lnTo>
                  <a:lnTo>
                    <a:pt x="9843" y="2442"/>
                  </a:lnTo>
                  <a:lnTo>
                    <a:pt x="9745" y="2418"/>
                  </a:lnTo>
                  <a:lnTo>
                    <a:pt x="8695" y="2223"/>
                  </a:lnTo>
                  <a:lnTo>
                    <a:pt x="9721" y="1197"/>
                  </a:lnTo>
                  <a:lnTo>
                    <a:pt x="9794" y="1123"/>
                  </a:lnTo>
                  <a:lnTo>
                    <a:pt x="9843" y="1026"/>
                  </a:lnTo>
                  <a:lnTo>
                    <a:pt x="9867" y="953"/>
                  </a:lnTo>
                  <a:lnTo>
                    <a:pt x="9867" y="855"/>
                  </a:lnTo>
                  <a:lnTo>
                    <a:pt x="9867" y="757"/>
                  </a:lnTo>
                  <a:lnTo>
                    <a:pt x="9843" y="659"/>
                  </a:lnTo>
                  <a:lnTo>
                    <a:pt x="9794" y="586"/>
                  </a:lnTo>
                  <a:lnTo>
                    <a:pt x="9721" y="513"/>
                  </a:lnTo>
                  <a:lnTo>
                    <a:pt x="9647" y="440"/>
                  </a:lnTo>
                  <a:lnTo>
                    <a:pt x="9574" y="391"/>
                  </a:lnTo>
                  <a:lnTo>
                    <a:pt x="9476" y="366"/>
                  </a:lnTo>
                  <a:lnTo>
                    <a:pt x="9281" y="366"/>
                  </a:lnTo>
                  <a:lnTo>
                    <a:pt x="9208" y="391"/>
                  </a:lnTo>
                  <a:lnTo>
                    <a:pt x="9110" y="440"/>
                  </a:lnTo>
                  <a:lnTo>
                    <a:pt x="9037" y="513"/>
                  </a:lnTo>
                  <a:lnTo>
                    <a:pt x="7889" y="1661"/>
                  </a:lnTo>
                  <a:lnTo>
                    <a:pt x="7840" y="1490"/>
                  </a:lnTo>
                  <a:lnTo>
                    <a:pt x="7620" y="318"/>
                  </a:lnTo>
                  <a:lnTo>
                    <a:pt x="7596" y="195"/>
                  </a:lnTo>
                  <a:lnTo>
                    <a:pt x="7547" y="98"/>
                  </a:lnTo>
                  <a:lnTo>
                    <a:pt x="7498" y="49"/>
                  </a:lnTo>
                  <a:lnTo>
                    <a:pt x="7425" y="0"/>
                  </a:ln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3" name="Google Shape;914;p47">
            <a:extLst>
              <a:ext uri="{FF2B5EF4-FFF2-40B4-BE49-F238E27FC236}">
                <a16:creationId xmlns:a16="http://schemas.microsoft.com/office/drawing/2014/main" id="{C776CAF7-B6C4-4903-BD62-430D2B2B0583}"/>
              </a:ext>
            </a:extLst>
          </p:cNvPr>
          <p:cNvGrpSpPr/>
          <p:nvPr/>
        </p:nvGrpSpPr>
        <p:grpSpPr>
          <a:xfrm>
            <a:off x="2915902" y="3153599"/>
            <a:ext cx="353095" cy="313501"/>
            <a:chOff x="5241175" y="4959100"/>
            <a:chExt cx="539775" cy="517775"/>
          </a:xfrm>
          <a:solidFill>
            <a:srgbClr val="97ABBC"/>
          </a:solidFill>
        </p:grpSpPr>
        <p:sp>
          <p:nvSpPr>
            <p:cNvPr id="24" name="Google Shape;915;p47">
              <a:extLst>
                <a:ext uri="{FF2B5EF4-FFF2-40B4-BE49-F238E27FC236}">
                  <a16:creationId xmlns:a16="http://schemas.microsoft.com/office/drawing/2014/main" id="{AB531379-E848-4F67-B139-F6C2235338F3}"/>
                </a:ext>
              </a:extLst>
            </p:cNvPr>
            <p:cNvSpPr/>
            <p:nvPr/>
          </p:nvSpPr>
          <p:spPr>
            <a:xfrm>
              <a:off x="5575150" y="4959100"/>
              <a:ext cx="161225" cy="178300"/>
            </a:xfrm>
            <a:custGeom>
              <a:avLst/>
              <a:gdLst/>
              <a:ahLst/>
              <a:cxnLst/>
              <a:rect l="l" t="t" r="r" b="b"/>
              <a:pathLst>
                <a:path w="6449" h="7132" extrusionOk="0">
                  <a:moveTo>
                    <a:pt x="4641" y="0"/>
                  </a:moveTo>
                  <a:lnTo>
                    <a:pt x="4470" y="25"/>
                  </a:lnTo>
                  <a:lnTo>
                    <a:pt x="4299" y="49"/>
                  </a:lnTo>
                  <a:lnTo>
                    <a:pt x="4128" y="98"/>
                  </a:lnTo>
                  <a:lnTo>
                    <a:pt x="3957" y="147"/>
                  </a:lnTo>
                  <a:lnTo>
                    <a:pt x="3786" y="220"/>
                  </a:lnTo>
                  <a:lnTo>
                    <a:pt x="3640" y="318"/>
                  </a:lnTo>
                  <a:lnTo>
                    <a:pt x="3517" y="415"/>
                  </a:lnTo>
                  <a:lnTo>
                    <a:pt x="3395" y="538"/>
                  </a:lnTo>
                  <a:lnTo>
                    <a:pt x="3273" y="660"/>
                  </a:lnTo>
                  <a:lnTo>
                    <a:pt x="3175" y="806"/>
                  </a:lnTo>
                  <a:lnTo>
                    <a:pt x="3078" y="953"/>
                  </a:lnTo>
                  <a:lnTo>
                    <a:pt x="3005" y="1099"/>
                  </a:lnTo>
                  <a:lnTo>
                    <a:pt x="2931" y="1270"/>
                  </a:lnTo>
                  <a:lnTo>
                    <a:pt x="2907" y="1441"/>
                  </a:lnTo>
                  <a:lnTo>
                    <a:pt x="2882" y="1612"/>
                  </a:lnTo>
                  <a:lnTo>
                    <a:pt x="2858" y="1808"/>
                  </a:lnTo>
                  <a:lnTo>
                    <a:pt x="2882" y="2076"/>
                  </a:lnTo>
                  <a:lnTo>
                    <a:pt x="2956" y="2345"/>
                  </a:lnTo>
                  <a:lnTo>
                    <a:pt x="3053" y="2589"/>
                  </a:lnTo>
                  <a:lnTo>
                    <a:pt x="3175" y="2809"/>
                  </a:lnTo>
                  <a:lnTo>
                    <a:pt x="0" y="6546"/>
                  </a:lnTo>
                  <a:lnTo>
                    <a:pt x="367" y="6814"/>
                  </a:lnTo>
                  <a:lnTo>
                    <a:pt x="709" y="7132"/>
                  </a:lnTo>
                  <a:lnTo>
                    <a:pt x="3884" y="3419"/>
                  </a:lnTo>
                  <a:lnTo>
                    <a:pt x="4055" y="3493"/>
                  </a:lnTo>
                  <a:lnTo>
                    <a:pt x="4250" y="3542"/>
                  </a:lnTo>
                  <a:lnTo>
                    <a:pt x="4445" y="3566"/>
                  </a:lnTo>
                  <a:lnTo>
                    <a:pt x="4641" y="3590"/>
                  </a:lnTo>
                  <a:lnTo>
                    <a:pt x="4836" y="3566"/>
                  </a:lnTo>
                  <a:lnTo>
                    <a:pt x="5007" y="3542"/>
                  </a:lnTo>
                  <a:lnTo>
                    <a:pt x="5178" y="3517"/>
                  </a:lnTo>
                  <a:lnTo>
                    <a:pt x="5349" y="3444"/>
                  </a:lnTo>
                  <a:lnTo>
                    <a:pt x="5496" y="3371"/>
                  </a:lnTo>
                  <a:lnTo>
                    <a:pt x="5642" y="3273"/>
                  </a:lnTo>
                  <a:lnTo>
                    <a:pt x="5789" y="3175"/>
                  </a:lnTo>
                  <a:lnTo>
                    <a:pt x="5911" y="3053"/>
                  </a:lnTo>
                  <a:lnTo>
                    <a:pt x="6033" y="2931"/>
                  </a:lnTo>
                  <a:lnTo>
                    <a:pt x="6131" y="2809"/>
                  </a:lnTo>
                  <a:lnTo>
                    <a:pt x="6228" y="2638"/>
                  </a:lnTo>
                  <a:lnTo>
                    <a:pt x="6302" y="2491"/>
                  </a:lnTo>
                  <a:lnTo>
                    <a:pt x="6350" y="2320"/>
                  </a:lnTo>
                  <a:lnTo>
                    <a:pt x="6399" y="2149"/>
                  </a:lnTo>
                  <a:lnTo>
                    <a:pt x="6424" y="1979"/>
                  </a:lnTo>
                  <a:lnTo>
                    <a:pt x="6448" y="1808"/>
                  </a:lnTo>
                  <a:lnTo>
                    <a:pt x="6424" y="1612"/>
                  </a:lnTo>
                  <a:lnTo>
                    <a:pt x="6399" y="1441"/>
                  </a:lnTo>
                  <a:lnTo>
                    <a:pt x="6350" y="1270"/>
                  </a:lnTo>
                  <a:lnTo>
                    <a:pt x="6302" y="1099"/>
                  </a:lnTo>
                  <a:lnTo>
                    <a:pt x="6228" y="953"/>
                  </a:lnTo>
                  <a:lnTo>
                    <a:pt x="6131" y="806"/>
                  </a:lnTo>
                  <a:lnTo>
                    <a:pt x="6033" y="660"/>
                  </a:lnTo>
                  <a:lnTo>
                    <a:pt x="5911" y="538"/>
                  </a:lnTo>
                  <a:lnTo>
                    <a:pt x="5789" y="415"/>
                  </a:lnTo>
                  <a:lnTo>
                    <a:pt x="5642" y="318"/>
                  </a:lnTo>
                  <a:lnTo>
                    <a:pt x="5496" y="220"/>
                  </a:lnTo>
                  <a:lnTo>
                    <a:pt x="5349" y="147"/>
                  </a:lnTo>
                  <a:lnTo>
                    <a:pt x="5178" y="98"/>
                  </a:lnTo>
                  <a:lnTo>
                    <a:pt x="5007" y="49"/>
                  </a:lnTo>
                  <a:lnTo>
                    <a:pt x="4836" y="25"/>
                  </a:lnTo>
                  <a:lnTo>
                    <a:pt x="4641" y="0"/>
                  </a:ln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916;p47">
              <a:extLst>
                <a:ext uri="{FF2B5EF4-FFF2-40B4-BE49-F238E27FC236}">
                  <a16:creationId xmlns:a16="http://schemas.microsoft.com/office/drawing/2014/main" id="{019512D9-F05F-4268-A7F9-905DC1CDC240}"/>
                </a:ext>
              </a:extLst>
            </p:cNvPr>
            <p:cNvSpPr/>
            <p:nvPr/>
          </p:nvSpPr>
          <p:spPr>
            <a:xfrm>
              <a:off x="5330925" y="4985350"/>
              <a:ext cx="128250" cy="148400"/>
            </a:xfrm>
            <a:custGeom>
              <a:avLst/>
              <a:gdLst/>
              <a:ahLst/>
              <a:cxnLst/>
              <a:rect l="l" t="t" r="r" b="b"/>
              <a:pathLst>
                <a:path w="5130" h="5936" extrusionOk="0">
                  <a:moveTo>
                    <a:pt x="1563" y="0"/>
                  </a:moveTo>
                  <a:lnTo>
                    <a:pt x="1392" y="25"/>
                  </a:lnTo>
                  <a:lnTo>
                    <a:pt x="1221" y="74"/>
                  </a:lnTo>
                  <a:lnTo>
                    <a:pt x="1075" y="147"/>
                  </a:lnTo>
                  <a:lnTo>
                    <a:pt x="904" y="220"/>
                  </a:lnTo>
                  <a:lnTo>
                    <a:pt x="757" y="318"/>
                  </a:lnTo>
                  <a:lnTo>
                    <a:pt x="635" y="416"/>
                  </a:lnTo>
                  <a:lnTo>
                    <a:pt x="513" y="538"/>
                  </a:lnTo>
                  <a:lnTo>
                    <a:pt x="391" y="660"/>
                  </a:lnTo>
                  <a:lnTo>
                    <a:pt x="293" y="806"/>
                  </a:lnTo>
                  <a:lnTo>
                    <a:pt x="196" y="953"/>
                  </a:lnTo>
                  <a:lnTo>
                    <a:pt x="122" y="1099"/>
                  </a:lnTo>
                  <a:lnTo>
                    <a:pt x="74" y="1270"/>
                  </a:lnTo>
                  <a:lnTo>
                    <a:pt x="25" y="1466"/>
                  </a:lnTo>
                  <a:lnTo>
                    <a:pt x="0" y="1637"/>
                  </a:lnTo>
                  <a:lnTo>
                    <a:pt x="0" y="1808"/>
                  </a:lnTo>
                  <a:lnTo>
                    <a:pt x="0" y="2003"/>
                  </a:lnTo>
                  <a:lnTo>
                    <a:pt x="25" y="2174"/>
                  </a:lnTo>
                  <a:lnTo>
                    <a:pt x="74" y="2345"/>
                  </a:lnTo>
                  <a:lnTo>
                    <a:pt x="147" y="2492"/>
                  </a:lnTo>
                  <a:lnTo>
                    <a:pt x="220" y="2663"/>
                  </a:lnTo>
                  <a:lnTo>
                    <a:pt x="318" y="2785"/>
                  </a:lnTo>
                  <a:lnTo>
                    <a:pt x="415" y="2931"/>
                  </a:lnTo>
                  <a:lnTo>
                    <a:pt x="538" y="3053"/>
                  </a:lnTo>
                  <a:lnTo>
                    <a:pt x="660" y="3175"/>
                  </a:lnTo>
                  <a:lnTo>
                    <a:pt x="806" y="3273"/>
                  </a:lnTo>
                  <a:lnTo>
                    <a:pt x="953" y="3371"/>
                  </a:lnTo>
                  <a:lnTo>
                    <a:pt x="1099" y="3444"/>
                  </a:lnTo>
                  <a:lnTo>
                    <a:pt x="1270" y="3493"/>
                  </a:lnTo>
                  <a:lnTo>
                    <a:pt x="1466" y="3542"/>
                  </a:lnTo>
                  <a:lnTo>
                    <a:pt x="1710" y="3566"/>
                  </a:lnTo>
                  <a:lnTo>
                    <a:pt x="1979" y="3566"/>
                  </a:lnTo>
                  <a:lnTo>
                    <a:pt x="2223" y="3517"/>
                  </a:lnTo>
                  <a:lnTo>
                    <a:pt x="2467" y="3444"/>
                  </a:lnTo>
                  <a:lnTo>
                    <a:pt x="4396" y="5935"/>
                  </a:lnTo>
                  <a:lnTo>
                    <a:pt x="4738" y="5642"/>
                  </a:lnTo>
                  <a:lnTo>
                    <a:pt x="5129" y="5374"/>
                  </a:lnTo>
                  <a:lnTo>
                    <a:pt x="3200" y="2858"/>
                  </a:lnTo>
                  <a:lnTo>
                    <a:pt x="3322" y="2687"/>
                  </a:lnTo>
                  <a:lnTo>
                    <a:pt x="3419" y="2516"/>
                  </a:lnTo>
                  <a:lnTo>
                    <a:pt x="3493" y="2321"/>
                  </a:lnTo>
                  <a:lnTo>
                    <a:pt x="3542" y="2101"/>
                  </a:lnTo>
                  <a:lnTo>
                    <a:pt x="3566" y="1930"/>
                  </a:lnTo>
                  <a:lnTo>
                    <a:pt x="3566" y="1734"/>
                  </a:lnTo>
                  <a:lnTo>
                    <a:pt x="3566" y="1564"/>
                  </a:lnTo>
                  <a:lnTo>
                    <a:pt x="3517" y="1393"/>
                  </a:lnTo>
                  <a:lnTo>
                    <a:pt x="3468" y="1222"/>
                  </a:lnTo>
                  <a:lnTo>
                    <a:pt x="3419" y="1075"/>
                  </a:lnTo>
                  <a:lnTo>
                    <a:pt x="3346" y="904"/>
                  </a:lnTo>
                  <a:lnTo>
                    <a:pt x="3249" y="758"/>
                  </a:lnTo>
                  <a:lnTo>
                    <a:pt x="3151" y="635"/>
                  </a:lnTo>
                  <a:lnTo>
                    <a:pt x="3029" y="513"/>
                  </a:lnTo>
                  <a:lnTo>
                    <a:pt x="2907" y="391"/>
                  </a:lnTo>
                  <a:lnTo>
                    <a:pt x="2760" y="294"/>
                  </a:lnTo>
                  <a:lnTo>
                    <a:pt x="2614" y="196"/>
                  </a:lnTo>
                  <a:lnTo>
                    <a:pt x="2443" y="123"/>
                  </a:lnTo>
                  <a:lnTo>
                    <a:pt x="2272" y="74"/>
                  </a:lnTo>
                  <a:lnTo>
                    <a:pt x="2101" y="25"/>
                  </a:lnTo>
                  <a:lnTo>
                    <a:pt x="1930" y="0"/>
                  </a:ln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917;p47">
              <a:extLst>
                <a:ext uri="{FF2B5EF4-FFF2-40B4-BE49-F238E27FC236}">
                  <a16:creationId xmlns:a16="http://schemas.microsoft.com/office/drawing/2014/main" id="{81D2A0D7-32EF-455E-A549-FA7E297389E4}"/>
                </a:ext>
              </a:extLst>
            </p:cNvPr>
            <p:cNvSpPr/>
            <p:nvPr/>
          </p:nvSpPr>
          <p:spPr>
            <a:xfrm>
              <a:off x="5241175" y="5241175"/>
              <a:ext cx="180125" cy="109325"/>
            </a:xfrm>
            <a:custGeom>
              <a:avLst/>
              <a:gdLst/>
              <a:ahLst/>
              <a:cxnLst/>
              <a:rect l="l" t="t" r="r" b="b"/>
              <a:pathLst>
                <a:path w="7205" h="4373" extrusionOk="0">
                  <a:moveTo>
                    <a:pt x="6839" y="1"/>
                  </a:moveTo>
                  <a:lnTo>
                    <a:pt x="3224" y="1491"/>
                  </a:lnTo>
                  <a:lnTo>
                    <a:pt x="3102" y="1368"/>
                  </a:lnTo>
                  <a:lnTo>
                    <a:pt x="2980" y="1246"/>
                  </a:lnTo>
                  <a:lnTo>
                    <a:pt x="2858" y="1124"/>
                  </a:lnTo>
                  <a:lnTo>
                    <a:pt x="2687" y="1026"/>
                  </a:lnTo>
                  <a:lnTo>
                    <a:pt x="2540" y="953"/>
                  </a:lnTo>
                  <a:lnTo>
                    <a:pt x="2369" y="880"/>
                  </a:lnTo>
                  <a:lnTo>
                    <a:pt x="2198" y="831"/>
                  </a:lnTo>
                  <a:lnTo>
                    <a:pt x="2027" y="807"/>
                  </a:lnTo>
                  <a:lnTo>
                    <a:pt x="1856" y="782"/>
                  </a:lnTo>
                  <a:lnTo>
                    <a:pt x="1685" y="807"/>
                  </a:lnTo>
                  <a:lnTo>
                    <a:pt x="1514" y="807"/>
                  </a:lnTo>
                  <a:lnTo>
                    <a:pt x="1343" y="856"/>
                  </a:lnTo>
                  <a:lnTo>
                    <a:pt x="1172" y="904"/>
                  </a:lnTo>
                  <a:lnTo>
                    <a:pt x="1026" y="978"/>
                  </a:lnTo>
                  <a:lnTo>
                    <a:pt x="879" y="1051"/>
                  </a:lnTo>
                  <a:lnTo>
                    <a:pt x="733" y="1149"/>
                  </a:lnTo>
                  <a:lnTo>
                    <a:pt x="586" y="1271"/>
                  </a:lnTo>
                  <a:lnTo>
                    <a:pt x="464" y="1393"/>
                  </a:lnTo>
                  <a:lnTo>
                    <a:pt x="342" y="1515"/>
                  </a:lnTo>
                  <a:lnTo>
                    <a:pt x="244" y="1686"/>
                  </a:lnTo>
                  <a:lnTo>
                    <a:pt x="171" y="1832"/>
                  </a:lnTo>
                  <a:lnTo>
                    <a:pt x="98" y="2003"/>
                  </a:lnTo>
                  <a:lnTo>
                    <a:pt x="49" y="2174"/>
                  </a:lnTo>
                  <a:lnTo>
                    <a:pt x="25" y="2345"/>
                  </a:lnTo>
                  <a:lnTo>
                    <a:pt x="0" y="2516"/>
                  </a:lnTo>
                  <a:lnTo>
                    <a:pt x="0" y="2687"/>
                  </a:lnTo>
                  <a:lnTo>
                    <a:pt x="25" y="2858"/>
                  </a:lnTo>
                  <a:lnTo>
                    <a:pt x="73" y="3029"/>
                  </a:lnTo>
                  <a:lnTo>
                    <a:pt x="122" y="3200"/>
                  </a:lnTo>
                  <a:lnTo>
                    <a:pt x="195" y="3347"/>
                  </a:lnTo>
                  <a:lnTo>
                    <a:pt x="269" y="3518"/>
                  </a:lnTo>
                  <a:lnTo>
                    <a:pt x="366" y="3640"/>
                  </a:lnTo>
                  <a:lnTo>
                    <a:pt x="464" y="3786"/>
                  </a:lnTo>
                  <a:lnTo>
                    <a:pt x="611" y="3908"/>
                  </a:lnTo>
                  <a:lnTo>
                    <a:pt x="733" y="4031"/>
                  </a:lnTo>
                  <a:lnTo>
                    <a:pt x="904" y="4128"/>
                  </a:lnTo>
                  <a:lnTo>
                    <a:pt x="1050" y="4201"/>
                  </a:lnTo>
                  <a:lnTo>
                    <a:pt x="1221" y="4275"/>
                  </a:lnTo>
                  <a:lnTo>
                    <a:pt x="1392" y="4324"/>
                  </a:lnTo>
                  <a:lnTo>
                    <a:pt x="1563" y="4348"/>
                  </a:lnTo>
                  <a:lnTo>
                    <a:pt x="1734" y="4372"/>
                  </a:lnTo>
                  <a:lnTo>
                    <a:pt x="1905" y="4372"/>
                  </a:lnTo>
                  <a:lnTo>
                    <a:pt x="2076" y="4348"/>
                  </a:lnTo>
                  <a:lnTo>
                    <a:pt x="2247" y="4299"/>
                  </a:lnTo>
                  <a:lnTo>
                    <a:pt x="2418" y="4250"/>
                  </a:lnTo>
                  <a:lnTo>
                    <a:pt x="2565" y="4201"/>
                  </a:lnTo>
                  <a:lnTo>
                    <a:pt x="2711" y="4104"/>
                  </a:lnTo>
                  <a:lnTo>
                    <a:pt x="2858" y="4006"/>
                  </a:lnTo>
                  <a:lnTo>
                    <a:pt x="3004" y="3908"/>
                  </a:lnTo>
                  <a:lnTo>
                    <a:pt x="3126" y="3786"/>
                  </a:lnTo>
                  <a:lnTo>
                    <a:pt x="3248" y="3640"/>
                  </a:lnTo>
                  <a:lnTo>
                    <a:pt x="3346" y="3493"/>
                  </a:lnTo>
                  <a:lnTo>
                    <a:pt x="3468" y="3200"/>
                  </a:lnTo>
                  <a:lnTo>
                    <a:pt x="3541" y="2931"/>
                  </a:lnTo>
                  <a:lnTo>
                    <a:pt x="3590" y="2638"/>
                  </a:lnTo>
                  <a:lnTo>
                    <a:pt x="3566" y="2345"/>
                  </a:lnTo>
                  <a:lnTo>
                    <a:pt x="7205" y="856"/>
                  </a:lnTo>
                  <a:lnTo>
                    <a:pt x="6985" y="440"/>
                  </a:lnTo>
                  <a:lnTo>
                    <a:pt x="6839" y="1"/>
                  </a:ln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918;p47">
              <a:extLst>
                <a:ext uri="{FF2B5EF4-FFF2-40B4-BE49-F238E27FC236}">
                  <a16:creationId xmlns:a16="http://schemas.microsoft.com/office/drawing/2014/main" id="{3876E3A4-A43F-42FD-94BE-7244F043BC60}"/>
                </a:ext>
              </a:extLst>
            </p:cNvPr>
            <p:cNvSpPr/>
            <p:nvPr/>
          </p:nvSpPr>
          <p:spPr>
            <a:xfrm>
              <a:off x="5461575" y="5316900"/>
              <a:ext cx="89175" cy="159975"/>
            </a:xfrm>
            <a:custGeom>
              <a:avLst/>
              <a:gdLst/>
              <a:ahLst/>
              <a:cxnLst/>
              <a:rect l="l" t="t" r="r" b="b"/>
              <a:pathLst>
                <a:path w="3567" h="6399" extrusionOk="0">
                  <a:moveTo>
                    <a:pt x="1491" y="0"/>
                  </a:moveTo>
                  <a:lnTo>
                    <a:pt x="1393" y="2858"/>
                  </a:lnTo>
                  <a:lnTo>
                    <a:pt x="1198" y="2907"/>
                  </a:lnTo>
                  <a:lnTo>
                    <a:pt x="1002" y="3004"/>
                  </a:lnTo>
                  <a:lnTo>
                    <a:pt x="807" y="3102"/>
                  </a:lnTo>
                  <a:lnTo>
                    <a:pt x="636" y="3224"/>
                  </a:lnTo>
                  <a:lnTo>
                    <a:pt x="489" y="3346"/>
                  </a:lnTo>
                  <a:lnTo>
                    <a:pt x="392" y="3493"/>
                  </a:lnTo>
                  <a:lnTo>
                    <a:pt x="269" y="3639"/>
                  </a:lnTo>
                  <a:lnTo>
                    <a:pt x="196" y="3786"/>
                  </a:lnTo>
                  <a:lnTo>
                    <a:pt x="123" y="3932"/>
                  </a:lnTo>
                  <a:lnTo>
                    <a:pt x="74" y="4103"/>
                  </a:lnTo>
                  <a:lnTo>
                    <a:pt x="25" y="4274"/>
                  </a:lnTo>
                  <a:lnTo>
                    <a:pt x="1" y="4445"/>
                  </a:lnTo>
                  <a:lnTo>
                    <a:pt x="1" y="4616"/>
                  </a:lnTo>
                  <a:lnTo>
                    <a:pt x="1" y="4787"/>
                  </a:lnTo>
                  <a:lnTo>
                    <a:pt x="25" y="4958"/>
                  </a:lnTo>
                  <a:lnTo>
                    <a:pt x="74" y="5129"/>
                  </a:lnTo>
                  <a:lnTo>
                    <a:pt x="123" y="5276"/>
                  </a:lnTo>
                  <a:lnTo>
                    <a:pt x="196" y="5447"/>
                  </a:lnTo>
                  <a:lnTo>
                    <a:pt x="294" y="5593"/>
                  </a:lnTo>
                  <a:lnTo>
                    <a:pt x="416" y="5740"/>
                  </a:lnTo>
                  <a:lnTo>
                    <a:pt x="538" y="5886"/>
                  </a:lnTo>
                  <a:lnTo>
                    <a:pt x="660" y="6008"/>
                  </a:lnTo>
                  <a:lnTo>
                    <a:pt x="807" y="6106"/>
                  </a:lnTo>
                  <a:lnTo>
                    <a:pt x="953" y="6179"/>
                  </a:lnTo>
                  <a:lnTo>
                    <a:pt x="1124" y="6252"/>
                  </a:lnTo>
                  <a:lnTo>
                    <a:pt x="1271" y="6326"/>
                  </a:lnTo>
                  <a:lnTo>
                    <a:pt x="1442" y="6350"/>
                  </a:lnTo>
                  <a:lnTo>
                    <a:pt x="1613" y="6375"/>
                  </a:lnTo>
                  <a:lnTo>
                    <a:pt x="1784" y="6399"/>
                  </a:lnTo>
                  <a:lnTo>
                    <a:pt x="1955" y="6375"/>
                  </a:lnTo>
                  <a:lnTo>
                    <a:pt x="2126" y="6350"/>
                  </a:lnTo>
                  <a:lnTo>
                    <a:pt x="2297" y="6301"/>
                  </a:lnTo>
                  <a:lnTo>
                    <a:pt x="2468" y="6252"/>
                  </a:lnTo>
                  <a:lnTo>
                    <a:pt x="2614" y="6179"/>
                  </a:lnTo>
                  <a:lnTo>
                    <a:pt x="2785" y="6082"/>
                  </a:lnTo>
                  <a:lnTo>
                    <a:pt x="2932" y="5984"/>
                  </a:lnTo>
                  <a:lnTo>
                    <a:pt x="3054" y="5862"/>
                  </a:lnTo>
                  <a:lnTo>
                    <a:pt x="3176" y="5715"/>
                  </a:lnTo>
                  <a:lnTo>
                    <a:pt x="3273" y="5569"/>
                  </a:lnTo>
                  <a:lnTo>
                    <a:pt x="3371" y="5422"/>
                  </a:lnTo>
                  <a:lnTo>
                    <a:pt x="3444" y="5276"/>
                  </a:lnTo>
                  <a:lnTo>
                    <a:pt x="3493" y="5105"/>
                  </a:lnTo>
                  <a:lnTo>
                    <a:pt x="3542" y="4934"/>
                  </a:lnTo>
                  <a:lnTo>
                    <a:pt x="3567" y="4763"/>
                  </a:lnTo>
                  <a:lnTo>
                    <a:pt x="3567" y="4592"/>
                  </a:lnTo>
                  <a:lnTo>
                    <a:pt x="3567" y="4421"/>
                  </a:lnTo>
                  <a:lnTo>
                    <a:pt x="3542" y="4250"/>
                  </a:lnTo>
                  <a:lnTo>
                    <a:pt x="3493" y="4079"/>
                  </a:lnTo>
                  <a:lnTo>
                    <a:pt x="3420" y="3908"/>
                  </a:lnTo>
                  <a:lnTo>
                    <a:pt x="3347" y="3761"/>
                  </a:lnTo>
                  <a:lnTo>
                    <a:pt x="3273" y="3615"/>
                  </a:lnTo>
                  <a:lnTo>
                    <a:pt x="3151" y="3468"/>
                  </a:lnTo>
                  <a:lnTo>
                    <a:pt x="2980" y="3273"/>
                  </a:lnTo>
                  <a:lnTo>
                    <a:pt x="2761" y="3102"/>
                  </a:lnTo>
                  <a:lnTo>
                    <a:pt x="2541" y="2980"/>
                  </a:lnTo>
                  <a:lnTo>
                    <a:pt x="2321" y="2907"/>
                  </a:lnTo>
                  <a:lnTo>
                    <a:pt x="2419" y="25"/>
                  </a:lnTo>
                  <a:lnTo>
                    <a:pt x="2419" y="25"/>
                  </a:lnTo>
                  <a:lnTo>
                    <a:pt x="2126" y="49"/>
                  </a:lnTo>
                  <a:lnTo>
                    <a:pt x="1808" y="25"/>
                  </a:lnTo>
                  <a:lnTo>
                    <a:pt x="1491" y="0"/>
                  </a:ln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919;p47">
              <a:extLst>
                <a:ext uri="{FF2B5EF4-FFF2-40B4-BE49-F238E27FC236}">
                  <a16:creationId xmlns:a16="http://schemas.microsoft.com/office/drawing/2014/main" id="{504C4A5E-5E55-4841-86AD-4CBF039033AD}"/>
                </a:ext>
              </a:extLst>
            </p:cNvPr>
            <p:cNvSpPr/>
            <p:nvPr/>
          </p:nvSpPr>
          <p:spPr>
            <a:xfrm>
              <a:off x="5619100" y="5194175"/>
              <a:ext cx="161850" cy="89775"/>
            </a:xfrm>
            <a:custGeom>
              <a:avLst/>
              <a:gdLst/>
              <a:ahLst/>
              <a:cxnLst/>
              <a:rect l="l" t="t" r="r" b="b"/>
              <a:pathLst>
                <a:path w="6474" h="3591" extrusionOk="0">
                  <a:moveTo>
                    <a:pt x="4592" y="0"/>
                  </a:moveTo>
                  <a:lnTo>
                    <a:pt x="4422" y="25"/>
                  </a:lnTo>
                  <a:lnTo>
                    <a:pt x="4251" y="73"/>
                  </a:lnTo>
                  <a:lnTo>
                    <a:pt x="4080" y="122"/>
                  </a:lnTo>
                  <a:lnTo>
                    <a:pt x="3884" y="196"/>
                  </a:lnTo>
                  <a:lnTo>
                    <a:pt x="3713" y="293"/>
                  </a:lnTo>
                  <a:lnTo>
                    <a:pt x="3567" y="391"/>
                  </a:lnTo>
                  <a:lnTo>
                    <a:pt x="3420" y="513"/>
                  </a:lnTo>
                  <a:lnTo>
                    <a:pt x="3298" y="660"/>
                  </a:lnTo>
                  <a:lnTo>
                    <a:pt x="3200" y="806"/>
                  </a:lnTo>
                  <a:lnTo>
                    <a:pt x="3103" y="953"/>
                  </a:lnTo>
                  <a:lnTo>
                    <a:pt x="3029" y="1124"/>
                  </a:lnTo>
                  <a:lnTo>
                    <a:pt x="99" y="757"/>
                  </a:lnTo>
                  <a:lnTo>
                    <a:pt x="74" y="1221"/>
                  </a:lnTo>
                  <a:lnTo>
                    <a:pt x="1" y="1661"/>
                  </a:lnTo>
                  <a:lnTo>
                    <a:pt x="2907" y="2027"/>
                  </a:lnTo>
                  <a:lnTo>
                    <a:pt x="2932" y="2223"/>
                  </a:lnTo>
                  <a:lnTo>
                    <a:pt x="3005" y="2418"/>
                  </a:lnTo>
                  <a:lnTo>
                    <a:pt x="3078" y="2565"/>
                  </a:lnTo>
                  <a:lnTo>
                    <a:pt x="3152" y="2736"/>
                  </a:lnTo>
                  <a:lnTo>
                    <a:pt x="3249" y="2882"/>
                  </a:lnTo>
                  <a:lnTo>
                    <a:pt x="3371" y="3004"/>
                  </a:lnTo>
                  <a:lnTo>
                    <a:pt x="3493" y="3126"/>
                  </a:lnTo>
                  <a:lnTo>
                    <a:pt x="3616" y="3248"/>
                  </a:lnTo>
                  <a:lnTo>
                    <a:pt x="3762" y="3346"/>
                  </a:lnTo>
                  <a:lnTo>
                    <a:pt x="3909" y="3419"/>
                  </a:lnTo>
                  <a:lnTo>
                    <a:pt x="4080" y="3493"/>
                  </a:lnTo>
                  <a:lnTo>
                    <a:pt x="4251" y="3541"/>
                  </a:lnTo>
                  <a:lnTo>
                    <a:pt x="4422" y="3566"/>
                  </a:lnTo>
                  <a:lnTo>
                    <a:pt x="4592" y="3590"/>
                  </a:lnTo>
                  <a:lnTo>
                    <a:pt x="4763" y="3590"/>
                  </a:lnTo>
                  <a:lnTo>
                    <a:pt x="4934" y="3566"/>
                  </a:lnTo>
                  <a:lnTo>
                    <a:pt x="5105" y="3541"/>
                  </a:lnTo>
                  <a:lnTo>
                    <a:pt x="5276" y="3468"/>
                  </a:lnTo>
                  <a:lnTo>
                    <a:pt x="5447" y="3419"/>
                  </a:lnTo>
                  <a:lnTo>
                    <a:pt x="5618" y="3322"/>
                  </a:lnTo>
                  <a:lnTo>
                    <a:pt x="5765" y="3224"/>
                  </a:lnTo>
                  <a:lnTo>
                    <a:pt x="5887" y="3102"/>
                  </a:lnTo>
                  <a:lnTo>
                    <a:pt x="6009" y="2980"/>
                  </a:lnTo>
                  <a:lnTo>
                    <a:pt x="6131" y="2858"/>
                  </a:lnTo>
                  <a:lnTo>
                    <a:pt x="6204" y="2711"/>
                  </a:lnTo>
                  <a:lnTo>
                    <a:pt x="6302" y="2565"/>
                  </a:lnTo>
                  <a:lnTo>
                    <a:pt x="6351" y="2394"/>
                  </a:lnTo>
                  <a:lnTo>
                    <a:pt x="6400" y="2223"/>
                  </a:lnTo>
                  <a:lnTo>
                    <a:pt x="6449" y="2076"/>
                  </a:lnTo>
                  <a:lnTo>
                    <a:pt x="6473" y="1881"/>
                  </a:lnTo>
                  <a:lnTo>
                    <a:pt x="6473" y="1710"/>
                  </a:lnTo>
                  <a:lnTo>
                    <a:pt x="6449" y="1539"/>
                  </a:lnTo>
                  <a:lnTo>
                    <a:pt x="6424" y="1368"/>
                  </a:lnTo>
                  <a:lnTo>
                    <a:pt x="6351" y="1197"/>
                  </a:lnTo>
                  <a:lnTo>
                    <a:pt x="6278" y="1026"/>
                  </a:lnTo>
                  <a:lnTo>
                    <a:pt x="6204" y="855"/>
                  </a:lnTo>
                  <a:lnTo>
                    <a:pt x="6107" y="708"/>
                  </a:lnTo>
                  <a:lnTo>
                    <a:pt x="5985" y="586"/>
                  </a:lnTo>
                  <a:lnTo>
                    <a:pt x="5862" y="464"/>
                  </a:lnTo>
                  <a:lnTo>
                    <a:pt x="5740" y="342"/>
                  </a:lnTo>
                  <a:lnTo>
                    <a:pt x="5594" y="269"/>
                  </a:lnTo>
                  <a:lnTo>
                    <a:pt x="5447" y="171"/>
                  </a:lnTo>
                  <a:lnTo>
                    <a:pt x="5276" y="122"/>
                  </a:lnTo>
                  <a:lnTo>
                    <a:pt x="5105" y="73"/>
                  </a:lnTo>
                  <a:lnTo>
                    <a:pt x="4934" y="25"/>
                  </a:lnTo>
                  <a:lnTo>
                    <a:pt x="4763" y="25"/>
                  </a:lnTo>
                  <a:lnTo>
                    <a:pt x="4592" y="0"/>
                  </a:ln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920;p47">
              <a:extLst>
                <a:ext uri="{FF2B5EF4-FFF2-40B4-BE49-F238E27FC236}">
                  <a16:creationId xmlns:a16="http://schemas.microsoft.com/office/drawing/2014/main" id="{6536AD15-2A47-4DFE-A3DA-C93A9C9D9B14}"/>
                </a:ext>
              </a:extLst>
            </p:cNvPr>
            <p:cNvSpPr/>
            <p:nvPr/>
          </p:nvSpPr>
          <p:spPr>
            <a:xfrm>
              <a:off x="5420075" y="5116000"/>
              <a:ext cx="189300" cy="189925"/>
            </a:xfrm>
            <a:custGeom>
              <a:avLst/>
              <a:gdLst/>
              <a:ahLst/>
              <a:cxnLst/>
              <a:rect l="l" t="t" r="r" b="b"/>
              <a:pathLst>
                <a:path w="7572" h="7597" extrusionOk="0">
                  <a:moveTo>
                    <a:pt x="3786" y="1"/>
                  </a:moveTo>
                  <a:lnTo>
                    <a:pt x="3395" y="25"/>
                  </a:lnTo>
                  <a:lnTo>
                    <a:pt x="3028" y="74"/>
                  </a:lnTo>
                  <a:lnTo>
                    <a:pt x="2662" y="172"/>
                  </a:lnTo>
                  <a:lnTo>
                    <a:pt x="2320" y="294"/>
                  </a:lnTo>
                  <a:lnTo>
                    <a:pt x="1978" y="465"/>
                  </a:lnTo>
                  <a:lnTo>
                    <a:pt x="1661" y="660"/>
                  </a:lnTo>
                  <a:lnTo>
                    <a:pt x="1392" y="880"/>
                  </a:lnTo>
                  <a:lnTo>
                    <a:pt x="1123" y="1124"/>
                  </a:lnTo>
                  <a:lnTo>
                    <a:pt x="879" y="1393"/>
                  </a:lnTo>
                  <a:lnTo>
                    <a:pt x="659" y="1686"/>
                  </a:lnTo>
                  <a:lnTo>
                    <a:pt x="464" y="1979"/>
                  </a:lnTo>
                  <a:lnTo>
                    <a:pt x="293" y="2321"/>
                  </a:lnTo>
                  <a:lnTo>
                    <a:pt x="171" y="2663"/>
                  </a:lnTo>
                  <a:lnTo>
                    <a:pt x="73" y="3029"/>
                  </a:lnTo>
                  <a:lnTo>
                    <a:pt x="24" y="3420"/>
                  </a:lnTo>
                  <a:lnTo>
                    <a:pt x="0" y="3787"/>
                  </a:lnTo>
                  <a:lnTo>
                    <a:pt x="24" y="4177"/>
                  </a:lnTo>
                  <a:lnTo>
                    <a:pt x="73" y="4568"/>
                  </a:lnTo>
                  <a:lnTo>
                    <a:pt x="171" y="4934"/>
                  </a:lnTo>
                  <a:lnTo>
                    <a:pt x="293" y="5276"/>
                  </a:lnTo>
                  <a:lnTo>
                    <a:pt x="464" y="5594"/>
                  </a:lnTo>
                  <a:lnTo>
                    <a:pt x="659" y="5911"/>
                  </a:lnTo>
                  <a:lnTo>
                    <a:pt x="879" y="6204"/>
                  </a:lnTo>
                  <a:lnTo>
                    <a:pt x="1123" y="6473"/>
                  </a:lnTo>
                  <a:lnTo>
                    <a:pt x="1392" y="6717"/>
                  </a:lnTo>
                  <a:lnTo>
                    <a:pt x="1661" y="6937"/>
                  </a:lnTo>
                  <a:lnTo>
                    <a:pt x="1978" y="7133"/>
                  </a:lnTo>
                  <a:lnTo>
                    <a:pt x="2320" y="7279"/>
                  </a:lnTo>
                  <a:lnTo>
                    <a:pt x="2662" y="7426"/>
                  </a:lnTo>
                  <a:lnTo>
                    <a:pt x="3028" y="7499"/>
                  </a:lnTo>
                  <a:lnTo>
                    <a:pt x="3395" y="7572"/>
                  </a:lnTo>
                  <a:lnTo>
                    <a:pt x="3786" y="7597"/>
                  </a:lnTo>
                  <a:lnTo>
                    <a:pt x="4176" y="7572"/>
                  </a:lnTo>
                  <a:lnTo>
                    <a:pt x="4567" y="7499"/>
                  </a:lnTo>
                  <a:lnTo>
                    <a:pt x="4909" y="7426"/>
                  </a:lnTo>
                  <a:lnTo>
                    <a:pt x="5275" y="7279"/>
                  </a:lnTo>
                  <a:lnTo>
                    <a:pt x="5593" y="7133"/>
                  </a:lnTo>
                  <a:lnTo>
                    <a:pt x="5910" y="6937"/>
                  </a:lnTo>
                  <a:lnTo>
                    <a:pt x="6203" y="6717"/>
                  </a:lnTo>
                  <a:lnTo>
                    <a:pt x="6472" y="6473"/>
                  </a:lnTo>
                  <a:lnTo>
                    <a:pt x="6716" y="6204"/>
                  </a:lnTo>
                  <a:lnTo>
                    <a:pt x="6936" y="5911"/>
                  </a:lnTo>
                  <a:lnTo>
                    <a:pt x="7132" y="5594"/>
                  </a:lnTo>
                  <a:lnTo>
                    <a:pt x="7278" y="5276"/>
                  </a:lnTo>
                  <a:lnTo>
                    <a:pt x="7425" y="4934"/>
                  </a:lnTo>
                  <a:lnTo>
                    <a:pt x="7498" y="4568"/>
                  </a:lnTo>
                  <a:lnTo>
                    <a:pt x="7571" y="4177"/>
                  </a:lnTo>
                  <a:lnTo>
                    <a:pt x="7571" y="3787"/>
                  </a:lnTo>
                  <a:lnTo>
                    <a:pt x="7571" y="3420"/>
                  </a:lnTo>
                  <a:lnTo>
                    <a:pt x="7498" y="3029"/>
                  </a:lnTo>
                  <a:lnTo>
                    <a:pt x="7425" y="2663"/>
                  </a:lnTo>
                  <a:lnTo>
                    <a:pt x="7278" y="2321"/>
                  </a:lnTo>
                  <a:lnTo>
                    <a:pt x="7132" y="1979"/>
                  </a:lnTo>
                  <a:lnTo>
                    <a:pt x="6936" y="1686"/>
                  </a:lnTo>
                  <a:lnTo>
                    <a:pt x="6716" y="1393"/>
                  </a:lnTo>
                  <a:lnTo>
                    <a:pt x="6472" y="1124"/>
                  </a:lnTo>
                  <a:lnTo>
                    <a:pt x="6203" y="880"/>
                  </a:lnTo>
                  <a:lnTo>
                    <a:pt x="5910" y="660"/>
                  </a:lnTo>
                  <a:lnTo>
                    <a:pt x="5593" y="465"/>
                  </a:lnTo>
                  <a:lnTo>
                    <a:pt x="5275" y="294"/>
                  </a:lnTo>
                  <a:lnTo>
                    <a:pt x="4909" y="172"/>
                  </a:lnTo>
                  <a:lnTo>
                    <a:pt x="4567" y="74"/>
                  </a:lnTo>
                  <a:lnTo>
                    <a:pt x="4176" y="25"/>
                  </a:lnTo>
                  <a:lnTo>
                    <a:pt x="3786" y="1"/>
                  </a:ln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0" name="Google Shape;735;p47">
            <a:extLst>
              <a:ext uri="{FF2B5EF4-FFF2-40B4-BE49-F238E27FC236}">
                <a16:creationId xmlns:a16="http://schemas.microsoft.com/office/drawing/2014/main" id="{35975D04-44A2-4ED3-B485-9ECE8DFC1F4B}"/>
              </a:ext>
            </a:extLst>
          </p:cNvPr>
          <p:cNvGrpSpPr/>
          <p:nvPr/>
        </p:nvGrpSpPr>
        <p:grpSpPr>
          <a:xfrm>
            <a:off x="5987241" y="3153881"/>
            <a:ext cx="293310" cy="270016"/>
            <a:chOff x="1233350" y="1619250"/>
            <a:chExt cx="466500" cy="456725"/>
          </a:xfrm>
          <a:solidFill>
            <a:srgbClr val="97ABBC"/>
          </a:solidFill>
        </p:grpSpPr>
        <p:sp>
          <p:nvSpPr>
            <p:cNvPr id="31" name="Google Shape;736;p47">
              <a:extLst>
                <a:ext uri="{FF2B5EF4-FFF2-40B4-BE49-F238E27FC236}">
                  <a16:creationId xmlns:a16="http://schemas.microsoft.com/office/drawing/2014/main" id="{536BF612-EE05-451E-A4B0-213CE3274D5C}"/>
                </a:ext>
              </a:extLst>
            </p:cNvPr>
            <p:cNvSpPr/>
            <p:nvPr/>
          </p:nvSpPr>
          <p:spPr>
            <a:xfrm>
              <a:off x="1233350" y="1619250"/>
              <a:ext cx="466500" cy="456725"/>
            </a:xfrm>
            <a:custGeom>
              <a:avLst/>
              <a:gdLst/>
              <a:ahLst/>
              <a:cxnLst/>
              <a:rect l="l" t="t" r="r" b="b"/>
              <a:pathLst>
                <a:path w="18660" h="18269" extrusionOk="0">
                  <a:moveTo>
                    <a:pt x="14923" y="5080"/>
                  </a:moveTo>
                  <a:lnTo>
                    <a:pt x="14923" y="9037"/>
                  </a:lnTo>
                  <a:lnTo>
                    <a:pt x="17316" y="7913"/>
                  </a:lnTo>
                  <a:lnTo>
                    <a:pt x="9476" y="13579"/>
                  </a:lnTo>
                  <a:lnTo>
                    <a:pt x="9403" y="13604"/>
                  </a:lnTo>
                  <a:lnTo>
                    <a:pt x="9330" y="13628"/>
                  </a:lnTo>
                  <a:lnTo>
                    <a:pt x="9257" y="13604"/>
                  </a:lnTo>
                  <a:lnTo>
                    <a:pt x="9183" y="13579"/>
                  </a:lnTo>
                  <a:lnTo>
                    <a:pt x="1344" y="7913"/>
                  </a:lnTo>
                  <a:lnTo>
                    <a:pt x="3737" y="9037"/>
                  </a:lnTo>
                  <a:lnTo>
                    <a:pt x="3737" y="5080"/>
                  </a:lnTo>
                  <a:close/>
                  <a:moveTo>
                    <a:pt x="9330" y="0"/>
                  </a:moveTo>
                  <a:lnTo>
                    <a:pt x="0" y="6741"/>
                  </a:lnTo>
                  <a:lnTo>
                    <a:pt x="0" y="17780"/>
                  </a:lnTo>
                  <a:lnTo>
                    <a:pt x="0" y="17853"/>
                  </a:lnTo>
                  <a:lnTo>
                    <a:pt x="5129" y="14165"/>
                  </a:lnTo>
                  <a:lnTo>
                    <a:pt x="5227" y="14117"/>
                  </a:lnTo>
                  <a:lnTo>
                    <a:pt x="5325" y="14117"/>
                  </a:lnTo>
                  <a:lnTo>
                    <a:pt x="5398" y="14141"/>
                  </a:lnTo>
                  <a:lnTo>
                    <a:pt x="5471" y="14214"/>
                  </a:lnTo>
                  <a:lnTo>
                    <a:pt x="5520" y="14312"/>
                  </a:lnTo>
                  <a:lnTo>
                    <a:pt x="5520" y="14385"/>
                  </a:lnTo>
                  <a:lnTo>
                    <a:pt x="5471" y="14483"/>
                  </a:lnTo>
                  <a:lnTo>
                    <a:pt x="5422" y="14556"/>
                  </a:lnTo>
                  <a:lnTo>
                    <a:pt x="318" y="18244"/>
                  </a:lnTo>
                  <a:lnTo>
                    <a:pt x="416" y="18244"/>
                  </a:lnTo>
                  <a:lnTo>
                    <a:pt x="489" y="18268"/>
                  </a:lnTo>
                  <a:lnTo>
                    <a:pt x="18171" y="18268"/>
                  </a:lnTo>
                  <a:lnTo>
                    <a:pt x="18244" y="18244"/>
                  </a:lnTo>
                  <a:lnTo>
                    <a:pt x="18342" y="18244"/>
                  </a:lnTo>
                  <a:lnTo>
                    <a:pt x="13238" y="14556"/>
                  </a:lnTo>
                  <a:lnTo>
                    <a:pt x="13189" y="14483"/>
                  </a:lnTo>
                  <a:lnTo>
                    <a:pt x="13140" y="14385"/>
                  </a:lnTo>
                  <a:lnTo>
                    <a:pt x="13140" y="14312"/>
                  </a:lnTo>
                  <a:lnTo>
                    <a:pt x="13189" y="14214"/>
                  </a:lnTo>
                  <a:lnTo>
                    <a:pt x="13262" y="14141"/>
                  </a:lnTo>
                  <a:lnTo>
                    <a:pt x="13335" y="14117"/>
                  </a:lnTo>
                  <a:lnTo>
                    <a:pt x="13433" y="14117"/>
                  </a:lnTo>
                  <a:lnTo>
                    <a:pt x="13531" y="14165"/>
                  </a:lnTo>
                  <a:lnTo>
                    <a:pt x="18660" y="17853"/>
                  </a:lnTo>
                  <a:lnTo>
                    <a:pt x="18660" y="17780"/>
                  </a:lnTo>
                  <a:lnTo>
                    <a:pt x="18660" y="6741"/>
                  </a:lnTo>
                  <a:lnTo>
                    <a:pt x="9330" y="0"/>
                  </a:ln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737;p47">
              <a:extLst>
                <a:ext uri="{FF2B5EF4-FFF2-40B4-BE49-F238E27FC236}">
                  <a16:creationId xmlns:a16="http://schemas.microsoft.com/office/drawing/2014/main" id="{35F8C9CE-FCA3-4CF5-B1BE-9ABE76EC1F25}"/>
                </a:ext>
              </a:extLst>
            </p:cNvPr>
            <p:cNvSpPr/>
            <p:nvPr/>
          </p:nvSpPr>
          <p:spPr>
            <a:xfrm>
              <a:off x="1382325" y="1792025"/>
              <a:ext cx="168550" cy="12250"/>
            </a:xfrm>
            <a:custGeom>
              <a:avLst/>
              <a:gdLst/>
              <a:ahLst/>
              <a:cxnLst/>
              <a:rect l="l" t="t" r="r" b="b"/>
              <a:pathLst>
                <a:path w="6742" h="490" extrusionOk="0">
                  <a:moveTo>
                    <a:pt x="147" y="1"/>
                  </a:moveTo>
                  <a:lnTo>
                    <a:pt x="74" y="74"/>
                  </a:lnTo>
                  <a:lnTo>
                    <a:pt x="25" y="147"/>
                  </a:lnTo>
                  <a:lnTo>
                    <a:pt x="1" y="245"/>
                  </a:lnTo>
                  <a:lnTo>
                    <a:pt x="25" y="343"/>
                  </a:lnTo>
                  <a:lnTo>
                    <a:pt x="74" y="416"/>
                  </a:lnTo>
                  <a:lnTo>
                    <a:pt x="147" y="465"/>
                  </a:lnTo>
                  <a:lnTo>
                    <a:pt x="245" y="489"/>
                  </a:lnTo>
                  <a:lnTo>
                    <a:pt x="6497" y="489"/>
                  </a:lnTo>
                  <a:lnTo>
                    <a:pt x="6595" y="465"/>
                  </a:lnTo>
                  <a:lnTo>
                    <a:pt x="6668" y="416"/>
                  </a:lnTo>
                  <a:lnTo>
                    <a:pt x="6717" y="343"/>
                  </a:lnTo>
                  <a:lnTo>
                    <a:pt x="6741" y="245"/>
                  </a:lnTo>
                  <a:lnTo>
                    <a:pt x="6717" y="147"/>
                  </a:lnTo>
                  <a:lnTo>
                    <a:pt x="6668" y="74"/>
                  </a:lnTo>
                  <a:lnTo>
                    <a:pt x="6595" y="1"/>
                  </a:ln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738;p47">
              <a:extLst>
                <a:ext uri="{FF2B5EF4-FFF2-40B4-BE49-F238E27FC236}">
                  <a16:creationId xmlns:a16="http://schemas.microsoft.com/office/drawing/2014/main" id="{B80A5700-B4AC-46EE-BDE2-694EFA0B1297}"/>
                </a:ext>
              </a:extLst>
            </p:cNvPr>
            <p:cNvSpPr/>
            <p:nvPr/>
          </p:nvSpPr>
          <p:spPr>
            <a:xfrm>
              <a:off x="1382325" y="1825000"/>
              <a:ext cx="168550" cy="12250"/>
            </a:xfrm>
            <a:custGeom>
              <a:avLst/>
              <a:gdLst/>
              <a:ahLst/>
              <a:cxnLst/>
              <a:rect l="l" t="t" r="r" b="b"/>
              <a:pathLst>
                <a:path w="6742" h="490" extrusionOk="0">
                  <a:moveTo>
                    <a:pt x="245" y="1"/>
                  </a:moveTo>
                  <a:lnTo>
                    <a:pt x="147" y="25"/>
                  </a:lnTo>
                  <a:lnTo>
                    <a:pt x="74" y="74"/>
                  </a:lnTo>
                  <a:lnTo>
                    <a:pt x="25" y="147"/>
                  </a:lnTo>
                  <a:lnTo>
                    <a:pt x="1" y="245"/>
                  </a:lnTo>
                  <a:lnTo>
                    <a:pt x="25" y="343"/>
                  </a:lnTo>
                  <a:lnTo>
                    <a:pt x="74" y="416"/>
                  </a:lnTo>
                  <a:lnTo>
                    <a:pt x="147" y="465"/>
                  </a:lnTo>
                  <a:lnTo>
                    <a:pt x="245" y="489"/>
                  </a:lnTo>
                  <a:lnTo>
                    <a:pt x="6497" y="489"/>
                  </a:lnTo>
                  <a:lnTo>
                    <a:pt x="6595" y="465"/>
                  </a:lnTo>
                  <a:lnTo>
                    <a:pt x="6668" y="416"/>
                  </a:lnTo>
                  <a:lnTo>
                    <a:pt x="6717" y="343"/>
                  </a:lnTo>
                  <a:lnTo>
                    <a:pt x="6741" y="245"/>
                  </a:lnTo>
                  <a:lnTo>
                    <a:pt x="6717" y="147"/>
                  </a:lnTo>
                  <a:lnTo>
                    <a:pt x="6668" y="74"/>
                  </a:lnTo>
                  <a:lnTo>
                    <a:pt x="6595" y="25"/>
                  </a:lnTo>
                  <a:lnTo>
                    <a:pt x="6497" y="1"/>
                  </a:ln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739;p47">
              <a:extLst>
                <a:ext uri="{FF2B5EF4-FFF2-40B4-BE49-F238E27FC236}">
                  <a16:creationId xmlns:a16="http://schemas.microsoft.com/office/drawing/2014/main" id="{51110908-BD8C-4B78-B53A-F5FD546B23A7}"/>
                </a:ext>
              </a:extLst>
            </p:cNvPr>
            <p:cNvSpPr/>
            <p:nvPr/>
          </p:nvSpPr>
          <p:spPr>
            <a:xfrm>
              <a:off x="1382325" y="1858575"/>
              <a:ext cx="70850" cy="12250"/>
            </a:xfrm>
            <a:custGeom>
              <a:avLst/>
              <a:gdLst/>
              <a:ahLst/>
              <a:cxnLst/>
              <a:rect l="l" t="t" r="r" b="b"/>
              <a:pathLst>
                <a:path w="2834" h="490" extrusionOk="0">
                  <a:moveTo>
                    <a:pt x="245" y="1"/>
                  </a:moveTo>
                  <a:lnTo>
                    <a:pt x="147" y="25"/>
                  </a:lnTo>
                  <a:lnTo>
                    <a:pt x="74" y="74"/>
                  </a:lnTo>
                  <a:lnTo>
                    <a:pt x="25" y="147"/>
                  </a:lnTo>
                  <a:lnTo>
                    <a:pt x="1" y="245"/>
                  </a:lnTo>
                  <a:lnTo>
                    <a:pt x="25" y="343"/>
                  </a:lnTo>
                  <a:lnTo>
                    <a:pt x="74" y="416"/>
                  </a:lnTo>
                  <a:lnTo>
                    <a:pt x="147" y="465"/>
                  </a:lnTo>
                  <a:lnTo>
                    <a:pt x="245" y="489"/>
                  </a:lnTo>
                  <a:lnTo>
                    <a:pt x="2589" y="489"/>
                  </a:lnTo>
                  <a:lnTo>
                    <a:pt x="2687" y="465"/>
                  </a:lnTo>
                  <a:lnTo>
                    <a:pt x="2760" y="416"/>
                  </a:lnTo>
                  <a:lnTo>
                    <a:pt x="2809" y="343"/>
                  </a:lnTo>
                  <a:lnTo>
                    <a:pt x="2834" y="245"/>
                  </a:lnTo>
                  <a:lnTo>
                    <a:pt x="2809" y="147"/>
                  </a:lnTo>
                  <a:lnTo>
                    <a:pt x="2760" y="74"/>
                  </a:lnTo>
                  <a:lnTo>
                    <a:pt x="2687" y="25"/>
                  </a:lnTo>
                  <a:lnTo>
                    <a:pt x="2589" y="1"/>
                  </a:ln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sp>
        <p:nvSpPr>
          <p:cNvPr id="124" name="Google Shape;124;p17"/>
          <p:cNvSpPr txBox="1">
            <a:spLocks noGrp="1"/>
          </p:cNvSpPr>
          <p:nvPr>
            <p:ph type="title"/>
          </p:nvPr>
        </p:nvSpPr>
        <p:spPr>
          <a:xfrm>
            <a:off x="0" y="0"/>
            <a:ext cx="6462600" cy="8574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dirty="0"/>
              <a:t>References</a:t>
            </a:r>
            <a:endParaRPr dirty="0"/>
          </a:p>
        </p:txBody>
      </p:sp>
      <p:pic>
        <p:nvPicPr>
          <p:cNvPr id="2" name="Picture 1">
            <a:extLst>
              <a:ext uri="{FF2B5EF4-FFF2-40B4-BE49-F238E27FC236}">
                <a16:creationId xmlns:a16="http://schemas.microsoft.com/office/drawing/2014/main" id="{63342C20-F9EA-94B4-8683-E038AC1F6AE0}"/>
              </a:ext>
            </a:extLst>
          </p:cNvPr>
          <p:cNvPicPr>
            <a:picLocks noChangeAspect="1"/>
          </p:cNvPicPr>
          <p:nvPr/>
        </p:nvPicPr>
        <p:blipFill>
          <a:blip r:embed="rId3"/>
          <a:stretch>
            <a:fillRect/>
          </a:stretch>
        </p:blipFill>
        <p:spPr>
          <a:xfrm>
            <a:off x="87250" y="923187"/>
            <a:ext cx="8280406" cy="3512626"/>
          </a:xfrm>
          <a:prstGeom prst="rect">
            <a:avLst/>
          </a:prstGeom>
        </p:spPr>
      </p:pic>
      <p:sp>
        <p:nvSpPr>
          <p:cNvPr id="126" name="Google Shape;126;p17"/>
          <p:cNvSpPr txBox="1">
            <a:spLocks noGrp="1"/>
          </p:cNvSpPr>
          <p:nvPr>
            <p:ph type="sldNum" idx="12"/>
          </p:nvPr>
        </p:nvSpPr>
        <p:spPr>
          <a:xfrm>
            <a:off x="8480575" y="4696933"/>
            <a:ext cx="548700" cy="313500"/>
          </a:xfrm>
          <a:prstGeom prst="rect">
            <a:avLst/>
          </a:prstGeom>
        </p:spPr>
        <p:txBody>
          <a:bodyPr spcFirstLastPara="1" wrap="square" lIns="91425" tIns="91425" rIns="91425" bIns="91425" anchor="t" anchorCtr="0">
            <a:noAutofit/>
          </a:bodyPr>
          <a:lstStyle/>
          <a:p>
            <a:pPr marL="0" lvl="0" indent="0" algn="r" rtl="0">
              <a:spcBef>
                <a:spcPts val="0"/>
              </a:spcBef>
              <a:spcAft>
                <a:spcPts val="0"/>
              </a:spcAft>
              <a:buNone/>
            </a:pPr>
            <a:fld id="{00000000-1234-1234-1234-123412341234}" type="slidenum">
              <a:rPr lang="en"/>
              <a:t>11</a:t>
            </a:fld>
            <a:endParaRPr/>
          </a:p>
        </p:txBody>
      </p:sp>
    </p:spTree>
    <p:extLst>
      <p:ext uri="{BB962C8B-B14F-4D97-AF65-F5344CB8AC3E}">
        <p14:creationId xmlns:p14="http://schemas.microsoft.com/office/powerpoint/2010/main" val="275850897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19"/>
        <p:cNvGrpSpPr/>
        <p:nvPr/>
      </p:nvGrpSpPr>
      <p:grpSpPr>
        <a:xfrm>
          <a:off x="0" y="0"/>
          <a:ext cx="0" cy="0"/>
          <a:chOff x="0" y="0"/>
          <a:chExt cx="0" cy="0"/>
        </a:xfrm>
      </p:grpSpPr>
      <p:sp>
        <p:nvSpPr>
          <p:cNvPr id="220" name="Google Shape;220;p26"/>
          <p:cNvSpPr txBox="1">
            <a:spLocks noGrp="1"/>
          </p:cNvSpPr>
          <p:nvPr>
            <p:ph type="ctrTitle" idx="4294967295"/>
          </p:nvPr>
        </p:nvSpPr>
        <p:spPr>
          <a:xfrm>
            <a:off x="1823000" y="2160750"/>
            <a:ext cx="6444600" cy="8220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sz="7200" b="1" dirty="0">
                <a:solidFill>
                  <a:schemeClr val="lt1"/>
                </a:solidFill>
                <a:latin typeface="Lato"/>
                <a:ea typeface="Lato"/>
                <a:cs typeface="Lato"/>
                <a:sym typeface="Lato"/>
              </a:rPr>
              <a:t>THANK YOU</a:t>
            </a:r>
            <a:endParaRPr sz="7200" b="1" dirty="0">
              <a:solidFill>
                <a:schemeClr val="lt1"/>
              </a:solidFill>
              <a:latin typeface="Lato"/>
              <a:ea typeface="Lato"/>
              <a:cs typeface="Lato"/>
              <a:sym typeface="Lato"/>
            </a:endParaRPr>
          </a:p>
        </p:txBody>
      </p:sp>
      <p:sp>
        <p:nvSpPr>
          <p:cNvPr id="222" name="Google Shape;222;p26"/>
          <p:cNvSpPr/>
          <p:nvPr/>
        </p:nvSpPr>
        <p:spPr>
          <a:xfrm>
            <a:off x="0" y="2008388"/>
            <a:ext cx="940500" cy="668700"/>
          </a:xfrm>
          <a:prstGeom prst="rightArrow">
            <a:avLst>
              <a:gd name="adj1" fmla="val 61815"/>
              <a:gd name="adj2" fmla="val 50000"/>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 name="Google Shape;223;p26"/>
          <p:cNvSpPr txBox="1">
            <a:spLocks noGrp="1"/>
          </p:cNvSpPr>
          <p:nvPr>
            <p:ph type="sldNum" idx="12"/>
          </p:nvPr>
        </p:nvSpPr>
        <p:spPr>
          <a:xfrm>
            <a:off x="8480575" y="4696933"/>
            <a:ext cx="548700" cy="313500"/>
          </a:xfrm>
          <a:prstGeom prst="rect">
            <a:avLst/>
          </a:prstGeom>
        </p:spPr>
        <p:txBody>
          <a:bodyPr spcFirstLastPara="1" wrap="square" lIns="91425" tIns="91425" rIns="91425" bIns="91425" anchor="t" anchorCtr="0">
            <a:noAutofit/>
          </a:bodyPr>
          <a:lstStyle/>
          <a:p>
            <a:pPr marL="0" lvl="0" indent="0" algn="r" rtl="0">
              <a:spcBef>
                <a:spcPts val="0"/>
              </a:spcBef>
              <a:spcAft>
                <a:spcPts val="0"/>
              </a:spcAft>
              <a:buNone/>
            </a:pPr>
            <a:fld id="{00000000-1234-1234-1234-123412341234}" type="slidenum">
              <a:rPr lang="en"/>
              <a:t>12</a:t>
            </a:fld>
            <a:endParaRPr/>
          </a:p>
        </p:txBody>
      </p:sp>
    </p:spTree>
  </p:cSld>
  <p:clrMapOvr>
    <a:masterClrMapping/>
  </p:clrMapOvr>
</p:sld>
</file>

<file path=ppt/theme/theme1.xml><?xml version="1.0" encoding="utf-8"?>
<a:theme xmlns:a="http://schemas.openxmlformats.org/drawingml/2006/main" name="Antonio template">
  <a:themeElements>
    <a:clrScheme name="Custom 347">
      <a:dk1>
        <a:srgbClr val="677480"/>
      </a:dk1>
      <a:lt1>
        <a:srgbClr val="FFFFFF"/>
      </a:lt1>
      <a:dk2>
        <a:srgbClr val="2185C5"/>
      </a:dk2>
      <a:lt2>
        <a:srgbClr val="DEE2E6"/>
      </a:lt2>
      <a:accent1>
        <a:srgbClr val="2185C5"/>
      </a:accent1>
      <a:accent2>
        <a:srgbClr val="7ECEFD"/>
      </a:accent2>
      <a:accent3>
        <a:srgbClr val="F20253"/>
      </a:accent3>
      <a:accent4>
        <a:srgbClr val="FF9715"/>
      </a:accent4>
      <a:accent5>
        <a:srgbClr val="1C3AA9"/>
      </a:accent5>
      <a:accent6>
        <a:srgbClr val="97ABBC"/>
      </a:accent6>
      <a:hlink>
        <a:srgbClr val="2185C5"/>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662</Words>
  <Application>Microsoft Office PowerPoint</Application>
  <PresentationFormat>On-screen Show (16:9)</PresentationFormat>
  <Paragraphs>60</Paragraphs>
  <Slides>12</Slides>
  <Notes>11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Raleway</vt:lpstr>
      <vt:lpstr>Arial</vt:lpstr>
      <vt:lpstr>Lato</vt:lpstr>
      <vt:lpstr>Antonio template</vt:lpstr>
      <vt:lpstr>  International Business Communications   </vt:lpstr>
      <vt:lpstr>Cultural Differences Between the UK and Germany</vt:lpstr>
      <vt:lpstr>PowerPoint Presentation</vt:lpstr>
      <vt:lpstr> Organisational Overview</vt:lpstr>
      <vt:lpstr>Cultural Comparisons - Similarities</vt:lpstr>
      <vt:lpstr>Cultural Comparisons - Differences</vt:lpstr>
      <vt:lpstr>Communication Differences</vt:lpstr>
      <vt:lpstr>Negotiations Patterns</vt:lpstr>
      <vt:lpstr>Expetced Challenges</vt:lpstr>
      <vt:lpstr>Recommendations</vt:lpstr>
      <vt:lpstr>References</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cp:lastPrinted>2024-07-22T20:05:25Z</cp:lastPrinted>
  <dcterms:modified xsi:type="dcterms:W3CDTF">2024-07-24T10:01:34Z</dcterms:modified>
</cp:coreProperties>
</file>