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6" r:id="rId3"/>
    <p:sldId id="257" r:id="rId4"/>
    <p:sldId id="258" r:id="rId5"/>
    <p:sldId id="259" r:id="rId6"/>
    <p:sldId id="260" r:id="rId7"/>
    <p:sldId id="267" r:id="rId8"/>
    <p:sldId id="262"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85A813-C212-4554-BDE0-9C4CF14290AA}" v="2262" dt="2023-02-10T01:03:48.997"/>
    <p1510:client id="{293F9AE8-5C8C-CE8B-A878-8435A0F4752D}" v="998" dt="2023-02-10T16:24:02.9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min Begum (2209341)" userId="S::2209341@student.uwtsd.ac.uk::cad3b6b9-105f-4244-b500-2f8f6de966d7" providerId="AD" clId="Web-{293F9AE8-5C8C-CE8B-A878-8435A0F4752D}"/>
    <pc:docChg chg="modSld">
      <pc:chgData name="Jasmin Begum (2209341)" userId="S::2209341@student.uwtsd.ac.uk::cad3b6b9-105f-4244-b500-2f8f6de966d7" providerId="AD" clId="Web-{293F9AE8-5C8C-CE8B-A878-8435A0F4752D}" dt="2023-02-10T16:23:58.809" v="997" actId="20577"/>
      <pc:docMkLst>
        <pc:docMk/>
      </pc:docMkLst>
      <pc:sldChg chg="modSp">
        <pc:chgData name="Jasmin Begum (2209341)" userId="S::2209341@student.uwtsd.ac.uk::cad3b6b9-105f-4244-b500-2f8f6de966d7" providerId="AD" clId="Web-{293F9AE8-5C8C-CE8B-A878-8435A0F4752D}" dt="2023-02-10T16:23:58.809" v="997" actId="20577"/>
        <pc:sldMkLst>
          <pc:docMk/>
          <pc:sldMk cId="109857222" sldId="256"/>
        </pc:sldMkLst>
        <pc:spChg chg="mod">
          <ac:chgData name="Jasmin Begum (2209341)" userId="S::2209341@student.uwtsd.ac.uk::cad3b6b9-105f-4244-b500-2f8f6de966d7" providerId="AD" clId="Web-{293F9AE8-5C8C-CE8B-A878-8435A0F4752D}" dt="2023-02-10T16:23:58.809" v="997" actId="20577"/>
          <ac:spMkLst>
            <pc:docMk/>
            <pc:sldMk cId="109857222" sldId="256"/>
            <ac:spMk id="3" creationId="{00000000-0000-0000-0000-000000000000}"/>
          </ac:spMkLst>
        </pc:spChg>
      </pc:sldChg>
      <pc:sldChg chg="modSp">
        <pc:chgData name="Jasmin Begum (2209341)" userId="S::2209341@student.uwtsd.ac.uk::cad3b6b9-105f-4244-b500-2f8f6de966d7" providerId="AD" clId="Web-{293F9AE8-5C8C-CE8B-A878-8435A0F4752D}" dt="2023-02-10T16:22:36.338" v="988" actId="20577"/>
        <pc:sldMkLst>
          <pc:docMk/>
          <pc:sldMk cId="1563973348" sldId="258"/>
        </pc:sldMkLst>
        <pc:spChg chg="mod">
          <ac:chgData name="Jasmin Begum (2209341)" userId="S::2209341@student.uwtsd.ac.uk::cad3b6b9-105f-4244-b500-2f8f6de966d7" providerId="AD" clId="Web-{293F9AE8-5C8C-CE8B-A878-8435A0F4752D}" dt="2023-02-10T16:22:36.338" v="988" actId="20577"/>
          <ac:spMkLst>
            <pc:docMk/>
            <pc:sldMk cId="1563973348" sldId="258"/>
            <ac:spMk id="3" creationId="{3701376D-95C2-FBD8-0E54-FCCE2F741B41}"/>
          </ac:spMkLst>
        </pc:spChg>
      </pc:sldChg>
      <pc:sldChg chg="addSp delSp modSp mod modClrScheme chgLayout">
        <pc:chgData name="Jasmin Begum (2209341)" userId="S::2209341@student.uwtsd.ac.uk::cad3b6b9-105f-4244-b500-2f8f6de966d7" providerId="AD" clId="Web-{293F9AE8-5C8C-CE8B-A878-8435A0F4752D}" dt="2023-02-10T16:23:19.699" v="996" actId="14100"/>
        <pc:sldMkLst>
          <pc:docMk/>
          <pc:sldMk cId="1813361695" sldId="259"/>
        </pc:sldMkLst>
        <pc:spChg chg="mod ord">
          <ac:chgData name="Jasmin Begum (2209341)" userId="S::2209341@student.uwtsd.ac.uk::cad3b6b9-105f-4244-b500-2f8f6de966d7" providerId="AD" clId="Web-{293F9AE8-5C8C-CE8B-A878-8435A0F4752D}" dt="2023-02-10T16:09:58.244" v="729"/>
          <ac:spMkLst>
            <pc:docMk/>
            <pc:sldMk cId="1813361695" sldId="259"/>
            <ac:spMk id="2" creationId="{667EA261-9E48-DCC2-477C-9F18566AF9B6}"/>
          </ac:spMkLst>
        </pc:spChg>
        <pc:spChg chg="mod ord">
          <ac:chgData name="Jasmin Begum (2209341)" userId="S::2209341@student.uwtsd.ac.uk::cad3b6b9-105f-4244-b500-2f8f6de966d7" providerId="AD" clId="Web-{293F9AE8-5C8C-CE8B-A878-8435A0F4752D}" dt="2023-02-10T16:23:19.699" v="996" actId="14100"/>
          <ac:spMkLst>
            <pc:docMk/>
            <pc:sldMk cId="1813361695" sldId="259"/>
            <ac:spMk id="3" creationId="{B45C2704-F780-3EA7-18DC-1EB2FDC13108}"/>
          </ac:spMkLst>
        </pc:spChg>
        <pc:spChg chg="add mod ord">
          <ac:chgData name="Jasmin Begum (2209341)" userId="S::2209341@student.uwtsd.ac.uk::cad3b6b9-105f-4244-b500-2f8f6de966d7" providerId="AD" clId="Web-{293F9AE8-5C8C-CE8B-A878-8435A0F4752D}" dt="2023-02-10T16:15:23.844" v="983" actId="20577"/>
          <ac:spMkLst>
            <pc:docMk/>
            <pc:sldMk cId="1813361695" sldId="259"/>
            <ac:spMk id="5" creationId="{37412380-338C-5154-1D48-D1A2247EE92C}"/>
          </ac:spMkLst>
        </pc:spChg>
        <pc:spChg chg="del">
          <ac:chgData name="Jasmin Begum (2209341)" userId="S::2209341@student.uwtsd.ac.uk::cad3b6b9-105f-4244-b500-2f8f6de966d7" providerId="AD" clId="Web-{293F9AE8-5C8C-CE8B-A878-8435A0F4752D}" dt="2023-02-10T16:09:51.665" v="728"/>
          <ac:spMkLst>
            <pc:docMk/>
            <pc:sldMk cId="1813361695" sldId="259"/>
            <ac:spMk id="6" creationId="{7170F56F-5493-8DDC-4006-5A995BC7C6FB}"/>
          </ac:spMkLst>
        </pc:spChg>
        <pc:picChg chg="del mod">
          <ac:chgData name="Jasmin Begum (2209341)" userId="S::2209341@student.uwtsd.ac.uk::cad3b6b9-105f-4244-b500-2f8f6de966d7" providerId="AD" clId="Web-{293F9AE8-5C8C-CE8B-A878-8435A0F4752D}" dt="2023-02-10T16:09:49.884" v="727"/>
          <ac:picMkLst>
            <pc:docMk/>
            <pc:sldMk cId="1813361695" sldId="259"/>
            <ac:picMk id="4" creationId="{7FCF09A6-5CCD-23C4-4D28-6C3DC2A1AAAA}"/>
          </ac:picMkLst>
        </pc:picChg>
      </pc:sldChg>
      <pc:sldChg chg="delSp modSp mod modClrScheme chgLayout">
        <pc:chgData name="Jasmin Begum (2209341)" userId="S::2209341@student.uwtsd.ac.uk::cad3b6b9-105f-4244-b500-2f8f6de966d7" providerId="AD" clId="Web-{293F9AE8-5C8C-CE8B-A878-8435A0F4752D}" dt="2023-02-10T15:59:17.026" v="427" actId="20577"/>
        <pc:sldMkLst>
          <pc:docMk/>
          <pc:sldMk cId="195996389" sldId="262"/>
        </pc:sldMkLst>
        <pc:spChg chg="mod ord">
          <ac:chgData name="Jasmin Begum (2209341)" userId="S::2209341@student.uwtsd.ac.uk::cad3b6b9-105f-4244-b500-2f8f6de966d7" providerId="AD" clId="Web-{293F9AE8-5C8C-CE8B-A878-8435A0F4752D}" dt="2023-02-10T15:34:57.588" v="160"/>
          <ac:spMkLst>
            <pc:docMk/>
            <pc:sldMk cId="195996389" sldId="262"/>
            <ac:spMk id="2" creationId="{F78A71DF-89B0-9B06-E127-31EC6C9B852D}"/>
          </ac:spMkLst>
        </pc:spChg>
        <pc:spChg chg="mod ord">
          <ac:chgData name="Jasmin Begum (2209341)" userId="S::2209341@student.uwtsd.ac.uk::cad3b6b9-105f-4244-b500-2f8f6de966d7" providerId="AD" clId="Web-{293F9AE8-5C8C-CE8B-A878-8435A0F4752D}" dt="2023-02-10T15:59:17.026" v="427" actId="20577"/>
          <ac:spMkLst>
            <pc:docMk/>
            <pc:sldMk cId="195996389" sldId="262"/>
            <ac:spMk id="3" creationId="{FBF42450-0C60-B4FE-C88B-FF9303D84DD8}"/>
          </ac:spMkLst>
        </pc:spChg>
        <pc:spChg chg="del mod ord">
          <ac:chgData name="Jasmin Begum (2209341)" userId="S::2209341@student.uwtsd.ac.uk::cad3b6b9-105f-4244-b500-2f8f6de966d7" providerId="AD" clId="Web-{293F9AE8-5C8C-CE8B-A878-8435A0F4752D}" dt="2023-02-10T15:35:06.416" v="163"/>
          <ac:spMkLst>
            <pc:docMk/>
            <pc:sldMk cId="195996389" sldId="262"/>
            <ac:spMk id="4" creationId="{EE78B8CF-16AF-AF37-25D1-C4DD6008A8BB}"/>
          </ac:spMkLst>
        </pc:spChg>
      </pc:sldChg>
      <pc:sldChg chg="modSp">
        <pc:chgData name="Jasmin Begum (2209341)" userId="S::2209341@student.uwtsd.ac.uk::cad3b6b9-105f-4244-b500-2f8f6de966d7" providerId="AD" clId="Web-{293F9AE8-5C8C-CE8B-A878-8435A0F4752D}" dt="2023-02-10T16:05:20.206" v="722" actId="20577"/>
        <pc:sldMkLst>
          <pc:docMk/>
          <pc:sldMk cId="3017336155" sldId="264"/>
        </pc:sldMkLst>
        <pc:spChg chg="mod">
          <ac:chgData name="Jasmin Begum (2209341)" userId="S::2209341@student.uwtsd.ac.uk::cad3b6b9-105f-4244-b500-2f8f6de966d7" providerId="AD" clId="Web-{293F9AE8-5C8C-CE8B-A878-8435A0F4752D}" dt="2023-02-10T16:05:20.206" v="722" actId="20577"/>
          <ac:spMkLst>
            <pc:docMk/>
            <pc:sldMk cId="3017336155" sldId="264"/>
            <ac:spMk id="3" creationId="{4D9F5856-9BB7-F5EF-ADB1-0AC67EABD345}"/>
          </ac:spMkLst>
        </pc:spChg>
      </pc:sldChg>
      <pc:sldChg chg="modSp">
        <pc:chgData name="Jasmin Begum (2209341)" userId="S::2209341@student.uwtsd.ac.uk::cad3b6b9-105f-4244-b500-2f8f6de966d7" providerId="AD" clId="Web-{293F9AE8-5C8C-CE8B-A878-8435A0F4752D}" dt="2023-02-10T15:26:19.857" v="2" actId="20577"/>
        <pc:sldMkLst>
          <pc:docMk/>
          <pc:sldMk cId="3013172295" sldId="266"/>
        </pc:sldMkLst>
        <pc:spChg chg="mod">
          <ac:chgData name="Jasmin Begum (2209341)" userId="S::2209341@student.uwtsd.ac.uk::cad3b6b9-105f-4244-b500-2f8f6de966d7" providerId="AD" clId="Web-{293F9AE8-5C8C-CE8B-A878-8435A0F4752D}" dt="2023-02-10T15:26:19.857" v="2" actId="20577"/>
          <ac:spMkLst>
            <pc:docMk/>
            <pc:sldMk cId="3013172295" sldId="266"/>
            <ac:spMk id="3" creationId="{9515C96C-1D6C-59FF-3C36-6350F8D43198}"/>
          </ac:spMkLst>
        </pc:spChg>
      </pc:sldChg>
      <pc:sldChg chg="modSp">
        <pc:chgData name="Jasmin Begum (2209341)" userId="S::2209341@student.uwtsd.ac.uk::cad3b6b9-105f-4244-b500-2f8f6de966d7" providerId="AD" clId="Web-{293F9AE8-5C8C-CE8B-A878-8435A0F4752D}" dt="2023-02-10T15:27:45.875" v="65" actId="1076"/>
        <pc:sldMkLst>
          <pc:docMk/>
          <pc:sldMk cId="1450667899" sldId="267"/>
        </pc:sldMkLst>
        <pc:spChg chg="mod">
          <ac:chgData name="Jasmin Begum (2209341)" userId="S::2209341@student.uwtsd.ac.uk::cad3b6b9-105f-4244-b500-2f8f6de966d7" providerId="AD" clId="Web-{293F9AE8-5C8C-CE8B-A878-8435A0F4752D}" dt="2023-02-10T15:27:42.562" v="63" actId="20577"/>
          <ac:spMkLst>
            <pc:docMk/>
            <pc:sldMk cId="1450667899" sldId="267"/>
            <ac:spMk id="3" creationId="{DD891AE4-8846-4F12-2000-597F34741A30}"/>
          </ac:spMkLst>
        </pc:spChg>
        <pc:picChg chg="mod">
          <ac:chgData name="Jasmin Begum (2209341)" userId="S::2209341@student.uwtsd.ac.uk::cad3b6b9-105f-4244-b500-2f8f6de966d7" providerId="AD" clId="Web-{293F9AE8-5C8C-CE8B-A878-8435A0F4752D}" dt="2023-02-10T15:27:45.875" v="65" actId="1076"/>
          <ac:picMkLst>
            <pc:docMk/>
            <pc:sldMk cId="1450667899" sldId="267"/>
            <ac:picMk id="4" creationId="{20BDFF5C-66A4-81EA-271C-77AF3E472E0D}"/>
          </ac:picMkLst>
        </pc:picChg>
      </pc:sldChg>
    </pc:docChg>
  </pc:docChgLst>
  <pc:docChgLst>
    <pc:chgData name="Jasmin Begum (2209341)" userId="S::2209341@student.uwtsd.ac.uk::cad3b6b9-105f-4244-b500-2f8f6de966d7" providerId="AD" clId="Web-{2685A813-C212-4554-BDE0-9C4CF14290AA}"/>
    <pc:docChg chg="addSld delSld modSld addMainMaster delMainMaster">
      <pc:chgData name="Jasmin Begum (2209341)" userId="S::2209341@student.uwtsd.ac.uk::cad3b6b9-105f-4244-b500-2f8f6de966d7" providerId="AD" clId="Web-{2685A813-C212-4554-BDE0-9C4CF14290AA}" dt="2023-02-10T01:03:48.997" v="2211" actId="14100"/>
      <pc:docMkLst>
        <pc:docMk/>
      </pc:docMkLst>
      <pc:sldChg chg="addSp modSp mod setBg modClrScheme chgLayout">
        <pc:chgData name="Jasmin Begum (2209341)" userId="S::2209341@student.uwtsd.ac.uk::cad3b6b9-105f-4244-b500-2f8f6de966d7" providerId="AD" clId="Web-{2685A813-C212-4554-BDE0-9C4CF14290AA}" dt="2023-02-09T22:53:55.924" v="459" actId="20577"/>
        <pc:sldMkLst>
          <pc:docMk/>
          <pc:sldMk cId="109857222" sldId="256"/>
        </pc:sldMkLst>
        <pc:spChg chg="mod ord">
          <ac:chgData name="Jasmin Begum (2209341)" userId="S::2209341@student.uwtsd.ac.uk::cad3b6b9-105f-4244-b500-2f8f6de966d7" providerId="AD" clId="Web-{2685A813-C212-4554-BDE0-9C4CF14290AA}" dt="2023-02-09T22:53:55.924" v="459" actId="20577"/>
          <ac:spMkLst>
            <pc:docMk/>
            <pc:sldMk cId="109857222" sldId="256"/>
            <ac:spMk id="2" creationId="{00000000-0000-0000-0000-000000000000}"/>
          </ac:spMkLst>
        </pc:spChg>
        <pc:spChg chg="mod ord">
          <ac:chgData name="Jasmin Begum (2209341)" userId="S::2209341@student.uwtsd.ac.uk::cad3b6b9-105f-4244-b500-2f8f6de966d7" providerId="AD" clId="Web-{2685A813-C212-4554-BDE0-9C4CF14290AA}" dt="2023-02-09T22:53:27.110" v="446" actId="20577"/>
          <ac:spMkLst>
            <pc:docMk/>
            <pc:sldMk cId="109857222" sldId="256"/>
            <ac:spMk id="3" creationId="{00000000-0000-0000-0000-000000000000}"/>
          </ac:spMkLst>
        </pc:spChg>
        <pc:spChg chg="add">
          <ac:chgData name="Jasmin Begum (2209341)" userId="S::2209341@student.uwtsd.ac.uk::cad3b6b9-105f-4244-b500-2f8f6de966d7" providerId="AD" clId="Web-{2685A813-C212-4554-BDE0-9C4CF14290AA}" dt="2023-02-09T21:05:58.146" v="67"/>
          <ac:spMkLst>
            <pc:docMk/>
            <pc:sldMk cId="109857222" sldId="256"/>
            <ac:spMk id="8" creationId="{FBDCECDC-EEE3-4128-AA5E-82A8C08796E8}"/>
          </ac:spMkLst>
        </pc:spChg>
        <pc:spChg chg="add">
          <ac:chgData name="Jasmin Begum (2209341)" userId="S::2209341@student.uwtsd.ac.uk::cad3b6b9-105f-4244-b500-2f8f6de966d7" providerId="AD" clId="Web-{2685A813-C212-4554-BDE0-9C4CF14290AA}" dt="2023-02-09T21:05:58.146" v="67"/>
          <ac:spMkLst>
            <pc:docMk/>
            <pc:sldMk cId="109857222" sldId="256"/>
            <ac:spMk id="10" creationId="{4260EDE0-989C-4E16-AF94-F652294D828E}"/>
          </ac:spMkLst>
        </pc:spChg>
        <pc:spChg chg="add">
          <ac:chgData name="Jasmin Begum (2209341)" userId="S::2209341@student.uwtsd.ac.uk::cad3b6b9-105f-4244-b500-2f8f6de966d7" providerId="AD" clId="Web-{2685A813-C212-4554-BDE0-9C4CF14290AA}" dt="2023-02-09T21:05:58.146" v="67"/>
          <ac:spMkLst>
            <pc:docMk/>
            <pc:sldMk cId="109857222" sldId="256"/>
            <ac:spMk id="12" creationId="{1F3985C0-E548-44D2-B30E-F3E42DADE133}"/>
          </ac:spMkLst>
        </pc:spChg>
      </pc:sldChg>
      <pc:sldChg chg="addSp delSp modSp new mod setBg modClrScheme chgLayout">
        <pc:chgData name="Jasmin Begum (2209341)" userId="S::2209341@student.uwtsd.ac.uk::cad3b6b9-105f-4244-b500-2f8f6de966d7" providerId="AD" clId="Web-{2685A813-C212-4554-BDE0-9C4CF14290AA}" dt="2023-02-10T00:20:56.482" v="1388" actId="20577"/>
        <pc:sldMkLst>
          <pc:docMk/>
          <pc:sldMk cId="3849436932" sldId="257"/>
        </pc:sldMkLst>
        <pc:spChg chg="mod ord">
          <ac:chgData name="Jasmin Begum (2209341)" userId="S::2209341@student.uwtsd.ac.uk::cad3b6b9-105f-4244-b500-2f8f6de966d7" providerId="AD" clId="Web-{2685A813-C212-4554-BDE0-9C4CF14290AA}" dt="2023-02-10T00:16:35.956" v="1311" actId="20577"/>
          <ac:spMkLst>
            <pc:docMk/>
            <pc:sldMk cId="3849436932" sldId="257"/>
            <ac:spMk id="2" creationId="{E06FD948-8E9C-EE31-C51C-ECC073B6FD02}"/>
          </ac:spMkLst>
        </pc:spChg>
        <pc:spChg chg="mod ord">
          <ac:chgData name="Jasmin Begum (2209341)" userId="S::2209341@student.uwtsd.ac.uk::cad3b6b9-105f-4244-b500-2f8f6de966d7" providerId="AD" clId="Web-{2685A813-C212-4554-BDE0-9C4CF14290AA}" dt="2023-02-09T21:28:24.738" v="355" actId="20577"/>
          <ac:spMkLst>
            <pc:docMk/>
            <pc:sldMk cId="3849436932" sldId="257"/>
            <ac:spMk id="3" creationId="{348C5C1A-3F86-A6F4-05C8-3A3113C2BC6A}"/>
          </ac:spMkLst>
        </pc:spChg>
        <pc:spChg chg="del mod ord">
          <ac:chgData name="Jasmin Begum (2209341)" userId="S::2209341@student.uwtsd.ac.uk::cad3b6b9-105f-4244-b500-2f8f6de966d7" providerId="AD" clId="Web-{2685A813-C212-4554-BDE0-9C4CF14290AA}" dt="2023-02-09T21:06:33.913" v="68"/>
          <ac:spMkLst>
            <pc:docMk/>
            <pc:sldMk cId="3849436932" sldId="257"/>
            <ac:spMk id="4" creationId="{5B919FE6-F57C-BD43-E8BB-84775C74F371}"/>
          </ac:spMkLst>
        </pc:spChg>
        <pc:spChg chg="add mod">
          <ac:chgData name="Jasmin Begum (2209341)" userId="S::2209341@student.uwtsd.ac.uk::cad3b6b9-105f-4244-b500-2f8f6de966d7" providerId="AD" clId="Web-{2685A813-C212-4554-BDE0-9C4CF14290AA}" dt="2023-02-10T00:20:56.482" v="1388" actId="20577"/>
          <ac:spMkLst>
            <pc:docMk/>
            <pc:sldMk cId="3849436932" sldId="257"/>
            <ac:spMk id="4" creationId="{9F16BCE9-795B-6E5D-7901-EB7FFB6328B3}"/>
          </ac:spMkLst>
        </pc:spChg>
        <pc:spChg chg="add">
          <ac:chgData name="Jasmin Begum (2209341)" userId="S::2209341@student.uwtsd.ac.uk::cad3b6b9-105f-4244-b500-2f8f6de966d7" providerId="AD" clId="Web-{2685A813-C212-4554-BDE0-9C4CF14290AA}" dt="2023-02-09T21:14:44.315" v="182"/>
          <ac:spMkLst>
            <pc:docMk/>
            <pc:sldMk cId="3849436932" sldId="257"/>
            <ac:spMk id="10" creationId="{7D379150-F6B4-45C8-BE10-6B278AD400EB}"/>
          </ac:spMkLst>
        </pc:spChg>
        <pc:spChg chg="add">
          <ac:chgData name="Jasmin Begum (2209341)" userId="S::2209341@student.uwtsd.ac.uk::cad3b6b9-105f-4244-b500-2f8f6de966d7" providerId="AD" clId="Web-{2685A813-C212-4554-BDE0-9C4CF14290AA}" dt="2023-02-09T21:14:44.315" v="182"/>
          <ac:spMkLst>
            <pc:docMk/>
            <pc:sldMk cId="3849436932" sldId="257"/>
            <ac:spMk id="12" creationId="{5FFCF544-A370-4A5D-A95F-CA6E0E7191E6}"/>
          </ac:spMkLst>
        </pc:spChg>
        <pc:picChg chg="add mod ord">
          <ac:chgData name="Jasmin Begum (2209341)" userId="S::2209341@student.uwtsd.ac.uk::cad3b6b9-105f-4244-b500-2f8f6de966d7" providerId="AD" clId="Web-{2685A813-C212-4554-BDE0-9C4CF14290AA}" dt="2023-02-10T00:19:59.496" v="1363" actId="1076"/>
          <ac:picMkLst>
            <pc:docMk/>
            <pc:sldMk cId="3849436932" sldId="257"/>
            <ac:picMk id="5" creationId="{C3A8F97B-6D7E-BDD9-B6A2-0E305AC2201D}"/>
          </ac:picMkLst>
        </pc:picChg>
        <pc:cxnChg chg="add">
          <ac:chgData name="Jasmin Begum (2209341)" userId="S::2209341@student.uwtsd.ac.uk::cad3b6b9-105f-4244-b500-2f8f6de966d7" providerId="AD" clId="Web-{2685A813-C212-4554-BDE0-9C4CF14290AA}" dt="2023-02-09T21:14:44.315" v="182"/>
          <ac:cxnSpMkLst>
            <pc:docMk/>
            <pc:sldMk cId="3849436932" sldId="257"/>
            <ac:cxnSpMk id="14" creationId="{6EEB3B97-A638-498B-8083-54191CE71E01}"/>
          </ac:cxnSpMkLst>
        </pc:cxnChg>
      </pc:sldChg>
      <pc:sldChg chg="addSp delSp modSp new mod setBg modClrScheme chgLayout">
        <pc:chgData name="Jasmin Begum (2209341)" userId="S::2209341@student.uwtsd.ac.uk::cad3b6b9-105f-4244-b500-2f8f6de966d7" providerId="AD" clId="Web-{2685A813-C212-4554-BDE0-9C4CF14290AA}" dt="2023-02-10T00:16:41.675" v="1312" actId="20577"/>
        <pc:sldMkLst>
          <pc:docMk/>
          <pc:sldMk cId="1563973348" sldId="258"/>
        </pc:sldMkLst>
        <pc:spChg chg="mod ord">
          <ac:chgData name="Jasmin Begum (2209341)" userId="S::2209341@student.uwtsd.ac.uk::cad3b6b9-105f-4244-b500-2f8f6de966d7" providerId="AD" clId="Web-{2685A813-C212-4554-BDE0-9C4CF14290AA}" dt="2023-02-10T00:16:41.675" v="1312" actId="20577"/>
          <ac:spMkLst>
            <pc:docMk/>
            <pc:sldMk cId="1563973348" sldId="258"/>
            <ac:spMk id="2" creationId="{FAC305BE-50B8-EDEF-C098-C1DDEBE41B9F}"/>
          </ac:spMkLst>
        </pc:spChg>
        <pc:spChg chg="mod ord">
          <ac:chgData name="Jasmin Begum (2209341)" userId="S::2209341@student.uwtsd.ac.uk::cad3b6b9-105f-4244-b500-2f8f6de966d7" providerId="AD" clId="Web-{2685A813-C212-4554-BDE0-9C4CF14290AA}" dt="2023-02-09T23:16:03.199" v="749" actId="14100"/>
          <ac:spMkLst>
            <pc:docMk/>
            <pc:sldMk cId="1563973348" sldId="258"/>
            <ac:spMk id="3" creationId="{3701376D-95C2-FBD8-0E54-FCCE2F741B41}"/>
          </ac:spMkLst>
        </pc:spChg>
        <pc:spChg chg="del mod ord">
          <ac:chgData name="Jasmin Begum (2209341)" userId="S::2209341@student.uwtsd.ac.uk::cad3b6b9-105f-4244-b500-2f8f6de966d7" providerId="AD" clId="Web-{2685A813-C212-4554-BDE0-9C4CF14290AA}" dt="2023-02-09T23:08:14.435" v="615"/>
          <ac:spMkLst>
            <pc:docMk/>
            <pc:sldMk cId="1563973348" sldId="258"/>
            <ac:spMk id="4" creationId="{793D6FF2-6849-DD24-689C-93F669A85E0D}"/>
          </ac:spMkLst>
        </pc:spChg>
        <pc:spChg chg="add">
          <ac:chgData name="Jasmin Begum (2209341)" userId="S::2209341@student.uwtsd.ac.uk::cad3b6b9-105f-4244-b500-2f8f6de966d7" providerId="AD" clId="Web-{2685A813-C212-4554-BDE0-9C4CF14290AA}" dt="2023-02-09T23:08:25.716" v="617"/>
          <ac:spMkLst>
            <pc:docMk/>
            <pc:sldMk cId="1563973348" sldId="258"/>
            <ac:spMk id="10" creationId="{600B5AE2-C5CC-499C-8F2D-249888BE22C2}"/>
          </ac:spMkLst>
        </pc:spChg>
        <pc:spChg chg="add">
          <ac:chgData name="Jasmin Begum (2209341)" userId="S::2209341@student.uwtsd.ac.uk::cad3b6b9-105f-4244-b500-2f8f6de966d7" providerId="AD" clId="Web-{2685A813-C212-4554-BDE0-9C4CF14290AA}" dt="2023-02-09T23:08:25.716" v="617"/>
          <ac:spMkLst>
            <pc:docMk/>
            <pc:sldMk cId="1563973348" sldId="258"/>
            <ac:spMk id="12" creationId="{BA7A3698-B350-40E5-8475-9BCC41A089FC}"/>
          </ac:spMkLst>
        </pc:spChg>
        <pc:spChg chg="add">
          <ac:chgData name="Jasmin Begum (2209341)" userId="S::2209341@student.uwtsd.ac.uk::cad3b6b9-105f-4244-b500-2f8f6de966d7" providerId="AD" clId="Web-{2685A813-C212-4554-BDE0-9C4CF14290AA}" dt="2023-02-09T23:08:25.716" v="617"/>
          <ac:spMkLst>
            <pc:docMk/>
            <pc:sldMk cId="1563973348" sldId="258"/>
            <ac:spMk id="16" creationId="{311973C2-EB8B-452A-A698-4A252FD3AE28}"/>
          </ac:spMkLst>
        </pc:spChg>
        <pc:spChg chg="add">
          <ac:chgData name="Jasmin Begum (2209341)" userId="S::2209341@student.uwtsd.ac.uk::cad3b6b9-105f-4244-b500-2f8f6de966d7" providerId="AD" clId="Web-{2685A813-C212-4554-BDE0-9C4CF14290AA}" dt="2023-02-09T23:08:25.716" v="617"/>
          <ac:spMkLst>
            <pc:docMk/>
            <pc:sldMk cId="1563973348" sldId="258"/>
            <ac:spMk id="18" creationId="{10162E77-11AD-44A7-84EC-40C59EEFBD2E}"/>
          </ac:spMkLst>
        </pc:spChg>
        <pc:picChg chg="add mod ord">
          <ac:chgData name="Jasmin Begum (2209341)" userId="S::2209341@student.uwtsd.ac.uk::cad3b6b9-105f-4244-b500-2f8f6de966d7" providerId="AD" clId="Web-{2685A813-C212-4554-BDE0-9C4CF14290AA}" dt="2023-02-09T23:08:36.904" v="620" actId="1076"/>
          <ac:picMkLst>
            <pc:docMk/>
            <pc:sldMk cId="1563973348" sldId="258"/>
            <ac:picMk id="5" creationId="{C0F3CF30-38C7-F952-1205-2EEA439D8DED}"/>
          </ac:picMkLst>
        </pc:picChg>
        <pc:cxnChg chg="add">
          <ac:chgData name="Jasmin Begum (2209341)" userId="S::2209341@student.uwtsd.ac.uk::cad3b6b9-105f-4244-b500-2f8f6de966d7" providerId="AD" clId="Web-{2685A813-C212-4554-BDE0-9C4CF14290AA}" dt="2023-02-09T23:08:25.716" v="617"/>
          <ac:cxnSpMkLst>
            <pc:docMk/>
            <pc:sldMk cId="1563973348" sldId="258"/>
            <ac:cxnSpMk id="14" creationId="{0AC655C7-EC94-4BE6-84C8-2F9EFBBB2789}"/>
          </ac:cxnSpMkLst>
        </pc:cxnChg>
        <pc:cxnChg chg="add">
          <ac:chgData name="Jasmin Begum (2209341)" userId="S::2209341@student.uwtsd.ac.uk::cad3b6b9-105f-4244-b500-2f8f6de966d7" providerId="AD" clId="Web-{2685A813-C212-4554-BDE0-9C4CF14290AA}" dt="2023-02-09T23:08:25.716" v="617"/>
          <ac:cxnSpMkLst>
            <pc:docMk/>
            <pc:sldMk cId="1563973348" sldId="258"/>
            <ac:cxnSpMk id="20" creationId="{5AB158E9-1B40-4CD6-95F0-95CA11DF7B7A}"/>
          </ac:cxnSpMkLst>
        </pc:cxnChg>
      </pc:sldChg>
      <pc:sldChg chg="addSp delSp modSp new mod setBg modClrScheme chgLayout">
        <pc:chgData name="Jasmin Begum (2209341)" userId="S::2209341@student.uwtsd.ac.uk::cad3b6b9-105f-4244-b500-2f8f6de966d7" providerId="AD" clId="Web-{2685A813-C212-4554-BDE0-9C4CF14290AA}" dt="2023-02-10T00:40:12.125" v="1573" actId="20577"/>
        <pc:sldMkLst>
          <pc:docMk/>
          <pc:sldMk cId="1813361695" sldId="259"/>
        </pc:sldMkLst>
        <pc:spChg chg="mod ord">
          <ac:chgData name="Jasmin Begum (2209341)" userId="S::2209341@student.uwtsd.ac.uk::cad3b6b9-105f-4244-b500-2f8f6de966d7" providerId="AD" clId="Web-{2685A813-C212-4554-BDE0-9C4CF14290AA}" dt="2023-02-10T00:37:22.321" v="1550"/>
          <ac:spMkLst>
            <pc:docMk/>
            <pc:sldMk cId="1813361695" sldId="259"/>
            <ac:spMk id="2" creationId="{667EA261-9E48-DCC2-477C-9F18566AF9B6}"/>
          </ac:spMkLst>
        </pc:spChg>
        <pc:spChg chg="mod ord">
          <ac:chgData name="Jasmin Begum (2209341)" userId="S::2209341@student.uwtsd.ac.uk::cad3b6b9-105f-4244-b500-2f8f6de966d7" providerId="AD" clId="Web-{2685A813-C212-4554-BDE0-9C4CF14290AA}" dt="2023-02-10T00:37:34.884" v="1554" actId="14100"/>
          <ac:spMkLst>
            <pc:docMk/>
            <pc:sldMk cId="1813361695" sldId="259"/>
            <ac:spMk id="3" creationId="{B45C2704-F780-3EA7-18DC-1EB2FDC13108}"/>
          </ac:spMkLst>
        </pc:spChg>
        <pc:spChg chg="del mod ord">
          <ac:chgData name="Jasmin Begum (2209341)" userId="S::2209341@student.uwtsd.ac.uk::cad3b6b9-105f-4244-b500-2f8f6de966d7" providerId="AD" clId="Web-{2685A813-C212-4554-BDE0-9C4CF14290AA}" dt="2023-02-09T23:26:35.781" v="813"/>
          <ac:spMkLst>
            <pc:docMk/>
            <pc:sldMk cId="1813361695" sldId="259"/>
            <ac:spMk id="4" creationId="{86A7609E-8F74-C906-371A-0AD584D8ECFF}"/>
          </ac:spMkLst>
        </pc:spChg>
        <pc:spChg chg="add mod">
          <ac:chgData name="Jasmin Begum (2209341)" userId="S::2209341@student.uwtsd.ac.uk::cad3b6b9-105f-4244-b500-2f8f6de966d7" providerId="AD" clId="Web-{2685A813-C212-4554-BDE0-9C4CF14290AA}" dt="2023-02-10T00:40:12.125" v="1573" actId="20577"/>
          <ac:spMkLst>
            <pc:docMk/>
            <pc:sldMk cId="1813361695" sldId="259"/>
            <ac:spMk id="6" creationId="{7170F56F-5493-8DDC-4006-5A995BC7C6FB}"/>
          </ac:spMkLst>
        </pc:spChg>
        <pc:spChg chg="add del">
          <ac:chgData name="Jasmin Begum (2209341)" userId="S::2209341@student.uwtsd.ac.uk::cad3b6b9-105f-4244-b500-2f8f6de966d7" providerId="AD" clId="Web-{2685A813-C212-4554-BDE0-9C4CF14290AA}" dt="2023-02-10T00:37:22.321" v="1550"/>
          <ac:spMkLst>
            <pc:docMk/>
            <pc:sldMk cId="1813361695" sldId="259"/>
            <ac:spMk id="10" creationId="{E32D3FD4-6F71-43DF-93B9-87279519C618}"/>
          </ac:spMkLst>
        </pc:spChg>
        <pc:spChg chg="add del">
          <ac:chgData name="Jasmin Begum (2209341)" userId="S::2209341@student.uwtsd.ac.uk::cad3b6b9-105f-4244-b500-2f8f6de966d7" providerId="AD" clId="Web-{2685A813-C212-4554-BDE0-9C4CF14290AA}" dt="2023-02-10T00:37:22.321" v="1550"/>
          <ac:spMkLst>
            <pc:docMk/>
            <pc:sldMk cId="1813361695" sldId="259"/>
            <ac:spMk id="12" creationId="{36F207B4-66C3-4A76-8D54-C2871CF80983}"/>
          </ac:spMkLst>
        </pc:spChg>
        <pc:picChg chg="add mod">
          <ac:chgData name="Jasmin Begum (2209341)" userId="S::2209341@student.uwtsd.ac.uk::cad3b6b9-105f-4244-b500-2f8f6de966d7" providerId="AD" clId="Web-{2685A813-C212-4554-BDE0-9C4CF14290AA}" dt="2023-02-10T00:37:38.884" v="1555" actId="14100"/>
          <ac:picMkLst>
            <pc:docMk/>
            <pc:sldMk cId="1813361695" sldId="259"/>
            <ac:picMk id="4" creationId="{7FCF09A6-5CCD-23C4-4D28-6C3DC2A1AAAA}"/>
          </ac:picMkLst>
        </pc:picChg>
        <pc:picChg chg="add del mod">
          <ac:chgData name="Jasmin Begum (2209341)" userId="S::2209341@student.uwtsd.ac.uk::cad3b6b9-105f-4244-b500-2f8f6de966d7" providerId="AD" clId="Web-{2685A813-C212-4554-BDE0-9C4CF14290AA}" dt="2023-02-10T00:37:15.539" v="1547"/>
          <ac:picMkLst>
            <pc:docMk/>
            <pc:sldMk cId="1813361695" sldId="259"/>
            <ac:picMk id="5" creationId="{CA417873-E6F1-EF65-1521-BA12F8EF6E54}"/>
          </ac:picMkLst>
        </pc:picChg>
      </pc:sldChg>
      <pc:sldChg chg="addSp delSp modSp new mod setBg modClrScheme chgLayout">
        <pc:chgData name="Jasmin Begum (2209341)" userId="S::2209341@student.uwtsd.ac.uk::cad3b6b9-105f-4244-b500-2f8f6de966d7" providerId="AD" clId="Web-{2685A813-C212-4554-BDE0-9C4CF14290AA}" dt="2023-02-10T00:25:25.244" v="1431" actId="20577"/>
        <pc:sldMkLst>
          <pc:docMk/>
          <pc:sldMk cId="2061657968" sldId="260"/>
        </pc:sldMkLst>
        <pc:spChg chg="mod ord">
          <ac:chgData name="Jasmin Begum (2209341)" userId="S::2209341@student.uwtsd.ac.uk::cad3b6b9-105f-4244-b500-2f8f6de966d7" providerId="AD" clId="Web-{2685A813-C212-4554-BDE0-9C4CF14290AA}" dt="2023-02-10T00:23:53.521" v="1410" actId="14100"/>
          <ac:spMkLst>
            <pc:docMk/>
            <pc:sldMk cId="2061657968" sldId="260"/>
            <ac:spMk id="2" creationId="{A2250699-0751-C589-6101-4182A618325E}"/>
          </ac:spMkLst>
        </pc:spChg>
        <pc:spChg chg="mod ord">
          <ac:chgData name="Jasmin Begum (2209341)" userId="S::2209341@student.uwtsd.ac.uk::cad3b6b9-105f-4244-b500-2f8f6de966d7" providerId="AD" clId="Web-{2685A813-C212-4554-BDE0-9C4CF14290AA}" dt="2023-02-10T00:23:58.193" v="1411" actId="14100"/>
          <ac:spMkLst>
            <pc:docMk/>
            <pc:sldMk cId="2061657968" sldId="260"/>
            <ac:spMk id="3" creationId="{B911E419-AFB9-6927-A2C3-6CEE4EE79613}"/>
          </ac:spMkLst>
        </pc:spChg>
        <pc:spChg chg="del mod ord">
          <ac:chgData name="Jasmin Begum (2209341)" userId="S::2209341@student.uwtsd.ac.uk::cad3b6b9-105f-4244-b500-2f8f6de966d7" providerId="AD" clId="Web-{2685A813-C212-4554-BDE0-9C4CF14290AA}" dt="2023-02-09T23:50:53.795" v="1170"/>
          <ac:spMkLst>
            <pc:docMk/>
            <pc:sldMk cId="2061657968" sldId="260"/>
            <ac:spMk id="4" creationId="{44D9444C-F226-D00D-0F4E-34A28505EB06}"/>
          </ac:spMkLst>
        </pc:spChg>
        <pc:spChg chg="add mod">
          <ac:chgData name="Jasmin Begum (2209341)" userId="S::2209341@student.uwtsd.ac.uk::cad3b6b9-105f-4244-b500-2f8f6de966d7" providerId="AD" clId="Web-{2685A813-C212-4554-BDE0-9C4CF14290AA}" dt="2023-02-10T00:25:25.244" v="1431" actId="20577"/>
          <ac:spMkLst>
            <pc:docMk/>
            <pc:sldMk cId="2061657968" sldId="260"/>
            <ac:spMk id="5" creationId="{72EB9217-D195-B977-4549-27A0ABA33BA3}"/>
          </ac:spMkLst>
        </pc:spChg>
        <pc:picChg chg="add mod">
          <ac:chgData name="Jasmin Begum (2209341)" userId="S::2209341@student.uwtsd.ac.uk::cad3b6b9-105f-4244-b500-2f8f6de966d7" providerId="AD" clId="Web-{2685A813-C212-4554-BDE0-9C4CF14290AA}" dt="2023-02-10T00:24:05.084" v="1413" actId="1076"/>
          <ac:picMkLst>
            <pc:docMk/>
            <pc:sldMk cId="2061657968" sldId="260"/>
            <ac:picMk id="4" creationId="{73B0D64C-D26C-0900-CBE3-A86A96BD9A3F}"/>
          </ac:picMkLst>
        </pc:picChg>
      </pc:sldChg>
      <pc:sldChg chg="modSp new del mod modClrScheme chgLayout">
        <pc:chgData name="Jasmin Begum (2209341)" userId="S::2209341@student.uwtsd.ac.uk::cad3b6b9-105f-4244-b500-2f8f6de966d7" providerId="AD" clId="Web-{2685A813-C212-4554-BDE0-9C4CF14290AA}" dt="2023-02-10T00:52:59.142" v="1985"/>
        <pc:sldMkLst>
          <pc:docMk/>
          <pc:sldMk cId="3166254285" sldId="261"/>
        </pc:sldMkLst>
        <pc:spChg chg="mod ord">
          <ac:chgData name="Jasmin Begum (2209341)" userId="S::2209341@student.uwtsd.ac.uk::cad3b6b9-105f-4244-b500-2f8f6de966d7" providerId="AD" clId="Web-{2685A813-C212-4554-BDE0-9C4CF14290AA}" dt="2023-02-09T23:47:33.601" v="1127" actId="20577"/>
          <ac:spMkLst>
            <pc:docMk/>
            <pc:sldMk cId="3166254285" sldId="261"/>
            <ac:spMk id="2" creationId="{3D738032-5D25-CA33-753D-DF948A118902}"/>
          </ac:spMkLst>
        </pc:spChg>
        <pc:spChg chg="mod ord">
          <ac:chgData name="Jasmin Begum (2209341)" userId="S::2209341@student.uwtsd.ac.uk::cad3b6b9-105f-4244-b500-2f8f6de966d7" providerId="AD" clId="Web-{2685A813-C212-4554-BDE0-9C4CF14290AA}" dt="2023-02-10T00:52:15.952" v="1976" actId="20577"/>
          <ac:spMkLst>
            <pc:docMk/>
            <pc:sldMk cId="3166254285" sldId="261"/>
            <ac:spMk id="3" creationId="{90FC5BF0-5961-6077-EBE4-0D3D55680CD7}"/>
          </ac:spMkLst>
        </pc:spChg>
        <pc:spChg chg="mod ord">
          <ac:chgData name="Jasmin Begum (2209341)" userId="S::2209341@student.uwtsd.ac.uk::cad3b6b9-105f-4244-b500-2f8f6de966d7" providerId="AD" clId="Web-{2685A813-C212-4554-BDE0-9C4CF14290AA}" dt="2023-02-10T00:52:15.952" v="1976" actId="20577"/>
          <ac:spMkLst>
            <pc:docMk/>
            <pc:sldMk cId="3166254285" sldId="261"/>
            <ac:spMk id="4" creationId="{5CB6CA36-3CBF-163B-B05D-31E3B61AFA25}"/>
          </ac:spMkLst>
        </pc:spChg>
      </pc:sldChg>
      <pc:sldChg chg="modSp new mod modClrScheme chgLayout">
        <pc:chgData name="Jasmin Begum (2209341)" userId="S::2209341@student.uwtsd.ac.uk::cad3b6b9-105f-4244-b500-2f8f6de966d7" providerId="AD" clId="Web-{2685A813-C212-4554-BDE0-9C4CF14290AA}" dt="2023-02-10T01:02:13.806" v="2168" actId="20577"/>
        <pc:sldMkLst>
          <pc:docMk/>
          <pc:sldMk cId="195996389" sldId="262"/>
        </pc:sldMkLst>
        <pc:spChg chg="mod ord">
          <ac:chgData name="Jasmin Begum (2209341)" userId="S::2209341@student.uwtsd.ac.uk::cad3b6b9-105f-4244-b500-2f8f6de966d7" providerId="AD" clId="Web-{2685A813-C212-4554-BDE0-9C4CF14290AA}" dt="2023-02-10T00:17:08.613" v="1315" actId="20577"/>
          <ac:spMkLst>
            <pc:docMk/>
            <pc:sldMk cId="195996389" sldId="262"/>
            <ac:spMk id="2" creationId="{F78A71DF-89B0-9B06-E127-31EC6C9B852D}"/>
          </ac:spMkLst>
        </pc:spChg>
        <pc:spChg chg="mod ord">
          <ac:chgData name="Jasmin Begum (2209341)" userId="S::2209341@student.uwtsd.ac.uk::cad3b6b9-105f-4244-b500-2f8f6de966d7" providerId="AD" clId="Web-{2685A813-C212-4554-BDE0-9C4CF14290AA}" dt="2023-02-09T21:03:57.597" v="64"/>
          <ac:spMkLst>
            <pc:docMk/>
            <pc:sldMk cId="195996389" sldId="262"/>
            <ac:spMk id="3" creationId="{FBF42450-0C60-B4FE-C88B-FF9303D84DD8}"/>
          </ac:spMkLst>
        </pc:spChg>
        <pc:spChg chg="mod ord">
          <ac:chgData name="Jasmin Begum (2209341)" userId="S::2209341@student.uwtsd.ac.uk::cad3b6b9-105f-4244-b500-2f8f6de966d7" providerId="AD" clId="Web-{2685A813-C212-4554-BDE0-9C4CF14290AA}" dt="2023-02-10T01:02:13.806" v="2168" actId="20577"/>
          <ac:spMkLst>
            <pc:docMk/>
            <pc:sldMk cId="195996389" sldId="262"/>
            <ac:spMk id="4" creationId="{EE78B8CF-16AF-AF37-25D1-C4DD6008A8BB}"/>
          </ac:spMkLst>
        </pc:spChg>
      </pc:sldChg>
      <pc:sldChg chg="new del">
        <pc:chgData name="Jasmin Begum (2209341)" userId="S::2209341@student.uwtsd.ac.uk::cad3b6b9-105f-4244-b500-2f8f6de966d7" providerId="AD" clId="Web-{2685A813-C212-4554-BDE0-9C4CF14290AA}" dt="2023-02-09T20:46:41.521" v="63"/>
        <pc:sldMkLst>
          <pc:docMk/>
          <pc:sldMk cId="1771013433" sldId="263"/>
        </pc:sldMkLst>
      </pc:sldChg>
      <pc:sldChg chg="modSp new mod modClrScheme chgLayout">
        <pc:chgData name="Jasmin Begum (2209341)" userId="S::2209341@student.uwtsd.ac.uk::cad3b6b9-105f-4244-b500-2f8f6de966d7" providerId="AD" clId="Web-{2685A813-C212-4554-BDE0-9C4CF14290AA}" dt="2023-02-10T00:17:12.989" v="1316" actId="20577"/>
        <pc:sldMkLst>
          <pc:docMk/>
          <pc:sldMk cId="3017336155" sldId="264"/>
        </pc:sldMkLst>
        <pc:spChg chg="mod ord">
          <ac:chgData name="Jasmin Begum (2209341)" userId="S::2209341@student.uwtsd.ac.uk::cad3b6b9-105f-4244-b500-2f8f6de966d7" providerId="AD" clId="Web-{2685A813-C212-4554-BDE0-9C4CF14290AA}" dt="2023-02-10T00:17:12.989" v="1316" actId="20577"/>
          <ac:spMkLst>
            <pc:docMk/>
            <pc:sldMk cId="3017336155" sldId="264"/>
            <ac:spMk id="2" creationId="{2F4C1BE7-FD11-CC88-3646-8025F80A61A2}"/>
          </ac:spMkLst>
        </pc:spChg>
        <pc:spChg chg="mod ord">
          <ac:chgData name="Jasmin Begum (2209341)" userId="S::2209341@student.uwtsd.ac.uk::cad3b6b9-105f-4244-b500-2f8f6de966d7" providerId="AD" clId="Web-{2685A813-C212-4554-BDE0-9C4CF14290AA}" dt="2023-02-09T21:03:57.597" v="64"/>
          <ac:spMkLst>
            <pc:docMk/>
            <pc:sldMk cId="3017336155" sldId="264"/>
            <ac:spMk id="3" creationId="{4D9F5856-9BB7-F5EF-ADB1-0AC67EABD345}"/>
          </ac:spMkLst>
        </pc:spChg>
      </pc:sldChg>
      <pc:sldChg chg="modSp new mod modClrScheme chgLayout">
        <pc:chgData name="Jasmin Begum (2209341)" userId="S::2209341@student.uwtsd.ac.uk::cad3b6b9-105f-4244-b500-2f8f6de966d7" providerId="AD" clId="Web-{2685A813-C212-4554-BDE0-9C4CF14290AA}" dt="2023-02-10T01:03:48.997" v="2211" actId="14100"/>
        <pc:sldMkLst>
          <pc:docMk/>
          <pc:sldMk cId="3920402121" sldId="265"/>
        </pc:sldMkLst>
        <pc:spChg chg="mod ord">
          <ac:chgData name="Jasmin Begum (2209341)" userId="S::2209341@student.uwtsd.ac.uk::cad3b6b9-105f-4244-b500-2f8f6de966d7" providerId="AD" clId="Web-{2685A813-C212-4554-BDE0-9C4CF14290AA}" dt="2023-02-10T01:03:48.997" v="2211" actId="14100"/>
          <ac:spMkLst>
            <pc:docMk/>
            <pc:sldMk cId="3920402121" sldId="265"/>
            <ac:spMk id="2" creationId="{2FBA47C6-3D3E-2B61-AB9C-EDB920632368}"/>
          </ac:spMkLst>
        </pc:spChg>
        <pc:spChg chg="mod ord">
          <ac:chgData name="Jasmin Begum (2209341)" userId="S::2209341@student.uwtsd.ac.uk::cad3b6b9-105f-4244-b500-2f8f6de966d7" providerId="AD" clId="Web-{2685A813-C212-4554-BDE0-9C4CF14290AA}" dt="2023-02-10T01:03:44.075" v="2210" actId="14100"/>
          <ac:spMkLst>
            <pc:docMk/>
            <pc:sldMk cId="3920402121" sldId="265"/>
            <ac:spMk id="3" creationId="{B7E43B83-11B4-D9EA-3D57-4C39C5E4970F}"/>
          </ac:spMkLst>
        </pc:spChg>
      </pc:sldChg>
      <pc:sldChg chg="new del">
        <pc:chgData name="Jasmin Begum (2209341)" userId="S::2209341@student.uwtsd.ac.uk::cad3b6b9-105f-4244-b500-2f8f6de966d7" providerId="AD" clId="Web-{2685A813-C212-4554-BDE0-9C4CF14290AA}" dt="2023-02-09T23:26:30.094" v="812"/>
        <pc:sldMkLst>
          <pc:docMk/>
          <pc:sldMk cId="1900532672" sldId="266"/>
        </pc:sldMkLst>
      </pc:sldChg>
      <pc:sldChg chg="modSp new">
        <pc:chgData name="Jasmin Begum (2209341)" userId="S::2209341@student.uwtsd.ac.uk::cad3b6b9-105f-4244-b500-2f8f6de966d7" providerId="AD" clId="Web-{2685A813-C212-4554-BDE0-9C4CF14290AA}" dt="2023-02-10T00:16:32.159" v="1310" actId="20577"/>
        <pc:sldMkLst>
          <pc:docMk/>
          <pc:sldMk cId="3013172295" sldId="266"/>
        </pc:sldMkLst>
        <pc:spChg chg="mod">
          <ac:chgData name="Jasmin Begum (2209341)" userId="S::2209341@student.uwtsd.ac.uk::cad3b6b9-105f-4244-b500-2f8f6de966d7" providerId="AD" clId="Web-{2685A813-C212-4554-BDE0-9C4CF14290AA}" dt="2023-02-10T00:16:32.159" v="1310" actId="20577"/>
          <ac:spMkLst>
            <pc:docMk/>
            <pc:sldMk cId="3013172295" sldId="266"/>
            <ac:spMk id="2" creationId="{CEA25D9C-ED90-5058-026D-1A7DECA42D52}"/>
          </ac:spMkLst>
        </pc:spChg>
        <pc:spChg chg="mod">
          <ac:chgData name="Jasmin Begum (2209341)" userId="S::2209341@student.uwtsd.ac.uk::cad3b6b9-105f-4244-b500-2f8f6de966d7" providerId="AD" clId="Web-{2685A813-C212-4554-BDE0-9C4CF14290AA}" dt="2023-02-10T00:15:24.093" v="1287" actId="20577"/>
          <ac:spMkLst>
            <pc:docMk/>
            <pc:sldMk cId="3013172295" sldId="266"/>
            <ac:spMk id="3" creationId="{9515C96C-1D6C-59FF-3C36-6350F8D43198}"/>
          </ac:spMkLst>
        </pc:spChg>
      </pc:sldChg>
      <pc:sldChg chg="addSp modSp new">
        <pc:chgData name="Jasmin Begum (2209341)" userId="S::2209341@student.uwtsd.ac.uk::cad3b6b9-105f-4244-b500-2f8f6de966d7" providerId="AD" clId="Web-{2685A813-C212-4554-BDE0-9C4CF14290AA}" dt="2023-02-10T01:00:02.300" v="2159" actId="1076"/>
        <pc:sldMkLst>
          <pc:docMk/>
          <pc:sldMk cId="1450667899" sldId="267"/>
        </pc:sldMkLst>
        <pc:spChg chg="mod">
          <ac:chgData name="Jasmin Begum (2209341)" userId="S::2209341@student.uwtsd.ac.uk::cad3b6b9-105f-4244-b500-2f8f6de966d7" providerId="AD" clId="Web-{2685A813-C212-4554-BDE0-9C4CF14290AA}" dt="2023-02-10T00:52:50.047" v="1982" actId="20577"/>
          <ac:spMkLst>
            <pc:docMk/>
            <pc:sldMk cId="1450667899" sldId="267"/>
            <ac:spMk id="2" creationId="{2A9658DA-4AC3-D5D7-5C03-09AF4D6EEDB1}"/>
          </ac:spMkLst>
        </pc:spChg>
        <pc:spChg chg="mod">
          <ac:chgData name="Jasmin Begum (2209341)" userId="S::2209341@student.uwtsd.ac.uk::cad3b6b9-105f-4244-b500-2f8f6de966d7" providerId="AD" clId="Web-{2685A813-C212-4554-BDE0-9C4CF14290AA}" dt="2023-02-10T00:59:52.034" v="2155" actId="20577"/>
          <ac:spMkLst>
            <pc:docMk/>
            <pc:sldMk cId="1450667899" sldId="267"/>
            <ac:spMk id="3" creationId="{DD891AE4-8846-4F12-2000-597F34741A30}"/>
          </ac:spMkLst>
        </pc:spChg>
        <pc:picChg chg="add mod">
          <ac:chgData name="Jasmin Begum (2209341)" userId="S::2209341@student.uwtsd.ac.uk::cad3b6b9-105f-4244-b500-2f8f6de966d7" providerId="AD" clId="Web-{2685A813-C212-4554-BDE0-9C4CF14290AA}" dt="2023-02-10T01:00:02.300" v="2159" actId="1076"/>
          <ac:picMkLst>
            <pc:docMk/>
            <pc:sldMk cId="1450667899" sldId="267"/>
            <ac:picMk id="4" creationId="{20BDFF5C-66A4-81EA-271C-77AF3E472E0D}"/>
          </ac:picMkLst>
        </pc:picChg>
      </pc:sldChg>
      <pc:sldChg chg="add del replId">
        <pc:chgData name="Jasmin Begum (2209341)" userId="S::2209341@student.uwtsd.ac.uk::cad3b6b9-105f-4244-b500-2f8f6de966d7" providerId="AD" clId="Web-{2685A813-C212-4554-BDE0-9C4CF14290AA}" dt="2023-02-10T00:52:55.532" v="1984"/>
        <pc:sldMkLst>
          <pc:docMk/>
          <pc:sldMk cId="4135979924" sldId="268"/>
        </pc:sldMkLst>
      </pc:sldChg>
      <pc:sldMasterChg chg="del delSldLayout">
        <pc:chgData name="Jasmin Begum (2209341)" userId="S::2209341@student.uwtsd.ac.uk::cad3b6b9-105f-4244-b500-2f8f6de966d7" providerId="AD" clId="Web-{2685A813-C212-4554-BDE0-9C4CF14290AA}" dt="2023-02-09T21:03:57.597" v="64"/>
        <pc:sldMasterMkLst>
          <pc:docMk/>
          <pc:sldMasterMk cId="2460954070" sldId="2147483660"/>
        </pc:sldMasterMkLst>
        <pc:sldLayoutChg chg="del">
          <pc:chgData name="Jasmin Begum (2209341)" userId="S::2209341@student.uwtsd.ac.uk::cad3b6b9-105f-4244-b500-2f8f6de966d7" providerId="AD" clId="Web-{2685A813-C212-4554-BDE0-9C4CF14290AA}" dt="2023-02-09T21:03:57.597" v="64"/>
          <pc:sldLayoutMkLst>
            <pc:docMk/>
            <pc:sldMasterMk cId="2460954070" sldId="2147483660"/>
            <pc:sldLayoutMk cId="2385387890" sldId="2147483661"/>
          </pc:sldLayoutMkLst>
        </pc:sldLayoutChg>
        <pc:sldLayoutChg chg="del">
          <pc:chgData name="Jasmin Begum (2209341)" userId="S::2209341@student.uwtsd.ac.uk::cad3b6b9-105f-4244-b500-2f8f6de966d7" providerId="AD" clId="Web-{2685A813-C212-4554-BDE0-9C4CF14290AA}" dt="2023-02-09T21:03:57.597" v="64"/>
          <pc:sldLayoutMkLst>
            <pc:docMk/>
            <pc:sldMasterMk cId="2460954070" sldId="2147483660"/>
            <pc:sldLayoutMk cId="949138452" sldId="2147483662"/>
          </pc:sldLayoutMkLst>
        </pc:sldLayoutChg>
        <pc:sldLayoutChg chg="del">
          <pc:chgData name="Jasmin Begum (2209341)" userId="S::2209341@student.uwtsd.ac.uk::cad3b6b9-105f-4244-b500-2f8f6de966d7" providerId="AD" clId="Web-{2685A813-C212-4554-BDE0-9C4CF14290AA}" dt="2023-02-09T21:03:57.597" v="64"/>
          <pc:sldLayoutMkLst>
            <pc:docMk/>
            <pc:sldMasterMk cId="2460954070" sldId="2147483660"/>
            <pc:sldLayoutMk cId="2591524520" sldId="2147483663"/>
          </pc:sldLayoutMkLst>
        </pc:sldLayoutChg>
        <pc:sldLayoutChg chg="del">
          <pc:chgData name="Jasmin Begum (2209341)" userId="S::2209341@student.uwtsd.ac.uk::cad3b6b9-105f-4244-b500-2f8f6de966d7" providerId="AD" clId="Web-{2685A813-C212-4554-BDE0-9C4CF14290AA}" dt="2023-02-09T21:03:57.597" v="64"/>
          <pc:sldLayoutMkLst>
            <pc:docMk/>
            <pc:sldMasterMk cId="2460954070" sldId="2147483660"/>
            <pc:sldLayoutMk cId="1203092039" sldId="2147483664"/>
          </pc:sldLayoutMkLst>
        </pc:sldLayoutChg>
        <pc:sldLayoutChg chg="del">
          <pc:chgData name="Jasmin Begum (2209341)" userId="S::2209341@student.uwtsd.ac.uk::cad3b6b9-105f-4244-b500-2f8f6de966d7" providerId="AD" clId="Web-{2685A813-C212-4554-BDE0-9C4CF14290AA}" dt="2023-02-09T21:03:57.597" v="64"/>
          <pc:sldLayoutMkLst>
            <pc:docMk/>
            <pc:sldMasterMk cId="2460954070" sldId="2147483660"/>
            <pc:sldLayoutMk cId="3733172339" sldId="2147483665"/>
          </pc:sldLayoutMkLst>
        </pc:sldLayoutChg>
        <pc:sldLayoutChg chg="del">
          <pc:chgData name="Jasmin Begum (2209341)" userId="S::2209341@student.uwtsd.ac.uk::cad3b6b9-105f-4244-b500-2f8f6de966d7" providerId="AD" clId="Web-{2685A813-C212-4554-BDE0-9C4CF14290AA}" dt="2023-02-09T21:03:57.597" v="64"/>
          <pc:sldLayoutMkLst>
            <pc:docMk/>
            <pc:sldMasterMk cId="2460954070" sldId="2147483660"/>
            <pc:sldLayoutMk cId="3210312558" sldId="2147483666"/>
          </pc:sldLayoutMkLst>
        </pc:sldLayoutChg>
        <pc:sldLayoutChg chg="del">
          <pc:chgData name="Jasmin Begum (2209341)" userId="S::2209341@student.uwtsd.ac.uk::cad3b6b9-105f-4244-b500-2f8f6de966d7" providerId="AD" clId="Web-{2685A813-C212-4554-BDE0-9C4CF14290AA}" dt="2023-02-09T21:03:57.597" v="64"/>
          <pc:sldLayoutMkLst>
            <pc:docMk/>
            <pc:sldMasterMk cId="2460954070" sldId="2147483660"/>
            <pc:sldLayoutMk cId="3146388984" sldId="2147483667"/>
          </pc:sldLayoutMkLst>
        </pc:sldLayoutChg>
        <pc:sldLayoutChg chg="del">
          <pc:chgData name="Jasmin Begum (2209341)" userId="S::2209341@student.uwtsd.ac.uk::cad3b6b9-105f-4244-b500-2f8f6de966d7" providerId="AD" clId="Web-{2685A813-C212-4554-BDE0-9C4CF14290AA}" dt="2023-02-09T21:03:57.597" v="64"/>
          <pc:sldLayoutMkLst>
            <pc:docMk/>
            <pc:sldMasterMk cId="2460954070" sldId="2147483660"/>
            <pc:sldLayoutMk cId="3171841454" sldId="2147483668"/>
          </pc:sldLayoutMkLst>
        </pc:sldLayoutChg>
        <pc:sldLayoutChg chg="del">
          <pc:chgData name="Jasmin Begum (2209341)" userId="S::2209341@student.uwtsd.ac.uk::cad3b6b9-105f-4244-b500-2f8f6de966d7" providerId="AD" clId="Web-{2685A813-C212-4554-BDE0-9C4CF14290AA}" dt="2023-02-09T21:03:57.597" v="64"/>
          <pc:sldLayoutMkLst>
            <pc:docMk/>
            <pc:sldMasterMk cId="2460954070" sldId="2147483660"/>
            <pc:sldLayoutMk cId="1718958274" sldId="2147483669"/>
          </pc:sldLayoutMkLst>
        </pc:sldLayoutChg>
        <pc:sldLayoutChg chg="del">
          <pc:chgData name="Jasmin Begum (2209341)" userId="S::2209341@student.uwtsd.ac.uk::cad3b6b9-105f-4244-b500-2f8f6de966d7" providerId="AD" clId="Web-{2685A813-C212-4554-BDE0-9C4CF14290AA}" dt="2023-02-09T21:03:57.597" v="64"/>
          <pc:sldLayoutMkLst>
            <pc:docMk/>
            <pc:sldMasterMk cId="2460954070" sldId="2147483660"/>
            <pc:sldLayoutMk cId="2202905451" sldId="2147483670"/>
          </pc:sldLayoutMkLst>
        </pc:sldLayoutChg>
        <pc:sldLayoutChg chg="del">
          <pc:chgData name="Jasmin Begum (2209341)" userId="S::2209341@student.uwtsd.ac.uk::cad3b6b9-105f-4244-b500-2f8f6de966d7" providerId="AD" clId="Web-{2685A813-C212-4554-BDE0-9C4CF14290AA}" dt="2023-02-09T21:03:57.597" v="64"/>
          <pc:sldLayoutMkLst>
            <pc:docMk/>
            <pc:sldMasterMk cId="2460954070" sldId="2147483660"/>
            <pc:sldLayoutMk cId="3479445657" sldId="2147483671"/>
          </pc:sldLayoutMkLst>
        </pc:sldLayoutChg>
      </pc:sldMasterChg>
      <pc:sldMasterChg chg="add addSldLayout modSldLayout">
        <pc:chgData name="Jasmin Begum (2209341)" userId="S::2209341@student.uwtsd.ac.uk::cad3b6b9-105f-4244-b500-2f8f6de966d7" providerId="AD" clId="Web-{2685A813-C212-4554-BDE0-9C4CF14290AA}" dt="2023-02-09T21:03:57.597" v="64"/>
        <pc:sldMasterMkLst>
          <pc:docMk/>
          <pc:sldMasterMk cId="1822570397" sldId="2147483672"/>
        </pc:sldMasterMkLst>
        <pc:sldLayoutChg chg="add mod replId">
          <pc:chgData name="Jasmin Begum (2209341)" userId="S::2209341@student.uwtsd.ac.uk::cad3b6b9-105f-4244-b500-2f8f6de966d7" providerId="AD" clId="Web-{2685A813-C212-4554-BDE0-9C4CF14290AA}" dt="2023-02-09T21:03:57.597" v="64"/>
          <pc:sldLayoutMkLst>
            <pc:docMk/>
            <pc:sldMasterMk cId="1822570397" sldId="2147483672"/>
            <pc:sldLayoutMk cId="1471586988" sldId="2147483673"/>
          </pc:sldLayoutMkLst>
        </pc:sldLayoutChg>
        <pc:sldLayoutChg chg="add mod replId">
          <pc:chgData name="Jasmin Begum (2209341)" userId="S::2209341@student.uwtsd.ac.uk::cad3b6b9-105f-4244-b500-2f8f6de966d7" providerId="AD" clId="Web-{2685A813-C212-4554-BDE0-9C4CF14290AA}" dt="2023-02-09T21:03:57.597" v="64"/>
          <pc:sldLayoutMkLst>
            <pc:docMk/>
            <pc:sldMasterMk cId="1822570397" sldId="2147483672"/>
            <pc:sldLayoutMk cId="2453617232" sldId="2147483674"/>
          </pc:sldLayoutMkLst>
        </pc:sldLayoutChg>
        <pc:sldLayoutChg chg="add mod replId">
          <pc:chgData name="Jasmin Begum (2209341)" userId="S::2209341@student.uwtsd.ac.uk::cad3b6b9-105f-4244-b500-2f8f6de966d7" providerId="AD" clId="Web-{2685A813-C212-4554-BDE0-9C4CF14290AA}" dt="2023-02-09T21:03:57.597" v="64"/>
          <pc:sldLayoutMkLst>
            <pc:docMk/>
            <pc:sldMasterMk cId="1822570397" sldId="2147483672"/>
            <pc:sldLayoutMk cId="2616432021" sldId="2147483675"/>
          </pc:sldLayoutMkLst>
        </pc:sldLayoutChg>
        <pc:sldLayoutChg chg="add mod replId">
          <pc:chgData name="Jasmin Begum (2209341)" userId="S::2209341@student.uwtsd.ac.uk::cad3b6b9-105f-4244-b500-2f8f6de966d7" providerId="AD" clId="Web-{2685A813-C212-4554-BDE0-9C4CF14290AA}" dt="2023-02-09T21:03:57.597" v="64"/>
          <pc:sldLayoutMkLst>
            <pc:docMk/>
            <pc:sldMasterMk cId="1822570397" sldId="2147483672"/>
            <pc:sldLayoutMk cId="1571617318" sldId="2147483676"/>
          </pc:sldLayoutMkLst>
        </pc:sldLayoutChg>
        <pc:sldLayoutChg chg="add mod replId">
          <pc:chgData name="Jasmin Begum (2209341)" userId="S::2209341@student.uwtsd.ac.uk::cad3b6b9-105f-4244-b500-2f8f6de966d7" providerId="AD" clId="Web-{2685A813-C212-4554-BDE0-9C4CF14290AA}" dt="2023-02-09T21:03:57.597" v="64"/>
          <pc:sldLayoutMkLst>
            <pc:docMk/>
            <pc:sldMasterMk cId="1822570397" sldId="2147483672"/>
            <pc:sldLayoutMk cId="3647931491" sldId="2147483677"/>
          </pc:sldLayoutMkLst>
        </pc:sldLayoutChg>
        <pc:sldLayoutChg chg="add mod replId">
          <pc:chgData name="Jasmin Begum (2209341)" userId="S::2209341@student.uwtsd.ac.uk::cad3b6b9-105f-4244-b500-2f8f6de966d7" providerId="AD" clId="Web-{2685A813-C212-4554-BDE0-9C4CF14290AA}" dt="2023-02-09T21:03:57.597" v="64"/>
          <pc:sldLayoutMkLst>
            <pc:docMk/>
            <pc:sldMasterMk cId="1822570397" sldId="2147483672"/>
            <pc:sldLayoutMk cId="3046536964" sldId="2147483678"/>
          </pc:sldLayoutMkLst>
        </pc:sldLayoutChg>
        <pc:sldLayoutChg chg="add mod replId">
          <pc:chgData name="Jasmin Begum (2209341)" userId="S::2209341@student.uwtsd.ac.uk::cad3b6b9-105f-4244-b500-2f8f6de966d7" providerId="AD" clId="Web-{2685A813-C212-4554-BDE0-9C4CF14290AA}" dt="2023-02-09T21:03:57.597" v="64"/>
          <pc:sldLayoutMkLst>
            <pc:docMk/>
            <pc:sldMasterMk cId="1822570397" sldId="2147483672"/>
            <pc:sldLayoutMk cId="4229785938" sldId="2147483679"/>
          </pc:sldLayoutMkLst>
        </pc:sldLayoutChg>
        <pc:sldLayoutChg chg="add mod replId">
          <pc:chgData name="Jasmin Begum (2209341)" userId="S::2209341@student.uwtsd.ac.uk::cad3b6b9-105f-4244-b500-2f8f6de966d7" providerId="AD" clId="Web-{2685A813-C212-4554-BDE0-9C4CF14290AA}" dt="2023-02-09T21:03:57.597" v="64"/>
          <pc:sldLayoutMkLst>
            <pc:docMk/>
            <pc:sldMasterMk cId="1822570397" sldId="2147483672"/>
            <pc:sldLayoutMk cId="2822014382" sldId="2147483680"/>
          </pc:sldLayoutMkLst>
        </pc:sldLayoutChg>
        <pc:sldLayoutChg chg="add mod replId">
          <pc:chgData name="Jasmin Begum (2209341)" userId="S::2209341@student.uwtsd.ac.uk::cad3b6b9-105f-4244-b500-2f8f6de966d7" providerId="AD" clId="Web-{2685A813-C212-4554-BDE0-9C4CF14290AA}" dt="2023-02-09T21:03:57.597" v="64"/>
          <pc:sldLayoutMkLst>
            <pc:docMk/>
            <pc:sldMasterMk cId="1822570397" sldId="2147483672"/>
            <pc:sldLayoutMk cId="1827679808" sldId="2147483681"/>
          </pc:sldLayoutMkLst>
        </pc:sldLayoutChg>
        <pc:sldLayoutChg chg="add mod replId">
          <pc:chgData name="Jasmin Begum (2209341)" userId="S::2209341@student.uwtsd.ac.uk::cad3b6b9-105f-4244-b500-2f8f6de966d7" providerId="AD" clId="Web-{2685A813-C212-4554-BDE0-9C4CF14290AA}" dt="2023-02-09T21:03:57.597" v="64"/>
          <pc:sldLayoutMkLst>
            <pc:docMk/>
            <pc:sldMasterMk cId="1822570397" sldId="2147483672"/>
            <pc:sldLayoutMk cId="1212224633" sldId="2147483682"/>
          </pc:sldLayoutMkLst>
        </pc:sldLayoutChg>
        <pc:sldLayoutChg chg="add mod replId">
          <pc:chgData name="Jasmin Begum (2209341)" userId="S::2209341@student.uwtsd.ac.uk::cad3b6b9-105f-4244-b500-2f8f6de966d7" providerId="AD" clId="Web-{2685A813-C212-4554-BDE0-9C4CF14290AA}" dt="2023-02-09T21:03:57.597" v="64"/>
          <pc:sldLayoutMkLst>
            <pc:docMk/>
            <pc:sldMasterMk cId="1822570397" sldId="2147483672"/>
            <pc:sldLayoutMk cId="1596945539"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dirty="0"/>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4BDF68E2-58F2-4D09-BE8B-E3BD06533059}" type="datetimeFigureOut">
              <a:rPr lang="en-US" dirty="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15869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8FC5F6-F338-4AE4-BB23-26385BCFC423}" type="datetimeFigureOut">
              <a:rPr lang="en-US" dirty="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dirty="0"/>
          </a:p>
        </p:txBody>
      </p:sp>
    </p:spTree>
    <p:extLst>
      <p:ext uri="{BB962C8B-B14F-4D97-AF65-F5344CB8AC3E}">
        <p14:creationId xmlns:p14="http://schemas.microsoft.com/office/powerpoint/2010/main" val="2453617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dirty="0"/>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dirty="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6432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dirty="0"/>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19AB4D41-86C1-4908-B66A-0B50CEB3BF29}" type="datetimeFigureOut">
              <a:rPr lang="en-US" dirty="0"/>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571617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dirty="0"/>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E6426E2C-56C1-4E0D-A793-0088A7FDD37E}" type="datetimeFigureOut">
              <a:rPr lang="en-US" dirty="0"/>
              <a:t>2/10/2023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647931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8C39B41-D8B5-4052-B551-9B5525EAA8B6}" type="datetimeFigureOut">
              <a:rPr lang="en-US" dirty="0"/>
              <a:t>2/10/2023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46536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dirty="0"/>
              <a:t>2/10/2023</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29785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dirty="0"/>
              <a:t>2/10/2023</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822014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827679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E2D6473-DF6D-4702-B328-E0DD40540A4E}" type="datetimeFigureOut">
              <a:rPr lang="en-US" dirty="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212224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E26F7E3A-B166-407D-9866-32884E7D5B37}" type="datetimeFigureOut">
              <a:rPr lang="en-US" dirty="0"/>
              <a:t>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596945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dirty="0"/>
              <a:t>2/10/2023</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5703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crm.org/articles/ritz-carlton-gold-standards" TargetMode="External"/><Relationship Id="rId3" Type="http://schemas.openxmlformats.org/officeDocument/2006/relationships/hyperlink" Target="https://lesroches.edu/blog/hospitality-vs-customer-service-what-is-the-difference/#:~:text=Hospitality%20is%20all%20about%20making,any%20problems%20they%20may%20have." TargetMode="External"/><Relationship Id="rId7" Type="http://schemas.openxmlformats.org/officeDocument/2006/relationships/hyperlink" Target="https://www.forbes.com/sites/debbikickham/2018/08/07/ritz-carlton-guests-are-the-happiest-according-to-new-survey/?sh=336cd8b8e4f3" TargetMode="External"/><Relationship Id="rId2" Type="http://schemas.openxmlformats.org/officeDocument/2006/relationships/hyperlink" Target="http://careeroverseas.net/career-overseas-provides-opportunities-for-higher-studies-abroad-in-tourism-hospitality-sector/" TargetMode="External"/><Relationship Id="rId1" Type="http://schemas.openxmlformats.org/officeDocument/2006/relationships/slideLayout" Target="../slideLayouts/slideLayout2.xml"/><Relationship Id="rId6" Type="http://schemas.openxmlformats.org/officeDocument/2006/relationships/hyperlink" Target="https://www.linchikwok.net/2019/05/luxury-vs-millennials-and-their.html" TargetMode="External"/><Relationship Id="rId5" Type="http://schemas.openxmlformats.org/officeDocument/2006/relationships/hyperlink" Target="https://www.ritzcarlton.com/en/about/history" TargetMode="External"/><Relationship Id="rId10" Type="http://schemas.openxmlformats.org/officeDocument/2006/relationships/hyperlink" Target="https://www.forbes.com/sites/micahsolomon/2015/09/24/your-customer-service-style-is-your-brand-the-ritz-carlton-case-study/?sh=2d9c98ce55ef" TargetMode="External"/><Relationship Id="rId4" Type="http://schemas.openxmlformats.org/officeDocument/2006/relationships/hyperlink" Target="https://news.marriott.com/ritz-carlton-hotels-resorts/" TargetMode="External"/><Relationship Id="rId9" Type="http://schemas.openxmlformats.org/officeDocument/2006/relationships/hyperlink" Target="https://betravingknows.com/articles/guest-service/2019/top-six-2019-guest-experience-tren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758952"/>
            <a:ext cx="10058400" cy="3892168"/>
          </a:xfrm>
        </p:spPr>
        <p:txBody>
          <a:bodyPr vert="horz" lIns="91440" tIns="45720" rIns="91440" bIns="45720" rtlCol="0" anchor="ctr">
            <a:normAutofit/>
          </a:bodyPr>
          <a:lstStyle/>
          <a:p>
            <a:pPr algn="ctr"/>
            <a:r>
              <a:rPr lang="en-US" sz="4800" b="1" dirty="0">
                <a:ea typeface="+mj-lt"/>
                <a:cs typeface="+mj-lt"/>
              </a:rPr>
              <a:t>The Role and Importance of Quality Service, Hospitality, and Guest Services within the Hotel Industry</a:t>
            </a:r>
            <a:endParaRPr lang="en-US" sz="4800" b="1" dirty="0">
              <a:cs typeface="Calibri Light" panose="020F0302020204030204"/>
            </a:endParaRPr>
          </a:p>
        </p:txBody>
      </p:sp>
      <p:sp>
        <p:nvSpPr>
          <p:cNvPr id="10" name="Rectangle 9">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p:cNvSpPr>
            <a:spLocks noGrp="1"/>
          </p:cNvSpPr>
          <p:nvPr>
            <p:ph type="subTitle" idx="1"/>
          </p:nvPr>
        </p:nvSpPr>
        <p:spPr>
          <a:xfrm>
            <a:off x="1100051" y="5225240"/>
            <a:ext cx="10058400" cy="1143000"/>
          </a:xfrm>
        </p:spPr>
        <p:txBody>
          <a:bodyPr vert="horz" lIns="91440" tIns="45720" rIns="91440" bIns="45720" rtlCol="0" anchor="t">
            <a:normAutofit/>
          </a:bodyPr>
          <a:lstStyle/>
          <a:p>
            <a:r>
              <a:rPr lang="en-US" sz="1600" b="1" dirty="0">
                <a:solidFill>
                  <a:srgbClr val="FFFFFF"/>
                </a:solidFill>
                <a:cs typeface="Calibri"/>
              </a:rPr>
              <a:t>Jasmin Begum</a:t>
            </a:r>
          </a:p>
          <a:p>
            <a:r>
              <a:rPr lang="en-US" sz="1600" b="1" dirty="0">
                <a:solidFill>
                  <a:srgbClr val="FFFFFF"/>
                </a:solidFill>
                <a:cs typeface="Calibri"/>
              </a:rPr>
              <a:t>Student ID: 2209341</a:t>
            </a:r>
          </a:p>
          <a:p>
            <a:r>
              <a:rPr lang="en-US" sz="1600" b="1" dirty="0">
                <a:solidFill>
                  <a:srgbClr val="FFFFFF"/>
                </a:solidFill>
                <a:cs typeface="Calibri"/>
              </a:rPr>
              <a:t>Tutor: Muhammad </a:t>
            </a:r>
            <a:r>
              <a:rPr lang="en-US" sz="1600" b="1" dirty="0" err="1">
                <a:solidFill>
                  <a:srgbClr val="FFFFFF"/>
                </a:solidFill>
                <a:cs typeface="Calibri"/>
              </a:rPr>
              <a:t>Cassamo</a:t>
            </a:r>
            <a:endParaRPr lang="en-US" sz="1600" b="1" dirty="0">
              <a:solidFill>
                <a:srgbClr val="FFFFFF"/>
              </a:solidFill>
              <a:cs typeface="Calibri"/>
            </a:endParaRPr>
          </a:p>
        </p:txBody>
      </p:sp>
      <p:sp>
        <p:nvSpPr>
          <p:cNvPr id="12" name="Rectangle 11">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25D9C-ED90-5058-026D-1A7DECA42D52}"/>
              </a:ext>
            </a:extLst>
          </p:cNvPr>
          <p:cNvSpPr>
            <a:spLocks noGrp="1"/>
          </p:cNvSpPr>
          <p:nvPr>
            <p:ph type="title"/>
          </p:nvPr>
        </p:nvSpPr>
        <p:spPr/>
        <p:txBody>
          <a:bodyPr vert="horz" lIns="91440" tIns="45720" rIns="91440" bIns="45720" rtlCol="0" anchor="ctr">
            <a:normAutofit/>
          </a:bodyPr>
          <a:lstStyle/>
          <a:p>
            <a:pPr algn="ctr"/>
            <a:r>
              <a:rPr lang="en-US" b="1" dirty="0">
                <a:cs typeface="Calibri Light"/>
              </a:rPr>
              <a:t>Content</a:t>
            </a:r>
          </a:p>
        </p:txBody>
      </p:sp>
      <p:sp>
        <p:nvSpPr>
          <p:cNvPr id="3" name="Content Placeholder 2">
            <a:extLst>
              <a:ext uri="{FF2B5EF4-FFF2-40B4-BE49-F238E27FC236}">
                <a16:creationId xmlns:a16="http://schemas.microsoft.com/office/drawing/2014/main" id="{9515C96C-1D6C-59FF-3C36-6350F8D43198}"/>
              </a:ext>
            </a:extLst>
          </p:cNvPr>
          <p:cNvSpPr>
            <a:spLocks noGrp="1"/>
          </p:cNvSpPr>
          <p:nvPr>
            <p:ph idx="1"/>
          </p:nvPr>
        </p:nvSpPr>
        <p:spPr/>
        <p:txBody>
          <a:bodyPr vert="horz" lIns="0" tIns="45720" rIns="0" bIns="45720" rtlCol="0" anchor="t">
            <a:normAutofit/>
          </a:bodyPr>
          <a:lstStyle/>
          <a:p>
            <a:pPr>
              <a:buFont typeface="Arial" panose="020F0502020204030204" pitchFamily="34" charset="0"/>
              <a:buChar char="•"/>
            </a:pPr>
            <a:r>
              <a:rPr lang="en-US" sz="2400" dirty="0">
                <a:cs typeface="Calibri"/>
              </a:rPr>
              <a:t>Introduction</a:t>
            </a:r>
            <a:endParaRPr lang="en-US" sz="2400">
              <a:cs typeface="Calibri"/>
            </a:endParaRPr>
          </a:p>
          <a:p>
            <a:pPr>
              <a:buFont typeface="Arial" panose="020F0502020204030204" pitchFamily="34" charset="0"/>
              <a:buChar char="•"/>
            </a:pPr>
            <a:r>
              <a:rPr lang="en-US" sz="2400" dirty="0">
                <a:cs typeface="Calibri"/>
              </a:rPr>
              <a:t>Main Consumers</a:t>
            </a:r>
          </a:p>
          <a:p>
            <a:pPr>
              <a:buFont typeface="Arial" panose="020F0502020204030204" pitchFamily="34" charset="0"/>
              <a:buChar char="•"/>
            </a:pPr>
            <a:r>
              <a:rPr lang="en-US" sz="2400" dirty="0">
                <a:cs typeface="Calibri"/>
              </a:rPr>
              <a:t>Nature, scope and role of guest services</a:t>
            </a:r>
          </a:p>
          <a:p>
            <a:pPr>
              <a:buFont typeface="Arial" panose="020F0502020204030204" pitchFamily="34" charset="0"/>
              <a:buChar char="•"/>
            </a:pPr>
            <a:r>
              <a:rPr lang="en-US" sz="2400" dirty="0">
                <a:cs typeface="Calibri"/>
              </a:rPr>
              <a:t>The need for role and function of guest services</a:t>
            </a:r>
          </a:p>
          <a:p>
            <a:pPr>
              <a:buFont typeface="Arial" panose="020F0502020204030204" pitchFamily="34" charset="0"/>
              <a:buChar char="•"/>
            </a:pPr>
            <a:r>
              <a:rPr lang="en-US" sz="2400" dirty="0">
                <a:cs typeface="Calibri"/>
              </a:rPr>
              <a:t>Importance of Hospitality</a:t>
            </a:r>
          </a:p>
          <a:p>
            <a:pPr>
              <a:buFont typeface="Arial" panose="020F0502020204030204" pitchFamily="34" charset="0"/>
              <a:buChar char="•"/>
            </a:pPr>
            <a:r>
              <a:rPr lang="en-US" sz="2400" dirty="0">
                <a:cs typeface="Calibri"/>
              </a:rPr>
              <a:t>Guest Expectation</a:t>
            </a:r>
          </a:p>
          <a:p>
            <a:pPr>
              <a:buFont typeface="Arial" panose="020F0502020204030204" pitchFamily="34" charset="0"/>
              <a:buChar char="•"/>
            </a:pPr>
            <a:r>
              <a:rPr lang="en-US" sz="2400" dirty="0">
                <a:cs typeface="Calibri"/>
              </a:rPr>
              <a:t>Conclusion</a:t>
            </a:r>
          </a:p>
          <a:p>
            <a:pPr>
              <a:buFont typeface="Arial" panose="020F0502020204030204" pitchFamily="34" charset="0"/>
              <a:buChar char="•"/>
            </a:pPr>
            <a:r>
              <a:rPr lang="en-US" sz="2400" dirty="0">
                <a:cs typeface="Calibri"/>
              </a:rPr>
              <a:t>References</a:t>
            </a:r>
          </a:p>
          <a:p>
            <a:pPr>
              <a:buFont typeface="Arial" panose="020F0502020204030204" pitchFamily="34" charset="0"/>
              <a:buChar char="•"/>
            </a:pPr>
            <a:endParaRPr lang="en-US" dirty="0">
              <a:cs typeface="Calibri"/>
            </a:endParaRPr>
          </a:p>
        </p:txBody>
      </p:sp>
    </p:spTree>
    <p:extLst>
      <p:ext uri="{BB962C8B-B14F-4D97-AF65-F5344CB8AC3E}">
        <p14:creationId xmlns:p14="http://schemas.microsoft.com/office/powerpoint/2010/main" val="3013172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06FD948-8E9C-EE31-C51C-ECC073B6FD02}"/>
              </a:ext>
            </a:extLst>
          </p:cNvPr>
          <p:cNvSpPr>
            <a:spLocks noGrp="1"/>
          </p:cNvSpPr>
          <p:nvPr>
            <p:ph type="title"/>
          </p:nvPr>
        </p:nvSpPr>
        <p:spPr>
          <a:xfrm>
            <a:off x="1097280" y="286603"/>
            <a:ext cx="10058400" cy="1450757"/>
          </a:xfrm>
        </p:spPr>
        <p:txBody>
          <a:bodyPr vert="horz" lIns="91440" tIns="45720" rIns="91440" bIns="45720" rtlCol="0" anchor="ctr">
            <a:normAutofit/>
          </a:bodyPr>
          <a:lstStyle/>
          <a:p>
            <a:pPr algn="ctr"/>
            <a:r>
              <a:rPr lang="en-US" b="1" dirty="0"/>
              <a:t>Introduction</a:t>
            </a:r>
          </a:p>
        </p:txBody>
      </p:sp>
      <p:sp>
        <p:nvSpPr>
          <p:cNvPr id="3" name="Content Placeholder 2">
            <a:extLst>
              <a:ext uri="{FF2B5EF4-FFF2-40B4-BE49-F238E27FC236}">
                <a16:creationId xmlns:a16="http://schemas.microsoft.com/office/drawing/2014/main" id="{348C5C1A-3F86-A6F4-05C8-3A3113C2BC6A}"/>
              </a:ext>
            </a:extLst>
          </p:cNvPr>
          <p:cNvSpPr>
            <a:spLocks noGrp="1"/>
          </p:cNvSpPr>
          <p:nvPr>
            <p:ph sz="half" idx="1"/>
          </p:nvPr>
        </p:nvSpPr>
        <p:spPr>
          <a:xfrm>
            <a:off x="1097279" y="1845734"/>
            <a:ext cx="6454987" cy="4023360"/>
          </a:xfrm>
        </p:spPr>
        <p:txBody>
          <a:bodyPr vert="horz" lIns="0" tIns="45720" rIns="0" bIns="45720" rtlCol="0" anchor="t">
            <a:normAutofit/>
          </a:bodyPr>
          <a:lstStyle/>
          <a:p>
            <a:pPr>
              <a:buFont typeface="Calibri" panose="020F0502020204030204" pitchFamily="34" charset="0"/>
              <a:buChar char="•"/>
            </a:pPr>
            <a:r>
              <a:rPr lang="en-US" dirty="0"/>
              <a:t> The hotel brand we will be discussing today is The Ritz-Carlton Hotel Company. </a:t>
            </a:r>
            <a:endParaRPr lang="en-US"/>
          </a:p>
          <a:p>
            <a:pPr>
              <a:buFont typeface="Calibri" panose="020F0502020204030204" pitchFamily="34" charset="0"/>
              <a:buChar char="•"/>
            </a:pPr>
            <a:r>
              <a:rPr lang="en-US" dirty="0"/>
              <a:t> The company was formed in 1983 and following its success, the brand was bought by Marriott International in 1998.</a:t>
            </a:r>
            <a:endParaRPr lang="en-US" dirty="0">
              <a:cs typeface="Calibri"/>
            </a:endParaRPr>
          </a:p>
          <a:p>
            <a:pPr>
              <a:buFont typeface="Calibri" panose="020F0502020204030204" pitchFamily="34" charset="0"/>
              <a:buChar char="•"/>
            </a:pPr>
            <a:r>
              <a:rPr lang="en-US" dirty="0"/>
              <a:t> They have received numerous awards for their well </a:t>
            </a:r>
            <a:r>
              <a:rPr lang="en-US" dirty="0" err="1"/>
              <a:t>recognised</a:t>
            </a:r>
            <a:r>
              <a:rPr lang="en-US" dirty="0"/>
              <a:t> 'Gold Standard' of hospitality. (Ritz-Carlton)</a:t>
            </a:r>
            <a:endParaRPr lang="en-US" dirty="0">
              <a:cs typeface="Calibri"/>
            </a:endParaRPr>
          </a:p>
          <a:p>
            <a:pPr>
              <a:buFont typeface="Calibri" panose="020F0502020204030204" pitchFamily="34" charset="0"/>
              <a:buChar char="•"/>
            </a:pPr>
            <a:r>
              <a:rPr lang="en-US" dirty="0">
                <a:cs typeface="Calibri"/>
              </a:rPr>
              <a:t>They have 108 luxury hotels and resorts in 30 countries. They provide various services including spa, yacht and luxury weddings.</a:t>
            </a:r>
          </a:p>
          <a:p>
            <a:pPr>
              <a:buFont typeface="Calibri" panose="020F0502020204030204" pitchFamily="34" charset="0"/>
              <a:buChar char="•"/>
            </a:pPr>
            <a:r>
              <a:rPr lang="en-US" dirty="0">
                <a:cs typeface="Calibri"/>
              </a:rPr>
              <a:t>We will explore more on the following slides. </a:t>
            </a:r>
          </a:p>
          <a:p>
            <a:pPr>
              <a:buFont typeface="Calibri" panose="020F0502020204030204" pitchFamily="34" charset="0"/>
              <a:buChar char="•"/>
            </a:pPr>
            <a:endParaRPr lang="en-US" dirty="0">
              <a:cs typeface="Calibri"/>
            </a:endParaRPr>
          </a:p>
          <a:p>
            <a:pPr>
              <a:buFont typeface="Calibri" panose="020F0502020204030204" pitchFamily="34" charset="0"/>
              <a:buChar char="•"/>
            </a:pPr>
            <a:endParaRPr lang="en-US" dirty="0">
              <a:cs typeface="Calibri"/>
            </a:endParaRPr>
          </a:p>
          <a:p>
            <a:pPr>
              <a:buFont typeface="Calibri" panose="020F0502020204030204" pitchFamily="34" charset="0"/>
              <a:buChar char="•"/>
            </a:pPr>
            <a:endParaRPr lang="en-US" dirty="0">
              <a:cs typeface="Calibri"/>
            </a:endParaRPr>
          </a:p>
          <a:p>
            <a:pPr>
              <a:buFont typeface="Calibri" panose="020F0502020204030204" pitchFamily="34" charset="0"/>
              <a:buChar char="•"/>
            </a:pPr>
            <a:endParaRPr lang="en-US" dirty="0">
              <a:cs typeface="Calibri"/>
            </a:endParaRPr>
          </a:p>
          <a:p>
            <a:pPr>
              <a:buFont typeface="Calibri" panose="020F0502020204030204" pitchFamily="34" charset="0"/>
              <a:buChar char="•"/>
            </a:pPr>
            <a:endParaRPr lang="en-US">
              <a:cs typeface="Calibri" panose="020F0502020204030204"/>
            </a:endParaRPr>
          </a:p>
          <a:p>
            <a:pPr>
              <a:buFont typeface="Calibri" panose="020F0502020204030204" pitchFamily="34" charset="0"/>
              <a:buChar char="•"/>
            </a:pPr>
            <a:endParaRPr lang="en-US">
              <a:cs typeface="Calibri" panose="020F0502020204030204"/>
            </a:endParaRPr>
          </a:p>
        </p:txBody>
      </p:sp>
      <p:pic>
        <p:nvPicPr>
          <p:cNvPr id="5" name="Picture 5" descr="Logo&#10;&#10;Description automatically generated">
            <a:extLst>
              <a:ext uri="{FF2B5EF4-FFF2-40B4-BE49-F238E27FC236}">
                <a16:creationId xmlns:a16="http://schemas.microsoft.com/office/drawing/2014/main" id="{C3A8F97B-6D7E-BDD9-B6A2-0E305AC2201D}"/>
              </a:ext>
            </a:extLst>
          </p:cNvPr>
          <p:cNvPicPr>
            <a:picLocks noGrp="1" noChangeAspect="1"/>
          </p:cNvPicPr>
          <p:nvPr>
            <p:ph sz="half" idx="2"/>
          </p:nvPr>
        </p:nvPicPr>
        <p:blipFill>
          <a:blip r:embed="rId2"/>
          <a:stretch>
            <a:fillRect/>
          </a:stretch>
        </p:blipFill>
        <p:spPr>
          <a:xfrm>
            <a:off x="7968378" y="1947580"/>
            <a:ext cx="3897109" cy="3272789"/>
          </a:xfrm>
          <a:prstGeom prst="rect">
            <a:avLst/>
          </a:prstGeom>
        </p:spPr>
      </p:pic>
      <p:sp>
        <p:nvSpPr>
          <p:cNvPr id="4" name="TextBox 3">
            <a:extLst>
              <a:ext uri="{FF2B5EF4-FFF2-40B4-BE49-F238E27FC236}">
                <a16:creationId xmlns:a16="http://schemas.microsoft.com/office/drawing/2014/main" id="{9F16BCE9-795B-6E5D-7901-EB7FFB6328B3}"/>
              </a:ext>
            </a:extLst>
          </p:cNvPr>
          <p:cNvSpPr txBox="1"/>
          <p:nvPr/>
        </p:nvSpPr>
        <p:spPr>
          <a:xfrm>
            <a:off x="7841434" y="5286973"/>
            <a:ext cx="38103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Image from: Marriott International (2023)</a:t>
            </a:r>
            <a:endParaRPr lang="en-US" dirty="0"/>
          </a:p>
        </p:txBody>
      </p:sp>
    </p:spTree>
    <p:extLst>
      <p:ext uri="{BB962C8B-B14F-4D97-AF65-F5344CB8AC3E}">
        <p14:creationId xmlns:p14="http://schemas.microsoft.com/office/powerpoint/2010/main" val="3849436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C305BE-50B8-EDEF-C098-C1DDEBE41B9F}"/>
              </a:ext>
            </a:extLst>
          </p:cNvPr>
          <p:cNvSpPr>
            <a:spLocks noGrp="1"/>
          </p:cNvSpPr>
          <p:nvPr>
            <p:ph type="title"/>
          </p:nvPr>
        </p:nvSpPr>
        <p:spPr>
          <a:xfrm>
            <a:off x="5181601" y="634946"/>
            <a:ext cx="6368142" cy="1450757"/>
          </a:xfrm>
        </p:spPr>
        <p:txBody>
          <a:bodyPr vert="horz" lIns="91440" tIns="45720" rIns="91440" bIns="45720" rtlCol="0" anchor="ctr">
            <a:normAutofit/>
          </a:bodyPr>
          <a:lstStyle/>
          <a:p>
            <a:pPr algn="ctr"/>
            <a:r>
              <a:rPr lang="en-US" b="1" kern="1200" spc="-50" baseline="0" dirty="0">
                <a:latin typeface="+mj-lt"/>
                <a:ea typeface="+mj-ea"/>
                <a:cs typeface="+mj-cs"/>
              </a:rPr>
              <a:t>Main Consumers</a:t>
            </a:r>
            <a:endParaRPr lang="en-US" b="1">
              <a:ea typeface="+mj-ea"/>
              <a:cs typeface="+mj-cs"/>
            </a:endParaRPr>
          </a:p>
        </p:txBody>
      </p:sp>
      <p:pic>
        <p:nvPicPr>
          <p:cNvPr id="5" name="Picture 5" descr="A picture containing car, road, building, outdoor&#10;&#10;Description automatically generated">
            <a:extLst>
              <a:ext uri="{FF2B5EF4-FFF2-40B4-BE49-F238E27FC236}">
                <a16:creationId xmlns:a16="http://schemas.microsoft.com/office/drawing/2014/main" id="{C0F3CF30-38C7-F952-1205-2EEA439D8DED}"/>
              </a:ext>
            </a:extLst>
          </p:cNvPr>
          <p:cNvPicPr>
            <a:picLocks noGrp="1" noChangeAspect="1"/>
          </p:cNvPicPr>
          <p:nvPr>
            <p:ph sz="half" idx="2"/>
          </p:nvPr>
        </p:nvPicPr>
        <p:blipFill rotWithShape="1">
          <a:blip r:embed="rId2"/>
          <a:srcRect l="25061" r="36832"/>
          <a:stretch/>
        </p:blipFill>
        <p:spPr>
          <a:xfrm>
            <a:off x="-83487" y="-1689"/>
            <a:ext cx="4654276" cy="6870127"/>
          </a:xfrm>
          <a:prstGeom prst="rect">
            <a:avLst/>
          </a:prstGeom>
        </p:spPr>
      </p:pic>
      <p:cxnSp>
        <p:nvCxnSpPr>
          <p:cNvPr id="20" name="Straight Connector 19">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701376D-95C2-FBD8-0E54-FCCE2F741B41}"/>
              </a:ext>
            </a:extLst>
          </p:cNvPr>
          <p:cNvSpPr>
            <a:spLocks noGrp="1"/>
          </p:cNvSpPr>
          <p:nvPr>
            <p:ph sz="half" idx="1"/>
          </p:nvPr>
        </p:nvSpPr>
        <p:spPr>
          <a:xfrm>
            <a:off x="5181601" y="2198914"/>
            <a:ext cx="6368142" cy="4035522"/>
          </a:xfrm>
        </p:spPr>
        <p:txBody>
          <a:bodyPr vert="horz" lIns="0" tIns="45720" rIns="0" bIns="45720" rtlCol="0" anchor="t">
            <a:noAutofit/>
          </a:bodyPr>
          <a:lstStyle/>
          <a:p>
            <a:pPr>
              <a:buFont typeface="Wingdings" panose="020F0502020204030204" pitchFamily="34" charset="0"/>
              <a:buChar char="Ø"/>
            </a:pPr>
            <a:r>
              <a:rPr lang="en-US" sz="2200" dirty="0"/>
              <a:t>The Ritz-Carlton’s typical target market are people who can afford to travel luxury and spend extra. </a:t>
            </a:r>
            <a:endParaRPr lang="en-US" sz="2200" dirty="0">
              <a:cs typeface="Calibri"/>
            </a:endParaRPr>
          </a:p>
          <a:p>
            <a:pPr>
              <a:buFont typeface="Wingdings" panose="020F0502020204030204" pitchFamily="34" charset="0"/>
              <a:buChar char="Ø"/>
            </a:pPr>
            <a:r>
              <a:rPr lang="en-US" sz="2200" dirty="0"/>
              <a:t>This includes business executives, Leisure travelers, families and friends from upper class societies, wealthy people and leisure travelers. (Hospitality, 2019)</a:t>
            </a:r>
            <a:endParaRPr lang="en-US" sz="2200">
              <a:cs typeface="Calibri" panose="020F0502020204030204"/>
            </a:endParaRPr>
          </a:p>
          <a:p>
            <a:pPr>
              <a:buFont typeface="Wingdings" panose="020F0502020204030204" pitchFamily="34" charset="0"/>
              <a:buChar char="Ø"/>
            </a:pPr>
            <a:r>
              <a:rPr lang="en-US" sz="2200" dirty="0">
                <a:cs typeface="Calibri"/>
              </a:rPr>
              <a:t>They also attract a lot of celebrities, national and international sportsmen</a:t>
            </a:r>
          </a:p>
          <a:p>
            <a:pPr>
              <a:buFont typeface="Wingdings" panose="020F0502020204030204" pitchFamily="34" charset="0"/>
              <a:buChar char="Ø"/>
            </a:pPr>
            <a:r>
              <a:rPr lang="en-US" sz="2200" dirty="0">
                <a:cs typeface="Calibri"/>
              </a:rPr>
              <a:t>They provide yachts for parties and celebrations for the rich</a:t>
            </a:r>
          </a:p>
          <a:p>
            <a:pPr>
              <a:buFont typeface="Wingdings" panose="020F0502020204030204" pitchFamily="34" charset="0"/>
              <a:buChar char="Ø"/>
            </a:pPr>
            <a:r>
              <a:rPr lang="en-US" sz="2200" dirty="0">
                <a:cs typeface="Calibri"/>
              </a:rPr>
              <a:t>Anyone who likes to spend lavishly</a:t>
            </a:r>
          </a:p>
          <a:p>
            <a:pPr>
              <a:buFont typeface="Wingdings" panose="020F0502020204030204" pitchFamily="34" charset="0"/>
              <a:buChar char="Ø"/>
            </a:pPr>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1563973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EA261-9E48-DCC2-477C-9F18566AF9B6}"/>
              </a:ext>
            </a:extLst>
          </p:cNvPr>
          <p:cNvSpPr>
            <a:spLocks noGrp="1"/>
          </p:cNvSpPr>
          <p:nvPr>
            <p:ph type="title"/>
          </p:nvPr>
        </p:nvSpPr>
        <p:spPr/>
        <p:txBody>
          <a:bodyPr vert="horz" lIns="91440" tIns="45720" rIns="91440" bIns="45720" rtlCol="0">
            <a:normAutofit/>
          </a:bodyPr>
          <a:lstStyle/>
          <a:p>
            <a:r>
              <a:rPr lang="en-US" b="1">
                <a:ea typeface="+mj-lt"/>
                <a:cs typeface="+mj-lt"/>
              </a:rPr>
              <a:t>Nature, Scope and Role of the Guest Services and Facilities</a:t>
            </a:r>
            <a:endParaRPr lang="en-US" b="1">
              <a:cs typeface="Calibri Light" panose="020F0302020204030204"/>
            </a:endParaRPr>
          </a:p>
        </p:txBody>
      </p:sp>
      <p:sp>
        <p:nvSpPr>
          <p:cNvPr id="3" name="Content Placeholder 2">
            <a:extLst>
              <a:ext uri="{FF2B5EF4-FFF2-40B4-BE49-F238E27FC236}">
                <a16:creationId xmlns:a16="http://schemas.microsoft.com/office/drawing/2014/main" id="{B45C2704-F780-3EA7-18DC-1EB2FDC13108}"/>
              </a:ext>
            </a:extLst>
          </p:cNvPr>
          <p:cNvSpPr>
            <a:spLocks noGrp="1"/>
          </p:cNvSpPr>
          <p:nvPr>
            <p:ph sz="half" idx="1"/>
          </p:nvPr>
        </p:nvSpPr>
        <p:spPr>
          <a:xfrm>
            <a:off x="1097279" y="1845734"/>
            <a:ext cx="5564061" cy="4346949"/>
          </a:xfrm>
        </p:spPr>
        <p:txBody>
          <a:bodyPr vert="horz" lIns="0" tIns="45720" rIns="0" bIns="45720" rtlCol="0" anchor="t">
            <a:noAutofit/>
          </a:bodyPr>
          <a:lstStyle/>
          <a:p>
            <a:pPr>
              <a:buFont typeface="Wingdings" panose="020F0502020204030204" pitchFamily="34" charset="0"/>
              <a:buChar char="Ø"/>
            </a:pPr>
            <a:r>
              <a:rPr lang="en-US" sz="1800" dirty="0">
                <a:solidFill>
                  <a:schemeClr val="tx1"/>
                </a:solidFill>
                <a:latin typeface="Arial Nova"/>
                <a:cs typeface="Calibri"/>
              </a:rPr>
              <a:t>The Ritz- Carlton has a specific motto </a:t>
            </a:r>
            <a:r>
              <a:rPr lang="en-US" sz="1800" dirty="0">
                <a:solidFill>
                  <a:schemeClr val="tx1"/>
                </a:solidFill>
                <a:latin typeface="Arial Nova"/>
                <a:ea typeface="+mn-lt"/>
                <a:cs typeface="+mn-lt"/>
              </a:rPr>
              <a:t>"We are Ladies and Gentlemen serving Ladies and Gentlemen." This practically explains the level service to expect from their staff members.</a:t>
            </a:r>
            <a:endParaRPr lang="en-US" sz="1800" dirty="0">
              <a:solidFill>
                <a:schemeClr val="tx1"/>
              </a:solidFill>
              <a:latin typeface="Arial Nova"/>
              <a:cs typeface="Calibri" panose="020F0502020204030204"/>
            </a:endParaRPr>
          </a:p>
          <a:p>
            <a:pPr>
              <a:buFont typeface="Wingdings" panose="020F0502020204030204" pitchFamily="34" charset="0"/>
              <a:buChar char="Ø"/>
            </a:pPr>
            <a:r>
              <a:rPr lang="en-US" sz="1800" dirty="0">
                <a:solidFill>
                  <a:schemeClr val="tx1"/>
                </a:solidFill>
                <a:latin typeface="Arial Nova"/>
                <a:cs typeface="Calibri" panose="020F0502020204030204"/>
              </a:rPr>
              <a:t>The nature of Ritz- Calton is to provide the</a:t>
            </a:r>
            <a:r>
              <a:rPr lang="en-US" sz="1800" dirty="0">
                <a:solidFill>
                  <a:schemeClr val="tx1"/>
                </a:solidFill>
                <a:latin typeface="Arial Nova"/>
                <a:ea typeface="+mn-lt"/>
                <a:cs typeface="+mn-lt"/>
              </a:rPr>
              <a:t> finest personal service and facilities for their guests so that they can always enjoy a warm, relaxed and yet refined ambience. </a:t>
            </a:r>
            <a:endParaRPr lang="en-US" sz="1800" dirty="0">
              <a:solidFill>
                <a:schemeClr val="tx1"/>
              </a:solidFill>
              <a:latin typeface="Arial Nova"/>
              <a:cs typeface="Calibri"/>
            </a:endParaRPr>
          </a:p>
          <a:p>
            <a:pPr>
              <a:buFont typeface="Wingdings"/>
              <a:buChar char="Ø"/>
            </a:pPr>
            <a:r>
              <a:rPr lang="en-US" sz="1800" dirty="0">
                <a:solidFill>
                  <a:schemeClr val="tx1"/>
                </a:solidFill>
                <a:latin typeface="Arial Nova"/>
                <a:cs typeface="Calibri"/>
              </a:rPr>
              <a:t>The Gold Standard service includes a "</a:t>
            </a:r>
            <a:r>
              <a:rPr lang="en-US" sz="1800" dirty="0">
                <a:solidFill>
                  <a:schemeClr val="tx1"/>
                </a:solidFill>
                <a:latin typeface="Arial Nova"/>
                <a:ea typeface="+mn-lt"/>
                <a:cs typeface="+mn-lt"/>
              </a:rPr>
              <a:t>The Three Steps of Service call for giving guests a warm and sincere greeting using their name, anticipating and fulfilling their needs, and saying a fond farewell, again addressing them by their name." (Morin, 2019)</a:t>
            </a:r>
          </a:p>
          <a:p>
            <a:pPr>
              <a:buFont typeface="Wingdings"/>
              <a:buChar char="Ø"/>
            </a:pPr>
            <a:r>
              <a:rPr lang="en-US" sz="1800" dirty="0">
                <a:solidFill>
                  <a:schemeClr val="tx1"/>
                </a:solidFill>
                <a:latin typeface="Arial Nova"/>
                <a:cs typeface="Calibri"/>
              </a:rPr>
              <a:t>Understanding the scope of guest services and facilities will allow The Ritz- Carlton to be more competitive and provide an outstanding service. </a:t>
            </a:r>
          </a:p>
          <a:p>
            <a:pPr>
              <a:buFont typeface="Wingdings"/>
              <a:buChar char="Ø"/>
            </a:pPr>
            <a:endParaRPr lang="en-US" sz="1700">
              <a:cs typeface="Calibri"/>
            </a:endParaRPr>
          </a:p>
          <a:p>
            <a:pPr>
              <a:buFont typeface="Wingdings"/>
              <a:buChar char="Ø"/>
            </a:pPr>
            <a:endParaRPr lang="en-US" sz="1700">
              <a:cs typeface="Calibri"/>
            </a:endParaRPr>
          </a:p>
          <a:p>
            <a:endParaRPr lang="en-US" sz="1700">
              <a:cs typeface="Calibri"/>
            </a:endParaRPr>
          </a:p>
        </p:txBody>
      </p:sp>
      <p:sp>
        <p:nvSpPr>
          <p:cNvPr id="5" name="Content Placeholder 4">
            <a:extLst>
              <a:ext uri="{FF2B5EF4-FFF2-40B4-BE49-F238E27FC236}">
                <a16:creationId xmlns:a16="http://schemas.microsoft.com/office/drawing/2014/main" id="{37412380-338C-5154-1D48-D1A2247EE92C}"/>
              </a:ext>
            </a:extLst>
          </p:cNvPr>
          <p:cNvSpPr>
            <a:spLocks noGrp="1"/>
          </p:cNvSpPr>
          <p:nvPr>
            <p:ph sz="half" idx="2"/>
          </p:nvPr>
        </p:nvSpPr>
        <p:spPr>
          <a:xfrm>
            <a:off x="7073865" y="1845735"/>
            <a:ext cx="4081815" cy="4023360"/>
          </a:xfrm>
        </p:spPr>
        <p:txBody>
          <a:bodyPr vert="horz" lIns="0" tIns="45720" rIns="0" bIns="45720" rtlCol="0" anchor="t">
            <a:normAutofit fontScale="85000" lnSpcReduction="20000"/>
          </a:bodyPr>
          <a:lstStyle/>
          <a:p>
            <a:r>
              <a:rPr lang="en-US" dirty="0">
                <a:cs typeface="Calibri"/>
              </a:rPr>
              <a:t>The Ritz- Carlton offers:</a:t>
            </a:r>
          </a:p>
          <a:p>
            <a:pPr>
              <a:buFont typeface="Wingdings" panose="020F0502020204030204" pitchFamily="34" charset="0"/>
              <a:buChar char="Ø"/>
            </a:pPr>
            <a:r>
              <a:rPr lang="en-US" dirty="0">
                <a:cs typeface="Calibri"/>
              </a:rPr>
              <a:t>Customized experiences </a:t>
            </a:r>
          </a:p>
          <a:p>
            <a:pPr>
              <a:buFont typeface="Wingdings" panose="020F0502020204030204" pitchFamily="34" charset="0"/>
              <a:buChar char="Ø"/>
            </a:pPr>
            <a:r>
              <a:rPr lang="en-US" dirty="0">
                <a:cs typeface="Calibri"/>
              </a:rPr>
              <a:t>Luxury hotels, villas, suites, yachts and clubs</a:t>
            </a:r>
          </a:p>
          <a:p>
            <a:pPr>
              <a:buFont typeface="Wingdings" panose="020F0502020204030204" pitchFamily="34" charset="0"/>
              <a:buChar char="Ø"/>
            </a:pPr>
            <a:r>
              <a:rPr lang="en-US" dirty="0">
                <a:cs typeface="Calibri"/>
              </a:rPr>
              <a:t>Spa and shopping facilities</a:t>
            </a:r>
          </a:p>
          <a:p>
            <a:pPr>
              <a:buFont typeface="Wingdings" panose="020F0502020204030204" pitchFamily="34" charset="0"/>
              <a:buChar char="Ø"/>
            </a:pPr>
            <a:r>
              <a:rPr lang="en-US" dirty="0">
                <a:cs typeface="Calibri"/>
              </a:rPr>
              <a:t>Private pools</a:t>
            </a:r>
          </a:p>
          <a:p>
            <a:pPr>
              <a:buFont typeface="Wingdings" panose="020F0502020204030204" pitchFamily="34" charset="0"/>
              <a:buChar char="Ø"/>
            </a:pPr>
            <a:r>
              <a:rPr lang="en-US" dirty="0">
                <a:cs typeface="Calibri"/>
              </a:rPr>
              <a:t>Luxury dining and private dining experiences</a:t>
            </a:r>
          </a:p>
          <a:p>
            <a:pPr>
              <a:buFont typeface="Wingdings" panose="020F0502020204030204" pitchFamily="34" charset="0"/>
              <a:buChar char="Ø"/>
            </a:pPr>
            <a:r>
              <a:rPr lang="en-US" dirty="0">
                <a:cs typeface="Calibri"/>
              </a:rPr>
              <a:t>Entertainment for adults and Ritz Kids such as cooking classes. </a:t>
            </a:r>
          </a:p>
          <a:p>
            <a:pPr>
              <a:buFont typeface="Wingdings" panose="020F0502020204030204" pitchFamily="34" charset="0"/>
              <a:buChar char="Ø"/>
            </a:pPr>
            <a:r>
              <a:rPr lang="en-US" dirty="0">
                <a:cs typeface="Calibri"/>
              </a:rPr>
              <a:t>Boardrooms for business meeting with extravagant views and private dining service </a:t>
            </a:r>
          </a:p>
          <a:p>
            <a:pPr>
              <a:buFont typeface="Wingdings" panose="020F0502020204030204" pitchFamily="34" charset="0"/>
              <a:buChar char="Ø"/>
            </a:pPr>
            <a:r>
              <a:rPr lang="en-US" dirty="0">
                <a:cs typeface="Calibri"/>
              </a:rPr>
              <a:t>Customized wedding services to suit your culture</a:t>
            </a:r>
          </a:p>
          <a:p>
            <a:pPr>
              <a:buFont typeface="Wingdings" panose="020F0502020204030204" pitchFamily="34" charset="0"/>
              <a:buChar char="Ø"/>
            </a:pPr>
            <a:endParaRPr lang="en-US" dirty="0">
              <a:cs typeface="Calibri"/>
            </a:endParaRPr>
          </a:p>
        </p:txBody>
      </p:sp>
    </p:spTree>
    <p:extLst>
      <p:ext uri="{BB962C8B-B14F-4D97-AF65-F5344CB8AC3E}">
        <p14:creationId xmlns:p14="http://schemas.microsoft.com/office/powerpoint/2010/main" val="1813361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50699-0751-C589-6101-4182A618325E}"/>
              </a:ext>
            </a:extLst>
          </p:cNvPr>
          <p:cNvSpPr>
            <a:spLocks noGrp="1"/>
          </p:cNvSpPr>
          <p:nvPr>
            <p:ph type="title"/>
          </p:nvPr>
        </p:nvSpPr>
        <p:spPr>
          <a:xfrm>
            <a:off x="700623" y="286603"/>
            <a:ext cx="10455057" cy="907964"/>
          </a:xfrm>
        </p:spPr>
        <p:txBody>
          <a:bodyPr vert="horz" lIns="91440" tIns="45720" rIns="91440" bIns="45720" rtlCol="0" anchor="ctr">
            <a:normAutofit/>
          </a:bodyPr>
          <a:lstStyle/>
          <a:p>
            <a:r>
              <a:rPr lang="en-US" sz="3400" b="1" dirty="0">
                <a:ea typeface="+mj-lt"/>
                <a:cs typeface="+mj-lt"/>
              </a:rPr>
              <a:t>The Need to Consider Role and Function of Guest Services</a:t>
            </a:r>
            <a:endParaRPr lang="en-US" sz="3400" b="1" dirty="0"/>
          </a:p>
        </p:txBody>
      </p:sp>
      <p:sp>
        <p:nvSpPr>
          <p:cNvPr id="3" name="Content Placeholder 2">
            <a:extLst>
              <a:ext uri="{FF2B5EF4-FFF2-40B4-BE49-F238E27FC236}">
                <a16:creationId xmlns:a16="http://schemas.microsoft.com/office/drawing/2014/main" id="{B911E419-AFB9-6927-A2C3-6CEE4EE79613}"/>
              </a:ext>
            </a:extLst>
          </p:cNvPr>
          <p:cNvSpPr>
            <a:spLocks noGrp="1"/>
          </p:cNvSpPr>
          <p:nvPr>
            <p:ph idx="1"/>
          </p:nvPr>
        </p:nvSpPr>
        <p:spPr>
          <a:xfrm>
            <a:off x="752814" y="1793543"/>
            <a:ext cx="7258739" cy="4075551"/>
          </a:xfrm>
        </p:spPr>
        <p:txBody>
          <a:bodyPr vert="horz" lIns="0" tIns="45720" rIns="0" bIns="45720" rtlCol="0" anchor="t">
            <a:noAutofit/>
          </a:bodyPr>
          <a:lstStyle/>
          <a:p>
            <a:pPr>
              <a:buFont typeface="Wingdings" panose="020F0502020204030204" pitchFamily="34" charset="0"/>
              <a:buChar char="§"/>
            </a:pPr>
            <a:r>
              <a:rPr lang="en-US" sz="1800" dirty="0">
                <a:solidFill>
                  <a:schemeClr val="tx1"/>
                </a:solidFill>
                <a:cs typeface="Calibri"/>
              </a:rPr>
              <a:t> The main aim is to provide the best customer experience so that the customer leaves satisfied and returns. </a:t>
            </a:r>
          </a:p>
          <a:p>
            <a:pPr>
              <a:buFont typeface="Wingdings" panose="020F0502020204030204" pitchFamily="34" charset="0"/>
              <a:buChar char="§"/>
            </a:pPr>
            <a:r>
              <a:rPr lang="en-US" sz="1800" dirty="0">
                <a:solidFill>
                  <a:schemeClr val="tx1"/>
                </a:solidFill>
                <a:cs typeface="Calibri"/>
              </a:rPr>
              <a:t> The role includes, meeting and greeting customers, answering any questions, assisting with check in and check out service, providing hotel information. </a:t>
            </a:r>
          </a:p>
          <a:p>
            <a:pPr>
              <a:buFont typeface="Wingdings" panose="020F0502020204030204" pitchFamily="34" charset="0"/>
              <a:buChar char="§"/>
            </a:pPr>
            <a:r>
              <a:rPr lang="en-US" sz="1800" dirty="0">
                <a:solidFill>
                  <a:schemeClr val="tx1"/>
                </a:solidFill>
                <a:cs typeface="Calibri"/>
              </a:rPr>
              <a:t> A lot of roles also include going over and beyond to provide an excellent service. This is done by customizing the service according to the customer needs. </a:t>
            </a:r>
            <a:r>
              <a:rPr lang="en-US" sz="1800" dirty="0">
                <a:solidFill>
                  <a:schemeClr val="tx1"/>
                </a:solidFill>
                <a:ea typeface="+mn-lt"/>
                <a:cs typeface="+mn-lt"/>
              </a:rPr>
              <a:t>It is also important to be very attentive, respectful, friendly and courteous. </a:t>
            </a:r>
          </a:p>
          <a:p>
            <a:pPr>
              <a:buFont typeface="Wingdings" panose="020F0502020204030204" pitchFamily="34" charset="0"/>
              <a:buChar char="§"/>
            </a:pPr>
            <a:r>
              <a:rPr lang="en-US" sz="1800" dirty="0">
                <a:solidFill>
                  <a:schemeClr val="tx1"/>
                </a:solidFill>
                <a:cs typeface="Calibri"/>
              </a:rPr>
              <a:t>The Ritz-Carlton discovered, developing an authentic guest service style is a requirement for success with customers in the new economy. Customers today, and younger customers are turned off by anything stilted or overly formal when it comes to communication. Their gut reaction to such a service style is usually going to be negative (Solomon, 2015). The type of service you provide impacts the reaction of your guests.</a:t>
            </a:r>
          </a:p>
          <a:p>
            <a:pPr>
              <a:buFont typeface="Wingdings" panose="020F0502020204030204" pitchFamily="34" charset="0"/>
              <a:buChar char="§"/>
            </a:pPr>
            <a:endParaRPr lang="en-US" sz="1600">
              <a:cs typeface="Calibri"/>
            </a:endParaRPr>
          </a:p>
          <a:p>
            <a:endParaRPr lang="en-US" sz="1600">
              <a:cs typeface="Calibri"/>
            </a:endParaRPr>
          </a:p>
        </p:txBody>
      </p:sp>
      <p:pic>
        <p:nvPicPr>
          <p:cNvPr id="4" name="Picture 4" descr="A picture containing text&#10;&#10;Description automatically generated">
            <a:extLst>
              <a:ext uri="{FF2B5EF4-FFF2-40B4-BE49-F238E27FC236}">
                <a16:creationId xmlns:a16="http://schemas.microsoft.com/office/drawing/2014/main" id="{73B0D64C-D26C-0900-CBE3-A86A96BD9A3F}"/>
              </a:ext>
            </a:extLst>
          </p:cNvPr>
          <p:cNvPicPr>
            <a:picLocks noChangeAspect="1"/>
          </p:cNvPicPr>
          <p:nvPr/>
        </p:nvPicPr>
        <p:blipFill>
          <a:blip r:embed="rId2"/>
          <a:stretch>
            <a:fillRect/>
          </a:stretch>
        </p:blipFill>
        <p:spPr>
          <a:xfrm>
            <a:off x="8020570" y="2195966"/>
            <a:ext cx="3636150" cy="2045333"/>
          </a:xfrm>
          <a:prstGeom prst="rect">
            <a:avLst/>
          </a:prstGeom>
        </p:spPr>
      </p:pic>
      <p:sp>
        <p:nvSpPr>
          <p:cNvPr id="5" name="TextBox 4">
            <a:extLst>
              <a:ext uri="{FF2B5EF4-FFF2-40B4-BE49-F238E27FC236}">
                <a16:creationId xmlns:a16="http://schemas.microsoft.com/office/drawing/2014/main" id="{72EB9217-D195-B977-4549-27A0ABA33BA3}"/>
              </a:ext>
            </a:extLst>
          </p:cNvPr>
          <p:cNvSpPr txBox="1"/>
          <p:nvPr/>
        </p:nvSpPr>
        <p:spPr>
          <a:xfrm>
            <a:off x="8368354" y="4203341"/>
            <a:ext cx="31557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Customer Experience (Osiecki, 2019)</a:t>
            </a:r>
          </a:p>
        </p:txBody>
      </p:sp>
    </p:spTree>
    <p:extLst>
      <p:ext uri="{BB962C8B-B14F-4D97-AF65-F5344CB8AC3E}">
        <p14:creationId xmlns:p14="http://schemas.microsoft.com/office/powerpoint/2010/main" val="2061657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658DA-4AC3-D5D7-5C03-09AF4D6EEDB1}"/>
              </a:ext>
            </a:extLst>
          </p:cNvPr>
          <p:cNvSpPr>
            <a:spLocks noGrp="1"/>
          </p:cNvSpPr>
          <p:nvPr>
            <p:ph type="title"/>
          </p:nvPr>
        </p:nvSpPr>
        <p:spPr/>
        <p:txBody>
          <a:bodyPr vert="horz" lIns="91440" tIns="45720" rIns="91440" bIns="45720" rtlCol="0" anchor="ctr">
            <a:normAutofit/>
          </a:bodyPr>
          <a:lstStyle/>
          <a:p>
            <a:pPr algn="ctr"/>
            <a:r>
              <a:rPr lang="en-US" dirty="0">
                <a:cs typeface="Calibri Light"/>
              </a:rPr>
              <a:t>Importance of Hospitality</a:t>
            </a:r>
          </a:p>
        </p:txBody>
      </p:sp>
      <p:sp>
        <p:nvSpPr>
          <p:cNvPr id="3" name="Content Placeholder 2">
            <a:extLst>
              <a:ext uri="{FF2B5EF4-FFF2-40B4-BE49-F238E27FC236}">
                <a16:creationId xmlns:a16="http://schemas.microsoft.com/office/drawing/2014/main" id="{DD891AE4-8846-4F12-2000-597F34741A30}"/>
              </a:ext>
            </a:extLst>
          </p:cNvPr>
          <p:cNvSpPr>
            <a:spLocks noGrp="1"/>
          </p:cNvSpPr>
          <p:nvPr>
            <p:ph idx="1"/>
          </p:nvPr>
        </p:nvSpPr>
        <p:spPr/>
        <p:txBody>
          <a:bodyPr vert="horz" lIns="0" tIns="45720" rIns="0" bIns="45720" rtlCol="0" anchor="t">
            <a:normAutofit/>
          </a:bodyPr>
          <a:lstStyle/>
          <a:p>
            <a:r>
              <a:rPr lang="en-US" dirty="0">
                <a:ea typeface="+mn-lt"/>
                <a:cs typeface="+mn-lt"/>
              </a:rPr>
              <a:t>Hospitality makes a big difference in customer experiences. It is about providing a warm and welcoming environment for others. Put in practice, it is about more than just a welcome, it's about creating a setting where customers or guests are made comfortable and are well looked after. When it is done right, it can create a lasting relationship with the guests and build a brand relationships just as well as any customer loyalty programs can. (Les Roches, 2022)</a:t>
            </a:r>
            <a:endParaRPr lang="en-US" dirty="0"/>
          </a:p>
          <a:p>
            <a:r>
              <a:rPr lang="en-US" dirty="0">
                <a:cs typeface="Calibri"/>
              </a:rPr>
              <a:t>The Ritz- Carlton understands the importance of hospitality by providing a gold standard of service. Hospitality is at the heart of its service. By doing this they will be able to keep a hold of their customer customers and build long term relationship with new customers. </a:t>
            </a:r>
          </a:p>
          <a:p>
            <a:endParaRPr lang="en-US" dirty="0">
              <a:cs typeface="Calibri"/>
            </a:endParaRPr>
          </a:p>
          <a:p>
            <a:endParaRPr lang="en-US" dirty="0">
              <a:cs typeface="Calibri"/>
            </a:endParaRPr>
          </a:p>
        </p:txBody>
      </p:sp>
      <p:pic>
        <p:nvPicPr>
          <p:cNvPr id="4" name="Picture 4" descr="Shape&#10;&#10;Description automatically generated">
            <a:extLst>
              <a:ext uri="{FF2B5EF4-FFF2-40B4-BE49-F238E27FC236}">
                <a16:creationId xmlns:a16="http://schemas.microsoft.com/office/drawing/2014/main" id="{20BDFF5C-66A4-81EA-271C-77AF3E472E0D}"/>
              </a:ext>
            </a:extLst>
          </p:cNvPr>
          <p:cNvPicPr>
            <a:picLocks noChangeAspect="1"/>
          </p:cNvPicPr>
          <p:nvPr/>
        </p:nvPicPr>
        <p:blipFill>
          <a:blip r:embed="rId2"/>
          <a:stretch>
            <a:fillRect/>
          </a:stretch>
        </p:blipFill>
        <p:spPr>
          <a:xfrm>
            <a:off x="3638810" y="4311450"/>
            <a:ext cx="4590789" cy="1992910"/>
          </a:xfrm>
          <a:prstGeom prst="rect">
            <a:avLst/>
          </a:prstGeom>
        </p:spPr>
      </p:pic>
    </p:spTree>
    <p:extLst>
      <p:ext uri="{BB962C8B-B14F-4D97-AF65-F5344CB8AC3E}">
        <p14:creationId xmlns:p14="http://schemas.microsoft.com/office/powerpoint/2010/main" val="1450667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A71DF-89B0-9B06-E127-31EC6C9B852D}"/>
              </a:ext>
            </a:extLst>
          </p:cNvPr>
          <p:cNvSpPr>
            <a:spLocks noGrp="1"/>
          </p:cNvSpPr>
          <p:nvPr>
            <p:ph type="title"/>
          </p:nvPr>
        </p:nvSpPr>
        <p:spPr/>
        <p:txBody>
          <a:bodyPr vert="horz" lIns="91440" tIns="45720" rIns="91440" bIns="45720" rtlCol="0" anchor="ctr">
            <a:normAutofit/>
          </a:bodyPr>
          <a:lstStyle/>
          <a:p>
            <a:pPr algn="ctr"/>
            <a:r>
              <a:rPr lang="en-US" b="1" dirty="0">
                <a:ea typeface="+mj-lt"/>
                <a:cs typeface="+mj-lt"/>
              </a:rPr>
              <a:t>Guest Expectations </a:t>
            </a:r>
            <a:endParaRPr lang="en-US" b="1" dirty="0"/>
          </a:p>
        </p:txBody>
      </p:sp>
      <p:sp>
        <p:nvSpPr>
          <p:cNvPr id="3" name="Content Placeholder 2">
            <a:extLst>
              <a:ext uri="{FF2B5EF4-FFF2-40B4-BE49-F238E27FC236}">
                <a16:creationId xmlns:a16="http://schemas.microsoft.com/office/drawing/2014/main" id="{FBF42450-0C60-B4FE-C88B-FF9303D84DD8}"/>
              </a:ext>
            </a:extLst>
          </p:cNvPr>
          <p:cNvSpPr>
            <a:spLocks noGrp="1"/>
          </p:cNvSpPr>
          <p:nvPr>
            <p:ph idx="1"/>
          </p:nvPr>
        </p:nvSpPr>
        <p:spPr/>
        <p:txBody>
          <a:bodyPr vert="horz" lIns="0" tIns="45720" rIns="0" bIns="45720" rtlCol="0" anchor="t">
            <a:normAutofit/>
          </a:bodyPr>
          <a:lstStyle/>
          <a:p>
            <a:pPr>
              <a:buFont typeface="Wingdings" panose="020F0502020204030204" pitchFamily="34" charset="0"/>
              <a:buChar char="Ø"/>
            </a:pPr>
            <a:r>
              <a:rPr lang="en-US" dirty="0">
                <a:solidFill>
                  <a:schemeClr val="tx1"/>
                </a:solidFill>
                <a:cs typeface="Calibri"/>
              </a:rPr>
              <a:t>A survey was carried out in 2018 by J.D. Power North America Hotel Guest Satisfaction Index. The Ritz-Carlton scored 902, up 14 points from the previous year and the highest ever for a brand in the study (Kickham, 2018). The guests were labelled as the happiest customers.</a:t>
            </a:r>
            <a:endParaRPr lang="en-US">
              <a:solidFill>
                <a:schemeClr val="tx1"/>
              </a:solidFill>
            </a:endParaRPr>
          </a:p>
          <a:p>
            <a:pPr>
              <a:buFont typeface="Wingdings" panose="020F0502020204030204" pitchFamily="34" charset="0"/>
              <a:buChar char="Ø"/>
            </a:pPr>
            <a:r>
              <a:rPr lang="en-US" dirty="0">
                <a:solidFill>
                  <a:schemeClr val="tx1"/>
                </a:solidFill>
                <a:cs typeface="Calibri"/>
              </a:rPr>
              <a:t>Recently, they have launched the Ritz- Carlton Club which delivers a new level of personalised luxury for guests. This allows the customers to make the most out of their experience and tailor it to meet their needs.  </a:t>
            </a:r>
          </a:p>
          <a:p>
            <a:pPr>
              <a:buFont typeface="Wingdings" panose="020F0502020204030204" pitchFamily="34" charset="0"/>
              <a:buChar char="Ø"/>
            </a:pPr>
            <a:r>
              <a:rPr lang="en-US" dirty="0">
                <a:solidFill>
                  <a:schemeClr val="tx1"/>
                </a:solidFill>
                <a:cs typeface="Calibri"/>
              </a:rPr>
              <a:t>They offer loyalty programs so that guests can earn points and rewards, which can be turned in to a true customer experience.</a:t>
            </a:r>
          </a:p>
          <a:p>
            <a:pPr>
              <a:buFont typeface="Wingdings" panose="020F0502020204030204" pitchFamily="34" charset="0"/>
              <a:buChar char="Ø"/>
            </a:pPr>
            <a:r>
              <a:rPr lang="en-US" dirty="0">
                <a:solidFill>
                  <a:schemeClr val="tx1"/>
                </a:solidFill>
                <a:cs typeface="Calibri"/>
              </a:rPr>
              <a:t>Steps like these make the guests feel important and valued. </a:t>
            </a:r>
          </a:p>
          <a:p>
            <a:pPr marL="0" indent="0">
              <a:buNone/>
            </a:pPr>
            <a:endParaRPr lang="en-US" dirty="0">
              <a:cs typeface="Calibri"/>
            </a:endParaRPr>
          </a:p>
        </p:txBody>
      </p:sp>
    </p:spTree>
    <p:extLst>
      <p:ext uri="{BB962C8B-B14F-4D97-AF65-F5344CB8AC3E}">
        <p14:creationId xmlns:p14="http://schemas.microsoft.com/office/powerpoint/2010/main" val="195996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C1BE7-FD11-CC88-3646-8025F80A61A2}"/>
              </a:ext>
            </a:extLst>
          </p:cNvPr>
          <p:cNvSpPr>
            <a:spLocks noGrp="1"/>
          </p:cNvSpPr>
          <p:nvPr>
            <p:ph type="title"/>
          </p:nvPr>
        </p:nvSpPr>
        <p:spPr/>
        <p:txBody>
          <a:bodyPr vert="horz" lIns="91440" tIns="45720" rIns="91440" bIns="45720" rtlCol="0" anchor="ctr">
            <a:normAutofit/>
          </a:bodyPr>
          <a:lstStyle/>
          <a:p>
            <a:pPr algn="ctr"/>
            <a:r>
              <a:rPr lang="en-US" b="1" dirty="0">
                <a:cs typeface="Calibri Light"/>
              </a:rPr>
              <a:t>Conclusion</a:t>
            </a:r>
          </a:p>
        </p:txBody>
      </p:sp>
      <p:sp>
        <p:nvSpPr>
          <p:cNvPr id="3" name="Content Placeholder 2">
            <a:extLst>
              <a:ext uri="{FF2B5EF4-FFF2-40B4-BE49-F238E27FC236}">
                <a16:creationId xmlns:a16="http://schemas.microsoft.com/office/drawing/2014/main" id="{4D9F5856-9BB7-F5EF-ADB1-0AC67EABD345}"/>
              </a:ext>
            </a:extLst>
          </p:cNvPr>
          <p:cNvSpPr>
            <a:spLocks noGrp="1"/>
          </p:cNvSpPr>
          <p:nvPr>
            <p:ph idx="1"/>
          </p:nvPr>
        </p:nvSpPr>
        <p:spPr/>
        <p:txBody>
          <a:bodyPr vert="horz" lIns="0" tIns="45720" rIns="0" bIns="45720" rtlCol="0" anchor="t">
            <a:normAutofit/>
          </a:bodyPr>
          <a:lstStyle/>
          <a:p>
            <a:r>
              <a:rPr lang="en-US" sz="2800" dirty="0">
                <a:cs typeface="Calibri"/>
              </a:rPr>
              <a:t>Hospitality and guest services should be at the heart of every hotel just like the brand The Ritz- Carlton. Providing an outstanding service to customers will make them want to come back. I believe a good experience is always remembered and cherished. </a:t>
            </a:r>
          </a:p>
          <a:p>
            <a:r>
              <a:rPr lang="en-US" sz="2800" dirty="0">
                <a:cs typeface="Calibri"/>
              </a:rPr>
              <a:t>Going above and beyond to meet their expectations shows how dedicated you are to fulfilling their requirements. These customers are more likely to return and invite other friends. More customers will bring more business to the hotel.  </a:t>
            </a:r>
          </a:p>
        </p:txBody>
      </p:sp>
    </p:spTree>
    <p:extLst>
      <p:ext uri="{BB962C8B-B14F-4D97-AF65-F5344CB8AC3E}">
        <p14:creationId xmlns:p14="http://schemas.microsoft.com/office/powerpoint/2010/main" val="3017336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A47C6-3D3E-2B61-AB9C-EDB920632368}"/>
              </a:ext>
            </a:extLst>
          </p:cNvPr>
          <p:cNvSpPr>
            <a:spLocks noGrp="1"/>
          </p:cNvSpPr>
          <p:nvPr>
            <p:ph type="title"/>
          </p:nvPr>
        </p:nvSpPr>
        <p:spPr>
          <a:xfrm>
            <a:off x="1097280" y="286603"/>
            <a:ext cx="10058400" cy="772264"/>
          </a:xfrm>
        </p:spPr>
        <p:txBody>
          <a:bodyPr vert="horz" lIns="91440" tIns="45720" rIns="91440" bIns="45720" rtlCol="0" anchor="ctr">
            <a:normAutofit/>
          </a:bodyPr>
          <a:lstStyle/>
          <a:p>
            <a:pPr algn="ctr"/>
            <a:r>
              <a:rPr lang="en-US" b="1" dirty="0">
                <a:cs typeface="Calibri Light" panose="020F0302020204030204"/>
              </a:rPr>
              <a:t>References</a:t>
            </a:r>
          </a:p>
        </p:txBody>
      </p:sp>
      <p:sp>
        <p:nvSpPr>
          <p:cNvPr id="3" name="Content Placeholder 2">
            <a:extLst>
              <a:ext uri="{FF2B5EF4-FFF2-40B4-BE49-F238E27FC236}">
                <a16:creationId xmlns:a16="http://schemas.microsoft.com/office/drawing/2014/main" id="{B7E43B83-11B4-D9EA-3D57-4C39C5E4970F}"/>
              </a:ext>
            </a:extLst>
          </p:cNvPr>
          <p:cNvSpPr>
            <a:spLocks noGrp="1"/>
          </p:cNvSpPr>
          <p:nvPr>
            <p:ph idx="1"/>
          </p:nvPr>
        </p:nvSpPr>
        <p:spPr>
          <a:xfrm>
            <a:off x="533609" y="1261187"/>
            <a:ext cx="11551083" cy="4962811"/>
          </a:xfrm>
        </p:spPr>
        <p:txBody>
          <a:bodyPr vert="horz" lIns="0" tIns="45720" rIns="0" bIns="45720" rtlCol="0" anchor="t">
            <a:normAutofit lnSpcReduction="10000"/>
          </a:bodyPr>
          <a:lstStyle/>
          <a:p>
            <a:r>
              <a:rPr lang="en-US" sz="1600" dirty="0">
                <a:latin typeface="Arial Nova"/>
                <a:cs typeface="Calibri"/>
              </a:rPr>
              <a:t>(2019) Career Overseas: Tourism and Hospitality Management. Available at:</a:t>
            </a:r>
            <a:r>
              <a:rPr lang="en-US" sz="1600" dirty="0">
                <a:latin typeface="Arial Nova"/>
                <a:ea typeface="+mn-lt"/>
                <a:cs typeface="+mn-lt"/>
                <a:hlinkClick r:id="rId2"/>
              </a:rPr>
              <a:t>Career Overseas provides opportunities for higher studies abroad in Tourism &amp; Hospitality sector! - Career Overseas</a:t>
            </a:r>
            <a:r>
              <a:rPr lang="en-US" sz="1600" dirty="0">
                <a:latin typeface="Arial Nova"/>
                <a:cs typeface="Calibri"/>
              </a:rPr>
              <a:t> </a:t>
            </a:r>
            <a:r>
              <a:rPr lang="en-US" sz="1600" dirty="0">
                <a:latin typeface="Arial Nova"/>
                <a:ea typeface="+mn-lt"/>
                <a:cs typeface="+mn-lt"/>
              </a:rPr>
              <a:t>[Accessed: 05 February 2023]</a:t>
            </a:r>
            <a:endParaRPr lang="en-US" sz="1600" dirty="0">
              <a:latin typeface="Arial Nova"/>
              <a:cs typeface="Calibri"/>
            </a:endParaRPr>
          </a:p>
          <a:p>
            <a:r>
              <a:rPr lang="en-US" sz="1600" dirty="0">
                <a:latin typeface="Arial Nova"/>
                <a:cs typeface="Calibri"/>
              </a:rPr>
              <a:t>(2022) Les Roches: </a:t>
            </a:r>
            <a:r>
              <a:rPr lang="en-US" sz="1600" i="1" dirty="0">
                <a:latin typeface="Arial Nova"/>
                <a:cs typeface="Calibri"/>
              </a:rPr>
              <a:t>Hospitality Vs Customer Service: What is the Difference</a:t>
            </a:r>
            <a:r>
              <a:rPr lang="en-US" sz="1600" dirty="0">
                <a:latin typeface="Arial Nova"/>
                <a:cs typeface="Calibri"/>
              </a:rPr>
              <a:t>? Available at: </a:t>
            </a:r>
            <a:r>
              <a:rPr lang="en-US" sz="1600" dirty="0">
                <a:latin typeface="Arial Nova"/>
                <a:ea typeface="+mn-lt"/>
                <a:cs typeface="+mn-lt"/>
                <a:hlinkClick r:id="rId3"/>
              </a:rPr>
              <a:t>Hospitality vs customer service: what is the difference? - Les Roches</a:t>
            </a:r>
            <a:r>
              <a:rPr lang="en-US" sz="1600" dirty="0">
                <a:latin typeface="Arial Nova"/>
                <a:ea typeface="+mn-lt"/>
                <a:cs typeface="+mn-lt"/>
              </a:rPr>
              <a:t>[Accessed: 05 February 2023]</a:t>
            </a:r>
            <a:endParaRPr lang="en-US" sz="1600">
              <a:latin typeface="Arial Nova"/>
              <a:cs typeface="Calibri"/>
            </a:endParaRPr>
          </a:p>
          <a:p>
            <a:r>
              <a:rPr lang="en-US" sz="1600" dirty="0">
                <a:latin typeface="Arial Nova"/>
                <a:cs typeface="Calibri"/>
              </a:rPr>
              <a:t>(2023) Marriott International: News Centre. Available at: </a:t>
            </a:r>
            <a:r>
              <a:rPr lang="en-US" sz="1600" dirty="0">
                <a:latin typeface="Arial Nova"/>
                <a:ea typeface="+mn-lt"/>
                <a:cs typeface="+mn-lt"/>
                <a:hlinkClick r:id="rId4"/>
              </a:rPr>
              <a:t>The Ritz-Carlton | Marriott News Center</a:t>
            </a:r>
            <a:r>
              <a:rPr lang="en-US" sz="1600" dirty="0">
                <a:latin typeface="Arial Nova"/>
                <a:ea typeface="+mn-lt"/>
                <a:cs typeface="+mn-lt"/>
              </a:rPr>
              <a:t>[Accessed: 05 February 2023]</a:t>
            </a:r>
            <a:endParaRPr lang="en-US" sz="1600" dirty="0">
              <a:latin typeface="Arial Nova"/>
              <a:cs typeface="Calibri"/>
            </a:endParaRPr>
          </a:p>
          <a:p>
            <a:r>
              <a:rPr lang="en-US" sz="1600" dirty="0">
                <a:latin typeface="Arial Nova"/>
                <a:cs typeface="Calibri"/>
              </a:rPr>
              <a:t>(2023) Ritz-Carlton: </a:t>
            </a:r>
            <a:r>
              <a:rPr lang="en-US" sz="1600" i="1" dirty="0">
                <a:latin typeface="Arial Nova"/>
                <a:cs typeface="Calibri"/>
              </a:rPr>
              <a:t>The History of Ritz- Carlton Hotel Company</a:t>
            </a:r>
            <a:r>
              <a:rPr lang="en-US" sz="1600" dirty="0">
                <a:latin typeface="Arial Nova"/>
                <a:cs typeface="Calibri"/>
              </a:rPr>
              <a:t>. Available at: </a:t>
            </a:r>
            <a:r>
              <a:rPr lang="en-US" sz="1600" dirty="0">
                <a:latin typeface="Arial Nova"/>
                <a:ea typeface="+mn-lt"/>
                <a:cs typeface="+mn-lt"/>
                <a:hlinkClick r:id="rId5"/>
              </a:rPr>
              <a:t>History (ritzcarlton.com) </a:t>
            </a:r>
            <a:r>
              <a:rPr lang="en-US" sz="1600" dirty="0">
                <a:latin typeface="Arial Nova"/>
                <a:ea typeface="+mn-lt"/>
                <a:cs typeface="+mn-lt"/>
              </a:rPr>
              <a:t>[</a:t>
            </a:r>
            <a:r>
              <a:rPr lang="en-US" sz="1600" dirty="0">
                <a:latin typeface="Arial Nova"/>
                <a:cs typeface="Calibri"/>
              </a:rPr>
              <a:t>Accessed: 05 February 2023]</a:t>
            </a:r>
            <a:endParaRPr lang="en-US" sz="1600">
              <a:latin typeface="Arial Nova"/>
              <a:cs typeface="Calibri" panose="020F0502020204030204"/>
            </a:endParaRPr>
          </a:p>
          <a:p>
            <a:r>
              <a:rPr lang="en-US" sz="1600" dirty="0">
                <a:latin typeface="Arial Nova"/>
                <a:cs typeface="Calibri"/>
              </a:rPr>
              <a:t>Hospitality (2019) </a:t>
            </a:r>
            <a:r>
              <a:rPr lang="en-US" sz="1600" dirty="0" err="1">
                <a:latin typeface="Arial Nova"/>
                <a:cs typeface="Calibri"/>
              </a:rPr>
              <a:t>Linchikwok</a:t>
            </a:r>
            <a:r>
              <a:rPr lang="en-US" sz="1600" dirty="0">
                <a:latin typeface="Arial Nova"/>
                <a:cs typeface="Calibri"/>
              </a:rPr>
              <a:t>: </a:t>
            </a:r>
            <a:r>
              <a:rPr lang="en-US" sz="1600" i="1" dirty="0">
                <a:latin typeface="Arial Nova"/>
              </a:rPr>
              <a:t>Luxury vs. Millennials and Their Technology: The Ritz-Carlton</a:t>
            </a:r>
            <a:r>
              <a:rPr lang="en-US" sz="1600" dirty="0">
                <a:latin typeface="Arial Nova"/>
                <a:cs typeface="Calibri"/>
              </a:rPr>
              <a:t>. Available at: </a:t>
            </a:r>
            <a:r>
              <a:rPr lang="en-US" sz="1600" dirty="0">
                <a:latin typeface="Arial Nova"/>
                <a:ea typeface="+mn-lt"/>
                <a:cs typeface="+mn-lt"/>
                <a:hlinkClick r:id="rId6"/>
              </a:rPr>
              <a:t>Luxury vs. Millennials and Their Technology: The Ritz-Carlton (By Julia Shorr) (linchikwok.net)</a:t>
            </a:r>
            <a:r>
              <a:rPr lang="en-US" sz="1600" dirty="0">
                <a:latin typeface="Arial Nova"/>
                <a:ea typeface="+mn-lt"/>
                <a:cs typeface="+mn-lt"/>
              </a:rPr>
              <a:t>[Accessed: 05 February 2023]</a:t>
            </a:r>
          </a:p>
          <a:p>
            <a:r>
              <a:rPr lang="en-US" sz="1600" dirty="0">
                <a:latin typeface="Arial Nova"/>
                <a:cs typeface="Calibri"/>
              </a:rPr>
              <a:t>Kickham, D (2018) Forbes: </a:t>
            </a:r>
            <a:r>
              <a:rPr lang="en-US" sz="1600" i="1" dirty="0">
                <a:latin typeface="Arial Nova"/>
              </a:rPr>
              <a:t>Ritz-Carlton Guests Are The Happiest, According To New Survey</a:t>
            </a:r>
            <a:r>
              <a:rPr lang="en-US" sz="1600" dirty="0">
                <a:latin typeface="Arial Nova"/>
              </a:rPr>
              <a:t>. Available at</a:t>
            </a:r>
            <a:r>
              <a:rPr lang="en-US" sz="1600" b="1" dirty="0">
                <a:latin typeface="Arial Nova"/>
              </a:rPr>
              <a:t>: </a:t>
            </a:r>
            <a:r>
              <a:rPr lang="en-US" sz="1600" dirty="0">
                <a:latin typeface="Arial Nova"/>
                <a:ea typeface="+mn-lt"/>
                <a:cs typeface="+mn-lt"/>
                <a:hlinkClick r:id="rId7"/>
              </a:rPr>
              <a:t>Ritz-Carlton Guests Are The Happiest, According To New Survey (forbes.com) </a:t>
            </a:r>
            <a:r>
              <a:rPr lang="en-US" sz="1600" dirty="0">
                <a:latin typeface="Arial Nova"/>
                <a:ea typeface="+mn-lt"/>
                <a:cs typeface="+mn-lt"/>
              </a:rPr>
              <a:t>[Accessed: 05 February 2023]</a:t>
            </a:r>
            <a:endParaRPr lang="en-US" sz="1600" dirty="0">
              <a:latin typeface="Arial Nova"/>
              <a:cs typeface="Calibri"/>
            </a:endParaRPr>
          </a:p>
          <a:p>
            <a:r>
              <a:rPr lang="en-US" sz="1600" dirty="0">
                <a:latin typeface="Arial Nova"/>
                <a:cs typeface="Calibri"/>
              </a:rPr>
              <a:t>Morin, C (2019) </a:t>
            </a:r>
            <a:r>
              <a:rPr lang="en-US" sz="1600" err="1">
                <a:latin typeface="Arial Nova"/>
                <a:cs typeface="Calibri"/>
              </a:rPr>
              <a:t>CRM.Org</a:t>
            </a:r>
            <a:r>
              <a:rPr lang="en-US" sz="1600" dirty="0">
                <a:latin typeface="Arial Nova"/>
                <a:cs typeface="Calibri"/>
              </a:rPr>
              <a:t>: </a:t>
            </a:r>
            <a:r>
              <a:rPr lang="en-US" sz="1600" i="1" dirty="0">
                <a:latin typeface="Arial Nova"/>
              </a:rPr>
              <a:t>How the Ritz-Carlton Creates a 5 Star Customer Experience</a:t>
            </a:r>
            <a:r>
              <a:rPr lang="en-US" sz="1600" dirty="0">
                <a:latin typeface="Arial Nova"/>
              </a:rPr>
              <a:t>. Available at: </a:t>
            </a:r>
            <a:r>
              <a:rPr lang="en-US" sz="1600" dirty="0">
                <a:latin typeface="Arial Nova"/>
                <a:ea typeface="+mn-lt"/>
                <a:cs typeface="+mn-lt"/>
                <a:hlinkClick r:id="rId8"/>
              </a:rPr>
              <a:t>How the Ritz-Carlton Creates a 5 Star Customer Experience | CRM.org </a:t>
            </a:r>
            <a:r>
              <a:rPr lang="en-US" sz="1600" dirty="0">
                <a:latin typeface="Arial Nova"/>
                <a:ea typeface="+mn-lt"/>
                <a:cs typeface="+mn-lt"/>
              </a:rPr>
              <a:t>[Accessed: 05 February 2023]</a:t>
            </a:r>
            <a:endParaRPr lang="en-US" sz="1600" dirty="0">
              <a:latin typeface="Arial Nova"/>
              <a:cs typeface="Calibri"/>
            </a:endParaRPr>
          </a:p>
          <a:p>
            <a:r>
              <a:rPr lang="en-US" sz="1600" dirty="0">
                <a:latin typeface="Arial Nova"/>
                <a:cs typeface="Calibri"/>
              </a:rPr>
              <a:t>Osiecki, T (2019) Raving: </a:t>
            </a:r>
            <a:r>
              <a:rPr lang="en-US" sz="1600" i="1" dirty="0">
                <a:latin typeface="Arial Nova"/>
                <a:cs typeface="Calibri"/>
              </a:rPr>
              <a:t>Top Six 2019 Guest </a:t>
            </a:r>
            <a:r>
              <a:rPr lang="en-US" sz="1600" i="1" err="1">
                <a:latin typeface="Arial Nova"/>
                <a:cs typeface="Calibri"/>
              </a:rPr>
              <a:t>Experince</a:t>
            </a:r>
            <a:r>
              <a:rPr lang="en-US" sz="1600" i="1" dirty="0">
                <a:latin typeface="Arial Nova"/>
                <a:cs typeface="Calibri"/>
              </a:rPr>
              <a:t> Trends. </a:t>
            </a:r>
            <a:r>
              <a:rPr lang="en-US" sz="1600" dirty="0">
                <a:latin typeface="Arial Nova"/>
                <a:cs typeface="Calibri"/>
              </a:rPr>
              <a:t>Available at: </a:t>
            </a:r>
            <a:r>
              <a:rPr lang="en-US" sz="1600" dirty="0">
                <a:latin typeface="Arial Nova"/>
                <a:ea typeface="+mn-lt"/>
                <a:cs typeface="+mn-lt"/>
                <a:hlinkClick r:id="rId9"/>
              </a:rPr>
              <a:t>Top Six 2019 Guest Experience Trends - Raving (betravingknows.com) </a:t>
            </a:r>
            <a:r>
              <a:rPr lang="en-US" sz="1600" dirty="0">
                <a:latin typeface="Arial Nova"/>
                <a:ea typeface="+mn-lt"/>
                <a:cs typeface="+mn-lt"/>
              </a:rPr>
              <a:t>[Accessed: 05 February 2023]</a:t>
            </a:r>
            <a:endParaRPr lang="en-US" sz="1600" dirty="0">
              <a:latin typeface="Arial Nova"/>
              <a:cs typeface="Calibri"/>
            </a:endParaRPr>
          </a:p>
          <a:p>
            <a:r>
              <a:rPr lang="en-US" sz="1600" dirty="0">
                <a:latin typeface="Arial Nova"/>
                <a:cs typeface="Calibri"/>
              </a:rPr>
              <a:t>Solomon, A (2015) Forbes: </a:t>
            </a:r>
            <a:r>
              <a:rPr lang="en-US" sz="1600" i="1" dirty="0">
                <a:latin typeface="Arial Nova"/>
              </a:rPr>
              <a:t>Your Customer Service Is Your Branding: The Ritz-Carlton Case Study</a:t>
            </a:r>
            <a:r>
              <a:rPr lang="en-US" sz="1600" dirty="0">
                <a:latin typeface="Arial Nova"/>
              </a:rPr>
              <a:t>.</a:t>
            </a:r>
            <a:r>
              <a:rPr lang="en-US" sz="1600" dirty="0">
                <a:latin typeface="Arial Nova"/>
                <a:cs typeface="Calibri"/>
              </a:rPr>
              <a:t> Available at: </a:t>
            </a:r>
            <a:r>
              <a:rPr lang="en-US" sz="1600" dirty="0">
                <a:latin typeface="Arial Nova"/>
                <a:ea typeface="+mn-lt"/>
                <a:cs typeface="+mn-lt"/>
                <a:hlinkClick r:id="rId10"/>
              </a:rPr>
              <a:t>Your Customer Service Is Your Branding: The Ritz-Carlton Case Study (forbes.com)</a:t>
            </a:r>
            <a:r>
              <a:rPr lang="en-US" sz="1600" dirty="0">
                <a:latin typeface="Arial Nova"/>
                <a:ea typeface="+mn-lt"/>
                <a:cs typeface="+mn-lt"/>
              </a:rPr>
              <a:t>[Accessed: 05 February 2023]</a:t>
            </a:r>
            <a:endParaRPr lang="en-US" sz="1600" dirty="0">
              <a:latin typeface="Arial Nova"/>
              <a:cs typeface="Calibri"/>
            </a:endParaRPr>
          </a:p>
          <a:p>
            <a:endParaRPr lang="en-US" sz="1600" dirty="0">
              <a:latin typeface="Arial Nova"/>
              <a:cs typeface="Calibri"/>
            </a:endParaRPr>
          </a:p>
          <a:p>
            <a:endParaRPr lang="en-US" sz="1600" dirty="0">
              <a:latin typeface="Arial Nova"/>
              <a:cs typeface="Calibri"/>
            </a:endParaRPr>
          </a:p>
          <a:p>
            <a:endParaRPr lang="en-US" dirty="0">
              <a:cs typeface="Calibri"/>
            </a:endParaRPr>
          </a:p>
        </p:txBody>
      </p:sp>
    </p:spTree>
    <p:extLst>
      <p:ext uri="{BB962C8B-B14F-4D97-AF65-F5344CB8AC3E}">
        <p14:creationId xmlns:p14="http://schemas.microsoft.com/office/powerpoint/2010/main" val="3920402121"/>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Retrospect</vt:lpstr>
      <vt:lpstr>The Role and Importance of Quality Service, Hospitality, and Guest Services within the Hotel Industry</vt:lpstr>
      <vt:lpstr>Content</vt:lpstr>
      <vt:lpstr>Introduction</vt:lpstr>
      <vt:lpstr>Main Consumers</vt:lpstr>
      <vt:lpstr>Nature, Scope and Role of the Guest Services and Facilities</vt:lpstr>
      <vt:lpstr>The Need to Consider Role and Function of Guest Services</vt:lpstr>
      <vt:lpstr>Importance of Hospitality</vt:lpstr>
      <vt:lpstr>Guest Expectations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719</cp:revision>
  <dcterms:created xsi:type="dcterms:W3CDTF">2023-02-09T20:35:39Z</dcterms:created>
  <dcterms:modified xsi:type="dcterms:W3CDTF">2023-02-10T16:24:09Z</dcterms:modified>
</cp:coreProperties>
</file>