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5" r:id="rId5"/>
    <p:sldId id="258" r:id="rId6"/>
    <p:sldId id="259" r:id="rId7"/>
    <p:sldId id="260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9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858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70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125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72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89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80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49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64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63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00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FAFF79-4543-4552-A737-82E387071B2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6B34F-468B-4B02-90BB-B5A79062ED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074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5v2UKgtGXQ" TargetMode="External"/><Relationship Id="rId2" Type="http://schemas.openxmlformats.org/officeDocument/2006/relationships/hyperlink" Target="https://www.youtube.com/watch?v=BFGfX09Yq7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stor.org.ezproxy.uwtsd.ac.uk/stable/pdf/41309686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Performing Cultures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600" dirty="0" smtClean="0"/>
              <a:t>Assessment: Performative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20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Inspired by ‘Lecture-Performance’ </a:t>
            </a:r>
          </a:p>
          <a:p>
            <a:r>
              <a:rPr lang="en-GB" dirty="0" smtClean="0"/>
              <a:t>A follow-on from Pecha-</a:t>
            </a:r>
            <a:r>
              <a:rPr lang="en-GB" dirty="0" err="1" smtClean="0"/>
              <a:t>Cucha</a:t>
            </a:r>
            <a:r>
              <a:rPr lang="en-GB" dirty="0" smtClean="0"/>
              <a:t> </a:t>
            </a:r>
          </a:p>
          <a:p>
            <a:r>
              <a:rPr lang="en-GB" dirty="0" smtClean="0"/>
              <a:t>A blurring of ‘the lines separating art from discourse about art’ </a:t>
            </a:r>
            <a:r>
              <a:rPr lang="en-GB" sz="2000" dirty="0" smtClean="0"/>
              <a:t>(Milder,2011:13)</a:t>
            </a:r>
          </a:p>
          <a:p>
            <a:r>
              <a:rPr lang="en-GB" dirty="0" smtClean="0"/>
              <a:t>‘Teaching-as-art’ (ibid)</a:t>
            </a:r>
          </a:p>
          <a:p>
            <a:endParaRPr lang="en-GB" dirty="0" smtClean="0"/>
          </a:p>
          <a:p>
            <a:r>
              <a:rPr lang="en-GB" dirty="0" smtClean="0"/>
              <a:t>Must be clear in delivery. (Milder, 2011:26)</a:t>
            </a:r>
          </a:p>
          <a:p>
            <a:r>
              <a:rPr lang="en-GB" dirty="0" smtClean="0"/>
              <a:t>Must be rehearsed and be ‘layered with meaning on many levels’ (ibid)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532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‘The best lecture performances always seem to originate from artists who believe that teaching itself is a central component of their artwork’ </a:t>
            </a:r>
            <a:r>
              <a:rPr lang="en-GB" sz="1800" dirty="0" smtClean="0"/>
              <a:t>(Milder,2011:13)</a:t>
            </a:r>
          </a:p>
          <a:p>
            <a:endParaRPr lang="en-GB" dirty="0" smtClean="0"/>
          </a:p>
          <a:p>
            <a:r>
              <a:rPr lang="en-GB" dirty="0" smtClean="0"/>
              <a:t>You tell your class or audience what you know about a subject by employing performative aspects into your presentation to explore the subject, its impact and its background.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3451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‘It is (rather) how the precise construction of the form serves to hold and disseminate the message, meaning, and direct impact of a work of this nature’s true substance: progressive thought.’ </a:t>
            </a:r>
            <a:r>
              <a:rPr lang="en-GB" sz="1800" dirty="0" smtClean="0"/>
              <a:t>(Milder, 2011:27)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0317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‘Explanation, in his dances, is seen as the path toward the emancipation of performers and spectators.’ </a:t>
            </a:r>
            <a:r>
              <a:rPr lang="en-GB" sz="1800" dirty="0" smtClean="0"/>
              <a:t>(Milder,2011:</a:t>
            </a:r>
            <a:r>
              <a:rPr lang="en-GB" sz="1800" dirty="0" smtClean="0"/>
              <a:t>14)</a:t>
            </a:r>
          </a:p>
          <a:p>
            <a:endParaRPr lang="en-GB" dirty="0"/>
          </a:p>
          <a:p>
            <a:r>
              <a:rPr lang="en-GB" dirty="0" smtClean="0"/>
              <a:t>‘presents a series of contemporary performative events concerned with the dramatization of knowledge and its dissemination’ </a:t>
            </a:r>
            <a:r>
              <a:rPr lang="en-GB" sz="1800" dirty="0" smtClean="0"/>
              <a:t>(Panofsky in </a:t>
            </a:r>
            <a:r>
              <a:rPr lang="en-GB" sz="1800" dirty="0" smtClean="0"/>
              <a:t>Milder,2011: 15).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dirty="0" smtClean="0"/>
              <a:t>Presentation containing the </a:t>
            </a:r>
            <a:r>
              <a:rPr lang="en-GB" i="1" dirty="0" smtClean="0"/>
              <a:t>Symbolism of Performance.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80332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description of a practitioner artist Joseph Beuys and his performative lecture:</a:t>
            </a:r>
          </a:p>
          <a:p>
            <a:endParaRPr lang="en-GB" dirty="0" smtClean="0"/>
          </a:p>
          <a:p>
            <a:r>
              <a:rPr lang="en-GB" dirty="0" smtClean="0"/>
              <a:t>‘He was explaining art and thereby making art; attempting to ignite creativity in others by making them known through dialogue.’ </a:t>
            </a:r>
            <a:r>
              <a:rPr lang="en-GB" sz="1800" dirty="0" smtClean="0"/>
              <a:t>(Milder,2011:17</a:t>
            </a:r>
            <a:r>
              <a:rPr lang="en-GB" sz="1800" dirty="0" smtClean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752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it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https://www.youtube.com/watch?v=BFGfX09Yq7o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https://www.youtube.com/watch?v=Q5v2UKgtGXQ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‘part of the inner workings of a traditional art form is explored through the language of the emancipated – talking – dancer.’ </a:t>
            </a:r>
            <a:r>
              <a:rPr lang="en-GB" sz="1800" dirty="0" smtClean="0"/>
              <a:t>(Milder,2011:18)</a:t>
            </a:r>
          </a:p>
          <a:p>
            <a:endParaRPr lang="en-GB" dirty="0"/>
          </a:p>
          <a:p>
            <a:r>
              <a:rPr lang="en-GB" dirty="0" smtClean="0"/>
              <a:t>The explanation takes into account the viewers lack of familiarity with the world of the topic being described.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063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 yet rhetorical? (Milder, 2011:23)</a:t>
            </a:r>
          </a:p>
          <a:p>
            <a:endParaRPr lang="en-GB" dirty="0" smtClean="0"/>
          </a:p>
          <a:p>
            <a:r>
              <a:rPr lang="en-GB" dirty="0" smtClean="0"/>
              <a:t>Of the contextual reality of the performative aspect: </a:t>
            </a:r>
            <a:endParaRPr lang="en-GB" dirty="0"/>
          </a:p>
          <a:p>
            <a:r>
              <a:rPr lang="en-GB" dirty="0" smtClean="0"/>
              <a:t>‘in her performance work she (Sharon Hayes) tries to bring the audience into the feeling of that time…’ </a:t>
            </a:r>
            <a:r>
              <a:rPr lang="en-GB" sz="1800" dirty="0" smtClean="0"/>
              <a:t>(Milder,2011:24)</a:t>
            </a:r>
          </a:p>
          <a:p>
            <a:endParaRPr lang="en-GB" dirty="0"/>
          </a:p>
          <a:p>
            <a:r>
              <a:rPr lang="en-GB" dirty="0" smtClean="0"/>
              <a:t>‘Artfully imbuing the form with new information, she not only invokes the past, but also takes advantage of the residues of power once held in it.’ </a:t>
            </a:r>
            <a:r>
              <a:rPr lang="en-GB" sz="1800" dirty="0" smtClean="0"/>
              <a:t>(ibid)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93554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Performative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information has come from Patricia Milder in her paper ‘Teaching as Art: The Contemporary Lecture-Performance’ from 2011.</a:t>
            </a:r>
          </a:p>
          <a:p>
            <a:r>
              <a:rPr lang="en-GB" dirty="0" smtClean="0"/>
              <a:t>Published in </a:t>
            </a:r>
            <a:r>
              <a:rPr lang="en-GB" i="1" dirty="0" smtClean="0"/>
              <a:t>A journal of performance and art,</a:t>
            </a:r>
            <a:r>
              <a:rPr lang="en-GB" dirty="0" smtClean="0"/>
              <a:t> Volume 33, number 1, and it can be found on pages 13-27 or online at </a:t>
            </a:r>
            <a:r>
              <a:rPr lang="en-GB" smtClean="0"/>
              <a:t>the link below: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Available at:</a:t>
            </a:r>
          </a:p>
          <a:p>
            <a:r>
              <a:rPr lang="en-GB" dirty="0" smtClean="0">
                <a:hlinkClick r:id="rId2"/>
              </a:rPr>
              <a:t>http://www.jstor.org.ezproxy.uwtsd.ac.uk/stable/pdf/41309686.pdf</a:t>
            </a:r>
            <a:endParaRPr lang="en-GB" dirty="0" smtClean="0"/>
          </a:p>
          <a:p>
            <a:endParaRPr lang="en-GB" dirty="0"/>
          </a:p>
          <a:p>
            <a:r>
              <a:rPr lang="en-GB" sz="2400" dirty="0" smtClean="0"/>
              <a:t>Please read pp19-20 from ‘Bel was once asked in an interview…’ up to the next subheading (The National Theatre of the United States of America) for an example base contextualisation.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9250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527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Performing Cultures</vt:lpstr>
      <vt:lpstr>What is a Performative Presentation?</vt:lpstr>
      <vt:lpstr>What is a Performative Presentation?</vt:lpstr>
      <vt:lpstr>What is a Performative Presentation?</vt:lpstr>
      <vt:lpstr>What is a Performative Presentation?</vt:lpstr>
      <vt:lpstr>What is a Performative Presentation?</vt:lpstr>
      <vt:lpstr>What does it look like?</vt:lpstr>
      <vt:lpstr>What is a Performative Presentation?</vt:lpstr>
      <vt:lpstr>What is a Performative Presentation?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Performing Cultures</dc:title>
  <dc:creator>Jonathan Pugh</dc:creator>
  <cp:lastModifiedBy>Jonathan Pugh</cp:lastModifiedBy>
  <cp:revision>6</cp:revision>
  <dcterms:created xsi:type="dcterms:W3CDTF">2018-01-29T13:58:09Z</dcterms:created>
  <dcterms:modified xsi:type="dcterms:W3CDTF">2018-01-29T15:39:57Z</dcterms:modified>
</cp:coreProperties>
</file>