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8"/>
  </p:notesMasterIdLst>
  <p:sldIdLst>
    <p:sldId id="257" r:id="rId2"/>
    <p:sldId id="258" r:id="rId3"/>
    <p:sldId id="259" r:id="rId4"/>
    <p:sldId id="274" r:id="rId5"/>
    <p:sldId id="273" r:id="rId6"/>
    <p:sldId id="262" r:id="rId7"/>
    <p:sldId id="263" r:id="rId8"/>
    <p:sldId id="264" r:id="rId9"/>
    <p:sldId id="275" r:id="rId10"/>
    <p:sldId id="267" r:id="rId11"/>
    <p:sldId id="268" r:id="rId12"/>
    <p:sldId id="276" r:id="rId13"/>
    <p:sldId id="270" r:id="rId14"/>
    <p:sldId id="271" r:id="rId15"/>
    <p:sldId id="278" r:id="rId16"/>
    <p:sldId id="279" r:id="rId17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2B64EFC-A8BB-6B21-142C-0614D5289B4A}" v="204" dt="2026-10-11T13:14:46.662"/>
    <p1510:client id="{77892C7D-60E3-B8D8-FB72-817B2F4D9E94}" v="235" dt="2026-10-11T18:24:45.902"/>
    <p1510:client id="{E638FE89-4EBF-3F34-1427-CEEA7DDFA89A}" v="12" dt="2026-10-12T16:27:11.85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shida Begum (2316439)" userId="S::2316439@student.uwtsd.ac.uk::506322d0-6bb7-4874-b52b-5cda14b26477" providerId="AD" clId="Web-{E638FE89-4EBF-3F34-1427-CEEA7DDFA89A}"/>
    <pc:docChg chg="addSld delSld modSld modMainMaster">
      <pc:chgData name="Rashida Begum (2316439)" userId="S::2316439@student.uwtsd.ac.uk::506322d0-6bb7-4874-b52b-5cda14b26477" providerId="AD" clId="Web-{E638FE89-4EBF-3F34-1427-CEEA7DDFA89A}" dt="2026-10-12T16:27:11.853" v="11" actId="14100"/>
      <pc:docMkLst>
        <pc:docMk/>
      </pc:docMkLst>
      <pc:sldChg chg="addSp modSp">
        <pc:chgData name="Rashida Begum (2316439)" userId="S::2316439@student.uwtsd.ac.uk::506322d0-6bb7-4874-b52b-5cda14b26477" providerId="AD" clId="Web-{E638FE89-4EBF-3F34-1427-CEEA7DDFA89A}" dt="2026-10-12T16:24:23.051" v="10"/>
        <pc:sldMkLst>
          <pc:docMk/>
          <pc:sldMk cId="2183768292" sldId="257"/>
        </pc:sldMkLst>
        <pc:spChg chg="add mod">
          <ac:chgData name="Rashida Begum (2316439)" userId="S::2316439@student.uwtsd.ac.uk::506322d0-6bb7-4874-b52b-5cda14b26477" providerId="AD" clId="Web-{E638FE89-4EBF-3F34-1427-CEEA7DDFA89A}" dt="2026-10-12T16:24:23.051" v="10"/>
          <ac:spMkLst>
            <pc:docMk/>
            <pc:sldMk cId="2183768292" sldId="257"/>
            <ac:spMk id="5" creationId="{F946CE0A-1CE0-B3D4-80C4-F5248566AE05}"/>
          </ac:spMkLst>
        </pc:spChg>
        <pc:spChg chg="add mod">
          <ac:chgData name="Rashida Begum (2316439)" userId="S::2316439@student.uwtsd.ac.uk::506322d0-6bb7-4874-b52b-5cda14b26477" providerId="AD" clId="Web-{E638FE89-4EBF-3F34-1427-CEEA7DDFA89A}" dt="2026-10-12T16:24:23.051" v="10"/>
          <ac:spMkLst>
            <pc:docMk/>
            <pc:sldMk cId="2183768292" sldId="257"/>
            <ac:spMk id="6" creationId="{CCD35949-CB2E-F24A-21C0-2AD6DEE51B21}"/>
          </ac:spMkLst>
        </pc:spChg>
      </pc:sldChg>
      <pc:sldChg chg="addSp modSp">
        <pc:chgData name="Rashida Begum (2316439)" userId="S::2316439@student.uwtsd.ac.uk::506322d0-6bb7-4874-b52b-5cda14b26477" providerId="AD" clId="Web-{E638FE89-4EBF-3F34-1427-CEEA7DDFA89A}" dt="2026-10-12T16:24:23.051" v="10"/>
        <pc:sldMkLst>
          <pc:docMk/>
          <pc:sldMk cId="2228499319" sldId="258"/>
        </pc:sldMkLst>
        <pc:spChg chg="add mod">
          <ac:chgData name="Rashida Begum (2316439)" userId="S::2316439@student.uwtsd.ac.uk::506322d0-6bb7-4874-b52b-5cda14b26477" providerId="AD" clId="Web-{E638FE89-4EBF-3F34-1427-CEEA7DDFA89A}" dt="2026-10-12T16:24:23.051" v="10"/>
          <ac:spMkLst>
            <pc:docMk/>
            <pc:sldMk cId="2228499319" sldId="258"/>
            <ac:spMk id="4" creationId="{B299DE1B-1E17-B0BB-ADA7-DE7393E72906}"/>
          </ac:spMkLst>
        </pc:spChg>
        <pc:spChg chg="add mod">
          <ac:chgData name="Rashida Begum (2316439)" userId="S::2316439@student.uwtsd.ac.uk::506322d0-6bb7-4874-b52b-5cda14b26477" providerId="AD" clId="Web-{E638FE89-4EBF-3F34-1427-CEEA7DDFA89A}" dt="2026-10-12T16:24:23.051" v="10"/>
          <ac:spMkLst>
            <pc:docMk/>
            <pc:sldMk cId="2228499319" sldId="258"/>
            <ac:spMk id="5" creationId="{91F76949-AD0D-6F88-8230-FCFC8EF70081}"/>
          </ac:spMkLst>
        </pc:spChg>
      </pc:sldChg>
      <pc:sldChg chg="addSp modSp">
        <pc:chgData name="Rashida Begum (2316439)" userId="S::2316439@student.uwtsd.ac.uk::506322d0-6bb7-4874-b52b-5cda14b26477" providerId="AD" clId="Web-{E638FE89-4EBF-3F34-1427-CEEA7DDFA89A}" dt="2026-10-12T16:24:23.051" v="10"/>
        <pc:sldMkLst>
          <pc:docMk/>
          <pc:sldMk cId="3702240167" sldId="259"/>
        </pc:sldMkLst>
        <pc:spChg chg="add mod">
          <ac:chgData name="Rashida Begum (2316439)" userId="S::2316439@student.uwtsd.ac.uk::506322d0-6bb7-4874-b52b-5cda14b26477" providerId="AD" clId="Web-{E638FE89-4EBF-3F34-1427-CEEA7DDFA89A}" dt="2026-10-12T16:24:23.051" v="10"/>
          <ac:spMkLst>
            <pc:docMk/>
            <pc:sldMk cId="3702240167" sldId="259"/>
            <ac:spMk id="3" creationId="{BB8A1534-0493-4003-674E-CE14A31D140E}"/>
          </ac:spMkLst>
        </pc:spChg>
        <pc:spChg chg="add mod">
          <ac:chgData name="Rashida Begum (2316439)" userId="S::2316439@student.uwtsd.ac.uk::506322d0-6bb7-4874-b52b-5cda14b26477" providerId="AD" clId="Web-{E638FE89-4EBF-3F34-1427-CEEA7DDFA89A}" dt="2026-10-12T16:24:23.051" v="10"/>
          <ac:spMkLst>
            <pc:docMk/>
            <pc:sldMk cId="3702240167" sldId="259"/>
            <ac:spMk id="4" creationId="{BC76069F-CD24-5E46-86AD-8D1B6423B391}"/>
          </ac:spMkLst>
        </pc:spChg>
      </pc:sldChg>
      <pc:sldChg chg="addSp modSp">
        <pc:chgData name="Rashida Begum (2316439)" userId="S::2316439@student.uwtsd.ac.uk::506322d0-6bb7-4874-b52b-5cda14b26477" providerId="AD" clId="Web-{E638FE89-4EBF-3F34-1427-CEEA7DDFA89A}" dt="2026-10-12T16:24:23.051" v="10"/>
        <pc:sldMkLst>
          <pc:docMk/>
          <pc:sldMk cId="3414277032" sldId="262"/>
        </pc:sldMkLst>
        <pc:spChg chg="add mod">
          <ac:chgData name="Rashida Begum (2316439)" userId="S::2316439@student.uwtsd.ac.uk::506322d0-6bb7-4874-b52b-5cda14b26477" providerId="AD" clId="Web-{E638FE89-4EBF-3F34-1427-CEEA7DDFA89A}" dt="2026-10-12T16:24:23.051" v="10"/>
          <ac:spMkLst>
            <pc:docMk/>
            <pc:sldMk cId="3414277032" sldId="262"/>
            <ac:spMk id="4" creationId="{8C703E7C-015F-A2B2-9AA3-B41B76CCFBD6}"/>
          </ac:spMkLst>
        </pc:spChg>
        <pc:spChg chg="add mod">
          <ac:chgData name="Rashida Begum (2316439)" userId="S::2316439@student.uwtsd.ac.uk::506322d0-6bb7-4874-b52b-5cda14b26477" providerId="AD" clId="Web-{E638FE89-4EBF-3F34-1427-CEEA7DDFA89A}" dt="2026-10-12T16:24:23.051" v="10"/>
          <ac:spMkLst>
            <pc:docMk/>
            <pc:sldMk cId="3414277032" sldId="262"/>
            <ac:spMk id="6" creationId="{7910946F-2D40-8A38-02E3-E94B46DF02E1}"/>
          </ac:spMkLst>
        </pc:spChg>
      </pc:sldChg>
      <pc:sldChg chg="addSp modSp">
        <pc:chgData name="Rashida Begum (2316439)" userId="S::2316439@student.uwtsd.ac.uk::506322d0-6bb7-4874-b52b-5cda14b26477" providerId="AD" clId="Web-{E638FE89-4EBF-3F34-1427-CEEA7DDFA89A}" dt="2026-10-12T16:24:23.051" v="10"/>
        <pc:sldMkLst>
          <pc:docMk/>
          <pc:sldMk cId="209550758" sldId="263"/>
        </pc:sldMkLst>
        <pc:spChg chg="add mod">
          <ac:chgData name="Rashida Begum (2316439)" userId="S::2316439@student.uwtsd.ac.uk::506322d0-6bb7-4874-b52b-5cda14b26477" providerId="AD" clId="Web-{E638FE89-4EBF-3F34-1427-CEEA7DDFA89A}" dt="2026-10-12T16:24:23.051" v="10"/>
          <ac:spMkLst>
            <pc:docMk/>
            <pc:sldMk cId="209550758" sldId="263"/>
            <ac:spMk id="4" creationId="{7453489E-9F2F-D4AE-20BC-08F105490E5A}"/>
          </ac:spMkLst>
        </pc:spChg>
        <pc:spChg chg="add mod">
          <ac:chgData name="Rashida Begum (2316439)" userId="S::2316439@student.uwtsd.ac.uk::506322d0-6bb7-4874-b52b-5cda14b26477" providerId="AD" clId="Web-{E638FE89-4EBF-3F34-1427-CEEA7DDFA89A}" dt="2026-10-12T16:24:23.051" v="10"/>
          <ac:spMkLst>
            <pc:docMk/>
            <pc:sldMk cId="209550758" sldId="263"/>
            <ac:spMk id="6" creationId="{88C9F8E0-4DEB-FEB8-7EED-5ABA731A2346}"/>
          </ac:spMkLst>
        </pc:spChg>
      </pc:sldChg>
      <pc:sldChg chg="addSp modSp">
        <pc:chgData name="Rashida Begum (2316439)" userId="S::2316439@student.uwtsd.ac.uk::506322d0-6bb7-4874-b52b-5cda14b26477" providerId="AD" clId="Web-{E638FE89-4EBF-3F34-1427-CEEA7DDFA89A}" dt="2026-10-12T16:24:23.051" v="10"/>
        <pc:sldMkLst>
          <pc:docMk/>
          <pc:sldMk cId="2508280871" sldId="264"/>
        </pc:sldMkLst>
        <pc:spChg chg="add mod">
          <ac:chgData name="Rashida Begum (2316439)" userId="S::2316439@student.uwtsd.ac.uk::506322d0-6bb7-4874-b52b-5cda14b26477" providerId="AD" clId="Web-{E638FE89-4EBF-3F34-1427-CEEA7DDFA89A}" dt="2026-10-12T16:24:23.051" v="10"/>
          <ac:spMkLst>
            <pc:docMk/>
            <pc:sldMk cId="2508280871" sldId="264"/>
            <ac:spMk id="5" creationId="{51E8B9CA-F2DE-155F-52DA-B96B5FB8CA68}"/>
          </ac:spMkLst>
        </pc:spChg>
        <pc:spChg chg="add mod">
          <ac:chgData name="Rashida Begum (2316439)" userId="S::2316439@student.uwtsd.ac.uk::506322d0-6bb7-4874-b52b-5cda14b26477" providerId="AD" clId="Web-{E638FE89-4EBF-3F34-1427-CEEA7DDFA89A}" dt="2026-10-12T16:24:23.051" v="10"/>
          <ac:spMkLst>
            <pc:docMk/>
            <pc:sldMk cId="2508280871" sldId="264"/>
            <ac:spMk id="6" creationId="{49CC014B-BDC2-8554-B711-9AE5A48E5467}"/>
          </ac:spMkLst>
        </pc:spChg>
      </pc:sldChg>
      <pc:sldChg chg="addSp modSp">
        <pc:chgData name="Rashida Begum (2316439)" userId="S::2316439@student.uwtsd.ac.uk::506322d0-6bb7-4874-b52b-5cda14b26477" providerId="AD" clId="Web-{E638FE89-4EBF-3F34-1427-CEEA7DDFA89A}" dt="2026-10-12T16:27:11.853" v="11" actId="14100"/>
        <pc:sldMkLst>
          <pc:docMk/>
          <pc:sldMk cId="3847803627" sldId="266"/>
        </pc:sldMkLst>
        <pc:spChg chg="mod">
          <ac:chgData name="Rashida Begum (2316439)" userId="S::2316439@student.uwtsd.ac.uk::506322d0-6bb7-4874-b52b-5cda14b26477" providerId="AD" clId="Web-{E638FE89-4EBF-3F34-1427-CEEA7DDFA89A}" dt="2026-10-12T16:27:11.853" v="11" actId="14100"/>
          <ac:spMkLst>
            <pc:docMk/>
            <pc:sldMk cId="3847803627" sldId="266"/>
            <ac:spMk id="2" creationId="{19FBC296-45A8-4CC5-29A3-2293D08E3B33}"/>
          </ac:spMkLst>
        </pc:spChg>
        <pc:spChg chg="add mod">
          <ac:chgData name="Rashida Begum (2316439)" userId="S::2316439@student.uwtsd.ac.uk::506322d0-6bb7-4874-b52b-5cda14b26477" providerId="AD" clId="Web-{E638FE89-4EBF-3F34-1427-CEEA7DDFA89A}" dt="2026-10-12T16:24:23.051" v="10"/>
          <ac:spMkLst>
            <pc:docMk/>
            <pc:sldMk cId="3847803627" sldId="266"/>
            <ac:spMk id="5" creationId="{1056F003-4A49-C2EF-8E23-B8F52B2A400B}"/>
          </ac:spMkLst>
        </pc:spChg>
        <pc:spChg chg="add mod">
          <ac:chgData name="Rashida Begum (2316439)" userId="S::2316439@student.uwtsd.ac.uk::506322d0-6bb7-4874-b52b-5cda14b26477" providerId="AD" clId="Web-{E638FE89-4EBF-3F34-1427-CEEA7DDFA89A}" dt="2026-10-12T16:24:23.051" v="10"/>
          <ac:spMkLst>
            <pc:docMk/>
            <pc:sldMk cId="3847803627" sldId="266"/>
            <ac:spMk id="6" creationId="{870F9F69-DDB8-0636-EDC0-C2D1CBB14CEE}"/>
          </ac:spMkLst>
        </pc:spChg>
      </pc:sldChg>
      <pc:sldChg chg="addSp modSp">
        <pc:chgData name="Rashida Begum (2316439)" userId="S::2316439@student.uwtsd.ac.uk::506322d0-6bb7-4874-b52b-5cda14b26477" providerId="AD" clId="Web-{E638FE89-4EBF-3F34-1427-CEEA7DDFA89A}" dt="2026-10-12T16:24:23.051" v="10"/>
        <pc:sldMkLst>
          <pc:docMk/>
          <pc:sldMk cId="1952923303" sldId="267"/>
        </pc:sldMkLst>
        <pc:spChg chg="add mod">
          <ac:chgData name="Rashida Begum (2316439)" userId="S::2316439@student.uwtsd.ac.uk::506322d0-6bb7-4874-b52b-5cda14b26477" providerId="AD" clId="Web-{E638FE89-4EBF-3F34-1427-CEEA7DDFA89A}" dt="2026-10-12T16:24:23.051" v="10"/>
          <ac:spMkLst>
            <pc:docMk/>
            <pc:sldMk cId="1952923303" sldId="267"/>
            <ac:spMk id="7" creationId="{8A3E73E9-E2DB-0190-C982-11D230FCA5A4}"/>
          </ac:spMkLst>
        </pc:spChg>
        <pc:spChg chg="add mod">
          <ac:chgData name="Rashida Begum (2316439)" userId="S::2316439@student.uwtsd.ac.uk::506322d0-6bb7-4874-b52b-5cda14b26477" providerId="AD" clId="Web-{E638FE89-4EBF-3F34-1427-CEEA7DDFA89A}" dt="2026-10-12T16:24:23.051" v="10"/>
          <ac:spMkLst>
            <pc:docMk/>
            <pc:sldMk cId="1952923303" sldId="267"/>
            <ac:spMk id="8" creationId="{A43C8B72-1F5E-C679-595E-DBC073137550}"/>
          </ac:spMkLst>
        </pc:spChg>
      </pc:sldChg>
      <pc:sldChg chg="addSp modSp">
        <pc:chgData name="Rashida Begum (2316439)" userId="S::2316439@student.uwtsd.ac.uk::506322d0-6bb7-4874-b52b-5cda14b26477" providerId="AD" clId="Web-{E638FE89-4EBF-3F34-1427-CEEA7DDFA89A}" dt="2026-10-12T16:24:23.051" v="10"/>
        <pc:sldMkLst>
          <pc:docMk/>
          <pc:sldMk cId="3510401734" sldId="268"/>
        </pc:sldMkLst>
        <pc:spChg chg="add mod">
          <ac:chgData name="Rashida Begum (2316439)" userId="S::2316439@student.uwtsd.ac.uk::506322d0-6bb7-4874-b52b-5cda14b26477" providerId="AD" clId="Web-{E638FE89-4EBF-3F34-1427-CEEA7DDFA89A}" dt="2026-10-12T16:24:23.051" v="10"/>
          <ac:spMkLst>
            <pc:docMk/>
            <pc:sldMk cId="3510401734" sldId="268"/>
            <ac:spMk id="5" creationId="{14F605E4-EC01-1204-02DE-93797C1516E4}"/>
          </ac:spMkLst>
        </pc:spChg>
        <pc:spChg chg="add mod">
          <ac:chgData name="Rashida Begum (2316439)" userId="S::2316439@student.uwtsd.ac.uk::506322d0-6bb7-4874-b52b-5cda14b26477" providerId="AD" clId="Web-{E638FE89-4EBF-3F34-1427-CEEA7DDFA89A}" dt="2026-10-12T16:24:23.051" v="10"/>
          <ac:spMkLst>
            <pc:docMk/>
            <pc:sldMk cId="3510401734" sldId="268"/>
            <ac:spMk id="6" creationId="{2E5ACA73-6199-2D57-6A09-3FD077299407}"/>
          </ac:spMkLst>
        </pc:spChg>
      </pc:sldChg>
      <pc:sldChg chg="addSp modSp">
        <pc:chgData name="Rashida Begum (2316439)" userId="S::2316439@student.uwtsd.ac.uk::506322d0-6bb7-4874-b52b-5cda14b26477" providerId="AD" clId="Web-{E638FE89-4EBF-3F34-1427-CEEA7DDFA89A}" dt="2026-10-12T16:24:17.301" v="9"/>
        <pc:sldMkLst>
          <pc:docMk/>
          <pc:sldMk cId="3472802469" sldId="270"/>
        </pc:sldMkLst>
        <pc:spChg chg="add mod">
          <ac:chgData name="Rashida Begum (2316439)" userId="S::2316439@student.uwtsd.ac.uk::506322d0-6bb7-4874-b52b-5cda14b26477" providerId="AD" clId="Web-{E638FE89-4EBF-3F34-1427-CEEA7DDFA89A}" dt="2026-10-12T16:24:15.519" v="8"/>
          <ac:spMkLst>
            <pc:docMk/>
            <pc:sldMk cId="3472802469" sldId="270"/>
            <ac:spMk id="3" creationId="{F741676A-237B-D6E7-664B-26F93C806027}"/>
          </ac:spMkLst>
        </pc:spChg>
        <pc:spChg chg="add mod">
          <ac:chgData name="Rashida Begum (2316439)" userId="S::2316439@student.uwtsd.ac.uk::506322d0-6bb7-4874-b52b-5cda14b26477" providerId="AD" clId="Web-{E638FE89-4EBF-3F34-1427-CEEA7DDFA89A}" dt="2026-10-12T16:24:17.301" v="9"/>
          <ac:spMkLst>
            <pc:docMk/>
            <pc:sldMk cId="3472802469" sldId="270"/>
            <ac:spMk id="5" creationId="{A706E2E0-98E4-5D4D-DE09-090E9A1FD8EE}"/>
          </ac:spMkLst>
        </pc:spChg>
      </pc:sldChg>
      <pc:sldChg chg="addSp delSp modSp">
        <pc:chgData name="Rashida Begum (2316439)" userId="S::2316439@student.uwtsd.ac.uk::506322d0-6bb7-4874-b52b-5cda14b26477" providerId="AD" clId="Web-{E638FE89-4EBF-3F34-1427-CEEA7DDFA89A}" dt="2026-10-12T16:24:23.051" v="10"/>
        <pc:sldMkLst>
          <pc:docMk/>
          <pc:sldMk cId="2055308577" sldId="271"/>
        </pc:sldMkLst>
        <pc:spChg chg="mod">
          <ac:chgData name="Rashida Begum (2316439)" userId="S::2316439@student.uwtsd.ac.uk::506322d0-6bb7-4874-b52b-5cda14b26477" providerId="AD" clId="Web-{E638FE89-4EBF-3F34-1427-CEEA7DDFA89A}" dt="2026-10-12T16:22:42.126" v="4" actId="20577"/>
          <ac:spMkLst>
            <pc:docMk/>
            <pc:sldMk cId="2055308577" sldId="271"/>
            <ac:spMk id="3" creationId="{F8204480-B1F5-3CE5-2DAB-05E5FE95108E}"/>
          </ac:spMkLst>
        </pc:spChg>
        <pc:spChg chg="add mod">
          <ac:chgData name="Rashida Begum (2316439)" userId="S::2316439@student.uwtsd.ac.uk::506322d0-6bb7-4874-b52b-5cda14b26477" providerId="AD" clId="Web-{E638FE89-4EBF-3F34-1427-CEEA7DDFA89A}" dt="2026-10-12T16:23:31.987" v="5"/>
          <ac:spMkLst>
            <pc:docMk/>
            <pc:sldMk cId="2055308577" sldId="271"/>
            <ac:spMk id="4" creationId="{114F404C-C33C-DF76-A4AE-AC54C832BBEE}"/>
          </ac:spMkLst>
        </pc:spChg>
        <pc:spChg chg="add del mod">
          <ac:chgData name="Rashida Begum (2316439)" userId="S::2316439@student.uwtsd.ac.uk::506322d0-6bb7-4874-b52b-5cda14b26477" providerId="AD" clId="Web-{E638FE89-4EBF-3F34-1427-CEEA7DDFA89A}" dt="2026-10-12T16:24:03.754" v="7"/>
          <ac:spMkLst>
            <pc:docMk/>
            <pc:sldMk cId="2055308577" sldId="271"/>
            <ac:spMk id="5" creationId="{C8465969-F97B-E77A-ED50-A4F3DA31B60F}"/>
          </ac:spMkLst>
        </pc:spChg>
        <pc:spChg chg="add mod">
          <ac:chgData name="Rashida Begum (2316439)" userId="S::2316439@student.uwtsd.ac.uk::506322d0-6bb7-4874-b52b-5cda14b26477" providerId="AD" clId="Web-{E638FE89-4EBF-3F34-1427-CEEA7DDFA89A}" dt="2026-10-12T16:24:23.051" v="10"/>
          <ac:spMkLst>
            <pc:docMk/>
            <pc:sldMk cId="2055308577" sldId="271"/>
            <ac:spMk id="6" creationId="{D53FA09C-7C64-251C-8D40-7C26FB270F36}"/>
          </ac:spMkLst>
        </pc:spChg>
      </pc:sldChg>
      <pc:sldChg chg="addSp modSp">
        <pc:chgData name="Rashida Begum (2316439)" userId="S::2316439@student.uwtsd.ac.uk::506322d0-6bb7-4874-b52b-5cda14b26477" providerId="AD" clId="Web-{E638FE89-4EBF-3F34-1427-CEEA7DDFA89A}" dt="2026-10-12T16:24:23.051" v="10"/>
        <pc:sldMkLst>
          <pc:docMk/>
          <pc:sldMk cId="1332490732" sldId="273"/>
        </pc:sldMkLst>
        <pc:spChg chg="add mod">
          <ac:chgData name="Rashida Begum (2316439)" userId="S::2316439@student.uwtsd.ac.uk::506322d0-6bb7-4874-b52b-5cda14b26477" providerId="AD" clId="Web-{E638FE89-4EBF-3F34-1427-CEEA7DDFA89A}" dt="2026-10-12T16:24:23.051" v="10"/>
          <ac:spMkLst>
            <pc:docMk/>
            <pc:sldMk cId="1332490732" sldId="273"/>
            <ac:spMk id="3" creationId="{5473731B-D0E1-6521-FA11-DE88B20D1127}"/>
          </ac:spMkLst>
        </pc:spChg>
        <pc:spChg chg="add mod">
          <ac:chgData name="Rashida Begum (2316439)" userId="S::2316439@student.uwtsd.ac.uk::506322d0-6bb7-4874-b52b-5cda14b26477" providerId="AD" clId="Web-{E638FE89-4EBF-3F34-1427-CEEA7DDFA89A}" dt="2026-10-12T16:24:23.051" v="10"/>
          <ac:spMkLst>
            <pc:docMk/>
            <pc:sldMk cId="1332490732" sldId="273"/>
            <ac:spMk id="4" creationId="{73DE23CA-E5B3-6CA4-3CE8-DD6783C3A242}"/>
          </ac:spMkLst>
        </pc:spChg>
      </pc:sldChg>
      <pc:sldChg chg="addSp modSp">
        <pc:chgData name="Rashida Begum (2316439)" userId="S::2316439@student.uwtsd.ac.uk::506322d0-6bb7-4874-b52b-5cda14b26477" providerId="AD" clId="Web-{E638FE89-4EBF-3F34-1427-CEEA7DDFA89A}" dt="2026-10-12T16:24:23.051" v="10"/>
        <pc:sldMkLst>
          <pc:docMk/>
          <pc:sldMk cId="2218233112" sldId="274"/>
        </pc:sldMkLst>
        <pc:spChg chg="add mod">
          <ac:chgData name="Rashida Begum (2316439)" userId="S::2316439@student.uwtsd.ac.uk::506322d0-6bb7-4874-b52b-5cda14b26477" providerId="AD" clId="Web-{E638FE89-4EBF-3F34-1427-CEEA7DDFA89A}" dt="2026-10-12T16:24:23.051" v="10"/>
          <ac:spMkLst>
            <pc:docMk/>
            <pc:sldMk cId="2218233112" sldId="274"/>
            <ac:spMk id="3" creationId="{EAE1071F-4ED3-D3AB-B1D3-FD41EC7C863B}"/>
          </ac:spMkLst>
        </pc:spChg>
        <pc:spChg chg="add mod">
          <ac:chgData name="Rashida Begum (2316439)" userId="S::2316439@student.uwtsd.ac.uk::506322d0-6bb7-4874-b52b-5cda14b26477" providerId="AD" clId="Web-{E638FE89-4EBF-3F34-1427-CEEA7DDFA89A}" dt="2026-10-12T16:24:23.051" v="10"/>
          <ac:spMkLst>
            <pc:docMk/>
            <pc:sldMk cId="2218233112" sldId="274"/>
            <ac:spMk id="4" creationId="{922A6D86-9F45-0E66-D0C3-B9DCC64EB1A5}"/>
          </ac:spMkLst>
        </pc:spChg>
      </pc:sldChg>
      <pc:sldChg chg="addSp modSp">
        <pc:chgData name="Rashida Begum (2316439)" userId="S::2316439@student.uwtsd.ac.uk::506322d0-6bb7-4874-b52b-5cda14b26477" providerId="AD" clId="Web-{E638FE89-4EBF-3F34-1427-CEEA7DDFA89A}" dt="2026-10-12T16:24:23.051" v="10"/>
        <pc:sldMkLst>
          <pc:docMk/>
          <pc:sldMk cId="1727735969" sldId="275"/>
        </pc:sldMkLst>
        <pc:spChg chg="add mod">
          <ac:chgData name="Rashida Begum (2316439)" userId="S::2316439@student.uwtsd.ac.uk::506322d0-6bb7-4874-b52b-5cda14b26477" providerId="AD" clId="Web-{E638FE89-4EBF-3F34-1427-CEEA7DDFA89A}" dt="2026-10-12T16:24:23.051" v="10"/>
          <ac:spMkLst>
            <pc:docMk/>
            <pc:sldMk cId="1727735969" sldId="275"/>
            <ac:spMk id="3" creationId="{47BFA251-5564-C369-6D4A-E7B80372EDD2}"/>
          </ac:spMkLst>
        </pc:spChg>
        <pc:spChg chg="add mod">
          <ac:chgData name="Rashida Begum (2316439)" userId="S::2316439@student.uwtsd.ac.uk::506322d0-6bb7-4874-b52b-5cda14b26477" providerId="AD" clId="Web-{E638FE89-4EBF-3F34-1427-CEEA7DDFA89A}" dt="2026-10-12T16:24:23.051" v="10"/>
          <ac:spMkLst>
            <pc:docMk/>
            <pc:sldMk cId="1727735969" sldId="275"/>
            <ac:spMk id="4" creationId="{8940671E-3181-0775-521B-1BA12839972F}"/>
          </ac:spMkLst>
        </pc:spChg>
      </pc:sldChg>
      <pc:sldChg chg="addSp modSp">
        <pc:chgData name="Rashida Begum (2316439)" userId="S::2316439@student.uwtsd.ac.uk::506322d0-6bb7-4874-b52b-5cda14b26477" providerId="AD" clId="Web-{E638FE89-4EBF-3F34-1427-CEEA7DDFA89A}" dt="2026-10-12T16:24:23.051" v="10"/>
        <pc:sldMkLst>
          <pc:docMk/>
          <pc:sldMk cId="705382063" sldId="276"/>
        </pc:sldMkLst>
        <pc:spChg chg="add mod">
          <ac:chgData name="Rashida Begum (2316439)" userId="S::2316439@student.uwtsd.ac.uk::506322d0-6bb7-4874-b52b-5cda14b26477" providerId="AD" clId="Web-{E638FE89-4EBF-3F34-1427-CEEA7DDFA89A}" dt="2026-10-12T16:24:23.051" v="10"/>
          <ac:spMkLst>
            <pc:docMk/>
            <pc:sldMk cId="705382063" sldId="276"/>
            <ac:spMk id="3" creationId="{967FA0E4-8013-506C-7FDD-28C7306BC645}"/>
          </ac:spMkLst>
        </pc:spChg>
        <pc:spChg chg="add mod">
          <ac:chgData name="Rashida Begum (2316439)" userId="S::2316439@student.uwtsd.ac.uk::506322d0-6bb7-4874-b52b-5cda14b26477" providerId="AD" clId="Web-{E638FE89-4EBF-3F34-1427-CEEA7DDFA89A}" dt="2026-10-12T16:24:23.051" v="10"/>
          <ac:spMkLst>
            <pc:docMk/>
            <pc:sldMk cId="705382063" sldId="276"/>
            <ac:spMk id="4" creationId="{61905D38-4DE2-A0F7-CE3B-4CCFD7DE79BA}"/>
          </ac:spMkLst>
        </pc:spChg>
      </pc:sldChg>
      <pc:sldChg chg="new del">
        <pc:chgData name="Rashida Begum (2316439)" userId="S::2316439@student.uwtsd.ac.uk::506322d0-6bb7-4874-b52b-5cda14b26477" providerId="AD" clId="Web-{E638FE89-4EBF-3F34-1427-CEEA7DDFA89A}" dt="2026-10-12T15:47:55.339" v="1"/>
        <pc:sldMkLst>
          <pc:docMk/>
          <pc:sldMk cId="1836885569" sldId="277"/>
        </pc:sldMkLst>
      </pc:sldChg>
      <pc:sldChg chg="new del">
        <pc:chgData name="Rashida Begum (2316439)" userId="S::2316439@student.uwtsd.ac.uk::506322d0-6bb7-4874-b52b-5cda14b26477" providerId="AD" clId="Web-{E638FE89-4EBF-3F34-1427-CEEA7DDFA89A}" dt="2026-10-12T16:16:47.146" v="3"/>
        <pc:sldMkLst>
          <pc:docMk/>
          <pc:sldMk cId="3927324697" sldId="277"/>
        </pc:sldMkLst>
      </pc:sldChg>
      <pc:sldMasterChg chg="mod modSldLayout">
        <pc:chgData name="Rashida Begum (2316439)" userId="S::2316439@student.uwtsd.ac.uk::506322d0-6bb7-4874-b52b-5cda14b26477" providerId="AD" clId="Web-{E638FE89-4EBF-3F34-1427-CEEA7DDFA89A}" dt="2026-10-12T16:24:23.051" v="10"/>
        <pc:sldMasterMkLst>
          <pc:docMk/>
          <pc:sldMasterMk cId="1547056277" sldId="2147483708"/>
        </pc:sldMasterMkLst>
        <pc:sldLayoutChg chg="mod">
          <pc:chgData name="Rashida Begum (2316439)" userId="S::2316439@student.uwtsd.ac.uk::506322d0-6bb7-4874-b52b-5cda14b26477" providerId="AD" clId="Web-{E638FE89-4EBF-3F34-1427-CEEA7DDFA89A}" dt="2026-10-12T16:24:23.051" v="10"/>
          <pc:sldLayoutMkLst>
            <pc:docMk/>
            <pc:sldMasterMk cId="1547056277" sldId="2147483708"/>
            <pc:sldLayoutMk cId="1787933161" sldId="2147483697"/>
          </pc:sldLayoutMkLst>
        </pc:sldLayoutChg>
        <pc:sldLayoutChg chg="mod">
          <pc:chgData name="Rashida Begum (2316439)" userId="S::2316439@student.uwtsd.ac.uk::506322d0-6bb7-4874-b52b-5cda14b26477" providerId="AD" clId="Web-{E638FE89-4EBF-3F34-1427-CEEA7DDFA89A}" dt="2026-10-12T16:24:23.051" v="10"/>
          <pc:sldLayoutMkLst>
            <pc:docMk/>
            <pc:sldMasterMk cId="1547056277" sldId="2147483708"/>
            <pc:sldLayoutMk cId="3566542157" sldId="2147483698"/>
          </pc:sldLayoutMkLst>
        </pc:sldLayoutChg>
        <pc:sldLayoutChg chg="mod">
          <pc:chgData name="Rashida Begum (2316439)" userId="S::2316439@student.uwtsd.ac.uk::506322d0-6bb7-4874-b52b-5cda14b26477" providerId="AD" clId="Web-{E638FE89-4EBF-3F34-1427-CEEA7DDFA89A}" dt="2026-10-12T16:24:23.051" v="10"/>
          <pc:sldLayoutMkLst>
            <pc:docMk/>
            <pc:sldMasterMk cId="1547056277" sldId="2147483708"/>
            <pc:sldLayoutMk cId="1691147836" sldId="2147483699"/>
          </pc:sldLayoutMkLst>
        </pc:sldLayoutChg>
        <pc:sldLayoutChg chg="mod">
          <pc:chgData name="Rashida Begum (2316439)" userId="S::2316439@student.uwtsd.ac.uk::506322d0-6bb7-4874-b52b-5cda14b26477" providerId="AD" clId="Web-{E638FE89-4EBF-3F34-1427-CEEA7DDFA89A}" dt="2026-10-12T16:24:23.051" v="10"/>
          <pc:sldLayoutMkLst>
            <pc:docMk/>
            <pc:sldMasterMk cId="1547056277" sldId="2147483708"/>
            <pc:sldLayoutMk cId="2722107721" sldId="2147483700"/>
          </pc:sldLayoutMkLst>
        </pc:sldLayoutChg>
        <pc:sldLayoutChg chg="mod">
          <pc:chgData name="Rashida Begum (2316439)" userId="S::2316439@student.uwtsd.ac.uk::506322d0-6bb7-4874-b52b-5cda14b26477" providerId="AD" clId="Web-{E638FE89-4EBF-3F34-1427-CEEA7DDFA89A}" dt="2026-10-12T16:24:23.051" v="10"/>
          <pc:sldLayoutMkLst>
            <pc:docMk/>
            <pc:sldMasterMk cId="1547056277" sldId="2147483708"/>
            <pc:sldLayoutMk cId="414972790" sldId="2147483701"/>
          </pc:sldLayoutMkLst>
        </pc:sldLayoutChg>
        <pc:sldLayoutChg chg="mod">
          <pc:chgData name="Rashida Begum (2316439)" userId="S::2316439@student.uwtsd.ac.uk::506322d0-6bb7-4874-b52b-5cda14b26477" providerId="AD" clId="Web-{E638FE89-4EBF-3F34-1427-CEEA7DDFA89A}" dt="2026-10-12T16:24:23.051" v="10"/>
          <pc:sldLayoutMkLst>
            <pc:docMk/>
            <pc:sldMasterMk cId="1547056277" sldId="2147483708"/>
            <pc:sldLayoutMk cId="1396692302" sldId="2147483702"/>
          </pc:sldLayoutMkLst>
        </pc:sldLayoutChg>
        <pc:sldLayoutChg chg="mod">
          <pc:chgData name="Rashida Begum (2316439)" userId="S::2316439@student.uwtsd.ac.uk::506322d0-6bb7-4874-b52b-5cda14b26477" providerId="AD" clId="Web-{E638FE89-4EBF-3F34-1427-CEEA7DDFA89A}" dt="2026-10-12T16:24:23.051" v="10"/>
          <pc:sldLayoutMkLst>
            <pc:docMk/>
            <pc:sldMasterMk cId="1547056277" sldId="2147483708"/>
            <pc:sldLayoutMk cId="601514562" sldId="2147483703"/>
          </pc:sldLayoutMkLst>
        </pc:sldLayoutChg>
        <pc:sldLayoutChg chg="mod">
          <pc:chgData name="Rashida Begum (2316439)" userId="S::2316439@student.uwtsd.ac.uk::506322d0-6bb7-4874-b52b-5cda14b26477" providerId="AD" clId="Web-{E638FE89-4EBF-3F34-1427-CEEA7DDFA89A}" dt="2026-10-12T16:24:23.051" v="10"/>
          <pc:sldLayoutMkLst>
            <pc:docMk/>
            <pc:sldMasterMk cId="1547056277" sldId="2147483708"/>
            <pc:sldLayoutMk cId="720236252" sldId="2147483704"/>
          </pc:sldLayoutMkLst>
        </pc:sldLayoutChg>
        <pc:sldLayoutChg chg="mod">
          <pc:chgData name="Rashida Begum (2316439)" userId="S::2316439@student.uwtsd.ac.uk::506322d0-6bb7-4874-b52b-5cda14b26477" providerId="AD" clId="Web-{E638FE89-4EBF-3F34-1427-CEEA7DDFA89A}" dt="2026-10-12T16:24:23.051" v="10"/>
          <pc:sldLayoutMkLst>
            <pc:docMk/>
            <pc:sldMasterMk cId="1547056277" sldId="2147483708"/>
            <pc:sldLayoutMk cId="3228837558" sldId="2147483705"/>
          </pc:sldLayoutMkLst>
        </pc:sldLayoutChg>
        <pc:sldLayoutChg chg="mod">
          <pc:chgData name="Rashida Begum (2316439)" userId="S::2316439@student.uwtsd.ac.uk::506322d0-6bb7-4874-b52b-5cda14b26477" providerId="AD" clId="Web-{E638FE89-4EBF-3F34-1427-CEEA7DDFA89A}" dt="2026-10-12T16:24:23.051" v="10"/>
          <pc:sldLayoutMkLst>
            <pc:docMk/>
            <pc:sldMasterMk cId="1547056277" sldId="2147483708"/>
            <pc:sldLayoutMk cId="4156049896" sldId="2147483706"/>
          </pc:sldLayoutMkLst>
        </pc:sldLayoutChg>
        <pc:sldLayoutChg chg="mod">
          <pc:chgData name="Rashida Begum (2316439)" userId="S::2316439@student.uwtsd.ac.uk::506322d0-6bb7-4874-b52b-5cda14b26477" providerId="AD" clId="Web-{E638FE89-4EBF-3F34-1427-CEEA7DDFA89A}" dt="2026-10-12T16:24:23.051" v="10"/>
          <pc:sldLayoutMkLst>
            <pc:docMk/>
            <pc:sldMasterMk cId="1547056277" sldId="2147483708"/>
            <pc:sldLayoutMk cId="1313816383" sldId="2147483707"/>
          </pc:sldLayoutMkLst>
        </pc:sldLayoutChg>
      </pc:sldMasterChg>
    </pc:docChg>
  </pc:docChgLst>
  <pc:docChgLst>
    <pc:chgData name="Rashida Begum (2316439)" userId="S::2316439@student.uwtsd.ac.uk::506322d0-6bb7-4874-b52b-5cda14b26477" providerId="AD" clId="Web-{02B64EFC-A8BB-6B21-142C-0614D5289B4A}"/>
    <pc:docChg chg="addSld delSld modSld addMainMaster delMainMaster">
      <pc:chgData name="Rashida Begum (2316439)" userId="S::2316439@student.uwtsd.ac.uk::506322d0-6bb7-4874-b52b-5cda14b26477" providerId="AD" clId="Web-{02B64EFC-A8BB-6B21-142C-0614D5289B4A}" dt="2026-10-11T13:14:46.662" v="234" actId="20577"/>
      <pc:docMkLst>
        <pc:docMk/>
      </pc:docMkLst>
      <pc:sldChg chg="addSp delSp modSp del mod setBg modClrScheme chgLayout">
        <pc:chgData name="Rashida Begum (2316439)" userId="S::2316439@student.uwtsd.ac.uk::506322d0-6bb7-4874-b52b-5cda14b26477" providerId="AD" clId="Web-{02B64EFC-A8BB-6B21-142C-0614D5289B4A}" dt="2026-10-11T09:06:20.614" v="27"/>
        <pc:sldMkLst>
          <pc:docMk/>
          <pc:sldMk cId="109857222" sldId="256"/>
        </pc:sldMkLst>
        <pc:spChg chg="del mod">
          <ac:chgData name="Rashida Begum (2316439)" userId="S::2316439@student.uwtsd.ac.uk::506322d0-6bb7-4874-b52b-5cda14b26477" providerId="AD" clId="Web-{02B64EFC-A8BB-6B21-142C-0614D5289B4A}" dt="2026-10-11T09:05:58.754" v="24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Rashida Begum (2316439)" userId="S::2316439@student.uwtsd.ac.uk::506322d0-6bb7-4874-b52b-5cda14b26477" providerId="AD" clId="Web-{02B64EFC-A8BB-6B21-142C-0614D5289B4A}" dt="2026-10-11T09:05:01.439" v="16"/>
          <ac:spMkLst>
            <pc:docMk/>
            <pc:sldMk cId="109857222" sldId="256"/>
            <ac:spMk id="3" creationId="{00000000-0000-0000-0000-000000000000}"/>
          </ac:spMkLst>
        </pc:spChg>
        <pc:spChg chg="add del mod">
          <ac:chgData name="Rashida Begum (2316439)" userId="S::2316439@student.uwtsd.ac.uk::506322d0-6bb7-4874-b52b-5cda14b26477" providerId="AD" clId="Web-{02B64EFC-A8BB-6B21-142C-0614D5289B4A}" dt="2026-10-11T09:05:58.754" v="23"/>
          <ac:spMkLst>
            <pc:docMk/>
            <pc:sldMk cId="109857222" sldId="256"/>
            <ac:spMk id="4" creationId="{89DC14A5-5BE7-CFB2-DCFF-22F1880F34FD}"/>
          </ac:spMkLst>
        </pc:spChg>
        <pc:spChg chg="add mod">
          <ac:chgData name="Rashida Begum (2316439)" userId="S::2316439@student.uwtsd.ac.uk::506322d0-6bb7-4874-b52b-5cda14b26477" providerId="AD" clId="Web-{02B64EFC-A8BB-6B21-142C-0614D5289B4A}" dt="2026-10-11T09:05:58.754" v="24"/>
          <ac:spMkLst>
            <pc:docMk/>
            <pc:sldMk cId="109857222" sldId="256"/>
            <ac:spMk id="7" creationId="{91B75959-3890-68A6-EAD7-FBDA6F809D1B}"/>
          </ac:spMkLst>
        </pc:spChg>
        <pc:spChg chg="add del">
          <ac:chgData name="Rashida Begum (2316439)" userId="S::2316439@student.uwtsd.ac.uk::506322d0-6bb7-4874-b52b-5cda14b26477" providerId="AD" clId="Web-{02B64EFC-A8BB-6B21-142C-0614D5289B4A}" dt="2026-10-11T09:05:58.769" v="25"/>
          <ac:spMkLst>
            <pc:docMk/>
            <pc:sldMk cId="109857222" sldId="256"/>
            <ac:spMk id="10" creationId="{1A32057F-F015-B1B2-4E3E-2307F8EFC97B}"/>
          </ac:spMkLst>
        </pc:spChg>
        <pc:picChg chg="add">
          <ac:chgData name="Rashida Begum (2316439)" userId="S::2316439@student.uwtsd.ac.uk::506322d0-6bb7-4874-b52b-5cda14b26477" providerId="AD" clId="Web-{02B64EFC-A8BB-6B21-142C-0614D5289B4A}" dt="2026-10-11T09:05:01.439" v="16"/>
          <ac:picMkLst>
            <pc:docMk/>
            <pc:sldMk cId="109857222" sldId="256"/>
            <ac:picMk id="5" creationId="{FE92E237-4FE9-8F09-F4BC-2E8E3C12368E}"/>
          </ac:picMkLst>
        </pc:picChg>
      </pc:sldChg>
      <pc:sldChg chg="addSp delSp modSp new mod setBg">
        <pc:chgData name="Rashida Begum (2316439)" userId="S::2316439@student.uwtsd.ac.uk::506322d0-6bb7-4874-b52b-5cda14b26477" providerId="AD" clId="Web-{02B64EFC-A8BB-6B21-142C-0614D5289B4A}" dt="2026-10-11T09:26:24.418" v="63" actId="20577"/>
        <pc:sldMkLst>
          <pc:docMk/>
          <pc:sldMk cId="2183768292" sldId="257"/>
        </pc:sldMkLst>
        <pc:spChg chg="mod">
          <ac:chgData name="Rashida Begum (2316439)" userId="S::2316439@student.uwtsd.ac.uk::506322d0-6bb7-4874-b52b-5cda14b26477" providerId="AD" clId="Web-{02B64EFC-A8BB-6B21-142C-0614D5289B4A}" dt="2026-10-11T09:26:16.324" v="62"/>
          <ac:spMkLst>
            <pc:docMk/>
            <pc:sldMk cId="2183768292" sldId="257"/>
            <ac:spMk id="2" creationId="{FA07CB51-B630-BEB8-7EBA-909EAD913DC9}"/>
          </ac:spMkLst>
        </pc:spChg>
        <pc:spChg chg="mod ord">
          <ac:chgData name="Rashida Begum (2316439)" userId="S::2316439@student.uwtsd.ac.uk::506322d0-6bb7-4874-b52b-5cda14b26477" providerId="AD" clId="Web-{02B64EFC-A8BB-6B21-142C-0614D5289B4A}" dt="2026-10-11T09:26:24.418" v="63" actId="20577"/>
          <ac:spMkLst>
            <pc:docMk/>
            <pc:sldMk cId="2183768292" sldId="257"/>
            <ac:spMk id="3" creationId="{9A9E3497-9696-3C58-FF53-2738FF0EE768}"/>
          </ac:spMkLst>
        </pc:spChg>
        <pc:spChg chg="add del">
          <ac:chgData name="Rashida Begum (2316439)" userId="S::2316439@student.uwtsd.ac.uk::506322d0-6bb7-4874-b52b-5cda14b26477" providerId="AD" clId="Web-{02B64EFC-A8BB-6B21-142C-0614D5289B4A}" dt="2026-10-11T09:26:13.668" v="59"/>
          <ac:spMkLst>
            <pc:docMk/>
            <pc:sldMk cId="2183768292" sldId="257"/>
            <ac:spMk id="9" creationId="{C20CE451-818C-E63D-258B-234B6C543D34}"/>
          </ac:spMkLst>
        </pc:spChg>
        <pc:spChg chg="add del">
          <ac:chgData name="Rashida Begum (2316439)" userId="S::2316439@student.uwtsd.ac.uk::506322d0-6bb7-4874-b52b-5cda14b26477" providerId="AD" clId="Web-{02B64EFC-A8BB-6B21-142C-0614D5289B4A}" dt="2026-10-11T09:26:16.324" v="61"/>
          <ac:spMkLst>
            <pc:docMk/>
            <pc:sldMk cId="2183768292" sldId="257"/>
            <ac:spMk id="11" creationId="{BA2AFC67-0973-EC0D-F14E-710D701B20BD}"/>
          </ac:spMkLst>
        </pc:spChg>
        <pc:spChg chg="add">
          <ac:chgData name="Rashida Begum (2316439)" userId="S::2316439@student.uwtsd.ac.uk::506322d0-6bb7-4874-b52b-5cda14b26477" providerId="AD" clId="Web-{02B64EFC-A8BB-6B21-142C-0614D5289B4A}" dt="2026-10-11T09:26:16.324" v="62"/>
          <ac:spMkLst>
            <pc:docMk/>
            <pc:sldMk cId="2183768292" sldId="257"/>
            <ac:spMk id="13" creationId="{92CC1E4F-F1F0-B945-BE50-C72A7103E8AC}"/>
          </ac:spMkLst>
        </pc:spChg>
        <pc:picChg chg="add mod">
          <ac:chgData name="Rashida Begum (2316439)" userId="S::2316439@student.uwtsd.ac.uk::506322d0-6bb7-4874-b52b-5cda14b26477" providerId="AD" clId="Web-{02B64EFC-A8BB-6B21-142C-0614D5289B4A}" dt="2026-10-11T09:26:16.324" v="62"/>
          <ac:picMkLst>
            <pc:docMk/>
            <pc:sldMk cId="2183768292" sldId="257"/>
            <ac:picMk id="4" creationId="{56F772CB-4DA7-501F-3E10-E13A97AB7F56}"/>
          </ac:picMkLst>
        </pc:picChg>
      </pc:sldChg>
      <pc:sldChg chg="modSp new">
        <pc:chgData name="Rashida Begum (2316439)" userId="S::2316439@student.uwtsd.ac.uk::506322d0-6bb7-4874-b52b-5cda14b26477" providerId="AD" clId="Web-{02B64EFC-A8BB-6B21-142C-0614D5289B4A}" dt="2026-10-11T12:46:25.014" v="199" actId="20577"/>
        <pc:sldMkLst>
          <pc:docMk/>
          <pc:sldMk cId="2228499319" sldId="258"/>
        </pc:sldMkLst>
        <pc:spChg chg="mod">
          <ac:chgData name="Rashida Begum (2316439)" userId="S::2316439@student.uwtsd.ac.uk::506322d0-6bb7-4874-b52b-5cda14b26477" providerId="AD" clId="Web-{02B64EFC-A8BB-6B21-142C-0614D5289B4A}" dt="2026-10-11T09:33:51.386" v="73" actId="20577"/>
          <ac:spMkLst>
            <pc:docMk/>
            <pc:sldMk cId="2228499319" sldId="258"/>
            <ac:spMk id="2" creationId="{C027A7A9-59A2-9DB9-E0B8-B2235F8D91CC}"/>
          </ac:spMkLst>
        </pc:spChg>
        <pc:spChg chg="mod">
          <ac:chgData name="Rashida Begum (2316439)" userId="S::2316439@student.uwtsd.ac.uk::506322d0-6bb7-4874-b52b-5cda14b26477" providerId="AD" clId="Web-{02B64EFC-A8BB-6B21-142C-0614D5289B4A}" dt="2026-10-11T12:46:25.014" v="199" actId="20577"/>
          <ac:spMkLst>
            <pc:docMk/>
            <pc:sldMk cId="2228499319" sldId="258"/>
            <ac:spMk id="3" creationId="{A97F780D-495D-E7D5-A699-5CDA7258A9AE}"/>
          </ac:spMkLst>
        </pc:spChg>
      </pc:sldChg>
      <pc:sldChg chg="modSp new">
        <pc:chgData name="Rashida Begum (2316439)" userId="S::2316439@student.uwtsd.ac.uk::506322d0-6bb7-4874-b52b-5cda14b26477" providerId="AD" clId="Web-{02B64EFC-A8BB-6B21-142C-0614D5289B4A}" dt="2026-10-11T12:49:02.972" v="202" actId="20577"/>
        <pc:sldMkLst>
          <pc:docMk/>
          <pc:sldMk cId="3702240167" sldId="259"/>
        </pc:sldMkLst>
        <pc:spChg chg="mod">
          <ac:chgData name="Rashida Begum (2316439)" userId="S::2316439@student.uwtsd.ac.uk::506322d0-6bb7-4874-b52b-5cda14b26477" providerId="AD" clId="Web-{02B64EFC-A8BB-6B21-142C-0614D5289B4A}" dt="2026-10-11T09:50:28.137" v="82" actId="20577"/>
          <ac:spMkLst>
            <pc:docMk/>
            <pc:sldMk cId="3702240167" sldId="259"/>
            <ac:spMk id="2" creationId="{4C87BE82-53D9-F262-5154-C7F51D8A1A0C}"/>
          </ac:spMkLst>
        </pc:spChg>
        <pc:spChg chg="mod">
          <ac:chgData name="Rashida Begum (2316439)" userId="S::2316439@student.uwtsd.ac.uk::506322d0-6bb7-4874-b52b-5cda14b26477" providerId="AD" clId="Web-{02B64EFC-A8BB-6B21-142C-0614D5289B4A}" dt="2026-10-11T12:49:02.972" v="202" actId="20577"/>
          <ac:spMkLst>
            <pc:docMk/>
            <pc:sldMk cId="3702240167" sldId="259"/>
            <ac:spMk id="3" creationId="{4F8857A6-779D-F0F9-E310-7AA561E7F308}"/>
          </ac:spMkLst>
        </pc:spChg>
      </pc:sldChg>
      <pc:sldChg chg="addSp delSp modSp new mod setBg">
        <pc:chgData name="Rashida Begum (2316439)" userId="S::2316439@student.uwtsd.ac.uk::506322d0-6bb7-4874-b52b-5cda14b26477" providerId="AD" clId="Web-{02B64EFC-A8BB-6B21-142C-0614D5289B4A}" dt="2026-10-11T12:52:58.542" v="209" actId="20577"/>
        <pc:sldMkLst>
          <pc:docMk/>
          <pc:sldMk cId="1258355204" sldId="260"/>
        </pc:sldMkLst>
        <pc:spChg chg="mod">
          <ac:chgData name="Rashida Begum (2316439)" userId="S::2316439@student.uwtsd.ac.uk::506322d0-6bb7-4874-b52b-5cda14b26477" providerId="AD" clId="Web-{02B64EFC-A8BB-6B21-142C-0614D5289B4A}" dt="2026-10-11T10:44:24.746" v="125" actId="20577"/>
          <ac:spMkLst>
            <pc:docMk/>
            <pc:sldMk cId="1258355204" sldId="260"/>
            <ac:spMk id="2" creationId="{5E94EE5D-50F5-A9F6-BEA0-585644331082}"/>
          </ac:spMkLst>
        </pc:spChg>
        <pc:spChg chg="add del mod">
          <ac:chgData name="Rashida Begum (2316439)" userId="S::2316439@student.uwtsd.ac.uk::506322d0-6bb7-4874-b52b-5cda14b26477" providerId="AD" clId="Web-{02B64EFC-A8BB-6B21-142C-0614D5289B4A}" dt="2026-10-11T10:31:37.074" v="106"/>
          <ac:spMkLst>
            <pc:docMk/>
            <pc:sldMk cId="1258355204" sldId="260"/>
            <ac:spMk id="3" creationId="{4D137FAD-33E8-3109-4F83-8F9DC449ED37}"/>
          </ac:spMkLst>
        </pc:spChg>
        <pc:spChg chg="add del">
          <ac:chgData name="Rashida Begum (2316439)" userId="S::2316439@student.uwtsd.ac.uk::506322d0-6bb7-4874-b52b-5cda14b26477" providerId="AD" clId="Web-{02B64EFC-A8BB-6B21-142C-0614D5289B4A}" dt="2026-10-11T10:31:37.074" v="106"/>
          <ac:spMkLst>
            <pc:docMk/>
            <pc:sldMk cId="1258355204" sldId="260"/>
            <ac:spMk id="9" creationId="{CBB0869A-0BE5-B3E9-F73D-2F3691E4D932}"/>
          </ac:spMkLst>
        </pc:spChg>
        <pc:spChg chg="add del">
          <ac:chgData name="Rashida Begum (2316439)" userId="S::2316439@student.uwtsd.ac.uk::506322d0-6bb7-4874-b52b-5cda14b26477" providerId="AD" clId="Web-{02B64EFC-A8BB-6B21-142C-0614D5289B4A}" dt="2026-10-11T10:31:37.043" v="105"/>
          <ac:spMkLst>
            <pc:docMk/>
            <pc:sldMk cId="1258355204" sldId="260"/>
            <ac:spMk id="15" creationId="{07298112-E571-A160-E3B0-4FC5E3D19112}"/>
          </ac:spMkLst>
        </pc:spChg>
        <pc:spChg chg="add mod">
          <ac:chgData name="Rashida Begum (2316439)" userId="S::2316439@student.uwtsd.ac.uk::506322d0-6bb7-4874-b52b-5cda14b26477" providerId="AD" clId="Web-{02B64EFC-A8BB-6B21-142C-0614D5289B4A}" dt="2026-10-11T10:38:13.840" v="113" actId="20577"/>
          <ac:spMkLst>
            <pc:docMk/>
            <pc:sldMk cId="1258355204" sldId="260"/>
            <ac:spMk id="17" creationId="{951922D2-D397-9EA4-A66D-55B0884D1A6A}"/>
          </ac:spMkLst>
        </pc:spChg>
        <pc:spChg chg="add del mod">
          <ac:chgData name="Rashida Begum (2316439)" userId="S::2316439@student.uwtsd.ac.uk::506322d0-6bb7-4874-b52b-5cda14b26477" providerId="AD" clId="Web-{02B64EFC-A8BB-6B21-142C-0614D5289B4A}" dt="2026-10-11T10:32:17.794" v="111"/>
          <ac:spMkLst>
            <pc:docMk/>
            <pc:sldMk cId="1258355204" sldId="260"/>
            <ac:spMk id="27" creationId="{2F82BB52-F1DB-9FD1-5E3D-19D7CFBF64B7}"/>
          </ac:spMkLst>
        </pc:spChg>
        <pc:graphicFrameChg chg="add del">
          <ac:chgData name="Rashida Begum (2316439)" userId="S::2316439@student.uwtsd.ac.uk::506322d0-6bb7-4874-b52b-5cda14b26477" providerId="AD" clId="Web-{02B64EFC-A8BB-6B21-142C-0614D5289B4A}" dt="2026-10-11T10:31:37.043" v="105"/>
          <ac:graphicFrameMkLst>
            <pc:docMk/>
            <pc:sldMk cId="1258355204" sldId="260"/>
            <ac:graphicFrameMk id="11" creationId="{F053BB83-9D19-5E40-A7EA-B675F61607E5}"/>
          </ac:graphicFrameMkLst>
        </pc:graphicFrameChg>
        <pc:graphicFrameChg chg="add mod modGraphic">
          <ac:chgData name="Rashida Begum (2316439)" userId="S::2316439@student.uwtsd.ac.uk::506322d0-6bb7-4874-b52b-5cda14b26477" providerId="AD" clId="Web-{02B64EFC-A8BB-6B21-142C-0614D5289B4A}" dt="2026-10-11T12:52:58.542" v="209" actId="20577"/>
          <ac:graphicFrameMkLst>
            <pc:docMk/>
            <pc:sldMk cId="1258355204" sldId="260"/>
            <ac:graphicFrameMk id="18" creationId="{87578795-5EA5-1791-EC83-D03F66941A11}"/>
          </ac:graphicFrameMkLst>
        </pc:graphicFrameChg>
        <pc:picChg chg="add del mod">
          <ac:chgData name="Rashida Begum (2316439)" userId="S::2316439@student.uwtsd.ac.uk::506322d0-6bb7-4874-b52b-5cda14b26477" providerId="AD" clId="Web-{02B64EFC-A8BB-6B21-142C-0614D5289B4A}" dt="2026-10-11T10:30:10.148" v="101"/>
          <ac:picMkLst>
            <pc:docMk/>
            <pc:sldMk cId="1258355204" sldId="260"/>
            <ac:picMk id="4" creationId="{05723366-2B61-9BA8-84AC-8567C167B56B}"/>
          </ac:picMkLst>
        </pc:picChg>
      </pc:sldChg>
      <pc:sldChg chg="add del">
        <pc:chgData name="Rashida Begum (2316439)" userId="S::2316439@student.uwtsd.ac.uk::506322d0-6bb7-4874-b52b-5cda14b26477" providerId="AD" clId="Web-{02B64EFC-A8BB-6B21-142C-0614D5289B4A}" dt="2026-10-11T10:30:35.712" v="103"/>
        <pc:sldMkLst>
          <pc:docMk/>
          <pc:sldMk cId="2272363079" sldId="261"/>
        </pc:sldMkLst>
      </pc:sldChg>
      <pc:sldChg chg="modSp new">
        <pc:chgData name="Rashida Begum (2316439)" userId="S::2316439@student.uwtsd.ac.uk::506322d0-6bb7-4874-b52b-5cda14b26477" providerId="AD" clId="Web-{02B64EFC-A8BB-6B21-142C-0614D5289B4A}" dt="2026-10-11T12:57:32.848" v="217" actId="20577"/>
        <pc:sldMkLst>
          <pc:docMk/>
          <pc:sldMk cId="2838526553" sldId="261"/>
        </pc:sldMkLst>
        <pc:spChg chg="mod">
          <ac:chgData name="Rashida Begum (2316439)" userId="S::2316439@student.uwtsd.ac.uk::506322d0-6bb7-4874-b52b-5cda14b26477" providerId="AD" clId="Web-{02B64EFC-A8BB-6B21-142C-0614D5289B4A}" dt="2026-10-11T10:41:40.880" v="115" actId="20577"/>
          <ac:spMkLst>
            <pc:docMk/>
            <pc:sldMk cId="2838526553" sldId="261"/>
            <ac:spMk id="2" creationId="{3FFDB793-740F-7E6E-4558-E083A360F38A}"/>
          </ac:spMkLst>
        </pc:spChg>
        <pc:spChg chg="mod">
          <ac:chgData name="Rashida Begum (2316439)" userId="S::2316439@student.uwtsd.ac.uk::506322d0-6bb7-4874-b52b-5cda14b26477" providerId="AD" clId="Web-{02B64EFC-A8BB-6B21-142C-0614D5289B4A}" dt="2026-10-11T12:57:32.848" v="217" actId="20577"/>
          <ac:spMkLst>
            <pc:docMk/>
            <pc:sldMk cId="2838526553" sldId="261"/>
            <ac:spMk id="3" creationId="{4D5455C3-09C4-36C2-BF9B-251FEEBCA533}"/>
          </ac:spMkLst>
        </pc:spChg>
      </pc:sldChg>
      <pc:sldChg chg="modSp new">
        <pc:chgData name="Rashida Begum (2316439)" userId="S::2316439@student.uwtsd.ac.uk::506322d0-6bb7-4874-b52b-5cda14b26477" providerId="AD" clId="Web-{02B64EFC-A8BB-6B21-142C-0614D5289B4A}" dt="2026-10-11T13:01:05.433" v="220" actId="20577"/>
        <pc:sldMkLst>
          <pc:docMk/>
          <pc:sldMk cId="3414277032" sldId="262"/>
        </pc:sldMkLst>
        <pc:spChg chg="mod">
          <ac:chgData name="Rashida Begum (2316439)" userId="S::2316439@student.uwtsd.ac.uk::506322d0-6bb7-4874-b52b-5cda14b26477" providerId="AD" clId="Web-{02B64EFC-A8BB-6B21-142C-0614D5289B4A}" dt="2026-10-11T10:47:39.441" v="128" actId="20577"/>
          <ac:spMkLst>
            <pc:docMk/>
            <pc:sldMk cId="3414277032" sldId="262"/>
            <ac:spMk id="2" creationId="{4A6C8458-85C7-5736-760D-6D68A9B825B6}"/>
          </ac:spMkLst>
        </pc:spChg>
        <pc:spChg chg="mod">
          <ac:chgData name="Rashida Begum (2316439)" userId="S::2316439@student.uwtsd.ac.uk::506322d0-6bb7-4874-b52b-5cda14b26477" providerId="AD" clId="Web-{02B64EFC-A8BB-6B21-142C-0614D5289B4A}" dt="2026-10-11T13:01:05.433" v="220" actId="20577"/>
          <ac:spMkLst>
            <pc:docMk/>
            <pc:sldMk cId="3414277032" sldId="262"/>
            <ac:spMk id="3" creationId="{DC0F45FE-94B4-8EF0-9C27-D3C529934643}"/>
          </ac:spMkLst>
        </pc:spChg>
      </pc:sldChg>
      <pc:sldChg chg="addSp delSp modSp new mod setBg">
        <pc:chgData name="Rashida Begum (2316439)" userId="S::2316439@student.uwtsd.ac.uk::506322d0-6bb7-4874-b52b-5cda14b26477" providerId="AD" clId="Web-{02B64EFC-A8BB-6B21-142C-0614D5289B4A}" dt="2026-10-11T13:10:25.951" v="228" actId="20577"/>
        <pc:sldMkLst>
          <pc:docMk/>
          <pc:sldMk cId="209550758" sldId="263"/>
        </pc:sldMkLst>
        <pc:spChg chg="mod">
          <ac:chgData name="Rashida Begum (2316439)" userId="S::2316439@student.uwtsd.ac.uk::506322d0-6bb7-4874-b52b-5cda14b26477" providerId="AD" clId="Web-{02B64EFC-A8BB-6B21-142C-0614D5289B4A}" dt="2026-10-11T10:58:05.092" v="174"/>
          <ac:spMkLst>
            <pc:docMk/>
            <pc:sldMk cId="209550758" sldId="263"/>
            <ac:spMk id="2" creationId="{1D1C7331-F2DC-1A11-39A7-71B38FC6D039}"/>
          </ac:spMkLst>
        </pc:spChg>
        <pc:spChg chg="mod">
          <ac:chgData name="Rashida Begum (2316439)" userId="S::2316439@student.uwtsd.ac.uk::506322d0-6bb7-4874-b52b-5cda14b26477" providerId="AD" clId="Web-{02B64EFC-A8BB-6B21-142C-0614D5289B4A}" dt="2026-10-11T13:10:25.951" v="228" actId="20577"/>
          <ac:spMkLst>
            <pc:docMk/>
            <pc:sldMk cId="209550758" sldId="263"/>
            <ac:spMk id="3" creationId="{9D2400BB-F5D8-3FC7-6D16-34B59D2C16E3}"/>
          </ac:spMkLst>
        </pc:spChg>
        <pc:spChg chg="add del">
          <ac:chgData name="Rashida Begum (2316439)" userId="S::2316439@student.uwtsd.ac.uk::506322d0-6bb7-4874-b52b-5cda14b26477" providerId="AD" clId="Web-{02B64EFC-A8BB-6B21-142C-0614D5289B4A}" dt="2026-10-11T10:59:35.705" v="177"/>
          <ac:spMkLst>
            <pc:docMk/>
            <pc:sldMk cId="209550758" sldId="263"/>
            <ac:spMk id="9" creationId="{C20CE451-818C-E63D-258B-234B6C543D34}"/>
          </ac:spMkLst>
        </pc:spChg>
        <pc:spChg chg="add">
          <ac:chgData name="Rashida Begum (2316439)" userId="S::2316439@student.uwtsd.ac.uk::506322d0-6bb7-4874-b52b-5cda14b26477" providerId="AD" clId="Web-{02B64EFC-A8BB-6B21-142C-0614D5289B4A}" dt="2026-10-11T10:59:35.705" v="177"/>
          <ac:spMkLst>
            <pc:docMk/>
            <pc:sldMk cId="209550758" sldId="263"/>
            <ac:spMk id="14" creationId="{C20CE451-818C-E63D-258B-234B6C543D34}"/>
          </ac:spMkLst>
        </pc:spChg>
        <pc:picChg chg="add del mod">
          <ac:chgData name="Rashida Begum (2316439)" userId="S::2316439@student.uwtsd.ac.uk::506322d0-6bb7-4874-b52b-5cda14b26477" providerId="AD" clId="Web-{02B64EFC-A8BB-6B21-142C-0614D5289B4A}" dt="2026-10-11T10:58:30.577" v="175"/>
          <ac:picMkLst>
            <pc:docMk/>
            <pc:sldMk cId="209550758" sldId="263"/>
            <ac:picMk id="4" creationId="{9E00630A-0534-91F3-A360-6974BFAC74FB}"/>
          </ac:picMkLst>
        </pc:picChg>
        <pc:picChg chg="add mod">
          <ac:chgData name="Rashida Begum (2316439)" userId="S::2316439@student.uwtsd.ac.uk::506322d0-6bb7-4874-b52b-5cda14b26477" providerId="AD" clId="Web-{02B64EFC-A8BB-6B21-142C-0614D5289B4A}" dt="2026-10-11T10:59:35.705" v="177"/>
          <ac:picMkLst>
            <pc:docMk/>
            <pc:sldMk cId="209550758" sldId="263"/>
            <ac:picMk id="5" creationId="{2996C8EE-ED1E-E554-F5F3-5C44712EB23B}"/>
          </ac:picMkLst>
        </pc:picChg>
      </pc:sldChg>
      <pc:sldChg chg="addSp modSp new mod setBg">
        <pc:chgData name="Rashida Begum (2316439)" userId="S::2316439@student.uwtsd.ac.uk::506322d0-6bb7-4874-b52b-5cda14b26477" providerId="AD" clId="Web-{02B64EFC-A8BB-6B21-142C-0614D5289B4A}" dt="2026-10-11T13:14:46.662" v="234" actId="20577"/>
        <pc:sldMkLst>
          <pc:docMk/>
          <pc:sldMk cId="2508280871" sldId="264"/>
        </pc:sldMkLst>
        <pc:spChg chg="mod">
          <ac:chgData name="Rashida Begum (2316439)" userId="S::2316439@student.uwtsd.ac.uk::506322d0-6bb7-4874-b52b-5cda14b26477" providerId="AD" clId="Web-{02B64EFC-A8BB-6B21-142C-0614D5289B4A}" dt="2026-10-11T11:53:42.160" v="190"/>
          <ac:spMkLst>
            <pc:docMk/>
            <pc:sldMk cId="2508280871" sldId="264"/>
            <ac:spMk id="2" creationId="{E612A966-4C7C-FAF3-6B81-916FCC20670C}"/>
          </ac:spMkLst>
        </pc:spChg>
        <pc:spChg chg="mod ord">
          <ac:chgData name="Rashida Begum (2316439)" userId="S::2316439@student.uwtsd.ac.uk::506322d0-6bb7-4874-b52b-5cda14b26477" providerId="AD" clId="Web-{02B64EFC-A8BB-6B21-142C-0614D5289B4A}" dt="2026-10-11T13:14:46.662" v="234" actId="20577"/>
          <ac:spMkLst>
            <pc:docMk/>
            <pc:sldMk cId="2508280871" sldId="264"/>
            <ac:spMk id="3" creationId="{0F574669-4951-B88C-6A1A-4D2C199B01E4}"/>
          </ac:spMkLst>
        </pc:spChg>
        <pc:spChg chg="add">
          <ac:chgData name="Rashida Begum (2316439)" userId="S::2316439@student.uwtsd.ac.uk::506322d0-6bb7-4874-b52b-5cda14b26477" providerId="AD" clId="Web-{02B64EFC-A8BB-6B21-142C-0614D5289B4A}" dt="2026-10-11T11:53:42.160" v="190"/>
          <ac:spMkLst>
            <pc:docMk/>
            <pc:sldMk cId="2508280871" sldId="264"/>
            <ac:spMk id="9" creationId="{8207B083-EAC0-A5BB-C369-C9589EC7F2F0}"/>
          </ac:spMkLst>
        </pc:spChg>
        <pc:picChg chg="add mod">
          <ac:chgData name="Rashida Begum (2316439)" userId="S::2316439@student.uwtsd.ac.uk::506322d0-6bb7-4874-b52b-5cda14b26477" providerId="AD" clId="Web-{02B64EFC-A8BB-6B21-142C-0614D5289B4A}" dt="2026-10-11T11:53:42.160" v="190"/>
          <ac:picMkLst>
            <pc:docMk/>
            <pc:sldMk cId="2508280871" sldId="264"/>
            <ac:picMk id="4" creationId="{69FADC89-1735-71E8-652D-4833D02EFDA0}"/>
          </ac:picMkLst>
        </pc:picChg>
      </pc:sldChg>
      <pc:sldMasterChg chg="del delSldLayout">
        <pc:chgData name="Rashida Begum (2316439)" userId="S::2316439@student.uwtsd.ac.uk::506322d0-6bb7-4874-b52b-5cda14b26477" providerId="AD" clId="Web-{02B64EFC-A8BB-6B21-142C-0614D5289B4A}" dt="2026-10-11T09:05:01.439" v="16"/>
        <pc:sldMasterMkLst>
          <pc:docMk/>
          <pc:sldMasterMk cId="2460954070" sldId="2147483660"/>
        </pc:sldMasterMkLst>
        <pc:sldLayoutChg chg="del">
          <pc:chgData name="Rashida Begum (2316439)" userId="S::2316439@student.uwtsd.ac.uk::506322d0-6bb7-4874-b52b-5cda14b26477" providerId="AD" clId="Web-{02B64EFC-A8BB-6B21-142C-0614D5289B4A}" dt="2026-10-11T09:05:01.439" v="16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Rashida Begum (2316439)" userId="S::2316439@student.uwtsd.ac.uk::506322d0-6bb7-4874-b52b-5cda14b26477" providerId="AD" clId="Web-{02B64EFC-A8BB-6B21-142C-0614D5289B4A}" dt="2026-10-11T09:05:01.439" v="16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Rashida Begum (2316439)" userId="S::2316439@student.uwtsd.ac.uk::506322d0-6bb7-4874-b52b-5cda14b26477" providerId="AD" clId="Web-{02B64EFC-A8BB-6B21-142C-0614D5289B4A}" dt="2026-10-11T09:05:01.439" v="16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Rashida Begum (2316439)" userId="S::2316439@student.uwtsd.ac.uk::506322d0-6bb7-4874-b52b-5cda14b26477" providerId="AD" clId="Web-{02B64EFC-A8BB-6B21-142C-0614D5289B4A}" dt="2026-10-11T09:05:01.439" v="16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Rashida Begum (2316439)" userId="S::2316439@student.uwtsd.ac.uk::506322d0-6bb7-4874-b52b-5cda14b26477" providerId="AD" clId="Web-{02B64EFC-A8BB-6B21-142C-0614D5289B4A}" dt="2026-10-11T09:05:01.439" v="16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Rashida Begum (2316439)" userId="S::2316439@student.uwtsd.ac.uk::506322d0-6bb7-4874-b52b-5cda14b26477" providerId="AD" clId="Web-{02B64EFC-A8BB-6B21-142C-0614D5289B4A}" dt="2026-10-11T09:05:01.439" v="16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Rashida Begum (2316439)" userId="S::2316439@student.uwtsd.ac.uk::506322d0-6bb7-4874-b52b-5cda14b26477" providerId="AD" clId="Web-{02B64EFC-A8BB-6B21-142C-0614D5289B4A}" dt="2026-10-11T09:05:01.439" v="16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Rashida Begum (2316439)" userId="S::2316439@student.uwtsd.ac.uk::506322d0-6bb7-4874-b52b-5cda14b26477" providerId="AD" clId="Web-{02B64EFC-A8BB-6B21-142C-0614D5289B4A}" dt="2026-10-11T09:05:01.439" v="16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Rashida Begum (2316439)" userId="S::2316439@student.uwtsd.ac.uk::506322d0-6bb7-4874-b52b-5cda14b26477" providerId="AD" clId="Web-{02B64EFC-A8BB-6B21-142C-0614D5289B4A}" dt="2026-10-11T09:05:01.439" v="16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Rashida Begum (2316439)" userId="S::2316439@student.uwtsd.ac.uk::506322d0-6bb7-4874-b52b-5cda14b26477" providerId="AD" clId="Web-{02B64EFC-A8BB-6B21-142C-0614D5289B4A}" dt="2026-10-11T09:05:01.439" v="16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Rashida Begum (2316439)" userId="S::2316439@student.uwtsd.ac.uk::506322d0-6bb7-4874-b52b-5cda14b26477" providerId="AD" clId="Web-{02B64EFC-A8BB-6B21-142C-0614D5289B4A}" dt="2026-10-11T09:05:01.439" v="16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addSldLayout">
        <pc:chgData name="Rashida Begum (2316439)" userId="S::2316439@student.uwtsd.ac.uk::506322d0-6bb7-4874-b52b-5cda14b26477" providerId="AD" clId="Web-{02B64EFC-A8BB-6B21-142C-0614D5289B4A}" dt="2026-10-11T09:05:01.439" v="16"/>
        <pc:sldMasterMkLst>
          <pc:docMk/>
          <pc:sldMasterMk cId="1547056277" sldId="2147483708"/>
        </pc:sldMasterMkLst>
        <pc:sldLayoutChg chg="add">
          <pc:chgData name="Rashida Begum (2316439)" userId="S::2316439@student.uwtsd.ac.uk::506322d0-6bb7-4874-b52b-5cda14b26477" providerId="AD" clId="Web-{02B64EFC-A8BB-6B21-142C-0614D5289B4A}" dt="2026-10-11T09:05:01.439" v="16"/>
          <pc:sldLayoutMkLst>
            <pc:docMk/>
            <pc:sldMasterMk cId="1547056277" sldId="2147483708"/>
            <pc:sldLayoutMk cId="1787933161" sldId="2147483697"/>
          </pc:sldLayoutMkLst>
        </pc:sldLayoutChg>
        <pc:sldLayoutChg chg="add">
          <pc:chgData name="Rashida Begum (2316439)" userId="S::2316439@student.uwtsd.ac.uk::506322d0-6bb7-4874-b52b-5cda14b26477" providerId="AD" clId="Web-{02B64EFC-A8BB-6B21-142C-0614D5289B4A}" dt="2026-10-11T09:05:01.439" v="16"/>
          <pc:sldLayoutMkLst>
            <pc:docMk/>
            <pc:sldMasterMk cId="1547056277" sldId="2147483708"/>
            <pc:sldLayoutMk cId="3566542157" sldId="2147483698"/>
          </pc:sldLayoutMkLst>
        </pc:sldLayoutChg>
        <pc:sldLayoutChg chg="add">
          <pc:chgData name="Rashida Begum (2316439)" userId="S::2316439@student.uwtsd.ac.uk::506322d0-6bb7-4874-b52b-5cda14b26477" providerId="AD" clId="Web-{02B64EFC-A8BB-6B21-142C-0614D5289B4A}" dt="2026-10-11T09:05:01.439" v="16"/>
          <pc:sldLayoutMkLst>
            <pc:docMk/>
            <pc:sldMasterMk cId="1547056277" sldId="2147483708"/>
            <pc:sldLayoutMk cId="1691147836" sldId="2147483699"/>
          </pc:sldLayoutMkLst>
        </pc:sldLayoutChg>
        <pc:sldLayoutChg chg="add">
          <pc:chgData name="Rashida Begum (2316439)" userId="S::2316439@student.uwtsd.ac.uk::506322d0-6bb7-4874-b52b-5cda14b26477" providerId="AD" clId="Web-{02B64EFC-A8BB-6B21-142C-0614D5289B4A}" dt="2026-10-11T09:05:01.439" v="16"/>
          <pc:sldLayoutMkLst>
            <pc:docMk/>
            <pc:sldMasterMk cId="1547056277" sldId="2147483708"/>
            <pc:sldLayoutMk cId="2722107721" sldId="2147483700"/>
          </pc:sldLayoutMkLst>
        </pc:sldLayoutChg>
        <pc:sldLayoutChg chg="add">
          <pc:chgData name="Rashida Begum (2316439)" userId="S::2316439@student.uwtsd.ac.uk::506322d0-6bb7-4874-b52b-5cda14b26477" providerId="AD" clId="Web-{02B64EFC-A8BB-6B21-142C-0614D5289B4A}" dt="2026-10-11T09:05:01.439" v="16"/>
          <pc:sldLayoutMkLst>
            <pc:docMk/>
            <pc:sldMasterMk cId="1547056277" sldId="2147483708"/>
            <pc:sldLayoutMk cId="414972790" sldId="2147483701"/>
          </pc:sldLayoutMkLst>
        </pc:sldLayoutChg>
        <pc:sldLayoutChg chg="add">
          <pc:chgData name="Rashida Begum (2316439)" userId="S::2316439@student.uwtsd.ac.uk::506322d0-6bb7-4874-b52b-5cda14b26477" providerId="AD" clId="Web-{02B64EFC-A8BB-6B21-142C-0614D5289B4A}" dt="2026-10-11T09:05:01.439" v="16"/>
          <pc:sldLayoutMkLst>
            <pc:docMk/>
            <pc:sldMasterMk cId="1547056277" sldId="2147483708"/>
            <pc:sldLayoutMk cId="1396692302" sldId="2147483702"/>
          </pc:sldLayoutMkLst>
        </pc:sldLayoutChg>
        <pc:sldLayoutChg chg="add">
          <pc:chgData name="Rashida Begum (2316439)" userId="S::2316439@student.uwtsd.ac.uk::506322d0-6bb7-4874-b52b-5cda14b26477" providerId="AD" clId="Web-{02B64EFC-A8BB-6B21-142C-0614D5289B4A}" dt="2026-10-11T09:05:01.439" v="16"/>
          <pc:sldLayoutMkLst>
            <pc:docMk/>
            <pc:sldMasterMk cId="1547056277" sldId="2147483708"/>
            <pc:sldLayoutMk cId="601514562" sldId="2147483703"/>
          </pc:sldLayoutMkLst>
        </pc:sldLayoutChg>
        <pc:sldLayoutChg chg="add">
          <pc:chgData name="Rashida Begum (2316439)" userId="S::2316439@student.uwtsd.ac.uk::506322d0-6bb7-4874-b52b-5cda14b26477" providerId="AD" clId="Web-{02B64EFC-A8BB-6B21-142C-0614D5289B4A}" dt="2026-10-11T09:05:01.439" v="16"/>
          <pc:sldLayoutMkLst>
            <pc:docMk/>
            <pc:sldMasterMk cId="1547056277" sldId="2147483708"/>
            <pc:sldLayoutMk cId="720236252" sldId="2147483704"/>
          </pc:sldLayoutMkLst>
        </pc:sldLayoutChg>
        <pc:sldLayoutChg chg="add">
          <pc:chgData name="Rashida Begum (2316439)" userId="S::2316439@student.uwtsd.ac.uk::506322d0-6bb7-4874-b52b-5cda14b26477" providerId="AD" clId="Web-{02B64EFC-A8BB-6B21-142C-0614D5289B4A}" dt="2026-10-11T09:05:01.439" v="16"/>
          <pc:sldLayoutMkLst>
            <pc:docMk/>
            <pc:sldMasterMk cId="1547056277" sldId="2147483708"/>
            <pc:sldLayoutMk cId="3228837558" sldId="2147483705"/>
          </pc:sldLayoutMkLst>
        </pc:sldLayoutChg>
        <pc:sldLayoutChg chg="add">
          <pc:chgData name="Rashida Begum (2316439)" userId="S::2316439@student.uwtsd.ac.uk::506322d0-6bb7-4874-b52b-5cda14b26477" providerId="AD" clId="Web-{02B64EFC-A8BB-6B21-142C-0614D5289B4A}" dt="2026-10-11T09:05:01.439" v="16"/>
          <pc:sldLayoutMkLst>
            <pc:docMk/>
            <pc:sldMasterMk cId="1547056277" sldId="2147483708"/>
            <pc:sldLayoutMk cId="4156049896" sldId="2147483706"/>
          </pc:sldLayoutMkLst>
        </pc:sldLayoutChg>
        <pc:sldLayoutChg chg="add">
          <pc:chgData name="Rashida Begum (2316439)" userId="S::2316439@student.uwtsd.ac.uk::506322d0-6bb7-4874-b52b-5cda14b26477" providerId="AD" clId="Web-{02B64EFC-A8BB-6B21-142C-0614D5289B4A}" dt="2026-10-11T09:05:01.439" v="16"/>
          <pc:sldLayoutMkLst>
            <pc:docMk/>
            <pc:sldMasterMk cId="1547056277" sldId="2147483708"/>
            <pc:sldLayoutMk cId="1313816383" sldId="2147483707"/>
          </pc:sldLayoutMkLst>
        </pc:sldLayoutChg>
      </pc:sldMasterChg>
    </pc:docChg>
  </pc:docChgLst>
  <pc:docChgLst>
    <pc:chgData name="Rashida Begum (2316439)" userId="S::2316439@student.uwtsd.ac.uk::506322d0-6bb7-4874-b52b-5cda14b26477" providerId="AD" clId="Web-{77892C7D-60E3-B8D8-FB72-817B2F4D9E94}"/>
    <pc:docChg chg="mod addSld delSld modSld sldOrd addMainMaster delMainMaster">
      <pc:chgData name="Rashida Begum (2316439)" userId="S::2316439@student.uwtsd.ac.uk::506322d0-6bb7-4874-b52b-5cda14b26477" providerId="AD" clId="Web-{77892C7D-60E3-B8D8-FB72-817B2F4D9E94}" dt="2026-10-11T18:24:45.902" v="279"/>
      <pc:docMkLst>
        <pc:docMk/>
      </pc:docMkLst>
      <pc:sldChg chg="addSp delSp modSp mod modClrScheme delDesignElem chgLayout">
        <pc:chgData name="Rashida Begum (2316439)" userId="S::2316439@student.uwtsd.ac.uk::506322d0-6bb7-4874-b52b-5cda14b26477" providerId="AD" clId="Web-{77892C7D-60E3-B8D8-FB72-817B2F4D9E94}" dt="2026-10-11T18:20:03.083" v="248"/>
        <pc:sldMkLst>
          <pc:docMk/>
          <pc:sldMk cId="2183768292" sldId="257"/>
        </pc:sldMkLst>
        <pc:spChg chg="mod ord">
          <ac:chgData name="Rashida Begum (2316439)" userId="S::2316439@student.uwtsd.ac.uk::506322d0-6bb7-4874-b52b-5cda14b26477" providerId="AD" clId="Web-{77892C7D-60E3-B8D8-FB72-817B2F4D9E94}" dt="2026-10-11T18:20:03.083" v="248"/>
          <ac:spMkLst>
            <pc:docMk/>
            <pc:sldMk cId="2183768292" sldId="257"/>
            <ac:spMk id="2" creationId="{FA07CB51-B630-BEB8-7EBA-909EAD913DC9}"/>
          </ac:spMkLst>
        </pc:spChg>
        <pc:spChg chg="mod ord">
          <ac:chgData name="Rashida Begum (2316439)" userId="S::2316439@student.uwtsd.ac.uk::506322d0-6bb7-4874-b52b-5cda14b26477" providerId="AD" clId="Web-{77892C7D-60E3-B8D8-FB72-817B2F4D9E94}" dt="2026-10-11T18:20:03.083" v="248"/>
          <ac:spMkLst>
            <pc:docMk/>
            <pc:sldMk cId="2183768292" sldId="257"/>
            <ac:spMk id="3" creationId="{9A9E3497-9696-3C58-FF53-2738FF0EE768}"/>
          </ac:spMkLst>
        </pc:spChg>
        <pc:spChg chg="add del">
          <ac:chgData name="Rashida Begum (2316439)" userId="S::2316439@student.uwtsd.ac.uk::506322d0-6bb7-4874-b52b-5cda14b26477" providerId="AD" clId="Web-{77892C7D-60E3-B8D8-FB72-817B2F4D9E94}" dt="2026-10-11T18:20:03.083" v="248"/>
          <ac:spMkLst>
            <pc:docMk/>
            <pc:sldMk cId="2183768292" sldId="257"/>
            <ac:spMk id="13" creationId="{92CC1E4F-F1F0-B945-BE50-C72A7103E8AC}"/>
          </ac:spMkLst>
        </pc:spChg>
      </pc:sldChg>
      <pc:sldChg chg="modSp mod modClrScheme chgLayout">
        <pc:chgData name="Rashida Begum (2316439)" userId="S::2316439@student.uwtsd.ac.uk::506322d0-6bb7-4874-b52b-5cda14b26477" providerId="AD" clId="Web-{77892C7D-60E3-B8D8-FB72-817B2F4D9E94}" dt="2026-10-11T18:20:03.083" v="248"/>
        <pc:sldMkLst>
          <pc:docMk/>
          <pc:sldMk cId="2228499319" sldId="258"/>
        </pc:sldMkLst>
        <pc:spChg chg="mod ord">
          <ac:chgData name="Rashida Begum (2316439)" userId="S::2316439@student.uwtsd.ac.uk::506322d0-6bb7-4874-b52b-5cda14b26477" providerId="AD" clId="Web-{77892C7D-60E3-B8D8-FB72-817B2F4D9E94}" dt="2026-10-11T18:20:03.083" v="248"/>
          <ac:spMkLst>
            <pc:docMk/>
            <pc:sldMk cId="2228499319" sldId="258"/>
            <ac:spMk id="2" creationId="{C027A7A9-59A2-9DB9-E0B8-B2235F8D91CC}"/>
          </ac:spMkLst>
        </pc:spChg>
        <pc:spChg chg="mod ord">
          <ac:chgData name="Rashida Begum (2316439)" userId="S::2316439@student.uwtsd.ac.uk::506322d0-6bb7-4874-b52b-5cda14b26477" providerId="AD" clId="Web-{77892C7D-60E3-B8D8-FB72-817B2F4D9E94}" dt="2026-10-11T18:20:03.083" v="248"/>
          <ac:spMkLst>
            <pc:docMk/>
            <pc:sldMk cId="2228499319" sldId="258"/>
            <ac:spMk id="3" creationId="{A97F780D-495D-E7D5-A699-5CDA7258A9AE}"/>
          </ac:spMkLst>
        </pc:spChg>
      </pc:sldChg>
      <pc:sldChg chg="addSp delSp modSp mod setBg modClrScheme delDesignElem chgLayout">
        <pc:chgData name="Rashida Begum (2316439)" userId="S::2316439@student.uwtsd.ac.uk::506322d0-6bb7-4874-b52b-5cda14b26477" providerId="AD" clId="Web-{77892C7D-60E3-B8D8-FB72-817B2F4D9E94}" dt="2026-10-11T18:20:03.083" v="248"/>
        <pc:sldMkLst>
          <pc:docMk/>
          <pc:sldMk cId="3702240167" sldId="259"/>
        </pc:sldMkLst>
        <pc:spChg chg="mod ord">
          <ac:chgData name="Rashida Begum (2316439)" userId="S::2316439@student.uwtsd.ac.uk::506322d0-6bb7-4874-b52b-5cda14b26477" providerId="AD" clId="Web-{77892C7D-60E3-B8D8-FB72-817B2F4D9E94}" dt="2026-10-11T18:20:03.083" v="248"/>
          <ac:spMkLst>
            <pc:docMk/>
            <pc:sldMk cId="3702240167" sldId="259"/>
            <ac:spMk id="2" creationId="{4C87BE82-53D9-F262-5154-C7F51D8A1A0C}"/>
          </ac:spMkLst>
        </pc:spChg>
        <pc:spChg chg="add del mod">
          <ac:chgData name="Rashida Begum (2316439)" userId="S::2316439@student.uwtsd.ac.uk::506322d0-6bb7-4874-b52b-5cda14b26477" providerId="AD" clId="Web-{77892C7D-60E3-B8D8-FB72-817B2F4D9E94}" dt="2026-10-11T17:52:44.924" v="121"/>
          <ac:spMkLst>
            <pc:docMk/>
            <pc:sldMk cId="3702240167" sldId="259"/>
            <ac:spMk id="3" creationId="{4F8857A6-779D-F0F9-E310-7AA561E7F308}"/>
          </ac:spMkLst>
        </pc:spChg>
        <pc:spChg chg="add del">
          <ac:chgData name="Rashida Begum (2316439)" userId="S::2316439@student.uwtsd.ac.uk::506322d0-6bb7-4874-b52b-5cda14b26477" providerId="AD" clId="Web-{77892C7D-60E3-B8D8-FB72-817B2F4D9E94}" dt="2026-10-11T18:20:03.083" v="248"/>
          <ac:spMkLst>
            <pc:docMk/>
            <pc:sldMk cId="3702240167" sldId="259"/>
            <ac:spMk id="9" creationId="{01A22726-DA03-BCB0-F12E-98258FB7E5C0}"/>
          </ac:spMkLst>
        </pc:spChg>
        <pc:graphicFrameChg chg="add del">
          <ac:chgData name="Rashida Begum (2316439)" userId="S::2316439@student.uwtsd.ac.uk::506322d0-6bb7-4874-b52b-5cda14b26477" providerId="AD" clId="Web-{77892C7D-60E3-B8D8-FB72-817B2F4D9E94}" dt="2026-10-11T17:52:44.877" v="120"/>
          <ac:graphicFrameMkLst>
            <pc:docMk/>
            <pc:sldMk cId="3702240167" sldId="259"/>
            <ac:graphicFrameMk id="5" creationId="{67E6AC71-CA92-54D3-60DB-2D22F209C9D9}"/>
          </ac:graphicFrameMkLst>
        </pc:graphicFrameChg>
        <pc:graphicFrameChg chg="add mod ord modGraphic">
          <ac:chgData name="Rashida Begum (2316439)" userId="S::2316439@student.uwtsd.ac.uk::506322d0-6bb7-4874-b52b-5cda14b26477" providerId="AD" clId="Web-{77892C7D-60E3-B8D8-FB72-817B2F4D9E94}" dt="2026-10-11T18:20:03.083" v="248"/>
          <ac:graphicFrameMkLst>
            <pc:docMk/>
            <pc:sldMk cId="3702240167" sldId="259"/>
            <ac:graphicFrameMk id="7" creationId="{DD959F38-6436-B270-7176-47EFDD64BE85}"/>
          </ac:graphicFrameMkLst>
        </pc:graphicFrameChg>
      </pc:sldChg>
      <pc:sldChg chg="addSp delSp modSp del">
        <pc:chgData name="Rashida Begum (2316439)" userId="S::2316439@student.uwtsd.ac.uk::506322d0-6bb7-4874-b52b-5cda14b26477" providerId="AD" clId="Web-{77892C7D-60E3-B8D8-FB72-817B2F4D9E94}" dt="2026-10-11T18:07:03.723" v="182"/>
        <pc:sldMkLst>
          <pc:docMk/>
          <pc:sldMk cId="1258355204" sldId="260"/>
        </pc:sldMkLst>
        <pc:spChg chg="mod">
          <ac:chgData name="Rashida Begum (2316439)" userId="S::2316439@student.uwtsd.ac.uk::506322d0-6bb7-4874-b52b-5cda14b26477" providerId="AD" clId="Web-{77892C7D-60E3-B8D8-FB72-817B2F4D9E94}" dt="2026-10-11T17:59:46.308" v="157" actId="14100"/>
          <ac:spMkLst>
            <pc:docMk/>
            <pc:sldMk cId="1258355204" sldId="260"/>
            <ac:spMk id="2" creationId="{5E94EE5D-50F5-A9F6-BEA0-585644331082}"/>
          </ac:spMkLst>
        </pc:spChg>
        <pc:spChg chg="add del mod">
          <ac:chgData name="Rashida Begum (2316439)" userId="S::2316439@student.uwtsd.ac.uk::506322d0-6bb7-4874-b52b-5cda14b26477" providerId="AD" clId="Web-{77892C7D-60E3-B8D8-FB72-817B2F4D9E94}" dt="2026-10-11T17:57:47.993" v="130"/>
          <ac:spMkLst>
            <pc:docMk/>
            <pc:sldMk cId="1258355204" sldId="260"/>
            <ac:spMk id="4" creationId="{528C2128-41B6-F321-66F3-609DDF650705}"/>
          </ac:spMkLst>
        </pc:spChg>
        <pc:spChg chg="add del">
          <ac:chgData name="Rashida Begum (2316439)" userId="S::2316439@student.uwtsd.ac.uk::506322d0-6bb7-4874-b52b-5cda14b26477" providerId="AD" clId="Web-{77892C7D-60E3-B8D8-FB72-817B2F4D9E94}" dt="2026-10-11T17:58:09.962" v="132"/>
          <ac:spMkLst>
            <pc:docMk/>
            <pc:sldMk cId="1258355204" sldId="260"/>
            <ac:spMk id="13" creationId="{F67E7C54-DF4E-46E0-8F5E-040426B772D9}"/>
          </ac:spMkLst>
        </pc:spChg>
        <pc:spChg chg="add mod">
          <ac:chgData name="Rashida Begum (2316439)" userId="S::2316439@student.uwtsd.ac.uk::506322d0-6bb7-4874-b52b-5cda14b26477" providerId="AD" clId="Web-{77892C7D-60E3-B8D8-FB72-817B2F4D9E94}" dt="2026-10-11T18:00:05.043" v="159" actId="14100"/>
          <ac:spMkLst>
            <pc:docMk/>
            <pc:sldMk cId="1258355204" sldId="260"/>
            <ac:spMk id="14" creationId="{2A395D63-B686-83BA-BE61-9AC5F08263B6}"/>
          </ac:spMkLst>
        </pc:spChg>
        <pc:spChg chg="add del mod">
          <ac:chgData name="Rashida Begum (2316439)" userId="S::2316439@student.uwtsd.ac.uk::506322d0-6bb7-4874-b52b-5cda14b26477" providerId="AD" clId="Web-{77892C7D-60E3-B8D8-FB72-817B2F4D9E94}" dt="2026-10-11T17:58:45.369" v="141"/>
          <ac:spMkLst>
            <pc:docMk/>
            <pc:sldMk cId="1258355204" sldId="260"/>
            <ac:spMk id="16" creationId="{18A4354D-E841-E9BC-4C6D-C90EAAA7F75B}"/>
          </ac:spMkLst>
        </pc:spChg>
        <pc:graphicFrameChg chg="add del">
          <ac:chgData name="Rashida Begum (2316439)" userId="S::2316439@student.uwtsd.ac.uk::506322d0-6bb7-4874-b52b-5cda14b26477" providerId="AD" clId="Web-{77892C7D-60E3-B8D8-FB72-817B2F4D9E94}" dt="2026-10-11T17:58:34.744" v="139"/>
          <ac:graphicFrameMkLst>
            <pc:docMk/>
            <pc:sldMk cId="1258355204" sldId="260"/>
            <ac:graphicFrameMk id="18" creationId="{87578795-5EA5-1791-EC83-D03F66941A11}"/>
          </ac:graphicFrameMkLst>
        </pc:graphicFrameChg>
      </pc:sldChg>
      <pc:sldChg chg="modSp del">
        <pc:chgData name="Rashida Begum (2316439)" userId="S::2316439@student.uwtsd.ac.uk::506322d0-6bb7-4874-b52b-5cda14b26477" providerId="AD" clId="Web-{77892C7D-60E3-B8D8-FB72-817B2F4D9E94}" dt="2026-10-11T18:13:09.653" v="212"/>
        <pc:sldMkLst>
          <pc:docMk/>
          <pc:sldMk cId="2838526553" sldId="261"/>
        </pc:sldMkLst>
        <pc:spChg chg="mod">
          <ac:chgData name="Rashida Begum (2316439)" userId="S::2316439@student.uwtsd.ac.uk::506322d0-6bb7-4874-b52b-5cda14b26477" providerId="AD" clId="Web-{77892C7D-60E3-B8D8-FB72-817B2F4D9E94}" dt="2026-10-11T18:07:48.630" v="185" actId="20577"/>
          <ac:spMkLst>
            <pc:docMk/>
            <pc:sldMk cId="2838526553" sldId="261"/>
            <ac:spMk id="2" creationId="{3FFDB793-740F-7E6E-4558-E083A360F38A}"/>
          </ac:spMkLst>
        </pc:spChg>
        <pc:spChg chg="mod">
          <ac:chgData name="Rashida Begum (2316439)" userId="S::2316439@student.uwtsd.ac.uk::506322d0-6bb7-4874-b52b-5cda14b26477" providerId="AD" clId="Web-{77892C7D-60E3-B8D8-FB72-817B2F4D9E94}" dt="2026-10-11T18:10:15.321" v="196" actId="20577"/>
          <ac:spMkLst>
            <pc:docMk/>
            <pc:sldMk cId="2838526553" sldId="261"/>
            <ac:spMk id="3" creationId="{4D5455C3-09C4-36C2-BF9B-251FEEBCA533}"/>
          </ac:spMkLst>
        </pc:spChg>
      </pc:sldChg>
      <pc:sldChg chg="addSp delSp modSp mod setBg modClrScheme delDesignElem chgLayout">
        <pc:chgData name="Rashida Begum (2316439)" userId="S::2316439@student.uwtsd.ac.uk::506322d0-6bb7-4874-b52b-5cda14b26477" providerId="AD" clId="Web-{77892C7D-60E3-B8D8-FB72-817B2F4D9E94}" dt="2026-10-11T18:20:03.083" v="248"/>
        <pc:sldMkLst>
          <pc:docMk/>
          <pc:sldMk cId="3414277032" sldId="262"/>
        </pc:sldMkLst>
        <pc:spChg chg="mod ord">
          <ac:chgData name="Rashida Begum (2316439)" userId="S::2316439@student.uwtsd.ac.uk::506322d0-6bb7-4874-b52b-5cda14b26477" providerId="AD" clId="Web-{77892C7D-60E3-B8D8-FB72-817B2F4D9E94}" dt="2026-10-11T18:20:03.083" v="248"/>
          <ac:spMkLst>
            <pc:docMk/>
            <pc:sldMk cId="3414277032" sldId="262"/>
            <ac:spMk id="2" creationId="{4A6C8458-85C7-5736-760D-6D68A9B825B6}"/>
          </ac:spMkLst>
        </pc:spChg>
        <pc:spChg chg="mod ord">
          <ac:chgData name="Rashida Begum (2316439)" userId="S::2316439@student.uwtsd.ac.uk::506322d0-6bb7-4874-b52b-5cda14b26477" providerId="AD" clId="Web-{77892C7D-60E3-B8D8-FB72-817B2F4D9E94}" dt="2026-10-11T18:20:03.083" v="248"/>
          <ac:spMkLst>
            <pc:docMk/>
            <pc:sldMk cId="3414277032" sldId="262"/>
            <ac:spMk id="3" creationId="{DC0F45FE-94B4-8EF0-9C27-D3C529934643}"/>
          </ac:spMkLst>
        </pc:spChg>
        <pc:spChg chg="add del">
          <ac:chgData name="Rashida Begum (2316439)" userId="S::2316439@student.uwtsd.ac.uk::506322d0-6bb7-4874-b52b-5cda14b26477" providerId="AD" clId="Web-{77892C7D-60E3-B8D8-FB72-817B2F4D9E94}" dt="2026-10-11T18:20:03.083" v="248"/>
          <ac:spMkLst>
            <pc:docMk/>
            <pc:sldMk cId="3414277032" sldId="262"/>
            <ac:spMk id="9" creationId="{92CC1E4F-F1F0-B945-BE50-C72A7103E8AC}"/>
          </ac:spMkLst>
        </pc:spChg>
        <pc:picChg chg="add">
          <ac:chgData name="Rashida Begum (2316439)" userId="S::2316439@student.uwtsd.ac.uk::506322d0-6bb7-4874-b52b-5cda14b26477" providerId="AD" clId="Web-{77892C7D-60E3-B8D8-FB72-817B2F4D9E94}" dt="2026-10-11T18:13:48.685" v="219"/>
          <ac:picMkLst>
            <pc:docMk/>
            <pc:sldMk cId="3414277032" sldId="262"/>
            <ac:picMk id="5" creationId="{1CEA4EA1-8E7E-A097-5448-15D3D049FC36}"/>
          </ac:picMkLst>
        </pc:picChg>
      </pc:sldChg>
      <pc:sldChg chg="addSp delSp modSp mod modClrScheme delDesignElem chgLayout">
        <pc:chgData name="Rashida Begum (2316439)" userId="S::2316439@student.uwtsd.ac.uk::506322d0-6bb7-4874-b52b-5cda14b26477" providerId="AD" clId="Web-{77892C7D-60E3-B8D8-FB72-817B2F4D9E94}" dt="2026-10-11T18:20:03.083" v="248"/>
        <pc:sldMkLst>
          <pc:docMk/>
          <pc:sldMk cId="209550758" sldId="263"/>
        </pc:sldMkLst>
        <pc:spChg chg="mod ord">
          <ac:chgData name="Rashida Begum (2316439)" userId="S::2316439@student.uwtsd.ac.uk::506322d0-6bb7-4874-b52b-5cda14b26477" providerId="AD" clId="Web-{77892C7D-60E3-B8D8-FB72-817B2F4D9E94}" dt="2026-10-11T18:20:03.083" v="248"/>
          <ac:spMkLst>
            <pc:docMk/>
            <pc:sldMk cId="209550758" sldId="263"/>
            <ac:spMk id="2" creationId="{1D1C7331-F2DC-1A11-39A7-71B38FC6D039}"/>
          </ac:spMkLst>
        </pc:spChg>
        <pc:spChg chg="mod ord">
          <ac:chgData name="Rashida Begum (2316439)" userId="S::2316439@student.uwtsd.ac.uk::506322d0-6bb7-4874-b52b-5cda14b26477" providerId="AD" clId="Web-{77892C7D-60E3-B8D8-FB72-817B2F4D9E94}" dt="2026-10-11T18:20:03.083" v="248"/>
          <ac:spMkLst>
            <pc:docMk/>
            <pc:sldMk cId="209550758" sldId="263"/>
            <ac:spMk id="3" creationId="{9D2400BB-F5D8-3FC7-6D16-34B59D2C16E3}"/>
          </ac:spMkLst>
        </pc:spChg>
        <pc:spChg chg="add del">
          <ac:chgData name="Rashida Begum (2316439)" userId="S::2316439@student.uwtsd.ac.uk::506322d0-6bb7-4874-b52b-5cda14b26477" providerId="AD" clId="Web-{77892C7D-60E3-B8D8-FB72-817B2F4D9E94}" dt="2026-10-11T18:20:03.083" v="248"/>
          <ac:spMkLst>
            <pc:docMk/>
            <pc:sldMk cId="209550758" sldId="263"/>
            <ac:spMk id="14" creationId="{C20CE451-818C-E63D-258B-234B6C543D34}"/>
          </ac:spMkLst>
        </pc:spChg>
      </pc:sldChg>
      <pc:sldChg chg="addSp delSp modSp mod modClrScheme delDesignElem chgLayout">
        <pc:chgData name="Rashida Begum (2316439)" userId="S::2316439@student.uwtsd.ac.uk::506322d0-6bb7-4874-b52b-5cda14b26477" providerId="AD" clId="Web-{77892C7D-60E3-B8D8-FB72-817B2F4D9E94}" dt="2026-10-11T18:20:03.083" v="248"/>
        <pc:sldMkLst>
          <pc:docMk/>
          <pc:sldMk cId="2508280871" sldId="264"/>
        </pc:sldMkLst>
        <pc:spChg chg="mod ord">
          <ac:chgData name="Rashida Begum (2316439)" userId="S::2316439@student.uwtsd.ac.uk::506322d0-6bb7-4874-b52b-5cda14b26477" providerId="AD" clId="Web-{77892C7D-60E3-B8D8-FB72-817B2F4D9E94}" dt="2026-10-11T18:20:03.083" v="248"/>
          <ac:spMkLst>
            <pc:docMk/>
            <pc:sldMk cId="2508280871" sldId="264"/>
            <ac:spMk id="2" creationId="{E612A966-4C7C-FAF3-6B81-916FCC20670C}"/>
          </ac:spMkLst>
        </pc:spChg>
        <pc:spChg chg="mod ord">
          <ac:chgData name="Rashida Begum (2316439)" userId="S::2316439@student.uwtsd.ac.uk::506322d0-6bb7-4874-b52b-5cda14b26477" providerId="AD" clId="Web-{77892C7D-60E3-B8D8-FB72-817B2F4D9E94}" dt="2026-10-11T18:20:03.083" v="248"/>
          <ac:spMkLst>
            <pc:docMk/>
            <pc:sldMk cId="2508280871" sldId="264"/>
            <ac:spMk id="3" creationId="{0F574669-4951-B88C-6A1A-4D2C199B01E4}"/>
          </ac:spMkLst>
        </pc:spChg>
        <pc:spChg chg="add del">
          <ac:chgData name="Rashida Begum (2316439)" userId="S::2316439@student.uwtsd.ac.uk::506322d0-6bb7-4874-b52b-5cda14b26477" providerId="AD" clId="Web-{77892C7D-60E3-B8D8-FB72-817B2F4D9E94}" dt="2026-10-11T18:20:03.083" v="248"/>
          <ac:spMkLst>
            <pc:docMk/>
            <pc:sldMk cId="2508280871" sldId="264"/>
            <ac:spMk id="9" creationId="{8207B083-EAC0-A5BB-C369-C9589EC7F2F0}"/>
          </ac:spMkLst>
        </pc:spChg>
        <pc:picChg chg="mod">
          <ac:chgData name="Rashida Begum (2316439)" userId="S::2316439@student.uwtsd.ac.uk::506322d0-6bb7-4874-b52b-5cda14b26477" providerId="AD" clId="Web-{77892C7D-60E3-B8D8-FB72-817B2F4D9E94}" dt="2026-10-11T18:16:29.251" v="231" actId="1076"/>
          <ac:picMkLst>
            <pc:docMk/>
            <pc:sldMk cId="2508280871" sldId="264"/>
            <ac:picMk id="4" creationId="{69FADC89-1735-71E8-652D-4833D02EFDA0}"/>
          </ac:picMkLst>
        </pc:picChg>
      </pc:sldChg>
      <pc:sldChg chg="modSp new del">
        <pc:chgData name="Rashida Begum (2316439)" userId="S::2316439@student.uwtsd.ac.uk::506322d0-6bb7-4874-b52b-5cda14b26477" providerId="AD" clId="Web-{77892C7D-60E3-B8D8-FB72-817B2F4D9E94}" dt="2026-10-11T18:18:37.925" v="241"/>
        <pc:sldMkLst>
          <pc:docMk/>
          <pc:sldMk cId="3415381933" sldId="265"/>
        </pc:sldMkLst>
        <pc:spChg chg="mod">
          <ac:chgData name="Rashida Begum (2316439)" userId="S::2316439@student.uwtsd.ac.uk::506322d0-6bb7-4874-b52b-5cda14b26477" providerId="AD" clId="Web-{77892C7D-60E3-B8D8-FB72-817B2F4D9E94}" dt="2026-10-11T18:15:20.093" v="224" actId="20577"/>
          <ac:spMkLst>
            <pc:docMk/>
            <pc:sldMk cId="3415381933" sldId="265"/>
            <ac:spMk id="2" creationId="{F189FB8D-F56F-0EA3-76EA-1E20D7FE26F4}"/>
          </ac:spMkLst>
        </pc:spChg>
        <pc:spChg chg="mod">
          <ac:chgData name="Rashida Begum (2316439)" userId="S::2316439@student.uwtsd.ac.uk::506322d0-6bb7-4874-b52b-5cda14b26477" providerId="AD" clId="Web-{77892C7D-60E3-B8D8-FB72-817B2F4D9E94}" dt="2026-10-11T18:15:25.921" v="227" actId="20577"/>
          <ac:spMkLst>
            <pc:docMk/>
            <pc:sldMk cId="3415381933" sldId="265"/>
            <ac:spMk id="3" creationId="{C350EC1B-86AB-EC61-A562-2CFD1F323CFF}"/>
          </ac:spMkLst>
        </pc:spChg>
      </pc:sldChg>
      <pc:sldChg chg="addSp delSp modSp new mod setBg modClrScheme delDesignElem chgLayout">
        <pc:chgData name="Rashida Begum (2316439)" userId="S::2316439@student.uwtsd.ac.uk::506322d0-6bb7-4874-b52b-5cda14b26477" providerId="AD" clId="Web-{77892C7D-60E3-B8D8-FB72-817B2F4D9E94}" dt="2026-10-11T18:20:03.083" v="248"/>
        <pc:sldMkLst>
          <pc:docMk/>
          <pc:sldMk cId="3847803627" sldId="266"/>
        </pc:sldMkLst>
        <pc:spChg chg="mod ord">
          <ac:chgData name="Rashida Begum (2316439)" userId="S::2316439@student.uwtsd.ac.uk::506322d0-6bb7-4874-b52b-5cda14b26477" providerId="AD" clId="Web-{77892C7D-60E3-B8D8-FB72-817B2F4D9E94}" dt="2026-10-11T18:20:03.083" v="248"/>
          <ac:spMkLst>
            <pc:docMk/>
            <pc:sldMk cId="3847803627" sldId="266"/>
            <ac:spMk id="2" creationId="{19FBC296-45A8-4CC5-29A3-2293D08E3B33}"/>
          </ac:spMkLst>
        </pc:spChg>
        <pc:spChg chg="mod ord">
          <ac:chgData name="Rashida Begum (2316439)" userId="S::2316439@student.uwtsd.ac.uk::506322d0-6bb7-4874-b52b-5cda14b26477" providerId="AD" clId="Web-{77892C7D-60E3-B8D8-FB72-817B2F4D9E94}" dt="2026-10-11T18:20:03.083" v="248"/>
          <ac:spMkLst>
            <pc:docMk/>
            <pc:sldMk cId="3847803627" sldId="266"/>
            <ac:spMk id="3" creationId="{92FBDD6B-8359-DC9F-39A5-EC7C449823DD}"/>
          </ac:spMkLst>
        </pc:spChg>
        <pc:spChg chg="add del">
          <ac:chgData name="Rashida Begum (2316439)" userId="S::2316439@student.uwtsd.ac.uk::506322d0-6bb7-4874-b52b-5cda14b26477" providerId="AD" clId="Web-{77892C7D-60E3-B8D8-FB72-817B2F4D9E94}" dt="2026-10-11T18:20:03.083" v="248"/>
          <ac:spMkLst>
            <pc:docMk/>
            <pc:sldMk cId="3847803627" sldId="266"/>
            <ac:spMk id="9" creationId="{92CC1E4F-F1F0-B945-BE50-C72A7103E8AC}"/>
          </ac:spMkLst>
        </pc:spChg>
        <pc:picChg chg="add mod">
          <ac:chgData name="Rashida Begum (2316439)" userId="S::2316439@student.uwtsd.ac.uk::506322d0-6bb7-4874-b52b-5cda14b26477" providerId="AD" clId="Web-{77892C7D-60E3-B8D8-FB72-817B2F4D9E94}" dt="2026-10-11T16:27:03.958" v="11"/>
          <ac:picMkLst>
            <pc:docMk/>
            <pc:sldMk cId="3847803627" sldId="266"/>
            <ac:picMk id="4" creationId="{F8BD9CDD-76D3-0186-F093-F5072692E598}"/>
          </ac:picMkLst>
        </pc:picChg>
      </pc:sldChg>
      <pc:sldChg chg="addSp delSp modSp new mod setBg modClrScheme delDesignElem chgLayout">
        <pc:chgData name="Rashida Begum (2316439)" userId="S::2316439@student.uwtsd.ac.uk::506322d0-6bb7-4874-b52b-5cda14b26477" providerId="AD" clId="Web-{77892C7D-60E3-B8D8-FB72-817B2F4D9E94}" dt="2026-10-11T18:20:03.083" v="248"/>
        <pc:sldMkLst>
          <pc:docMk/>
          <pc:sldMk cId="1952923303" sldId="267"/>
        </pc:sldMkLst>
        <pc:spChg chg="mod ord">
          <ac:chgData name="Rashida Begum (2316439)" userId="S::2316439@student.uwtsd.ac.uk::506322d0-6bb7-4874-b52b-5cda14b26477" providerId="AD" clId="Web-{77892C7D-60E3-B8D8-FB72-817B2F4D9E94}" dt="2026-10-11T18:20:03.083" v="248"/>
          <ac:spMkLst>
            <pc:docMk/>
            <pc:sldMk cId="1952923303" sldId="267"/>
            <ac:spMk id="2" creationId="{23BC08B0-6D72-FCFB-70C2-337AF5DEDD61}"/>
          </ac:spMkLst>
        </pc:spChg>
        <pc:spChg chg="mod ord">
          <ac:chgData name="Rashida Begum (2316439)" userId="S::2316439@student.uwtsd.ac.uk::506322d0-6bb7-4874-b52b-5cda14b26477" providerId="AD" clId="Web-{77892C7D-60E3-B8D8-FB72-817B2F4D9E94}" dt="2026-10-11T18:20:03.083" v="248"/>
          <ac:spMkLst>
            <pc:docMk/>
            <pc:sldMk cId="1952923303" sldId="267"/>
            <ac:spMk id="3" creationId="{5539AAB4-527E-C262-FC74-93E22A1743E8}"/>
          </ac:spMkLst>
        </pc:spChg>
        <pc:spChg chg="add del">
          <ac:chgData name="Rashida Begum (2316439)" userId="S::2316439@student.uwtsd.ac.uk::506322d0-6bb7-4874-b52b-5cda14b26477" providerId="AD" clId="Web-{77892C7D-60E3-B8D8-FB72-817B2F4D9E94}" dt="2026-10-11T18:20:03.083" v="248"/>
          <ac:spMkLst>
            <pc:docMk/>
            <pc:sldMk cId="1952923303" sldId="267"/>
            <ac:spMk id="11" creationId="{268DB70D-AC37-F4B2-AE26-FA3AFB22C489}"/>
          </ac:spMkLst>
        </pc:spChg>
        <pc:picChg chg="add mod ord">
          <ac:chgData name="Rashida Begum (2316439)" userId="S::2316439@student.uwtsd.ac.uk::506322d0-6bb7-4874-b52b-5cda14b26477" providerId="AD" clId="Web-{77892C7D-60E3-B8D8-FB72-817B2F4D9E94}" dt="2026-10-11T16:43:50.010" v="54"/>
          <ac:picMkLst>
            <pc:docMk/>
            <pc:sldMk cId="1952923303" sldId="267"/>
            <ac:picMk id="4" creationId="{D84B99D5-4A27-C50B-796E-E73E0462B60B}"/>
          </ac:picMkLst>
        </pc:picChg>
        <pc:picChg chg="add mod">
          <ac:chgData name="Rashida Begum (2316439)" userId="S::2316439@student.uwtsd.ac.uk::506322d0-6bb7-4874-b52b-5cda14b26477" providerId="AD" clId="Web-{77892C7D-60E3-B8D8-FB72-817B2F4D9E94}" dt="2026-10-11T16:43:50.010" v="54"/>
          <ac:picMkLst>
            <pc:docMk/>
            <pc:sldMk cId="1952923303" sldId="267"/>
            <ac:picMk id="5" creationId="{31A82692-6337-6927-1A56-F4474A6559A1}"/>
          </ac:picMkLst>
        </pc:picChg>
        <pc:picChg chg="add mod">
          <ac:chgData name="Rashida Begum (2316439)" userId="S::2316439@student.uwtsd.ac.uk::506322d0-6bb7-4874-b52b-5cda14b26477" providerId="AD" clId="Web-{77892C7D-60E3-B8D8-FB72-817B2F4D9E94}" dt="2026-10-11T16:43:50.010" v="54"/>
          <ac:picMkLst>
            <pc:docMk/>
            <pc:sldMk cId="1952923303" sldId="267"/>
            <ac:picMk id="6" creationId="{04B195DF-9E17-ABAB-AAAF-5B826B3F0167}"/>
          </ac:picMkLst>
        </pc:picChg>
      </pc:sldChg>
      <pc:sldChg chg="addSp delSp modSp new mod setBg modClrScheme delDesignElem chgLayout">
        <pc:chgData name="Rashida Begum (2316439)" userId="S::2316439@student.uwtsd.ac.uk::506322d0-6bb7-4874-b52b-5cda14b26477" providerId="AD" clId="Web-{77892C7D-60E3-B8D8-FB72-817B2F4D9E94}" dt="2026-10-11T18:20:03.083" v="248"/>
        <pc:sldMkLst>
          <pc:docMk/>
          <pc:sldMk cId="3510401734" sldId="268"/>
        </pc:sldMkLst>
        <pc:spChg chg="mod ord">
          <ac:chgData name="Rashida Begum (2316439)" userId="S::2316439@student.uwtsd.ac.uk::506322d0-6bb7-4874-b52b-5cda14b26477" providerId="AD" clId="Web-{77892C7D-60E3-B8D8-FB72-817B2F4D9E94}" dt="2026-10-11T18:20:03.083" v="248"/>
          <ac:spMkLst>
            <pc:docMk/>
            <pc:sldMk cId="3510401734" sldId="268"/>
            <ac:spMk id="2" creationId="{972F04E7-1DD9-6B49-EB31-7823419E0B65}"/>
          </ac:spMkLst>
        </pc:spChg>
        <pc:spChg chg="mod ord">
          <ac:chgData name="Rashida Begum (2316439)" userId="S::2316439@student.uwtsd.ac.uk::506322d0-6bb7-4874-b52b-5cda14b26477" providerId="AD" clId="Web-{77892C7D-60E3-B8D8-FB72-817B2F4D9E94}" dt="2026-10-11T18:20:03.083" v="248"/>
          <ac:spMkLst>
            <pc:docMk/>
            <pc:sldMk cId="3510401734" sldId="268"/>
            <ac:spMk id="3" creationId="{4E3DF26B-C9A4-16EC-2C3A-69F08E56C658}"/>
          </ac:spMkLst>
        </pc:spChg>
        <pc:spChg chg="add del">
          <ac:chgData name="Rashida Begum (2316439)" userId="S::2316439@student.uwtsd.ac.uk::506322d0-6bb7-4874-b52b-5cda14b26477" providerId="AD" clId="Web-{77892C7D-60E3-B8D8-FB72-817B2F4D9E94}" dt="2026-10-11T18:20:03.083" v="248"/>
          <ac:spMkLst>
            <pc:docMk/>
            <pc:sldMk cId="3510401734" sldId="268"/>
            <ac:spMk id="9" creationId="{5E8D3B17-7638-DFD3-18E4-8A6D611749CF}"/>
          </ac:spMkLst>
        </pc:spChg>
        <pc:picChg chg="add mod">
          <ac:chgData name="Rashida Begum (2316439)" userId="S::2316439@student.uwtsd.ac.uk::506322d0-6bb7-4874-b52b-5cda14b26477" providerId="AD" clId="Web-{77892C7D-60E3-B8D8-FB72-817B2F4D9E94}" dt="2026-10-11T16:56:35.901" v="65"/>
          <ac:picMkLst>
            <pc:docMk/>
            <pc:sldMk cId="3510401734" sldId="268"/>
            <ac:picMk id="4" creationId="{E936D549-9D21-5854-B97E-46118225C061}"/>
          </ac:picMkLst>
        </pc:picChg>
      </pc:sldChg>
      <pc:sldChg chg="modSp new del mod modClrScheme chgLayout">
        <pc:chgData name="Rashida Begum (2316439)" userId="S::2316439@student.uwtsd.ac.uk::506322d0-6bb7-4874-b52b-5cda14b26477" providerId="AD" clId="Web-{77892C7D-60E3-B8D8-FB72-817B2F4D9E94}" dt="2026-10-11T18:24:45.902" v="279"/>
        <pc:sldMkLst>
          <pc:docMk/>
          <pc:sldMk cId="4090287898" sldId="269"/>
        </pc:sldMkLst>
        <pc:spChg chg="mod ord">
          <ac:chgData name="Rashida Begum (2316439)" userId="S::2316439@student.uwtsd.ac.uk::506322d0-6bb7-4874-b52b-5cda14b26477" providerId="AD" clId="Web-{77892C7D-60E3-B8D8-FB72-817B2F4D9E94}" dt="2026-10-11T18:20:03.083" v="248"/>
          <ac:spMkLst>
            <pc:docMk/>
            <pc:sldMk cId="4090287898" sldId="269"/>
            <ac:spMk id="2" creationId="{051D946F-74F5-127C-45A9-92CCB3D3135F}"/>
          </ac:spMkLst>
        </pc:spChg>
        <pc:spChg chg="mod ord">
          <ac:chgData name="Rashida Begum (2316439)" userId="S::2316439@student.uwtsd.ac.uk::506322d0-6bb7-4874-b52b-5cda14b26477" providerId="AD" clId="Web-{77892C7D-60E3-B8D8-FB72-817B2F4D9E94}" dt="2026-10-11T18:20:03.083" v="248"/>
          <ac:spMkLst>
            <pc:docMk/>
            <pc:sldMk cId="4090287898" sldId="269"/>
            <ac:spMk id="3" creationId="{55BC9293-9B50-A705-C67C-6938F9DC7E9D}"/>
          </ac:spMkLst>
        </pc:spChg>
      </pc:sldChg>
      <pc:sldChg chg="addSp delSp modSp new mod modClrScheme chgLayout">
        <pc:chgData name="Rashida Begum (2316439)" userId="S::2316439@student.uwtsd.ac.uk::506322d0-6bb7-4874-b52b-5cda14b26477" providerId="AD" clId="Web-{77892C7D-60E3-B8D8-FB72-817B2F4D9E94}" dt="2026-10-11T18:22:23.305" v="263"/>
        <pc:sldMkLst>
          <pc:docMk/>
          <pc:sldMk cId="3472802469" sldId="270"/>
        </pc:sldMkLst>
        <pc:spChg chg="mod ord">
          <ac:chgData name="Rashida Begum (2316439)" userId="S::2316439@student.uwtsd.ac.uk::506322d0-6bb7-4874-b52b-5cda14b26477" providerId="AD" clId="Web-{77892C7D-60E3-B8D8-FB72-817B2F4D9E94}" dt="2026-10-11T18:21:58.117" v="261" actId="20577"/>
          <ac:spMkLst>
            <pc:docMk/>
            <pc:sldMk cId="3472802469" sldId="270"/>
            <ac:spMk id="2" creationId="{66F62DD6-B0C2-1339-14ED-527B675748E3}"/>
          </ac:spMkLst>
        </pc:spChg>
        <pc:spChg chg="del mod ord">
          <ac:chgData name="Rashida Begum (2316439)" userId="S::2316439@student.uwtsd.ac.uk::506322d0-6bb7-4874-b52b-5cda14b26477" providerId="AD" clId="Web-{77892C7D-60E3-B8D8-FB72-817B2F4D9E94}" dt="2026-10-11T18:21:08.803" v="255"/>
          <ac:spMkLst>
            <pc:docMk/>
            <pc:sldMk cId="3472802469" sldId="270"/>
            <ac:spMk id="3" creationId="{08B52AD7-3F24-2573-82E2-E3D9D0B4085F}"/>
          </ac:spMkLst>
        </pc:spChg>
        <pc:spChg chg="add mod">
          <ac:chgData name="Rashida Begum (2316439)" userId="S::2316439@student.uwtsd.ac.uk::506322d0-6bb7-4874-b52b-5cda14b26477" providerId="AD" clId="Web-{77892C7D-60E3-B8D8-FB72-817B2F4D9E94}" dt="2026-10-11T18:22:23.305" v="263"/>
          <ac:spMkLst>
            <pc:docMk/>
            <pc:sldMk cId="3472802469" sldId="270"/>
            <ac:spMk id="4" creationId="{F3C7C907-30E8-2490-51E0-EDFC88704DA7}"/>
          </ac:spMkLst>
        </pc:spChg>
        <pc:spChg chg="add del mod">
          <ac:chgData name="Rashida Begum (2316439)" userId="S::2316439@student.uwtsd.ac.uk::506322d0-6bb7-4874-b52b-5cda14b26477" providerId="AD" clId="Web-{77892C7D-60E3-B8D8-FB72-817B2F4D9E94}" dt="2026-10-11T18:21:31.554" v="258"/>
          <ac:spMkLst>
            <pc:docMk/>
            <pc:sldMk cId="3472802469" sldId="270"/>
            <ac:spMk id="6" creationId="{E35FF5E5-C981-42BA-67E6-A68271CD1530}"/>
          </ac:spMkLst>
        </pc:spChg>
      </pc:sldChg>
      <pc:sldChg chg="modSp new mod modClrScheme chgLayout">
        <pc:chgData name="Rashida Begum (2316439)" userId="S::2316439@student.uwtsd.ac.uk::506322d0-6bb7-4874-b52b-5cda14b26477" providerId="AD" clId="Web-{77892C7D-60E3-B8D8-FB72-817B2F4D9E94}" dt="2026-10-11T18:20:19.474" v="250" actId="20577"/>
        <pc:sldMkLst>
          <pc:docMk/>
          <pc:sldMk cId="2055308577" sldId="271"/>
        </pc:sldMkLst>
        <pc:spChg chg="mod ord">
          <ac:chgData name="Rashida Begum (2316439)" userId="S::2316439@student.uwtsd.ac.uk::506322d0-6bb7-4874-b52b-5cda14b26477" providerId="AD" clId="Web-{77892C7D-60E3-B8D8-FB72-817B2F4D9E94}" dt="2026-10-11T18:20:19.474" v="250" actId="20577"/>
          <ac:spMkLst>
            <pc:docMk/>
            <pc:sldMk cId="2055308577" sldId="271"/>
            <ac:spMk id="2" creationId="{C743B6F1-42FC-CAD4-59E1-A3F48F9CA013}"/>
          </ac:spMkLst>
        </pc:spChg>
        <pc:spChg chg="mod ord">
          <ac:chgData name="Rashida Begum (2316439)" userId="S::2316439@student.uwtsd.ac.uk::506322d0-6bb7-4874-b52b-5cda14b26477" providerId="AD" clId="Web-{77892C7D-60E3-B8D8-FB72-817B2F4D9E94}" dt="2026-10-11T18:20:03.083" v="248"/>
          <ac:spMkLst>
            <pc:docMk/>
            <pc:sldMk cId="2055308577" sldId="271"/>
            <ac:spMk id="3" creationId="{F8204480-B1F5-3CE5-2DAB-05E5FE95108E}"/>
          </ac:spMkLst>
        </pc:spChg>
      </pc:sldChg>
      <pc:sldChg chg="addSp delSp modSp add del replId">
        <pc:chgData name="Rashida Begum (2316439)" userId="S::2316439@student.uwtsd.ac.uk::506322d0-6bb7-4874-b52b-5cda14b26477" providerId="AD" clId="Web-{77892C7D-60E3-B8D8-FB72-817B2F4D9E94}" dt="2026-10-11T18:07:00.504" v="181"/>
        <pc:sldMkLst>
          <pc:docMk/>
          <pc:sldMk cId="1865266931" sldId="272"/>
        </pc:sldMkLst>
        <pc:spChg chg="add mod">
          <ac:chgData name="Rashida Begum (2316439)" userId="S::2316439@student.uwtsd.ac.uk::506322d0-6bb7-4874-b52b-5cda14b26477" providerId="AD" clId="Web-{77892C7D-60E3-B8D8-FB72-817B2F4D9E94}" dt="2026-10-11T18:04:23.298" v="168"/>
          <ac:spMkLst>
            <pc:docMk/>
            <pc:sldMk cId="1865266931" sldId="272"/>
            <ac:spMk id="134" creationId="{C0609CEE-C4F7-EEDF-DA12-36447E17EBD0}"/>
          </ac:spMkLst>
        </pc:spChg>
        <pc:spChg chg="add mod">
          <ac:chgData name="Rashida Begum (2316439)" userId="S::2316439@student.uwtsd.ac.uk::506322d0-6bb7-4874-b52b-5cda14b26477" providerId="AD" clId="Web-{77892C7D-60E3-B8D8-FB72-817B2F4D9E94}" dt="2026-10-11T18:04:51.892" v="171" actId="14100"/>
          <ac:spMkLst>
            <pc:docMk/>
            <pc:sldMk cId="1865266931" sldId="272"/>
            <ac:spMk id="135" creationId="{E267284C-FAE2-EABD-4B64-D2224F4C4C6A}"/>
          </ac:spMkLst>
        </pc:spChg>
        <pc:graphicFrameChg chg="del mod modGraphic">
          <ac:chgData name="Rashida Begum (2316439)" userId="S::2316439@student.uwtsd.ac.uk::506322d0-6bb7-4874-b52b-5cda14b26477" providerId="AD" clId="Web-{77892C7D-60E3-B8D8-FB72-817B2F4D9E94}" dt="2026-10-11T18:04:23.298" v="168"/>
          <ac:graphicFrameMkLst>
            <pc:docMk/>
            <pc:sldMk cId="1865266931" sldId="272"/>
            <ac:graphicFrameMk id="7" creationId="{020DCD21-7C3F-BC62-50F8-9D9A274517B0}"/>
          </ac:graphicFrameMkLst>
        </pc:graphicFrameChg>
      </pc:sldChg>
      <pc:sldChg chg="addSp delSp modSp add mod ord replId modClrScheme delDesignElem chgLayout">
        <pc:chgData name="Rashida Begum (2316439)" userId="S::2316439@student.uwtsd.ac.uk::506322d0-6bb7-4874-b52b-5cda14b26477" providerId="AD" clId="Web-{77892C7D-60E3-B8D8-FB72-817B2F4D9E94}" dt="2026-10-11T18:20:03.083" v="248"/>
        <pc:sldMkLst>
          <pc:docMk/>
          <pc:sldMk cId="1332490732" sldId="273"/>
        </pc:sldMkLst>
        <pc:spChg chg="mod ord">
          <ac:chgData name="Rashida Begum (2316439)" userId="S::2316439@student.uwtsd.ac.uk::506322d0-6bb7-4874-b52b-5cda14b26477" providerId="AD" clId="Web-{77892C7D-60E3-B8D8-FB72-817B2F4D9E94}" dt="2026-10-11T18:20:03.083" v="248"/>
          <ac:spMkLst>
            <pc:docMk/>
            <pc:sldMk cId="1332490732" sldId="273"/>
            <ac:spMk id="2" creationId="{9B885E86-38FB-9E94-8C24-556981FF2788}"/>
          </ac:spMkLst>
        </pc:spChg>
        <pc:spChg chg="add del">
          <ac:chgData name="Rashida Begum (2316439)" userId="S::2316439@student.uwtsd.ac.uk::506322d0-6bb7-4874-b52b-5cda14b26477" providerId="AD" clId="Web-{77892C7D-60E3-B8D8-FB72-817B2F4D9E94}" dt="2026-10-11T18:09:20.898" v="193"/>
          <ac:spMkLst>
            <pc:docMk/>
            <pc:sldMk cId="1332490732" sldId="273"/>
            <ac:spMk id="9" creationId="{7739ED94-B084-92C2-C1B5-1CBB171E19BE}"/>
          </ac:spMkLst>
        </pc:spChg>
        <pc:spChg chg="add del">
          <ac:chgData name="Rashida Begum (2316439)" userId="S::2316439@student.uwtsd.ac.uk::506322d0-6bb7-4874-b52b-5cda14b26477" providerId="AD" clId="Web-{77892C7D-60E3-B8D8-FB72-817B2F4D9E94}" dt="2026-10-11T18:09:20.835" v="192"/>
          <ac:spMkLst>
            <pc:docMk/>
            <pc:sldMk cId="1332490732" sldId="273"/>
            <ac:spMk id="14" creationId="{951922D2-D397-9EA4-A66D-55B0884D1A6A}"/>
          </ac:spMkLst>
        </pc:spChg>
        <pc:spChg chg="add del">
          <ac:chgData name="Rashida Begum (2316439)" userId="S::2316439@student.uwtsd.ac.uk::506322d0-6bb7-4874-b52b-5cda14b26477" providerId="AD" clId="Web-{77892C7D-60E3-B8D8-FB72-817B2F4D9E94}" dt="2026-10-11T18:20:03.083" v="248"/>
          <ac:spMkLst>
            <pc:docMk/>
            <pc:sldMk cId="1332490732" sldId="273"/>
            <ac:spMk id="16" creationId="{7739ED94-B084-92C2-C1B5-1CBB171E19BE}"/>
          </ac:spMkLst>
        </pc:spChg>
        <pc:graphicFrameChg chg="mod ord modGraphic">
          <ac:chgData name="Rashida Begum (2316439)" userId="S::2316439@student.uwtsd.ac.uk::506322d0-6bb7-4874-b52b-5cda14b26477" providerId="AD" clId="Web-{77892C7D-60E3-B8D8-FB72-817B2F4D9E94}" dt="2026-10-11T18:20:03.083" v="248"/>
          <ac:graphicFrameMkLst>
            <pc:docMk/>
            <pc:sldMk cId="1332490732" sldId="273"/>
            <ac:graphicFrameMk id="7" creationId="{90D5B095-175A-4426-E551-9EF7C553F44F}"/>
          </ac:graphicFrameMkLst>
        </pc:graphicFrameChg>
      </pc:sldChg>
      <pc:sldChg chg="addSp delSp modSp add mod replId modClrScheme delDesignElem chgLayout">
        <pc:chgData name="Rashida Begum (2316439)" userId="S::2316439@student.uwtsd.ac.uk::506322d0-6bb7-4874-b52b-5cda14b26477" providerId="AD" clId="Web-{77892C7D-60E3-B8D8-FB72-817B2F4D9E94}" dt="2026-10-11T18:20:03.083" v="248"/>
        <pc:sldMkLst>
          <pc:docMk/>
          <pc:sldMk cId="2218233112" sldId="274"/>
        </pc:sldMkLst>
        <pc:spChg chg="mod ord">
          <ac:chgData name="Rashida Begum (2316439)" userId="S::2316439@student.uwtsd.ac.uk::506322d0-6bb7-4874-b52b-5cda14b26477" providerId="AD" clId="Web-{77892C7D-60E3-B8D8-FB72-817B2F4D9E94}" dt="2026-10-11T18:20:03.083" v="248"/>
          <ac:spMkLst>
            <pc:docMk/>
            <pc:sldMk cId="2218233112" sldId="274"/>
            <ac:spMk id="2" creationId="{9F18868F-E879-429C-7792-48F17ACFEDCE}"/>
          </ac:spMkLst>
        </pc:spChg>
        <pc:spChg chg="add del">
          <ac:chgData name="Rashida Begum (2316439)" userId="S::2316439@student.uwtsd.ac.uk::506322d0-6bb7-4874-b52b-5cda14b26477" providerId="AD" clId="Web-{77892C7D-60E3-B8D8-FB72-817B2F4D9E94}" dt="2026-10-11T18:20:03.083" v="248"/>
          <ac:spMkLst>
            <pc:docMk/>
            <pc:sldMk cId="2218233112" sldId="274"/>
            <ac:spMk id="9" creationId="{91598680-EB1F-22BA-ED96-EEDFBA066F25}"/>
          </ac:spMkLst>
        </pc:spChg>
        <pc:graphicFrameChg chg="mod ord">
          <ac:chgData name="Rashida Begum (2316439)" userId="S::2316439@student.uwtsd.ac.uk::506322d0-6bb7-4874-b52b-5cda14b26477" providerId="AD" clId="Web-{77892C7D-60E3-B8D8-FB72-817B2F4D9E94}" dt="2026-10-11T18:20:03.083" v="248"/>
          <ac:graphicFrameMkLst>
            <pc:docMk/>
            <pc:sldMk cId="2218233112" sldId="274"/>
            <ac:graphicFrameMk id="7" creationId="{1EB658FF-B934-891E-0D31-8B6351FC7F67}"/>
          </ac:graphicFrameMkLst>
        </pc:graphicFrameChg>
      </pc:sldChg>
      <pc:sldChg chg="addSp delSp modSp add mod replId modClrScheme delDesignElem chgLayout">
        <pc:chgData name="Rashida Begum (2316439)" userId="S::2316439@student.uwtsd.ac.uk::506322d0-6bb7-4874-b52b-5cda14b26477" providerId="AD" clId="Web-{77892C7D-60E3-B8D8-FB72-817B2F4D9E94}" dt="2026-10-11T18:20:03.083" v="248"/>
        <pc:sldMkLst>
          <pc:docMk/>
          <pc:sldMk cId="1727735969" sldId="275"/>
        </pc:sldMkLst>
        <pc:spChg chg="mod ord">
          <ac:chgData name="Rashida Begum (2316439)" userId="S::2316439@student.uwtsd.ac.uk::506322d0-6bb7-4874-b52b-5cda14b26477" providerId="AD" clId="Web-{77892C7D-60E3-B8D8-FB72-817B2F4D9E94}" dt="2026-10-11T18:20:03.083" v="248"/>
          <ac:spMkLst>
            <pc:docMk/>
            <pc:sldMk cId="1727735969" sldId="275"/>
            <ac:spMk id="2" creationId="{FAFE14D6-A81E-86BD-E054-F9CF10EC53D9}"/>
          </ac:spMkLst>
        </pc:spChg>
        <pc:spChg chg="add del">
          <ac:chgData name="Rashida Begum (2316439)" userId="S::2316439@student.uwtsd.ac.uk::506322d0-6bb7-4874-b52b-5cda14b26477" providerId="AD" clId="Web-{77892C7D-60E3-B8D8-FB72-817B2F4D9E94}" dt="2026-10-11T18:20:03.083" v="248"/>
          <ac:spMkLst>
            <pc:docMk/>
            <pc:sldMk cId="1727735969" sldId="275"/>
            <ac:spMk id="9" creationId="{F7081A40-1043-506F-98D9-D7DDC9CD42D8}"/>
          </ac:spMkLst>
        </pc:spChg>
        <pc:graphicFrameChg chg="mod ord modGraphic">
          <ac:chgData name="Rashida Begum (2316439)" userId="S::2316439@student.uwtsd.ac.uk::506322d0-6bb7-4874-b52b-5cda14b26477" providerId="AD" clId="Web-{77892C7D-60E3-B8D8-FB72-817B2F4D9E94}" dt="2026-10-11T18:20:03.083" v="248"/>
          <ac:graphicFrameMkLst>
            <pc:docMk/>
            <pc:sldMk cId="1727735969" sldId="275"/>
            <ac:graphicFrameMk id="7" creationId="{7320567C-099B-B1BD-AE83-A30986D2D315}"/>
          </ac:graphicFrameMkLst>
        </pc:graphicFrameChg>
      </pc:sldChg>
      <pc:sldChg chg="modSp add replId">
        <pc:chgData name="Rashida Begum (2316439)" userId="S::2316439@student.uwtsd.ac.uk::506322d0-6bb7-4874-b52b-5cda14b26477" providerId="AD" clId="Web-{77892C7D-60E3-B8D8-FB72-817B2F4D9E94}" dt="2026-10-11T18:24:41.839" v="278" actId="20577"/>
        <pc:sldMkLst>
          <pc:docMk/>
          <pc:sldMk cId="705382063" sldId="276"/>
        </pc:sldMkLst>
        <pc:spChg chg="mod">
          <ac:chgData name="Rashida Begum (2316439)" userId="S::2316439@student.uwtsd.ac.uk::506322d0-6bb7-4874-b52b-5cda14b26477" providerId="AD" clId="Web-{77892C7D-60E3-B8D8-FB72-817B2F4D9E94}" dt="2026-10-11T18:24:41.839" v="278" actId="20577"/>
          <ac:spMkLst>
            <pc:docMk/>
            <pc:sldMk cId="705382063" sldId="276"/>
            <ac:spMk id="2" creationId="{FF893191-7728-BF66-829C-19F4C5EE098F}"/>
          </ac:spMkLst>
        </pc:spChg>
        <pc:graphicFrameChg chg="mod modGraphic">
          <ac:chgData name="Rashida Begum (2316439)" userId="S::2316439@student.uwtsd.ac.uk::506322d0-6bb7-4874-b52b-5cda14b26477" providerId="AD" clId="Web-{77892C7D-60E3-B8D8-FB72-817B2F4D9E94}" dt="2026-10-11T18:24:05.495" v="273" actId="1076"/>
          <ac:graphicFrameMkLst>
            <pc:docMk/>
            <pc:sldMk cId="705382063" sldId="276"/>
            <ac:graphicFrameMk id="7" creationId="{EC1CE546-04F7-5D08-F10F-F641F1E327B1}"/>
          </ac:graphicFrameMkLst>
        </pc:graphicFrameChg>
      </pc:sldChg>
      <pc:sldMasterChg chg="add del addSldLayout delSldLayout">
        <pc:chgData name="Rashida Begum (2316439)" userId="S::2316439@student.uwtsd.ac.uk::506322d0-6bb7-4874-b52b-5cda14b26477" providerId="AD" clId="Web-{77892C7D-60E3-B8D8-FB72-817B2F4D9E94}" dt="2026-10-11T18:20:03.083" v="248"/>
        <pc:sldMasterMkLst>
          <pc:docMk/>
          <pc:sldMasterMk cId="1547056277" sldId="2147483708"/>
        </pc:sldMasterMkLst>
        <pc:sldLayoutChg chg="add del">
          <pc:chgData name="Rashida Begum (2316439)" userId="S::2316439@student.uwtsd.ac.uk::506322d0-6bb7-4874-b52b-5cda14b26477" providerId="AD" clId="Web-{77892C7D-60E3-B8D8-FB72-817B2F4D9E94}" dt="2026-10-11T18:20:03.083" v="248"/>
          <pc:sldLayoutMkLst>
            <pc:docMk/>
            <pc:sldMasterMk cId="1547056277" sldId="2147483708"/>
            <pc:sldLayoutMk cId="1787933161" sldId="2147483697"/>
          </pc:sldLayoutMkLst>
        </pc:sldLayoutChg>
        <pc:sldLayoutChg chg="add del">
          <pc:chgData name="Rashida Begum (2316439)" userId="S::2316439@student.uwtsd.ac.uk::506322d0-6bb7-4874-b52b-5cda14b26477" providerId="AD" clId="Web-{77892C7D-60E3-B8D8-FB72-817B2F4D9E94}" dt="2026-10-11T18:20:03.083" v="248"/>
          <pc:sldLayoutMkLst>
            <pc:docMk/>
            <pc:sldMasterMk cId="1547056277" sldId="2147483708"/>
            <pc:sldLayoutMk cId="3566542157" sldId="2147483698"/>
          </pc:sldLayoutMkLst>
        </pc:sldLayoutChg>
        <pc:sldLayoutChg chg="add del">
          <pc:chgData name="Rashida Begum (2316439)" userId="S::2316439@student.uwtsd.ac.uk::506322d0-6bb7-4874-b52b-5cda14b26477" providerId="AD" clId="Web-{77892C7D-60E3-B8D8-FB72-817B2F4D9E94}" dt="2026-10-11T18:20:03.083" v="248"/>
          <pc:sldLayoutMkLst>
            <pc:docMk/>
            <pc:sldMasterMk cId="1547056277" sldId="2147483708"/>
            <pc:sldLayoutMk cId="1691147836" sldId="2147483699"/>
          </pc:sldLayoutMkLst>
        </pc:sldLayoutChg>
        <pc:sldLayoutChg chg="add del">
          <pc:chgData name="Rashida Begum (2316439)" userId="S::2316439@student.uwtsd.ac.uk::506322d0-6bb7-4874-b52b-5cda14b26477" providerId="AD" clId="Web-{77892C7D-60E3-B8D8-FB72-817B2F4D9E94}" dt="2026-10-11T18:20:03.083" v="248"/>
          <pc:sldLayoutMkLst>
            <pc:docMk/>
            <pc:sldMasterMk cId="1547056277" sldId="2147483708"/>
            <pc:sldLayoutMk cId="2722107721" sldId="2147483700"/>
          </pc:sldLayoutMkLst>
        </pc:sldLayoutChg>
        <pc:sldLayoutChg chg="add del">
          <pc:chgData name="Rashida Begum (2316439)" userId="S::2316439@student.uwtsd.ac.uk::506322d0-6bb7-4874-b52b-5cda14b26477" providerId="AD" clId="Web-{77892C7D-60E3-B8D8-FB72-817B2F4D9E94}" dt="2026-10-11T18:20:03.083" v="248"/>
          <pc:sldLayoutMkLst>
            <pc:docMk/>
            <pc:sldMasterMk cId="1547056277" sldId="2147483708"/>
            <pc:sldLayoutMk cId="414972790" sldId="2147483701"/>
          </pc:sldLayoutMkLst>
        </pc:sldLayoutChg>
        <pc:sldLayoutChg chg="add del">
          <pc:chgData name="Rashida Begum (2316439)" userId="S::2316439@student.uwtsd.ac.uk::506322d0-6bb7-4874-b52b-5cda14b26477" providerId="AD" clId="Web-{77892C7D-60E3-B8D8-FB72-817B2F4D9E94}" dt="2026-10-11T18:20:03.083" v="248"/>
          <pc:sldLayoutMkLst>
            <pc:docMk/>
            <pc:sldMasterMk cId="1547056277" sldId="2147483708"/>
            <pc:sldLayoutMk cId="1396692302" sldId="2147483702"/>
          </pc:sldLayoutMkLst>
        </pc:sldLayoutChg>
        <pc:sldLayoutChg chg="add del">
          <pc:chgData name="Rashida Begum (2316439)" userId="S::2316439@student.uwtsd.ac.uk::506322d0-6bb7-4874-b52b-5cda14b26477" providerId="AD" clId="Web-{77892C7D-60E3-B8D8-FB72-817B2F4D9E94}" dt="2026-10-11T18:20:03.083" v="248"/>
          <pc:sldLayoutMkLst>
            <pc:docMk/>
            <pc:sldMasterMk cId="1547056277" sldId="2147483708"/>
            <pc:sldLayoutMk cId="601514562" sldId="2147483703"/>
          </pc:sldLayoutMkLst>
        </pc:sldLayoutChg>
        <pc:sldLayoutChg chg="add del">
          <pc:chgData name="Rashida Begum (2316439)" userId="S::2316439@student.uwtsd.ac.uk::506322d0-6bb7-4874-b52b-5cda14b26477" providerId="AD" clId="Web-{77892C7D-60E3-B8D8-FB72-817B2F4D9E94}" dt="2026-10-11T18:20:03.083" v="248"/>
          <pc:sldLayoutMkLst>
            <pc:docMk/>
            <pc:sldMasterMk cId="1547056277" sldId="2147483708"/>
            <pc:sldLayoutMk cId="720236252" sldId="2147483704"/>
          </pc:sldLayoutMkLst>
        </pc:sldLayoutChg>
        <pc:sldLayoutChg chg="add del">
          <pc:chgData name="Rashida Begum (2316439)" userId="S::2316439@student.uwtsd.ac.uk::506322d0-6bb7-4874-b52b-5cda14b26477" providerId="AD" clId="Web-{77892C7D-60E3-B8D8-FB72-817B2F4D9E94}" dt="2026-10-11T18:20:03.083" v="248"/>
          <pc:sldLayoutMkLst>
            <pc:docMk/>
            <pc:sldMasterMk cId="1547056277" sldId="2147483708"/>
            <pc:sldLayoutMk cId="3228837558" sldId="2147483705"/>
          </pc:sldLayoutMkLst>
        </pc:sldLayoutChg>
        <pc:sldLayoutChg chg="add del">
          <pc:chgData name="Rashida Begum (2316439)" userId="S::2316439@student.uwtsd.ac.uk::506322d0-6bb7-4874-b52b-5cda14b26477" providerId="AD" clId="Web-{77892C7D-60E3-B8D8-FB72-817B2F4D9E94}" dt="2026-10-11T18:20:03.083" v="248"/>
          <pc:sldLayoutMkLst>
            <pc:docMk/>
            <pc:sldMasterMk cId="1547056277" sldId="2147483708"/>
            <pc:sldLayoutMk cId="4156049896" sldId="2147483706"/>
          </pc:sldLayoutMkLst>
        </pc:sldLayoutChg>
        <pc:sldLayoutChg chg="add del">
          <pc:chgData name="Rashida Begum (2316439)" userId="S::2316439@student.uwtsd.ac.uk::506322d0-6bb7-4874-b52b-5cda14b26477" providerId="AD" clId="Web-{77892C7D-60E3-B8D8-FB72-817B2F4D9E94}" dt="2026-10-11T18:20:03.083" v="248"/>
          <pc:sldLayoutMkLst>
            <pc:docMk/>
            <pc:sldMasterMk cId="1547056277" sldId="2147483708"/>
            <pc:sldLayoutMk cId="1313816383" sldId="2147483707"/>
          </pc:sldLayoutMkLst>
        </pc:sldLayoutChg>
      </pc:sldMasterChg>
      <pc:sldMasterChg chg="add del addSldLayout delSldLayout modSldLayout">
        <pc:chgData name="Rashida Begum (2316439)" userId="S::2316439@student.uwtsd.ac.uk::506322d0-6bb7-4874-b52b-5cda14b26477" providerId="AD" clId="Web-{77892C7D-60E3-B8D8-FB72-817B2F4D9E94}" dt="2026-10-11T18:20:03.083" v="248"/>
        <pc:sldMasterMkLst>
          <pc:docMk/>
          <pc:sldMasterMk cId="1170870134" sldId="2147483709"/>
        </pc:sldMasterMkLst>
        <pc:sldLayoutChg chg="add del mod replId">
          <pc:chgData name="Rashida Begum (2316439)" userId="S::2316439@student.uwtsd.ac.uk::506322d0-6bb7-4874-b52b-5cda14b26477" providerId="AD" clId="Web-{77892C7D-60E3-B8D8-FB72-817B2F4D9E94}" dt="2026-10-11T18:20:03.083" v="248"/>
          <pc:sldLayoutMkLst>
            <pc:docMk/>
            <pc:sldMasterMk cId="1170870134" sldId="2147483709"/>
            <pc:sldLayoutMk cId="3515874600" sldId="2147483710"/>
          </pc:sldLayoutMkLst>
        </pc:sldLayoutChg>
        <pc:sldLayoutChg chg="add del mod replId">
          <pc:chgData name="Rashida Begum (2316439)" userId="S::2316439@student.uwtsd.ac.uk::506322d0-6bb7-4874-b52b-5cda14b26477" providerId="AD" clId="Web-{77892C7D-60E3-B8D8-FB72-817B2F4D9E94}" dt="2026-10-11T18:20:03.083" v="248"/>
          <pc:sldLayoutMkLst>
            <pc:docMk/>
            <pc:sldMasterMk cId="1170870134" sldId="2147483709"/>
            <pc:sldLayoutMk cId="3986017242" sldId="2147483711"/>
          </pc:sldLayoutMkLst>
        </pc:sldLayoutChg>
        <pc:sldLayoutChg chg="add del mod replId">
          <pc:chgData name="Rashida Begum (2316439)" userId="S::2316439@student.uwtsd.ac.uk::506322d0-6bb7-4874-b52b-5cda14b26477" providerId="AD" clId="Web-{77892C7D-60E3-B8D8-FB72-817B2F4D9E94}" dt="2026-10-11T18:20:03.083" v="248"/>
          <pc:sldLayoutMkLst>
            <pc:docMk/>
            <pc:sldMasterMk cId="1170870134" sldId="2147483709"/>
            <pc:sldLayoutMk cId="607803276" sldId="2147483712"/>
          </pc:sldLayoutMkLst>
        </pc:sldLayoutChg>
        <pc:sldLayoutChg chg="add del mod replId">
          <pc:chgData name="Rashida Begum (2316439)" userId="S::2316439@student.uwtsd.ac.uk::506322d0-6bb7-4874-b52b-5cda14b26477" providerId="AD" clId="Web-{77892C7D-60E3-B8D8-FB72-817B2F4D9E94}" dt="2026-10-11T18:20:03.083" v="248"/>
          <pc:sldLayoutMkLst>
            <pc:docMk/>
            <pc:sldMasterMk cId="1170870134" sldId="2147483709"/>
            <pc:sldLayoutMk cId="2078576906" sldId="2147483713"/>
          </pc:sldLayoutMkLst>
        </pc:sldLayoutChg>
        <pc:sldLayoutChg chg="add del mod replId">
          <pc:chgData name="Rashida Begum (2316439)" userId="S::2316439@student.uwtsd.ac.uk::506322d0-6bb7-4874-b52b-5cda14b26477" providerId="AD" clId="Web-{77892C7D-60E3-B8D8-FB72-817B2F4D9E94}" dt="2026-10-11T18:20:03.083" v="248"/>
          <pc:sldLayoutMkLst>
            <pc:docMk/>
            <pc:sldMasterMk cId="1170870134" sldId="2147483709"/>
            <pc:sldLayoutMk cId="3950603338" sldId="2147483714"/>
          </pc:sldLayoutMkLst>
        </pc:sldLayoutChg>
        <pc:sldLayoutChg chg="add del mod replId">
          <pc:chgData name="Rashida Begum (2316439)" userId="S::2316439@student.uwtsd.ac.uk::506322d0-6bb7-4874-b52b-5cda14b26477" providerId="AD" clId="Web-{77892C7D-60E3-B8D8-FB72-817B2F4D9E94}" dt="2026-10-11T18:20:03.083" v="248"/>
          <pc:sldLayoutMkLst>
            <pc:docMk/>
            <pc:sldMasterMk cId="1170870134" sldId="2147483709"/>
            <pc:sldLayoutMk cId="1615531186" sldId="2147483715"/>
          </pc:sldLayoutMkLst>
        </pc:sldLayoutChg>
        <pc:sldLayoutChg chg="add del mod replId">
          <pc:chgData name="Rashida Begum (2316439)" userId="S::2316439@student.uwtsd.ac.uk::506322d0-6bb7-4874-b52b-5cda14b26477" providerId="AD" clId="Web-{77892C7D-60E3-B8D8-FB72-817B2F4D9E94}" dt="2026-10-11T18:20:03.083" v="248"/>
          <pc:sldLayoutMkLst>
            <pc:docMk/>
            <pc:sldMasterMk cId="1170870134" sldId="2147483709"/>
            <pc:sldLayoutMk cId="2196479330" sldId="2147483716"/>
          </pc:sldLayoutMkLst>
        </pc:sldLayoutChg>
        <pc:sldLayoutChg chg="add del mod replId">
          <pc:chgData name="Rashida Begum (2316439)" userId="S::2316439@student.uwtsd.ac.uk::506322d0-6bb7-4874-b52b-5cda14b26477" providerId="AD" clId="Web-{77892C7D-60E3-B8D8-FB72-817B2F4D9E94}" dt="2026-10-11T18:20:03.083" v="248"/>
          <pc:sldLayoutMkLst>
            <pc:docMk/>
            <pc:sldMasterMk cId="1170870134" sldId="2147483709"/>
            <pc:sldLayoutMk cId="824494348" sldId="2147483717"/>
          </pc:sldLayoutMkLst>
        </pc:sldLayoutChg>
        <pc:sldLayoutChg chg="add del mod replId">
          <pc:chgData name="Rashida Begum (2316439)" userId="S::2316439@student.uwtsd.ac.uk::506322d0-6bb7-4874-b52b-5cda14b26477" providerId="AD" clId="Web-{77892C7D-60E3-B8D8-FB72-817B2F4D9E94}" dt="2026-10-11T18:20:03.083" v="248"/>
          <pc:sldLayoutMkLst>
            <pc:docMk/>
            <pc:sldMasterMk cId="1170870134" sldId="2147483709"/>
            <pc:sldLayoutMk cId="3794490661" sldId="2147483718"/>
          </pc:sldLayoutMkLst>
        </pc:sldLayoutChg>
        <pc:sldLayoutChg chg="add del mod replId">
          <pc:chgData name="Rashida Begum (2316439)" userId="S::2316439@student.uwtsd.ac.uk::506322d0-6bb7-4874-b52b-5cda14b26477" providerId="AD" clId="Web-{77892C7D-60E3-B8D8-FB72-817B2F4D9E94}" dt="2026-10-11T18:20:03.083" v="248"/>
          <pc:sldLayoutMkLst>
            <pc:docMk/>
            <pc:sldMasterMk cId="1170870134" sldId="2147483709"/>
            <pc:sldLayoutMk cId="924479118" sldId="2147483719"/>
          </pc:sldLayoutMkLst>
        </pc:sldLayoutChg>
        <pc:sldLayoutChg chg="add del mod replId">
          <pc:chgData name="Rashida Begum (2316439)" userId="S::2316439@student.uwtsd.ac.uk::506322d0-6bb7-4874-b52b-5cda14b26477" providerId="AD" clId="Web-{77892C7D-60E3-B8D8-FB72-817B2F4D9E94}" dt="2026-10-11T18:20:03.083" v="248"/>
          <pc:sldLayoutMkLst>
            <pc:docMk/>
            <pc:sldMasterMk cId="1170870134" sldId="2147483709"/>
            <pc:sldLayoutMk cId="114919475" sldId="2147483720"/>
          </pc:sldLayoutMkLst>
        </pc:sldLayoutChg>
        <pc:sldLayoutChg chg="add del mod replId">
          <pc:chgData name="Rashida Begum (2316439)" userId="S::2316439@student.uwtsd.ac.uk::506322d0-6bb7-4874-b52b-5cda14b26477" providerId="AD" clId="Web-{77892C7D-60E3-B8D8-FB72-817B2F4D9E94}" dt="2026-10-11T18:20:03.083" v="248"/>
          <pc:sldLayoutMkLst>
            <pc:docMk/>
            <pc:sldMasterMk cId="1170870134" sldId="2147483709"/>
            <pc:sldLayoutMk cId="4102011568" sldId="2147483721"/>
          </pc:sldLayoutMkLst>
        </pc:sldLayoutChg>
        <pc:sldLayoutChg chg="add del mod replId">
          <pc:chgData name="Rashida Begum (2316439)" userId="S::2316439@student.uwtsd.ac.uk::506322d0-6bb7-4874-b52b-5cda14b26477" providerId="AD" clId="Web-{77892C7D-60E3-B8D8-FB72-817B2F4D9E94}" dt="2026-10-11T18:20:03.083" v="248"/>
          <pc:sldLayoutMkLst>
            <pc:docMk/>
            <pc:sldMasterMk cId="1170870134" sldId="2147483709"/>
            <pc:sldLayoutMk cId="1587618693" sldId="2147483722"/>
          </pc:sldLayoutMkLst>
        </pc:sldLayoutChg>
        <pc:sldLayoutChg chg="add del mod replId">
          <pc:chgData name="Rashida Begum (2316439)" userId="S::2316439@student.uwtsd.ac.uk::506322d0-6bb7-4874-b52b-5cda14b26477" providerId="AD" clId="Web-{77892C7D-60E3-B8D8-FB72-817B2F4D9E94}" dt="2026-10-11T18:20:03.083" v="248"/>
          <pc:sldLayoutMkLst>
            <pc:docMk/>
            <pc:sldMasterMk cId="1170870134" sldId="2147483709"/>
            <pc:sldLayoutMk cId="599255562" sldId="2147483723"/>
          </pc:sldLayoutMkLst>
        </pc:sldLayoutChg>
        <pc:sldLayoutChg chg="add del mod replId">
          <pc:chgData name="Rashida Begum (2316439)" userId="S::2316439@student.uwtsd.ac.uk::506322d0-6bb7-4874-b52b-5cda14b26477" providerId="AD" clId="Web-{77892C7D-60E3-B8D8-FB72-817B2F4D9E94}" dt="2026-10-11T18:20:03.083" v="248"/>
          <pc:sldLayoutMkLst>
            <pc:docMk/>
            <pc:sldMasterMk cId="1170870134" sldId="2147483709"/>
            <pc:sldLayoutMk cId="681270148" sldId="2147483724"/>
          </pc:sldLayoutMkLst>
        </pc:sldLayoutChg>
        <pc:sldLayoutChg chg="add del mod replId">
          <pc:chgData name="Rashida Begum (2316439)" userId="S::2316439@student.uwtsd.ac.uk::506322d0-6bb7-4874-b52b-5cda14b26477" providerId="AD" clId="Web-{77892C7D-60E3-B8D8-FB72-817B2F4D9E94}" dt="2026-10-11T18:20:03.083" v="248"/>
          <pc:sldLayoutMkLst>
            <pc:docMk/>
            <pc:sldMasterMk cId="1170870134" sldId="2147483709"/>
            <pc:sldLayoutMk cId="4195534751" sldId="2147483725"/>
          </pc:sldLayoutMkLst>
        </pc:sldLayoutChg>
        <pc:sldLayoutChg chg="add del mod replId">
          <pc:chgData name="Rashida Begum (2316439)" userId="S::2316439@student.uwtsd.ac.uk::506322d0-6bb7-4874-b52b-5cda14b26477" providerId="AD" clId="Web-{77892C7D-60E3-B8D8-FB72-817B2F4D9E94}" dt="2026-10-11T18:20:03.083" v="248"/>
          <pc:sldLayoutMkLst>
            <pc:docMk/>
            <pc:sldMasterMk cId="1170870134" sldId="2147483709"/>
            <pc:sldLayoutMk cId="4024511151" sldId="2147483726"/>
          </pc:sldLayoutMkLst>
        </pc:sldLayoutChg>
        <pc:sldLayoutChg chg="add del mod replId">
          <pc:chgData name="Rashida Begum (2316439)" userId="S::2316439@student.uwtsd.ac.uk::506322d0-6bb7-4874-b52b-5cda14b26477" providerId="AD" clId="Web-{77892C7D-60E3-B8D8-FB72-817B2F4D9E94}" dt="2026-10-11T18:20:03.083" v="248"/>
          <pc:sldLayoutMkLst>
            <pc:docMk/>
            <pc:sldMasterMk cId="1170870134" sldId="2147483709"/>
            <pc:sldLayoutMk cId="1098422562" sldId="2147483727"/>
          </pc:sldLayoutMkLst>
        </pc:sldLayoutChg>
        <pc:sldLayoutChg chg="add del mod replId">
          <pc:chgData name="Rashida Begum (2316439)" userId="S::2316439@student.uwtsd.ac.uk::506322d0-6bb7-4874-b52b-5cda14b26477" providerId="AD" clId="Web-{77892C7D-60E3-B8D8-FB72-817B2F4D9E94}" dt="2026-10-11T18:20:03.083" v="248"/>
          <pc:sldLayoutMkLst>
            <pc:docMk/>
            <pc:sldMasterMk cId="1170870134" sldId="2147483709"/>
            <pc:sldLayoutMk cId="2998792538" sldId="2147483728"/>
          </pc:sldLayoutMkLst>
        </pc:sldLayoutChg>
        <pc:sldLayoutChg chg="add del mod replId">
          <pc:chgData name="Rashida Begum (2316439)" userId="S::2316439@student.uwtsd.ac.uk::506322d0-6bb7-4874-b52b-5cda14b26477" providerId="AD" clId="Web-{77892C7D-60E3-B8D8-FB72-817B2F4D9E94}" dt="2026-10-11T18:20:03.083" v="248"/>
          <pc:sldLayoutMkLst>
            <pc:docMk/>
            <pc:sldMasterMk cId="1170870134" sldId="2147483709"/>
            <pc:sldLayoutMk cId="3067915655" sldId="2147483729"/>
          </pc:sldLayoutMkLst>
        </pc:sldLayoutChg>
        <pc:sldLayoutChg chg="add del mod replId">
          <pc:chgData name="Rashida Begum (2316439)" userId="S::2316439@student.uwtsd.ac.uk::506322d0-6bb7-4874-b52b-5cda14b26477" providerId="AD" clId="Web-{77892C7D-60E3-B8D8-FB72-817B2F4D9E94}" dt="2026-10-11T18:20:03.083" v="248"/>
          <pc:sldLayoutMkLst>
            <pc:docMk/>
            <pc:sldMasterMk cId="1170870134" sldId="2147483709"/>
            <pc:sldLayoutMk cId="3661944624" sldId="2147483730"/>
          </pc:sldLayoutMkLst>
        </pc:sldLayoutChg>
        <pc:sldLayoutChg chg="add del mod replId">
          <pc:chgData name="Rashida Begum (2316439)" userId="S::2316439@student.uwtsd.ac.uk::506322d0-6bb7-4874-b52b-5cda14b26477" providerId="AD" clId="Web-{77892C7D-60E3-B8D8-FB72-817B2F4D9E94}" dt="2026-10-11T18:20:03.083" v="248"/>
          <pc:sldLayoutMkLst>
            <pc:docMk/>
            <pc:sldMasterMk cId="1170870134" sldId="2147483709"/>
            <pc:sldLayoutMk cId="2591159772" sldId="2147483731"/>
          </pc:sldLayoutMkLst>
        </pc:sldLayoutChg>
        <pc:sldLayoutChg chg="add del mod replId">
          <pc:chgData name="Rashida Begum (2316439)" userId="S::2316439@student.uwtsd.ac.uk::506322d0-6bb7-4874-b52b-5cda14b26477" providerId="AD" clId="Web-{77892C7D-60E3-B8D8-FB72-817B2F4D9E94}" dt="2026-10-11T18:20:03.083" v="248"/>
          <pc:sldLayoutMkLst>
            <pc:docMk/>
            <pc:sldMasterMk cId="1170870134" sldId="2147483709"/>
            <pc:sldLayoutMk cId="3718045497" sldId="2147483732"/>
          </pc:sldLayoutMkLst>
        </pc:sldLayoutChg>
        <pc:sldLayoutChg chg="add del mod replId">
          <pc:chgData name="Rashida Begum (2316439)" userId="S::2316439@student.uwtsd.ac.uk::506322d0-6bb7-4874-b52b-5cda14b26477" providerId="AD" clId="Web-{77892C7D-60E3-B8D8-FB72-817B2F4D9E94}" dt="2026-10-11T18:20:03.083" v="248"/>
          <pc:sldLayoutMkLst>
            <pc:docMk/>
            <pc:sldMasterMk cId="1170870134" sldId="2147483709"/>
            <pc:sldLayoutMk cId="3013200713" sldId="2147483733"/>
          </pc:sldLayoutMkLst>
        </pc:sldLayoutChg>
        <pc:sldLayoutChg chg="add del mod replId">
          <pc:chgData name="Rashida Begum (2316439)" userId="S::2316439@student.uwtsd.ac.uk::506322d0-6bb7-4874-b52b-5cda14b26477" providerId="AD" clId="Web-{77892C7D-60E3-B8D8-FB72-817B2F4D9E94}" dt="2026-10-11T18:20:03.083" v="248"/>
          <pc:sldLayoutMkLst>
            <pc:docMk/>
            <pc:sldMasterMk cId="1170870134" sldId="2147483709"/>
            <pc:sldLayoutMk cId="1793330942" sldId="2147483734"/>
          </pc:sldLayoutMkLst>
        </pc:sldLayoutChg>
        <pc:sldLayoutChg chg="add del mod replId">
          <pc:chgData name="Rashida Begum (2316439)" userId="S::2316439@student.uwtsd.ac.uk::506322d0-6bb7-4874-b52b-5cda14b26477" providerId="AD" clId="Web-{77892C7D-60E3-B8D8-FB72-817B2F4D9E94}" dt="2026-10-11T18:20:03.083" v="248"/>
          <pc:sldLayoutMkLst>
            <pc:docMk/>
            <pc:sldMasterMk cId="1170870134" sldId="2147483709"/>
            <pc:sldLayoutMk cId="2796046918" sldId="2147483735"/>
          </pc:sldLayoutMkLst>
        </pc:sldLayoutChg>
        <pc:sldLayoutChg chg="add del mod replId">
          <pc:chgData name="Rashida Begum (2316439)" userId="S::2316439@student.uwtsd.ac.uk::506322d0-6bb7-4874-b52b-5cda14b26477" providerId="AD" clId="Web-{77892C7D-60E3-B8D8-FB72-817B2F4D9E94}" dt="2026-10-11T18:20:03.083" v="248"/>
          <pc:sldLayoutMkLst>
            <pc:docMk/>
            <pc:sldMasterMk cId="1170870134" sldId="2147483709"/>
            <pc:sldLayoutMk cId="1420382680" sldId="2147483736"/>
          </pc:sldLayoutMkLst>
        </pc:sldLayoutChg>
        <pc:sldLayoutChg chg="add del mod replId">
          <pc:chgData name="Rashida Begum (2316439)" userId="S::2316439@student.uwtsd.ac.uk::506322d0-6bb7-4874-b52b-5cda14b26477" providerId="AD" clId="Web-{77892C7D-60E3-B8D8-FB72-817B2F4D9E94}" dt="2026-10-11T18:20:03.083" v="248"/>
          <pc:sldLayoutMkLst>
            <pc:docMk/>
            <pc:sldMasterMk cId="1170870134" sldId="2147483709"/>
            <pc:sldLayoutMk cId="3238180112" sldId="2147483737"/>
          </pc:sldLayoutMkLst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#1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#1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#2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4029939-C6D1-47C0-84EF-5C526C767FBF}" type="doc">
      <dgm:prSet loTypeId="urn:microsoft.com/office/officeart/2005/8/layout/vList2" loCatId="list" qsTypeId="urn:microsoft.com/office/officeart/2005/8/quickstyle/simple2#1" qsCatId="simple" csTypeId="urn:microsoft.com/office/officeart/2005/8/colors/accent3_2#1" csCatId="accent3" phldr="1"/>
      <dgm:spPr/>
      <dgm:t>
        <a:bodyPr/>
        <a:lstStyle/>
        <a:p>
          <a:endParaRPr lang="en-US"/>
        </a:p>
      </dgm:t>
    </dgm:pt>
    <dgm:pt modelId="{93BED77E-9CAA-4EFA-AD51-0056B7648300}">
      <dgm:prSet custT="1"/>
      <dgm:spPr/>
      <dgm:t>
        <a:bodyPr/>
        <a:lstStyle/>
        <a:p>
          <a:r>
            <a:rPr lang="en-GB" sz="1800" dirty="0"/>
            <a:t>Health includes physical, mental and social wellbeing (WHO, 2006).</a:t>
          </a:r>
          <a:endParaRPr lang="en-US" sz="1800" dirty="0"/>
        </a:p>
      </dgm:t>
    </dgm:pt>
    <dgm:pt modelId="{54FA88B6-AF84-4222-B5BC-66A0507BA793}" type="parTrans" cxnId="{C68E1E32-FF9F-4928-B77A-4BEC1564DB2A}">
      <dgm:prSet/>
      <dgm:spPr/>
      <dgm:t>
        <a:bodyPr/>
        <a:lstStyle/>
        <a:p>
          <a:endParaRPr lang="en-US"/>
        </a:p>
      </dgm:t>
    </dgm:pt>
    <dgm:pt modelId="{84F27250-4B66-475C-A304-979B0E850254}" type="sibTrans" cxnId="{C68E1E32-FF9F-4928-B77A-4BEC1564DB2A}">
      <dgm:prSet/>
      <dgm:spPr/>
      <dgm:t>
        <a:bodyPr/>
        <a:lstStyle/>
        <a:p>
          <a:endParaRPr lang="en-US"/>
        </a:p>
      </dgm:t>
    </dgm:pt>
    <dgm:pt modelId="{5A86599D-B465-4531-B551-BAE7EBCC9C1B}">
      <dgm:prSet custT="1"/>
      <dgm:spPr/>
      <dgm:t>
        <a:bodyPr/>
        <a:lstStyle/>
        <a:p>
          <a:r>
            <a:rPr lang="en-GB" sz="1800" dirty="0"/>
            <a:t>Wellbeing involves emotional stability, relationships and quality of life.</a:t>
          </a:r>
          <a:endParaRPr lang="en-US" sz="1800" dirty="0"/>
        </a:p>
      </dgm:t>
    </dgm:pt>
    <dgm:pt modelId="{A8A2738D-2142-4D88-B2AA-03E9D75B8DA4}" type="parTrans" cxnId="{5066A92E-2B7A-446B-BC38-8A60D9BD602B}">
      <dgm:prSet/>
      <dgm:spPr/>
      <dgm:t>
        <a:bodyPr/>
        <a:lstStyle/>
        <a:p>
          <a:endParaRPr lang="en-US"/>
        </a:p>
      </dgm:t>
    </dgm:pt>
    <dgm:pt modelId="{1F6C9954-B417-477A-9FC9-7986F5BEE8ED}" type="sibTrans" cxnId="{5066A92E-2B7A-446B-BC38-8A60D9BD602B}">
      <dgm:prSet/>
      <dgm:spPr/>
      <dgm:t>
        <a:bodyPr/>
        <a:lstStyle/>
        <a:p>
          <a:endParaRPr lang="en-US"/>
        </a:p>
      </dgm:t>
    </dgm:pt>
    <dgm:pt modelId="{9555C8C6-BE97-4860-B4E7-B2575FDCAD95}">
      <dgm:prSet/>
      <dgm:spPr/>
      <dgm:t>
        <a:bodyPr/>
        <a:lstStyle/>
        <a:p>
          <a:r>
            <a:rPr lang="en-GB" dirty="0"/>
            <a:t>The biopsychosocial approach takes social, psychological, and biological factors into account (Engel, 1977).</a:t>
          </a:r>
          <a:endParaRPr lang="en-US" dirty="0"/>
        </a:p>
      </dgm:t>
    </dgm:pt>
    <dgm:pt modelId="{BDA951ED-9D84-49A5-AB92-B2A2C262299F}" type="parTrans" cxnId="{D93AFEC0-5001-4708-A705-1277DAF03EE9}">
      <dgm:prSet/>
      <dgm:spPr/>
      <dgm:t>
        <a:bodyPr/>
        <a:lstStyle/>
        <a:p>
          <a:endParaRPr lang="en-US"/>
        </a:p>
      </dgm:t>
    </dgm:pt>
    <dgm:pt modelId="{4F17477F-0106-4C0D-94D7-0DBC8DCC786E}" type="sibTrans" cxnId="{D93AFEC0-5001-4708-A705-1277DAF03EE9}">
      <dgm:prSet/>
      <dgm:spPr/>
      <dgm:t>
        <a:bodyPr/>
        <a:lstStyle/>
        <a:p>
          <a:endParaRPr lang="en-US"/>
        </a:p>
      </dgm:t>
    </dgm:pt>
    <dgm:pt modelId="{EDF62C83-C6C8-4424-B9CC-3AD484D658FF}">
      <dgm:prSet/>
      <dgm:spPr/>
      <dgm:t>
        <a:bodyPr/>
        <a:lstStyle/>
        <a:p>
          <a:r>
            <a:rPr lang="en-GB"/>
            <a:t>Poverty, housing and education can influence health outcomes (Marmot et al., 2020).</a:t>
          </a:r>
          <a:endParaRPr lang="en-US"/>
        </a:p>
      </dgm:t>
    </dgm:pt>
    <dgm:pt modelId="{F0AC7E56-0DAE-4B6A-9E09-595EEED28AE1}" type="parTrans" cxnId="{8F9B8C83-4E7B-41A6-91DD-1D3989C5EE16}">
      <dgm:prSet/>
      <dgm:spPr/>
      <dgm:t>
        <a:bodyPr/>
        <a:lstStyle/>
        <a:p>
          <a:endParaRPr lang="en-US"/>
        </a:p>
      </dgm:t>
    </dgm:pt>
    <dgm:pt modelId="{22E4A288-49AF-49A1-9F0D-E959885DB46E}" type="sibTrans" cxnId="{8F9B8C83-4E7B-41A6-91DD-1D3989C5EE16}">
      <dgm:prSet/>
      <dgm:spPr/>
      <dgm:t>
        <a:bodyPr/>
        <a:lstStyle/>
        <a:p>
          <a:endParaRPr lang="en-US"/>
        </a:p>
      </dgm:t>
    </dgm:pt>
    <dgm:pt modelId="{59F29E93-37B2-4480-8B3C-47E8697C789E}">
      <dgm:prSet custT="1"/>
      <dgm:spPr/>
      <dgm:t>
        <a:bodyPr/>
        <a:lstStyle/>
        <a:p>
          <a:r>
            <a:rPr lang="en-GB" sz="1800" dirty="0"/>
            <a:t>Holistic care addresses individual needs rather than illness alone.</a:t>
          </a:r>
          <a:endParaRPr lang="en-US" sz="1800" dirty="0"/>
        </a:p>
      </dgm:t>
    </dgm:pt>
    <dgm:pt modelId="{F11AE503-CDDE-437E-BAA7-350FF27081A5}" type="parTrans" cxnId="{2A6454A7-FFE8-46C4-B095-2E4B0CBC65B7}">
      <dgm:prSet/>
      <dgm:spPr/>
      <dgm:t>
        <a:bodyPr/>
        <a:lstStyle/>
        <a:p>
          <a:endParaRPr lang="en-US"/>
        </a:p>
      </dgm:t>
    </dgm:pt>
    <dgm:pt modelId="{B085707C-2F91-4AB9-9DD9-4B465B1AE2CC}" type="sibTrans" cxnId="{2A6454A7-FFE8-46C4-B095-2E4B0CBC65B7}">
      <dgm:prSet/>
      <dgm:spPr/>
      <dgm:t>
        <a:bodyPr/>
        <a:lstStyle/>
        <a:p>
          <a:endParaRPr lang="en-US"/>
        </a:p>
      </dgm:t>
    </dgm:pt>
    <dgm:pt modelId="{1B5431C3-090F-4EC6-B7B8-01CD88174BB6}" type="pres">
      <dgm:prSet presAssocID="{A4029939-C6D1-47C0-84EF-5C526C767FBF}" presName="linear" presStyleCnt="0">
        <dgm:presLayoutVars>
          <dgm:animLvl val="lvl"/>
          <dgm:resizeHandles val="exact"/>
        </dgm:presLayoutVars>
      </dgm:prSet>
      <dgm:spPr/>
    </dgm:pt>
    <dgm:pt modelId="{75900BFB-3C0A-4E05-864F-E722FA52A635}" type="pres">
      <dgm:prSet presAssocID="{93BED77E-9CAA-4EFA-AD51-0056B7648300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B12302C3-603D-458F-BA2A-83A38832EE15}" type="pres">
      <dgm:prSet presAssocID="{84F27250-4B66-475C-A304-979B0E850254}" presName="spacer" presStyleCnt="0"/>
      <dgm:spPr/>
    </dgm:pt>
    <dgm:pt modelId="{CE91810A-7C7D-4A8F-949B-9CF080753F85}" type="pres">
      <dgm:prSet presAssocID="{5A86599D-B465-4531-B551-BAE7EBCC9C1B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37292F9F-95B7-4C61-9B42-4A9D9048AF87}" type="pres">
      <dgm:prSet presAssocID="{1F6C9954-B417-477A-9FC9-7986F5BEE8ED}" presName="spacer" presStyleCnt="0"/>
      <dgm:spPr/>
    </dgm:pt>
    <dgm:pt modelId="{83DEBD7B-756C-4529-A763-91518FFF50C2}" type="pres">
      <dgm:prSet presAssocID="{9555C8C6-BE97-4860-B4E7-B2575FDCAD95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07782F22-B27F-4EF8-A8E5-C1AFFCE54461}" type="pres">
      <dgm:prSet presAssocID="{4F17477F-0106-4C0D-94D7-0DBC8DCC786E}" presName="spacer" presStyleCnt="0"/>
      <dgm:spPr/>
    </dgm:pt>
    <dgm:pt modelId="{9AE5FE30-D87E-41F7-BF7E-FDFBBA1F8DA3}" type="pres">
      <dgm:prSet presAssocID="{EDF62C83-C6C8-4424-B9CC-3AD484D658FF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FD56E39D-DBD9-4E21-AE14-CAF4DE47DD0A}" type="pres">
      <dgm:prSet presAssocID="{22E4A288-49AF-49A1-9F0D-E959885DB46E}" presName="spacer" presStyleCnt="0"/>
      <dgm:spPr/>
    </dgm:pt>
    <dgm:pt modelId="{DF89DDCE-E3FF-4EF0-8C04-11D1A99CA6E7}" type="pres">
      <dgm:prSet presAssocID="{59F29E93-37B2-4480-8B3C-47E8697C789E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5066A92E-2B7A-446B-BC38-8A60D9BD602B}" srcId="{A4029939-C6D1-47C0-84EF-5C526C767FBF}" destId="{5A86599D-B465-4531-B551-BAE7EBCC9C1B}" srcOrd="1" destOrd="0" parTransId="{A8A2738D-2142-4D88-B2AA-03E9D75B8DA4}" sibTransId="{1F6C9954-B417-477A-9FC9-7986F5BEE8ED}"/>
    <dgm:cxn modelId="{C68E1E32-FF9F-4928-B77A-4BEC1564DB2A}" srcId="{A4029939-C6D1-47C0-84EF-5C526C767FBF}" destId="{93BED77E-9CAA-4EFA-AD51-0056B7648300}" srcOrd="0" destOrd="0" parTransId="{54FA88B6-AF84-4222-B5BC-66A0507BA793}" sibTransId="{84F27250-4B66-475C-A304-979B0E850254}"/>
    <dgm:cxn modelId="{BDABE052-BB62-42EF-AA45-6A88446B0BCB}" type="presOf" srcId="{93BED77E-9CAA-4EFA-AD51-0056B7648300}" destId="{75900BFB-3C0A-4E05-864F-E722FA52A635}" srcOrd="0" destOrd="0" presId="urn:microsoft.com/office/officeart/2005/8/layout/vList2"/>
    <dgm:cxn modelId="{8F9B8C83-4E7B-41A6-91DD-1D3989C5EE16}" srcId="{A4029939-C6D1-47C0-84EF-5C526C767FBF}" destId="{EDF62C83-C6C8-4424-B9CC-3AD484D658FF}" srcOrd="3" destOrd="0" parTransId="{F0AC7E56-0DAE-4B6A-9E09-595EEED28AE1}" sibTransId="{22E4A288-49AF-49A1-9F0D-E959885DB46E}"/>
    <dgm:cxn modelId="{998D7E84-F07C-4C76-A052-59F514D03BEA}" type="presOf" srcId="{9555C8C6-BE97-4860-B4E7-B2575FDCAD95}" destId="{83DEBD7B-756C-4529-A763-91518FFF50C2}" srcOrd="0" destOrd="0" presId="urn:microsoft.com/office/officeart/2005/8/layout/vList2"/>
    <dgm:cxn modelId="{A394329B-3B88-4E6D-AA1E-88A020F931EF}" type="presOf" srcId="{5A86599D-B465-4531-B551-BAE7EBCC9C1B}" destId="{CE91810A-7C7D-4A8F-949B-9CF080753F85}" srcOrd="0" destOrd="0" presId="urn:microsoft.com/office/officeart/2005/8/layout/vList2"/>
    <dgm:cxn modelId="{C76CFE9B-896E-4A8A-B2E9-9E56C269621C}" type="presOf" srcId="{EDF62C83-C6C8-4424-B9CC-3AD484D658FF}" destId="{9AE5FE30-D87E-41F7-BF7E-FDFBBA1F8DA3}" srcOrd="0" destOrd="0" presId="urn:microsoft.com/office/officeart/2005/8/layout/vList2"/>
    <dgm:cxn modelId="{2A6454A7-FFE8-46C4-B095-2E4B0CBC65B7}" srcId="{A4029939-C6D1-47C0-84EF-5C526C767FBF}" destId="{59F29E93-37B2-4480-8B3C-47E8697C789E}" srcOrd="4" destOrd="0" parTransId="{F11AE503-CDDE-437E-BAA7-350FF27081A5}" sibTransId="{B085707C-2F91-4AB9-9DD9-4B465B1AE2CC}"/>
    <dgm:cxn modelId="{47EE1FBF-63AF-4354-9C41-2B591D786231}" type="presOf" srcId="{A4029939-C6D1-47C0-84EF-5C526C767FBF}" destId="{1B5431C3-090F-4EC6-B7B8-01CD88174BB6}" srcOrd="0" destOrd="0" presId="urn:microsoft.com/office/officeart/2005/8/layout/vList2"/>
    <dgm:cxn modelId="{D93AFEC0-5001-4708-A705-1277DAF03EE9}" srcId="{A4029939-C6D1-47C0-84EF-5C526C767FBF}" destId="{9555C8C6-BE97-4860-B4E7-B2575FDCAD95}" srcOrd="2" destOrd="0" parTransId="{BDA951ED-9D84-49A5-AB92-B2A2C262299F}" sibTransId="{4F17477F-0106-4C0D-94D7-0DBC8DCC786E}"/>
    <dgm:cxn modelId="{BF4454F7-B44B-4271-ADC4-084BE4B8F143}" type="presOf" srcId="{59F29E93-37B2-4480-8B3C-47E8697C789E}" destId="{DF89DDCE-E3FF-4EF0-8C04-11D1A99CA6E7}" srcOrd="0" destOrd="0" presId="urn:microsoft.com/office/officeart/2005/8/layout/vList2"/>
    <dgm:cxn modelId="{FCB8875E-5A09-4127-BF73-88D3CAC48F14}" type="presParOf" srcId="{1B5431C3-090F-4EC6-B7B8-01CD88174BB6}" destId="{75900BFB-3C0A-4E05-864F-E722FA52A635}" srcOrd="0" destOrd="0" presId="urn:microsoft.com/office/officeart/2005/8/layout/vList2"/>
    <dgm:cxn modelId="{EFACB5FC-3406-4FE1-8127-95D9B3A56061}" type="presParOf" srcId="{1B5431C3-090F-4EC6-B7B8-01CD88174BB6}" destId="{B12302C3-603D-458F-BA2A-83A38832EE15}" srcOrd="1" destOrd="0" presId="urn:microsoft.com/office/officeart/2005/8/layout/vList2"/>
    <dgm:cxn modelId="{B5768E11-6100-4C5C-8147-B03EF430D339}" type="presParOf" srcId="{1B5431C3-090F-4EC6-B7B8-01CD88174BB6}" destId="{CE91810A-7C7D-4A8F-949B-9CF080753F85}" srcOrd="2" destOrd="0" presId="urn:microsoft.com/office/officeart/2005/8/layout/vList2"/>
    <dgm:cxn modelId="{5D9B632C-70D5-405B-9B35-197537A2E557}" type="presParOf" srcId="{1B5431C3-090F-4EC6-B7B8-01CD88174BB6}" destId="{37292F9F-95B7-4C61-9B42-4A9D9048AF87}" srcOrd="3" destOrd="0" presId="urn:microsoft.com/office/officeart/2005/8/layout/vList2"/>
    <dgm:cxn modelId="{D5CDDC34-556B-401C-96CD-AB6C2239933F}" type="presParOf" srcId="{1B5431C3-090F-4EC6-B7B8-01CD88174BB6}" destId="{83DEBD7B-756C-4529-A763-91518FFF50C2}" srcOrd="4" destOrd="0" presId="urn:microsoft.com/office/officeart/2005/8/layout/vList2"/>
    <dgm:cxn modelId="{E8EDE588-E473-4479-B782-B25680FE8BC3}" type="presParOf" srcId="{1B5431C3-090F-4EC6-B7B8-01CD88174BB6}" destId="{07782F22-B27F-4EF8-A8E5-C1AFFCE54461}" srcOrd="5" destOrd="0" presId="urn:microsoft.com/office/officeart/2005/8/layout/vList2"/>
    <dgm:cxn modelId="{B29B2B99-8AC7-4219-9572-6F1DCDBB2EEF}" type="presParOf" srcId="{1B5431C3-090F-4EC6-B7B8-01CD88174BB6}" destId="{9AE5FE30-D87E-41F7-BF7E-FDFBBA1F8DA3}" srcOrd="6" destOrd="0" presId="urn:microsoft.com/office/officeart/2005/8/layout/vList2"/>
    <dgm:cxn modelId="{C4779A3C-5999-4D52-8657-9A1F331A3F50}" type="presParOf" srcId="{1B5431C3-090F-4EC6-B7B8-01CD88174BB6}" destId="{FD56E39D-DBD9-4E21-AE14-CAF4DE47DD0A}" srcOrd="7" destOrd="0" presId="urn:microsoft.com/office/officeart/2005/8/layout/vList2"/>
    <dgm:cxn modelId="{C6B7AB81-F83F-4AE2-8C28-EB1442904455}" type="presParOf" srcId="{1B5431C3-090F-4EC6-B7B8-01CD88174BB6}" destId="{DF89DDCE-E3FF-4EF0-8C04-11D1A99CA6E7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4029939-C6D1-47C0-84EF-5C526C767FBF}" type="doc">
      <dgm:prSet loTypeId="urn:microsoft.com/office/officeart/2005/8/layout/default" loCatId="list" qsTypeId="urn:microsoft.com/office/officeart/2005/8/quickstyle/simple4#1" qsCatId="simple" csTypeId="urn:microsoft.com/office/officeart/2005/8/colors/colorful1#1" csCatId="colorful" phldr="1"/>
      <dgm:spPr/>
      <dgm:t>
        <a:bodyPr/>
        <a:lstStyle/>
        <a:p>
          <a:endParaRPr lang="en-US"/>
        </a:p>
      </dgm:t>
    </dgm:pt>
    <dgm:pt modelId="{59F29E93-37B2-4480-8B3C-47E8697C789E}">
      <dgm:prSet phldr="0" custT="1"/>
      <dgm:spPr/>
      <dgm:t>
        <a:bodyPr/>
        <a:lstStyle/>
        <a:p>
          <a:endParaRPr lang="en-GB" sz="1500">
            <a:latin typeface="Calibri"/>
            <a:ea typeface="Calibri"/>
            <a:cs typeface="Calibri"/>
          </a:endParaRPr>
        </a:p>
        <a:p>
          <a:r>
            <a:rPr lang="en-GB" sz="1600">
              <a:latin typeface="Calibri"/>
              <a:ea typeface="Calibri"/>
              <a:cs typeface="Calibri"/>
            </a:rPr>
            <a:t>Effective policies, finance, and cooperation are necessary for progress (United Nations, 2015).</a:t>
          </a:r>
          <a:endParaRPr lang="en-US" sz="1600">
            <a:latin typeface="Calibri"/>
            <a:ea typeface="Calibri"/>
            <a:cs typeface="Calibri"/>
          </a:endParaRPr>
        </a:p>
        <a:p>
          <a:endParaRPr lang="en-US" sz="1400" dirty="0">
            <a:latin typeface="Calibri"/>
            <a:ea typeface="Calibri"/>
            <a:cs typeface="Calibri"/>
          </a:endParaRPr>
        </a:p>
      </dgm:t>
    </dgm:pt>
    <dgm:pt modelId="{F11AE503-CDDE-437E-BAA7-350FF27081A5}" type="parTrans" cxnId="{2A6454A7-FFE8-46C4-B095-2E4B0CBC65B7}">
      <dgm:prSet/>
      <dgm:spPr/>
      <dgm:t>
        <a:bodyPr/>
        <a:lstStyle/>
        <a:p>
          <a:endParaRPr lang="en-US"/>
        </a:p>
      </dgm:t>
    </dgm:pt>
    <dgm:pt modelId="{B085707C-2F91-4AB9-9DD9-4B465B1AE2CC}" type="sibTrans" cxnId="{2A6454A7-FFE8-46C4-B095-2E4B0CBC65B7}">
      <dgm:prSet/>
      <dgm:spPr/>
      <dgm:t>
        <a:bodyPr/>
        <a:lstStyle/>
        <a:p>
          <a:endParaRPr lang="en-US"/>
        </a:p>
      </dgm:t>
    </dgm:pt>
    <dgm:pt modelId="{B84FC967-216E-45BE-A82E-0572BB62A693}">
      <dgm:prSet phldrT="[Text]" custT="1"/>
      <dgm:spPr/>
      <dgm:t>
        <a:bodyPr/>
        <a:lstStyle/>
        <a:p>
          <a:r>
            <a:rPr lang="en-GB" sz="1600">
              <a:latin typeface="Calibri"/>
              <a:ea typeface="Calibri"/>
              <a:cs typeface="Calibri"/>
            </a:rPr>
            <a:t>Sustainable development balances present needs with future generations' wellbeing.</a:t>
          </a:r>
          <a:endParaRPr lang="en-US" sz="1600" dirty="0">
            <a:latin typeface="Calibri"/>
            <a:ea typeface="Calibri"/>
            <a:cs typeface="Calibri"/>
          </a:endParaRPr>
        </a:p>
      </dgm:t>
    </dgm:pt>
    <dgm:pt modelId="{85BF47BE-C70F-4FA8-AAD6-8B1D23C13863}" type="parTrans" cxnId="{DF281A5F-B7FE-43DE-A28A-9EEF815B8D06}">
      <dgm:prSet/>
      <dgm:spPr/>
      <dgm:t>
        <a:bodyPr/>
        <a:lstStyle/>
        <a:p>
          <a:endParaRPr lang="en-GB"/>
        </a:p>
      </dgm:t>
    </dgm:pt>
    <dgm:pt modelId="{67868AE4-A7C7-4D63-91A2-A6E6A2BC6841}" type="sibTrans" cxnId="{DF281A5F-B7FE-43DE-A28A-9EEF815B8D06}">
      <dgm:prSet/>
      <dgm:spPr/>
      <dgm:t>
        <a:bodyPr/>
        <a:lstStyle/>
        <a:p>
          <a:endParaRPr lang="en-GB"/>
        </a:p>
      </dgm:t>
    </dgm:pt>
    <dgm:pt modelId="{376F6585-4EAE-492D-BED2-F59DEEB54ED0}">
      <dgm:prSet phldrT="[Text]" phldr="0" custT="1"/>
      <dgm:spPr/>
      <dgm:t>
        <a:bodyPr/>
        <a:lstStyle/>
        <a:p>
          <a:r>
            <a:rPr lang="en-GB" sz="1600" dirty="0">
              <a:latin typeface="Calibri"/>
              <a:ea typeface="Calibri"/>
              <a:cs typeface="Calibri"/>
            </a:rPr>
            <a:t>The United Nations adopted 17 Sustainable Development Goals (SDGs) in 2015.</a:t>
          </a:r>
          <a:endParaRPr lang="en-US" sz="1600" dirty="0">
            <a:latin typeface="Calibri"/>
            <a:ea typeface="Calibri"/>
            <a:cs typeface="Calibri"/>
          </a:endParaRPr>
        </a:p>
      </dgm:t>
    </dgm:pt>
    <dgm:pt modelId="{2A860E04-7049-4DB9-94E0-6C149CBD0BB6}" type="parTrans" cxnId="{CC34604E-B865-4277-B2DD-9F5AB82DED1C}">
      <dgm:prSet/>
      <dgm:spPr/>
      <dgm:t>
        <a:bodyPr/>
        <a:lstStyle/>
        <a:p>
          <a:endParaRPr lang="en-GB"/>
        </a:p>
      </dgm:t>
    </dgm:pt>
    <dgm:pt modelId="{205E93FE-818E-44CD-8A4E-2786AB3A6E96}" type="sibTrans" cxnId="{CC34604E-B865-4277-B2DD-9F5AB82DED1C}">
      <dgm:prSet/>
      <dgm:spPr/>
      <dgm:t>
        <a:bodyPr/>
        <a:lstStyle/>
        <a:p>
          <a:endParaRPr lang="en-GB"/>
        </a:p>
      </dgm:t>
    </dgm:pt>
    <dgm:pt modelId="{CD0E2137-19A4-4F23-BB12-931895D66433}">
      <dgm:prSet phldrT="[Text]" phldr="0" custT="1"/>
      <dgm:spPr/>
      <dgm:t>
        <a:bodyPr/>
        <a:lstStyle/>
        <a:p>
          <a:r>
            <a:rPr lang="en-GB" sz="1600">
              <a:latin typeface="Calibri"/>
              <a:ea typeface="Calibri"/>
              <a:cs typeface="Calibri"/>
            </a:rPr>
            <a:t>SDG 3: Good Health and Wellbeing promotes healthier lives for all.</a:t>
          </a:r>
          <a:endParaRPr lang="en-US" sz="1600" dirty="0">
            <a:latin typeface="Calibri"/>
            <a:ea typeface="Calibri"/>
            <a:cs typeface="Calibri"/>
          </a:endParaRPr>
        </a:p>
      </dgm:t>
    </dgm:pt>
    <dgm:pt modelId="{E2974B7A-6D54-4054-BB20-0C5D5E244126}" type="parTrans" cxnId="{08294B69-8B5E-44A7-9512-CB27620BE2E4}">
      <dgm:prSet/>
      <dgm:spPr/>
      <dgm:t>
        <a:bodyPr/>
        <a:lstStyle/>
        <a:p>
          <a:endParaRPr lang="en-GB"/>
        </a:p>
      </dgm:t>
    </dgm:pt>
    <dgm:pt modelId="{96F71A27-553B-4C05-977B-08B38E593AFC}" type="sibTrans" cxnId="{08294B69-8B5E-44A7-9512-CB27620BE2E4}">
      <dgm:prSet/>
      <dgm:spPr/>
      <dgm:t>
        <a:bodyPr/>
        <a:lstStyle/>
        <a:p>
          <a:endParaRPr lang="en-GB"/>
        </a:p>
      </dgm:t>
    </dgm:pt>
    <dgm:pt modelId="{81C05C31-BEF1-4099-92E8-4E67F157A607}">
      <dgm:prSet phldrT="[Text]" phldr="0" custT="1"/>
      <dgm:spPr/>
      <dgm:t>
        <a:bodyPr/>
        <a:lstStyle/>
        <a:p>
          <a:r>
            <a:rPr lang="en-GB" sz="1600">
              <a:latin typeface="Calibri"/>
              <a:ea typeface="Calibri"/>
              <a:cs typeface="Calibri"/>
            </a:rPr>
            <a:t>SDG 10: Reduced Inequalities addresses unfair social and economic differences.</a:t>
          </a:r>
          <a:endParaRPr lang="en-US" sz="1600" dirty="0">
            <a:latin typeface="Calibri"/>
            <a:ea typeface="Calibri"/>
            <a:cs typeface="Calibri"/>
          </a:endParaRPr>
        </a:p>
      </dgm:t>
    </dgm:pt>
    <dgm:pt modelId="{7007B232-D690-48E4-AA2A-DCDA0640451F}" type="parTrans" cxnId="{DE75DD72-CFD0-4F80-876B-5DB0AC42D8D1}">
      <dgm:prSet/>
      <dgm:spPr/>
      <dgm:t>
        <a:bodyPr/>
        <a:lstStyle/>
        <a:p>
          <a:endParaRPr lang="en-GB"/>
        </a:p>
      </dgm:t>
    </dgm:pt>
    <dgm:pt modelId="{553B2C8D-C601-4495-8793-32C41BAAE9A5}" type="sibTrans" cxnId="{DE75DD72-CFD0-4F80-876B-5DB0AC42D8D1}">
      <dgm:prSet/>
      <dgm:spPr/>
      <dgm:t>
        <a:bodyPr/>
        <a:lstStyle/>
        <a:p>
          <a:endParaRPr lang="en-GB"/>
        </a:p>
      </dgm:t>
    </dgm:pt>
    <dgm:pt modelId="{43F850B1-B418-4CB3-85DC-C4DFF8243D16}">
      <dgm:prSet phldrT="[Text]" phldr="0" custT="1"/>
      <dgm:spPr/>
      <dgm:t>
        <a:bodyPr/>
        <a:lstStyle/>
        <a:p>
          <a:r>
            <a:rPr lang="en-GB" sz="1600">
              <a:latin typeface="Calibri"/>
              <a:ea typeface="Calibri"/>
              <a:cs typeface="Calibri"/>
            </a:rPr>
            <a:t>Sustainable healthcare combines prevention, fair access and responsible use of resources.</a:t>
          </a:r>
          <a:endParaRPr lang="en-US" sz="1600" dirty="0">
            <a:latin typeface="Calibri"/>
            <a:ea typeface="Calibri"/>
            <a:cs typeface="Calibri"/>
          </a:endParaRPr>
        </a:p>
      </dgm:t>
    </dgm:pt>
    <dgm:pt modelId="{4980C911-C4DF-4D45-9899-67DC342CFE15}" type="parTrans" cxnId="{2B4BE72B-B322-4492-AD89-639B63926B2F}">
      <dgm:prSet/>
      <dgm:spPr/>
      <dgm:t>
        <a:bodyPr/>
        <a:lstStyle/>
        <a:p>
          <a:endParaRPr lang="en-GB"/>
        </a:p>
      </dgm:t>
    </dgm:pt>
    <dgm:pt modelId="{E028D401-2B58-4E5E-8956-FF3F185A0BDA}" type="sibTrans" cxnId="{2B4BE72B-B322-4492-AD89-639B63926B2F}">
      <dgm:prSet/>
      <dgm:spPr/>
      <dgm:t>
        <a:bodyPr/>
        <a:lstStyle/>
        <a:p>
          <a:endParaRPr lang="en-GB"/>
        </a:p>
      </dgm:t>
    </dgm:pt>
    <dgm:pt modelId="{5788A848-57DF-4F63-955A-AB2F6D024D62}" type="pres">
      <dgm:prSet presAssocID="{A4029939-C6D1-47C0-84EF-5C526C767FBF}" presName="diagram" presStyleCnt="0">
        <dgm:presLayoutVars>
          <dgm:dir/>
          <dgm:resizeHandles val="exact"/>
        </dgm:presLayoutVars>
      </dgm:prSet>
      <dgm:spPr/>
    </dgm:pt>
    <dgm:pt modelId="{8021C0F1-E554-4670-9319-B416D31CAA7B}" type="pres">
      <dgm:prSet presAssocID="{B84FC967-216E-45BE-A82E-0572BB62A693}" presName="node" presStyleLbl="node1" presStyleIdx="0" presStyleCnt="6">
        <dgm:presLayoutVars>
          <dgm:bulletEnabled val="1"/>
        </dgm:presLayoutVars>
      </dgm:prSet>
      <dgm:spPr/>
    </dgm:pt>
    <dgm:pt modelId="{191FC0A5-4FD9-433B-BC70-F29ACF9582F4}" type="pres">
      <dgm:prSet presAssocID="{67868AE4-A7C7-4D63-91A2-A6E6A2BC6841}" presName="sibTrans" presStyleCnt="0"/>
      <dgm:spPr/>
    </dgm:pt>
    <dgm:pt modelId="{1FAFA1FF-F55A-4435-B249-D6B397F72197}" type="pres">
      <dgm:prSet presAssocID="{376F6585-4EAE-492D-BED2-F59DEEB54ED0}" presName="node" presStyleLbl="node1" presStyleIdx="1" presStyleCnt="6">
        <dgm:presLayoutVars>
          <dgm:bulletEnabled val="1"/>
        </dgm:presLayoutVars>
      </dgm:prSet>
      <dgm:spPr/>
    </dgm:pt>
    <dgm:pt modelId="{559206E7-32D7-484A-9EE5-B8C3462604FB}" type="pres">
      <dgm:prSet presAssocID="{205E93FE-818E-44CD-8A4E-2786AB3A6E96}" presName="sibTrans" presStyleCnt="0"/>
      <dgm:spPr/>
    </dgm:pt>
    <dgm:pt modelId="{4224C978-AB7D-410E-8447-00E86286CA66}" type="pres">
      <dgm:prSet presAssocID="{CD0E2137-19A4-4F23-BB12-931895D66433}" presName="node" presStyleLbl="node1" presStyleIdx="2" presStyleCnt="6">
        <dgm:presLayoutVars>
          <dgm:bulletEnabled val="1"/>
        </dgm:presLayoutVars>
      </dgm:prSet>
      <dgm:spPr/>
    </dgm:pt>
    <dgm:pt modelId="{9450F7A5-3A13-4CFB-AA9B-9FEFA8CBCC2D}" type="pres">
      <dgm:prSet presAssocID="{96F71A27-553B-4C05-977B-08B38E593AFC}" presName="sibTrans" presStyleCnt="0"/>
      <dgm:spPr/>
    </dgm:pt>
    <dgm:pt modelId="{841E3C0E-4141-49B9-8A55-496A586B0EE3}" type="pres">
      <dgm:prSet presAssocID="{81C05C31-BEF1-4099-92E8-4E67F157A607}" presName="node" presStyleLbl="node1" presStyleIdx="3" presStyleCnt="6">
        <dgm:presLayoutVars>
          <dgm:bulletEnabled val="1"/>
        </dgm:presLayoutVars>
      </dgm:prSet>
      <dgm:spPr/>
    </dgm:pt>
    <dgm:pt modelId="{6CD13570-7B81-488D-BF7F-FBF179CD517E}" type="pres">
      <dgm:prSet presAssocID="{553B2C8D-C601-4495-8793-32C41BAAE9A5}" presName="sibTrans" presStyleCnt="0"/>
      <dgm:spPr/>
    </dgm:pt>
    <dgm:pt modelId="{C331A80E-0F16-492F-ACE2-6BAD252DA4C3}" type="pres">
      <dgm:prSet presAssocID="{43F850B1-B418-4CB3-85DC-C4DFF8243D16}" presName="node" presStyleLbl="node1" presStyleIdx="4" presStyleCnt="6">
        <dgm:presLayoutVars>
          <dgm:bulletEnabled val="1"/>
        </dgm:presLayoutVars>
      </dgm:prSet>
      <dgm:spPr/>
    </dgm:pt>
    <dgm:pt modelId="{37B9F92F-2DE7-4839-820F-B2BB271A47FE}" type="pres">
      <dgm:prSet presAssocID="{E028D401-2B58-4E5E-8956-FF3F185A0BDA}" presName="sibTrans" presStyleCnt="0"/>
      <dgm:spPr/>
    </dgm:pt>
    <dgm:pt modelId="{CF3504B1-E794-44CF-95BC-BE89DD035CEE}" type="pres">
      <dgm:prSet presAssocID="{59F29E93-37B2-4480-8B3C-47E8697C789E}" presName="node" presStyleLbl="node1" presStyleIdx="5" presStyleCnt="6">
        <dgm:presLayoutVars>
          <dgm:bulletEnabled val="1"/>
        </dgm:presLayoutVars>
      </dgm:prSet>
      <dgm:spPr/>
    </dgm:pt>
  </dgm:ptLst>
  <dgm:cxnLst>
    <dgm:cxn modelId="{2B4BE72B-B322-4492-AD89-639B63926B2F}" srcId="{A4029939-C6D1-47C0-84EF-5C526C767FBF}" destId="{43F850B1-B418-4CB3-85DC-C4DFF8243D16}" srcOrd="4" destOrd="0" parTransId="{4980C911-C4DF-4D45-9899-67DC342CFE15}" sibTransId="{E028D401-2B58-4E5E-8956-FF3F185A0BDA}"/>
    <dgm:cxn modelId="{4BB4EE36-DF1C-4E8D-B5E8-72DE0BE6CAB2}" type="presOf" srcId="{81C05C31-BEF1-4099-92E8-4E67F157A607}" destId="{841E3C0E-4141-49B9-8A55-496A586B0EE3}" srcOrd="0" destOrd="0" presId="urn:microsoft.com/office/officeart/2005/8/layout/default"/>
    <dgm:cxn modelId="{DF281A5F-B7FE-43DE-A28A-9EEF815B8D06}" srcId="{A4029939-C6D1-47C0-84EF-5C526C767FBF}" destId="{B84FC967-216E-45BE-A82E-0572BB62A693}" srcOrd="0" destOrd="0" parTransId="{85BF47BE-C70F-4FA8-AAD6-8B1D23C13863}" sibTransId="{67868AE4-A7C7-4D63-91A2-A6E6A2BC6841}"/>
    <dgm:cxn modelId="{08294B69-8B5E-44A7-9512-CB27620BE2E4}" srcId="{A4029939-C6D1-47C0-84EF-5C526C767FBF}" destId="{CD0E2137-19A4-4F23-BB12-931895D66433}" srcOrd="2" destOrd="0" parTransId="{E2974B7A-6D54-4054-BB20-0C5D5E244126}" sibTransId="{96F71A27-553B-4C05-977B-08B38E593AFC}"/>
    <dgm:cxn modelId="{09747769-6F95-4D7C-B660-8707553A4136}" type="presOf" srcId="{B84FC967-216E-45BE-A82E-0572BB62A693}" destId="{8021C0F1-E554-4670-9319-B416D31CAA7B}" srcOrd="0" destOrd="0" presId="urn:microsoft.com/office/officeart/2005/8/layout/default"/>
    <dgm:cxn modelId="{0B809E4B-33FD-4633-946B-0E9014954792}" type="presOf" srcId="{43F850B1-B418-4CB3-85DC-C4DFF8243D16}" destId="{C331A80E-0F16-492F-ACE2-6BAD252DA4C3}" srcOrd="0" destOrd="0" presId="urn:microsoft.com/office/officeart/2005/8/layout/default"/>
    <dgm:cxn modelId="{A917084E-591B-491C-BC63-99A9C87A1E8A}" type="presOf" srcId="{376F6585-4EAE-492D-BED2-F59DEEB54ED0}" destId="{1FAFA1FF-F55A-4435-B249-D6B397F72197}" srcOrd="0" destOrd="0" presId="urn:microsoft.com/office/officeart/2005/8/layout/default"/>
    <dgm:cxn modelId="{CC34604E-B865-4277-B2DD-9F5AB82DED1C}" srcId="{A4029939-C6D1-47C0-84EF-5C526C767FBF}" destId="{376F6585-4EAE-492D-BED2-F59DEEB54ED0}" srcOrd="1" destOrd="0" parTransId="{2A860E04-7049-4DB9-94E0-6C149CBD0BB6}" sibTransId="{205E93FE-818E-44CD-8A4E-2786AB3A6E96}"/>
    <dgm:cxn modelId="{99117E51-C5CA-4CE1-B88E-0898BC8CF0DB}" type="presOf" srcId="{A4029939-C6D1-47C0-84EF-5C526C767FBF}" destId="{5788A848-57DF-4F63-955A-AB2F6D024D62}" srcOrd="0" destOrd="0" presId="urn:microsoft.com/office/officeart/2005/8/layout/default"/>
    <dgm:cxn modelId="{DE75DD72-CFD0-4F80-876B-5DB0AC42D8D1}" srcId="{A4029939-C6D1-47C0-84EF-5C526C767FBF}" destId="{81C05C31-BEF1-4099-92E8-4E67F157A607}" srcOrd="3" destOrd="0" parTransId="{7007B232-D690-48E4-AA2A-DCDA0640451F}" sibTransId="{553B2C8D-C601-4495-8793-32C41BAAE9A5}"/>
    <dgm:cxn modelId="{106E1187-3525-40F9-A7B8-D7FBF2179ED2}" type="presOf" srcId="{59F29E93-37B2-4480-8B3C-47E8697C789E}" destId="{CF3504B1-E794-44CF-95BC-BE89DD035CEE}" srcOrd="0" destOrd="0" presId="urn:microsoft.com/office/officeart/2005/8/layout/default"/>
    <dgm:cxn modelId="{2A6454A7-FFE8-46C4-B095-2E4B0CBC65B7}" srcId="{A4029939-C6D1-47C0-84EF-5C526C767FBF}" destId="{59F29E93-37B2-4480-8B3C-47E8697C789E}" srcOrd="5" destOrd="0" parTransId="{F11AE503-CDDE-437E-BAA7-350FF27081A5}" sibTransId="{B085707C-2F91-4AB9-9DD9-4B465B1AE2CC}"/>
    <dgm:cxn modelId="{4E9341EF-54DF-4454-87F8-C5B8F56F2FBA}" type="presOf" srcId="{CD0E2137-19A4-4F23-BB12-931895D66433}" destId="{4224C978-AB7D-410E-8447-00E86286CA66}" srcOrd="0" destOrd="0" presId="urn:microsoft.com/office/officeart/2005/8/layout/default"/>
    <dgm:cxn modelId="{CF1D90C2-027D-45FA-9822-1D590F84F0D5}" type="presParOf" srcId="{5788A848-57DF-4F63-955A-AB2F6D024D62}" destId="{8021C0F1-E554-4670-9319-B416D31CAA7B}" srcOrd="0" destOrd="0" presId="urn:microsoft.com/office/officeart/2005/8/layout/default"/>
    <dgm:cxn modelId="{94FC23F5-5E5C-4E6D-A114-84B54CBF7932}" type="presParOf" srcId="{5788A848-57DF-4F63-955A-AB2F6D024D62}" destId="{191FC0A5-4FD9-433B-BC70-F29ACF9582F4}" srcOrd="1" destOrd="0" presId="urn:microsoft.com/office/officeart/2005/8/layout/default"/>
    <dgm:cxn modelId="{47CEA7B1-433E-46DA-87F2-6680EC34DDDF}" type="presParOf" srcId="{5788A848-57DF-4F63-955A-AB2F6D024D62}" destId="{1FAFA1FF-F55A-4435-B249-D6B397F72197}" srcOrd="2" destOrd="0" presId="urn:microsoft.com/office/officeart/2005/8/layout/default"/>
    <dgm:cxn modelId="{952D507F-DA84-46CD-898E-49636BF3ED36}" type="presParOf" srcId="{5788A848-57DF-4F63-955A-AB2F6D024D62}" destId="{559206E7-32D7-484A-9EE5-B8C3462604FB}" srcOrd="3" destOrd="0" presId="urn:microsoft.com/office/officeart/2005/8/layout/default"/>
    <dgm:cxn modelId="{21788D3E-61A1-451D-93EB-FF9168B33B98}" type="presParOf" srcId="{5788A848-57DF-4F63-955A-AB2F6D024D62}" destId="{4224C978-AB7D-410E-8447-00E86286CA66}" srcOrd="4" destOrd="0" presId="urn:microsoft.com/office/officeart/2005/8/layout/default"/>
    <dgm:cxn modelId="{CFDF883E-B636-4AE2-9DC5-C1C28B8FDF33}" type="presParOf" srcId="{5788A848-57DF-4F63-955A-AB2F6D024D62}" destId="{9450F7A5-3A13-4CFB-AA9B-9FEFA8CBCC2D}" srcOrd="5" destOrd="0" presId="urn:microsoft.com/office/officeart/2005/8/layout/default"/>
    <dgm:cxn modelId="{16214FB4-E21E-4ECF-A66E-7C3CE514C9C3}" type="presParOf" srcId="{5788A848-57DF-4F63-955A-AB2F6D024D62}" destId="{841E3C0E-4141-49B9-8A55-496A586B0EE3}" srcOrd="6" destOrd="0" presId="urn:microsoft.com/office/officeart/2005/8/layout/default"/>
    <dgm:cxn modelId="{1F32538E-BB43-4437-90B6-7BFF5E843AFC}" type="presParOf" srcId="{5788A848-57DF-4F63-955A-AB2F6D024D62}" destId="{6CD13570-7B81-488D-BF7F-FBF179CD517E}" srcOrd="7" destOrd="0" presId="urn:microsoft.com/office/officeart/2005/8/layout/default"/>
    <dgm:cxn modelId="{AE5B7FC3-B4D4-43BB-9EFE-5B555A2231DC}" type="presParOf" srcId="{5788A848-57DF-4F63-955A-AB2F6D024D62}" destId="{C331A80E-0F16-492F-ACE2-6BAD252DA4C3}" srcOrd="8" destOrd="0" presId="urn:microsoft.com/office/officeart/2005/8/layout/default"/>
    <dgm:cxn modelId="{054A6DA2-FFFD-47D0-8756-78AF02390595}" type="presParOf" srcId="{5788A848-57DF-4F63-955A-AB2F6D024D62}" destId="{37B9F92F-2DE7-4839-820F-B2BB271A47FE}" srcOrd="9" destOrd="0" presId="urn:microsoft.com/office/officeart/2005/8/layout/default"/>
    <dgm:cxn modelId="{BA43C0A0-4C11-4B03-A8BE-C6E99950CAA6}" type="presParOf" srcId="{5788A848-57DF-4F63-955A-AB2F6D024D62}" destId="{CF3504B1-E794-44CF-95BC-BE89DD035CEE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4029939-C6D1-47C0-84EF-5C526C767FBF}" type="doc">
      <dgm:prSet loTypeId="urn:microsoft.com/office/officeart/2005/8/layout/vList2" loCatId="list" qsTypeId="urn:microsoft.com/office/officeart/2005/8/quickstyle/simple1#1" qsCatId="simple" csTypeId="urn:microsoft.com/office/officeart/2005/8/colors/colorful5#1" csCatId="colorful" phldr="1"/>
      <dgm:spPr/>
      <dgm:t>
        <a:bodyPr/>
        <a:lstStyle/>
        <a:p>
          <a:endParaRPr lang="en-US"/>
        </a:p>
      </dgm:t>
    </dgm:pt>
    <dgm:pt modelId="{FA0D8B46-75A5-457C-9A29-8B37CAFD9C89}">
      <dgm:prSet phldrT="[Text]" custT="1"/>
      <dgm:spPr/>
      <dgm:t>
        <a:bodyPr/>
        <a:lstStyle/>
        <a:p>
          <a:pPr rtl="0"/>
          <a:r>
            <a:rPr lang="en-GB" sz="2000" dirty="0">
              <a:latin typeface="Neue Haas Grotesk Text Pro"/>
              <a:ea typeface="Calibri"/>
              <a:cs typeface="Calibri"/>
            </a:rPr>
            <a:t>The biopsychosocial model considers biological, psychological, and social factors (Engel, 1977).</a:t>
          </a:r>
          <a:endParaRPr lang="en-US" sz="2000" dirty="0">
            <a:latin typeface="Neue Haas Grotesk Text Pro"/>
            <a:ea typeface="Calibri"/>
            <a:cs typeface="Calibri"/>
          </a:endParaRPr>
        </a:p>
      </dgm:t>
    </dgm:pt>
    <dgm:pt modelId="{0301909F-EFBD-4EEB-910C-99D828E5C4F4}" type="parTrans" cxnId="{E6008FBA-9BD8-4C99-82C4-B0C5DD30094F}">
      <dgm:prSet/>
      <dgm:spPr/>
      <dgm:t>
        <a:bodyPr/>
        <a:lstStyle/>
        <a:p>
          <a:endParaRPr lang="en-GB"/>
        </a:p>
      </dgm:t>
    </dgm:pt>
    <dgm:pt modelId="{D8164A91-2BFD-41B5-AA97-A0364E14669A}" type="sibTrans" cxnId="{E6008FBA-9BD8-4C99-82C4-B0C5DD30094F}">
      <dgm:prSet/>
      <dgm:spPr/>
      <dgm:t>
        <a:bodyPr/>
        <a:lstStyle/>
        <a:p>
          <a:endParaRPr lang="en-GB"/>
        </a:p>
      </dgm:t>
    </dgm:pt>
    <dgm:pt modelId="{BF4B5D5A-35FC-483F-98F1-20A43875043C}">
      <dgm:prSet phldrT="[Text]" custT="1"/>
      <dgm:spPr/>
      <dgm:t>
        <a:bodyPr/>
        <a:lstStyle/>
        <a:p>
          <a:r>
            <a:rPr lang="en-GB" sz="2000" dirty="0">
              <a:latin typeface="Neue Haas Grotesk Text Pro"/>
              <a:ea typeface="Calibri"/>
              <a:cs typeface="Calibri"/>
            </a:rPr>
            <a:t>Biological: Physical illness, genetics and medical conditions.</a:t>
          </a:r>
          <a:endParaRPr lang="en-US" sz="2000" dirty="0">
            <a:latin typeface="Neue Haas Grotesk Text Pro"/>
            <a:ea typeface="Calibri"/>
            <a:cs typeface="Calibri"/>
          </a:endParaRPr>
        </a:p>
      </dgm:t>
    </dgm:pt>
    <dgm:pt modelId="{B601F005-EADE-4EDC-A051-9EA7FC652F51}" type="parTrans" cxnId="{D73FE9F8-0280-461F-B2E8-91325A289D92}">
      <dgm:prSet/>
      <dgm:spPr/>
      <dgm:t>
        <a:bodyPr/>
        <a:lstStyle/>
        <a:p>
          <a:endParaRPr lang="en-GB"/>
        </a:p>
      </dgm:t>
    </dgm:pt>
    <dgm:pt modelId="{AE4C4337-E18C-4DF4-962F-F716E7FC804D}" type="sibTrans" cxnId="{D73FE9F8-0280-461F-B2E8-91325A289D92}">
      <dgm:prSet/>
      <dgm:spPr/>
      <dgm:t>
        <a:bodyPr/>
        <a:lstStyle/>
        <a:p>
          <a:endParaRPr lang="en-GB"/>
        </a:p>
      </dgm:t>
    </dgm:pt>
    <dgm:pt modelId="{AE32B5DA-E07E-4252-A5D3-89B41AE7B847}">
      <dgm:prSet phldrT="[Text]" custT="1"/>
      <dgm:spPr/>
      <dgm:t>
        <a:bodyPr/>
        <a:lstStyle/>
        <a:p>
          <a:r>
            <a:rPr lang="en-GB" sz="2000" dirty="0">
              <a:latin typeface="Neue Haas Grotesk Text Pro"/>
              <a:ea typeface="Calibri"/>
              <a:cs typeface="Calibri"/>
            </a:rPr>
            <a:t>Psychological: Emotions, stress and mental health.</a:t>
          </a:r>
          <a:endParaRPr lang="en-US" sz="2000" dirty="0">
            <a:latin typeface="Neue Haas Grotesk Text Pro"/>
            <a:ea typeface="Calibri"/>
            <a:cs typeface="Calibri"/>
          </a:endParaRPr>
        </a:p>
      </dgm:t>
    </dgm:pt>
    <dgm:pt modelId="{42FC02B3-E65C-4A3E-8E44-D78737E5BC35}" type="parTrans" cxnId="{47801806-88AE-481D-8254-C57987EFE90C}">
      <dgm:prSet/>
      <dgm:spPr/>
      <dgm:t>
        <a:bodyPr/>
        <a:lstStyle/>
        <a:p>
          <a:endParaRPr lang="en-GB"/>
        </a:p>
      </dgm:t>
    </dgm:pt>
    <dgm:pt modelId="{7C55CBE2-DFC2-4DE9-9FA1-9C90EA34B4E3}" type="sibTrans" cxnId="{47801806-88AE-481D-8254-C57987EFE90C}">
      <dgm:prSet/>
      <dgm:spPr/>
      <dgm:t>
        <a:bodyPr/>
        <a:lstStyle/>
        <a:p>
          <a:endParaRPr lang="en-GB"/>
        </a:p>
      </dgm:t>
    </dgm:pt>
    <dgm:pt modelId="{0E5D9931-18DB-4C8F-AE98-32029F202904}">
      <dgm:prSet phldrT="[Text]" custT="1"/>
      <dgm:spPr/>
      <dgm:t>
        <a:bodyPr/>
        <a:lstStyle/>
        <a:p>
          <a:r>
            <a:rPr lang="en-GB" sz="2000" dirty="0">
              <a:latin typeface="Neue Haas Grotesk Text Pro"/>
              <a:ea typeface="Calibri"/>
              <a:cs typeface="Calibri"/>
            </a:rPr>
            <a:t>Social: Family support, housing, employment and income.</a:t>
          </a:r>
          <a:endParaRPr lang="en-US" sz="2000" dirty="0">
            <a:latin typeface="Neue Haas Grotesk Text Pro"/>
            <a:ea typeface="Calibri"/>
            <a:cs typeface="Calibri"/>
          </a:endParaRPr>
        </a:p>
      </dgm:t>
    </dgm:pt>
    <dgm:pt modelId="{6D7DD1CD-ED48-4B0B-A8BF-F98FA25451BF}" type="parTrans" cxnId="{57DAA8A8-DD11-4CA6-8AC5-C589A565BFE8}">
      <dgm:prSet/>
      <dgm:spPr/>
      <dgm:t>
        <a:bodyPr/>
        <a:lstStyle/>
        <a:p>
          <a:endParaRPr lang="en-GB"/>
        </a:p>
      </dgm:t>
    </dgm:pt>
    <dgm:pt modelId="{66D3EFD4-0488-482F-935D-5E11E0109C3C}" type="sibTrans" cxnId="{57DAA8A8-DD11-4CA6-8AC5-C589A565BFE8}">
      <dgm:prSet/>
      <dgm:spPr/>
      <dgm:t>
        <a:bodyPr/>
        <a:lstStyle/>
        <a:p>
          <a:endParaRPr lang="en-GB"/>
        </a:p>
      </dgm:t>
    </dgm:pt>
    <dgm:pt modelId="{8E1635EC-F347-4FD7-9C3A-78442682ADCE}">
      <dgm:prSet phldrT="[Text]" custT="1"/>
      <dgm:spPr/>
      <dgm:t>
        <a:bodyPr/>
        <a:lstStyle/>
        <a:p>
          <a:r>
            <a:rPr lang="en-GB" sz="2000" dirty="0">
              <a:latin typeface="Neue Haas Grotesk Text Pro"/>
              <a:ea typeface="Calibri"/>
              <a:cs typeface="Calibri"/>
            </a:rPr>
            <a:t>Holistic healthcare promotes person-centred and coordinated support.</a:t>
          </a:r>
          <a:endParaRPr lang="en-US" sz="2000" dirty="0">
            <a:latin typeface="Neue Haas Grotesk Text Pro"/>
            <a:ea typeface="Calibri"/>
            <a:cs typeface="Calibri"/>
          </a:endParaRPr>
        </a:p>
      </dgm:t>
    </dgm:pt>
    <dgm:pt modelId="{AEA5B5C0-A02A-4B96-8387-421ACED30973}" type="parTrans" cxnId="{0F792FC6-2D57-4B37-9EE7-9FEEF78A0591}">
      <dgm:prSet/>
      <dgm:spPr/>
      <dgm:t>
        <a:bodyPr/>
        <a:lstStyle/>
        <a:p>
          <a:endParaRPr lang="en-GB"/>
        </a:p>
      </dgm:t>
    </dgm:pt>
    <dgm:pt modelId="{549C2D4F-FD0A-4BF2-BC7E-C732A385CA12}" type="sibTrans" cxnId="{0F792FC6-2D57-4B37-9EE7-9FEEF78A0591}">
      <dgm:prSet/>
      <dgm:spPr/>
      <dgm:t>
        <a:bodyPr/>
        <a:lstStyle/>
        <a:p>
          <a:endParaRPr lang="en-GB"/>
        </a:p>
      </dgm:t>
    </dgm:pt>
    <dgm:pt modelId="{DF07C296-65FC-4273-8116-49DE0A28F8B3}">
      <dgm:prSet phldrT="[Text]" custT="1"/>
      <dgm:spPr/>
      <dgm:t>
        <a:bodyPr/>
        <a:lstStyle/>
        <a:p>
          <a:r>
            <a:rPr lang="en-GB" sz="2000" dirty="0">
              <a:latin typeface="Neue Haas Grotesk Text Pro"/>
              <a:ea typeface="Calibri"/>
              <a:cs typeface="Calibri"/>
            </a:rPr>
            <a:t>Challenge: Limited resources and high workloads can restrict holistic care.</a:t>
          </a:r>
        </a:p>
      </dgm:t>
    </dgm:pt>
    <dgm:pt modelId="{C10CEF13-AECA-45B8-AD9A-83F995853760}" type="parTrans" cxnId="{35882E7C-5ADC-4674-A352-2874511E490F}">
      <dgm:prSet/>
      <dgm:spPr/>
      <dgm:t>
        <a:bodyPr/>
        <a:lstStyle/>
        <a:p>
          <a:endParaRPr lang="en-GB"/>
        </a:p>
      </dgm:t>
    </dgm:pt>
    <dgm:pt modelId="{2C6D87B2-21DD-4D6D-BC69-CC81C87A3257}" type="sibTrans" cxnId="{35882E7C-5ADC-4674-A352-2874511E490F}">
      <dgm:prSet/>
      <dgm:spPr/>
      <dgm:t>
        <a:bodyPr/>
        <a:lstStyle/>
        <a:p>
          <a:endParaRPr lang="en-US"/>
        </a:p>
      </dgm:t>
    </dgm:pt>
    <dgm:pt modelId="{1BDE1138-8518-4FB1-8C30-6266DAA96875}" type="pres">
      <dgm:prSet presAssocID="{A4029939-C6D1-47C0-84EF-5C526C767FBF}" presName="linear" presStyleCnt="0">
        <dgm:presLayoutVars>
          <dgm:animLvl val="lvl"/>
          <dgm:resizeHandles val="exact"/>
        </dgm:presLayoutVars>
      </dgm:prSet>
      <dgm:spPr/>
    </dgm:pt>
    <dgm:pt modelId="{2AFE1E2B-8706-49C3-A692-ECCE39F1D604}" type="pres">
      <dgm:prSet presAssocID="{FA0D8B46-75A5-457C-9A29-8B37CAFD9C89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CBB1450F-DDB0-4E77-B564-926C00C4EA17}" type="pres">
      <dgm:prSet presAssocID="{D8164A91-2BFD-41B5-AA97-A0364E14669A}" presName="spacer" presStyleCnt="0"/>
      <dgm:spPr/>
    </dgm:pt>
    <dgm:pt modelId="{0419D4C1-932A-4162-A968-BD6B6DD8E57C}" type="pres">
      <dgm:prSet presAssocID="{BF4B5D5A-35FC-483F-98F1-20A43875043C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28BE612C-549D-49A1-A0EC-BA96FF2BD7CB}" type="pres">
      <dgm:prSet presAssocID="{AE4C4337-E18C-4DF4-962F-F716E7FC804D}" presName="spacer" presStyleCnt="0"/>
      <dgm:spPr/>
    </dgm:pt>
    <dgm:pt modelId="{83CF21F5-36F9-4ED1-89E2-E91B58313CC9}" type="pres">
      <dgm:prSet presAssocID="{AE32B5DA-E07E-4252-A5D3-89B41AE7B847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5787DCAF-E2B5-4FF8-B917-2289DFA9F112}" type="pres">
      <dgm:prSet presAssocID="{7C55CBE2-DFC2-4DE9-9FA1-9C90EA34B4E3}" presName="spacer" presStyleCnt="0"/>
      <dgm:spPr/>
    </dgm:pt>
    <dgm:pt modelId="{8FEAD01A-91E4-4EAC-87D5-D842781FDAA8}" type="pres">
      <dgm:prSet presAssocID="{0E5D9931-18DB-4C8F-AE98-32029F202904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5D8F80F8-36A0-414A-9873-B414803F5C22}" type="pres">
      <dgm:prSet presAssocID="{66D3EFD4-0488-482F-935D-5E11E0109C3C}" presName="spacer" presStyleCnt="0"/>
      <dgm:spPr/>
    </dgm:pt>
    <dgm:pt modelId="{BBE57207-BE73-49BD-958A-741A2C7FA454}" type="pres">
      <dgm:prSet presAssocID="{8E1635EC-F347-4FD7-9C3A-78442682ADCE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6AB5097A-35DF-4779-A7E6-777F678069EB}" type="pres">
      <dgm:prSet presAssocID="{549C2D4F-FD0A-4BF2-BC7E-C732A385CA12}" presName="spacer" presStyleCnt="0"/>
      <dgm:spPr/>
    </dgm:pt>
    <dgm:pt modelId="{83170690-AA8C-4CBE-85A1-CF18D9F855B5}" type="pres">
      <dgm:prSet presAssocID="{DF07C296-65FC-4273-8116-49DE0A28F8B3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47801806-88AE-481D-8254-C57987EFE90C}" srcId="{A4029939-C6D1-47C0-84EF-5C526C767FBF}" destId="{AE32B5DA-E07E-4252-A5D3-89B41AE7B847}" srcOrd="2" destOrd="0" parTransId="{42FC02B3-E65C-4A3E-8E44-D78737E5BC35}" sibTransId="{7C55CBE2-DFC2-4DE9-9FA1-9C90EA34B4E3}"/>
    <dgm:cxn modelId="{D64F6E0B-7230-4AA9-A35C-56DE192A58A5}" type="presOf" srcId="{0E5D9931-18DB-4C8F-AE98-32029F202904}" destId="{8FEAD01A-91E4-4EAC-87D5-D842781FDAA8}" srcOrd="0" destOrd="0" presId="urn:microsoft.com/office/officeart/2005/8/layout/vList2"/>
    <dgm:cxn modelId="{843A7644-1A1A-40F7-AA4F-5478904CF369}" type="presOf" srcId="{A4029939-C6D1-47C0-84EF-5C526C767FBF}" destId="{1BDE1138-8518-4FB1-8C30-6266DAA96875}" srcOrd="0" destOrd="0" presId="urn:microsoft.com/office/officeart/2005/8/layout/vList2"/>
    <dgm:cxn modelId="{2BA7056F-15C9-452A-8B3C-9AB00191056B}" type="presOf" srcId="{DF07C296-65FC-4273-8116-49DE0A28F8B3}" destId="{83170690-AA8C-4CBE-85A1-CF18D9F855B5}" srcOrd="0" destOrd="0" presId="urn:microsoft.com/office/officeart/2005/8/layout/vList2"/>
    <dgm:cxn modelId="{35882E7C-5ADC-4674-A352-2874511E490F}" srcId="{A4029939-C6D1-47C0-84EF-5C526C767FBF}" destId="{DF07C296-65FC-4273-8116-49DE0A28F8B3}" srcOrd="5" destOrd="0" parTransId="{C10CEF13-AECA-45B8-AD9A-83F995853760}" sibTransId="{2C6D87B2-21DD-4D6D-BC69-CC81C87A3257}"/>
    <dgm:cxn modelId="{2147EBA0-5D25-401E-9A12-7FA49032A122}" type="presOf" srcId="{8E1635EC-F347-4FD7-9C3A-78442682ADCE}" destId="{BBE57207-BE73-49BD-958A-741A2C7FA454}" srcOrd="0" destOrd="0" presId="urn:microsoft.com/office/officeart/2005/8/layout/vList2"/>
    <dgm:cxn modelId="{57DAA8A8-DD11-4CA6-8AC5-C589A565BFE8}" srcId="{A4029939-C6D1-47C0-84EF-5C526C767FBF}" destId="{0E5D9931-18DB-4C8F-AE98-32029F202904}" srcOrd="3" destOrd="0" parTransId="{6D7DD1CD-ED48-4B0B-A8BF-F98FA25451BF}" sibTransId="{66D3EFD4-0488-482F-935D-5E11E0109C3C}"/>
    <dgm:cxn modelId="{DC1BD2AE-75DA-4CA7-9F71-B5DBD3C515AC}" type="presOf" srcId="{FA0D8B46-75A5-457C-9A29-8B37CAFD9C89}" destId="{2AFE1E2B-8706-49C3-A692-ECCE39F1D604}" srcOrd="0" destOrd="0" presId="urn:microsoft.com/office/officeart/2005/8/layout/vList2"/>
    <dgm:cxn modelId="{E6008FBA-9BD8-4C99-82C4-B0C5DD30094F}" srcId="{A4029939-C6D1-47C0-84EF-5C526C767FBF}" destId="{FA0D8B46-75A5-457C-9A29-8B37CAFD9C89}" srcOrd="0" destOrd="0" parTransId="{0301909F-EFBD-4EEB-910C-99D828E5C4F4}" sibTransId="{D8164A91-2BFD-41B5-AA97-A0364E14669A}"/>
    <dgm:cxn modelId="{0F792FC6-2D57-4B37-9EE7-9FEEF78A0591}" srcId="{A4029939-C6D1-47C0-84EF-5C526C767FBF}" destId="{8E1635EC-F347-4FD7-9C3A-78442682ADCE}" srcOrd="4" destOrd="0" parTransId="{AEA5B5C0-A02A-4B96-8387-421ACED30973}" sibTransId="{549C2D4F-FD0A-4BF2-BC7E-C732A385CA12}"/>
    <dgm:cxn modelId="{EC2E9CDB-3C47-497A-B4F9-F0BF7E913540}" type="presOf" srcId="{BF4B5D5A-35FC-483F-98F1-20A43875043C}" destId="{0419D4C1-932A-4162-A968-BD6B6DD8E57C}" srcOrd="0" destOrd="0" presId="urn:microsoft.com/office/officeart/2005/8/layout/vList2"/>
    <dgm:cxn modelId="{D73FE9F8-0280-461F-B2E8-91325A289D92}" srcId="{A4029939-C6D1-47C0-84EF-5C526C767FBF}" destId="{BF4B5D5A-35FC-483F-98F1-20A43875043C}" srcOrd="1" destOrd="0" parTransId="{B601F005-EADE-4EDC-A051-9EA7FC652F51}" sibTransId="{AE4C4337-E18C-4DF4-962F-F716E7FC804D}"/>
    <dgm:cxn modelId="{311CA7FD-04BC-46E3-B32E-73990BCA0EBC}" type="presOf" srcId="{AE32B5DA-E07E-4252-A5D3-89B41AE7B847}" destId="{83CF21F5-36F9-4ED1-89E2-E91B58313CC9}" srcOrd="0" destOrd="0" presId="urn:microsoft.com/office/officeart/2005/8/layout/vList2"/>
    <dgm:cxn modelId="{4CF9631C-871F-49EA-A960-C249A29B8341}" type="presParOf" srcId="{1BDE1138-8518-4FB1-8C30-6266DAA96875}" destId="{2AFE1E2B-8706-49C3-A692-ECCE39F1D604}" srcOrd="0" destOrd="0" presId="urn:microsoft.com/office/officeart/2005/8/layout/vList2"/>
    <dgm:cxn modelId="{57C95631-9994-46F5-AAAE-7618481C740B}" type="presParOf" srcId="{1BDE1138-8518-4FB1-8C30-6266DAA96875}" destId="{CBB1450F-DDB0-4E77-B564-926C00C4EA17}" srcOrd="1" destOrd="0" presId="urn:microsoft.com/office/officeart/2005/8/layout/vList2"/>
    <dgm:cxn modelId="{CC9D8B19-9D07-4F45-B399-3016E1831CBD}" type="presParOf" srcId="{1BDE1138-8518-4FB1-8C30-6266DAA96875}" destId="{0419D4C1-932A-4162-A968-BD6B6DD8E57C}" srcOrd="2" destOrd="0" presId="urn:microsoft.com/office/officeart/2005/8/layout/vList2"/>
    <dgm:cxn modelId="{94E64D33-B8E9-41C5-B32D-7795D3C5CA5C}" type="presParOf" srcId="{1BDE1138-8518-4FB1-8C30-6266DAA96875}" destId="{28BE612C-549D-49A1-A0EC-BA96FF2BD7CB}" srcOrd="3" destOrd="0" presId="urn:microsoft.com/office/officeart/2005/8/layout/vList2"/>
    <dgm:cxn modelId="{052F01EA-7299-4EA6-A9E9-8342F4FADF16}" type="presParOf" srcId="{1BDE1138-8518-4FB1-8C30-6266DAA96875}" destId="{83CF21F5-36F9-4ED1-89E2-E91B58313CC9}" srcOrd="4" destOrd="0" presId="urn:microsoft.com/office/officeart/2005/8/layout/vList2"/>
    <dgm:cxn modelId="{837ED605-77B7-4516-9399-30541E51023E}" type="presParOf" srcId="{1BDE1138-8518-4FB1-8C30-6266DAA96875}" destId="{5787DCAF-E2B5-4FF8-B917-2289DFA9F112}" srcOrd="5" destOrd="0" presId="urn:microsoft.com/office/officeart/2005/8/layout/vList2"/>
    <dgm:cxn modelId="{6A9CAA68-B60A-4AE7-B591-FD94AFE82BDD}" type="presParOf" srcId="{1BDE1138-8518-4FB1-8C30-6266DAA96875}" destId="{8FEAD01A-91E4-4EAC-87D5-D842781FDAA8}" srcOrd="6" destOrd="0" presId="urn:microsoft.com/office/officeart/2005/8/layout/vList2"/>
    <dgm:cxn modelId="{96A4C053-33EC-4670-A1FE-798BFF4F1C4E}" type="presParOf" srcId="{1BDE1138-8518-4FB1-8C30-6266DAA96875}" destId="{5D8F80F8-36A0-414A-9873-B414803F5C22}" srcOrd="7" destOrd="0" presId="urn:microsoft.com/office/officeart/2005/8/layout/vList2"/>
    <dgm:cxn modelId="{DF560F98-F29B-443F-B2D9-BC83423298FE}" type="presParOf" srcId="{1BDE1138-8518-4FB1-8C30-6266DAA96875}" destId="{BBE57207-BE73-49BD-958A-741A2C7FA454}" srcOrd="8" destOrd="0" presId="urn:microsoft.com/office/officeart/2005/8/layout/vList2"/>
    <dgm:cxn modelId="{A76AACB5-D877-4041-8772-758D6F60DF2A}" type="presParOf" srcId="{1BDE1138-8518-4FB1-8C30-6266DAA96875}" destId="{6AB5097A-35DF-4779-A7E6-777F678069EB}" srcOrd="9" destOrd="0" presId="urn:microsoft.com/office/officeart/2005/8/layout/vList2"/>
    <dgm:cxn modelId="{BC34C0BF-968E-4C72-A109-D11B6CA99C30}" type="presParOf" srcId="{1BDE1138-8518-4FB1-8C30-6266DAA96875}" destId="{83170690-AA8C-4CBE-85A1-CF18D9F855B5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4029939-C6D1-47C0-84EF-5C526C767FBF}" type="doc">
      <dgm:prSet loTypeId="urn:microsoft.com/office/officeart/2008/layout/LinedList" loCatId="list" qsTypeId="urn:microsoft.com/office/officeart/2005/8/quickstyle/simple2#2" qsCatId="simple" csTypeId="urn:microsoft.com/office/officeart/2005/8/colors/colorful5#2" csCatId="colorful" phldr="1"/>
      <dgm:spPr/>
      <dgm:t>
        <a:bodyPr/>
        <a:lstStyle/>
        <a:p>
          <a:endParaRPr lang="en-US"/>
        </a:p>
      </dgm:t>
    </dgm:pt>
    <dgm:pt modelId="{F278A5F7-D403-4EAC-88E5-88B2718B8924}">
      <dgm:prSet phldrT="[Text]" phldr="0" custT="1"/>
      <dgm:spPr/>
      <dgm:t>
        <a:bodyPr/>
        <a:lstStyle/>
        <a:p>
          <a:pPr rtl="0"/>
          <a:r>
            <a:rPr lang="en-US" sz="2000" dirty="0">
              <a:latin typeface="Neue Haas Grotesk Text Pro"/>
              <a:ea typeface="Calibri"/>
              <a:cs typeface="Calibri"/>
            </a:rPr>
            <a:t>Health inequalities are unfair differences in health between groups.</a:t>
          </a:r>
          <a:endParaRPr lang="en-US" sz="2100" dirty="0">
            <a:latin typeface="Neue Haas Grotesk Text Pro"/>
            <a:ea typeface="Calibri"/>
            <a:cs typeface="Calibri"/>
          </a:endParaRPr>
        </a:p>
      </dgm:t>
    </dgm:pt>
    <dgm:pt modelId="{69EE344C-393A-4EE8-9117-C1359A943635}" type="parTrans" cxnId="{D4C3BA43-A2BB-42AE-B13E-4E938A903771}">
      <dgm:prSet/>
      <dgm:spPr/>
      <dgm:t>
        <a:bodyPr/>
        <a:lstStyle/>
        <a:p>
          <a:endParaRPr lang="en-GB"/>
        </a:p>
      </dgm:t>
    </dgm:pt>
    <dgm:pt modelId="{44EB21AD-569E-4CC1-9325-EBF8143EF966}" type="sibTrans" cxnId="{D4C3BA43-A2BB-42AE-B13E-4E938A903771}">
      <dgm:prSet/>
      <dgm:spPr/>
      <dgm:t>
        <a:bodyPr/>
        <a:lstStyle/>
        <a:p>
          <a:endParaRPr lang="en-US"/>
        </a:p>
      </dgm:t>
    </dgm:pt>
    <dgm:pt modelId="{53CB46B9-7025-4F17-ACE7-C18FD827DB2C}">
      <dgm:prSet phldrT="[Text]" phldr="0" custT="1"/>
      <dgm:spPr/>
      <dgm:t>
        <a:bodyPr/>
        <a:lstStyle/>
        <a:p>
          <a:r>
            <a:rPr lang="en-US" sz="2000" dirty="0">
              <a:latin typeface="Neue Haas Grotesk Text Pro"/>
              <a:ea typeface="Calibri"/>
              <a:cs typeface="Calibri"/>
            </a:rPr>
            <a:t>Social determinants: Income, education, employment and housing influence health.</a:t>
          </a:r>
        </a:p>
      </dgm:t>
    </dgm:pt>
    <dgm:pt modelId="{77CCAEAC-C82C-429D-AF4A-8E59A47F1BB6}" type="parTrans" cxnId="{EC397D1A-CBBA-48BF-9F2B-A27F07F8EABE}">
      <dgm:prSet/>
      <dgm:spPr/>
      <dgm:t>
        <a:bodyPr/>
        <a:lstStyle/>
        <a:p>
          <a:endParaRPr lang="en-GB"/>
        </a:p>
      </dgm:t>
    </dgm:pt>
    <dgm:pt modelId="{D98EAE3A-7046-4551-BA44-4C08DBA085DE}" type="sibTrans" cxnId="{EC397D1A-CBBA-48BF-9F2B-A27F07F8EABE}">
      <dgm:prSet/>
      <dgm:spPr/>
      <dgm:t>
        <a:bodyPr/>
        <a:lstStyle/>
        <a:p>
          <a:endParaRPr lang="en-US"/>
        </a:p>
      </dgm:t>
    </dgm:pt>
    <dgm:pt modelId="{DAD0EF99-4E2E-4B21-B40C-2CB2617C3C20}">
      <dgm:prSet phldrT="[Text]" phldr="0" custT="1"/>
      <dgm:spPr/>
      <dgm:t>
        <a:bodyPr/>
        <a:lstStyle/>
        <a:p>
          <a:r>
            <a:rPr lang="en-US" sz="2000" dirty="0">
              <a:latin typeface="Neue Haas Grotesk Text Pro"/>
              <a:ea typeface="Calibri"/>
              <a:cs typeface="Calibri"/>
            </a:rPr>
            <a:t>Barriers: Poverty, language difficulties, disability and limited transport.</a:t>
          </a:r>
        </a:p>
      </dgm:t>
    </dgm:pt>
    <dgm:pt modelId="{2BFF6BCC-C3FA-44BC-8D44-B00B58CC2FD2}" type="parTrans" cxnId="{A685F933-B5C4-4202-A0B2-7F732B22343A}">
      <dgm:prSet/>
      <dgm:spPr/>
      <dgm:t>
        <a:bodyPr/>
        <a:lstStyle/>
        <a:p>
          <a:endParaRPr lang="en-GB"/>
        </a:p>
      </dgm:t>
    </dgm:pt>
    <dgm:pt modelId="{E5CE4FDC-0AB8-49CF-8305-730C13FA2441}" type="sibTrans" cxnId="{A685F933-B5C4-4202-A0B2-7F732B22343A}">
      <dgm:prSet/>
      <dgm:spPr/>
      <dgm:t>
        <a:bodyPr/>
        <a:lstStyle/>
        <a:p>
          <a:endParaRPr lang="en-US"/>
        </a:p>
      </dgm:t>
    </dgm:pt>
    <dgm:pt modelId="{22E4C0DC-0C79-4A7A-8936-89C53A922CA3}">
      <dgm:prSet phldrT="[Text]" phldr="0" custT="1"/>
      <dgm:spPr/>
      <dgm:t>
        <a:bodyPr/>
        <a:lstStyle/>
        <a:p>
          <a:r>
            <a:rPr lang="en-US" sz="2000" dirty="0">
              <a:latin typeface="Neue Haas Grotesk Text Pro"/>
              <a:ea typeface="Calibri"/>
              <a:cs typeface="Calibri"/>
            </a:rPr>
            <a:t>Deprived communities often experience poorer health and reduced access to support</a:t>
          </a:r>
          <a:r>
            <a:rPr lang="en-US" sz="2100" dirty="0">
              <a:latin typeface="Neue Haas Grotesk Text Pro"/>
              <a:ea typeface="Calibri"/>
              <a:cs typeface="Calibri"/>
            </a:rPr>
            <a:t>.</a:t>
          </a:r>
        </a:p>
      </dgm:t>
    </dgm:pt>
    <dgm:pt modelId="{3D7221C5-72C1-4DF8-882D-C2F274EF0CE2}" type="parTrans" cxnId="{DC603AAD-75D0-4F86-B111-5EA13FA03E35}">
      <dgm:prSet/>
      <dgm:spPr/>
      <dgm:t>
        <a:bodyPr/>
        <a:lstStyle/>
        <a:p>
          <a:endParaRPr lang="en-GB"/>
        </a:p>
      </dgm:t>
    </dgm:pt>
    <dgm:pt modelId="{0C3F4D46-EF9C-489C-A86B-B175D68B1E58}" type="sibTrans" cxnId="{DC603AAD-75D0-4F86-B111-5EA13FA03E35}">
      <dgm:prSet/>
      <dgm:spPr/>
      <dgm:t>
        <a:bodyPr/>
        <a:lstStyle/>
        <a:p>
          <a:endParaRPr lang="en-US"/>
        </a:p>
      </dgm:t>
    </dgm:pt>
    <dgm:pt modelId="{02A7E830-607A-4228-93E1-A08471F1B098}">
      <dgm:prSet phldrT="[Text]" phldr="0" custT="1"/>
      <dgm:spPr/>
      <dgm:t>
        <a:bodyPr/>
        <a:lstStyle/>
        <a:p>
          <a:r>
            <a:rPr lang="en-US" sz="2000" dirty="0">
              <a:latin typeface="Neue Haas Grotesk Text Pro"/>
              <a:ea typeface="Calibri"/>
              <a:cs typeface="Calibri"/>
            </a:rPr>
            <a:t>Critical issue: Equal services do not always produce equitable outcomes.</a:t>
          </a:r>
        </a:p>
      </dgm:t>
    </dgm:pt>
    <dgm:pt modelId="{63BFD5CF-464B-4025-86A7-DA94C13BF7E1}" type="parTrans" cxnId="{D6CFD7FC-5286-4F47-BA53-D894D5A7AC14}">
      <dgm:prSet/>
      <dgm:spPr/>
      <dgm:t>
        <a:bodyPr/>
        <a:lstStyle/>
        <a:p>
          <a:endParaRPr lang="en-GB"/>
        </a:p>
      </dgm:t>
    </dgm:pt>
    <dgm:pt modelId="{5EFBD567-3A17-4996-A6F7-B969F9FC645B}" type="sibTrans" cxnId="{D6CFD7FC-5286-4F47-BA53-D894D5A7AC14}">
      <dgm:prSet/>
      <dgm:spPr/>
      <dgm:t>
        <a:bodyPr/>
        <a:lstStyle/>
        <a:p>
          <a:endParaRPr lang="en-US"/>
        </a:p>
      </dgm:t>
    </dgm:pt>
    <dgm:pt modelId="{90C5172E-66F2-4650-80E0-B4C56BAB3EE5}">
      <dgm:prSet phldrT="[Text]" phldr="0" custT="1"/>
      <dgm:spPr/>
      <dgm:t>
        <a:bodyPr/>
        <a:lstStyle/>
        <a:p>
          <a:r>
            <a:rPr lang="en-US" sz="2000" dirty="0">
              <a:latin typeface="Neue Haas Grotesk Text Pro"/>
              <a:ea typeface="Calibri"/>
              <a:cs typeface="Calibri"/>
            </a:rPr>
            <a:t>Recommendation: Targeted outreach, accessible information and community-based care (Marmot et al., 2020).</a:t>
          </a:r>
        </a:p>
      </dgm:t>
    </dgm:pt>
    <dgm:pt modelId="{41EB673C-AE07-4D75-90D7-191361FE43C9}" type="parTrans" cxnId="{6CCD9ABF-026A-4D44-9729-49B0006657A4}">
      <dgm:prSet/>
      <dgm:spPr/>
      <dgm:t>
        <a:bodyPr/>
        <a:lstStyle/>
        <a:p>
          <a:endParaRPr lang="en-GB"/>
        </a:p>
      </dgm:t>
    </dgm:pt>
    <dgm:pt modelId="{E8FE1E57-E0DE-43FB-8B3C-72D5CE1DDF25}" type="sibTrans" cxnId="{6CCD9ABF-026A-4D44-9729-49B0006657A4}">
      <dgm:prSet/>
      <dgm:spPr/>
      <dgm:t>
        <a:bodyPr/>
        <a:lstStyle/>
        <a:p>
          <a:endParaRPr lang="en-US"/>
        </a:p>
      </dgm:t>
    </dgm:pt>
    <dgm:pt modelId="{47CB0EB2-FC91-49CE-9BBE-1880C67B9EFD}" type="pres">
      <dgm:prSet presAssocID="{A4029939-C6D1-47C0-84EF-5C526C767FBF}" presName="vert0" presStyleCnt="0">
        <dgm:presLayoutVars>
          <dgm:dir/>
          <dgm:animOne val="branch"/>
          <dgm:animLvl val="lvl"/>
        </dgm:presLayoutVars>
      </dgm:prSet>
      <dgm:spPr/>
    </dgm:pt>
    <dgm:pt modelId="{5567C13E-CAE8-45A0-94A8-3F1F6DC7780E}" type="pres">
      <dgm:prSet presAssocID="{F278A5F7-D403-4EAC-88E5-88B2718B8924}" presName="thickLine" presStyleLbl="alignNode1" presStyleIdx="0" presStyleCnt="6"/>
      <dgm:spPr/>
    </dgm:pt>
    <dgm:pt modelId="{B8AED68C-04E0-4CEA-8AB7-F024715378E0}" type="pres">
      <dgm:prSet presAssocID="{F278A5F7-D403-4EAC-88E5-88B2718B8924}" presName="horz1" presStyleCnt="0"/>
      <dgm:spPr/>
    </dgm:pt>
    <dgm:pt modelId="{68B3A256-3EC9-449F-AB56-4279609DF9B2}" type="pres">
      <dgm:prSet presAssocID="{F278A5F7-D403-4EAC-88E5-88B2718B8924}" presName="tx1" presStyleLbl="revTx" presStyleIdx="0" presStyleCnt="6"/>
      <dgm:spPr/>
    </dgm:pt>
    <dgm:pt modelId="{35436A3D-F21C-4B17-BBB7-8CD005BDC1FD}" type="pres">
      <dgm:prSet presAssocID="{F278A5F7-D403-4EAC-88E5-88B2718B8924}" presName="vert1" presStyleCnt="0"/>
      <dgm:spPr/>
    </dgm:pt>
    <dgm:pt modelId="{4893F68B-EA2E-4576-965C-9BC3FCBDF759}" type="pres">
      <dgm:prSet presAssocID="{53CB46B9-7025-4F17-ACE7-C18FD827DB2C}" presName="thickLine" presStyleLbl="alignNode1" presStyleIdx="1" presStyleCnt="6"/>
      <dgm:spPr/>
    </dgm:pt>
    <dgm:pt modelId="{AD24CE3D-7AB6-449D-9E84-E5DAFE09503B}" type="pres">
      <dgm:prSet presAssocID="{53CB46B9-7025-4F17-ACE7-C18FD827DB2C}" presName="horz1" presStyleCnt="0"/>
      <dgm:spPr/>
    </dgm:pt>
    <dgm:pt modelId="{2EDD0B5D-3DBF-4816-9709-F8C38D192605}" type="pres">
      <dgm:prSet presAssocID="{53CB46B9-7025-4F17-ACE7-C18FD827DB2C}" presName="tx1" presStyleLbl="revTx" presStyleIdx="1" presStyleCnt="6"/>
      <dgm:spPr/>
    </dgm:pt>
    <dgm:pt modelId="{30802C0D-16C1-4973-B31D-C33414BA8EE4}" type="pres">
      <dgm:prSet presAssocID="{53CB46B9-7025-4F17-ACE7-C18FD827DB2C}" presName="vert1" presStyleCnt="0"/>
      <dgm:spPr/>
    </dgm:pt>
    <dgm:pt modelId="{BDCECE2B-FB03-4E27-8B50-E4EC08FE0796}" type="pres">
      <dgm:prSet presAssocID="{DAD0EF99-4E2E-4B21-B40C-2CB2617C3C20}" presName="thickLine" presStyleLbl="alignNode1" presStyleIdx="2" presStyleCnt="6"/>
      <dgm:spPr/>
    </dgm:pt>
    <dgm:pt modelId="{64EB76E0-C73E-48F6-A2D7-9CD922A7D163}" type="pres">
      <dgm:prSet presAssocID="{DAD0EF99-4E2E-4B21-B40C-2CB2617C3C20}" presName="horz1" presStyleCnt="0"/>
      <dgm:spPr/>
    </dgm:pt>
    <dgm:pt modelId="{C028D9B4-2970-46D8-B0A1-1FA4D2DB465E}" type="pres">
      <dgm:prSet presAssocID="{DAD0EF99-4E2E-4B21-B40C-2CB2617C3C20}" presName="tx1" presStyleLbl="revTx" presStyleIdx="2" presStyleCnt="6"/>
      <dgm:spPr/>
    </dgm:pt>
    <dgm:pt modelId="{4F68E3E2-BC1C-4617-AD40-8407E05A3DF3}" type="pres">
      <dgm:prSet presAssocID="{DAD0EF99-4E2E-4B21-B40C-2CB2617C3C20}" presName="vert1" presStyleCnt="0"/>
      <dgm:spPr/>
    </dgm:pt>
    <dgm:pt modelId="{56B299D0-06C3-4500-98E9-EDDA51C20909}" type="pres">
      <dgm:prSet presAssocID="{22E4C0DC-0C79-4A7A-8936-89C53A922CA3}" presName="thickLine" presStyleLbl="alignNode1" presStyleIdx="3" presStyleCnt="6"/>
      <dgm:spPr/>
    </dgm:pt>
    <dgm:pt modelId="{76F24EE1-7669-4D56-96B5-D86A0BEC8AF7}" type="pres">
      <dgm:prSet presAssocID="{22E4C0DC-0C79-4A7A-8936-89C53A922CA3}" presName="horz1" presStyleCnt="0"/>
      <dgm:spPr/>
    </dgm:pt>
    <dgm:pt modelId="{E809503F-E19D-48BE-83FB-7C88ECD2E5F7}" type="pres">
      <dgm:prSet presAssocID="{22E4C0DC-0C79-4A7A-8936-89C53A922CA3}" presName="tx1" presStyleLbl="revTx" presStyleIdx="3" presStyleCnt="6"/>
      <dgm:spPr/>
    </dgm:pt>
    <dgm:pt modelId="{45B27DBF-0F41-4ED1-B3CB-9D4D0EBCE42F}" type="pres">
      <dgm:prSet presAssocID="{22E4C0DC-0C79-4A7A-8936-89C53A922CA3}" presName="vert1" presStyleCnt="0"/>
      <dgm:spPr/>
    </dgm:pt>
    <dgm:pt modelId="{B2992BFC-1CC8-4E91-A212-8467AEA5EC19}" type="pres">
      <dgm:prSet presAssocID="{02A7E830-607A-4228-93E1-A08471F1B098}" presName="thickLine" presStyleLbl="alignNode1" presStyleIdx="4" presStyleCnt="6"/>
      <dgm:spPr/>
    </dgm:pt>
    <dgm:pt modelId="{8DC07D64-6562-401C-BCCB-E831B9318E37}" type="pres">
      <dgm:prSet presAssocID="{02A7E830-607A-4228-93E1-A08471F1B098}" presName="horz1" presStyleCnt="0"/>
      <dgm:spPr/>
    </dgm:pt>
    <dgm:pt modelId="{3CAF4546-508E-4978-A9BC-5363A503C8F1}" type="pres">
      <dgm:prSet presAssocID="{02A7E830-607A-4228-93E1-A08471F1B098}" presName="tx1" presStyleLbl="revTx" presStyleIdx="4" presStyleCnt="6"/>
      <dgm:spPr/>
    </dgm:pt>
    <dgm:pt modelId="{F683BBD3-060E-45B1-A90A-91ABD82B5F87}" type="pres">
      <dgm:prSet presAssocID="{02A7E830-607A-4228-93E1-A08471F1B098}" presName="vert1" presStyleCnt="0"/>
      <dgm:spPr/>
    </dgm:pt>
    <dgm:pt modelId="{AF0197D0-8EF7-423F-9742-2C4E349AD26A}" type="pres">
      <dgm:prSet presAssocID="{90C5172E-66F2-4650-80E0-B4C56BAB3EE5}" presName="thickLine" presStyleLbl="alignNode1" presStyleIdx="5" presStyleCnt="6"/>
      <dgm:spPr/>
    </dgm:pt>
    <dgm:pt modelId="{41923406-C511-44CF-BD67-26C281332223}" type="pres">
      <dgm:prSet presAssocID="{90C5172E-66F2-4650-80E0-B4C56BAB3EE5}" presName="horz1" presStyleCnt="0"/>
      <dgm:spPr/>
    </dgm:pt>
    <dgm:pt modelId="{79AEA82F-FCC4-4095-BBA2-4CACF4702EE9}" type="pres">
      <dgm:prSet presAssocID="{90C5172E-66F2-4650-80E0-B4C56BAB3EE5}" presName="tx1" presStyleLbl="revTx" presStyleIdx="5" presStyleCnt="6"/>
      <dgm:spPr/>
    </dgm:pt>
    <dgm:pt modelId="{496FFE54-56A5-4F80-8861-CD30AAB35BBD}" type="pres">
      <dgm:prSet presAssocID="{90C5172E-66F2-4650-80E0-B4C56BAB3EE5}" presName="vert1" presStyleCnt="0"/>
      <dgm:spPr/>
    </dgm:pt>
  </dgm:ptLst>
  <dgm:cxnLst>
    <dgm:cxn modelId="{27FEE409-934E-497F-9723-280C8817435A}" type="presOf" srcId="{DAD0EF99-4E2E-4B21-B40C-2CB2617C3C20}" destId="{C028D9B4-2970-46D8-B0A1-1FA4D2DB465E}" srcOrd="0" destOrd="0" presId="urn:microsoft.com/office/officeart/2008/layout/LinedList"/>
    <dgm:cxn modelId="{EC397D1A-CBBA-48BF-9F2B-A27F07F8EABE}" srcId="{A4029939-C6D1-47C0-84EF-5C526C767FBF}" destId="{53CB46B9-7025-4F17-ACE7-C18FD827DB2C}" srcOrd="1" destOrd="0" parTransId="{77CCAEAC-C82C-429D-AF4A-8E59A47F1BB6}" sibTransId="{D98EAE3A-7046-4551-BA44-4C08DBA085DE}"/>
    <dgm:cxn modelId="{829E272B-6FAD-4069-BE4C-5CFB7A5DFAA9}" type="presOf" srcId="{F278A5F7-D403-4EAC-88E5-88B2718B8924}" destId="{68B3A256-3EC9-449F-AB56-4279609DF9B2}" srcOrd="0" destOrd="0" presId="urn:microsoft.com/office/officeart/2008/layout/LinedList"/>
    <dgm:cxn modelId="{A685F933-B5C4-4202-A0B2-7F732B22343A}" srcId="{A4029939-C6D1-47C0-84EF-5C526C767FBF}" destId="{DAD0EF99-4E2E-4B21-B40C-2CB2617C3C20}" srcOrd="2" destOrd="0" parTransId="{2BFF6BCC-C3FA-44BC-8D44-B00B58CC2FD2}" sibTransId="{E5CE4FDC-0AB8-49CF-8305-730C13FA2441}"/>
    <dgm:cxn modelId="{D4C3BA43-A2BB-42AE-B13E-4E938A903771}" srcId="{A4029939-C6D1-47C0-84EF-5C526C767FBF}" destId="{F278A5F7-D403-4EAC-88E5-88B2718B8924}" srcOrd="0" destOrd="0" parTransId="{69EE344C-393A-4EE8-9117-C1359A943635}" sibTransId="{44EB21AD-569E-4CC1-9325-EBF8143EF966}"/>
    <dgm:cxn modelId="{BEB46870-D714-4364-BFD9-322586CF6752}" type="presOf" srcId="{02A7E830-607A-4228-93E1-A08471F1B098}" destId="{3CAF4546-508E-4978-A9BC-5363A503C8F1}" srcOrd="0" destOrd="0" presId="urn:microsoft.com/office/officeart/2008/layout/LinedList"/>
    <dgm:cxn modelId="{7A8E1E78-2E0E-41B8-BECC-CFB0722658F7}" type="presOf" srcId="{53CB46B9-7025-4F17-ACE7-C18FD827DB2C}" destId="{2EDD0B5D-3DBF-4816-9709-F8C38D192605}" srcOrd="0" destOrd="0" presId="urn:microsoft.com/office/officeart/2008/layout/LinedList"/>
    <dgm:cxn modelId="{18E45F7B-AAAA-4324-9410-164B11AF5FDC}" type="presOf" srcId="{22E4C0DC-0C79-4A7A-8936-89C53A922CA3}" destId="{E809503F-E19D-48BE-83FB-7C88ECD2E5F7}" srcOrd="0" destOrd="0" presId="urn:microsoft.com/office/officeart/2008/layout/LinedList"/>
    <dgm:cxn modelId="{532B689D-1764-438F-B702-292A4CF5F2C7}" type="presOf" srcId="{90C5172E-66F2-4650-80E0-B4C56BAB3EE5}" destId="{79AEA82F-FCC4-4095-BBA2-4CACF4702EE9}" srcOrd="0" destOrd="0" presId="urn:microsoft.com/office/officeart/2008/layout/LinedList"/>
    <dgm:cxn modelId="{DC603AAD-75D0-4F86-B111-5EA13FA03E35}" srcId="{A4029939-C6D1-47C0-84EF-5C526C767FBF}" destId="{22E4C0DC-0C79-4A7A-8936-89C53A922CA3}" srcOrd="3" destOrd="0" parTransId="{3D7221C5-72C1-4DF8-882D-C2F274EF0CE2}" sibTransId="{0C3F4D46-EF9C-489C-A86B-B175D68B1E58}"/>
    <dgm:cxn modelId="{6CCD9ABF-026A-4D44-9729-49B0006657A4}" srcId="{A4029939-C6D1-47C0-84EF-5C526C767FBF}" destId="{90C5172E-66F2-4650-80E0-B4C56BAB3EE5}" srcOrd="5" destOrd="0" parTransId="{41EB673C-AE07-4D75-90D7-191361FE43C9}" sibTransId="{E8FE1E57-E0DE-43FB-8B3C-72D5CE1DDF25}"/>
    <dgm:cxn modelId="{CAE8CCE0-1D41-46B2-9438-3E36CA0659D0}" type="presOf" srcId="{A4029939-C6D1-47C0-84EF-5C526C767FBF}" destId="{47CB0EB2-FC91-49CE-9BBE-1880C67B9EFD}" srcOrd="0" destOrd="0" presId="urn:microsoft.com/office/officeart/2008/layout/LinedList"/>
    <dgm:cxn modelId="{D6CFD7FC-5286-4F47-BA53-D894D5A7AC14}" srcId="{A4029939-C6D1-47C0-84EF-5C526C767FBF}" destId="{02A7E830-607A-4228-93E1-A08471F1B098}" srcOrd="4" destOrd="0" parTransId="{63BFD5CF-464B-4025-86A7-DA94C13BF7E1}" sibTransId="{5EFBD567-3A17-4996-A6F7-B969F9FC645B}"/>
    <dgm:cxn modelId="{1DF30E3F-EE59-4CB7-9DE2-AFFDA208F4F5}" type="presParOf" srcId="{47CB0EB2-FC91-49CE-9BBE-1880C67B9EFD}" destId="{5567C13E-CAE8-45A0-94A8-3F1F6DC7780E}" srcOrd="0" destOrd="0" presId="urn:microsoft.com/office/officeart/2008/layout/LinedList"/>
    <dgm:cxn modelId="{C3E5FB9C-260A-47E3-9181-C59CBC81085A}" type="presParOf" srcId="{47CB0EB2-FC91-49CE-9BBE-1880C67B9EFD}" destId="{B8AED68C-04E0-4CEA-8AB7-F024715378E0}" srcOrd="1" destOrd="0" presId="urn:microsoft.com/office/officeart/2008/layout/LinedList"/>
    <dgm:cxn modelId="{512D0E38-E346-432E-A8FB-967A5720C283}" type="presParOf" srcId="{B8AED68C-04E0-4CEA-8AB7-F024715378E0}" destId="{68B3A256-3EC9-449F-AB56-4279609DF9B2}" srcOrd="0" destOrd="0" presId="urn:microsoft.com/office/officeart/2008/layout/LinedList"/>
    <dgm:cxn modelId="{30A35817-0D99-4AC0-98E6-1138066BD435}" type="presParOf" srcId="{B8AED68C-04E0-4CEA-8AB7-F024715378E0}" destId="{35436A3D-F21C-4B17-BBB7-8CD005BDC1FD}" srcOrd="1" destOrd="0" presId="urn:microsoft.com/office/officeart/2008/layout/LinedList"/>
    <dgm:cxn modelId="{5CACFD4C-7E9E-4746-9EE8-1957C999760F}" type="presParOf" srcId="{47CB0EB2-FC91-49CE-9BBE-1880C67B9EFD}" destId="{4893F68B-EA2E-4576-965C-9BC3FCBDF759}" srcOrd="2" destOrd="0" presId="urn:microsoft.com/office/officeart/2008/layout/LinedList"/>
    <dgm:cxn modelId="{1B9BF2C0-CAF2-411F-8723-37CFC4F1498A}" type="presParOf" srcId="{47CB0EB2-FC91-49CE-9BBE-1880C67B9EFD}" destId="{AD24CE3D-7AB6-449D-9E84-E5DAFE09503B}" srcOrd="3" destOrd="0" presId="urn:microsoft.com/office/officeart/2008/layout/LinedList"/>
    <dgm:cxn modelId="{8D75024D-1D7F-46D5-87A5-E0B5DC17E90F}" type="presParOf" srcId="{AD24CE3D-7AB6-449D-9E84-E5DAFE09503B}" destId="{2EDD0B5D-3DBF-4816-9709-F8C38D192605}" srcOrd="0" destOrd="0" presId="urn:microsoft.com/office/officeart/2008/layout/LinedList"/>
    <dgm:cxn modelId="{EE287D85-05C4-41DF-9F5A-5F9FD8A1DAD1}" type="presParOf" srcId="{AD24CE3D-7AB6-449D-9E84-E5DAFE09503B}" destId="{30802C0D-16C1-4973-B31D-C33414BA8EE4}" srcOrd="1" destOrd="0" presId="urn:microsoft.com/office/officeart/2008/layout/LinedList"/>
    <dgm:cxn modelId="{CE36BD0A-AB3E-48BF-97B8-FE882303A426}" type="presParOf" srcId="{47CB0EB2-FC91-49CE-9BBE-1880C67B9EFD}" destId="{BDCECE2B-FB03-4E27-8B50-E4EC08FE0796}" srcOrd="4" destOrd="0" presId="urn:microsoft.com/office/officeart/2008/layout/LinedList"/>
    <dgm:cxn modelId="{E0FDBBE2-60F0-415F-9D01-1A5CD4806DD7}" type="presParOf" srcId="{47CB0EB2-FC91-49CE-9BBE-1880C67B9EFD}" destId="{64EB76E0-C73E-48F6-A2D7-9CD922A7D163}" srcOrd="5" destOrd="0" presId="urn:microsoft.com/office/officeart/2008/layout/LinedList"/>
    <dgm:cxn modelId="{1AA4BA95-05A8-4B26-B1CD-A02CC2B552A0}" type="presParOf" srcId="{64EB76E0-C73E-48F6-A2D7-9CD922A7D163}" destId="{C028D9B4-2970-46D8-B0A1-1FA4D2DB465E}" srcOrd="0" destOrd="0" presId="urn:microsoft.com/office/officeart/2008/layout/LinedList"/>
    <dgm:cxn modelId="{CB259E3F-F197-4D3C-AD03-CFA31D388052}" type="presParOf" srcId="{64EB76E0-C73E-48F6-A2D7-9CD922A7D163}" destId="{4F68E3E2-BC1C-4617-AD40-8407E05A3DF3}" srcOrd="1" destOrd="0" presId="urn:microsoft.com/office/officeart/2008/layout/LinedList"/>
    <dgm:cxn modelId="{4F08285B-BAA5-475F-8A29-3B0003F7DA18}" type="presParOf" srcId="{47CB0EB2-FC91-49CE-9BBE-1880C67B9EFD}" destId="{56B299D0-06C3-4500-98E9-EDDA51C20909}" srcOrd="6" destOrd="0" presId="urn:microsoft.com/office/officeart/2008/layout/LinedList"/>
    <dgm:cxn modelId="{29EDEECF-5FC5-4972-8B06-88A2D15F7BEE}" type="presParOf" srcId="{47CB0EB2-FC91-49CE-9BBE-1880C67B9EFD}" destId="{76F24EE1-7669-4D56-96B5-D86A0BEC8AF7}" srcOrd="7" destOrd="0" presId="urn:microsoft.com/office/officeart/2008/layout/LinedList"/>
    <dgm:cxn modelId="{FB38C9DB-8300-4C6B-826B-91A3C1C2E430}" type="presParOf" srcId="{76F24EE1-7669-4D56-96B5-D86A0BEC8AF7}" destId="{E809503F-E19D-48BE-83FB-7C88ECD2E5F7}" srcOrd="0" destOrd="0" presId="urn:microsoft.com/office/officeart/2008/layout/LinedList"/>
    <dgm:cxn modelId="{3E8E82AA-E780-4157-B5DB-6F76B4DDC2D5}" type="presParOf" srcId="{76F24EE1-7669-4D56-96B5-D86A0BEC8AF7}" destId="{45B27DBF-0F41-4ED1-B3CB-9D4D0EBCE42F}" srcOrd="1" destOrd="0" presId="urn:microsoft.com/office/officeart/2008/layout/LinedList"/>
    <dgm:cxn modelId="{76E5B61A-BC7F-4994-9E9D-53BF6F09FA39}" type="presParOf" srcId="{47CB0EB2-FC91-49CE-9BBE-1880C67B9EFD}" destId="{B2992BFC-1CC8-4E91-A212-8467AEA5EC19}" srcOrd="8" destOrd="0" presId="urn:microsoft.com/office/officeart/2008/layout/LinedList"/>
    <dgm:cxn modelId="{8B97698B-1BC2-44E4-8C7B-C078924E9995}" type="presParOf" srcId="{47CB0EB2-FC91-49CE-9BBE-1880C67B9EFD}" destId="{8DC07D64-6562-401C-BCCB-E831B9318E37}" srcOrd="9" destOrd="0" presId="urn:microsoft.com/office/officeart/2008/layout/LinedList"/>
    <dgm:cxn modelId="{2D7D3957-4129-4861-967E-C2436E656E74}" type="presParOf" srcId="{8DC07D64-6562-401C-BCCB-E831B9318E37}" destId="{3CAF4546-508E-4978-A9BC-5363A503C8F1}" srcOrd="0" destOrd="0" presId="urn:microsoft.com/office/officeart/2008/layout/LinedList"/>
    <dgm:cxn modelId="{9C713439-1A79-4F6D-A139-F9BCEF2E6449}" type="presParOf" srcId="{8DC07D64-6562-401C-BCCB-E831B9318E37}" destId="{F683BBD3-060E-45B1-A90A-91ABD82B5F87}" srcOrd="1" destOrd="0" presId="urn:microsoft.com/office/officeart/2008/layout/LinedList"/>
    <dgm:cxn modelId="{C4C64A13-C637-4AAD-91DB-85FF06A8FB62}" type="presParOf" srcId="{47CB0EB2-FC91-49CE-9BBE-1880C67B9EFD}" destId="{AF0197D0-8EF7-423F-9742-2C4E349AD26A}" srcOrd="10" destOrd="0" presId="urn:microsoft.com/office/officeart/2008/layout/LinedList"/>
    <dgm:cxn modelId="{778411DD-0139-46AB-BAB0-7AE0E8A7C83D}" type="presParOf" srcId="{47CB0EB2-FC91-49CE-9BBE-1880C67B9EFD}" destId="{41923406-C511-44CF-BD67-26C281332223}" srcOrd="11" destOrd="0" presId="urn:microsoft.com/office/officeart/2008/layout/LinedList"/>
    <dgm:cxn modelId="{15642DBC-744E-4041-B226-E962B2278389}" type="presParOf" srcId="{41923406-C511-44CF-BD67-26C281332223}" destId="{79AEA82F-FCC4-4095-BBA2-4CACF4702EE9}" srcOrd="0" destOrd="0" presId="urn:microsoft.com/office/officeart/2008/layout/LinedList"/>
    <dgm:cxn modelId="{4A4DC036-2C9F-441F-8A0C-2A4D8D93CA0E}" type="presParOf" srcId="{41923406-C511-44CF-BD67-26C281332223}" destId="{496FFE54-56A5-4F80-8861-CD30AAB35BBD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4029939-C6D1-47C0-84EF-5C526C767FBF}" type="doc">
      <dgm:prSet loTypeId="urn:microsoft.com/office/officeart/2008/layout/LinedList" loCatId="list" qsTypeId="urn:microsoft.com/office/officeart/2005/8/quickstyle/simple2#3" qsCatId="simple" csTypeId="urn:microsoft.com/office/officeart/2005/8/colors/accent1_2#1" csCatId="accent1" phldr="1"/>
      <dgm:spPr/>
      <dgm:t>
        <a:bodyPr/>
        <a:lstStyle/>
        <a:p>
          <a:endParaRPr lang="en-US"/>
        </a:p>
      </dgm:t>
    </dgm:pt>
    <dgm:pt modelId="{2F9C32C0-7980-4740-AB0F-F35E918014A1}">
      <dgm:prSet phldrT="[Text]" phldr="0" custT="1"/>
      <dgm:spPr/>
      <dgm:t>
        <a:bodyPr/>
        <a:lstStyle/>
        <a:p>
          <a:pPr rtl="0"/>
          <a:r>
            <a:rPr lang="en-US" sz="1800" dirty="0">
              <a:latin typeface="Neue Haas Grotesk Text Pro"/>
              <a:ea typeface="+mn-ea"/>
              <a:cs typeface="+mn-cs"/>
            </a:rPr>
            <a:t>Funding pressures: Limited resources affect service quality and long-term planning.</a:t>
          </a:r>
        </a:p>
      </dgm:t>
    </dgm:pt>
    <dgm:pt modelId="{A9490926-97AE-4857-9311-42E0EF97795E}" type="parTrans" cxnId="{174EA5B9-29D1-413C-9641-A43102339E9B}">
      <dgm:prSet/>
      <dgm:spPr/>
      <dgm:t>
        <a:bodyPr/>
        <a:lstStyle/>
        <a:p>
          <a:endParaRPr lang="en-GB"/>
        </a:p>
      </dgm:t>
    </dgm:pt>
    <dgm:pt modelId="{24297AC5-383B-4231-8D32-C4713B43F2E8}" type="sibTrans" cxnId="{174EA5B9-29D1-413C-9641-A43102339E9B}">
      <dgm:prSet/>
      <dgm:spPr/>
      <dgm:t>
        <a:bodyPr/>
        <a:lstStyle/>
        <a:p>
          <a:endParaRPr lang="en-GB"/>
        </a:p>
      </dgm:t>
    </dgm:pt>
    <dgm:pt modelId="{F506EFBD-8C7F-4EE4-A9F8-76970D6BDB43}">
      <dgm:prSet phldrT="[Text]" phldr="0" custT="1"/>
      <dgm:spPr/>
      <dgm:t>
        <a:bodyPr/>
        <a:lstStyle/>
        <a:p>
          <a:r>
            <a:rPr lang="en-US" sz="1800" dirty="0">
              <a:latin typeface="Neue Haas Grotesk Text Pro"/>
              <a:ea typeface="+mn-ea"/>
              <a:cs typeface="+mn-cs"/>
            </a:rPr>
            <a:t>Workforce shortages: Staffing pressures can limit the provision of person-</a:t>
          </a:r>
          <a:r>
            <a:rPr lang="en-US" sz="1800" dirty="0" err="1">
              <a:latin typeface="Neue Haas Grotesk Text Pro"/>
              <a:ea typeface="+mn-ea"/>
              <a:cs typeface="+mn-cs"/>
            </a:rPr>
            <a:t>centred</a:t>
          </a:r>
          <a:r>
            <a:rPr lang="en-US" sz="1800" dirty="0">
              <a:latin typeface="Neue Haas Grotesk Text Pro"/>
              <a:ea typeface="+mn-ea"/>
              <a:cs typeface="+mn-cs"/>
            </a:rPr>
            <a:t> care.</a:t>
          </a:r>
        </a:p>
      </dgm:t>
    </dgm:pt>
    <dgm:pt modelId="{149E335C-F413-453B-8A9C-450200245321}" type="parTrans" cxnId="{7DD1DDD1-53EF-4DD5-98C0-2D3AAD7859B9}">
      <dgm:prSet/>
      <dgm:spPr/>
      <dgm:t>
        <a:bodyPr/>
        <a:lstStyle/>
        <a:p>
          <a:endParaRPr lang="en-GB"/>
        </a:p>
      </dgm:t>
    </dgm:pt>
    <dgm:pt modelId="{945E3BA2-6D2F-4FE9-AC00-4B0B4EA8AF8F}" type="sibTrans" cxnId="{7DD1DDD1-53EF-4DD5-98C0-2D3AAD7859B9}">
      <dgm:prSet/>
      <dgm:spPr/>
      <dgm:t>
        <a:bodyPr/>
        <a:lstStyle/>
        <a:p>
          <a:endParaRPr lang="en-GB"/>
        </a:p>
      </dgm:t>
    </dgm:pt>
    <dgm:pt modelId="{5D6C2A78-F27F-4B8F-B55E-C3FB8BD0599C}">
      <dgm:prSet phldrT="[Text]" phldr="0" custT="1"/>
      <dgm:spPr/>
      <dgm:t>
        <a:bodyPr/>
        <a:lstStyle/>
        <a:p>
          <a:r>
            <a:rPr lang="en-US" sz="1800" dirty="0">
              <a:latin typeface="Neue Haas Grotesk Text Pro"/>
              <a:ea typeface="+mn-ea"/>
              <a:cs typeface="+mn-cs"/>
            </a:rPr>
            <a:t>Health inequalities: Poverty and deprivation create barriers to accessing services.</a:t>
          </a:r>
        </a:p>
      </dgm:t>
    </dgm:pt>
    <dgm:pt modelId="{627C9639-3586-45D4-96BB-B6AC4353E334}" type="parTrans" cxnId="{1E720BEF-B025-4AA5-89C3-3DF9A9F56886}">
      <dgm:prSet/>
      <dgm:spPr/>
      <dgm:t>
        <a:bodyPr/>
        <a:lstStyle/>
        <a:p>
          <a:endParaRPr lang="en-GB"/>
        </a:p>
      </dgm:t>
    </dgm:pt>
    <dgm:pt modelId="{6C41B719-52A0-43E1-9DBC-74B2457BFD6F}" type="sibTrans" cxnId="{1E720BEF-B025-4AA5-89C3-3DF9A9F56886}">
      <dgm:prSet/>
      <dgm:spPr/>
      <dgm:t>
        <a:bodyPr/>
        <a:lstStyle/>
        <a:p>
          <a:endParaRPr lang="en-GB"/>
        </a:p>
      </dgm:t>
    </dgm:pt>
    <dgm:pt modelId="{6FCF3FC2-C23C-41A0-83A6-04BDF6B60D31}">
      <dgm:prSet phldrT="[Text]" phldr="0" custT="1"/>
      <dgm:spPr/>
      <dgm:t>
        <a:bodyPr/>
        <a:lstStyle/>
        <a:p>
          <a:pPr rtl="0"/>
          <a:r>
            <a:rPr lang="en-US" sz="1800" dirty="0">
              <a:latin typeface="Neue Haas Grotesk Text Pro"/>
              <a:ea typeface="+mn-ea"/>
              <a:cs typeface="+mn-cs"/>
            </a:rPr>
            <a:t>Fragmented services: Poor coordination between health and social care affects continuity.</a:t>
          </a:r>
        </a:p>
      </dgm:t>
    </dgm:pt>
    <dgm:pt modelId="{CA8F6705-98D7-45A3-8CC1-7E78F0BA3996}" type="parTrans" cxnId="{48770319-A755-4CF9-B048-CD3D0CB10E6F}">
      <dgm:prSet/>
      <dgm:spPr/>
      <dgm:t>
        <a:bodyPr/>
        <a:lstStyle/>
        <a:p>
          <a:endParaRPr lang="en-GB"/>
        </a:p>
      </dgm:t>
    </dgm:pt>
    <dgm:pt modelId="{F80E7C2C-1A74-400B-906D-1A95EF527400}" type="sibTrans" cxnId="{48770319-A755-4CF9-B048-CD3D0CB10E6F}">
      <dgm:prSet/>
      <dgm:spPr/>
      <dgm:t>
        <a:bodyPr/>
        <a:lstStyle/>
        <a:p>
          <a:endParaRPr lang="en-GB"/>
        </a:p>
      </dgm:t>
    </dgm:pt>
    <dgm:pt modelId="{3DEF300D-85B4-41F7-A752-BF6DBD8DC747}">
      <dgm:prSet phldrT="[Text]" phldr="0" custT="1"/>
      <dgm:spPr/>
      <dgm:t>
        <a:bodyPr/>
        <a:lstStyle/>
        <a:p>
          <a:r>
            <a:rPr lang="en-US" sz="1800" dirty="0">
              <a:latin typeface="Neue Haas Grotesk Text Pro"/>
              <a:ea typeface="+mn-ea"/>
              <a:cs typeface="+mn-cs"/>
            </a:rPr>
            <a:t>Digital exclusion: Limited internet access and digital skills can disadvantage patients.</a:t>
          </a:r>
        </a:p>
      </dgm:t>
    </dgm:pt>
    <dgm:pt modelId="{88592669-A81F-416F-85B7-1718F30F74FD}" type="parTrans" cxnId="{6E9D8979-88A9-498C-AF5B-0D80E7150340}">
      <dgm:prSet/>
      <dgm:spPr/>
      <dgm:t>
        <a:bodyPr/>
        <a:lstStyle/>
        <a:p>
          <a:endParaRPr lang="en-GB"/>
        </a:p>
      </dgm:t>
    </dgm:pt>
    <dgm:pt modelId="{1BF1A6F4-72FC-4E4C-A45E-8EBB1200E9DA}" type="sibTrans" cxnId="{6E9D8979-88A9-498C-AF5B-0D80E7150340}">
      <dgm:prSet/>
      <dgm:spPr/>
      <dgm:t>
        <a:bodyPr/>
        <a:lstStyle/>
        <a:p>
          <a:endParaRPr lang="en-GB"/>
        </a:p>
      </dgm:t>
    </dgm:pt>
    <dgm:pt modelId="{23B98238-2834-4D7C-964E-77DBC2C199E1}">
      <dgm:prSet phldrT="[Text]" phldr="0" custT="1"/>
      <dgm:spPr/>
      <dgm:t>
        <a:bodyPr/>
        <a:lstStyle/>
        <a:p>
          <a:r>
            <a:rPr lang="en-US" sz="1800" dirty="0">
              <a:latin typeface="Neue Haas Grotesk Text Pro"/>
              <a:ea typeface="+mn-ea"/>
              <a:cs typeface="+mn-cs"/>
            </a:rPr>
            <a:t>Critical evaluation: Sustainable policies require investment, accountability, and measurable outcomes</a:t>
          </a:r>
          <a:r>
            <a:rPr lang="en-US" sz="1600" dirty="0">
              <a:latin typeface="Neue Haas Grotesk Text Pro"/>
              <a:ea typeface="+mn-ea"/>
              <a:cs typeface="+mn-cs"/>
            </a:rPr>
            <a:t>.</a:t>
          </a:r>
        </a:p>
      </dgm:t>
    </dgm:pt>
    <dgm:pt modelId="{1A5BB1A4-AA12-412E-B074-B9A8121CCFDF}" type="parTrans" cxnId="{5E184185-9F4B-4D0B-A4C0-64796E076917}">
      <dgm:prSet/>
      <dgm:spPr/>
      <dgm:t>
        <a:bodyPr/>
        <a:lstStyle/>
        <a:p>
          <a:endParaRPr lang="en-GB"/>
        </a:p>
      </dgm:t>
    </dgm:pt>
    <dgm:pt modelId="{62D38A94-E77F-46F3-9302-3D2BC2625193}" type="sibTrans" cxnId="{5E184185-9F4B-4D0B-A4C0-64796E076917}">
      <dgm:prSet/>
      <dgm:spPr/>
      <dgm:t>
        <a:bodyPr/>
        <a:lstStyle/>
        <a:p>
          <a:endParaRPr lang="en-GB"/>
        </a:p>
      </dgm:t>
    </dgm:pt>
    <dgm:pt modelId="{E71B29E5-8562-4FE6-BABD-5FB7E7B2F1FD}">
      <dgm:prSet phldrT="[Text]" phldr="0" custT="1"/>
      <dgm:spPr/>
      <dgm:t>
        <a:bodyPr/>
        <a:lstStyle/>
        <a:p>
          <a:r>
            <a:rPr lang="en-US" sz="1800" dirty="0">
              <a:latin typeface="Neue Haas Grotesk Text Pro"/>
              <a:ea typeface="+mn-ea"/>
              <a:cs typeface="+mn-cs"/>
            </a:rPr>
            <a:t>(</a:t>
          </a:r>
          <a:r>
            <a:rPr lang="en-US" sz="1400" dirty="0">
              <a:latin typeface="Neue Haas Grotesk Text Pro"/>
              <a:ea typeface="+mn-ea"/>
              <a:cs typeface="+mn-cs"/>
            </a:rPr>
            <a:t>Marmot et al., 2020; Department of Health and Social Care, 2022; NHS England, 2020)</a:t>
          </a:r>
        </a:p>
      </dgm:t>
    </dgm:pt>
    <dgm:pt modelId="{DAEAAC3B-0836-49D0-9A39-A0E72FB99F4A}" type="parTrans" cxnId="{00CBEFF2-5552-445F-B54E-411D07A5E620}">
      <dgm:prSet/>
      <dgm:spPr/>
      <dgm:t>
        <a:bodyPr/>
        <a:lstStyle/>
        <a:p>
          <a:endParaRPr lang="en-GB"/>
        </a:p>
      </dgm:t>
    </dgm:pt>
    <dgm:pt modelId="{1F6E65E7-5455-4721-96F4-998A207859E5}" type="sibTrans" cxnId="{00CBEFF2-5552-445F-B54E-411D07A5E620}">
      <dgm:prSet/>
      <dgm:spPr/>
      <dgm:t>
        <a:bodyPr/>
        <a:lstStyle/>
        <a:p>
          <a:endParaRPr lang="en-GB"/>
        </a:p>
      </dgm:t>
    </dgm:pt>
    <dgm:pt modelId="{69BFF705-38E3-4A6D-BE3F-CDAFEF139F96}" type="pres">
      <dgm:prSet presAssocID="{A4029939-C6D1-47C0-84EF-5C526C767FBF}" presName="vert0" presStyleCnt="0">
        <dgm:presLayoutVars>
          <dgm:dir/>
          <dgm:animOne val="branch"/>
          <dgm:animLvl val="lvl"/>
        </dgm:presLayoutVars>
      </dgm:prSet>
      <dgm:spPr/>
    </dgm:pt>
    <dgm:pt modelId="{E4EDC04E-965F-4756-82AC-E0E2095420F1}" type="pres">
      <dgm:prSet presAssocID="{F506EFBD-8C7F-4EE4-A9F8-76970D6BDB43}" presName="thickLine" presStyleLbl="alignNode1" presStyleIdx="0" presStyleCnt="7"/>
      <dgm:spPr/>
    </dgm:pt>
    <dgm:pt modelId="{49ADFB89-0FEA-448C-B2A2-4F9468106206}" type="pres">
      <dgm:prSet presAssocID="{F506EFBD-8C7F-4EE4-A9F8-76970D6BDB43}" presName="horz1" presStyleCnt="0"/>
      <dgm:spPr/>
    </dgm:pt>
    <dgm:pt modelId="{053E9923-3D06-411A-8DBB-0090D3E0A9F8}" type="pres">
      <dgm:prSet presAssocID="{F506EFBD-8C7F-4EE4-A9F8-76970D6BDB43}" presName="tx1" presStyleLbl="revTx" presStyleIdx="0" presStyleCnt="7"/>
      <dgm:spPr/>
    </dgm:pt>
    <dgm:pt modelId="{8011036A-A9EB-46FD-A87B-B8DC982EAC94}" type="pres">
      <dgm:prSet presAssocID="{F506EFBD-8C7F-4EE4-A9F8-76970D6BDB43}" presName="vert1" presStyleCnt="0"/>
      <dgm:spPr/>
    </dgm:pt>
    <dgm:pt modelId="{06ACA69A-86A6-4F7D-8EB8-39AF490DE0FB}" type="pres">
      <dgm:prSet presAssocID="{2F9C32C0-7980-4740-AB0F-F35E918014A1}" presName="thickLine" presStyleLbl="alignNode1" presStyleIdx="1" presStyleCnt="7"/>
      <dgm:spPr/>
    </dgm:pt>
    <dgm:pt modelId="{7BF4F515-9898-43F4-AA72-00CC2F84D549}" type="pres">
      <dgm:prSet presAssocID="{2F9C32C0-7980-4740-AB0F-F35E918014A1}" presName="horz1" presStyleCnt="0"/>
      <dgm:spPr/>
    </dgm:pt>
    <dgm:pt modelId="{71D8B7D2-BF8D-444F-8C96-5AC25D04F60B}" type="pres">
      <dgm:prSet presAssocID="{2F9C32C0-7980-4740-AB0F-F35E918014A1}" presName="tx1" presStyleLbl="revTx" presStyleIdx="1" presStyleCnt="7"/>
      <dgm:spPr/>
    </dgm:pt>
    <dgm:pt modelId="{75F116D8-7F46-4111-94BF-76D25506C9C0}" type="pres">
      <dgm:prSet presAssocID="{2F9C32C0-7980-4740-AB0F-F35E918014A1}" presName="vert1" presStyleCnt="0"/>
      <dgm:spPr/>
    </dgm:pt>
    <dgm:pt modelId="{029AF0A6-7064-46C5-BAA4-31D161E31B26}" type="pres">
      <dgm:prSet presAssocID="{5D6C2A78-F27F-4B8F-B55E-C3FB8BD0599C}" presName="thickLine" presStyleLbl="alignNode1" presStyleIdx="2" presStyleCnt="7"/>
      <dgm:spPr/>
    </dgm:pt>
    <dgm:pt modelId="{C94A29BE-9380-462E-AEBF-7AF975451FC6}" type="pres">
      <dgm:prSet presAssocID="{5D6C2A78-F27F-4B8F-B55E-C3FB8BD0599C}" presName="horz1" presStyleCnt="0"/>
      <dgm:spPr/>
    </dgm:pt>
    <dgm:pt modelId="{8A8CD0C1-4C3B-4C9D-925F-6DB4FB77D6F5}" type="pres">
      <dgm:prSet presAssocID="{5D6C2A78-F27F-4B8F-B55E-C3FB8BD0599C}" presName="tx1" presStyleLbl="revTx" presStyleIdx="2" presStyleCnt="7"/>
      <dgm:spPr/>
    </dgm:pt>
    <dgm:pt modelId="{3FFA1761-C192-4A7C-A8C8-75DF693831DC}" type="pres">
      <dgm:prSet presAssocID="{5D6C2A78-F27F-4B8F-B55E-C3FB8BD0599C}" presName="vert1" presStyleCnt="0"/>
      <dgm:spPr/>
    </dgm:pt>
    <dgm:pt modelId="{FF8143C5-52C4-4C79-BB03-910E093AAF41}" type="pres">
      <dgm:prSet presAssocID="{6FCF3FC2-C23C-41A0-83A6-04BDF6B60D31}" presName="thickLine" presStyleLbl="alignNode1" presStyleIdx="3" presStyleCnt="7"/>
      <dgm:spPr/>
    </dgm:pt>
    <dgm:pt modelId="{278FD819-F93D-4D6E-A4EF-37406B558636}" type="pres">
      <dgm:prSet presAssocID="{6FCF3FC2-C23C-41A0-83A6-04BDF6B60D31}" presName="horz1" presStyleCnt="0"/>
      <dgm:spPr/>
    </dgm:pt>
    <dgm:pt modelId="{4E482B4A-3AB9-4998-A94F-44ED1F7AA374}" type="pres">
      <dgm:prSet presAssocID="{6FCF3FC2-C23C-41A0-83A6-04BDF6B60D31}" presName="tx1" presStyleLbl="revTx" presStyleIdx="3" presStyleCnt="7"/>
      <dgm:spPr/>
    </dgm:pt>
    <dgm:pt modelId="{52024753-99C2-48D8-ADAB-B4A59F64DE09}" type="pres">
      <dgm:prSet presAssocID="{6FCF3FC2-C23C-41A0-83A6-04BDF6B60D31}" presName="vert1" presStyleCnt="0"/>
      <dgm:spPr/>
    </dgm:pt>
    <dgm:pt modelId="{255EA8C7-0CFF-4AD0-8FFF-C99E56D701E8}" type="pres">
      <dgm:prSet presAssocID="{3DEF300D-85B4-41F7-A752-BF6DBD8DC747}" presName="thickLine" presStyleLbl="alignNode1" presStyleIdx="4" presStyleCnt="7"/>
      <dgm:spPr/>
    </dgm:pt>
    <dgm:pt modelId="{7A2C71B1-E12C-4C91-90E5-D11C07EAA918}" type="pres">
      <dgm:prSet presAssocID="{3DEF300D-85B4-41F7-A752-BF6DBD8DC747}" presName="horz1" presStyleCnt="0"/>
      <dgm:spPr/>
    </dgm:pt>
    <dgm:pt modelId="{9340AE72-9E21-4823-8E2B-5AD6907EC988}" type="pres">
      <dgm:prSet presAssocID="{3DEF300D-85B4-41F7-A752-BF6DBD8DC747}" presName="tx1" presStyleLbl="revTx" presStyleIdx="4" presStyleCnt="7"/>
      <dgm:spPr/>
    </dgm:pt>
    <dgm:pt modelId="{2802F3CE-E978-45BA-9DD7-446720B52652}" type="pres">
      <dgm:prSet presAssocID="{3DEF300D-85B4-41F7-A752-BF6DBD8DC747}" presName="vert1" presStyleCnt="0"/>
      <dgm:spPr/>
    </dgm:pt>
    <dgm:pt modelId="{8119FD75-7494-4B89-AB23-2250D8CF7BC2}" type="pres">
      <dgm:prSet presAssocID="{23B98238-2834-4D7C-964E-77DBC2C199E1}" presName="thickLine" presStyleLbl="alignNode1" presStyleIdx="5" presStyleCnt="7"/>
      <dgm:spPr/>
    </dgm:pt>
    <dgm:pt modelId="{2A833EB1-0076-46E1-90AC-CC3BEEFAFBA1}" type="pres">
      <dgm:prSet presAssocID="{23B98238-2834-4D7C-964E-77DBC2C199E1}" presName="horz1" presStyleCnt="0"/>
      <dgm:spPr/>
    </dgm:pt>
    <dgm:pt modelId="{D101B864-DE61-4E9F-A2D2-9C7F6FA573CD}" type="pres">
      <dgm:prSet presAssocID="{23B98238-2834-4D7C-964E-77DBC2C199E1}" presName="tx1" presStyleLbl="revTx" presStyleIdx="5" presStyleCnt="7"/>
      <dgm:spPr/>
    </dgm:pt>
    <dgm:pt modelId="{71A4C415-9531-45E2-888F-B3F820937FF3}" type="pres">
      <dgm:prSet presAssocID="{23B98238-2834-4D7C-964E-77DBC2C199E1}" presName="vert1" presStyleCnt="0"/>
      <dgm:spPr/>
    </dgm:pt>
    <dgm:pt modelId="{A37C08C6-C251-4F94-B397-88FBB52273D0}" type="pres">
      <dgm:prSet presAssocID="{E71B29E5-8562-4FE6-BABD-5FB7E7B2F1FD}" presName="thickLine" presStyleLbl="alignNode1" presStyleIdx="6" presStyleCnt="7"/>
      <dgm:spPr/>
    </dgm:pt>
    <dgm:pt modelId="{A0B69331-837A-460D-A799-953DEE437020}" type="pres">
      <dgm:prSet presAssocID="{E71B29E5-8562-4FE6-BABD-5FB7E7B2F1FD}" presName="horz1" presStyleCnt="0"/>
      <dgm:spPr/>
    </dgm:pt>
    <dgm:pt modelId="{749A0180-D320-444B-AD64-2145B14C14D5}" type="pres">
      <dgm:prSet presAssocID="{E71B29E5-8562-4FE6-BABD-5FB7E7B2F1FD}" presName="tx1" presStyleLbl="revTx" presStyleIdx="6" presStyleCnt="7"/>
      <dgm:spPr/>
    </dgm:pt>
    <dgm:pt modelId="{67821B9C-EFFC-4690-9590-794FC159B40B}" type="pres">
      <dgm:prSet presAssocID="{E71B29E5-8562-4FE6-BABD-5FB7E7B2F1FD}" presName="vert1" presStyleCnt="0"/>
      <dgm:spPr/>
    </dgm:pt>
  </dgm:ptLst>
  <dgm:cxnLst>
    <dgm:cxn modelId="{415B6216-0AFA-4BCC-9EC3-95B8FF1B9B43}" type="presOf" srcId="{E71B29E5-8562-4FE6-BABD-5FB7E7B2F1FD}" destId="{749A0180-D320-444B-AD64-2145B14C14D5}" srcOrd="0" destOrd="0" presId="urn:microsoft.com/office/officeart/2008/layout/LinedList"/>
    <dgm:cxn modelId="{48770319-A755-4CF9-B048-CD3D0CB10E6F}" srcId="{A4029939-C6D1-47C0-84EF-5C526C767FBF}" destId="{6FCF3FC2-C23C-41A0-83A6-04BDF6B60D31}" srcOrd="3" destOrd="0" parTransId="{CA8F6705-98D7-45A3-8CC1-7E78F0BA3996}" sibTransId="{F80E7C2C-1A74-400B-906D-1A95EF527400}"/>
    <dgm:cxn modelId="{BD0CC12C-A8DD-4358-BE0C-3A3A3536E7F5}" type="presOf" srcId="{5D6C2A78-F27F-4B8F-B55E-C3FB8BD0599C}" destId="{8A8CD0C1-4C3B-4C9D-925F-6DB4FB77D6F5}" srcOrd="0" destOrd="0" presId="urn:microsoft.com/office/officeart/2008/layout/LinedList"/>
    <dgm:cxn modelId="{318FB53A-24A3-472A-86F5-AF5C220327E6}" type="presOf" srcId="{2F9C32C0-7980-4740-AB0F-F35E918014A1}" destId="{71D8B7D2-BF8D-444F-8C96-5AC25D04F60B}" srcOrd="0" destOrd="0" presId="urn:microsoft.com/office/officeart/2008/layout/LinedList"/>
    <dgm:cxn modelId="{2D02B642-8BD3-49F5-8457-FDD2228F6951}" type="presOf" srcId="{F506EFBD-8C7F-4EE4-A9F8-76970D6BDB43}" destId="{053E9923-3D06-411A-8DBB-0090D3E0A9F8}" srcOrd="0" destOrd="0" presId="urn:microsoft.com/office/officeart/2008/layout/LinedList"/>
    <dgm:cxn modelId="{6E9D8979-88A9-498C-AF5B-0D80E7150340}" srcId="{A4029939-C6D1-47C0-84EF-5C526C767FBF}" destId="{3DEF300D-85B4-41F7-A752-BF6DBD8DC747}" srcOrd="4" destOrd="0" parTransId="{88592669-A81F-416F-85B7-1718F30F74FD}" sibTransId="{1BF1A6F4-72FC-4E4C-A45E-8EBB1200E9DA}"/>
    <dgm:cxn modelId="{5E184185-9F4B-4D0B-A4C0-64796E076917}" srcId="{A4029939-C6D1-47C0-84EF-5C526C767FBF}" destId="{23B98238-2834-4D7C-964E-77DBC2C199E1}" srcOrd="5" destOrd="0" parTransId="{1A5BB1A4-AA12-412E-B074-B9A8121CCFDF}" sibTransId="{62D38A94-E77F-46F3-9302-3D2BC2625193}"/>
    <dgm:cxn modelId="{6298098F-BF68-420C-A485-BD207C81455A}" type="presOf" srcId="{3DEF300D-85B4-41F7-A752-BF6DBD8DC747}" destId="{9340AE72-9E21-4823-8E2B-5AD6907EC988}" srcOrd="0" destOrd="0" presId="urn:microsoft.com/office/officeart/2008/layout/LinedList"/>
    <dgm:cxn modelId="{82EB3E8F-DFAE-44EB-B724-49B88D0EDB5B}" type="presOf" srcId="{6FCF3FC2-C23C-41A0-83A6-04BDF6B60D31}" destId="{4E482B4A-3AB9-4998-A94F-44ED1F7AA374}" srcOrd="0" destOrd="0" presId="urn:microsoft.com/office/officeart/2008/layout/LinedList"/>
    <dgm:cxn modelId="{174EA5B9-29D1-413C-9641-A43102339E9B}" srcId="{A4029939-C6D1-47C0-84EF-5C526C767FBF}" destId="{2F9C32C0-7980-4740-AB0F-F35E918014A1}" srcOrd="1" destOrd="0" parTransId="{A9490926-97AE-4857-9311-42E0EF97795E}" sibTransId="{24297AC5-383B-4231-8D32-C4713B43F2E8}"/>
    <dgm:cxn modelId="{7DD1DDD1-53EF-4DD5-98C0-2D3AAD7859B9}" srcId="{A4029939-C6D1-47C0-84EF-5C526C767FBF}" destId="{F506EFBD-8C7F-4EE4-A9F8-76970D6BDB43}" srcOrd="0" destOrd="0" parTransId="{149E335C-F413-453B-8A9C-450200245321}" sibTransId="{945E3BA2-6D2F-4FE9-AC00-4B0B4EA8AF8F}"/>
    <dgm:cxn modelId="{869EBFE3-8F71-48DC-A6F4-9B320F81052D}" type="presOf" srcId="{A4029939-C6D1-47C0-84EF-5C526C767FBF}" destId="{69BFF705-38E3-4A6D-BE3F-CDAFEF139F96}" srcOrd="0" destOrd="0" presId="urn:microsoft.com/office/officeart/2008/layout/LinedList"/>
    <dgm:cxn modelId="{167735E8-9B6F-4DE0-A558-B76BBF694845}" type="presOf" srcId="{23B98238-2834-4D7C-964E-77DBC2C199E1}" destId="{D101B864-DE61-4E9F-A2D2-9C7F6FA573CD}" srcOrd="0" destOrd="0" presId="urn:microsoft.com/office/officeart/2008/layout/LinedList"/>
    <dgm:cxn modelId="{1E720BEF-B025-4AA5-89C3-3DF9A9F56886}" srcId="{A4029939-C6D1-47C0-84EF-5C526C767FBF}" destId="{5D6C2A78-F27F-4B8F-B55E-C3FB8BD0599C}" srcOrd="2" destOrd="0" parTransId="{627C9639-3586-45D4-96BB-B6AC4353E334}" sibTransId="{6C41B719-52A0-43E1-9DBC-74B2457BFD6F}"/>
    <dgm:cxn modelId="{00CBEFF2-5552-445F-B54E-411D07A5E620}" srcId="{A4029939-C6D1-47C0-84EF-5C526C767FBF}" destId="{E71B29E5-8562-4FE6-BABD-5FB7E7B2F1FD}" srcOrd="6" destOrd="0" parTransId="{DAEAAC3B-0836-49D0-9A39-A0E72FB99F4A}" sibTransId="{1F6E65E7-5455-4721-96F4-998A207859E5}"/>
    <dgm:cxn modelId="{2844BF6F-BEB1-4AEA-A04A-C65854EDF16F}" type="presParOf" srcId="{69BFF705-38E3-4A6D-BE3F-CDAFEF139F96}" destId="{E4EDC04E-965F-4756-82AC-E0E2095420F1}" srcOrd="0" destOrd="0" presId="urn:microsoft.com/office/officeart/2008/layout/LinedList"/>
    <dgm:cxn modelId="{A624F15A-D8EA-4FBD-82E3-9F9E27E369D6}" type="presParOf" srcId="{69BFF705-38E3-4A6D-BE3F-CDAFEF139F96}" destId="{49ADFB89-0FEA-448C-B2A2-4F9468106206}" srcOrd="1" destOrd="0" presId="urn:microsoft.com/office/officeart/2008/layout/LinedList"/>
    <dgm:cxn modelId="{E9A9EC9C-6BE5-47AE-9AAE-8FDDAA9E85FD}" type="presParOf" srcId="{49ADFB89-0FEA-448C-B2A2-4F9468106206}" destId="{053E9923-3D06-411A-8DBB-0090D3E0A9F8}" srcOrd="0" destOrd="0" presId="urn:microsoft.com/office/officeart/2008/layout/LinedList"/>
    <dgm:cxn modelId="{A0A3A08A-A1FC-4000-BB26-4A69AF966F46}" type="presParOf" srcId="{49ADFB89-0FEA-448C-B2A2-4F9468106206}" destId="{8011036A-A9EB-46FD-A87B-B8DC982EAC94}" srcOrd="1" destOrd="0" presId="urn:microsoft.com/office/officeart/2008/layout/LinedList"/>
    <dgm:cxn modelId="{14F194E3-8B67-4E10-BC1C-CC1F150A7978}" type="presParOf" srcId="{69BFF705-38E3-4A6D-BE3F-CDAFEF139F96}" destId="{06ACA69A-86A6-4F7D-8EB8-39AF490DE0FB}" srcOrd="2" destOrd="0" presId="urn:microsoft.com/office/officeart/2008/layout/LinedList"/>
    <dgm:cxn modelId="{764C6D64-DEA2-4F69-85D2-8CED505510F3}" type="presParOf" srcId="{69BFF705-38E3-4A6D-BE3F-CDAFEF139F96}" destId="{7BF4F515-9898-43F4-AA72-00CC2F84D549}" srcOrd="3" destOrd="0" presId="urn:microsoft.com/office/officeart/2008/layout/LinedList"/>
    <dgm:cxn modelId="{33637A40-83AE-4B1B-9B3C-EB0512B477DB}" type="presParOf" srcId="{7BF4F515-9898-43F4-AA72-00CC2F84D549}" destId="{71D8B7D2-BF8D-444F-8C96-5AC25D04F60B}" srcOrd="0" destOrd="0" presId="urn:microsoft.com/office/officeart/2008/layout/LinedList"/>
    <dgm:cxn modelId="{C6066D35-9110-48A8-95A9-01DDA184BCFD}" type="presParOf" srcId="{7BF4F515-9898-43F4-AA72-00CC2F84D549}" destId="{75F116D8-7F46-4111-94BF-76D25506C9C0}" srcOrd="1" destOrd="0" presId="urn:microsoft.com/office/officeart/2008/layout/LinedList"/>
    <dgm:cxn modelId="{6EC3F164-F4EE-405A-8BDC-4C46B1FBB9C4}" type="presParOf" srcId="{69BFF705-38E3-4A6D-BE3F-CDAFEF139F96}" destId="{029AF0A6-7064-46C5-BAA4-31D161E31B26}" srcOrd="4" destOrd="0" presId="urn:microsoft.com/office/officeart/2008/layout/LinedList"/>
    <dgm:cxn modelId="{1E5AA132-FB95-4B93-B03E-47D40534690C}" type="presParOf" srcId="{69BFF705-38E3-4A6D-BE3F-CDAFEF139F96}" destId="{C94A29BE-9380-462E-AEBF-7AF975451FC6}" srcOrd="5" destOrd="0" presId="urn:microsoft.com/office/officeart/2008/layout/LinedList"/>
    <dgm:cxn modelId="{9AEB2A9D-B671-423D-8C42-2C5CBFC2920F}" type="presParOf" srcId="{C94A29BE-9380-462E-AEBF-7AF975451FC6}" destId="{8A8CD0C1-4C3B-4C9D-925F-6DB4FB77D6F5}" srcOrd="0" destOrd="0" presId="urn:microsoft.com/office/officeart/2008/layout/LinedList"/>
    <dgm:cxn modelId="{6CB415AA-BCF8-4E68-A7CB-F559353430C6}" type="presParOf" srcId="{C94A29BE-9380-462E-AEBF-7AF975451FC6}" destId="{3FFA1761-C192-4A7C-A8C8-75DF693831DC}" srcOrd="1" destOrd="0" presId="urn:microsoft.com/office/officeart/2008/layout/LinedList"/>
    <dgm:cxn modelId="{37396DEB-2DDE-4338-B72C-27E0E61B5032}" type="presParOf" srcId="{69BFF705-38E3-4A6D-BE3F-CDAFEF139F96}" destId="{FF8143C5-52C4-4C79-BB03-910E093AAF41}" srcOrd="6" destOrd="0" presId="urn:microsoft.com/office/officeart/2008/layout/LinedList"/>
    <dgm:cxn modelId="{EC11B09E-D94E-4C9F-936A-B7632D81045F}" type="presParOf" srcId="{69BFF705-38E3-4A6D-BE3F-CDAFEF139F96}" destId="{278FD819-F93D-4D6E-A4EF-37406B558636}" srcOrd="7" destOrd="0" presId="urn:microsoft.com/office/officeart/2008/layout/LinedList"/>
    <dgm:cxn modelId="{5AC1EDC5-BA9B-4BDF-886C-2D935044BFE1}" type="presParOf" srcId="{278FD819-F93D-4D6E-A4EF-37406B558636}" destId="{4E482B4A-3AB9-4998-A94F-44ED1F7AA374}" srcOrd="0" destOrd="0" presId="urn:microsoft.com/office/officeart/2008/layout/LinedList"/>
    <dgm:cxn modelId="{69F18C1F-1D06-470B-B844-28309BE47BEB}" type="presParOf" srcId="{278FD819-F93D-4D6E-A4EF-37406B558636}" destId="{52024753-99C2-48D8-ADAB-B4A59F64DE09}" srcOrd="1" destOrd="0" presId="urn:microsoft.com/office/officeart/2008/layout/LinedList"/>
    <dgm:cxn modelId="{F46ACD4F-66CA-4595-BA93-A21275B7F2C8}" type="presParOf" srcId="{69BFF705-38E3-4A6D-BE3F-CDAFEF139F96}" destId="{255EA8C7-0CFF-4AD0-8FFF-C99E56D701E8}" srcOrd="8" destOrd="0" presId="urn:microsoft.com/office/officeart/2008/layout/LinedList"/>
    <dgm:cxn modelId="{76499C9E-6830-4ECC-8D1A-22EA9D07B490}" type="presParOf" srcId="{69BFF705-38E3-4A6D-BE3F-CDAFEF139F96}" destId="{7A2C71B1-E12C-4C91-90E5-D11C07EAA918}" srcOrd="9" destOrd="0" presId="urn:microsoft.com/office/officeart/2008/layout/LinedList"/>
    <dgm:cxn modelId="{6F5CD1D5-7FAD-4B93-BF1A-C055A1DFCACE}" type="presParOf" srcId="{7A2C71B1-E12C-4C91-90E5-D11C07EAA918}" destId="{9340AE72-9E21-4823-8E2B-5AD6907EC988}" srcOrd="0" destOrd="0" presId="urn:microsoft.com/office/officeart/2008/layout/LinedList"/>
    <dgm:cxn modelId="{F61F9079-DE0F-4B92-8DC4-F91587D1B1FF}" type="presParOf" srcId="{7A2C71B1-E12C-4C91-90E5-D11C07EAA918}" destId="{2802F3CE-E978-45BA-9DD7-446720B52652}" srcOrd="1" destOrd="0" presId="urn:microsoft.com/office/officeart/2008/layout/LinedList"/>
    <dgm:cxn modelId="{51638740-CE77-48C9-9669-B69E3CF5B124}" type="presParOf" srcId="{69BFF705-38E3-4A6D-BE3F-CDAFEF139F96}" destId="{8119FD75-7494-4B89-AB23-2250D8CF7BC2}" srcOrd="10" destOrd="0" presId="urn:microsoft.com/office/officeart/2008/layout/LinedList"/>
    <dgm:cxn modelId="{63184E11-031F-4EED-AC49-E3436B56D7BD}" type="presParOf" srcId="{69BFF705-38E3-4A6D-BE3F-CDAFEF139F96}" destId="{2A833EB1-0076-46E1-90AC-CC3BEEFAFBA1}" srcOrd="11" destOrd="0" presId="urn:microsoft.com/office/officeart/2008/layout/LinedList"/>
    <dgm:cxn modelId="{2A56416C-C55D-4F00-80A1-33225A7280E8}" type="presParOf" srcId="{2A833EB1-0076-46E1-90AC-CC3BEEFAFBA1}" destId="{D101B864-DE61-4E9F-A2D2-9C7F6FA573CD}" srcOrd="0" destOrd="0" presId="urn:microsoft.com/office/officeart/2008/layout/LinedList"/>
    <dgm:cxn modelId="{5823E812-2250-414F-BA19-F10B3AEF7A9A}" type="presParOf" srcId="{2A833EB1-0076-46E1-90AC-CC3BEEFAFBA1}" destId="{71A4C415-9531-45E2-888F-B3F820937FF3}" srcOrd="1" destOrd="0" presId="urn:microsoft.com/office/officeart/2008/layout/LinedList"/>
    <dgm:cxn modelId="{410AAFC1-CFB3-401B-827B-933B5286DFD4}" type="presParOf" srcId="{69BFF705-38E3-4A6D-BE3F-CDAFEF139F96}" destId="{A37C08C6-C251-4F94-B397-88FBB52273D0}" srcOrd="12" destOrd="0" presId="urn:microsoft.com/office/officeart/2008/layout/LinedList"/>
    <dgm:cxn modelId="{BC96CF30-1EB0-4867-A90B-D0A129786771}" type="presParOf" srcId="{69BFF705-38E3-4A6D-BE3F-CDAFEF139F96}" destId="{A0B69331-837A-460D-A799-953DEE437020}" srcOrd="13" destOrd="0" presId="urn:microsoft.com/office/officeart/2008/layout/LinedList"/>
    <dgm:cxn modelId="{EF36CB04-C59B-43E1-BCC7-A5293146E7A0}" type="presParOf" srcId="{A0B69331-837A-460D-A799-953DEE437020}" destId="{749A0180-D320-444B-AD64-2145B14C14D5}" srcOrd="0" destOrd="0" presId="urn:microsoft.com/office/officeart/2008/layout/LinedList"/>
    <dgm:cxn modelId="{55D7A3E4-E71A-4AE8-A18A-E048178330FD}" type="presParOf" srcId="{A0B69331-837A-460D-A799-953DEE437020}" destId="{67821B9C-EFFC-4690-9590-794FC159B40B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900BFB-3C0A-4E05-864F-E722FA52A635}">
      <dsp:nvSpPr>
        <dsp:cNvPr id="0" name=""/>
        <dsp:cNvSpPr/>
      </dsp:nvSpPr>
      <dsp:spPr>
        <a:xfrm>
          <a:off x="0" y="160236"/>
          <a:ext cx="6035041" cy="71604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Health includes physical, mental and social wellbeing (WHO, 2006).</a:t>
          </a:r>
          <a:endParaRPr lang="en-US" sz="1800" kern="1200" dirty="0"/>
        </a:p>
      </dsp:txBody>
      <dsp:txXfrm>
        <a:off x="34954" y="195190"/>
        <a:ext cx="5965133" cy="646132"/>
      </dsp:txXfrm>
    </dsp:sp>
    <dsp:sp modelId="{CE91810A-7C7D-4A8F-949B-9CF080753F85}">
      <dsp:nvSpPr>
        <dsp:cNvPr id="0" name=""/>
        <dsp:cNvSpPr/>
      </dsp:nvSpPr>
      <dsp:spPr>
        <a:xfrm>
          <a:off x="0" y="925236"/>
          <a:ext cx="6035041" cy="71604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Wellbeing involves emotional stability, relationships and quality of life.</a:t>
          </a:r>
          <a:endParaRPr lang="en-US" sz="1800" kern="1200" dirty="0"/>
        </a:p>
      </dsp:txBody>
      <dsp:txXfrm>
        <a:off x="34954" y="960190"/>
        <a:ext cx="5965133" cy="646132"/>
      </dsp:txXfrm>
    </dsp:sp>
    <dsp:sp modelId="{83DEBD7B-756C-4529-A763-91518FFF50C2}">
      <dsp:nvSpPr>
        <dsp:cNvPr id="0" name=""/>
        <dsp:cNvSpPr/>
      </dsp:nvSpPr>
      <dsp:spPr>
        <a:xfrm>
          <a:off x="0" y="1690236"/>
          <a:ext cx="6035041" cy="71604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The biopsychosocial approach takes social, psychological, and biological factors into account (Engel, 1977).</a:t>
          </a:r>
          <a:endParaRPr lang="en-US" sz="1700" kern="1200" dirty="0"/>
        </a:p>
      </dsp:txBody>
      <dsp:txXfrm>
        <a:off x="34954" y="1725190"/>
        <a:ext cx="5965133" cy="646132"/>
      </dsp:txXfrm>
    </dsp:sp>
    <dsp:sp modelId="{9AE5FE30-D87E-41F7-BF7E-FDFBBA1F8DA3}">
      <dsp:nvSpPr>
        <dsp:cNvPr id="0" name=""/>
        <dsp:cNvSpPr/>
      </dsp:nvSpPr>
      <dsp:spPr>
        <a:xfrm>
          <a:off x="0" y="2455235"/>
          <a:ext cx="6035041" cy="71604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Poverty, housing and education can influence health outcomes (Marmot et al., 2020).</a:t>
          </a:r>
          <a:endParaRPr lang="en-US" sz="1700" kern="1200"/>
        </a:p>
      </dsp:txBody>
      <dsp:txXfrm>
        <a:off x="34954" y="2490189"/>
        <a:ext cx="5965133" cy="646132"/>
      </dsp:txXfrm>
    </dsp:sp>
    <dsp:sp modelId="{DF89DDCE-E3FF-4EF0-8C04-11D1A99CA6E7}">
      <dsp:nvSpPr>
        <dsp:cNvPr id="0" name=""/>
        <dsp:cNvSpPr/>
      </dsp:nvSpPr>
      <dsp:spPr>
        <a:xfrm>
          <a:off x="0" y="3220235"/>
          <a:ext cx="6035041" cy="71604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Holistic care addresses individual needs rather than illness alone.</a:t>
          </a:r>
          <a:endParaRPr lang="en-US" sz="1800" kern="1200" dirty="0"/>
        </a:p>
      </dsp:txBody>
      <dsp:txXfrm>
        <a:off x="34954" y="3255189"/>
        <a:ext cx="5965133" cy="6461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21C0F1-E554-4670-9319-B416D31CAA7B}">
      <dsp:nvSpPr>
        <dsp:cNvPr id="0" name=""/>
        <dsp:cNvSpPr/>
      </dsp:nvSpPr>
      <dsp:spPr>
        <a:xfrm>
          <a:off x="532" y="464043"/>
          <a:ext cx="2076486" cy="124589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>
              <a:latin typeface="Calibri"/>
              <a:ea typeface="Calibri"/>
              <a:cs typeface="Calibri"/>
            </a:rPr>
            <a:t>Sustainable development balances present needs with future generations' wellbeing.</a:t>
          </a:r>
          <a:endParaRPr lang="en-US" sz="1600" kern="1200" dirty="0">
            <a:latin typeface="Calibri"/>
            <a:ea typeface="Calibri"/>
            <a:cs typeface="Calibri"/>
          </a:endParaRPr>
        </a:p>
      </dsp:txBody>
      <dsp:txXfrm>
        <a:off x="532" y="464043"/>
        <a:ext cx="2076486" cy="1245892"/>
      </dsp:txXfrm>
    </dsp:sp>
    <dsp:sp modelId="{1FAFA1FF-F55A-4435-B249-D6B397F72197}">
      <dsp:nvSpPr>
        <dsp:cNvPr id="0" name=""/>
        <dsp:cNvSpPr/>
      </dsp:nvSpPr>
      <dsp:spPr>
        <a:xfrm>
          <a:off x="2284667" y="464043"/>
          <a:ext cx="2076486" cy="1245892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Calibri"/>
              <a:ea typeface="Calibri"/>
              <a:cs typeface="Calibri"/>
            </a:rPr>
            <a:t>The United Nations adopted 17 Sustainable Development Goals (SDGs) in 2015.</a:t>
          </a:r>
          <a:endParaRPr lang="en-US" sz="1600" kern="1200" dirty="0">
            <a:latin typeface="Calibri"/>
            <a:ea typeface="Calibri"/>
            <a:cs typeface="Calibri"/>
          </a:endParaRPr>
        </a:p>
      </dsp:txBody>
      <dsp:txXfrm>
        <a:off x="2284667" y="464043"/>
        <a:ext cx="2076486" cy="1245892"/>
      </dsp:txXfrm>
    </dsp:sp>
    <dsp:sp modelId="{4224C978-AB7D-410E-8447-00E86286CA66}">
      <dsp:nvSpPr>
        <dsp:cNvPr id="0" name=""/>
        <dsp:cNvSpPr/>
      </dsp:nvSpPr>
      <dsp:spPr>
        <a:xfrm>
          <a:off x="532" y="1917584"/>
          <a:ext cx="2076486" cy="1245892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>
              <a:latin typeface="Calibri"/>
              <a:ea typeface="Calibri"/>
              <a:cs typeface="Calibri"/>
            </a:rPr>
            <a:t>SDG 3: Good Health and Wellbeing promotes healthier lives for all.</a:t>
          </a:r>
          <a:endParaRPr lang="en-US" sz="1600" kern="1200" dirty="0">
            <a:latin typeface="Calibri"/>
            <a:ea typeface="Calibri"/>
            <a:cs typeface="Calibri"/>
          </a:endParaRPr>
        </a:p>
      </dsp:txBody>
      <dsp:txXfrm>
        <a:off x="532" y="1917584"/>
        <a:ext cx="2076486" cy="1245892"/>
      </dsp:txXfrm>
    </dsp:sp>
    <dsp:sp modelId="{841E3C0E-4141-49B9-8A55-496A586B0EE3}">
      <dsp:nvSpPr>
        <dsp:cNvPr id="0" name=""/>
        <dsp:cNvSpPr/>
      </dsp:nvSpPr>
      <dsp:spPr>
        <a:xfrm>
          <a:off x="2284667" y="1917584"/>
          <a:ext cx="2076486" cy="124589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>
              <a:latin typeface="Calibri"/>
              <a:ea typeface="Calibri"/>
              <a:cs typeface="Calibri"/>
            </a:rPr>
            <a:t>SDG 10: Reduced Inequalities addresses unfair social and economic differences.</a:t>
          </a:r>
          <a:endParaRPr lang="en-US" sz="1600" kern="1200" dirty="0">
            <a:latin typeface="Calibri"/>
            <a:ea typeface="Calibri"/>
            <a:cs typeface="Calibri"/>
          </a:endParaRPr>
        </a:p>
      </dsp:txBody>
      <dsp:txXfrm>
        <a:off x="2284667" y="1917584"/>
        <a:ext cx="2076486" cy="1245892"/>
      </dsp:txXfrm>
    </dsp:sp>
    <dsp:sp modelId="{C331A80E-0F16-492F-ACE2-6BAD252DA4C3}">
      <dsp:nvSpPr>
        <dsp:cNvPr id="0" name=""/>
        <dsp:cNvSpPr/>
      </dsp:nvSpPr>
      <dsp:spPr>
        <a:xfrm>
          <a:off x="532" y="3371125"/>
          <a:ext cx="2076486" cy="1245892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>
              <a:latin typeface="Calibri"/>
              <a:ea typeface="Calibri"/>
              <a:cs typeface="Calibri"/>
            </a:rPr>
            <a:t>Sustainable healthcare combines prevention, fair access and responsible use of resources.</a:t>
          </a:r>
          <a:endParaRPr lang="en-US" sz="1600" kern="1200" dirty="0">
            <a:latin typeface="Calibri"/>
            <a:ea typeface="Calibri"/>
            <a:cs typeface="Calibri"/>
          </a:endParaRPr>
        </a:p>
      </dsp:txBody>
      <dsp:txXfrm>
        <a:off x="532" y="3371125"/>
        <a:ext cx="2076486" cy="1245892"/>
      </dsp:txXfrm>
    </dsp:sp>
    <dsp:sp modelId="{CF3504B1-E794-44CF-95BC-BE89DD035CEE}">
      <dsp:nvSpPr>
        <dsp:cNvPr id="0" name=""/>
        <dsp:cNvSpPr/>
      </dsp:nvSpPr>
      <dsp:spPr>
        <a:xfrm>
          <a:off x="2284667" y="3371125"/>
          <a:ext cx="2076486" cy="124589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500" kern="1200">
            <a:latin typeface="Calibri"/>
            <a:ea typeface="Calibri"/>
            <a:cs typeface="Calibri"/>
          </a:endParaRP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>
              <a:latin typeface="Calibri"/>
              <a:ea typeface="Calibri"/>
              <a:cs typeface="Calibri"/>
            </a:rPr>
            <a:t>Effective policies, finance, and cooperation are necessary for progress (United Nations, 2015).</a:t>
          </a:r>
          <a:endParaRPr lang="en-US" sz="1600" kern="1200">
            <a:latin typeface="Calibri"/>
            <a:ea typeface="Calibri"/>
            <a:cs typeface="Calibri"/>
          </a:endParaRP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 dirty="0">
            <a:latin typeface="Calibri"/>
            <a:ea typeface="Calibri"/>
            <a:cs typeface="Calibri"/>
          </a:endParaRPr>
        </a:p>
      </dsp:txBody>
      <dsp:txXfrm>
        <a:off x="2284667" y="3371125"/>
        <a:ext cx="2076486" cy="124589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FE1E2B-8706-49C3-A692-ECCE39F1D604}">
      <dsp:nvSpPr>
        <dsp:cNvPr id="0" name=""/>
        <dsp:cNvSpPr/>
      </dsp:nvSpPr>
      <dsp:spPr>
        <a:xfrm>
          <a:off x="0" y="18628"/>
          <a:ext cx="7260467" cy="93600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Neue Haas Grotesk Text Pro"/>
              <a:ea typeface="Calibri"/>
              <a:cs typeface="Calibri"/>
            </a:rPr>
            <a:t>The biopsychosocial model considers biological, psychological, and social factors (Engel, 1977).</a:t>
          </a:r>
          <a:endParaRPr lang="en-US" sz="2000" kern="1200" dirty="0">
            <a:latin typeface="Neue Haas Grotesk Text Pro"/>
            <a:ea typeface="Calibri"/>
            <a:cs typeface="Calibri"/>
          </a:endParaRPr>
        </a:p>
      </dsp:txBody>
      <dsp:txXfrm>
        <a:off x="45692" y="64320"/>
        <a:ext cx="7169083" cy="844616"/>
      </dsp:txXfrm>
    </dsp:sp>
    <dsp:sp modelId="{0419D4C1-932A-4162-A968-BD6B6DD8E57C}">
      <dsp:nvSpPr>
        <dsp:cNvPr id="0" name=""/>
        <dsp:cNvSpPr/>
      </dsp:nvSpPr>
      <dsp:spPr>
        <a:xfrm>
          <a:off x="0" y="1098628"/>
          <a:ext cx="7260467" cy="936000"/>
        </a:xfrm>
        <a:prstGeom prst="roundRect">
          <a:avLst/>
        </a:prstGeom>
        <a:solidFill>
          <a:schemeClr val="accent5">
            <a:hueOff val="1822866"/>
            <a:satOff val="-821"/>
            <a:lumOff val="-101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Neue Haas Grotesk Text Pro"/>
              <a:ea typeface="Calibri"/>
              <a:cs typeface="Calibri"/>
            </a:rPr>
            <a:t>Biological: Physical illness, genetics and medical conditions.</a:t>
          </a:r>
          <a:endParaRPr lang="en-US" sz="2000" kern="1200" dirty="0">
            <a:latin typeface="Neue Haas Grotesk Text Pro"/>
            <a:ea typeface="Calibri"/>
            <a:cs typeface="Calibri"/>
          </a:endParaRPr>
        </a:p>
      </dsp:txBody>
      <dsp:txXfrm>
        <a:off x="45692" y="1144320"/>
        <a:ext cx="7169083" cy="844616"/>
      </dsp:txXfrm>
    </dsp:sp>
    <dsp:sp modelId="{83CF21F5-36F9-4ED1-89E2-E91B58313CC9}">
      <dsp:nvSpPr>
        <dsp:cNvPr id="0" name=""/>
        <dsp:cNvSpPr/>
      </dsp:nvSpPr>
      <dsp:spPr>
        <a:xfrm>
          <a:off x="0" y="2178628"/>
          <a:ext cx="7260467" cy="936000"/>
        </a:xfrm>
        <a:prstGeom prst="roundRect">
          <a:avLst/>
        </a:prstGeom>
        <a:solidFill>
          <a:schemeClr val="accent5">
            <a:hueOff val="3645731"/>
            <a:satOff val="-1642"/>
            <a:lumOff val="-203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Neue Haas Grotesk Text Pro"/>
              <a:ea typeface="Calibri"/>
              <a:cs typeface="Calibri"/>
            </a:rPr>
            <a:t>Psychological: Emotions, stress and mental health.</a:t>
          </a:r>
          <a:endParaRPr lang="en-US" sz="2000" kern="1200" dirty="0">
            <a:latin typeface="Neue Haas Grotesk Text Pro"/>
            <a:ea typeface="Calibri"/>
            <a:cs typeface="Calibri"/>
          </a:endParaRPr>
        </a:p>
      </dsp:txBody>
      <dsp:txXfrm>
        <a:off x="45692" y="2224320"/>
        <a:ext cx="7169083" cy="844616"/>
      </dsp:txXfrm>
    </dsp:sp>
    <dsp:sp modelId="{8FEAD01A-91E4-4EAC-87D5-D842781FDAA8}">
      <dsp:nvSpPr>
        <dsp:cNvPr id="0" name=""/>
        <dsp:cNvSpPr/>
      </dsp:nvSpPr>
      <dsp:spPr>
        <a:xfrm>
          <a:off x="0" y="3258628"/>
          <a:ext cx="7260467" cy="936000"/>
        </a:xfrm>
        <a:prstGeom prst="roundRect">
          <a:avLst/>
        </a:prstGeom>
        <a:solidFill>
          <a:schemeClr val="accent5">
            <a:hueOff val="5468597"/>
            <a:satOff val="-2462"/>
            <a:lumOff val="-305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Neue Haas Grotesk Text Pro"/>
              <a:ea typeface="Calibri"/>
              <a:cs typeface="Calibri"/>
            </a:rPr>
            <a:t>Social: Family support, housing, employment and income.</a:t>
          </a:r>
          <a:endParaRPr lang="en-US" sz="2000" kern="1200" dirty="0">
            <a:latin typeface="Neue Haas Grotesk Text Pro"/>
            <a:ea typeface="Calibri"/>
            <a:cs typeface="Calibri"/>
          </a:endParaRPr>
        </a:p>
      </dsp:txBody>
      <dsp:txXfrm>
        <a:off x="45692" y="3304320"/>
        <a:ext cx="7169083" cy="844616"/>
      </dsp:txXfrm>
    </dsp:sp>
    <dsp:sp modelId="{BBE57207-BE73-49BD-958A-741A2C7FA454}">
      <dsp:nvSpPr>
        <dsp:cNvPr id="0" name=""/>
        <dsp:cNvSpPr/>
      </dsp:nvSpPr>
      <dsp:spPr>
        <a:xfrm>
          <a:off x="0" y="4338628"/>
          <a:ext cx="7260467" cy="936000"/>
        </a:xfrm>
        <a:prstGeom prst="roundRect">
          <a:avLst/>
        </a:prstGeom>
        <a:solidFill>
          <a:schemeClr val="accent5">
            <a:hueOff val="7291462"/>
            <a:satOff val="-3283"/>
            <a:lumOff val="-407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Neue Haas Grotesk Text Pro"/>
              <a:ea typeface="Calibri"/>
              <a:cs typeface="Calibri"/>
            </a:rPr>
            <a:t>Holistic healthcare promotes person-centred and coordinated support.</a:t>
          </a:r>
          <a:endParaRPr lang="en-US" sz="2000" kern="1200" dirty="0">
            <a:latin typeface="Neue Haas Grotesk Text Pro"/>
            <a:ea typeface="Calibri"/>
            <a:cs typeface="Calibri"/>
          </a:endParaRPr>
        </a:p>
      </dsp:txBody>
      <dsp:txXfrm>
        <a:off x="45692" y="4384320"/>
        <a:ext cx="7169083" cy="844616"/>
      </dsp:txXfrm>
    </dsp:sp>
    <dsp:sp modelId="{83170690-AA8C-4CBE-85A1-CF18D9F855B5}">
      <dsp:nvSpPr>
        <dsp:cNvPr id="0" name=""/>
        <dsp:cNvSpPr/>
      </dsp:nvSpPr>
      <dsp:spPr>
        <a:xfrm>
          <a:off x="0" y="5418628"/>
          <a:ext cx="7260467" cy="936000"/>
        </a:xfrm>
        <a:prstGeom prst="roundRect">
          <a:avLst/>
        </a:prstGeom>
        <a:solidFill>
          <a:schemeClr val="accent5">
            <a:hueOff val="9114327"/>
            <a:satOff val="-4104"/>
            <a:lumOff val="-509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Neue Haas Grotesk Text Pro"/>
              <a:ea typeface="Calibri"/>
              <a:cs typeface="Calibri"/>
            </a:rPr>
            <a:t>Challenge: Limited resources and high workloads can restrict holistic care.</a:t>
          </a:r>
        </a:p>
      </dsp:txBody>
      <dsp:txXfrm>
        <a:off x="45692" y="5464320"/>
        <a:ext cx="7169083" cy="84461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67C13E-CAE8-45A0-94A8-3F1F6DC7780E}">
      <dsp:nvSpPr>
        <dsp:cNvPr id="0" name=""/>
        <dsp:cNvSpPr/>
      </dsp:nvSpPr>
      <dsp:spPr>
        <a:xfrm>
          <a:off x="0" y="2281"/>
          <a:ext cx="5862396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8B3A256-3EC9-449F-AB56-4279609DF9B2}">
      <dsp:nvSpPr>
        <dsp:cNvPr id="0" name=""/>
        <dsp:cNvSpPr/>
      </dsp:nvSpPr>
      <dsp:spPr>
        <a:xfrm>
          <a:off x="0" y="2281"/>
          <a:ext cx="5862396" cy="7778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Neue Haas Grotesk Text Pro"/>
              <a:ea typeface="Calibri"/>
              <a:cs typeface="Calibri"/>
            </a:rPr>
            <a:t>Health inequalities are unfair differences in health between groups.</a:t>
          </a:r>
          <a:endParaRPr lang="en-US" sz="2100" kern="1200" dirty="0">
            <a:latin typeface="Neue Haas Grotesk Text Pro"/>
            <a:ea typeface="Calibri"/>
            <a:cs typeface="Calibri"/>
          </a:endParaRPr>
        </a:p>
      </dsp:txBody>
      <dsp:txXfrm>
        <a:off x="0" y="2281"/>
        <a:ext cx="5862396" cy="777844"/>
      </dsp:txXfrm>
    </dsp:sp>
    <dsp:sp modelId="{4893F68B-EA2E-4576-965C-9BC3FCBDF759}">
      <dsp:nvSpPr>
        <dsp:cNvPr id="0" name=""/>
        <dsp:cNvSpPr/>
      </dsp:nvSpPr>
      <dsp:spPr>
        <a:xfrm>
          <a:off x="0" y="780125"/>
          <a:ext cx="5862396" cy="0"/>
        </a:xfrm>
        <a:prstGeom prst="line">
          <a:avLst/>
        </a:prstGeom>
        <a:solidFill>
          <a:schemeClr val="accent5">
            <a:hueOff val="1822866"/>
            <a:satOff val="-821"/>
            <a:lumOff val="-1019"/>
            <a:alphaOff val="0"/>
          </a:schemeClr>
        </a:solidFill>
        <a:ln w="12700" cap="flat" cmpd="sng" algn="ctr">
          <a:solidFill>
            <a:schemeClr val="accent5">
              <a:hueOff val="1822866"/>
              <a:satOff val="-821"/>
              <a:lumOff val="-101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EDD0B5D-3DBF-4816-9709-F8C38D192605}">
      <dsp:nvSpPr>
        <dsp:cNvPr id="0" name=""/>
        <dsp:cNvSpPr/>
      </dsp:nvSpPr>
      <dsp:spPr>
        <a:xfrm>
          <a:off x="0" y="780125"/>
          <a:ext cx="5862396" cy="7778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Neue Haas Grotesk Text Pro"/>
              <a:ea typeface="Calibri"/>
              <a:cs typeface="Calibri"/>
            </a:rPr>
            <a:t>Social determinants: Income, education, employment and housing influence health.</a:t>
          </a:r>
        </a:p>
      </dsp:txBody>
      <dsp:txXfrm>
        <a:off x="0" y="780125"/>
        <a:ext cx="5862396" cy="777844"/>
      </dsp:txXfrm>
    </dsp:sp>
    <dsp:sp modelId="{BDCECE2B-FB03-4E27-8B50-E4EC08FE0796}">
      <dsp:nvSpPr>
        <dsp:cNvPr id="0" name=""/>
        <dsp:cNvSpPr/>
      </dsp:nvSpPr>
      <dsp:spPr>
        <a:xfrm>
          <a:off x="0" y="1557970"/>
          <a:ext cx="5862396" cy="0"/>
        </a:xfrm>
        <a:prstGeom prst="line">
          <a:avLst/>
        </a:prstGeom>
        <a:solidFill>
          <a:schemeClr val="accent5">
            <a:hueOff val="3645731"/>
            <a:satOff val="-1642"/>
            <a:lumOff val="-2039"/>
            <a:alphaOff val="0"/>
          </a:schemeClr>
        </a:solidFill>
        <a:ln w="12700" cap="flat" cmpd="sng" algn="ctr">
          <a:solidFill>
            <a:schemeClr val="accent5">
              <a:hueOff val="3645731"/>
              <a:satOff val="-1642"/>
              <a:lumOff val="-203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028D9B4-2970-46D8-B0A1-1FA4D2DB465E}">
      <dsp:nvSpPr>
        <dsp:cNvPr id="0" name=""/>
        <dsp:cNvSpPr/>
      </dsp:nvSpPr>
      <dsp:spPr>
        <a:xfrm>
          <a:off x="0" y="1557970"/>
          <a:ext cx="5862396" cy="7778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Neue Haas Grotesk Text Pro"/>
              <a:ea typeface="Calibri"/>
              <a:cs typeface="Calibri"/>
            </a:rPr>
            <a:t>Barriers: Poverty, language difficulties, disability and limited transport.</a:t>
          </a:r>
        </a:p>
      </dsp:txBody>
      <dsp:txXfrm>
        <a:off x="0" y="1557970"/>
        <a:ext cx="5862396" cy="777844"/>
      </dsp:txXfrm>
    </dsp:sp>
    <dsp:sp modelId="{56B299D0-06C3-4500-98E9-EDDA51C20909}">
      <dsp:nvSpPr>
        <dsp:cNvPr id="0" name=""/>
        <dsp:cNvSpPr/>
      </dsp:nvSpPr>
      <dsp:spPr>
        <a:xfrm>
          <a:off x="0" y="2335814"/>
          <a:ext cx="5862396" cy="0"/>
        </a:xfrm>
        <a:prstGeom prst="line">
          <a:avLst/>
        </a:prstGeom>
        <a:solidFill>
          <a:schemeClr val="accent5">
            <a:hueOff val="5468597"/>
            <a:satOff val="-2462"/>
            <a:lumOff val="-3058"/>
            <a:alphaOff val="0"/>
          </a:schemeClr>
        </a:solidFill>
        <a:ln w="12700" cap="flat" cmpd="sng" algn="ctr">
          <a:solidFill>
            <a:schemeClr val="accent5">
              <a:hueOff val="5468597"/>
              <a:satOff val="-2462"/>
              <a:lumOff val="-305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809503F-E19D-48BE-83FB-7C88ECD2E5F7}">
      <dsp:nvSpPr>
        <dsp:cNvPr id="0" name=""/>
        <dsp:cNvSpPr/>
      </dsp:nvSpPr>
      <dsp:spPr>
        <a:xfrm>
          <a:off x="0" y="2335814"/>
          <a:ext cx="5862396" cy="7778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Neue Haas Grotesk Text Pro"/>
              <a:ea typeface="Calibri"/>
              <a:cs typeface="Calibri"/>
            </a:rPr>
            <a:t>Deprived communities often experience poorer health and reduced access to support</a:t>
          </a:r>
          <a:r>
            <a:rPr lang="en-US" sz="2100" kern="1200" dirty="0">
              <a:latin typeface="Neue Haas Grotesk Text Pro"/>
              <a:ea typeface="Calibri"/>
              <a:cs typeface="Calibri"/>
            </a:rPr>
            <a:t>.</a:t>
          </a:r>
        </a:p>
      </dsp:txBody>
      <dsp:txXfrm>
        <a:off x="0" y="2335814"/>
        <a:ext cx="5862396" cy="777844"/>
      </dsp:txXfrm>
    </dsp:sp>
    <dsp:sp modelId="{B2992BFC-1CC8-4E91-A212-8467AEA5EC19}">
      <dsp:nvSpPr>
        <dsp:cNvPr id="0" name=""/>
        <dsp:cNvSpPr/>
      </dsp:nvSpPr>
      <dsp:spPr>
        <a:xfrm>
          <a:off x="0" y="3113658"/>
          <a:ext cx="5862396" cy="0"/>
        </a:xfrm>
        <a:prstGeom prst="line">
          <a:avLst/>
        </a:prstGeom>
        <a:solidFill>
          <a:schemeClr val="accent5">
            <a:hueOff val="7291462"/>
            <a:satOff val="-3283"/>
            <a:lumOff val="-4078"/>
            <a:alphaOff val="0"/>
          </a:schemeClr>
        </a:solidFill>
        <a:ln w="12700" cap="flat" cmpd="sng" algn="ctr">
          <a:solidFill>
            <a:schemeClr val="accent5">
              <a:hueOff val="7291462"/>
              <a:satOff val="-3283"/>
              <a:lumOff val="-407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CAF4546-508E-4978-A9BC-5363A503C8F1}">
      <dsp:nvSpPr>
        <dsp:cNvPr id="0" name=""/>
        <dsp:cNvSpPr/>
      </dsp:nvSpPr>
      <dsp:spPr>
        <a:xfrm>
          <a:off x="0" y="3113658"/>
          <a:ext cx="5862396" cy="7778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Neue Haas Grotesk Text Pro"/>
              <a:ea typeface="Calibri"/>
              <a:cs typeface="Calibri"/>
            </a:rPr>
            <a:t>Critical issue: Equal services do not always produce equitable outcomes.</a:t>
          </a:r>
        </a:p>
      </dsp:txBody>
      <dsp:txXfrm>
        <a:off x="0" y="3113658"/>
        <a:ext cx="5862396" cy="777844"/>
      </dsp:txXfrm>
    </dsp:sp>
    <dsp:sp modelId="{AF0197D0-8EF7-423F-9742-2C4E349AD26A}">
      <dsp:nvSpPr>
        <dsp:cNvPr id="0" name=""/>
        <dsp:cNvSpPr/>
      </dsp:nvSpPr>
      <dsp:spPr>
        <a:xfrm>
          <a:off x="0" y="3891503"/>
          <a:ext cx="5862396" cy="0"/>
        </a:xfrm>
        <a:prstGeom prst="line">
          <a:avLst/>
        </a:prstGeom>
        <a:solidFill>
          <a:schemeClr val="accent5">
            <a:hueOff val="9114327"/>
            <a:satOff val="-4104"/>
            <a:lumOff val="-5097"/>
            <a:alphaOff val="0"/>
          </a:schemeClr>
        </a:solidFill>
        <a:ln w="12700" cap="flat" cmpd="sng" algn="ctr">
          <a:solidFill>
            <a:schemeClr val="accent5">
              <a:hueOff val="9114327"/>
              <a:satOff val="-4104"/>
              <a:lumOff val="-509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9AEA82F-FCC4-4095-BBA2-4CACF4702EE9}">
      <dsp:nvSpPr>
        <dsp:cNvPr id="0" name=""/>
        <dsp:cNvSpPr/>
      </dsp:nvSpPr>
      <dsp:spPr>
        <a:xfrm>
          <a:off x="0" y="3891503"/>
          <a:ext cx="5862396" cy="7778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Neue Haas Grotesk Text Pro"/>
              <a:ea typeface="Calibri"/>
              <a:cs typeface="Calibri"/>
            </a:rPr>
            <a:t>Recommendation: Targeted outreach, accessible information and community-based care (Marmot et al., 2020).</a:t>
          </a:r>
        </a:p>
      </dsp:txBody>
      <dsp:txXfrm>
        <a:off x="0" y="3891503"/>
        <a:ext cx="5862396" cy="77784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EDC04E-965F-4756-82AC-E0E2095420F1}">
      <dsp:nvSpPr>
        <dsp:cNvPr id="0" name=""/>
        <dsp:cNvSpPr/>
      </dsp:nvSpPr>
      <dsp:spPr>
        <a:xfrm>
          <a:off x="0" y="667"/>
          <a:ext cx="538581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53E9923-3D06-411A-8DBB-0090D3E0A9F8}">
      <dsp:nvSpPr>
        <dsp:cNvPr id="0" name=""/>
        <dsp:cNvSpPr/>
      </dsp:nvSpPr>
      <dsp:spPr>
        <a:xfrm>
          <a:off x="0" y="667"/>
          <a:ext cx="5385816" cy="7807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Neue Haas Grotesk Text Pro"/>
              <a:ea typeface="+mn-ea"/>
              <a:cs typeface="+mn-cs"/>
            </a:rPr>
            <a:t>Workforce shortages: Staffing pressures can limit the provision of person-</a:t>
          </a:r>
          <a:r>
            <a:rPr lang="en-US" sz="1800" kern="1200" dirty="0" err="1">
              <a:latin typeface="Neue Haas Grotesk Text Pro"/>
              <a:ea typeface="+mn-ea"/>
              <a:cs typeface="+mn-cs"/>
            </a:rPr>
            <a:t>centred</a:t>
          </a:r>
          <a:r>
            <a:rPr lang="en-US" sz="1800" kern="1200" dirty="0">
              <a:latin typeface="Neue Haas Grotesk Text Pro"/>
              <a:ea typeface="+mn-ea"/>
              <a:cs typeface="+mn-cs"/>
            </a:rPr>
            <a:t> care.</a:t>
          </a:r>
        </a:p>
      </dsp:txBody>
      <dsp:txXfrm>
        <a:off x="0" y="667"/>
        <a:ext cx="5385816" cy="780758"/>
      </dsp:txXfrm>
    </dsp:sp>
    <dsp:sp modelId="{06ACA69A-86A6-4F7D-8EB8-39AF490DE0FB}">
      <dsp:nvSpPr>
        <dsp:cNvPr id="0" name=""/>
        <dsp:cNvSpPr/>
      </dsp:nvSpPr>
      <dsp:spPr>
        <a:xfrm>
          <a:off x="0" y="781425"/>
          <a:ext cx="538581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1D8B7D2-BF8D-444F-8C96-5AC25D04F60B}">
      <dsp:nvSpPr>
        <dsp:cNvPr id="0" name=""/>
        <dsp:cNvSpPr/>
      </dsp:nvSpPr>
      <dsp:spPr>
        <a:xfrm>
          <a:off x="0" y="781425"/>
          <a:ext cx="5385816" cy="7807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Neue Haas Grotesk Text Pro"/>
              <a:ea typeface="+mn-ea"/>
              <a:cs typeface="+mn-cs"/>
            </a:rPr>
            <a:t>Funding pressures: Limited resources affect service quality and long-term planning.</a:t>
          </a:r>
        </a:p>
      </dsp:txBody>
      <dsp:txXfrm>
        <a:off x="0" y="781425"/>
        <a:ext cx="5385816" cy="780758"/>
      </dsp:txXfrm>
    </dsp:sp>
    <dsp:sp modelId="{029AF0A6-7064-46C5-BAA4-31D161E31B26}">
      <dsp:nvSpPr>
        <dsp:cNvPr id="0" name=""/>
        <dsp:cNvSpPr/>
      </dsp:nvSpPr>
      <dsp:spPr>
        <a:xfrm>
          <a:off x="0" y="1562184"/>
          <a:ext cx="538581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A8CD0C1-4C3B-4C9D-925F-6DB4FB77D6F5}">
      <dsp:nvSpPr>
        <dsp:cNvPr id="0" name=""/>
        <dsp:cNvSpPr/>
      </dsp:nvSpPr>
      <dsp:spPr>
        <a:xfrm>
          <a:off x="0" y="1562184"/>
          <a:ext cx="5385816" cy="7807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Neue Haas Grotesk Text Pro"/>
              <a:ea typeface="+mn-ea"/>
              <a:cs typeface="+mn-cs"/>
            </a:rPr>
            <a:t>Health inequalities: Poverty and deprivation create barriers to accessing services.</a:t>
          </a:r>
        </a:p>
      </dsp:txBody>
      <dsp:txXfrm>
        <a:off x="0" y="1562184"/>
        <a:ext cx="5385816" cy="780758"/>
      </dsp:txXfrm>
    </dsp:sp>
    <dsp:sp modelId="{FF8143C5-52C4-4C79-BB03-910E093AAF41}">
      <dsp:nvSpPr>
        <dsp:cNvPr id="0" name=""/>
        <dsp:cNvSpPr/>
      </dsp:nvSpPr>
      <dsp:spPr>
        <a:xfrm>
          <a:off x="0" y="2342943"/>
          <a:ext cx="538581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E482B4A-3AB9-4998-A94F-44ED1F7AA374}">
      <dsp:nvSpPr>
        <dsp:cNvPr id="0" name=""/>
        <dsp:cNvSpPr/>
      </dsp:nvSpPr>
      <dsp:spPr>
        <a:xfrm>
          <a:off x="0" y="2342943"/>
          <a:ext cx="5385816" cy="7807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Neue Haas Grotesk Text Pro"/>
              <a:ea typeface="+mn-ea"/>
              <a:cs typeface="+mn-cs"/>
            </a:rPr>
            <a:t>Fragmented services: Poor coordination between health and social care affects continuity.</a:t>
          </a:r>
        </a:p>
      </dsp:txBody>
      <dsp:txXfrm>
        <a:off x="0" y="2342943"/>
        <a:ext cx="5385816" cy="780758"/>
      </dsp:txXfrm>
    </dsp:sp>
    <dsp:sp modelId="{255EA8C7-0CFF-4AD0-8FFF-C99E56D701E8}">
      <dsp:nvSpPr>
        <dsp:cNvPr id="0" name=""/>
        <dsp:cNvSpPr/>
      </dsp:nvSpPr>
      <dsp:spPr>
        <a:xfrm>
          <a:off x="0" y="3123701"/>
          <a:ext cx="538581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9340AE72-9E21-4823-8E2B-5AD6907EC988}">
      <dsp:nvSpPr>
        <dsp:cNvPr id="0" name=""/>
        <dsp:cNvSpPr/>
      </dsp:nvSpPr>
      <dsp:spPr>
        <a:xfrm>
          <a:off x="0" y="3123701"/>
          <a:ext cx="5385816" cy="7807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Neue Haas Grotesk Text Pro"/>
              <a:ea typeface="+mn-ea"/>
              <a:cs typeface="+mn-cs"/>
            </a:rPr>
            <a:t>Digital exclusion: Limited internet access and digital skills can disadvantage patients.</a:t>
          </a:r>
        </a:p>
      </dsp:txBody>
      <dsp:txXfrm>
        <a:off x="0" y="3123701"/>
        <a:ext cx="5385816" cy="780758"/>
      </dsp:txXfrm>
    </dsp:sp>
    <dsp:sp modelId="{8119FD75-7494-4B89-AB23-2250D8CF7BC2}">
      <dsp:nvSpPr>
        <dsp:cNvPr id="0" name=""/>
        <dsp:cNvSpPr/>
      </dsp:nvSpPr>
      <dsp:spPr>
        <a:xfrm>
          <a:off x="0" y="3904460"/>
          <a:ext cx="538581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101B864-DE61-4E9F-A2D2-9C7F6FA573CD}">
      <dsp:nvSpPr>
        <dsp:cNvPr id="0" name=""/>
        <dsp:cNvSpPr/>
      </dsp:nvSpPr>
      <dsp:spPr>
        <a:xfrm>
          <a:off x="0" y="3904460"/>
          <a:ext cx="5385816" cy="7807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Neue Haas Grotesk Text Pro"/>
              <a:ea typeface="+mn-ea"/>
              <a:cs typeface="+mn-cs"/>
            </a:rPr>
            <a:t>Critical evaluation: Sustainable policies require investment, accountability, and measurable outcomes</a:t>
          </a:r>
          <a:r>
            <a:rPr lang="en-US" sz="1600" kern="1200" dirty="0">
              <a:latin typeface="Neue Haas Grotesk Text Pro"/>
              <a:ea typeface="+mn-ea"/>
              <a:cs typeface="+mn-cs"/>
            </a:rPr>
            <a:t>.</a:t>
          </a:r>
        </a:p>
      </dsp:txBody>
      <dsp:txXfrm>
        <a:off x="0" y="3904460"/>
        <a:ext cx="5385816" cy="780758"/>
      </dsp:txXfrm>
    </dsp:sp>
    <dsp:sp modelId="{A37C08C6-C251-4F94-B397-88FBB52273D0}">
      <dsp:nvSpPr>
        <dsp:cNvPr id="0" name=""/>
        <dsp:cNvSpPr/>
      </dsp:nvSpPr>
      <dsp:spPr>
        <a:xfrm>
          <a:off x="0" y="4685219"/>
          <a:ext cx="538581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49A0180-D320-444B-AD64-2145B14C14D5}">
      <dsp:nvSpPr>
        <dsp:cNvPr id="0" name=""/>
        <dsp:cNvSpPr/>
      </dsp:nvSpPr>
      <dsp:spPr>
        <a:xfrm>
          <a:off x="0" y="4685219"/>
          <a:ext cx="5385816" cy="7807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Neue Haas Grotesk Text Pro"/>
              <a:ea typeface="+mn-ea"/>
              <a:cs typeface="+mn-cs"/>
            </a:rPr>
            <a:t>(</a:t>
          </a:r>
          <a:r>
            <a:rPr lang="en-US" sz="1400" kern="1200" dirty="0">
              <a:latin typeface="Neue Haas Grotesk Text Pro"/>
              <a:ea typeface="+mn-ea"/>
              <a:cs typeface="+mn-cs"/>
            </a:rPr>
            <a:t>Marmot et al., 2020; Department of Health and Social Care, 2022; NHS England, 2020)</a:t>
          </a:r>
        </a:p>
      </dsp:txBody>
      <dsp:txXfrm>
        <a:off x="0" y="4685219"/>
        <a:ext cx="5385816" cy="78075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#1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#1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#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2#3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07FAF8-A33D-40D2-AF81-D0038CF912DA}" type="datetimeFigureOut">
              <a:rPr lang="en-GB" smtClean="0"/>
              <a:t>14/10/2026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2D9ABA-9DDC-4035-BE9D-243BA71E79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113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01923" y="1122363"/>
            <a:ext cx="7588155" cy="2621154"/>
          </a:xfrm>
        </p:spPr>
        <p:txBody>
          <a:bodyPr anchor="b"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1923" y="3843708"/>
            <a:ext cx="7588155" cy="1414091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B901A-98C6-4EAD-9E3A-7C24DCDE0892}" type="datetime1">
              <a:rPr lang="en-US" smtClean="0"/>
              <a:t>10/14/2026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5145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FABBC-6278-4375-A0E1-9390FCB5D530}" type="datetime1">
              <a:rPr lang="en-US" smtClean="0"/>
              <a:t>10/14/2026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02362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1D06AF-EF87-8489-2C82-DEB90B7EF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381" y="553616"/>
            <a:ext cx="8273140" cy="4008859"/>
          </a:xfrm>
        </p:spPr>
        <p:txBody>
          <a:bodyPr anchor="t">
            <a:normAutofit/>
          </a:bodyPr>
          <a:lstStyle>
            <a:lvl1pPr>
              <a:defRPr sz="54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8E5678-CA38-1318-9EA2-5E0A4F9A59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3380" y="4589463"/>
            <a:ext cx="8273140" cy="1384617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E99186-7E5A-60AF-DE69-5C7DA7161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25B2A-1452-4E87-AD11-86B8276E30D4}" type="datetime1">
              <a:rPr lang="en-US" smtClean="0"/>
              <a:t>10/14/2026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FA13D1-1FBA-E820-323B-77B41F1A6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9BE85-85F6-4636-C651-D87CC969A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88375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741152" cy="113225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E861E-DFBA-B4AA-9356-CDE3D3F57C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12648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1D7538-EC5A-3EE7-176F-A58920C507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4C6F6-5BEC-4F3E-9865-93490F932FC6}" type="datetime1">
              <a:rPr lang="en-US" smtClean="0"/>
              <a:t>10/14/2026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049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47396"/>
            <a:ext cx="10745788" cy="114329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685735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DA52B0-7419-A946-4523-6D34BCAD26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386894"/>
            <a:ext cx="5157787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5735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BAE980-E611-98B5-04E9-DE4584B0E3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199" y="2386894"/>
            <a:ext cx="5183189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335FF-B1A2-443D-B871-F15F30101738}" type="datetime1">
              <a:rPr lang="en-US" smtClean="0"/>
              <a:t>10/14/2026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38163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7641D-6F77-48D5-BF59-9749151D1F01}" type="datetime1">
              <a:rPr lang="en-US" smtClean="0"/>
              <a:t>10/14/2026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9727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54281-6929-4EF2-8F59-56D813EB6A1D}" type="datetime1">
              <a:rPr lang="en-US" smtClean="0"/>
              <a:t>10/14/2026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331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160" y="553616"/>
            <a:ext cx="3595634" cy="1757505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4708" y="553616"/>
            <a:ext cx="6279741" cy="54864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7160" y="2311121"/>
            <a:ext cx="3595634" cy="3728895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FB700-64C8-44A6-A97E-C6431CADBD98}" type="datetime1">
              <a:rPr lang="en-US" smtClean="0"/>
              <a:t>10/14/2026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5421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557784"/>
            <a:ext cx="3595634" cy="2212313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063319" y="657103"/>
            <a:ext cx="6483687" cy="555590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1" y="2826137"/>
            <a:ext cx="3585586" cy="3434638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101C7-734B-48F0-AABF-1D8F89265B22}" type="datetime1">
              <a:rPr lang="en-US" smtClean="0"/>
              <a:t>10/14/2026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11478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E956D-CB73-C986-F100-46487310D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515600" cy="113225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423E6A-A07C-BF0D-EA30-9A8A854E48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12648" y="1680898"/>
            <a:ext cx="10515600" cy="44960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C9908-8F95-8DFC-72CC-158552B56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6F2A4-8D2C-43E3-BE27-C645B777405A}" type="datetime1">
              <a:rPr lang="en-US" smtClean="0"/>
              <a:t>10/14/2026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26C9BE-9060-50CB-2BB7-07307FF89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A835B-97D3-BC22-F0B8-4986D4636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21077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85B0252-346C-F6F4-3642-19F571550D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634888" y="578497"/>
            <a:ext cx="2047037" cy="559846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98DA36-7351-9D6A-518B-678AB8A507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578497"/>
            <a:ext cx="8796688" cy="55984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6BDFF-D746-836C-04B8-CA89AD5D1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CFD7F-80E0-47D2-B06C-21C860731D9D}" type="datetime1">
              <a:rPr lang="en-US" smtClean="0"/>
              <a:t>10/14/2026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9AA929-A9E6-FF9C-0C59-177F892D6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6D893-7E81-90DC-4139-7687B39C3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6923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7" y="1715532"/>
            <a:ext cx="10653579" cy="4593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B8D0175E-CFC0-4EDA-A26D-145F40B555DC}" type="datetime1">
              <a:rPr lang="en-US" smtClean="0"/>
              <a:t>10/14/2026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876521" y="6453002"/>
            <a:ext cx="28054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32162" y="6453002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7056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1" r:id="rId6"/>
    <p:sldLayoutId id="2147483697" r:id="rId7"/>
    <p:sldLayoutId id="2147483698" r:id="rId8"/>
    <p:sldLayoutId id="2147483699" r:id="rId9"/>
    <p:sldLayoutId id="2147483700" r:id="rId10"/>
    <p:sldLayoutId id="2147483702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hyperlink" Target="https://www.flickr.com/photos/myfuturedotcom/6052491503" TargetMode="External"/><Relationship Id="rId7" Type="http://schemas.openxmlformats.org/officeDocument/2006/relationships/diagramColors" Target="../diagrams/colors1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hyperlink" Target="https://www.genaqua.org/" TargetMode="External"/><Relationship Id="rId7" Type="http://schemas.openxmlformats.org/officeDocument/2006/relationships/diagramColors" Target="../diagrams/colors2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cojesuit.com/what-happens-when-a-community-starts-planning-from-scratch-towards-a-broader-application-of-gis-to-reduce-disaster-risks-and-plan-land-use-post-haiyan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hyperlink" Target="https://oer18.oerconf.org/news/breakopen-breaking-open-ethics-epistemology-equity-and-power-guest-post/" TargetMode="External"/><Relationship Id="rId7" Type="http://schemas.openxmlformats.org/officeDocument/2006/relationships/diagramColors" Target="../diagrams/colors4.xm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sbi.sydney.edu.au/caring-for-the-carers/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92CC1E4F-F1F0-B945-BE50-C72A7103E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07CB51-B630-BEB8-7EBA-909EAD913D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23007" y="603501"/>
            <a:ext cx="4361693" cy="1527049"/>
          </a:xfrm>
        </p:spPr>
        <p:txBody>
          <a:bodyPr anchor="b">
            <a:normAutofit/>
          </a:bodyPr>
          <a:lstStyle/>
          <a:p>
            <a:r>
              <a:rPr lang="en-US" sz="3300" u="sng" dirty="0">
                <a:ea typeface="+mj-lt"/>
                <a:cs typeface="+mj-lt"/>
              </a:rPr>
              <a:t>Health, Wellbeing and Sustainable Development</a:t>
            </a:r>
            <a:endParaRPr lang="en-US" sz="3300" u="sng" dirty="0"/>
          </a:p>
        </p:txBody>
      </p:sp>
      <p:pic>
        <p:nvPicPr>
          <p:cNvPr id="4" name="Picture 3" title="People holding hands">
            <a:extLst>
              <a:ext uri="{FF2B5EF4-FFF2-40B4-BE49-F238E27FC236}">
                <a16:creationId xmlns:a16="http://schemas.microsoft.com/office/drawing/2014/main" id="{56F772CB-4DA7-501F-3E10-E13A97AB7F5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950" r="13016" b="-1"/>
          <a:stretch>
            <a:fillRect/>
          </a:stretch>
        </p:blipFill>
        <p:spPr>
          <a:xfrm>
            <a:off x="1" y="10"/>
            <a:ext cx="6373368" cy="685799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9E3497-9696-3C58-FF53-2738FF0EE7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23007" y="2284734"/>
            <a:ext cx="4361693" cy="3320136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10000"/>
              </a:lnSpc>
            </a:pPr>
            <a:r>
              <a:rPr lang="en-US" sz="1800" b="1" dirty="0">
                <a:ea typeface="+mn-lt"/>
                <a:cs typeface="+mn-lt"/>
              </a:rPr>
              <a:t>Student Name:</a:t>
            </a:r>
            <a:r>
              <a:rPr lang="en-US" sz="1800" dirty="0">
                <a:ea typeface="+mn-lt"/>
                <a:cs typeface="+mn-lt"/>
              </a:rPr>
              <a:t> Rashida Begum</a:t>
            </a:r>
          </a:p>
          <a:p>
            <a:pPr>
              <a:lnSpc>
                <a:spcPct val="110000"/>
              </a:lnSpc>
            </a:pPr>
            <a:r>
              <a:rPr lang="en-US" sz="1800" b="1" dirty="0">
                <a:ea typeface="+mn-lt"/>
                <a:cs typeface="+mn-lt"/>
              </a:rPr>
              <a:t>Student ID:</a:t>
            </a:r>
            <a:r>
              <a:rPr lang="en-US" sz="1800" dirty="0">
                <a:ea typeface="+mn-lt"/>
                <a:cs typeface="+mn-lt"/>
              </a:rPr>
              <a:t> 2316439</a:t>
            </a:r>
          </a:p>
          <a:p>
            <a:pPr>
              <a:lnSpc>
                <a:spcPct val="110000"/>
              </a:lnSpc>
            </a:pPr>
            <a:r>
              <a:rPr lang="en-US" sz="1800" b="1" dirty="0">
                <a:ea typeface="+mn-lt"/>
                <a:cs typeface="+mn-lt"/>
              </a:rPr>
              <a:t>Module:</a:t>
            </a:r>
            <a:r>
              <a:rPr lang="en-US" sz="1800" dirty="0">
                <a:ea typeface="+mn-lt"/>
                <a:cs typeface="+mn-lt"/>
              </a:rPr>
              <a:t> BMHP6030</a:t>
            </a:r>
            <a:endParaRPr lang="en-US" sz="1800" dirty="0"/>
          </a:p>
          <a:p>
            <a:pPr>
              <a:lnSpc>
                <a:spcPct val="110000"/>
              </a:lnSpc>
            </a:pPr>
            <a:r>
              <a:rPr lang="en-US" sz="1800" b="1" dirty="0">
                <a:ea typeface="+mn-lt"/>
                <a:cs typeface="+mn-lt"/>
              </a:rPr>
              <a:t>Assignment:</a:t>
            </a:r>
            <a:r>
              <a:rPr lang="en-US" sz="1800" dirty="0">
                <a:ea typeface="+mn-lt"/>
                <a:cs typeface="+mn-lt"/>
              </a:rPr>
              <a:t> 1 – Individual Presentation</a:t>
            </a:r>
          </a:p>
          <a:p>
            <a:r>
              <a:rPr lang="en-US" sz="1800" b="1" dirty="0"/>
              <a:t>Lecturer: </a:t>
            </a:r>
            <a:r>
              <a:rPr lang="en-GB" sz="1800" dirty="0"/>
              <a:t>Olufemi Oluranti</a:t>
            </a:r>
            <a:endParaRPr lang="en-US" sz="1800" b="1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D35949-CB2E-F24A-21C0-2AD6DEE51B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46CE0A-1CE0-B3D4-80C4-F5248566AE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37682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27A7A9-59A2-9DB9-E0B8-B2235F8D91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28600" indent="-228600" algn="ctr">
              <a:lnSpc>
                <a:spcPct val="120000"/>
              </a:lnSpc>
              <a:spcBef>
                <a:spcPts val="1000"/>
              </a:spcBef>
            </a:pPr>
            <a:r>
              <a:rPr lang="en-US" dirty="0"/>
              <a:t>Introduction</a:t>
            </a:r>
          </a:p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7F780D-495D-E7D5-A699-5CDA7258A9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ea typeface="+mn-lt"/>
                <a:cs typeface="+mn-lt"/>
              </a:rPr>
              <a:t>Health and wellbeing are influenced by physical, psychological and social factors.</a:t>
            </a:r>
            <a:endParaRPr lang="en-US" dirty="0"/>
          </a:p>
          <a:p>
            <a:r>
              <a:rPr lang="en-US" dirty="0">
                <a:ea typeface="+mn-lt"/>
                <a:cs typeface="+mn-lt"/>
              </a:rPr>
              <a:t>Sustainable development promotes healthier, equitable communities for present and future generations.</a:t>
            </a:r>
            <a:endParaRPr lang="en-US" dirty="0"/>
          </a:p>
          <a:p>
            <a:r>
              <a:rPr lang="en-US" dirty="0">
                <a:ea typeface="+mn-lt"/>
                <a:cs typeface="+mn-lt"/>
              </a:rPr>
              <a:t>The UN Sustainable Development Goal 3 (SDG 3) prioritises good health and wellbeing for all.</a:t>
            </a:r>
            <a:endParaRPr lang="en-US" dirty="0"/>
          </a:p>
          <a:p>
            <a:r>
              <a:rPr lang="en-US" dirty="0">
                <a:ea typeface="+mn-lt"/>
                <a:cs typeface="+mn-lt"/>
              </a:rPr>
              <a:t>UK health and social care policies increasingly emphasise prevention, integration and reducing inequalities.</a:t>
            </a:r>
            <a:endParaRPr lang="en-US" dirty="0"/>
          </a:p>
          <a:p>
            <a:endParaRPr lang="en-US" sz="1400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sz="1400" dirty="0">
                <a:ea typeface="+mn-lt"/>
                <a:cs typeface="+mn-lt"/>
              </a:rPr>
              <a:t>   (WHO, 2006; United Nations, 2015; Marmot et al., 2020; DHSC, 2025).</a:t>
            </a:r>
            <a:endParaRPr lang="en-US" sz="1400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1F76949-AD0D-6F88-8230-FCFC8EF700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99DE1B-1E17-B0BB-ADA7-DE7393E729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993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2961259D-605E-E200-FF9F-7C8C71D7C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87BE82-53D9-F262-5154-C7F51D8A1A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00074"/>
            <a:ext cx="6035040" cy="1529932"/>
          </a:xfrm>
        </p:spPr>
        <p:txBody>
          <a:bodyPr anchor="b">
            <a:normAutofit/>
          </a:bodyPr>
          <a:lstStyle/>
          <a:p>
            <a:r>
              <a:rPr lang="en-GB" dirty="0">
                <a:ea typeface="+mj-lt"/>
                <a:cs typeface="+mj-lt"/>
              </a:rPr>
              <a:t>Understanding Health and Wellbeing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09356E7-5360-D377-51D2-71303B6065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50878" r="2129"/>
          <a:stretch>
            <a:fillRect/>
          </a:stretch>
        </p:blipFill>
        <p:spPr>
          <a:xfrm>
            <a:off x="7345680" y="10"/>
            <a:ext cx="4846320" cy="6857990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B8A1534-0493-4003-674E-CE14A31D14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876521" y="6453002"/>
            <a:ext cx="2805405" cy="365125"/>
          </a:xfrm>
        </p:spPr>
        <p:txBody>
          <a:bodyPr>
            <a:normAutofit/>
          </a:bodyPr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76069F-CD24-5E46-86AD-8D1B6423B3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2162" y="6453002"/>
            <a:ext cx="429207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3</a:t>
            </a:fld>
            <a:endParaRPr lang="en-US">
              <a:solidFill>
                <a:srgbClr val="FFFFFF"/>
              </a:solidFill>
            </a:endParaRPr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DD959F38-6436-B270-7176-47EFDD64BE8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54403505"/>
              </p:ext>
            </p:extLst>
          </p:nvPr>
        </p:nvGraphicFramePr>
        <p:xfrm>
          <a:off x="612647" y="2212848"/>
          <a:ext cx="6035041" cy="4096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7022401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8CD0A0E-CA9E-336D-F5DB-C01731A4B5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C20CE451-818C-E63D-258B-234B6C543D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F18868F-E879-429C-7792-48F17ACFED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03504"/>
            <a:ext cx="4361686" cy="1060704"/>
          </a:xfrm>
        </p:spPr>
        <p:txBody>
          <a:bodyPr anchor="b">
            <a:normAutofit fontScale="90000"/>
          </a:bodyPr>
          <a:lstStyle/>
          <a:p>
            <a:r>
              <a:rPr lang="en-GB" sz="2800">
                <a:ea typeface="+mj-lt"/>
                <a:cs typeface="+mj-lt"/>
              </a:rPr>
              <a:t>Sustainable Development and Health</a:t>
            </a:r>
            <a:endParaRPr lang="en-GB" sz="2800" b="0">
              <a:ea typeface="+mj-lt"/>
              <a:cs typeface="+mj-lt"/>
            </a:endParaRPr>
          </a:p>
          <a:p>
            <a:endParaRPr lang="en-GB" sz="33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376C5ED-FF06-594B-0BBB-823FBBCD24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8985" r="18981" b="-2"/>
          <a:stretch>
            <a:fillRect/>
          </a:stretch>
        </p:blipFill>
        <p:spPr>
          <a:xfrm>
            <a:off x="5818632" y="-1"/>
            <a:ext cx="6373368" cy="6858001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2A6D86-9F45-0E66-D0C3-B9DCC64EB1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2162" y="6453002"/>
            <a:ext cx="429207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4</a:t>
            </a:fld>
            <a:endParaRPr lang="en-US">
              <a:solidFill>
                <a:srgbClr val="FFFFFF"/>
              </a:solidFill>
            </a:endParaRPr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1EB658FF-B934-891E-0D31-8B6351FC7F6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30504805"/>
              </p:ext>
            </p:extLst>
          </p:nvPr>
        </p:nvGraphicFramePr>
        <p:xfrm>
          <a:off x="612647" y="1228299"/>
          <a:ext cx="4361687" cy="50810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785670A0-91FA-DEFA-DF9B-E88854C353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876521" y="6453002"/>
            <a:ext cx="3051622" cy="365125"/>
          </a:xfrm>
        </p:spPr>
        <p:txBody>
          <a:bodyPr/>
          <a:lstStyle/>
          <a:p>
            <a:r>
              <a:rPr lang="en-US"/>
              <a:t>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82331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487FF96-B8FE-91B2-8505-2174C7D353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ectangle 49">
            <a:extLst>
              <a:ext uri="{FF2B5EF4-FFF2-40B4-BE49-F238E27FC236}">
                <a16:creationId xmlns:a16="http://schemas.microsoft.com/office/drawing/2014/main" id="{1A466FCC-26A6-AD0C-513D-472AAABEC2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885E86-38FB-9E94-8C24-556981FF27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422" y="0"/>
            <a:ext cx="3766782" cy="1050877"/>
          </a:xfrm>
        </p:spPr>
        <p:txBody>
          <a:bodyPr>
            <a:normAutofit fontScale="90000"/>
          </a:bodyPr>
          <a:lstStyle/>
          <a:p>
            <a:r>
              <a:rPr lang="en-GB" sz="2700" dirty="0"/>
              <a:t>The Biopsychosocial Model and Holistic Healthcare</a:t>
            </a:r>
            <a:endParaRPr lang="en-US" sz="27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473731B-D0E1-6521-FA11-DE88B20D11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876521" y="6453002"/>
            <a:ext cx="2805405" cy="365125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DE23CA-E5B3-6CA4-3CE8-DD6783C3A2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2162" y="6453002"/>
            <a:ext cx="429207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smtClean="0"/>
              <a:pPr>
                <a:spcAft>
                  <a:spcPts val="600"/>
                </a:spcAft>
              </a:pPr>
              <a:t>5</a:t>
            </a:fld>
            <a:endParaRPr lang="en-US"/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90D5B095-175A-4426-E551-9EF7C553F44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98936530"/>
              </p:ext>
            </p:extLst>
          </p:nvPr>
        </p:nvGraphicFramePr>
        <p:xfrm>
          <a:off x="4901679" y="79746"/>
          <a:ext cx="7260467" cy="6373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" name="Oval 14">
            <a:extLst>
              <a:ext uri="{FF2B5EF4-FFF2-40B4-BE49-F238E27FC236}">
                <a16:creationId xmlns:a16="http://schemas.microsoft.com/office/drawing/2014/main" id="{C8BD5000-5F8F-7D3E-B86F-32D25699D596}"/>
              </a:ext>
            </a:extLst>
          </p:cNvPr>
          <p:cNvSpPr/>
          <p:nvPr/>
        </p:nvSpPr>
        <p:spPr>
          <a:xfrm>
            <a:off x="1337268" y="1741467"/>
            <a:ext cx="2197290" cy="1716206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Biological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B7D7919-3690-862C-6903-CC80732B4E08}"/>
              </a:ext>
            </a:extLst>
          </p:cNvPr>
          <p:cNvSpPr/>
          <p:nvPr/>
        </p:nvSpPr>
        <p:spPr>
          <a:xfrm>
            <a:off x="8386" y="2817602"/>
            <a:ext cx="2024665" cy="1849271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500" dirty="0"/>
              <a:t>Psychological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F2CBC85C-5207-E536-7E27-0565B43805D7}"/>
              </a:ext>
            </a:extLst>
          </p:cNvPr>
          <p:cNvSpPr/>
          <p:nvPr/>
        </p:nvSpPr>
        <p:spPr>
          <a:xfrm>
            <a:off x="2811459" y="2817602"/>
            <a:ext cx="2060366" cy="2101755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Social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0EA5F3AE-5B87-F9AF-8E74-714F3947113D}"/>
              </a:ext>
            </a:extLst>
          </p:cNvPr>
          <p:cNvSpPr/>
          <p:nvPr/>
        </p:nvSpPr>
        <p:spPr>
          <a:xfrm>
            <a:off x="1675570" y="3166280"/>
            <a:ext cx="1639440" cy="1716206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Holistic care</a:t>
            </a:r>
          </a:p>
        </p:txBody>
      </p:sp>
    </p:spTree>
    <p:extLst>
      <p:ext uri="{BB962C8B-B14F-4D97-AF65-F5344CB8AC3E}">
        <p14:creationId xmlns:p14="http://schemas.microsoft.com/office/powerpoint/2010/main" val="13324907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C20CE451-818C-E63D-258B-234B6C543D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6C8458-85C7-5736-760D-6D68A9B825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364" y="128338"/>
            <a:ext cx="4755970" cy="867949"/>
          </a:xfrm>
        </p:spPr>
        <p:txBody>
          <a:bodyPr anchor="b">
            <a:normAutofit fontScale="90000"/>
          </a:bodyPr>
          <a:lstStyle/>
          <a:p>
            <a:r>
              <a:rPr lang="en-GB" sz="3200" dirty="0">
                <a:ea typeface="+mj-lt"/>
                <a:cs typeface="+mj-lt"/>
              </a:rPr>
              <a:t>Health in All Policies (HiAP)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0F45FE-94B4-8EF0-9C27-D3C5299346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8365" y="1124625"/>
            <a:ext cx="4755970" cy="5184735"/>
          </a:xfr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110000"/>
              </a:lnSpc>
            </a:pPr>
            <a:r>
              <a:rPr lang="en-GB" sz="1800" dirty="0">
                <a:ea typeface="+mn-lt"/>
                <a:cs typeface="+mn-lt"/>
              </a:rPr>
              <a:t>Health in All Policies (HiAP) integrates health considerations into government decisions.</a:t>
            </a:r>
            <a:endParaRPr lang="en-GB" sz="1800" dirty="0"/>
          </a:p>
          <a:p>
            <a:pPr>
              <a:lnSpc>
                <a:spcPct val="110000"/>
              </a:lnSpc>
            </a:pPr>
            <a:r>
              <a:rPr lang="en-GB" sz="1800" dirty="0">
                <a:ea typeface="+mn-lt"/>
                <a:cs typeface="+mn-lt"/>
              </a:rPr>
              <a:t> Highlights the impact of work, housing, education, and transport on well-being.</a:t>
            </a:r>
          </a:p>
          <a:p>
            <a:pPr>
              <a:lnSpc>
                <a:spcPct val="110000"/>
              </a:lnSpc>
            </a:pPr>
            <a:r>
              <a:rPr lang="en-GB" sz="1800" dirty="0">
                <a:ea typeface="+mn-lt"/>
                <a:cs typeface="+mn-lt"/>
              </a:rPr>
              <a:t>Encourages collaboration between public health, local authorities and other sectors.</a:t>
            </a:r>
            <a:endParaRPr lang="en-GB" sz="1800" dirty="0"/>
          </a:p>
          <a:p>
            <a:pPr>
              <a:lnSpc>
                <a:spcPct val="110000"/>
              </a:lnSpc>
            </a:pPr>
            <a:r>
              <a:rPr lang="en-GB" sz="1800" dirty="0">
                <a:ea typeface="+mn-lt"/>
                <a:cs typeface="+mn-lt"/>
              </a:rPr>
              <a:t>Supports prevention, healthier environments and reduced inequalities.</a:t>
            </a:r>
            <a:endParaRPr lang="en-GB" sz="1800" dirty="0"/>
          </a:p>
          <a:p>
            <a:pPr>
              <a:lnSpc>
                <a:spcPct val="110000"/>
              </a:lnSpc>
            </a:pPr>
            <a:r>
              <a:rPr lang="en-GB" sz="1800" dirty="0">
                <a:ea typeface="+mn-lt"/>
                <a:cs typeface="+mn-lt"/>
              </a:rPr>
              <a:t>Strength: Addresses wider determinants of health.</a:t>
            </a:r>
            <a:endParaRPr lang="en-GB" sz="1800" dirty="0"/>
          </a:p>
          <a:p>
            <a:pPr>
              <a:lnSpc>
                <a:spcPct val="110000"/>
              </a:lnSpc>
            </a:pPr>
            <a:r>
              <a:rPr lang="en-GB" sz="1800" dirty="0">
                <a:ea typeface="+mn-lt"/>
                <a:cs typeface="+mn-lt"/>
              </a:rPr>
              <a:t>Challenge: Limited funding and poor coordination can weaken implementation.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800" dirty="0">
                <a:ea typeface="+mn-lt"/>
                <a:cs typeface="+mn-lt"/>
              </a:rPr>
              <a:t>   </a:t>
            </a:r>
            <a:r>
              <a:rPr lang="en-GB" sz="1400" dirty="0">
                <a:ea typeface="+mn-lt"/>
                <a:cs typeface="+mn-lt"/>
              </a:rPr>
              <a:t>(</a:t>
            </a:r>
            <a:r>
              <a:rPr lang="en-GB" sz="1200" dirty="0">
                <a:ea typeface="+mn-lt"/>
                <a:cs typeface="+mn-lt"/>
              </a:rPr>
              <a:t>WHO, 2014).</a:t>
            </a:r>
            <a:endParaRPr lang="en-GB" sz="120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35CA362-13A9-6D75-676A-44FAC42A83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1396" r="18904"/>
          <a:stretch>
            <a:fillRect/>
          </a:stretch>
        </p:blipFill>
        <p:spPr>
          <a:xfrm>
            <a:off x="5818632" y="-1"/>
            <a:ext cx="6373368" cy="6858001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703E7C-015F-A2B2-9AA3-B41B76CCFB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876521" y="6453002"/>
            <a:ext cx="2805405" cy="365125"/>
          </a:xfrm>
        </p:spPr>
        <p:txBody>
          <a:bodyPr>
            <a:normAutofit/>
          </a:bodyPr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10946F-2D40-8A38-02E3-E94B46DF02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2162" y="6453002"/>
            <a:ext cx="429207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smtClean="0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6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42770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2961259D-605E-E200-FF9F-7C8C71D7C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D1C7331-F2DC-1A11-39A7-71B38FC6D0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204716"/>
            <a:ext cx="6035040" cy="1146412"/>
          </a:xfrm>
        </p:spPr>
        <p:txBody>
          <a:bodyPr anchor="b">
            <a:normAutofit/>
          </a:bodyPr>
          <a:lstStyle/>
          <a:p>
            <a:r>
              <a:rPr lang="en-GB" sz="3200" dirty="0">
                <a:ea typeface="+mj-lt"/>
                <a:cs typeface="+mj-lt"/>
              </a:rPr>
              <a:t>UK Health Policies and Sustainable Healthcare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2400BB-F5D8-3FC7-6D16-34B59D2C16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7" y="1555844"/>
            <a:ext cx="6035041" cy="4753516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en-GB" sz="1600" dirty="0">
                <a:ea typeface="+mn-lt"/>
                <a:cs typeface="+mn-lt"/>
              </a:rPr>
              <a:t>Prevention, integrated care, and reducing health inequalities are highlighted in the NHS Long Term Plan (2019).</a:t>
            </a:r>
          </a:p>
          <a:p>
            <a:pPr>
              <a:lnSpc>
                <a:spcPct val="110000"/>
              </a:lnSpc>
            </a:pPr>
            <a:r>
              <a:rPr lang="en-GB" sz="1600" dirty="0">
                <a:ea typeface="+mn-lt"/>
                <a:cs typeface="+mn-lt"/>
              </a:rPr>
              <a:t>Health and Care Act 2022: supports collaboration through Integrated Care Systems (ICSs).</a:t>
            </a:r>
            <a:endParaRPr lang="en-US" sz="1600" dirty="0"/>
          </a:p>
          <a:p>
            <a:pPr>
              <a:lnSpc>
                <a:spcPct val="110000"/>
              </a:lnSpc>
            </a:pPr>
            <a:r>
              <a:rPr lang="en-GB" sz="1600" dirty="0">
                <a:ea typeface="+mn-lt"/>
                <a:cs typeface="+mn-lt"/>
              </a:rPr>
              <a:t>10 Year Health Plan (2025): Promotes community-based, preventative and digitally supported healthcare.</a:t>
            </a:r>
          </a:p>
          <a:p>
            <a:pPr>
              <a:lnSpc>
                <a:spcPct val="110000"/>
              </a:lnSpc>
            </a:pPr>
            <a:r>
              <a:rPr lang="en-GB" sz="1600" dirty="0">
                <a:ea typeface="+mn-lt"/>
                <a:cs typeface="+mn-lt"/>
              </a:rPr>
              <a:t>Strength: Policies encourage coordinated, person-centred services.</a:t>
            </a:r>
          </a:p>
          <a:p>
            <a:pPr>
              <a:lnSpc>
                <a:spcPct val="110000"/>
              </a:lnSpc>
            </a:pPr>
            <a:r>
              <a:rPr lang="en-GB" sz="1600" dirty="0">
                <a:ea typeface="+mn-lt"/>
                <a:cs typeface="+mn-lt"/>
              </a:rPr>
              <a:t>Limitation: Unequal access, financial constraints, and staff shortages may delay progress.</a:t>
            </a:r>
          </a:p>
          <a:p>
            <a:pPr>
              <a:lnSpc>
                <a:spcPct val="110000"/>
              </a:lnSpc>
            </a:pPr>
            <a:r>
              <a:rPr lang="en-GB" sz="1600" dirty="0">
                <a:ea typeface="+mn-lt"/>
                <a:cs typeface="+mn-lt"/>
              </a:rPr>
              <a:t>Recommendation: Strengthen community services and evaluate outcomes in disadvantaged areas.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400" dirty="0">
                <a:ea typeface="+mn-lt"/>
                <a:cs typeface="+mn-lt"/>
              </a:rPr>
              <a:t>(NHS England, 2019; Health and Care Act 2022; Department of   Health and Social Care, 2025)</a:t>
            </a:r>
            <a:endParaRPr lang="en-GB" sz="1400" dirty="0"/>
          </a:p>
          <a:p>
            <a:pPr>
              <a:lnSpc>
                <a:spcPct val="110000"/>
              </a:lnSpc>
            </a:pPr>
            <a:endParaRPr lang="en-GB" sz="1400" dirty="0"/>
          </a:p>
        </p:txBody>
      </p:sp>
      <p:pic>
        <p:nvPicPr>
          <p:cNvPr id="5" name="Picture 4" descr="A doctor and an old person&#10;&#10;AI-generated content may be incorrect." title="Consulting with senior patient at home">
            <a:extLst>
              <a:ext uri="{FF2B5EF4-FFF2-40B4-BE49-F238E27FC236}">
                <a16:creationId xmlns:a16="http://schemas.microsoft.com/office/drawing/2014/main" id="{2996C8EE-ED1E-E554-F5F3-5C44712EB23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1239" r="31590" b="-1"/>
          <a:stretch>
            <a:fillRect/>
          </a:stretch>
        </p:blipFill>
        <p:spPr>
          <a:xfrm>
            <a:off x="7345680" y="10"/>
            <a:ext cx="4846320" cy="6857990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53489E-9F2F-D4AE-20BC-08F105490E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876521" y="6453002"/>
            <a:ext cx="2805405" cy="365125"/>
          </a:xfrm>
        </p:spPr>
        <p:txBody>
          <a:bodyPr>
            <a:normAutofit/>
          </a:bodyPr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C9F8E0-4DEB-FEB8-7EED-5ABA731A23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2162" y="6453002"/>
            <a:ext cx="429207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7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5507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2961259D-605E-E200-FF9F-7C8C71D7C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612A966-4C7C-FAF3-6B81-916FCC2067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794" y="0"/>
            <a:ext cx="6035040" cy="1255594"/>
          </a:xfrm>
        </p:spPr>
        <p:txBody>
          <a:bodyPr anchor="b">
            <a:normAutofit/>
          </a:bodyPr>
          <a:lstStyle/>
          <a:p>
            <a:r>
              <a:rPr lang="en-GB" sz="3200">
                <a:ea typeface="+mj-lt"/>
                <a:cs typeface="+mj-lt"/>
              </a:rPr>
              <a:t>Public Health Initiatives and Disease Prevention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574669-4951-B88C-6A1A-4D2C199B01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7" y="1364776"/>
            <a:ext cx="6035041" cy="4944584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en-GB" sz="1800" dirty="0">
                <a:ea typeface="+mn-lt"/>
                <a:cs typeface="+mn-lt"/>
              </a:rPr>
              <a:t>The purposes of public health programs are to prevent disease and encourage better living.</a:t>
            </a:r>
          </a:p>
          <a:p>
            <a:pPr>
              <a:lnSpc>
                <a:spcPct val="110000"/>
              </a:lnSpc>
            </a:pPr>
            <a:r>
              <a:rPr lang="en-GB" sz="1800" dirty="0">
                <a:ea typeface="+mn-lt"/>
                <a:cs typeface="+mn-lt"/>
              </a:rPr>
              <a:t>NHS Health Check: Assesses cardiovascular risks in eligible adults aged 40-74.</a:t>
            </a:r>
          </a:p>
          <a:p>
            <a:pPr>
              <a:lnSpc>
                <a:spcPct val="110000"/>
              </a:lnSpc>
            </a:pPr>
            <a:r>
              <a:rPr lang="en-GB" sz="1800" dirty="0">
                <a:ea typeface="+mn-lt"/>
                <a:cs typeface="+mn-lt"/>
              </a:rPr>
              <a:t>NHS vaccination programmes: Help protect individuals and communities from infectious diseases.</a:t>
            </a:r>
            <a:endParaRPr lang="en-GB" sz="1800" dirty="0"/>
          </a:p>
          <a:p>
            <a:pPr>
              <a:lnSpc>
                <a:spcPct val="110000"/>
              </a:lnSpc>
            </a:pPr>
            <a:r>
              <a:rPr lang="en-GB" sz="1800" dirty="0">
                <a:ea typeface="+mn-lt"/>
                <a:cs typeface="+mn-lt"/>
              </a:rPr>
              <a:t>Stop Smoking Services: Support healthier lifestyles and reduce smoking-related harm.</a:t>
            </a:r>
            <a:endParaRPr lang="en-GB" sz="1800" dirty="0"/>
          </a:p>
          <a:p>
            <a:pPr>
              <a:lnSpc>
                <a:spcPct val="110000"/>
              </a:lnSpc>
            </a:pPr>
            <a:r>
              <a:rPr lang="en-GB" sz="1800" dirty="0">
                <a:ea typeface="+mn-lt"/>
                <a:cs typeface="+mn-lt"/>
              </a:rPr>
              <a:t>Strength: Early intervention can improve wellbeing and reduce future healthcare demand.</a:t>
            </a:r>
            <a:endParaRPr lang="en-GB" sz="1800" dirty="0"/>
          </a:p>
          <a:p>
            <a:pPr>
              <a:lnSpc>
                <a:spcPct val="110000"/>
              </a:lnSpc>
            </a:pPr>
            <a:r>
              <a:rPr lang="en-GB" sz="1800" dirty="0">
                <a:ea typeface="+mn-lt"/>
                <a:cs typeface="+mn-lt"/>
              </a:rPr>
              <a:t>Limitation: Unequal access, low awareness and social deprivation can reduce effectiveness.</a:t>
            </a:r>
            <a:endParaRPr lang="en-GB" sz="1800" dirty="0"/>
          </a:p>
          <a:p>
            <a:pPr marL="0" indent="0">
              <a:lnSpc>
                <a:spcPct val="110000"/>
              </a:lnSpc>
              <a:buNone/>
            </a:pPr>
            <a:r>
              <a:rPr lang="en-GB" sz="1600" dirty="0">
                <a:ea typeface="+mn-lt"/>
                <a:cs typeface="+mn-lt"/>
              </a:rPr>
              <a:t>  </a:t>
            </a:r>
            <a:r>
              <a:rPr lang="en-GB" sz="1400" dirty="0">
                <a:ea typeface="+mn-lt"/>
                <a:cs typeface="+mn-lt"/>
              </a:rPr>
              <a:t>(NHS, 2023; UK Health Security Agency, 2026; NICE, 2025)</a:t>
            </a:r>
            <a:endParaRPr lang="en-GB" sz="1400" dirty="0"/>
          </a:p>
        </p:txBody>
      </p:sp>
      <p:pic>
        <p:nvPicPr>
          <p:cNvPr id="4" name="Picture 3" descr="A doctor and patient standing next to each other&#10;&#10;AI-generated content may be incorrect." title="Doctor weighing patient">
            <a:extLst>
              <a:ext uri="{FF2B5EF4-FFF2-40B4-BE49-F238E27FC236}">
                <a16:creationId xmlns:a16="http://schemas.microsoft.com/office/drawing/2014/main" id="{69FADC89-1735-71E8-652D-4833D02EFDA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6643" r="16894"/>
          <a:stretch>
            <a:fillRect/>
          </a:stretch>
        </p:blipFill>
        <p:spPr>
          <a:xfrm>
            <a:off x="7345680" y="10"/>
            <a:ext cx="4846320" cy="6857990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E8B9CA-F2DE-155F-52DA-B96B5FB8CA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876521" y="6453002"/>
            <a:ext cx="2805405" cy="365125"/>
          </a:xfrm>
        </p:spPr>
        <p:txBody>
          <a:bodyPr>
            <a:normAutofit/>
          </a:bodyPr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C014B-BDC2-8554-B711-9AE5A48E5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2162" y="6453002"/>
            <a:ext cx="429207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8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82808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4817015-39A8-AD23-A89E-EC5D3B1687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37B65277-82C6-6D08-6DCA-4A7DCC3B7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E14D6-A81E-86BD-E054-F9CF10EC53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136479"/>
            <a:ext cx="5862396" cy="2025152"/>
          </a:xfrm>
        </p:spPr>
        <p:txBody>
          <a:bodyPr anchor="b">
            <a:normAutofit/>
          </a:bodyPr>
          <a:lstStyle/>
          <a:p>
            <a:r>
              <a:rPr lang="en-US" sz="3200" dirty="0">
                <a:ea typeface="+mj-lt"/>
                <a:cs typeface="+mj-lt"/>
              </a:rPr>
              <a:t>Health Inequalities and Barriers to Access</a:t>
            </a:r>
            <a:endParaRPr lang="en-GB" sz="3200" b="0" dirty="0">
              <a:ea typeface="+mj-lt"/>
              <a:cs typeface="+mj-lt"/>
            </a:endParaRPr>
          </a:p>
          <a:p>
            <a:endParaRPr lang="en-GB" dirty="0">
              <a:ea typeface="+mj-lt"/>
              <a:cs typeface="+mj-lt"/>
            </a:endParaRPr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06F167B-ECB4-804A-1CE3-9F24A11EC1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091395" y="2161631"/>
            <a:ext cx="4681506" cy="2563124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BFA251-5564-C369-6D4A-E7B80372E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876521" y="6453002"/>
            <a:ext cx="2805405" cy="365125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40671E-3181-0775-521B-1BA1283997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2162" y="6453002"/>
            <a:ext cx="429207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smtClean="0"/>
              <a:pPr>
                <a:spcAft>
                  <a:spcPts val="600"/>
                </a:spcAft>
              </a:pPr>
              <a:t>9</a:t>
            </a:fld>
            <a:endParaRPr lang="en-US"/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7320567C-099B-B1BD-AE83-A30986D2D31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68434880"/>
              </p:ext>
            </p:extLst>
          </p:nvPr>
        </p:nvGraphicFramePr>
        <p:xfrm>
          <a:off x="612648" y="1637731"/>
          <a:ext cx="5862396" cy="46716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7277359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2C5AECB1-8254-3357-3EB3-6A75DA0931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BC08B0-6D72-FCFB-70C2-337AF5DEDD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128337"/>
            <a:ext cx="6810129" cy="1090863"/>
          </a:xfrm>
        </p:spPr>
        <p:txBody>
          <a:bodyPr anchor="b">
            <a:normAutofit/>
          </a:bodyPr>
          <a:lstStyle/>
          <a:p>
            <a:r>
              <a:rPr lang="en-US" sz="2800">
                <a:ea typeface="+mj-lt"/>
                <a:cs typeface="+mj-lt"/>
              </a:rPr>
              <a:t>Community-Based Healthcare and Wellbeing Initiatives</a:t>
            </a:r>
            <a:endParaRPr lang="en-US" sz="28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39AAB4-527E-C262-FC74-93E22A1743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7" y="1347537"/>
            <a:ext cx="6810129" cy="4961823"/>
          </a:xfrm>
        </p:spPr>
        <p:txBody>
          <a:bodyPr vert="horz" lIns="91440" tIns="45720" rIns="91440" bIns="45720" rtlCol="0">
            <a:normAutofit fontScale="55000" lnSpcReduction="20000"/>
          </a:bodyPr>
          <a:lstStyle/>
          <a:p>
            <a:pPr marL="0" lvl="0" indent="0">
              <a:lnSpc>
                <a:spcPct val="110000"/>
              </a:lnSpc>
              <a:buNone/>
            </a:pPr>
            <a:endParaRPr lang="en-GB" sz="2600" b="1" dirty="0"/>
          </a:p>
          <a:p>
            <a:pPr lvl="0">
              <a:lnSpc>
                <a:spcPct val="110000"/>
              </a:lnSpc>
            </a:pPr>
            <a:r>
              <a:rPr lang="en-GB" sz="3300" b="1" dirty="0"/>
              <a:t>UK case study:</a:t>
            </a:r>
            <a:r>
              <a:rPr lang="en-GB" sz="3300" dirty="0"/>
              <a:t> NHS green social prescribing connects patients with nature-based community activities.</a:t>
            </a:r>
          </a:p>
          <a:p>
            <a:pPr lvl="0">
              <a:lnSpc>
                <a:spcPct val="110000"/>
              </a:lnSpc>
            </a:pPr>
            <a:r>
              <a:rPr lang="en-GB" sz="3300" b="1" dirty="0"/>
              <a:t>Activities:</a:t>
            </a:r>
            <a:r>
              <a:rPr lang="en-GB" sz="3300" dirty="0"/>
              <a:t> Walking groups, gardening and outdoor wellbeing programmes.</a:t>
            </a:r>
          </a:p>
          <a:p>
            <a:pPr lvl="0">
              <a:lnSpc>
                <a:spcPct val="110000"/>
              </a:lnSpc>
            </a:pPr>
            <a:r>
              <a:rPr lang="en-GB" sz="3300" b="1" dirty="0"/>
              <a:t>Benefits:</a:t>
            </a:r>
            <a:r>
              <a:rPr lang="en-GB" sz="3300" dirty="0"/>
              <a:t> Supports social connections, physical activity and mental wellbeing.</a:t>
            </a:r>
          </a:p>
          <a:p>
            <a:pPr lvl="0"/>
            <a:r>
              <a:rPr lang="en-GB" sz="3300" b="1" dirty="0"/>
              <a:t>Evidence:</a:t>
            </a:r>
            <a:r>
              <a:rPr lang="en-GB" sz="3300" dirty="0"/>
              <a:t> Over 8,500 referrals were reported, with 85% uptake when offered (National Academy for Social </a:t>
            </a:r>
            <a:r>
              <a:rPr lang="en-GB" sz="3300" dirty="0" err="1"/>
              <a:t>Prescibing</a:t>
            </a:r>
            <a:r>
              <a:rPr lang="en-GB" sz="3300" dirty="0"/>
              <a:t>, 2026)</a:t>
            </a:r>
          </a:p>
          <a:p>
            <a:pPr lvl="0">
              <a:lnSpc>
                <a:spcPct val="110000"/>
              </a:lnSpc>
            </a:pPr>
            <a:r>
              <a:rPr lang="en-GB" sz="3300" b="1" dirty="0"/>
              <a:t>Health Belief Model:</a:t>
            </a:r>
            <a:r>
              <a:rPr lang="en-GB" sz="3300" dirty="0"/>
              <a:t> Perceived benefits and barriers influence participation (Rosenstock, 1974).</a:t>
            </a:r>
          </a:p>
          <a:p>
            <a:pPr lvl="0">
              <a:lnSpc>
                <a:spcPct val="110000"/>
              </a:lnSpc>
            </a:pPr>
            <a:r>
              <a:rPr lang="en-GB" sz="3300" b="1" dirty="0"/>
              <a:t>Critical evaluation:</a:t>
            </a:r>
            <a:r>
              <a:rPr lang="en-GB" sz="3300" dirty="0"/>
              <a:t> Promising participation, but unequal access and limited long-term evidence remain challenges.</a:t>
            </a:r>
          </a:p>
          <a:p>
            <a:pPr>
              <a:lnSpc>
                <a:spcPct val="110000"/>
              </a:lnSpc>
            </a:pPr>
            <a:r>
              <a:rPr lang="en-GB" sz="3300" b="1" dirty="0"/>
              <a:t>Recommendation:</a:t>
            </a:r>
            <a:r>
              <a:rPr lang="en-GB" sz="3300" dirty="0"/>
              <a:t> Improve access, community partnerships and evaluation of outcomes.</a:t>
            </a:r>
          </a:p>
          <a:p>
            <a:pPr>
              <a:lnSpc>
                <a:spcPct val="110000"/>
              </a:lnSpc>
            </a:pPr>
            <a:endParaRPr lang="en-US" sz="14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4B195DF-9E17-ABAB-AAAF-5B826B3F016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-4" b="12077"/>
          <a:stretch>
            <a:fillRect/>
          </a:stretch>
        </p:blipFill>
        <p:spPr>
          <a:xfrm>
            <a:off x="8376249" y="-1"/>
            <a:ext cx="3815750" cy="223933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84B99D5-4A27-C50B-796E-E73E0462B60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-4" b="11753"/>
          <a:stretch>
            <a:fillRect/>
          </a:stretch>
        </p:blipFill>
        <p:spPr>
          <a:xfrm>
            <a:off x="8376249" y="2295394"/>
            <a:ext cx="3815750" cy="224757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1A82692-6337-6927-1A56-F4474A6559A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-4" b="11185"/>
          <a:stretch>
            <a:fillRect/>
          </a:stretch>
        </p:blipFill>
        <p:spPr>
          <a:xfrm>
            <a:off x="8376251" y="4602023"/>
            <a:ext cx="3815749" cy="2262031"/>
          </a:xfrm>
          <a:prstGeom prst="rect">
            <a:avLst/>
          </a:prstGeom>
        </p:spPr>
      </p:pic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8A3E73E9-E2DB-0190-C982-11D230FCA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876521" y="6453002"/>
            <a:ext cx="2805405" cy="365125"/>
          </a:xfrm>
        </p:spPr>
        <p:txBody>
          <a:bodyPr>
            <a:normAutofit/>
          </a:bodyPr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A43C8B72-1F5E-C679-595E-DBC0731375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2162" y="6453002"/>
            <a:ext cx="429207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10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29233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37B65277-82C6-6D08-6DCA-4A7DCC3B7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72F04E7-1DD9-6B49-EB31-7823419E0B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433384"/>
            <a:ext cx="5862396" cy="1230824"/>
          </a:xfrm>
        </p:spPr>
        <p:txBody>
          <a:bodyPr anchor="b">
            <a:normAutofit/>
          </a:bodyPr>
          <a:lstStyle/>
          <a:p>
            <a:r>
              <a:rPr lang="en-US" sz="3200" dirty="0">
                <a:ea typeface="+mj-lt"/>
                <a:cs typeface="+mj-lt"/>
              </a:rPr>
              <a:t>Environmental Sustainability and Healthcare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3DF26B-C9A4-16EC-2C3A-69F08E56C6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2097591"/>
            <a:ext cx="5862396" cy="4495713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110000"/>
              </a:lnSpc>
            </a:pPr>
            <a:r>
              <a:rPr lang="en-US" sz="1800" dirty="0">
                <a:ea typeface="+mn-lt"/>
                <a:cs typeface="+mn-lt"/>
              </a:rPr>
              <a:t>Healthcare services contribute to carbon emissions, waste and energy consumption.</a:t>
            </a:r>
            <a:endParaRPr lang="en-US" sz="1800" dirty="0"/>
          </a:p>
          <a:p>
            <a:pPr>
              <a:lnSpc>
                <a:spcPct val="110000"/>
              </a:lnSpc>
            </a:pPr>
            <a:r>
              <a:rPr lang="en-US" sz="1800" dirty="0">
                <a:ea typeface="+mn-lt"/>
                <a:cs typeface="+mn-lt"/>
              </a:rPr>
              <a:t>Climate change affects health through heatwaves, air pollution and extreme weather.</a:t>
            </a:r>
            <a:endParaRPr lang="en-US" sz="1800" dirty="0"/>
          </a:p>
          <a:p>
            <a:pPr>
              <a:lnSpc>
                <a:spcPct val="110000"/>
              </a:lnSpc>
            </a:pPr>
            <a:r>
              <a:rPr lang="en-US" sz="1800" dirty="0">
                <a:ea typeface="+mn-lt"/>
                <a:cs typeface="+mn-lt"/>
              </a:rPr>
              <a:t>NHS Net Zero Strategy: Aims to reduce healthcare’s carbon footprint.</a:t>
            </a:r>
            <a:endParaRPr lang="en-US" sz="1800" dirty="0"/>
          </a:p>
          <a:p>
            <a:pPr>
              <a:lnSpc>
                <a:spcPct val="110000"/>
              </a:lnSpc>
            </a:pPr>
            <a:r>
              <a:rPr lang="en-US" sz="1800" dirty="0">
                <a:ea typeface="+mn-lt"/>
                <a:cs typeface="+mn-lt"/>
              </a:rPr>
              <a:t>Sustainable practices: Energy-efficient buildings, waste reduction and greener transport.</a:t>
            </a:r>
            <a:endParaRPr lang="en-US" sz="1800" dirty="0"/>
          </a:p>
          <a:p>
            <a:pPr>
              <a:lnSpc>
                <a:spcPct val="110000"/>
              </a:lnSpc>
            </a:pPr>
            <a:r>
              <a:rPr lang="en-US" sz="1800" dirty="0">
                <a:ea typeface="+mn-lt"/>
                <a:cs typeface="+mn-lt"/>
              </a:rPr>
              <a:t>Strength: Environmental improvements can protect public health and future generations.</a:t>
            </a:r>
            <a:endParaRPr lang="en-US" sz="1800" dirty="0"/>
          </a:p>
          <a:p>
            <a:pPr>
              <a:lnSpc>
                <a:spcPct val="110000"/>
              </a:lnSpc>
            </a:pPr>
            <a:r>
              <a:rPr lang="en-US" sz="1800" dirty="0">
                <a:ea typeface="+mn-lt"/>
                <a:cs typeface="+mn-lt"/>
              </a:rPr>
              <a:t>Challenge: Financial pressures and infrastructure costs may delay progress (NHS England, 2020).</a:t>
            </a:r>
            <a:endParaRPr lang="en-US" sz="1800" dirty="0"/>
          </a:p>
          <a:p>
            <a:pPr>
              <a:lnSpc>
                <a:spcPct val="110000"/>
              </a:lnSpc>
            </a:pPr>
            <a:endParaRPr lang="en-US" sz="1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936D549-9D21-5854-B97E-46118225C06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3416" r="8790" b="-1"/>
          <a:stretch>
            <a:fillRect/>
          </a:stretch>
        </p:blipFill>
        <p:spPr>
          <a:xfrm>
            <a:off x="7277100" y="433384"/>
            <a:ext cx="4310095" cy="6019618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F605E4-EC01-1204-02DE-93797C1516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876521" y="6453002"/>
            <a:ext cx="2805405" cy="365125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5ACA73-6199-2D57-6A09-3FD077299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2162" y="6453002"/>
            <a:ext cx="429207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smtClean="0"/>
              <a:pPr>
                <a:spcAft>
                  <a:spcPts val="600"/>
                </a:spcAft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04017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ACCB1CB-3F09-7A22-79AF-56C56CA7AA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8207B083-EAC0-A5BB-C369-C9589EC7F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F893191-7728-BF66-829C-19F4C5EE09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7" y="204716"/>
            <a:ext cx="10872216" cy="977146"/>
          </a:xfrm>
        </p:spPr>
        <p:txBody>
          <a:bodyPr anchor="b">
            <a:normAutofit/>
          </a:bodyPr>
          <a:lstStyle/>
          <a:p>
            <a:r>
              <a:rPr lang="en-US" sz="3200" dirty="0"/>
              <a:t>Challenges to Sustainable Health and Social Care</a:t>
            </a:r>
            <a:endParaRPr lang="en-GB" sz="3200" b="0" dirty="0"/>
          </a:p>
          <a:p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67FA0E4-8013-506C-7FDD-28C7306BC6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876521" y="6453002"/>
            <a:ext cx="2805405" cy="365125"/>
          </a:xfrm>
        </p:spPr>
        <p:txBody>
          <a:bodyPr>
            <a:normAutofit/>
          </a:bodyPr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905D38-4DE2-A0F7-CE3B-4CCFD7DE79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2162" y="6453002"/>
            <a:ext cx="429207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>
                <a:solidFill>
                  <a:prstClr val="black"/>
                </a:solidFill>
              </a:rPr>
              <a:pPr>
                <a:spcAft>
                  <a:spcPts val="600"/>
                </a:spcAft>
              </a:pPr>
              <a:t>12</a:t>
            </a:fld>
            <a:endParaRPr lang="en-US">
              <a:solidFill>
                <a:prstClr val="black"/>
              </a:solidFill>
            </a:endParaRPr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EC1CE546-04F7-5D08-F10F-F641F1E327B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94505805"/>
              </p:ext>
            </p:extLst>
          </p:nvPr>
        </p:nvGraphicFramePr>
        <p:xfrm>
          <a:off x="6096000" y="946484"/>
          <a:ext cx="5385816" cy="54666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" name="Rectangle 14">
            <a:extLst>
              <a:ext uri="{FF2B5EF4-FFF2-40B4-BE49-F238E27FC236}">
                <a16:creationId xmlns:a16="http://schemas.microsoft.com/office/drawing/2014/main" id="{3FB98B6C-59F3-EC03-855B-417A2890CE4C}"/>
              </a:ext>
            </a:extLst>
          </p:cNvPr>
          <p:cNvSpPr/>
          <p:nvPr/>
        </p:nvSpPr>
        <p:spPr>
          <a:xfrm>
            <a:off x="1023582" y="2441273"/>
            <a:ext cx="1705970" cy="79324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Funding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0858B1A-DB90-23EB-3443-42479F1EE654}"/>
              </a:ext>
            </a:extLst>
          </p:cNvPr>
          <p:cNvSpPr/>
          <p:nvPr/>
        </p:nvSpPr>
        <p:spPr>
          <a:xfrm>
            <a:off x="1023582" y="3701030"/>
            <a:ext cx="1705970" cy="79324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Inequalities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F30E89C-A121-3EBC-AB9D-847ECBD0F3B5}"/>
              </a:ext>
            </a:extLst>
          </p:cNvPr>
          <p:cNvSpPr/>
          <p:nvPr/>
        </p:nvSpPr>
        <p:spPr>
          <a:xfrm>
            <a:off x="3327779" y="2441273"/>
            <a:ext cx="1705970" cy="79324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Workforce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4170162-6CEE-A13B-9B06-C6AAD7003DED}"/>
              </a:ext>
            </a:extLst>
          </p:cNvPr>
          <p:cNvSpPr/>
          <p:nvPr/>
        </p:nvSpPr>
        <p:spPr>
          <a:xfrm>
            <a:off x="3327779" y="3701030"/>
            <a:ext cx="1705970" cy="79324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Coordination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71B2D42-5964-86A3-0272-4EA35451E679}"/>
              </a:ext>
            </a:extLst>
          </p:cNvPr>
          <p:cNvSpPr/>
          <p:nvPr/>
        </p:nvSpPr>
        <p:spPr>
          <a:xfrm>
            <a:off x="2195015" y="4882892"/>
            <a:ext cx="1705970" cy="79324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Digital exclusion</a:t>
            </a:r>
          </a:p>
        </p:txBody>
      </p:sp>
    </p:spTree>
    <p:extLst>
      <p:ext uri="{BB962C8B-B14F-4D97-AF65-F5344CB8AC3E}">
        <p14:creationId xmlns:p14="http://schemas.microsoft.com/office/powerpoint/2010/main" val="7053820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F62DD6-B0C2-1339-14ED-527B675748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dirty="0">
                <a:ea typeface="+mj-lt"/>
                <a:cs typeface="+mj-lt"/>
              </a:rPr>
              <a:t>Recommendations for Sustainable Health and Social Care</a:t>
            </a:r>
            <a:endParaRPr lang="en-US" sz="32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3C7C907-30E8-2490-51E0-EDFC88704DA7}"/>
              </a:ext>
            </a:extLst>
          </p:cNvPr>
          <p:cNvSpPr/>
          <p:nvPr/>
        </p:nvSpPr>
        <p:spPr>
          <a:xfrm>
            <a:off x="618183" y="1881090"/>
            <a:ext cx="10694057" cy="445752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lnSpc>
                <a:spcPct val="120000"/>
              </a:lnSpc>
              <a:spcBef>
                <a:spcPts val="1000"/>
              </a:spcBef>
              <a:buFont typeface="Arial,Sans-Serif"/>
              <a:buChar char="•"/>
            </a:pPr>
            <a:r>
              <a:rPr lang="en-US" sz="2000" dirty="0">
                <a:solidFill>
                  <a:srgbClr val="000000"/>
                </a:solidFill>
              </a:rPr>
              <a:t>Invest in prevention: Expand early intervention and community health programmes.</a:t>
            </a:r>
          </a:p>
          <a:p>
            <a:pPr marL="285750" indent="-285750">
              <a:lnSpc>
                <a:spcPct val="120000"/>
              </a:lnSpc>
              <a:spcBef>
                <a:spcPts val="1000"/>
              </a:spcBef>
              <a:buFont typeface="Arial,Sans-Serif"/>
              <a:buChar char="•"/>
            </a:pPr>
            <a:r>
              <a:rPr lang="en-US" sz="2000" dirty="0">
                <a:solidFill>
                  <a:srgbClr val="000000"/>
                </a:solidFill>
              </a:rPr>
              <a:t>Reduce inequalities: </a:t>
            </a:r>
            <a:r>
              <a:rPr lang="en-US" sz="2000" dirty="0" err="1">
                <a:solidFill>
                  <a:srgbClr val="000000"/>
                </a:solidFill>
              </a:rPr>
              <a:t>Prioritise</a:t>
            </a:r>
            <a:r>
              <a:rPr lang="en-US" sz="2000" dirty="0">
                <a:solidFill>
                  <a:srgbClr val="000000"/>
                </a:solidFill>
              </a:rPr>
              <a:t> disadvantaged and underserved communities.</a:t>
            </a:r>
            <a:endParaRPr lang="en-US" sz="1600" dirty="0">
              <a:solidFill>
                <a:srgbClr val="000000"/>
              </a:solidFill>
            </a:endParaRPr>
          </a:p>
          <a:p>
            <a:pPr marL="285750" indent="-285750">
              <a:lnSpc>
                <a:spcPct val="120000"/>
              </a:lnSpc>
              <a:spcBef>
                <a:spcPts val="1000"/>
              </a:spcBef>
              <a:buFont typeface="Arial,Sans-Serif"/>
              <a:buChar char="•"/>
            </a:pPr>
            <a:r>
              <a:rPr lang="en-US" sz="2000" dirty="0">
                <a:solidFill>
                  <a:srgbClr val="000000"/>
                </a:solidFill>
              </a:rPr>
              <a:t>Improve integration: Strengthen collaboration between NHS, social care and local authorities.</a:t>
            </a:r>
          </a:p>
          <a:p>
            <a:pPr marL="285750" indent="-285750">
              <a:lnSpc>
                <a:spcPct val="120000"/>
              </a:lnSpc>
              <a:spcBef>
                <a:spcPts val="1000"/>
              </a:spcBef>
              <a:buFont typeface="Arial,Sans-Serif"/>
              <a:buChar char="•"/>
            </a:pPr>
            <a:r>
              <a:rPr lang="en-US" sz="2000" dirty="0">
                <a:solidFill>
                  <a:srgbClr val="000000"/>
                </a:solidFill>
              </a:rPr>
              <a:t>Promote digital inclusion: Maintain face-to-face services alongside digital healthcare.</a:t>
            </a:r>
          </a:p>
          <a:p>
            <a:pPr marL="285750" indent="-285750">
              <a:lnSpc>
                <a:spcPct val="120000"/>
              </a:lnSpc>
              <a:spcBef>
                <a:spcPts val="1000"/>
              </a:spcBef>
              <a:buFont typeface="Arial,Sans-Serif"/>
              <a:buChar char="•"/>
            </a:pPr>
            <a:r>
              <a:rPr lang="en-US" sz="2000" dirty="0">
                <a:solidFill>
                  <a:srgbClr val="000000"/>
                </a:solidFill>
              </a:rPr>
              <a:t>Support environmental sustainability: Reduce healthcare waste and carbon emissions.</a:t>
            </a:r>
          </a:p>
          <a:p>
            <a:pPr marL="285750" indent="-285750">
              <a:lnSpc>
                <a:spcPct val="120000"/>
              </a:lnSpc>
              <a:spcBef>
                <a:spcPts val="1000"/>
              </a:spcBef>
              <a:buFont typeface="Arial,Sans-Serif"/>
              <a:buChar char="•"/>
            </a:pPr>
            <a:r>
              <a:rPr lang="en-US" sz="2000" dirty="0">
                <a:solidFill>
                  <a:srgbClr val="000000"/>
                </a:solidFill>
              </a:rPr>
              <a:t>Measure progress: Evaluate patient outcomes, equity and environmental impact.</a:t>
            </a:r>
          </a:p>
          <a:p>
            <a:pPr>
              <a:lnSpc>
                <a:spcPct val="120000"/>
              </a:lnSpc>
              <a:spcBef>
                <a:spcPts val="1000"/>
              </a:spcBef>
            </a:pPr>
            <a:r>
              <a:rPr lang="en-US" sz="1600" dirty="0">
                <a:solidFill>
                  <a:srgbClr val="000000"/>
                </a:solidFill>
              </a:rPr>
              <a:t> (Marmot et al., 2020; NHS England, 2020; Department of Health and Social Care, 2025)</a:t>
            </a:r>
          </a:p>
          <a:p>
            <a:pPr algn="ctr"/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741676A-237B-D6E7-664B-26F93C8060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06E2E0-98E4-5D4D-DE09-090E9A1FD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28024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C20CE451-818C-E63D-258B-234B6C543D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743B6F1-42FC-CAD4-59E1-A3F48F9CA0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1"/>
            <a:ext cx="4361686" cy="898358"/>
          </a:xfrm>
        </p:spPr>
        <p:txBody>
          <a:bodyPr anchor="b">
            <a:normAutofit/>
          </a:bodyPr>
          <a:lstStyle/>
          <a:p>
            <a:r>
              <a:rPr lang="en-US" dirty="0">
                <a:ea typeface="+mj-lt"/>
                <a:cs typeface="+mj-lt"/>
              </a:rPr>
              <a:t>Conclusion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204480-B1F5-3CE5-2DAB-05E5FE951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7" y="1074821"/>
            <a:ext cx="4361687" cy="5234539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110000"/>
              </a:lnSpc>
            </a:pPr>
            <a:r>
              <a:rPr lang="en-US" sz="1800" dirty="0">
                <a:ea typeface="+mn-lt"/>
                <a:cs typeface="+mn-lt"/>
              </a:rPr>
              <a:t>Health, wellbeing and sustainable development are closely interconnected.</a:t>
            </a:r>
            <a:endParaRPr lang="en-US" sz="1800" dirty="0"/>
          </a:p>
          <a:p>
            <a:pPr>
              <a:lnSpc>
                <a:spcPct val="110000"/>
              </a:lnSpc>
            </a:pPr>
            <a:r>
              <a:rPr lang="en-US" sz="1800" dirty="0">
                <a:ea typeface="+mn-lt"/>
                <a:cs typeface="+mn-lt"/>
              </a:rPr>
              <a:t>Holistic care addresses physical, psychological and social needs.</a:t>
            </a:r>
            <a:endParaRPr lang="en-US" sz="1800" dirty="0"/>
          </a:p>
          <a:p>
            <a:pPr>
              <a:lnSpc>
                <a:spcPct val="110000"/>
              </a:lnSpc>
            </a:pPr>
            <a:r>
              <a:rPr lang="en-US" sz="1800" dirty="0">
                <a:ea typeface="+mn-lt"/>
                <a:cs typeface="+mn-lt"/>
              </a:rPr>
              <a:t>Prevention, integrated services and community support promote long-term wellbeing.</a:t>
            </a:r>
            <a:endParaRPr lang="en-US" sz="1800" dirty="0"/>
          </a:p>
          <a:p>
            <a:pPr>
              <a:lnSpc>
                <a:spcPct val="110000"/>
              </a:lnSpc>
            </a:pPr>
            <a:r>
              <a:rPr lang="en-US" sz="1800" dirty="0">
                <a:ea typeface="+mn-lt"/>
                <a:cs typeface="+mn-lt"/>
              </a:rPr>
              <a:t>Health inequalities and resource pressures remain significant challenges.</a:t>
            </a:r>
            <a:endParaRPr lang="en-US" sz="1800" dirty="0"/>
          </a:p>
          <a:p>
            <a:pPr>
              <a:lnSpc>
                <a:spcPct val="110000"/>
              </a:lnSpc>
            </a:pPr>
            <a:r>
              <a:rPr lang="en-US" sz="1800" dirty="0">
                <a:ea typeface="+mn-lt"/>
                <a:cs typeface="+mn-lt"/>
              </a:rPr>
              <a:t>Sustainable healthcare requires environmental responsibility and equitable access.</a:t>
            </a:r>
            <a:endParaRPr lang="en-US" sz="1800" dirty="0"/>
          </a:p>
          <a:p>
            <a:pPr>
              <a:lnSpc>
                <a:spcPct val="110000"/>
              </a:lnSpc>
            </a:pPr>
            <a:r>
              <a:rPr lang="en-US" sz="1800" dirty="0">
                <a:ea typeface="+mn-lt"/>
                <a:cs typeface="+mn-lt"/>
              </a:rPr>
              <a:t>Overall: Prevention, collaboration and accountability are essential for lasting improvements.</a:t>
            </a:r>
            <a:endParaRPr lang="en-US" sz="18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3F0641E-21BE-6714-5297-8462614788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915" r="5152"/>
          <a:stretch>
            <a:fillRect/>
          </a:stretch>
        </p:blipFill>
        <p:spPr>
          <a:xfrm>
            <a:off x="5818632" y="-1"/>
            <a:ext cx="6373368" cy="6858001"/>
          </a:xfrm>
          <a:prstGeom prst="rect">
            <a:avLst/>
          </a:prstGeom>
        </p:spPr>
      </p:pic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3FA09C-7C64-251C-8D40-7C26FB270F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876521" y="6453002"/>
            <a:ext cx="2805405" cy="365125"/>
          </a:xfrm>
        </p:spPr>
        <p:txBody>
          <a:bodyPr>
            <a:normAutofit/>
          </a:bodyPr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4F404C-C33C-DF76-A4AE-AC54C832BB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2162" y="6453002"/>
            <a:ext cx="429207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14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53085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D7D0B3-3A70-5680-3C7D-5335E6909D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2016DC-0592-FEA6-58E6-9A1FC127F5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7" y="1091821"/>
            <a:ext cx="10653579" cy="5217539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endParaRPr lang="en-GB" b="1" dirty="0"/>
          </a:p>
          <a:p>
            <a:r>
              <a:rPr lang="en-GB" sz="2900" dirty="0"/>
              <a:t>Department of Health and Social Care (2025) </a:t>
            </a:r>
            <a:r>
              <a:rPr lang="en-GB" sz="2900" i="1" dirty="0"/>
              <a:t>10 Year health plan for England: Fit for the future</a:t>
            </a:r>
            <a:r>
              <a:rPr lang="en-GB" sz="2900" dirty="0"/>
              <a:t>, </a:t>
            </a:r>
            <a:r>
              <a:rPr lang="en-GB" sz="2900" i="1" dirty="0"/>
              <a:t>GOV.UK</a:t>
            </a:r>
            <a:r>
              <a:rPr lang="en-GB" sz="2900" dirty="0"/>
              <a:t>. Department of Health and Social Care. Available at: https://www.gov.uk/government/publications/10-year-health-plan-for-england-fit-for-the-future (Accessed: 11 October 2026).</a:t>
            </a:r>
          </a:p>
          <a:p>
            <a:r>
              <a:rPr lang="en-GB" sz="2900" dirty="0"/>
              <a:t>Department of Health and Social Care and NHS England (2022) </a:t>
            </a:r>
            <a:r>
              <a:rPr lang="en-GB" sz="2900" i="1" dirty="0"/>
              <a:t>A plan for digital health and social care</a:t>
            </a:r>
            <a:r>
              <a:rPr lang="en-GB" sz="2900" dirty="0"/>
              <a:t>, </a:t>
            </a:r>
            <a:r>
              <a:rPr lang="en-GB" sz="2900" i="1" dirty="0"/>
              <a:t>GOV.UK</a:t>
            </a:r>
            <a:r>
              <a:rPr lang="en-GB" sz="2900" dirty="0"/>
              <a:t>. Available at: https://www.gov.uk/government/publications/a-plan-for-digital-health-and-social-care (Accessed: 11 October 2026).</a:t>
            </a:r>
          </a:p>
          <a:p>
            <a:r>
              <a:rPr lang="en-GB" sz="2900" dirty="0"/>
              <a:t>Engel, G.L. (1977) ‘The need for a new medical model: A challenge for biomedicine’, </a:t>
            </a:r>
            <a:r>
              <a:rPr lang="en-GB" sz="2900" i="1" dirty="0"/>
              <a:t>Science</a:t>
            </a:r>
            <a:r>
              <a:rPr lang="en-GB" sz="2900" dirty="0"/>
              <a:t>, 196(4286), pp. 129–136. Available at: https://doi.org/10.1126/science.847460.</a:t>
            </a:r>
          </a:p>
          <a:p>
            <a:r>
              <a:rPr lang="en-GB" sz="2900" dirty="0"/>
              <a:t>Health and Care Act (2022) </a:t>
            </a:r>
            <a:r>
              <a:rPr lang="en-GB" sz="2900" i="1" dirty="0"/>
              <a:t>Health and Care Act 2022</a:t>
            </a:r>
            <a:r>
              <a:rPr lang="en-GB" sz="2900" dirty="0"/>
              <a:t>, </a:t>
            </a:r>
            <a:r>
              <a:rPr lang="en-GB" sz="2900" i="1" dirty="0"/>
              <a:t>Legislation.gov.uk</a:t>
            </a:r>
            <a:r>
              <a:rPr lang="en-GB" sz="2900" dirty="0"/>
              <a:t>. Available at: https://www.legislation.gov.uk/ukpga/2022/31/contents (Accessed: 11 October 2026).</a:t>
            </a:r>
          </a:p>
          <a:p>
            <a:r>
              <a:rPr lang="en-GB" sz="2900" dirty="0"/>
              <a:t>Marmot, M., Allen, J., Boyce, T., Goldblatt, P. and Morrison, J. (2020) </a:t>
            </a:r>
            <a:r>
              <a:rPr lang="en-GB" sz="2900" i="1" dirty="0"/>
              <a:t>Health equity in England: The marmot review 10 years on</a:t>
            </a:r>
            <a:r>
              <a:rPr lang="en-GB" sz="2900" dirty="0"/>
              <a:t>, </a:t>
            </a:r>
            <a:r>
              <a:rPr lang="en-GB" sz="2900" i="1" dirty="0"/>
              <a:t>The Health Foundation</a:t>
            </a:r>
            <a:r>
              <a:rPr lang="en-GB" sz="2900" dirty="0"/>
              <a:t>. Available at: https://www.health.org.uk/reports-and-analysis/reports/health-equity-in-england-the-marmot-review-10-years-on-0 (Accessed: 11 October 2026).</a:t>
            </a:r>
          </a:p>
          <a:p>
            <a:r>
              <a:rPr lang="en-GB" sz="2900" dirty="0"/>
              <a:t>National Academy for Social </a:t>
            </a:r>
            <a:r>
              <a:rPr lang="en-GB" sz="2900" dirty="0" err="1"/>
              <a:t>Prescibing</a:t>
            </a:r>
            <a:r>
              <a:rPr lang="en-GB" sz="2900" dirty="0"/>
              <a:t> (2026) </a:t>
            </a:r>
            <a:r>
              <a:rPr lang="en-GB" sz="2900" i="1" dirty="0"/>
              <a:t>The cross-government Green Social Prescribing Programme </a:t>
            </a:r>
            <a:r>
              <a:rPr lang="en-GB" sz="2900" dirty="0"/>
              <a:t>, </a:t>
            </a:r>
            <a:r>
              <a:rPr lang="en-GB" sz="2900" i="1" dirty="0"/>
              <a:t>National Academy for Social </a:t>
            </a:r>
            <a:r>
              <a:rPr lang="en-GB" sz="2900" i="1" dirty="0" err="1"/>
              <a:t>Prescibing</a:t>
            </a:r>
            <a:r>
              <a:rPr lang="en-GB" sz="2900" dirty="0"/>
              <a:t>. Available at: https://socialprescribingacademy.org.uk/what-is-social-prescribing/green-social-prescribing/</a:t>
            </a:r>
            <a:r>
              <a:rPr lang="en-GB" sz="4000" dirty="0"/>
              <a:t>the-cross-government-green-social-prescribing-programme</a:t>
            </a:r>
            <a:r>
              <a:rPr lang="en-GB" sz="2900" dirty="0"/>
              <a:t>/ (Accessed: 14 October 2026).</a:t>
            </a:r>
          </a:p>
          <a:p>
            <a:r>
              <a:rPr lang="en-GB" sz="2900" dirty="0"/>
              <a:t>NHS (2023) </a:t>
            </a:r>
            <a:r>
              <a:rPr lang="en-GB" sz="2900" i="1" dirty="0"/>
              <a:t>NHS health check</a:t>
            </a:r>
            <a:r>
              <a:rPr lang="en-GB" sz="2900" dirty="0"/>
              <a:t>, </a:t>
            </a:r>
            <a:r>
              <a:rPr lang="en-GB" sz="2900" i="1" dirty="0"/>
              <a:t>nhs.uk</a:t>
            </a:r>
            <a:r>
              <a:rPr lang="en-GB" sz="2900" dirty="0"/>
              <a:t>. Available at: https://www.nhs.uk/tests-and-treatments/nhs-health-check/ (Accessed: 11 October 2026).</a:t>
            </a:r>
          </a:p>
          <a:p>
            <a:r>
              <a:rPr lang="en-GB" sz="2900" dirty="0"/>
              <a:t>NHS England (2019) </a:t>
            </a:r>
            <a:r>
              <a:rPr lang="en-GB" sz="2900" i="1" dirty="0"/>
              <a:t>The NHS Long Term Plan</a:t>
            </a:r>
            <a:r>
              <a:rPr lang="en-GB" sz="2900" dirty="0"/>
              <a:t>, </a:t>
            </a:r>
            <a:r>
              <a:rPr lang="en-GB" sz="2900" i="1" dirty="0"/>
              <a:t>NHS Long Term Plan website</a:t>
            </a:r>
            <a:r>
              <a:rPr lang="en-GB" sz="2900" dirty="0"/>
              <a:t>. NHS England. Available at: https://webarchive.nationalarchives.gov.uk/ukgwa/20250506042016/https://www.longtermplan.nhs.uk/publication/nhs-long-term-plan/ (Accessed: 11 October 2026).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6DAA67E-9580-1E67-8DDB-76E30E5360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7BB75A5-50CB-34A8-C527-55A80CB0F4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43081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1614C6-620D-763C-3D54-A6F9A2860A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C0710A-A0A0-90E5-BABD-CBBB9CC7A7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en-GB" sz="4900" dirty="0"/>
              <a:t>NHS England (2020) </a:t>
            </a:r>
            <a:r>
              <a:rPr lang="en-GB" sz="4900" i="1" dirty="0"/>
              <a:t>Delivering a ‘Net Zero’ National Health Service</a:t>
            </a:r>
            <a:r>
              <a:rPr lang="en-GB" sz="4900" dirty="0"/>
              <a:t>, </a:t>
            </a:r>
            <a:r>
              <a:rPr lang="en-GB" sz="4900" i="1" dirty="0"/>
              <a:t>NHS England</a:t>
            </a:r>
            <a:r>
              <a:rPr lang="en-GB" sz="4900" dirty="0"/>
              <a:t>. Available at: https://www.england.nhs.uk/greenernhs/publication/delivering-a-net-zero-national-health-service/ (Accessed: 11 October 2026).</a:t>
            </a:r>
          </a:p>
          <a:p>
            <a:r>
              <a:rPr lang="en-GB" sz="4900" dirty="0"/>
              <a:t>NHS England (2021) </a:t>
            </a:r>
            <a:r>
              <a:rPr lang="en-GB" sz="4900" i="1" dirty="0"/>
              <a:t>Green social prescribing</a:t>
            </a:r>
            <a:r>
              <a:rPr lang="en-GB" sz="4900" dirty="0"/>
              <a:t>, </a:t>
            </a:r>
            <a:r>
              <a:rPr lang="en-GB" sz="4900" i="1" dirty="0"/>
              <a:t>www.england.nhs.uk</a:t>
            </a:r>
            <a:r>
              <a:rPr lang="en-GB" sz="4900" dirty="0"/>
              <a:t>. Available at: https://www.england.nhs.uk/personalisedcare/social-prescribing/green-social-prescribing/ (Accessed: 14 October 2026).</a:t>
            </a:r>
          </a:p>
          <a:p>
            <a:r>
              <a:rPr lang="en-GB" sz="4900" dirty="0"/>
              <a:t>NHS England (2023) </a:t>
            </a:r>
            <a:r>
              <a:rPr lang="en-GB" sz="4900" i="1" dirty="0"/>
              <a:t>Social prescribing: Reference guide and technical annex for primary care networks</a:t>
            </a:r>
            <a:r>
              <a:rPr lang="en-GB" sz="4900" dirty="0"/>
              <a:t>, </a:t>
            </a:r>
            <a:r>
              <a:rPr lang="en-GB" sz="4900" i="1" dirty="0"/>
              <a:t>NHS England</a:t>
            </a:r>
            <a:r>
              <a:rPr lang="en-GB" sz="4900" dirty="0"/>
              <a:t>. Available at: https://www.england.nhs.uk/publication/social-prescribing-reference-guide-and-technical-annex-for-primary-care-networks/ (Accessed: 11 October 2026).</a:t>
            </a:r>
          </a:p>
          <a:p>
            <a:r>
              <a:rPr lang="en-GB" sz="4900" dirty="0"/>
              <a:t>NICE (2025) </a:t>
            </a:r>
            <a:r>
              <a:rPr lang="en-GB" sz="4900" i="1" dirty="0"/>
              <a:t>Overview | tobacco: Preventing uptake, promoting quitting and treating dependence | guidance | NICE</a:t>
            </a:r>
            <a:r>
              <a:rPr lang="en-GB" sz="4900" dirty="0"/>
              <a:t>, </a:t>
            </a:r>
            <a:r>
              <a:rPr lang="en-GB" sz="4900" i="1" dirty="0"/>
              <a:t>www.nice.org.uk</a:t>
            </a:r>
            <a:r>
              <a:rPr lang="en-GB" sz="4900" dirty="0"/>
              <a:t>. Available at: https://www.nice.org.uk/guidance/ng209 (Accessed: 11 October 2026).</a:t>
            </a:r>
          </a:p>
          <a:p>
            <a:r>
              <a:rPr lang="en-GB" sz="4900" dirty="0"/>
              <a:t>Rosenstock, I.M. (1974) ‘Historical origins of the health belief model’, </a:t>
            </a:r>
            <a:r>
              <a:rPr lang="en-GB" sz="4900" i="1" dirty="0"/>
              <a:t>Health Education Monographs</a:t>
            </a:r>
            <a:r>
              <a:rPr lang="en-GB" sz="4900" dirty="0"/>
              <a:t>, 2(4), pp. 328–335. Available at: https://doi.org/10.1177/109019817400200403.</a:t>
            </a:r>
          </a:p>
          <a:p>
            <a:r>
              <a:rPr lang="en-GB" sz="4900" dirty="0"/>
              <a:t>UK Health Security Agency (2026) </a:t>
            </a:r>
            <a:r>
              <a:rPr lang="en-GB" sz="4900" i="1" dirty="0"/>
              <a:t>Complete routine immunisation schedule</a:t>
            </a:r>
            <a:r>
              <a:rPr lang="en-GB" sz="4900" dirty="0"/>
              <a:t>, </a:t>
            </a:r>
            <a:r>
              <a:rPr lang="en-GB" sz="4900" i="1" dirty="0"/>
              <a:t>GOV.UK</a:t>
            </a:r>
            <a:r>
              <a:rPr lang="en-GB" sz="4900" dirty="0"/>
              <a:t>. Available at: https://www.gov.uk/government/publications/the-complete-routine-immunisation-schedule (Accessed: 11 October 2026).</a:t>
            </a:r>
          </a:p>
          <a:p>
            <a:r>
              <a:rPr lang="en-GB" sz="4900" dirty="0"/>
              <a:t>United Nations (2015) </a:t>
            </a:r>
            <a:r>
              <a:rPr lang="en-GB" sz="4900" i="1" dirty="0"/>
              <a:t>Transforming our world: The 2030 agenda for sustainable development</a:t>
            </a:r>
            <a:r>
              <a:rPr lang="en-GB" sz="4900" dirty="0"/>
              <a:t>, </a:t>
            </a:r>
            <a:r>
              <a:rPr lang="en-GB" sz="4900" i="1" dirty="0"/>
              <a:t>United Nations</a:t>
            </a:r>
            <a:r>
              <a:rPr lang="en-GB" sz="4900" dirty="0"/>
              <a:t>. Available at: https://sdgs.un.org/2030agenda (Accessed: 11 October 2026).</a:t>
            </a:r>
          </a:p>
          <a:p>
            <a:r>
              <a:rPr lang="en-GB" sz="4900" dirty="0"/>
              <a:t>World Health Organization (2006) </a:t>
            </a:r>
            <a:r>
              <a:rPr lang="en-GB" sz="4900" i="1" dirty="0"/>
              <a:t>Constitution of the World Health Organization</a:t>
            </a:r>
            <a:r>
              <a:rPr lang="en-GB" sz="4900" dirty="0"/>
              <a:t>, </a:t>
            </a:r>
            <a:r>
              <a:rPr lang="en-GB" sz="4900" i="1" dirty="0"/>
              <a:t>World Health Organisation</a:t>
            </a:r>
            <a:r>
              <a:rPr lang="en-GB" sz="4900" dirty="0"/>
              <a:t>. Available at: https://www.who.int/publications/m/item/constitution-of-the-world-health-organization (Accessed: 14 October 2026).</a:t>
            </a:r>
          </a:p>
          <a:p>
            <a:r>
              <a:rPr lang="en-GB" sz="4900" dirty="0"/>
              <a:t>World Health Organization (2014) </a:t>
            </a:r>
            <a:r>
              <a:rPr lang="en-GB" sz="4900" i="1" dirty="0"/>
              <a:t>Health in all policies: Helsinki statement. Framework for country action</a:t>
            </a:r>
            <a:r>
              <a:rPr lang="en-GB" sz="4900" dirty="0"/>
              <a:t>. Geneva, Switzerland: World Health Organization. Available at: https://iris.who.int/server/api/core/bitstreams/3b265511-a9de-4a87-9811-25289d85c9d4/content (Accessed: 11 October 2026).</a:t>
            </a:r>
          </a:p>
          <a:p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E2810B8-EBDA-9A21-BA59-13B1D1DA4D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7803560-2E7A-9DF9-03D2-C215D0587C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2794785"/>
      </p:ext>
    </p:extLst>
  </p:cSld>
  <p:clrMapOvr>
    <a:masterClrMapping/>
  </p:clrMapOvr>
</p:sld>
</file>

<file path=ppt/theme/theme1.xml><?xml version="1.0" encoding="utf-8"?>
<a:theme xmlns:a="http://schemas.openxmlformats.org/drawingml/2006/main" name="VanillaVTI">
  <a:themeElements>
    <a:clrScheme name="Vanilla">
      <a:dk1>
        <a:sysClr val="windowText" lastClr="000000"/>
      </a:dk1>
      <a:lt1>
        <a:sysClr val="window" lastClr="FFFFFF"/>
      </a:lt1>
      <a:dk2>
        <a:srgbClr val="2C3932"/>
      </a:dk2>
      <a:lt2>
        <a:srgbClr val="FDF6EA"/>
      </a:lt2>
      <a:accent1>
        <a:srgbClr val="169C9A"/>
      </a:accent1>
      <a:accent2>
        <a:srgbClr val="FA9A42"/>
      </a:accent2>
      <a:accent3>
        <a:srgbClr val="E15C3D"/>
      </a:accent3>
      <a:accent4>
        <a:srgbClr val="E78A67"/>
      </a:accent4>
      <a:accent5>
        <a:srgbClr val="A74B40"/>
      </a:accent5>
      <a:accent6>
        <a:srgbClr val="3D9072"/>
      </a:accent6>
      <a:hlink>
        <a:srgbClr val="169C9A"/>
      </a:hlink>
      <a:folHlink>
        <a:srgbClr val="E15C3D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nillaVTI" id="{54D376C6-1C9B-4C6B-8F3C-483BB307BB05}" vid="{7690D8A9-C071-45EF-BA7A-F7FA9779B11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Dune</Template>
  <TotalTime>275</TotalTime>
  <Words>1998</Words>
  <Application>Microsoft Office PowerPoint</Application>
  <PresentationFormat>Widescreen</PresentationFormat>
  <Paragraphs>150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Aptos</vt:lpstr>
      <vt:lpstr>Arial</vt:lpstr>
      <vt:lpstr>Arial,Sans-Serif</vt:lpstr>
      <vt:lpstr>Calibri</vt:lpstr>
      <vt:lpstr>Neue Haas Grotesk Text Pro</vt:lpstr>
      <vt:lpstr>VanillaVTI</vt:lpstr>
      <vt:lpstr>Health, Wellbeing and Sustainable Development</vt:lpstr>
      <vt:lpstr>Introduction </vt:lpstr>
      <vt:lpstr>Understanding Health and Wellbeing</vt:lpstr>
      <vt:lpstr>Sustainable Development and Health </vt:lpstr>
      <vt:lpstr>The Biopsychosocial Model and Holistic Healthcare</vt:lpstr>
      <vt:lpstr>Health in All Policies (HiAP)</vt:lpstr>
      <vt:lpstr>UK Health Policies and Sustainable Healthcare</vt:lpstr>
      <vt:lpstr>Public Health Initiatives and Disease Prevention</vt:lpstr>
      <vt:lpstr>Health Inequalities and Barriers to Access  </vt:lpstr>
      <vt:lpstr>Community-Based Healthcare and Wellbeing Initiatives</vt:lpstr>
      <vt:lpstr>Environmental Sustainability and Healthcare</vt:lpstr>
      <vt:lpstr>Challenges to Sustainable Health and Social Care </vt:lpstr>
      <vt:lpstr>Recommendations for Sustainable Health and Social Care</vt:lpstr>
      <vt:lpstr>Conclusion</vt:lpstr>
      <vt:lpstr>References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Rashida Begum (2316439)</cp:lastModifiedBy>
  <cp:revision>407</cp:revision>
  <dcterms:created xsi:type="dcterms:W3CDTF">2026-10-04T19:59:53Z</dcterms:created>
  <dcterms:modified xsi:type="dcterms:W3CDTF">2026-10-14T20:20:12Z</dcterms:modified>
</cp:coreProperties>
</file>