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3" r:id="rId1"/>
  </p:sldMasterIdLst>
  <p:notesMasterIdLst>
    <p:notesMasterId r:id="rId37"/>
  </p:notesMasterIdLst>
  <p:handoutMasterIdLst>
    <p:handoutMasterId r:id="rId38"/>
  </p:handoutMasterIdLst>
  <p:sldIdLst>
    <p:sldId id="452" r:id="rId2"/>
    <p:sldId id="453" r:id="rId3"/>
    <p:sldId id="454" r:id="rId4"/>
    <p:sldId id="455" r:id="rId5"/>
    <p:sldId id="456" r:id="rId6"/>
    <p:sldId id="457" r:id="rId7"/>
    <p:sldId id="458" r:id="rId8"/>
    <p:sldId id="459" r:id="rId9"/>
    <p:sldId id="460" r:id="rId10"/>
    <p:sldId id="461" r:id="rId11"/>
    <p:sldId id="462" r:id="rId12"/>
    <p:sldId id="463" r:id="rId13"/>
    <p:sldId id="464" r:id="rId14"/>
    <p:sldId id="465" r:id="rId15"/>
    <p:sldId id="466" r:id="rId16"/>
    <p:sldId id="467" r:id="rId17"/>
    <p:sldId id="468" r:id="rId18"/>
    <p:sldId id="469" r:id="rId19"/>
    <p:sldId id="470" r:id="rId20"/>
    <p:sldId id="471" r:id="rId21"/>
    <p:sldId id="472" r:id="rId22"/>
    <p:sldId id="473" r:id="rId23"/>
    <p:sldId id="474" r:id="rId24"/>
    <p:sldId id="475" r:id="rId25"/>
    <p:sldId id="476" r:id="rId26"/>
    <p:sldId id="477" r:id="rId27"/>
    <p:sldId id="478" r:id="rId28"/>
    <p:sldId id="479" r:id="rId29"/>
    <p:sldId id="480" r:id="rId30"/>
    <p:sldId id="481" r:id="rId31"/>
    <p:sldId id="482" r:id="rId32"/>
    <p:sldId id="483" r:id="rId33"/>
    <p:sldId id="484" r:id="rId34"/>
    <p:sldId id="485" r:id="rId35"/>
    <p:sldId id="486" r:id="rId36"/>
  </p:sldIdLst>
  <p:sldSz cx="9144000" cy="6858000" type="screen4x3"/>
  <p:notesSz cx="6858000" cy="9199563"/>
  <p:custDataLst>
    <p:tags r:id="rId39"/>
  </p:custDataLst>
  <p:defaultTextStyle>
    <a:defPPr>
      <a:defRPr lang="en-US"/>
    </a:defPPr>
    <a:lvl1pPr algn="ctr" rtl="0" fontAlgn="base">
      <a:spcBef>
        <a:spcPct val="0"/>
      </a:spcBef>
      <a:spcAft>
        <a:spcPct val="0"/>
      </a:spcAft>
      <a:defRPr sz="2400" kern="1200">
        <a:solidFill>
          <a:schemeClr val="tx1"/>
        </a:solidFill>
        <a:latin typeface="Arial" charset="0"/>
        <a:ea typeface="+mn-ea"/>
        <a:cs typeface="+mn-cs"/>
      </a:defRPr>
    </a:lvl1pPr>
    <a:lvl2pPr marL="457200" algn="ctr" rtl="0" fontAlgn="base">
      <a:spcBef>
        <a:spcPct val="0"/>
      </a:spcBef>
      <a:spcAft>
        <a:spcPct val="0"/>
      </a:spcAft>
      <a:defRPr sz="2400" kern="1200">
        <a:solidFill>
          <a:schemeClr val="tx1"/>
        </a:solidFill>
        <a:latin typeface="Arial" charset="0"/>
        <a:ea typeface="+mn-ea"/>
        <a:cs typeface="+mn-cs"/>
      </a:defRPr>
    </a:lvl2pPr>
    <a:lvl3pPr marL="914400" algn="ctr" rtl="0" fontAlgn="base">
      <a:spcBef>
        <a:spcPct val="0"/>
      </a:spcBef>
      <a:spcAft>
        <a:spcPct val="0"/>
      </a:spcAft>
      <a:defRPr sz="2400" kern="1200">
        <a:solidFill>
          <a:schemeClr val="tx1"/>
        </a:solidFill>
        <a:latin typeface="Arial" charset="0"/>
        <a:ea typeface="+mn-ea"/>
        <a:cs typeface="+mn-cs"/>
      </a:defRPr>
    </a:lvl3pPr>
    <a:lvl4pPr marL="1371600" algn="ctr" rtl="0" fontAlgn="base">
      <a:spcBef>
        <a:spcPct val="0"/>
      </a:spcBef>
      <a:spcAft>
        <a:spcPct val="0"/>
      </a:spcAft>
      <a:defRPr sz="2400" kern="1200">
        <a:solidFill>
          <a:schemeClr val="tx1"/>
        </a:solidFill>
        <a:latin typeface="Arial" charset="0"/>
        <a:ea typeface="+mn-ea"/>
        <a:cs typeface="+mn-cs"/>
      </a:defRPr>
    </a:lvl4pPr>
    <a:lvl5pPr marL="1828800" algn="ctr" rtl="0" fontAlgn="base">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403">
          <p15:clr>
            <a:srgbClr val="A4A3A4"/>
          </p15:clr>
        </p15:guide>
        <p15:guide id="2" pos="2880">
          <p15:clr>
            <a:srgbClr val="A4A3A4"/>
          </p15:clr>
        </p15:guide>
        <p15:guide id="3" pos="273">
          <p15:clr>
            <a:srgbClr val="A4A3A4"/>
          </p15:clr>
        </p15:guide>
      </p15:sldGuideLst>
    </p:ext>
    <p:ext uri="{2D200454-40CA-4A62-9FC3-DE9A4176ACB9}">
      <p15:notesGuideLst xmlns:p15="http://schemas.microsoft.com/office/powerpoint/2012/main">
        <p15:guide id="1" orient="horz" pos="2897">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74CF"/>
    <a:srgbClr val="1B7EE1"/>
    <a:srgbClr val="1973CD"/>
    <a:srgbClr val="1666B6"/>
    <a:srgbClr val="0C66C0"/>
    <a:srgbClr val="0066CC"/>
    <a:srgbClr val="0099FF"/>
    <a:srgbClr val="186E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41" autoAdjust="0"/>
    <p:restoredTop sz="94508" autoAdjust="0"/>
  </p:normalViewPr>
  <p:slideViewPr>
    <p:cSldViewPr snapToGrid="0">
      <p:cViewPr varScale="1">
        <p:scale>
          <a:sx n="99" d="100"/>
          <a:sy n="99" d="100"/>
        </p:scale>
        <p:origin x="208" y="176"/>
      </p:cViewPr>
      <p:guideLst>
        <p:guide orient="horz" pos="2403"/>
        <p:guide pos="2880"/>
        <p:guide pos="27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6" d="100"/>
          <a:sy n="56" d="100"/>
        </p:scale>
        <p:origin x="-1152" y="-90"/>
      </p:cViewPr>
      <p:guideLst>
        <p:guide orient="horz" pos="2897"/>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gs" Target="tags/tag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5" name="Rectangle 3"/>
          <p:cNvSpPr>
            <a:spLocks noGrp="1" noChangeArrowheads="1"/>
          </p:cNvSpPr>
          <p:nvPr>
            <p:ph type="dt" sz="quarter"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3076" name="Rectangle 4"/>
          <p:cNvSpPr>
            <a:spLocks noGrp="1" noChangeArrowheads="1"/>
          </p:cNvSpPr>
          <p:nvPr>
            <p:ph type="ftr" sz="quarter" idx="2"/>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7" name="Rectangle 5"/>
          <p:cNvSpPr>
            <a:spLocks noGrp="1" noChangeArrowheads="1"/>
          </p:cNvSpPr>
          <p:nvPr>
            <p:ph type="sldNum" sz="quarter" idx="3"/>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ECB6B93B-D7ED-4DDB-86A2-6B1502EFA3FD}" type="slidenum">
              <a:rPr lang="en-US"/>
              <a:pPr>
                <a:defRPr/>
              </a:pPr>
              <a:t>‹#›</a:t>
            </a:fld>
            <a:endParaRPr lang="en-US" dirty="0"/>
          </a:p>
        </p:txBody>
      </p:sp>
    </p:spTree>
    <p:extLst>
      <p:ext uri="{BB962C8B-B14F-4D97-AF65-F5344CB8AC3E}">
        <p14:creationId xmlns:p14="http://schemas.microsoft.com/office/powerpoint/2010/main" val="41182659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1" name="Rectangle 3"/>
          <p:cNvSpPr>
            <a:spLocks noGrp="1" noChangeArrowheads="1"/>
          </p:cNvSpPr>
          <p:nvPr>
            <p:ph type="dt"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25604" name="Rectangle 4"/>
          <p:cNvSpPr>
            <a:spLocks noGrp="1" noRot="1" noChangeAspect="1" noChangeArrowheads="1" noTextEdit="1"/>
          </p:cNvSpPr>
          <p:nvPr>
            <p:ph type="sldImg" idx="2"/>
          </p:nvPr>
        </p:nvSpPr>
        <p:spPr bwMode="auto">
          <a:xfrm>
            <a:off x="1135063" y="688975"/>
            <a:ext cx="4595812" cy="3446463"/>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838200" y="4343400"/>
            <a:ext cx="5029200" cy="4144963"/>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054" name="Rectangle 6"/>
          <p:cNvSpPr>
            <a:spLocks noGrp="1" noChangeArrowheads="1"/>
          </p:cNvSpPr>
          <p:nvPr>
            <p:ph type="ftr" sz="quarter" idx="4"/>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5" name="Rectangle 7"/>
          <p:cNvSpPr>
            <a:spLocks noGrp="1" noChangeArrowheads="1"/>
          </p:cNvSpPr>
          <p:nvPr>
            <p:ph type="sldNum" sz="quarter" idx="5"/>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982E0CA9-9149-4FA7-BF58-7839DCDE537E}" type="slidenum">
              <a:rPr lang="en-US"/>
              <a:pPr>
                <a:defRPr/>
              </a:pPr>
              <a:t>‹#›</a:t>
            </a:fld>
            <a:endParaRPr lang="en-US" dirty="0"/>
          </a:p>
        </p:txBody>
      </p:sp>
    </p:spTree>
    <p:extLst>
      <p:ext uri="{BB962C8B-B14F-4D97-AF65-F5344CB8AC3E}">
        <p14:creationId xmlns:p14="http://schemas.microsoft.com/office/powerpoint/2010/main" val="378923406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457200" algn="l" rtl="0" eaLnBrk="0" fontAlgn="base" hangingPunct="0">
      <a:spcBef>
        <a:spcPct val="30000"/>
      </a:spcBef>
      <a:spcAft>
        <a:spcPct val="0"/>
      </a:spcAft>
      <a:defRPr sz="1400" kern="1200">
        <a:solidFill>
          <a:schemeClr val="tx1"/>
        </a:solidFill>
        <a:latin typeface="Arial" charset="0"/>
        <a:ea typeface="+mn-ea"/>
        <a:cs typeface="+mn-cs"/>
      </a:defRPr>
    </a:lvl2pPr>
    <a:lvl3pPr marL="914400" algn="l" rtl="0" eaLnBrk="0" fontAlgn="base" hangingPunct="0">
      <a:spcBef>
        <a:spcPct val="30000"/>
      </a:spcBef>
      <a:spcAft>
        <a:spcPct val="0"/>
      </a:spcAft>
      <a:defRPr sz="1400" kern="1200">
        <a:solidFill>
          <a:schemeClr val="tx1"/>
        </a:solidFill>
        <a:latin typeface="Arial" charset="0"/>
        <a:ea typeface="+mn-ea"/>
        <a:cs typeface="+mn-cs"/>
      </a:defRPr>
    </a:lvl3pPr>
    <a:lvl4pPr marL="1371600" algn="l" rtl="0" eaLnBrk="0" fontAlgn="base" hangingPunct="0">
      <a:spcBef>
        <a:spcPct val="30000"/>
      </a:spcBef>
      <a:spcAft>
        <a:spcPct val="0"/>
      </a:spcAft>
      <a:defRPr sz="1400" kern="1200">
        <a:solidFill>
          <a:schemeClr val="tx1"/>
        </a:solidFill>
        <a:latin typeface="Arial" charset="0"/>
        <a:ea typeface="+mn-ea"/>
        <a:cs typeface="+mn-cs"/>
      </a:defRPr>
    </a:lvl4pPr>
    <a:lvl5pPr marL="1828800" algn="l" rtl="0" eaLnBrk="0" fontAlgn="base" hangingPunct="0">
      <a:spcBef>
        <a:spcPct val="3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305EF53D-9E92-4ACE-B4CF-C1C54BCC1D84}" type="slidenum">
              <a:rPr lang="en-US" altLang="en-US" smtClean="0"/>
              <a:pPr/>
              <a:t>1</a:t>
            </a:fld>
            <a:endParaRPr lang="en-US" altLang="en-US" dirty="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endParaRPr lang="en-US" altLang="en-US" dirty="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7"/>
          <p:cNvSpPr>
            <a:spLocks noGrp="1" noChangeArrowheads="1"/>
          </p:cNvSpPr>
          <p:nvPr>
            <p:ph type="sldNum" sz="quarter" idx="5"/>
          </p:nvPr>
        </p:nvSpPr>
        <p:spPr>
          <a:noFill/>
          <a:ln>
            <a:miter lim="800000"/>
            <a:headEnd/>
            <a:tailEnd/>
          </a:ln>
        </p:spPr>
        <p:txBody>
          <a:bodyPr/>
          <a:lstStyle/>
          <a:p>
            <a:fld id="{2FB8E2A6-2C57-4EB6-A2CE-F248BEF06399}" type="slidenum">
              <a:rPr lang="en-US"/>
              <a:pPr/>
              <a:t>3</a:t>
            </a:fld>
            <a:endParaRPr lang="en-US" dirty="0"/>
          </a:p>
        </p:txBody>
      </p:sp>
      <p:sp>
        <p:nvSpPr>
          <p:cNvPr id="9218" name="Rectangle 2"/>
          <p:cNvSpPr>
            <a:spLocks noGrp="1" noRot="1" noChangeAspect="1" noChangeArrowheads="1" noTextEdit="1"/>
          </p:cNvSpPr>
          <p:nvPr>
            <p:ph type="sldImg"/>
          </p:nvPr>
        </p:nvSpPr>
        <p:spPr>
          <a:xfrm>
            <a:off x="1131888" y="690563"/>
            <a:ext cx="4597400" cy="3449637"/>
          </a:xfrm>
          <a:ln/>
        </p:spPr>
      </p:sp>
      <p:sp>
        <p:nvSpPr>
          <p:cNvPr id="921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7"/>
          <p:cNvSpPr>
            <a:spLocks noGrp="1" noChangeArrowheads="1"/>
          </p:cNvSpPr>
          <p:nvPr>
            <p:ph type="sldNum" sz="quarter" idx="5"/>
          </p:nvPr>
        </p:nvSpPr>
        <p:spPr>
          <a:noFill/>
          <a:ln>
            <a:miter lim="800000"/>
            <a:headEnd/>
            <a:tailEnd/>
          </a:ln>
        </p:spPr>
        <p:txBody>
          <a:bodyPr/>
          <a:lstStyle/>
          <a:p>
            <a:fld id="{FD0F2F6F-7539-49D5-88F6-58E28DB6C9B6}" type="slidenum">
              <a:rPr lang="en-US"/>
              <a:pPr/>
              <a:t>4</a:t>
            </a:fld>
            <a:endParaRPr lang="en-US" dirty="0"/>
          </a:p>
        </p:txBody>
      </p:sp>
      <p:sp>
        <p:nvSpPr>
          <p:cNvPr id="11266" name="Rectangle 2"/>
          <p:cNvSpPr>
            <a:spLocks noGrp="1" noRot="1" noChangeAspect="1" noChangeArrowheads="1" noTextEdit="1"/>
          </p:cNvSpPr>
          <p:nvPr>
            <p:ph type="sldImg"/>
          </p:nvPr>
        </p:nvSpPr>
        <p:spPr>
          <a:xfrm>
            <a:off x="1131888" y="690563"/>
            <a:ext cx="4597400" cy="3449637"/>
          </a:xfrm>
          <a:ln/>
        </p:spPr>
      </p:sp>
      <p:sp>
        <p:nvSpPr>
          <p:cNvPr id="1126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7"/>
          <p:cNvSpPr>
            <a:spLocks noGrp="1" noChangeArrowheads="1"/>
          </p:cNvSpPr>
          <p:nvPr>
            <p:ph type="sldNum" sz="quarter" idx="5"/>
          </p:nvPr>
        </p:nvSpPr>
        <p:spPr>
          <a:noFill/>
          <a:ln>
            <a:miter lim="800000"/>
            <a:headEnd/>
            <a:tailEnd/>
          </a:ln>
        </p:spPr>
        <p:txBody>
          <a:bodyPr/>
          <a:lstStyle/>
          <a:p>
            <a:fld id="{AFC6D86E-A68E-424D-8055-A30F183EFAE9}" type="slidenum">
              <a:rPr lang="en-US"/>
              <a:pPr/>
              <a:t>5</a:t>
            </a:fld>
            <a:endParaRPr lang="en-US" dirty="0"/>
          </a:p>
        </p:txBody>
      </p:sp>
      <p:sp>
        <p:nvSpPr>
          <p:cNvPr id="13314" name="Rectangle 2"/>
          <p:cNvSpPr>
            <a:spLocks noGrp="1" noRot="1" noChangeAspect="1" noChangeArrowheads="1" noTextEdit="1"/>
          </p:cNvSpPr>
          <p:nvPr>
            <p:ph type="sldImg"/>
          </p:nvPr>
        </p:nvSpPr>
        <p:spPr>
          <a:xfrm>
            <a:off x="1131888" y="690563"/>
            <a:ext cx="4597400" cy="3449637"/>
          </a:xfrm>
          <a:ln/>
        </p:spPr>
      </p:sp>
      <p:sp>
        <p:nvSpPr>
          <p:cNvPr id="1331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7"/>
          <p:cNvSpPr>
            <a:spLocks noGrp="1" noChangeArrowheads="1"/>
          </p:cNvSpPr>
          <p:nvPr>
            <p:ph type="sldNum" sz="quarter" idx="5"/>
          </p:nvPr>
        </p:nvSpPr>
        <p:spPr>
          <a:noFill/>
          <a:ln>
            <a:miter lim="800000"/>
            <a:headEnd/>
            <a:tailEnd/>
          </a:ln>
        </p:spPr>
        <p:txBody>
          <a:bodyPr/>
          <a:lstStyle/>
          <a:p>
            <a:fld id="{F1D0E783-D45B-4F6E-84A3-6541859DDF32}" type="slidenum">
              <a:rPr lang="en-US"/>
              <a:pPr/>
              <a:t>6</a:t>
            </a:fld>
            <a:endParaRPr lang="en-US" dirty="0"/>
          </a:p>
        </p:txBody>
      </p:sp>
      <p:sp>
        <p:nvSpPr>
          <p:cNvPr id="15362" name="Rectangle 2"/>
          <p:cNvSpPr>
            <a:spLocks noGrp="1" noRot="1" noChangeAspect="1" noChangeArrowheads="1" noTextEdit="1"/>
          </p:cNvSpPr>
          <p:nvPr>
            <p:ph type="sldImg"/>
          </p:nvPr>
        </p:nvSpPr>
        <p:spPr>
          <a:xfrm>
            <a:off x="1131888" y="690563"/>
            <a:ext cx="4597400" cy="3449637"/>
          </a:xfrm>
          <a:ln/>
        </p:spPr>
      </p:sp>
      <p:sp>
        <p:nvSpPr>
          <p:cNvPr id="15363"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a:noFill/>
          <a:ln>
            <a:miter lim="800000"/>
            <a:headEnd/>
            <a:tailEnd/>
          </a:ln>
        </p:spPr>
        <p:txBody>
          <a:bodyPr/>
          <a:lstStyle/>
          <a:p>
            <a:fld id="{DEDD55D0-3DB2-42B8-9148-96CE52E0B9EA}" type="slidenum">
              <a:rPr lang="en-US"/>
              <a:pPr/>
              <a:t>7</a:t>
            </a:fld>
            <a:endParaRPr lang="en-US" dirty="0"/>
          </a:p>
        </p:txBody>
      </p:sp>
      <p:sp>
        <p:nvSpPr>
          <p:cNvPr id="17410" name="Rectangle 2"/>
          <p:cNvSpPr>
            <a:spLocks noGrp="1" noRot="1" noChangeAspect="1" noChangeArrowheads="1" noTextEdit="1"/>
          </p:cNvSpPr>
          <p:nvPr>
            <p:ph type="sldImg"/>
          </p:nvPr>
        </p:nvSpPr>
        <p:spPr>
          <a:xfrm>
            <a:off x="1131888" y="690563"/>
            <a:ext cx="4597400" cy="3449637"/>
          </a:xfrm>
          <a:ln/>
        </p:spPr>
      </p:sp>
      <p:sp>
        <p:nvSpPr>
          <p:cNvPr id="1741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p:cNvSpPr>
            <a:spLocks noGrp="1" noChangeArrowheads="1"/>
          </p:cNvSpPr>
          <p:nvPr>
            <p:ph type="sldNum" sz="quarter" idx="5"/>
          </p:nvPr>
        </p:nvSpPr>
        <p:spPr>
          <a:noFill/>
          <a:ln>
            <a:miter lim="800000"/>
            <a:headEnd/>
            <a:tailEnd/>
          </a:ln>
        </p:spPr>
        <p:txBody>
          <a:bodyPr/>
          <a:lstStyle/>
          <a:p>
            <a:fld id="{4994CC27-7732-4282-A9D6-34C62DCE74B5}" type="slidenum">
              <a:rPr lang="en-US"/>
              <a:pPr/>
              <a:t>8</a:t>
            </a:fld>
            <a:endParaRPr lang="en-US" dirty="0"/>
          </a:p>
        </p:txBody>
      </p:sp>
      <p:sp>
        <p:nvSpPr>
          <p:cNvPr id="19458" name="Rectangle 2"/>
          <p:cNvSpPr>
            <a:spLocks noGrp="1" noRot="1" noChangeAspect="1" noChangeArrowheads="1" noTextEdit="1"/>
          </p:cNvSpPr>
          <p:nvPr>
            <p:ph type="sldImg"/>
          </p:nvPr>
        </p:nvSpPr>
        <p:spPr>
          <a:xfrm>
            <a:off x="1131888" y="690563"/>
            <a:ext cx="4597400" cy="3449637"/>
          </a:xfrm>
          <a:ln/>
        </p:spPr>
      </p:sp>
      <p:sp>
        <p:nvSpPr>
          <p:cNvPr id="1945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p:cNvSpPr>
            <a:spLocks noGrp="1" noChangeArrowheads="1"/>
          </p:cNvSpPr>
          <p:nvPr>
            <p:ph type="sldNum" sz="quarter" idx="5"/>
          </p:nvPr>
        </p:nvSpPr>
        <p:spPr>
          <a:noFill/>
          <a:ln>
            <a:miter lim="800000"/>
            <a:headEnd/>
            <a:tailEnd/>
          </a:ln>
        </p:spPr>
        <p:txBody>
          <a:bodyPr/>
          <a:lstStyle/>
          <a:p>
            <a:fld id="{D317E93F-2441-4244-BC0B-239E862654A1}" type="slidenum">
              <a:rPr lang="en-US"/>
              <a:pPr/>
              <a:t>9</a:t>
            </a:fld>
            <a:endParaRPr lang="en-US" dirty="0"/>
          </a:p>
        </p:txBody>
      </p:sp>
      <p:sp>
        <p:nvSpPr>
          <p:cNvPr id="21506" name="Rectangle 2"/>
          <p:cNvSpPr>
            <a:spLocks noGrp="1" noRot="1" noChangeAspect="1" noChangeArrowheads="1" noTextEdit="1"/>
          </p:cNvSpPr>
          <p:nvPr>
            <p:ph type="sldImg"/>
          </p:nvPr>
        </p:nvSpPr>
        <p:spPr>
          <a:xfrm>
            <a:off x="1131888" y="690563"/>
            <a:ext cx="4597400" cy="3449637"/>
          </a:xfrm>
          <a:ln/>
        </p:spPr>
      </p:sp>
      <p:sp>
        <p:nvSpPr>
          <p:cNvPr id="2150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p:cNvSpPr>
            <a:spLocks noGrp="1" noChangeArrowheads="1"/>
          </p:cNvSpPr>
          <p:nvPr>
            <p:ph type="sldNum" sz="quarter" idx="5"/>
          </p:nvPr>
        </p:nvSpPr>
        <p:spPr>
          <a:noFill/>
          <a:ln>
            <a:miter lim="800000"/>
            <a:headEnd/>
            <a:tailEnd/>
          </a:ln>
        </p:spPr>
        <p:txBody>
          <a:bodyPr/>
          <a:lstStyle/>
          <a:p>
            <a:fld id="{8B73133E-E0ED-4279-84BB-F65C6891C6FF}" type="slidenum">
              <a:rPr lang="en-US"/>
              <a:pPr/>
              <a:t>10</a:t>
            </a:fld>
            <a:endParaRPr lang="en-US" dirty="0"/>
          </a:p>
        </p:txBody>
      </p:sp>
      <p:sp>
        <p:nvSpPr>
          <p:cNvPr id="23554" name="Rectangle 2"/>
          <p:cNvSpPr>
            <a:spLocks noGrp="1" noRot="1" noChangeAspect="1" noChangeArrowheads="1" noTextEdit="1"/>
          </p:cNvSpPr>
          <p:nvPr>
            <p:ph type="sldImg"/>
          </p:nvPr>
        </p:nvSpPr>
        <p:spPr>
          <a:xfrm>
            <a:off x="1131888" y="690563"/>
            <a:ext cx="4597400" cy="3449637"/>
          </a:xfrm>
          <a:ln/>
        </p:spPr>
      </p:sp>
      <p:sp>
        <p:nvSpPr>
          <p:cNvPr id="2355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a:noFill/>
          <a:ln>
            <a:miter lim="800000"/>
            <a:headEnd/>
            <a:tailEnd/>
          </a:ln>
        </p:spPr>
        <p:txBody>
          <a:bodyPr/>
          <a:lstStyle/>
          <a:p>
            <a:fld id="{3E06DA32-219D-4B12-B981-BCF0B8102F7D}" type="slidenum">
              <a:rPr lang="en-US"/>
              <a:pPr/>
              <a:t>13</a:t>
            </a:fld>
            <a:endParaRPr lang="en-US" dirty="0"/>
          </a:p>
        </p:txBody>
      </p:sp>
      <p:sp>
        <p:nvSpPr>
          <p:cNvPr id="27650" name="Rectangle 2"/>
          <p:cNvSpPr>
            <a:spLocks noGrp="1" noRot="1" noChangeAspect="1" noChangeArrowheads="1" noTextEdit="1"/>
          </p:cNvSpPr>
          <p:nvPr>
            <p:ph type="sldImg"/>
          </p:nvPr>
        </p:nvSpPr>
        <p:spPr>
          <a:xfrm>
            <a:off x="1131888" y="690563"/>
            <a:ext cx="4597400" cy="3449637"/>
          </a:xfrm>
          <a:ln/>
        </p:spPr>
      </p:sp>
      <p:sp>
        <p:nvSpPr>
          <p:cNvPr id="2765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p:cNvSpPr>
            <a:spLocks noGrp="1" noChangeArrowheads="1"/>
          </p:cNvSpPr>
          <p:nvPr>
            <p:ph type="sldNum" sz="quarter" idx="5"/>
          </p:nvPr>
        </p:nvSpPr>
        <p:spPr>
          <a:noFill/>
          <a:ln>
            <a:miter lim="800000"/>
            <a:headEnd/>
            <a:tailEnd/>
          </a:ln>
        </p:spPr>
        <p:txBody>
          <a:bodyPr/>
          <a:lstStyle/>
          <a:p>
            <a:fld id="{CF1F333C-B986-4926-9411-6BB45519D422}" type="slidenum">
              <a:rPr lang="en-US"/>
              <a:pPr/>
              <a:t>14</a:t>
            </a:fld>
            <a:endParaRPr lang="en-US" dirty="0"/>
          </a:p>
        </p:txBody>
      </p:sp>
      <p:sp>
        <p:nvSpPr>
          <p:cNvPr id="29698" name="Rectangle 2"/>
          <p:cNvSpPr>
            <a:spLocks noGrp="1" noRot="1" noChangeAspect="1" noChangeArrowheads="1" noTextEdit="1"/>
          </p:cNvSpPr>
          <p:nvPr>
            <p:ph type="sldImg"/>
          </p:nvPr>
        </p:nvSpPr>
        <p:spPr>
          <a:xfrm>
            <a:off x="1131888" y="690563"/>
            <a:ext cx="4597400" cy="3449637"/>
          </a:xfrm>
          <a:ln/>
        </p:spPr>
      </p:sp>
      <p:sp>
        <p:nvSpPr>
          <p:cNvPr id="2969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miter lim="800000"/>
            <a:headEnd/>
            <a:tailEnd/>
          </a:ln>
        </p:spPr>
        <p:txBody>
          <a:bodyPr/>
          <a:lstStyle/>
          <a:p>
            <a:fld id="{DB2D85E6-3251-48F6-AFFB-50D0943FD011}" type="slidenum">
              <a:rPr lang="en-US"/>
              <a:pPr/>
              <a:t>16</a:t>
            </a:fld>
            <a:endParaRPr lang="en-US" dirty="0"/>
          </a:p>
        </p:txBody>
      </p:sp>
      <p:sp>
        <p:nvSpPr>
          <p:cNvPr id="32770" name="Rectangle 2"/>
          <p:cNvSpPr>
            <a:spLocks noGrp="1" noRot="1" noChangeAspect="1" noChangeArrowheads="1" noTextEdit="1"/>
          </p:cNvSpPr>
          <p:nvPr>
            <p:ph type="sldImg"/>
          </p:nvPr>
        </p:nvSpPr>
        <p:spPr>
          <a:xfrm>
            <a:off x="1131888" y="690563"/>
            <a:ext cx="4597400" cy="3449637"/>
          </a:xfrm>
          <a:ln/>
        </p:spPr>
      </p:sp>
      <p:sp>
        <p:nvSpPr>
          <p:cNvPr id="3277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a:ln>
            <a:miter lim="800000"/>
            <a:headEnd/>
            <a:tailEnd/>
          </a:ln>
        </p:spPr>
        <p:txBody>
          <a:bodyPr/>
          <a:lstStyle/>
          <a:p>
            <a:fld id="{968EEE19-EB18-4A65-938E-A6D371EF6DAE}" type="slidenum">
              <a:rPr lang="en-US"/>
              <a:pPr/>
              <a:t>17</a:t>
            </a:fld>
            <a:endParaRPr lang="en-US" dirty="0"/>
          </a:p>
        </p:txBody>
      </p:sp>
      <p:sp>
        <p:nvSpPr>
          <p:cNvPr id="34818" name="Rectangle 2"/>
          <p:cNvSpPr>
            <a:spLocks noGrp="1" noRot="1" noChangeAspect="1" noChangeArrowheads="1" noTextEdit="1"/>
          </p:cNvSpPr>
          <p:nvPr>
            <p:ph type="sldImg"/>
          </p:nvPr>
        </p:nvSpPr>
        <p:spPr>
          <a:xfrm>
            <a:off x="1131888" y="690563"/>
            <a:ext cx="4597400" cy="3449637"/>
          </a:xfrm>
          <a:ln/>
        </p:spPr>
      </p:sp>
      <p:sp>
        <p:nvSpPr>
          <p:cNvPr id="3481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p:cNvSpPr>
            <a:spLocks noGrp="1" noChangeArrowheads="1"/>
          </p:cNvSpPr>
          <p:nvPr>
            <p:ph type="sldNum" sz="quarter" idx="5"/>
          </p:nvPr>
        </p:nvSpPr>
        <p:spPr>
          <a:noFill/>
          <a:ln>
            <a:miter lim="800000"/>
            <a:headEnd/>
            <a:tailEnd/>
          </a:ln>
        </p:spPr>
        <p:txBody>
          <a:bodyPr/>
          <a:lstStyle/>
          <a:p>
            <a:fld id="{E9E19BE1-F82E-41A0-9D43-9A3F1C13EF77}" type="slidenum">
              <a:rPr lang="en-US"/>
              <a:pPr/>
              <a:t>19</a:t>
            </a:fld>
            <a:endParaRPr lang="en-US" dirty="0"/>
          </a:p>
        </p:txBody>
      </p:sp>
      <p:sp>
        <p:nvSpPr>
          <p:cNvPr id="37890" name="Rectangle 2"/>
          <p:cNvSpPr>
            <a:spLocks noGrp="1" noRot="1" noChangeAspect="1" noChangeArrowheads="1" noTextEdit="1"/>
          </p:cNvSpPr>
          <p:nvPr>
            <p:ph type="sldImg"/>
          </p:nvPr>
        </p:nvSpPr>
        <p:spPr>
          <a:xfrm>
            <a:off x="1131888" y="690563"/>
            <a:ext cx="4597400" cy="3449637"/>
          </a:xfrm>
          <a:ln/>
        </p:spPr>
      </p:sp>
      <p:sp>
        <p:nvSpPr>
          <p:cNvPr id="3789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7"/>
          <p:cNvSpPr>
            <a:spLocks noGrp="1" noChangeArrowheads="1"/>
          </p:cNvSpPr>
          <p:nvPr>
            <p:ph type="sldNum" sz="quarter" idx="5"/>
          </p:nvPr>
        </p:nvSpPr>
        <p:spPr>
          <a:noFill/>
          <a:ln>
            <a:miter lim="800000"/>
            <a:headEnd/>
            <a:tailEnd/>
          </a:ln>
        </p:spPr>
        <p:txBody>
          <a:bodyPr/>
          <a:lstStyle/>
          <a:p>
            <a:fld id="{AE566D00-A7D3-474C-AA66-819416F452B3}" type="slidenum">
              <a:rPr lang="en-US"/>
              <a:pPr/>
              <a:t>20</a:t>
            </a:fld>
            <a:endParaRPr lang="en-US" dirty="0"/>
          </a:p>
        </p:txBody>
      </p:sp>
      <p:sp>
        <p:nvSpPr>
          <p:cNvPr id="39938" name="Rectangle 2"/>
          <p:cNvSpPr>
            <a:spLocks noGrp="1" noRot="1" noChangeAspect="1" noChangeArrowheads="1" noTextEdit="1"/>
          </p:cNvSpPr>
          <p:nvPr>
            <p:ph type="sldImg"/>
          </p:nvPr>
        </p:nvSpPr>
        <p:spPr>
          <a:xfrm>
            <a:off x="1131888" y="690563"/>
            <a:ext cx="4597400" cy="3449637"/>
          </a:xfrm>
          <a:ln/>
        </p:spPr>
      </p:sp>
      <p:sp>
        <p:nvSpPr>
          <p:cNvPr id="3993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p:cNvSpPr>
            <a:spLocks noGrp="1" noChangeArrowheads="1"/>
          </p:cNvSpPr>
          <p:nvPr>
            <p:ph type="sldNum" sz="quarter" idx="5"/>
          </p:nvPr>
        </p:nvSpPr>
        <p:spPr>
          <a:noFill/>
          <a:ln>
            <a:miter lim="800000"/>
            <a:headEnd/>
            <a:tailEnd/>
          </a:ln>
        </p:spPr>
        <p:txBody>
          <a:bodyPr/>
          <a:lstStyle/>
          <a:p>
            <a:fld id="{A3AEA9AE-2B15-4D5F-8768-DC47CC9C57B0}" type="slidenum">
              <a:rPr lang="en-US"/>
              <a:pPr/>
              <a:t>21</a:t>
            </a:fld>
            <a:endParaRPr lang="en-US" dirty="0"/>
          </a:p>
        </p:txBody>
      </p:sp>
      <p:sp>
        <p:nvSpPr>
          <p:cNvPr id="41986" name="Rectangle 2"/>
          <p:cNvSpPr>
            <a:spLocks noGrp="1" noRot="1" noChangeAspect="1" noChangeArrowheads="1" noTextEdit="1"/>
          </p:cNvSpPr>
          <p:nvPr>
            <p:ph type="sldImg"/>
          </p:nvPr>
        </p:nvSpPr>
        <p:spPr>
          <a:xfrm>
            <a:off x="1131888" y="690563"/>
            <a:ext cx="4597400" cy="3449637"/>
          </a:xfrm>
          <a:ln/>
        </p:spPr>
      </p:sp>
      <p:sp>
        <p:nvSpPr>
          <p:cNvPr id="4198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7"/>
          <p:cNvSpPr>
            <a:spLocks noGrp="1" noChangeArrowheads="1"/>
          </p:cNvSpPr>
          <p:nvPr>
            <p:ph type="sldNum" sz="quarter" idx="5"/>
          </p:nvPr>
        </p:nvSpPr>
        <p:spPr>
          <a:noFill/>
          <a:ln>
            <a:miter lim="800000"/>
            <a:headEnd/>
            <a:tailEnd/>
          </a:ln>
        </p:spPr>
        <p:txBody>
          <a:bodyPr/>
          <a:lstStyle/>
          <a:p>
            <a:fld id="{5623159D-FEF7-4DE3-A41F-74BD47720695}" type="slidenum">
              <a:rPr lang="en-US"/>
              <a:pPr/>
              <a:t>22</a:t>
            </a:fld>
            <a:endParaRPr lang="en-US" dirty="0"/>
          </a:p>
        </p:txBody>
      </p:sp>
      <p:sp>
        <p:nvSpPr>
          <p:cNvPr id="44034" name="Rectangle 2"/>
          <p:cNvSpPr>
            <a:spLocks noGrp="1" noRot="1" noChangeAspect="1" noChangeArrowheads="1" noTextEdit="1"/>
          </p:cNvSpPr>
          <p:nvPr>
            <p:ph type="sldImg"/>
          </p:nvPr>
        </p:nvSpPr>
        <p:spPr>
          <a:xfrm>
            <a:off x="1131888" y="690563"/>
            <a:ext cx="4597400" cy="3449637"/>
          </a:xfrm>
          <a:ln/>
        </p:spPr>
      </p:sp>
      <p:sp>
        <p:nvSpPr>
          <p:cNvPr id="4403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7"/>
          <p:cNvSpPr>
            <a:spLocks noGrp="1" noChangeArrowheads="1"/>
          </p:cNvSpPr>
          <p:nvPr>
            <p:ph type="sldNum" sz="quarter" idx="5"/>
          </p:nvPr>
        </p:nvSpPr>
        <p:spPr>
          <a:noFill/>
          <a:ln>
            <a:miter lim="800000"/>
            <a:headEnd/>
            <a:tailEnd/>
          </a:ln>
        </p:spPr>
        <p:txBody>
          <a:bodyPr/>
          <a:lstStyle/>
          <a:p>
            <a:fld id="{14708C87-0028-42F8-963A-85CC7E160A18}" type="slidenum">
              <a:rPr lang="en-US"/>
              <a:pPr/>
              <a:t>23</a:t>
            </a:fld>
            <a:endParaRPr lang="en-US" dirty="0"/>
          </a:p>
        </p:txBody>
      </p:sp>
      <p:sp>
        <p:nvSpPr>
          <p:cNvPr id="46082" name="Rectangle 2"/>
          <p:cNvSpPr>
            <a:spLocks noGrp="1" noRot="1" noChangeAspect="1" noChangeArrowheads="1" noTextEdit="1"/>
          </p:cNvSpPr>
          <p:nvPr>
            <p:ph type="sldImg"/>
          </p:nvPr>
        </p:nvSpPr>
        <p:spPr>
          <a:xfrm>
            <a:off x="1131888" y="690563"/>
            <a:ext cx="4597400" cy="3449637"/>
          </a:xfrm>
          <a:ln/>
        </p:spPr>
      </p:sp>
      <p:sp>
        <p:nvSpPr>
          <p:cNvPr id="46083"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p:cNvSpPr>
            <a:spLocks noGrp="1" noChangeArrowheads="1"/>
          </p:cNvSpPr>
          <p:nvPr>
            <p:ph type="sldNum" sz="quarter" idx="5"/>
          </p:nvPr>
        </p:nvSpPr>
        <p:spPr>
          <a:noFill/>
          <a:ln>
            <a:miter lim="800000"/>
            <a:headEnd/>
            <a:tailEnd/>
          </a:ln>
        </p:spPr>
        <p:txBody>
          <a:bodyPr/>
          <a:lstStyle/>
          <a:p>
            <a:fld id="{FFB9C402-D83E-406D-8A83-89BBCF7C6694}" type="slidenum">
              <a:rPr lang="en-US"/>
              <a:pPr/>
              <a:t>24</a:t>
            </a:fld>
            <a:endParaRPr lang="en-US" dirty="0"/>
          </a:p>
        </p:txBody>
      </p:sp>
      <p:sp>
        <p:nvSpPr>
          <p:cNvPr id="48130" name="Rectangle 2"/>
          <p:cNvSpPr>
            <a:spLocks noGrp="1" noRot="1" noChangeAspect="1" noChangeArrowheads="1" noTextEdit="1"/>
          </p:cNvSpPr>
          <p:nvPr>
            <p:ph type="sldImg"/>
          </p:nvPr>
        </p:nvSpPr>
        <p:spPr>
          <a:xfrm>
            <a:off x="1131888" y="690563"/>
            <a:ext cx="4597400" cy="3449637"/>
          </a:xfrm>
          <a:ln/>
        </p:spPr>
      </p:sp>
      <p:sp>
        <p:nvSpPr>
          <p:cNvPr id="4813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miter lim="800000"/>
            <a:headEnd/>
            <a:tailEnd/>
          </a:ln>
        </p:spPr>
        <p:txBody>
          <a:bodyPr/>
          <a:lstStyle/>
          <a:p>
            <a:fld id="{655C1F67-CE9D-40FB-B867-49C909B0E7B4}" type="slidenum">
              <a:rPr lang="en-US"/>
              <a:pPr/>
              <a:t>25</a:t>
            </a:fld>
            <a:endParaRPr lang="en-US" dirty="0"/>
          </a:p>
        </p:txBody>
      </p:sp>
      <p:sp>
        <p:nvSpPr>
          <p:cNvPr id="50178" name="Rectangle 2"/>
          <p:cNvSpPr>
            <a:spLocks noGrp="1" noRot="1" noChangeAspect="1" noChangeArrowheads="1" noTextEdit="1"/>
          </p:cNvSpPr>
          <p:nvPr>
            <p:ph type="sldImg"/>
          </p:nvPr>
        </p:nvSpPr>
        <p:spPr>
          <a:xfrm>
            <a:off x="1131888" y="690563"/>
            <a:ext cx="4597400" cy="3449637"/>
          </a:xfrm>
          <a:ln/>
        </p:spPr>
      </p:sp>
      <p:sp>
        <p:nvSpPr>
          <p:cNvPr id="5017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7"/>
          <p:cNvSpPr>
            <a:spLocks noGrp="1" noChangeArrowheads="1"/>
          </p:cNvSpPr>
          <p:nvPr>
            <p:ph type="sldNum" sz="quarter" idx="5"/>
          </p:nvPr>
        </p:nvSpPr>
        <p:spPr>
          <a:noFill/>
          <a:ln>
            <a:miter lim="800000"/>
            <a:headEnd/>
            <a:tailEnd/>
          </a:ln>
        </p:spPr>
        <p:txBody>
          <a:bodyPr/>
          <a:lstStyle/>
          <a:p>
            <a:fld id="{C07F103D-2AAF-42FB-B034-FE5B83497C45}" type="slidenum">
              <a:rPr lang="en-US"/>
              <a:pPr/>
              <a:t>26</a:t>
            </a:fld>
            <a:endParaRPr lang="en-US" dirty="0"/>
          </a:p>
        </p:txBody>
      </p:sp>
      <p:sp>
        <p:nvSpPr>
          <p:cNvPr id="52226" name="Rectangle 2"/>
          <p:cNvSpPr>
            <a:spLocks noGrp="1" noRot="1" noChangeAspect="1" noChangeArrowheads="1" noTextEdit="1"/>
          </p:cNvSpPr>
          <p:nvPr>
            <p:ph type="sldImg"/>
          </p:nvPr>
        </p:nvSpPr>
        <p:spPr>
          <a:xfrm>
            <a:off x="1131888" y="690563"/>
            <a:ext cx="4597400" cy="3449637"/>
          </a:xfrm>
          <a:ln/>
        </p:spPr>
      </p:sp>
      <p:sp>
        <p:nvSpPr>
          <p:cNvPr id="5222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7"/>
          <p:cNvSpPr>
            <a:spLocks noGrp="1" noChangeArrowheads="1"/>
          </p:cNvSpPr>
          <p:nvPr>
            <p:ph type="sldNum" sz="quarter" idx="5"/>
          </p:nvPr>
        </p:nvSpPr>
        <p:spPr>
          <a:noFill/>
          <a:ln>
            <a:miter lim="800000"/>
            <a:headEnd/>
            <a:tailEnd/>
          </a:ln>
        </p:spPr>
        <p:txBody>
          <a:bodyPr/>
          <a:lstStyle/>
          <a:p>
            <a:fld id="{08CD544C-D9E1-4CE0-8F05-F4343CE20F7C}" type="slidenum">
              <a:rPr lang="en-US"/>
              <a:pPr/>
              <a:t>28</a:t>
            </a:fld>
            <a:endParaRPr lang="en-US" dirty="0"/>
          </a:p>
        </p:txBody>
      </p:sp>
      <p:sp>
        <p:nvSpPr>
          <p:cNvPr id="55298" name="Rectangle 2"/>
          <p:cNvSpPr>
            <a:spLocks noGrp="1" noRot="1" noChangeAspect="1" noChangeArrowheads="1" noTextEdit="1"/>
          </p:cNvSpPr>
          <p:nvPr>
            <p:ph type="sldImg"/>
          </p:nvPr>
        </p:nvSpPr>
        <p:spPr>
          <a:xfrm>
            <a:off x="1131888" y="690563"/>
            <a:ext cx="4597400" cy="3449637"/>
          </a:xfrm>
          <a:ln/>
        </p:spPr>
      </p:sp>
      <p:sp>
        <p:nvSpPr>
          <p:cNvPr id="5529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7"/>
          <p:cNvSpPr>
            <a:spLocks noGrp="1" noChangeArrowheads="1"/>
          </p:cNvSpPr>
          <p:nvPr>
            <p:ph type="sldNum" sz="quarter" idx="5"/>
          </p:nvPr>
        </p:nvSpPr>
        <p:spPr>
          <a:noFill/>
          <a:ln>
            <a:miter lim="800000"/>
            <a:headEnd/>
            <a:tailEnd/>
          </a:ln>
        </p:spPr>
        <p:txBody>
          <a:bodyPr/>
          <a:lstStyle/>
          <a:p>
            <a:fld id="{97CD2D12-7558-40D7-936D-C17D1FDCECC4}" type="slidenum">
              <a:rPr lang="en-US"/>
              <a:pPr/>
              <a:t>29</a:t>
            </a:fld>
            <a:endParaRPr lang="en-US" dirty="0"/>
          </a:p>
        </p:txBody>
      </p:sp>
      <p:sp>
        <p:nvSpPr>
          <p:cNvPr id="57346" name="Rectangle 2"/>
          <p:cNvSpPr>
            <a:spLocks noGrp="1" noRot="1" noChangeAspect="1" noChangeArrowheads="1" noTextEdit="1"/>
          </p:cNvSpPr>
          <p:nvPr>
            <p:ph type="sldImg"/>
          </p:nvPr>
        </p:nvSpPr>
        <p:spPr>
          <a:xfrm>
            <a:off x="1131888" y="690563"/>
            <a:ext cx="4597400" cy="3449637"/>
          </a:xfrm>
          <a:ln/>
        </p:spPr>
      </p:sp>
      <p:sp>
        <p:nvSpPr>
          <p:cNvPr id="5734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p:cNvSpPr>
            <a:spLocks noGrp="1" noChangeArrowheads="1"/>
          </p:cNvSpPr>
          <p:nvPr>
            <p:ph type="sldNum" sz="quarter" idx="5"/>
          </p:nvPr>
        </p:nvSpPr>
        <p:spPr>
          <a:noFill/>
          <a:ln>
            <a:miter lim="800000"/>
            <a:headEnd/>
            <a:tailEnd/>
          </a:ln>
        </p:spPr>
        <p:txBody>
          <a:bodyPr/>
          <a:lstStyle/>
          <a:p>
            <a:fld id="{4915E4C7-F1FC-42CE-A119-E89630BE5BA2}" type="slidenum">
              <a:rPr lang="en-US"/>
              <a:pPr/>
              <a:t>30</a:t>
            </a:fld>
            <a:endParaRPr lang="en-US" dirty="0"/>
          </a:p>
        </p:txBody>
      </p:sp>
      <p:sp>
        <p:nvSpPr>
          <p:cNvPr id="59394" name="Rectangle 2"/>
          <p:cNvSpPr>
            <a:spLocks noGrp="1" noRot="1" noChangeAspect="1" noChangeArrowheads="1" noTextEdit="1"/>
          </p:cNvSpPr>
          <p:nvPr>
            <p:ph type="sldImg"/>
          </p:nvPr>
        </p:nvSpPr>
        <p:spPr>
          <a:xfrm>
            <a:off x="1131888" y="690563"/>
            <a:ext cx="4597400" cy="3449637"/>
          </a:xfrm>
          <a:ln/>
        </p:spPr>
      </p:sp>
      <p:sp>
        <p:nvSpPr>
          <p:cNvPr id="5939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7"/>
          <p:cNvSpPr>
            <a:spLocks noGrp="1" noChangeArrowheads="1"/>
          </p:cNvSpPr>
          <p:nvPr>
            <p:ph type="sldNum" sz="quarter" idx="5"/>
          </p:nvPr>
        </p:nvSpPr>
        <p:spPr>
          <a:noFill/>
          <a:ln>
            <a:miter lim="800000"/>
            <a:headEnd/>
            <a:tailEnd/>
          </a:ln>
        </p:spPr>
        <p:txBody>
          <a:bodyPr/>
          <a:lstStyle/>
          <a:p>
            <a:fld id="{919CA469-1F47-4292-8331-A499608162D7}" type="slidenum">
              <a:rPr lang="en-US"/>
              <a:pPr/>
              <a:t>31</a:t>
            </a:fld>
            <a:endParaRPr lang="en-US" dirty="0"/>
          </a:p>
        </p:txBody>
      </p:sp>
      <p:sp>
        <p:nvSpPr>
          <p:cNvPr id="61442" name="Rectangle 2"/>
          <p:cNvSpPr>
            <a:spLocks noGrp="1" noRot="1" noChangeAspect="1" noChangeArrowheads="1" noTextEdit="1"/>
          </p:cNvSpPr>
          <p:nvPr>
            <p:ph type="sldImg"/>
          </p:nvPr>
        </p:nvSpPr>
        <p:spPr>
          <a:xfrm>
            <a:off x="1131888" y="690563"/>
            <a:ext cx="4597400" cy="3449637"/>
          </a:xfrm>
          <a:ln/>
        </p:spPr>
      </p:sp>
      <p:sp>
        <p:nvSpPr>
          <p:cNvPr id="61443"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7"/>
          <p:cNvSpPr>
            <a:spLocks noGrp="1" noChangeArrowheads="1"/>
          </p:cNvSpPr>
          <p:nvPr>
            <p:ph type="sldNum" sz="quarter" idx="5"/>
          </p:nvPr>
        </p:nvSpPr>
        <p:spPr>
          <a:noFill/>
          <a:ln>
            <a:miter lim="800000"/>
            <a:headEnd/>
            <a:tailEnd/>
          </a:ln>
        </p:spPr>
        <p:txBody>
          <a:bodyPr/>
          <a:lstStyle/>
          <a:p>
            <a:fld id="{AB9CA7F1-ADC8-43E7-A708-FBE8D5B76820}" type="slidenum">
              <a:rPr lang="en-US"/>
              <a:pPr/>
              <a:t>33</a:t>
            </a:fld>
            <a:endParaRPr lang="en-US" dirty="0"/>
          </a:p>
        </p:txBody>
      </p:sp>
      <p:sp>
        <p:nvSpPr>
          <p:cNvPr id="64514" name="Rectangle 2"/>
          <p:cNvSpPr>
            <a:spLocks noGrp="1" noRot="1" noChangeAspect="1" noChangeArrowheads="1" noTextEdit="1"/>
          </p:cNvSpPr>
          <p:nvPr>
            <p:ph type="sldImg"/>
          </p:nvPr>
        </p:nvSpPr>
        <p:spPr>
          <a:xfrm>
            <a:off x="1131888" y="690563"/>
            <a:ext cx="4597400" cy="3449637"/>
          </a:xfrm>
          <a:ln/>
        </p:spPr>
      </p:sp>
      <p:sp>
        <p:nvSpPr>
          <p:cNvPr id="6451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7"/>
          <p:cNvSpPr>
            <a:spLocks noGrp="1" noChangeArrowheads="1"/>
          </p:cNvSpPr>
          <p:nvPr>
            <p:ph type="sldNum" sz="quarter" idx="5"/>
          </p:nvPr>
        </p:nvSpPr>
        <p:spPr>
          <a:noFill/>
          <a:ln>
            <a:miter lim="800000"/>
            <a:headEnd/>
            <a:tailEnd/>
          </a:ln>
        </p:spPr>
        <p:txBody>
          <a:bodyPr/>
          <a:lstStyle/>
          <a:p>
            <a:fld id="{A627C156-2318-448E-B851-6021670FF9A9}" type="slidenum">
              <a:rPr lang="en-US"/>
              <a:pPr/>
              <a:t>35</a:t>
            </a:fld>
            <a:endParaRPr lang="en-US" dirty="0"/>
          </a:p>
        </p:txBody>
      </p:sp>
      <p:sp>
        <p:nvSpPr>
          <p:cNvPr id="67586" name="Rectangle 2"/>
          <p:cNvSpPr>
            <a:spLocks noGrp="1" noRot="1" noChangeAspect="1" noChangeArrowheads="1" noTextEdit="1"/>
          </p:cNvSpPr>
          <p:nvPr>
            <p:ph type="sldImg"/>
          </p:nvPr>
        </p:nvSpPr>
        <p:spPr>
          <a:xfrm>
            <a:off x="1131888" y="690563"/>
            <a:ext cx="4597400" cy="3449637"/>
          </a:xfrm>
          <a:ln/>
        </p:spPr>
      </p:sp>
      <p:sp>
        <p:nvSpPr>
          <p:cNvPr id="6758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19"/>
          <p:cNvSpPr>
            <a:spLocks noChangeArrowheads="1"/>
          </p:cNvSpPr>
          <p:nvPr userDrawn="1"/>
        </p:nvSpPr>
        <p:spPr bwMode="auto">
          <a:xfrm>
            <a:off x="1219200" y="2667000"/>
            <a:ext cx="6705600" cy="3505200"/>
          </a:xfrm>
          <a:prstGeom prst="rect">
            <a:avLst/>
          </a:prstGeom>
          <a:noFill/>
          <a:ln w="19050">
            <a:solidFill>
              <a:srgbClr val="1974CF"/>
            </a:solidFill>
            <a:miter lim="800000"/>
            <a:headEnd/>
            <a:tailEnd/>
          </a:ln>
        </p:spPr>
        <p:txBody>
          <a:bodyPr wrap="none" anchor="ct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eaLnBrk="1" hangingPunct="1">
              <a:defRPr/>
            </a:pPr>
            <a:endParaRPr lang="en-US" altLang="en-US" dirty="0"/>
          </a:p>
        </p:txBody>
      </p:sp>
      <p:sp>
        <p:nvSpPr>
          <p:cNvPr id="6" name="Text Box 23"/>
          <p:cNvSpPr txBox="1">
            <a:spLocks noChangeArrowheads="1"/>
          </p:cNvSpPr>
          <p:nvPr userDrawn="1"/>
        </p:nvSpPr>
        <p:spPr bwMode="auto">
          <a:xfrm>
            <a:off x="0" y="6588125"/>
            <a:ext cx="9144000"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eaLnBrk="1" hangingPunct="1">
              <a:spcBef>
                <a:spcPct val="50000"/>
              </a:spcBef>
              <a:defRPr/>
            </a:pPr>
            <a:r>
              <a:rPr lang="en-US" altLang="en-US" sz="1000" dirty="0"/>
              <a:t>Copyright © 2018 Wolters Kluwer Health | Lippincott Williams &amp; Wilkins</a:t>
            </a:r>
          </a:p>
        </p:txBody>
      </p:sp>
      <p:sp>
        <p:nvSpPr>
          <p:cNvPr id="181265" name="Rectangle 17"/>
          <p:cNvSpPr>
            <a:spLocks noGrp="1" noChangeArrowheads="1"/>
          </p:cNvSpPr>
          <p:nvPr>
            <p:ph type="ctrTitle"/>
          </p:nvPr>
        </p:nvSpPr>
        <p:spPr>
          <a:xfrm>
            <a:off x="1223963" y="3724275"/>
            <a:ext cx="6692900" cy="838200"/>
          </a:xfrm>
          <a:effectLst/>
        </p:spPr>
        <p:txBody>
          <a:bodyPr anchorCtr="1"/>
          <a:lstStyle>
            <a:lvl1pPr algn="ctr">
              <a:defRPr/>
            </a:lvl1pPr>
          </a:lstStyle>
          <a:p>
            <a:r>
              <a:rPr lang="en-US"/>
              <a:t>Click to edit Master title style</a:t>
            </a:r>
          </a:p>
        </p:txBody>
      </p:sp>
      <p:sp>
        <p:nvSpPr>
          <p:cNvPr id="181266" name="Rectangle 18"/>
          <p:cNvSpPr>
            <a:spLocks noGrp="1" noChangeArrowheads="1"/>
          </p:cNvSpPr>
          <p:nvPr>
            <p:ph type="subTitle" idx="1"/>
          </p:nvPr>
        </p:nvSpPr>
        <p:spPr>
          <a:xfrm>
            <a:off x="1371600" y="5307013"/>
            <a:ext cx="6400800" cy="533400"/>
          </a:xfrm>
        </p:spPr>
        <p:txBody>
          <a:bodyPr lIns="91440" tIns="45720" rIns="91440" bIns="45720"/>
          <a:lstStyle>
            <a:lvl1pPr marL="0" indent="0" algn="ctr">
              <a:buFontTx/>
              <a:buNone/>
              <a:defRPr sz="1800"/>
            </a:lvl1pPr>
          </a:lstStyle>
          <a:p>
            <a:r>
              <a:rPr lang="en-US"/>
              <a:t>Click to edit Master subtitle style</a:t>
            </a:r>
          </a:p>
        </p:txBody>
      </p:sp>
      <p:pic>
        <p:nvPicPr>
          <p:cNvPr id="7" name="Picture 10" descr="ppt_opener.jp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407988"/>
            <a:ext cx="9144000" cy="647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30200" y="2346325"/>
            <a:ext cx="4230688"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13288" y="2346325"/>
            <a:ext cx="4230687"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99263" y="1611313"/>
            <a:ext cx="2155825" cy="442118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30200" y="1611313"/>
            <a:ext cx="6316663" cy="44211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0213" y="1611313"/>
            <a:ext cx="8524875" cy="388937"/>
          </a:xfrm>
        </p:spPr>
        <p:txBody>
          <a:bodyPr/>
          <a:lstStyle/>
          <a:p>
            <a:r>
              <a:rPr lang="en-US"/>
              <a:t>Click to edit Master title style</a:t>
            </a:r>
          </a:p>
        </p:txBody>
      </p:sp>
      <p:sp>
        <p:nvSpPr>
          <p:cNvPr id="3" name="Text Placeholder 2"/>
          <p:cNvSpPr>
            <a:spLocks noGrp="1"/>
          </p:cNvSpPr>
          <p:nvPr>
            <p:ph type="body" sz="half" idx="1"/>
          </p:nvPr>
        </p:nvSpPr>
        <p:spPr>
          <a:xfrm>
            <a:off x="330200" y="2346325"/>
            <a:ext cx="4230688" cy="3686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13288" y="2346325"/>
            <a:ext cx="4230687" cy="3686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3"/>
          <p:cNvSpPr>
            <a:spLocks noGrp="1" noChangeArrowheads="1"/>
          </p:cNvSpPr>
          <p:nvPr>
            <p:ph type="title"/>
          </p:nvPr>
        </p:nvSpPr>
        <p:spPr bwMode="auto">
          <a:xfrm>
            <a:off x="303213" y="544513"/>
            <a:ext cx="8524875" cy="388937"/>
          </a:xfrm>
          <a:prstGeom prst="rect">
            <a:avLst/>
          </a:prstGeom>
          <a:noFill/>
          <a:ln w="9525">
            <a:noFill/>
            <a:miter lim="800000"/>
            <a:headEnd/>
            <a:tailEnd/>
          </a:ln>
          <a:effectLst>
            <a:outerShdw dist="17961" dir="2700000" algn="ctr" rotWithShape="0">
              <a:schemeClr val="bg2"/>
            </a:outerShdw>
          </a:effectLst>
        </p:spPr>
        <p:txBody>
          <a:bodyPr vert="horz" wrap="square" lIns="0" tIns="0" rIns="0" bIns="0" numCol="1" anchor="b" anchorCtr="0" compatLnSpc="1">
            <a:prstTxWarp prst="textNoShape">
              <a:avLst/>
            </a:prstTxWarp>
            <a:spAutoFit/>
          </a:bodyPr>
          <a:lstStyle/>
          <a:p>
            <a:pPr lvl="0"/>
            <a:r>
              <a:rPr lang="en-US" altLang="en-US"/>
              <a:t>Click to edit Master title style</a:t>
            </a:r>
          </a:p>
        </p:txBody>
      </p:sp>
      <p:sp>
        <p:nvSpPr>
          <p:cNvPr id="1027" name="Rectangle 4"/>
          <p:cNvSpPr>
            <a:spLocks noGrp="1" noChangeArrowheads="1"/>
          </p:cNvSpPr>
          <p:nvPr>
            <p:ph type="body" idx="1"/>
          </p:nvPr>
        </p:nvSpPr>
        <p:spPr bwMode="auto">
          <a:xfrm>
            <a:off x="303213" y="1444625"/>
            <a:ext cx="8613775" cy="3686175"/>
          </a:xfrm>
          <a:prstGeom prst="rect">
            <a:avLst/>
          </a:prstGeom>
          <a:noFill/>
          <a:ln w="9525">
            <a:noFill/>
            <a:miter lim="800000"/>
            <a:headEnd/>
            <a:tailEnd/>
          </a:ln>
        </p:spPr>
        <p:txBody>
          <a:bodyPr vert="horz" wrap="square" lIns="92075" tIns="46038" rIns="92075" bIns="46038"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Text Box 8"/>
          <p:cNvSpPr txBox="1">
            <a:spLocks noChangeArrowheads="1"/>
          </p:cNvSpPr>
          <p:nvPr userDrawn="1"/>
        </p:nvSpPr>
        <p:spPr bwMode="auto">
          <a:xfrm>
            <a:off x="6003925" y="6089650"/>
            <a:ext cx="2820988" cy="457200"/>
          </a:xfrm>
          <a:prstGeom prst="rect">
            <a:avLst/>
          </a:prstGeom>
          <a:noFill/>
          <a:ln>
            <a:noFill/>
          </a:ln>
        </p:spPr>
        <p:txBody>
          <a:bodyPr>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algn="l" eaLnBrk="1" hangingPunct="1">
              <a:defRPr/>
            </a:pPr>
            <a:endParaRPr lang="en-US" altLang="en-US" dirty="0"/>
          </a:p>
        </p:txBody>
      </p:sp>
      <p:sp>
        <p:nvSpPr>
          <p:cNvPr id="1030" name="Text Box 11"/>
          <p:cNvSpPr txBox="1">
            <a:spLocks noChangeArrowheads="1"/>
          </p:cNvSpPr>
          <p:nvPr userDrawn="1"/>
        </p:nvSpPr>
        <p:spPr bwMode="auto">
          <a:xfrm>
            <a:off x="303213" y="6581775"/>
            <a:ext cx="8840787"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algn="r" eaLnBrk="1" hangingPunct="1">
              <a:spcBef>
                <a:spcPct val="50000"/>
              </a:spcBef>
              <a:defRPr/>
            </a:pPr>
            <a:endParaRPr lang="en-US" altLang="en-US" sz="1000" dirty="0"/>
          </a:p>
        </p:txBody>
      </p:sp>
      <p:sp>
        <p:nvSpPr>
          <p:cNvPr id="8" name="Text Box 11"/>
          <p:cNvSpPr txBox="1">
            <a:spLocks noChangeArrowheads="1"/>
          </p:cNvSpPr>
          <p:nvPr userDrawn="1"/>
        </p:nvSpPr>
        <p:spPr bwMode="auto">
          <a:xfrm>
            <a:off x="303213" y="6581775"/>
            <a:ext cx="8840787"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algn="r" eaLnBrk="1" hangingPunct="1">
              <a:spcBef>
                <a:spcPct val="50000"/>
              </a:spcBef>
              <a:defRPr/>
            </a:pPr>
            <a:endParaRPr lang="en-US" altLang="en-US" sz="1000" dirty="0"/>
          </a:p>
        </p:txBody>
      </p:sp>
      <p:sp>
        <p:nvSpPr>
          <p:cNvPr id="9" name="Text Box 23"/>
          <p:cNvSpPr txBox="1">
            <a:spLocks noChangeArrowheads="1"/>
          </p:cNvSpPr>
          <p:nvPr userDrawn="1"/>
        </p:nvSpPr>
        <p:spPr bwMode="auto">
          <a:xfrm>
            <a:off x="0" y="6588125"/>
            <a:ext cx="9144000"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eaLnBrk="1" hangingPunct="1">
              <a:spcBef>
                <a:spcPct val="50000"/>
              </a:spcBef>
              <a:defRPr/>
            </a:pPr>
            <a:r>
              <a:rPr lang="en-US" altLang="en-US" sz="1000" dirty="0"/>
              <a:t>Copyright © 2018 Wolters Kluwer • All Rights Reserved</a:t>
            </a:r>
          </a:p>
        </p:txBody>
      </p:sp>
      <p:cxnSp>
        <p:nvCxnSpPr>
          <p:cNvPr id="10" name="Straight Connector 9"/>
          <p:cNvCxnSpPr/>
          <p:nvPr userDrawn="1"/>
        </p:nvCxnSpPr>
        <p:spPr>
          <a:xfrm>
            <a:off x="0" y="1120775"/>
            <a:ext cx="9144000" cy="0"/>
          </a:xfrm>
          <a:prstGeom prst="line">
            <a:avLst/>
          </a:prstGeom>
          <a:ln>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4" descr="WK_CMYK.jpg"/>
          <p:cNvPicPr>
            <a:picLocks noChangeAspect="1"/>
          </p:cNvPicPr>
          <p:nvPr userDrawn="1"/>
        </p:nvPicPr>
        <p:blipFill>
          <a:blip r:embed="rId14" cstate="print">
            <a:extLst>
              <a:ext uri="{28A0092B-C50C-407E-A947-70E740481C1C}">
                <a14:useLocalDpi xmlns:a14="http://schemas.microsoft.com/office/drawing/2010/main" val="0"/>
              </a:ext>
            </a:extLst>
          </a:blip>
          <a:srcRect/>
          <a:stretch>
            <a:fillRect/>
          </a:stretch>
        </p:blipFill>
        <p:spPr bwMode="auto">
          <a:xfrm>
            <a:off x="457200" y="6600825"/>
            <a:ext cx="1317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886"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Lst>
  <p:txStyles>
    <p:titleStyle>
      <a:lvl1pPr algn="l" rtl="0" eaLnBrk="0" fontAlgn="base" hangingPunct="0">
        <a:lnSpc>
          <a:spcPct val="90000"/>
        </a:lnSpc>
        <a:spcBef>
          <a:spcPct val="0"/>
        </a:spcBef>
        <a:spcAft>
          <a:spcPct val="0"/>
        </a:spcAft>
        <a:defRPr sz="2800" b="1">
          <a:solidFill>
            <a:srgbClr val="186EC4"/>
          </a:solidFill>
          <a:latin typeface="+mj-lt"/>
          <a:ea typeface="+mj-ea"/>
          <a:cs typeface="+mj-cs"/>
        </a:defRPr>
      </a:lvl1pPr>
      <a:lvl2pPr algn="l" rtl="0" eaLnBrk="0" fontAlgn="base" hangingPunct="0">
        <a:lnSpc>
          <a:spcPct val="90000"/>
        </a:lnSpc>
        <a:spcBef>
          <a:spcPct val="0"/>
        </a:spcBef>
        <a:spcAft>
          <a:spcPct val="0"/>
        </a:spcAft>
        <a:defRPr sz="2800" b="1">
          <a:solidFill>
            <a:srgbClr val="186EC4"/>
          </a:solidFill>
          <a:latin typeface="Verdana" pitchFamily="34" charset="0"/>
        </a:defRPr>
      </a:lvl2pPr>
      <a:lvl3pPr algn="l" rtl="0" eaLnBrk="0" fontAlgn="base" hangingPunct="0">
        <a:lnSpc>
          <a:spcPct val="90000"/>
        </a:lnSpc>
        <a:spcBef>
          <a:spcPct val="0"/>
        </a:spcBef>
        <a:spcAft>
          <a:spcPct val="0"/>
        </a:spcAft>
        <a:defRPr sz="2800" b="1">
          <a:solidFill>
            <a:srgbClr val="186EC4"/>
          </a:solidFill>
          <a:latin typeface="Verdana" pitchFamily="34" charset="0"/>
        </a:defRPr>
      </a:lvl3pPr>
      <a:lvl4pPr algn="l" rtl="0" eaLnBrk="0" fontAlgn="base" hangingPunct="0">
        <a:lnSpc>
          <a:spcPct val="90000"/>
        </a:lnSpc>
        <a:spcBef>
          <a:spcPct val="0"/>
        </a:spcBef>
        <a:spcAft>
          <a:spcPct val="0"/>
        </a:spcAft>
        <a:defRPr sz="2800" b="1">
          <a:solidFill>
            <a:srgbClr val="186EC4"/>
          </a:solidFill>
          <a:latin typeface="Verdana" pitchFamily="34" charset="0"/>
        </a:defRPr>
      </a:lvl4pPr>
      <a:lvl5pPr algn="l" rtl="0" eaLnBrk="0" fontAlgn="base" hangingPunct="0">
        <a:lnSpc>
          <a:spcPct val="90000"/>
        </a:lnSpc>
        <a:spcBef>
          <a:spcPct val="0"/>
        </a:spcBef>
        <a:spcAft>
          <a:spcPct val="0"/>
        </a:spcAft>
        <a:defRPr sz="2800" b="1">
          <a:solidFill>
            <a:srgbClr val="186EC4"/>
          </a:solidFill>
          <a:latin typeface="Verdana" pitchFamily="34" charset="0"/>
        </a:defRPr>
      </a:lvl5pPr>
      <a:lvl6pPr marL="457200" algn="l" rtl="0" fontAlgn="base">
        <a:lnSpc>
          <a:spcPct val="90000"/>
        </a:lnSpc>
        <a:spcBef>
          <a:spcPct val="0"/>
        </a:spcBef>
        <a:spcAft>
          <a:spcPct val="0"/>
        </a:spcAft>
        <a:defRPr sz="2800" b="1">
          <a:solidFill>
            <a:srgbClr val="186EC4"/>
          </a:solidFill>
          <a:latin typeface="Verdana" pitchFamily="34" charset="0"/>
        </a:defRPr>
      </a:lvl6pPr>
      <a:lvl7pPr marL="914400" algn="l" rtl="0" fontAlgn="base">
        <a:lnSpc>
          <a:spcPct val="90000"/>
        </a:lnSpc>
        <a:spcBef>
          <a:spcPct val="0"/>
        </a:spcBef>
        <a:spcAft>
          <a:spcPct val="0"/>
        </a:spcAft>
        <a:defRPr sz="2800" b="1">
          <a:solidFill>
            <a:srgbClr val="186EC4"/>
          </a:solidFill>
          <a:latin typeface="Verdana" pitchFamily="34" charset="0"/>
        </a:defRPr>
      </a:lvl7pPr>
      <a:lvl8pPr marL="1371600" algn="l" rtl="0" fontAlgn="base">
        <a:lnSpc>
          <a:spcPct val="90000"/>
        </a:lnSpc>
        <a:spcBef>
          <a:spcPct val="0"/>
        </a:spcBef>
        <a:spcAft>
          <a:spcPct val="0"/>
        </a:spcAft>
        <a:defRPr sz="2800" b="1">
          <a:solidFill>
            <a:srgbClr val="186EC4"/>
          </a:solidFill>
          <a:latin typeface="Verdana" pitchFamily="34" charset="0"/>
        </a:defRPr>
      </a:lvl8pPr>
      <a:lvl9pPr marL="1828800" algn="l" rtl="0" fontAlgn="base">
        <a:lnSpc>
          <a:spcPct val="90000"/>
        </a:lnSpc>
        <a:spcBef>
          <a:spcPct val="0"/>
        </a:spcBef>
        <a:spcAft>
          <a:spcPct val="0"/>
        </a:spcAft>
        <a:defRPr sz="2800" b="1">
          <a:solidFill>
            <a:srgbClr val="186EC4"/>
          </a:solidFill>
          <a:latin typeface="Verdana" pitchFamily="34" charset="0"/>
        </a:defRPr>
      </a:lvl9pPr>
    </p:titleStyle>
    <p:bodyStyle>
      <a:lvl1pPr marL="280988" indent="-280988" algn="l" rtl="0" eaLnBrk="0" fontAlgn="base" hangingPunct="0">
        <a:lnSpc>
          <a:spcPct val="90000"/>
        </a:lnSpc>
        <a:spcBef>
          <a:spcPct val="60000"/>
        </a:spcBef>
        <a:spcAft>
          <a:spcPct val="0"/>
        </a:spcAft>
        <a:buClr>
          <a:srgbClr val="CC9900"/>
        </a:buClr>
        <a:buChar char="•"/>
        <a:defRPr sz="2200">
          <a:solidFill>
            <a:schemeClr val="tx1"/>
          </a:solidFill>
          <a:latin typeface="+mn-lt"/>
          <a:ea typeface="+mn-ea"/>
          <a:cs typeface="+mn-cs"/>
        </a:defRPr>
      </a:lvl1pPr>
      <a:lvl2pPr marL="862013" indent="-404813" algn="l" rtl="0" eaLnBrk="0" fontAlgn="base" hangingPunct="0">
        <a:lnSpc>
          <a:spcPct val="90000"/>
        </a:lnSpc>
        <a:spcBef>
          <a:spcPct val="60000"/>
        </a:spcBef>
        <a:spcAft>
          <a:spcPct val="0"/>
        </a:spcAft>
        <a:buClr>
          <a:srgbClr val="CC9900"/>
        </a:buClr>
        <a:buChar char="–"/>
        <a:defRPr sz="2200">
          <a:solidFill>
            <a:schemeClr val="tx1"/>
          </a:solidFill>
          <a:latin typeface="+mn-lt"/>
        </a:defRPr>
      </a:lvl2pPr>
      <a:lvl3pPr marL="1204913"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3pPr>
      <a:lvl4pPr marL="16002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4pPr>
      <a:lvl5pPr marL="20574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5pPr>
      <a:lvl6pPr marL="2514600" indent="-228600" algn="l" rtl="0" fontAlgn="base">
        <a:lnSpc>
          <a:spcPct val="90000"/>
        </a:lnSpc>
        <a:spcBef>
          <a:spcPct val="60000"/>
        </a:spcBef>
        <a:spcAft>
          <a:spcPct val="0"/>
        </a:spcAft>
        <a:buClr>
          <a:srgbClr val="CC9900"/>
        </a:buClr>
        <a:buChar char="•"/>
        <a:defRPr sz="2200">
          <a:solidFill>
            <a:schemeClr val="tx1"/>
          </a:solidFill>
          <a:latin typeface="+mn-lt"/>
        </a:defRPr>
      </a:lvl6pPr>
      <a:lvl7pPr marL="2971800" indent="-228600" algn="l" rtl="0" fontAlgn="base">
        <a:lnSpc>
          <a:spcPct val="90000"/>
        </a:lnSpc>
        <a:spcBef>
          <a:spcPct val="60000"/>
        </a:spcBef>
        <a:spcAft>
          <a:spcPct val="0"/>
        </a:spcAft>
        <a:buClr>
          <a:srgbClr val="CC9900"/>
        </a:buClr>
        <a:buChar char="•"/>
        <a:defRPr sz="2200">
          <a:solidFill>
            <a:schemeClr val="tx1"/>
          </a:solidFill>
          <a:latin typeface="+mn-lt"/>
        </a:defRPr>
      </a:lvl7pPr>
      <a:lvl8pPr marL="3429000" indent="-228600" algn="l" rtl="0" fontAlgn="base">
        <a:lnSpc>
          <a:spcPct val="90000"/>
        </a:lnSpc>
        <a:spcBef>
          <a:spcPct val="60000"/>
        </a:spcBef>
        <a:spcAft>
          <a:spcPct val="0"/>
        </a:spcAft>
        <a:buClr>
          <a:srgbClr val="CC9900"/>
        </a:buClr>
        <a:buChar char="•"/>
        <a:defRPr sz="2200">
          <a:solidFill>
            <a:schemeClr val="tx1"/>
          </a:solidFill>
          <a:latin typeface="+mn-lt"/>
        </a:defRPr>
      </a:lvl8pPr>
      <a:lvl9pPr marL="3886200" indent="-228600" algn="l" rtl="0" fontAlgn="base">
        <a:lnSpc>
          <a:spcPct val="90000"/>
        </a:lnSpc>
        <a:spcBef>
          <a:spcPct val="60000"/>
        </a:spcBef>
        <a:spcAft>
          <a:spcPct val="0"/>
        </a:spcAft>
        <a:buClr>
          <a:srgbClr val="CC9900"/>
        </a:buClr>
        <a:buChar char="•"/>
        <a:defRPr sz="2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6.jpeg"/><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4.jpeg"/><Relationship Id="rId4" Type="http://schemas.openxmlformats.org/officeDocument/2006/relationships/image" Target="../media/image33.jpeg"/></Relationships>
</file>

<file path=ppt/slides/_rels/slide2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42.jpeg"/></Relationships>
</file>

<file path=ppt/slides/_rels/slide3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065213" y="2647666"/>
            <a:ext cx="7099300" cy="2756848"/>
          </a:xfrm>
          <a:prstGeom prst="rect">
            <a:avLst/>
          </a:prstGeom>
          <a:ln w="25400" cap="flat" cmpd="sng" algn="ctr">
            <a:noFill/>
            <a:prstDash val="solid"/>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lstStyle>
            <a:lvl1pPr algn="l" rtl="0" eaLnBrk="0" fontAlgn="base" hangingPunct="0">
              <a:lnSpc>
                <a:spcPct val="90000"/>
              </a:lnSpc>
              <a:spcBef>
                <a:spcPct val="0"/>
              </a:spcBef>
              <a:spcAft>
                <a:spcPct val="0"/>
              </a:spcAft>
              <a:defRPr sz="2800" b="1">
                <a:solidFill>
                  <a:schemeClr val="dk1"/>
                </a:solidFill>
                <a:latin typeface="+mn-lt"/>
                <a:ea typeface="+mn-ea"/>
                <a:cs typeface="+mn-cs"/>
              </a:defRPr>
            </a:lvl1pPr>
            <a:lvl2pPr algn="l" rtl="0" eaLnBrk="0" fontAlgn="base" hangingPunct="0">
              <a:lnSpc>
                <a:spcPct val="90000"/>
              </a:lnSpc>
              <a:spcBef>
                <a:spcPct val="0"/>
              </a:spcBef>
              <a:spcAft>
                <a:spcPct val="0"/>
              </a:spcAft>
              <a:defRPr sz="2800" b="1">
                <a:solidFill>
                  <a:schemeClr val="dk1"/>
                </a:solidFill>
                <a:latin typeface="+mn-lt"/>
                <a:ea typeface="+mn-ea"/>
                <a:cs typeface="+mn-cs"/>
              </a:defRPr>
            </a:lvl2pPr>
            <a:lvl3pPr algn="l" rtl="0" eaLnBrk="0" fontAlgn="base" hangingPunct="0">
              <a:lnSpc>
                <a:spcPct val="90000"/>
              </a:lnSpc>
              <a:spcBef>
                <a:spcPct val="0"/>
              </a:spcBef>
              <a:spcAft>
                <a:spcPct val="0"/>
              </a:spcAft>
              <a:defRPr sz="2800" b="1">
                <a:solidFill>
                  <a:schemeClr val="dk1"/>
                </a:solidFill>
                <a:latin typeface="+mn-lt"/>
                <a:ea typeface="+mn-ea"/>
                <a:cs typeface="+mn-cs"/>
              </a:defRPr>
            </a:lvl3pPr>
            <a:lvl4pPr algn="l" rtl="0" eaLnBrk="0" fontAlgn="base" hangingPunct="0">
              <a:lnSpc>
                <a:spcPct val="90000"/>
              </a:lnSpc>
              <a:spcBef>
                <a:spcPct val="0"/>
              </a:spcBef>
              <a:spcAft>
                <a:spcPct val="0"/>
              </a:spcAft>
              <a:defRPr sz="2800" b="1">
                <a:solidFill>
                  <a:schemeClr val="dk1"/>
                </a:solidFill>
                <a:latin typeface="+mn-lt"/>
                <a:ea typeface="+mn-ea"/>
                <a:cs typeface="+mn-cs"/>
              </a:defRPr>
            </a:lvl4pPr>
            <a:lvl5pPr algn="l" rtl="0" eaLnBrk="0" fontAlgn="base" hangingPunct="0">
              <a:lnSpc>
                <a:spcPct val="90000"/>
              </a:lnSpc>
              <a:spcBef>
                <a:spcPct val="0"/>
              </a:spcBef>
              <a:spcAft>
                <a:spcPct val="0"/>
              </a:spcAft>
              <a:defRPr sz="2800" b="1">
                <a:solidFill>
                  <a:schemeClr val="dk1"/>
                </a:solidFill>
                <a:latin typeface="+mn-lt"/>
                <a:ea typeface="+mn-ea"/>
                <a:cs typeface="+mn-cs"/>
              </a:defRPr>
            </a:lvl5pPr>
            <a:lvl6pPr marL="457200" algn="l" rtl="0" fontAlgn="base">
              <a:lnSpc>
                <a:spcPct val="90000"/>
              </a:lnSpc>
              <a:spcBef>
                <a:spcPct val="0"/>
              </a:spcBef>
              <a:spcAft>
                <a:spcPct val="0"/>
              </a:spcAft>
              <a:defRPr sz="2800" b="1">
                <a:solidFill>
                  <a:schemeClr val="dk1"/>
                </a:solidFill>
                <a:latin typeface="+mn-lt"/>
                <a:ea typeface="+mn-ea"/>
                <a:cs typeface="+mn-cs"/>
              </a:defRPr>
            </a:lvl6pPr>
            <a:lvl7pPr marL="914400" algn="l" rtl="0" fontAlgn="base">
              <a:lnSpc>
                <a:spcPct val="90000"/>
              </a:lnSpc>
              <a:spcBef>
                <a:spcPct val="0"/>
              </a:spcBef>
              <a:spcAft>
                <a:spcPct val="0"/>
              </a:spcAft>
              <a:defRPr sz="2800" b="1">
                <a:solidFill>
                  <a:schemeClr val="dk1"/>
                </a:solidFill>
                <a:latin typeface="+mn-lt"/>
                <a:ea typeface="+mn-ea"/>
                <a:cs typeface="+mn-cs"/>
              </a:defRPr>
            </a:lvl7pPr>
            <a:lvl8pPr marL="1371600" algn="l" rtl="0" fontAlgn="base">
              <a:lnSpc>
                <a:spcPct val="90000"/>
              </a:lnSpc>
              <a:spcBef>
                <a:spcPct val="0"/>
              </a:spcBef>
              <a:spcAft>
                <a:spcPct val="0"/>
              </a:spcAft>
              <a:defRPr sz="2800" b="1">
                <a:solidFill>
                  <a:schemeClr val="dk1"/>
                </a:solidFill>
                <a:latin typeface="+mn-lt"/>
                <a:ea typeface="+mn-ea"/>
                <a:cs typeface="+mn-cs"/>
              </a:defRPr>
            </a:lvl8pPr>
            <a:lvl9pPr marL="1828800" algn="l" rtl="0" fontAlgn="base">
              <a:lnSpc>
                <a:spcPct val="90000"/>
              </a:lnSpc>
              <a:spcBef>
                <a:spcPct val="0"/>
              </a:spcBef>
              <a:spcAft>
                <a:spcPct val="0"/>
              </a:spcAft>
              <a:defRPr sz="2800" b="1">
                <a:solidFill>
                  <a:schemeClr val="dk1"/>
                </a:solidFill>
                <a:latin typeface="+mn-lt"/>
                <a:ea typeface="+mn-ea"/>
                <a:cs typeface="+mn-cs"/>
              </a:defRPr>
            </a:lvl9pPr>
          </a:lstStyle>
          <a:p>
            <a:pPr algn="ctr">
              <a:defRPr/>
            </a:pPr>
            <a:r>
              <a:rPr lang="en-US" sz="1800" dirty="0">
                <a:solidFill>
                  <a:schemeClr val="accent1"/>
                </a:solidFill>
                <a:latin typeface="+mj-lt"/>
              </a:rPr>
              <a:t>Exercise Physiology</a:t>
            </a:r>
          </a:p>
          <a:p>
            <a:pPr algn="ctr">
              <a:defRPr/>
            </a:pPr>
            <a:r>
              <a:rPr lang="en-US" sz="1800" dirty="0">
                <a:solidFill>
                  <a:schemeClr val="accent1"/>
                </a:solidFill>
                <a:latin typeface="+mj-lt"/>
              </a:rPr>
              <a:t> for Health, Fitness, and Performance </a:t>
            </a:r>
          </a:p>
          <a:p>
            <a:pPr algn="ctr">
              <a:defRPr/>
            </a:pPr>
            <a:r>
              <a:rPr lang="en-US" sz="1800" dirty="0">
                <a:solidFill>
                  <a:schemeClr val="accent1"/>
                </a:solidFill>
                <a:latin typeface="+mj-lt"/>
              </a:rPr>
              <a:t>Fifth Edition</a:t>
            </a:r>
          </a:p>
          <a:p>
            <a:pPr algn="ctr">
              <a:defRPr/>
            </a:pPr>
            <a:endParaRPr lang="en-US" sz="1800" dirty="0">
              <a:latin typeface="+mj-lt"/>
            </a:endParaRPr>
          </a:p>
          <a:p>
            <a:pPr algn="ctr" eaLnBrk="1" hangingPunct="1">
              <a:defRPr/>
            </a:pPr>
            <a:r>
              <a:rPr lang="en-US" sz="2400" dirty="0">
                <a:solidFill>
                  <a:srgbClr val="0C66C0"/>
                </a:solidFill>
              </a:rPr>
              <a:t>Chapter 12:</a:t>
            </a:r>
            <a:br>
              <a:rPr lang="en-US" sz="2400" dirty="0">
                <a:solidFill>
                  <a:srgbClr val="0C66C0"/>
                </a:solidFill>
              </a:rPr>
            </a:br>
            <a:br>
              <a:rPr lang="en-US" sz="2400" dirty="0">
                <a:solidFill>
                  <a:srgbClr val="0C66C0"/>
                </a:solidFill>
              </a:rPr>
            </a:br>
            <a:r>
              <a:rPr lang="en-US" sz="2400" dirty="0">
                <a:solidFill>
                  <a:srgbClr val="0C66C0"/>
                </a:solidFill>
              </a:rPr>
              <a:t>Cardiovascular Responses to Exercise</a:t>
            </a:r>
          </a:p>
          <a:p>
            <a:pPr algn="ctr" eaLnBrk="1" hangingPunct="1">
              <a:defRPr/>
            </a:pPr>
            <a:endParaRPr lang="en-US" sz="2400" dirty="0">
              <a:solidFill>
                <a:srgbClr val="0C66C0"/>
              </a:solidFill>
            </a:endParaRPr>
          </a:p>
          <a:p>
            <a:pPr lvl="0" algn="ctr" eaLnBrk="1" hangingPunct="1">
              <a:defRPr/>
            </a:pPr>
            <a:r>
              <a:rPr lang="en-US" sz="1800" dirty="0">
                <a:solidFill>
                  <a:schemeClr val="accent1"/>
                </a:solidFill>
              </a:rPr>
              <a:t>Denise L. Smith • Sharon A. Plowman</a:t>
            </a:r>
            <a:endParaRPr lang="en-US" altLang="en-US" sz="1800" kern="0" dirty="0">
              <a:solidFill>
                <a:srgbClr val="186EC4"/>
              </a:solidFill>
              <a:latin typeface="+mj-lt"/>
            </a:endParaRPr>
          </a:p>
          <a:p>
            <a:pPr algn="ctr" eaLnBrk="1" hangingPunct="1">
              <a:defRPr/>
            </a:pPr>
            <a:endParaRPr lang="en-US" sz="2400" dirty="0">
              <a:solidFill>
                <a:srgbClr val="0C66C0"/>
              </a:solidFill>
            </a:endParaRP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6"/>
          <p:cNvSpPr>
            <a:spLocks noChangeArrowheads="1"/>
          </p:cNvSpPr>
          <p:nvPr/>
        </p:nvSpPr>
        <p:spPr bwMode="auto">
          <a:xfrm>
            <a:off x="278470" y="476499"/>
            <a:ext cx="3183884" cy="523220"/>
          </a:xfrm>
          <a:prstGeom prst="rect">
            <a:avLst/>
          </a:prstGeom>
          <a:noFill/>
          <a:ln w="9525">
            <a:noFill/>
            <a:miter lim="800000"/>
            <a:headEnd/>
            <a:tailEnd/>
          </a:ln>
        </p:spPr>
        <p:txBody>
          <a:bodyPr wrap="none">
            <a:spAutoFit/>
          </a:bodyPr>
          <a:lstStyle/>
          <a:p>
            <a:pPr algn="l" eaLnBrk="1" hangingPunct="1"/>
            <a:r>
              <a:rPr lang="en-US" sz="2800" b="1" dirty="0">
                <a:solidFill>
                  <a:srgbClr val="0066CC"/>
                </a:solidFill>
                <a:latin typeface="+mj-lt"/>
              </a:rPr>
              <a:t>I. Introduction</a:t>
            </a:r>
          </a:p>
        </p:txBody>
      </p:sp>
      <p:sp>
        <p:nvSpPr>
          <p:cNvPr id="998407" name="Text Box 7"/>
          <p:cNvSpPr txBox="1">
            <a:spLocks noChangeArrowheads="1"/>
          </p:cNvSpPr>
          <p:nvPr/>
        </p:nvSpPr>
        <p:spPr bwMode="auto">
          <a:xfrm>
            <a:off x="239492" y="1565138"/>
            <a:ext cx="8672279" cy="769441"/>
          </a:xfrm>
          <a:prstGeom prst="rect">
            <a:avLst/>
          </a:prstGeom>
          <a:noFill/>
          <a:ln>
            <a:noFill/>
          </a:ln>
          <a:effectLst/>
        </p:spPr>
        <p:txBody>
          <a:bodyPr wrap="square">
            <a:spAutoFit/>
          </a:bodyPr>
          <a:lstStyle/>
          <a:p>
            <a:pPr algn="l" eaLnBrk="1" hangingPunct="1">
              <a:defRPr/>
            </a:pPr>
            <a:r>
              <a:rPr lang="en-US" sz="2200" b="0" dirty="0">
                <a:latin typeface="+mn-lt"/>
                <a:ea typeface="+mn-ea"/>
              </a:rPr>
              <a:t>This chapter describes the acute cardiovascular responses to different categories of exercise.</a:t>
            </a:r>
          </a:p>
        </p:txBody>
      </p:sp>
      <p:sp>
        <p:nvSpPr>
          <p:cNvPr id="7172" name="Text Box 8"/>
          <p:cNvSpPr txBox="1">
            <a:spLocks noChangeArrowheads="1"/>
          </p:cNvSpPr>
          <p:nvPr/>
        </p:nvSpPr>
        <p:spPr bwMode="auto">
          <a:xfrm>
            <a:off x="5435600" y="3548063"/>
            <a:ext cx="184150" cy="457200"/>
          </a:xfrm>
          <a:prstGeom prst="rect">
            <a:avLst/>
          </a:prstGeom>
          <a:noFill/>
          <a:ln w="9525">
            <a:noFill/>
            <a:miter lim="800000"/>
            <a:headEnd/>
            <a:tailEnd/>
          </a:ln>
        </p:spPr>
        <p:txBody>
          <a:bodyPr wrap="none">
            <a:spAutoFit/>
          </a:bodyPr>
          <a:lstStyle/>
          <a:p>
            <a:pPr algn="ctr" eaLnBrk="1" hangingPunct="1"/>
            <a:endParaRPr lang="en-US" dirty="0"/>
          </a:p>
        </p:txBody>
      </p:sp>
      <p:sp>
        <p:nvSpPr>
          <p:cNvPr id="7173" name="Text Box 9"/>
          <p:cNvSpPr txBox="1">
            <a:spLocks noChangeArrowheads="1"/>
          </p:cNvSpPr>
          <p:nvPr/>
        </p:nvSpPr>
        <p:spPr bwMode="auto">
          <a:xfrm>
            <a:off x="833438" y="2106613"/>
            <a:ext cx="3736975" cy="457200"/>
          </a:xfrm>
          <a:prstGeom prst="rect">
            <a:avLst/>
          </a:prstGeom>
          <a:noFill/>
          <a:ln w="9525">
            <a:noFill/>
            <a:miter lim="800000"/>
            <a:headEnd/>
            <a:tailEnd/>
          </a:ln>
        </p:spPr>
        <p:txBody>
          <a:bodyPr>
            <a:spAutoFit/>
          </a:bodyPr>
          <a:lstStyle/>
          <a:p>
            <a:pPr algn="ctr" eaLnBrk="1" hangingPunct="1"/>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969730" name="Rectangle 2"/>
          <p:cNvSpPr>
            <a:spLocks noGrp="1" noChangeArrowheads="1"/>
          </p:cNvSpPr>
          <p:nvPr>
            <p:ph type="body" idx="4294967295"/>
          </p:nvPr>
        </p:nvSpPr>
        <p:spPr>
          <a:xfrm>
            <a:off x="515938" y="1380800"/>
            <a:ext cx="8308748" cy="2395144"/>
          </a:xfrm>
        </p:spPr>
        <p:txBody>
          <a:bodyPr wrap="square">
            <a:spAutoFit/>
          </a:bodyPr>
          <a:lstStyle/>
          <a:p>
            <a:pPr marL="573088" indent="-573088">
              <a:spcBef>
                <a:spcPct val="0"/>
              </a:spcBef>
              <a:spcAft>
                <a:spcPct val="50000"/>
              </a:spcAft>
              <a:buFontTx/>
              <a:buNone/>
            </a:pPr>
            <a:r>
              <a:rPr lang="en-US" b="1" dirty="0">
                <a:ea typeface="ＭＳ Ｐゴシック" charset="-128"/>
              </a:rPr>
              <a:t>A.  Short-Term, Light to Moderate Submaximal Aerobic Exercise</a:t>
            </a:r>
          </a:p>
          <a:p>
            <a:pPr marL="573088" indent="-573088">
              <a:spcBef>
                <a:spcPct val="0"/>
              </a:spcBef>
              <a:spcAft>
                <a:spcPct val="50000"/>
              </a:spcAft>
              <a:buFontTx/>
              <a:buNone/>
            </a:pPr>
            <a:r>
              <a:rPr lang="en-US" b="1" dirty="0">
                <a:ea typeface="ＭＳ Ｐゴシック" charset="-128"/>
              </a:rPr>
              <a:t>     Steady State</a:t>
            </a:r>
            <a:r>
              <a:rPr lang="en-US" dirty="0">
                <a:ea typeface="ＭＳ Ｐゴシック" charset="-128"/>
              </a:rPr>
              <a:t>—A condition in which the energy expenditure provided during exercise is balanced with the energy required  to perform that exercise and factors responsible for the provision of this energy reach elevated levels of equilibrium</a:t>
            </a:r>
          </a:p>
        </p:txBody>
      </p:sp>
      <p:pic>
        <p:nvPicPr>
          <p:cNvPr id="969734" name="Picture 6"/>
          <p:cNvPicPr>
            <a:picLocks noChangeAspect="1" noChangeArrowheads="1"/>
          </p:cNvPicPr>
          <p:nvPr/>
        </p:nvPicPr>
        <p:blipFill>
          <a:blip r:embed="rId3" cstate="print"/>
          <a:srcRect/>
          <a:stretch>
            <a:fillRect/>
          </a:stretch>
        </p:blipFill>
        <p:spPr bwMode="auto">
          <a:xfrm>
            <a:off x="7921402" y="1413507"/>
            <a:ext cx="812800" cy="812800"/>
          </a:xfrm>
          <a:prstGeom prst="rect">
            <a:avLst/>
          </a:prstGeom>
          <a:noFill/>
          <a:ln w="50800">
            <a:noFill/>
            <a:miter lim="800000"/>
            <a:headEnd/>
            <a:tailEnd/>
          </a:ln>
        </p:spPr>
      </p:pic>
      <p:sp>
        <p:nvSpPr>
          <p:cNvPr id="8196" name="Rectangle 12"/>
          <p:cNvSpPr>
            <a:spLocks noChangeArrowheads="1"/>
          </p:cNvSpPr>
          <p:nvPr/>
        </p:nvSpPr>
        <p:spPr bwMode="auto">
          <a:xfrm>
            <a:off x="251367" y="164326"/>
            <a:ext cx="8412880" cy="954107"/>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 Cardiovascular Responses to Aerobic </a:t>
            </a:r>
          </a:p>
          <a:p>
            <a:pPr algn="l"/>
            <a:r>
              <a:rPr lang="en-US" sz="2800" b="1" dirty="0">
                <a:solidFill>
                  <a:srgbClr val="0066CC"/>
                </a:solidFill>
                <a:latin typeface="+mj-lt"/>
              </a:rPr>
              <a:t>      Exercise</a:t>
            </a:r>
          </a:p>
        </p:txBody>
      </p:sp>
      <p:pic>
        <p:nvPicPr>
          <p:cNvPr id="8197" name="Picture 7" descr="C:\Documents and Settings\arun.p\Desktop\tiff\output\image_bank\jpg\short.jpg"/>
          <p:cNvPicPr>
            <a:picLocks noChangeAspect="1" noChangeArrowheads="1"/>
          </p:cNvPicPr>
          <p:nvPr/>
        </p:nvPicPr>
        <p:blipFill>
          <a:blip r:embed="rId4" cstate="print"/>
          <a:srcRect r="76421" b="20008"/>
          <a:stretch>
            <a:fillRect/>
          </a:stretch>
        </p:blipFill>
        <p:spPr bwMode="auto">
          <a:xfrm>
            <a:off x="4020179" y="3903604"/>
            <a:ext cx="517315" cy="516836"/>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69730">
                                            <p:txEl>
                                              <p:pRg st="0" end="0"/>
                                            </p:txEl>
                                          </p:spTgt>
                                        </p:tgtEl>
                                        <p:attrNameLst>
                                          <p:attrName>style.visibility</p:attrName>
                                        </p:attrNameLst>
                                      </p:cBhvr>
                                      <p:to>
                                        <p:strVal val="visible"/>
                                      </p:to>
                                    </p:set>
                                    <p:anim calcmode="lin" valueType="num">
                                      <p:cBhvr additive="base">
                                        <p:cTn id="7" dur="500" fill="hold"/>
                                        <p:tgtEl>
                                          <p:spTgt spid="9697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69730">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969730">
                                            <p:txEl>
                                              <p:pRg st="1" end="1"/>
                                            </p:txEl>
                                          </p:spTgt>
                                        </p:tgtEl>
                                        <p:attrNameLst>
                                          <p:attrName>style.visibility</p:attrName>
                                        </p:attrNameLst>
                                      </p:cBhvr>
                                      <p:to>
                                        <p:strVal val="visible"/>
                                      </p:to>
                                    </p:set>
                                    <p:anim calcmode="lin" valueType="num">
                                      <p:cBhvr additive="base">
                                        <p:cTn id="12" dur="500" fill="hold"/>
                                        <p:tgtEl>
                                          <p:spTgt spid="969730">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969730">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2" presetClass="entr" presetSubtype="8" fill="hold" nodeType="afterEffect">
                                  <p:stCondLst>
                                    <p:cond delay="0"/>
                                  </p:stCondLst>
                                  <p:childTnLst>
                                    <p:set>
                                      <p:cBhvr>
                                        <p:cTn id="16" dur="1" fill="hold">
                                          <p:stCondLst>
                                            <p:cond delay="0"/>
                                          </p:stCondLst>
                                        </p:cTn>
                                        <p:tgtEl>
                                          <p:spTgt spid="969734"/>
                                        </p:tgtEl>
                                        <p:attrNameLst>
                                          <p:attrName>style.visibility</p:attrName>
                                        </p:attrNameLst>
                                      </p:cBhvr>
                                      <p:to>
                                        <p:strVal val="visible"/>
                                      </p:to>
                                    </p:set>
                                    <p:animEffect transition="in" filter="wipe(left)">
                                      <p:cBhvr>
                                        <p:cTn id="17" dur="500"/>
                                        <p:tgtEl>
                                          <p:spTgt spid="9697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9730" grpId="0" build="p" autoUpdateAnimBg="0" advAuto="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2"/>
          <p:cNvSpPr>
            <a:spLocks noChangeArrowheads="1"/>
          </p:cNvSpPr>
          <p:nvPr/>
        </p:nvSpPr>
        <p:spPr bwMode="auto">
          <a:xfrm>
            <a:off x="91713" y="123382"/>
            <a:ext cx="8878116" cy="954107"/>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ea typeface="ＭＳ Ｐゴシック" charset="-128"/>
              </a:rPr>
              <a:t>Short-Term, Light to Moderate Submaximal Aerobic Exercise </a:t>
            </a:r>
            <a:endParaRPr lang="en-US" sz="2800" b="1" dirty="0">
              <a:solidFill>
                <a:schemeClr val="accent1"/>
              </a:solidFill>
              <a:latin typeface="+mj-lt"/>
            </a:endParaRPr>
          </a:p>
        </p:txBody>
      </p:sp>
      <p:pic>
        <p:nvPicPr>
          <p:cNvPr id="11" name="Picture 6"/>
          <p:cNvPicPr>
            <a:picLocks noChangeAspect="1" noChangeArrowheads="1"/>
          </p:cNvPicPr>
          <p:nvPr/>
        </p:nvPicPr>
        <p:blipFill>
          <a:blip r:embed="rId3" cstate="print"/>
          <a:srcRect/>
          <a:stretch>
            <a:fillRect/>
          </a:stretch>
        </p:blipFill>
        <p:spPr bwMode="auto">
          <a:xfrm>
            <a:off x="274039" y="3309026"/>
            <a:ext cx="695594" cy="695594"/>
          </a:xfrm>
          <a:prstGeom prst="rect">
            <a:avLst/>
          </a:prstGeom>
          <a:noFill/>
          <a:ln w="50800">
            <a:noFill/>
            <a:miter lim="800000"/>
            <a:headEnd/>
            <a:tailEnd/>
          </a:ln>
        </p:spPr>
      </p:pic>
      <p:pic>
        <p:nvPicPr>
          <p:cNvPr id="1026" name="Picture 2" descr="\\172.24.161.56\lww\01_Logistics\Plowman5e_9781496323187\13_Ancillaries\1_Input\PPTs\JPEG updated arts\Plowman-PPT-03\Ch12\Plowman5e-ch012-image001.jpg"/>
          <p:cNvPicPr>
            <a:picLocks noChangeAspect="1" noChangeArrowheads="1"/>
          </p:cNvPicPr>
          <p:nvPr/>
        </p:nvPicPr>
        <p:blipFill>
          <a:blip r:embed="rId4" cstate="print"/>
          <a:srcRect/>
          <a:stretch>
            <a:fillRect/>
          </a:stretch>
        </p:blipFill>
        <p:spPr bwMode="auto">
          <a:xfrm>
            <a:off x="2292440" y="1077489"/>
            <a:ext cx="4356097" cy="537184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3826" name="Rectangle 2"/>
          <p:cNvSpPr>
            <a:spLocks noGrp="1" noChangeArrowheads="1"/>
          </p:cNvSpPr>
          <p:nvPr>
            <p:ph type="body" idx="4294967295"/>
          </p:nvPr>
        </p:nvSpPr>
        <p:spPr>
          <a:xfrm>
            <a:off x="320046" y="204782"/>
            <a:ext cx="8701542" cy="868572"/>
          </a:xfrm>
        </p:spPr>
        <p:txBody>
          <a:bodyPr wrap="square">
            <a:spAutoFit/>
          </a:bodyPr>
          <a:lstStyle/>
          <a:p>
            <a:pPr marL="0" indent="0">
              <a:spcBef>
                <a:spcPct val="0"/>
              </a:spcBef>
              <a:spcAft>
                <a:spcPct val="50000"/>
              </a:spcAft>
              <a:buFontTx/>
              <a:buNone/>
            </a:pPr>
            <a:r>
              <a:rPr lang="en-US" sz="2800" b="1" dirty="0">
                <a:solidFill>
                  <a:schemeClr val="accent1"/>
                </a:solidFill>
                <a:latin typeface="+mj-lt"/>
                <a:ea typeface="ＭＳ Ｐゴシック" charset="-128"/>
              </a:rPr>
              <a:t>Distribution of Cardiac Output During Light Exercise</a:t>
            </a:r>
          </a:p>
        </p:txBody>
      </p:sp>
      <p:pic>
        <p:nvPicPr>
          <p:cNvPr id="12293" name="Picture 7" descr="C:\Documents and Settings\arun.p\Desktop\tiff\output\image_bank\jpg\short.jpg"/>
          <p:cNvPicPr>
            <a:picLocks noChangeAspect="1" noChangeArrowheads="1"/>
          </p:cNvPicPr>
          <p:nvPr/>
        </p:nvPicPr>
        <p:blipFill>
          <a:blip r:embed="rId3" cstate="print"/>
          <a:srcRect r="76405" b="19881"/>
          <a:stretch>
            <a:fillRect/>
          </a:stretch>
        </p:blipFill>
        <p:spPr bwMode="auto">
          <a:xfrm>
            <a:off x="3398741" y="584573"/>
            <a:ext cx="517653" cy="517655"/>
          </a:xfrm>
          <a:prstGeom prst="rect">
            <a:avLst/>
          </a:prstGeom>
          <a:noFill/>
          <a:ln w="9525">
            <a:noFill/>
            <a:miter lim="800000"/>
            <a:headEnd/>
            <a:tailEnd/>
          </a:ln>
        </p:spPr>
      </p:pic>
      <p:pic>
        <p:nvPicPr>
          <p:cNvPr id="2050" name="Picture 2" descr="\\172.24.161.56\lww\01_Logistics\Plowman5e_9781496323187\13_Ancillaries\1_Input\PPTs\JPEG updated arts\Plowman-PPT-03\Ch12\Plowman5e-ch012-image003b.jpg"/>
          <p:cNvPicPr>
            <a:picLocks noChangeAspect="1" noChangeArrowheads="1"/>
          </p:cNvPicPr>
          <p:nvPr/>
        </p:nvPicPr>
        <p:blipFill>
          <a:blip r:embed="rId4" cstate="print"/>
          <a:srcRect/>
          <a:stretch>
            <a:fillRect/>
          </a:stretch>
        </p:blipFill>
        <p:spPr bwMode="auto">
          <a:xfrm>
            <a:off x="4498795" y="1369647"/>
            <a:ext cx="3949745" cy="3572633"/>
          </a:xfrm>
          <a:prstGeom prst="rect">
            <a:avLst/>
          </a:prstGeom>
          <a:noFill/>
        </p:spPr>
      </p:pic>
      <p:pic>
        <p:nvPicPr>
          <p:cNvPr id="2051" name="Picture 3" descr="\\172.24.161.56\lww\01_Logistics\Plowman5e_9781496323187\13_Ancillaries\1_Input\PPTs\JPEG updated arts\Plowman-PPT-03\Ch12\Plowman5e-ch012-image003a.jpg"/>
          <p:cNvPicPr>
            <a:picLocks noChangeAspect="1" noChangeArrowheads="1"/>
          </p:cNvPicPr>
          <p:nvPr/>
        </p:nvPicPr>
        <p:blipFill>
          <a:blip r:embed="rId5" cstate="print"/>
          <a:srcRect/>
          <a:stretch>
            <a:fillRect/>
          </a:stretch>
        </p:blipFill>
        <p:spPr bwMode="auto">
          <a:xfrm>
            <a:off x="552485" y="1439709"/>
            <a:ext cx="3717590" cy="346714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73826">
                                            <p:txEl>
                                              <p:pRg st="0" end="0"/>
                                            </p:txEl>
                                          </p:spTgt>
                                        </p:tgtEl>
                                        <p:attrNameLst>
                                          <p:attrName>style.visibility</p:attrName>
                                        </p:attrNameLst>
                                      </p:cBhvr>
                                      <p:to>
                                        <p:strVal val="visible"/>
                                      </p:to>
                                    </p:set>
                                    <p:anim calcmode="lin" valueType="num">
                                      <p:cBhvr additive="base">
                                        <p:cTn id="7" dur="500" fill="hold"/>
                                        <p:tgtEl>
                                          <p:spTgt spid="97382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7382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3826" grpId="0" build="p" autoUpdateAnimBg="0" advAuto="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7922" name="Rectangle 2"/>
          <p:cNvSpPr>
            <a:spLocks noGrp="1" noChangeArrowheads="1"/>
          </p:cNvSpPr>
          <p:nvPr>
            <p:ph type="body" idx="4294967295"/>
          </p:nvPr>
        </p:nvSpPr>
        <p:spPr>
          <a:xfrm>
            <a:off x="348085" y="1337282"/>
            <a:ext cx="5943600" cy="2699843"/>
          </a:xfrm>
        </p:spPr>
        <p:txBody>
          <a:bodyPr>
            <a:spAutoFit/>
          </a:bodyPr>
          <a:lstStyle/>
          <a:p>
            <a:pPr marL="609600" indent="-609600">
              <a:spcBef>
                <a:spcPct val="0"/>
              </a:spcBef>
              <a:spcAft>
                <a:spcPct val="50000"/>
              </a:spcAft>
              <a:buFontTx/>
              <a:buNone/>
            </a:pPr>
            <a:r>
              <a:rPr lang="en-US" b="1" dirty="0">
                <a:ea typeface="ＭＳ Ｐゴシック" charset="-128"/>
              </a:rPr>
              <a:t>B.	Long-Term, Moderate to Heavy Submaximal Aerobic Exercise</a:t>
            </a:r>
          </a:p>
          <a:p>
            <a:pPr marL="609600" indent="-609600">
              <a:spcBef>
                <a:spcPct val="0"/>
              </a:spcBef>
              <a:spcAft>
                <a:spcPct val="50000"/>
              </a:spcAft>
              <a:buFontTx/>
              <a:buNone/>
            </a:pPr>
            <a:r>
              <a:rPr lang="en-US" b="1" dirty="0">
                <a:ea typeface="ＭＳ Ｐゴシック" charset="-128"/>
              </a:rPr>
              <a:t>    	Cardiovascular Drift</a:t>
            </a:r>
            <a:r>
              <a:rPr lang="en-US" dirty="0">
                <a:ea typeface="ＭＳ Ｐゴシック" charset="-128"/>
              </a:rPr>
              <a:t>—The changes in observed cardiovascular variables that occur during prolonged, heavy submaximal exercise without a change in workload</a:t>
            </a:r>
          </a:p>
        </p:txBody>
      </p:sp>
      <p:pic>
        <p:nvPicPr>
          <p:cNvPr id="14339" name="Picture 6" descr="C:\Documents and Settings\arun.p\Desktop\tiff\output\image_bank\jpg\long.jpg"/>
          <p:cNvPicPr>
            <a:picLocks noChangeAspect="1" noChangeArrowheads="1"/>
          </p:cNvPicPr>
          <p:nvPr/>
        </p:nvPicPr>
        <p:blipFill>
          <a:blip r:embed="rId3" cstate="print"/>
          <a:srcRect r="76147" b="18831"/>
          <a:stretch>
            <a:fillRect/>
          </a:stretch>
        </p:blipFill>
        <p:spPr bwMode="auto">
          <a:xfrm>
            <a:off x="6265681" y="1404381"/>
            <a:ext cx="523308" cy="524442"/>
          </a:xfrm>
          <a:prstGeom prst="rect">
            <a:avLst/>
          </a:prstGeom>
          <a:noFill/>
          <a:ln w="9525">
            <a:noFill/>
            <a:miter lim="800000"/>
            <a:headEnd/>
            <a:tailEnd/>
          </a:ln>
        </p:spPr>
      </p:pic>
      <p:sp>
        <p:nvSpPr>
          <p:cNvPr id="5" name="Rectangle 12"/>
          <p:cNvSpPr>
            <a:spLocks noChangeArrowheads="1"/>
          </p:cNvSpPr>
          <p:nvPr/>
        </p:nvSpPr>
        <p:spPr bwMode="auto">
          <a:xfrm>
            <a:off x="251367" y="191622"/>
            <a:ext cx="8412880" cy="954107"/>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 Cardiovascular Responses to Aerobic </a:t>
            </a:r>
          </a:p>
          <a:p>
            <a:pPr algn="l"/>
            <a:r>
              <a:rPr lang="en-US" sz="2800" b="1" dirty="0">
                <a:solidFill>
                  <a:srgbClr val="0066CC"/>
                </a:solidFill>
                <a:latin typeface="+mj-lt"/>
              </a:rPr>
              <a:t>      Exercise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77922">
                                            <p:txEl>
                                              <p:pRg st="0" end="0"/>
                                            </p:txEl>
                                          </p:spTgt>
                                        </p:tgtEl>
                                        <p:attrNameLst>
                                          <p:attrName>style.visibility</p:attrName>
                                        </p:attrNameLst>
                                      </p:cBhvr>
                                      <p:to>
                                        <p:strVal val="visible"/>
                                      </p:to>
                                    </p:set>
                                    <p:anim calcmode="lin" valueType="num">
                                      <p:cBhvr additive="base">
                                        <p:cTn id="7" dur="500" fill="hold"/>
                                        <p:tgtEl>
                                          <p:spTgt spid="97792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77922">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977922">
                                            <p:txEl>
                                              <p:pRg st="1" end="1"/>
                                            </p:txEl>
                                          </p:spTgt>
                                        </p:tgtEl>
                                        <p:attrNameLst>
                                          <p:attrName>style.visibility</p:attrName>
                                        </p:attrNameLst>
                                      </p:cBhvr>
                                      <p:to>
                                        <p:strVal val="visible"/>
                                      </p:to>
                                    </p:set>
                                    <p:anim calcmode="lin" valueType="num">
                                      <p:cBhvr additive="base">
                                        <p:cTn id="12" dur="500" fill="hold"/>
                                        <p:tgtEl>
                                          <p:spTgt spid="977922">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977922">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7922" grpId="0" build="p" autoUpdateAnimBg="0" advAuto="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51302" y="125903"/>
            <a:ext cx="8702918" cy="954107"/>
          </a:xfrm>
          <a:prstGeom prst="rect">
            <a:avLst/>
          </a:prstGeom>
        </p:spPr>
        <p:txBody>
          <a:bodyPr wrap="square">
            <a:spAutoFit/>
          </a:bodyPr>
          <a:lstStyle/>
          <a:p>
            <a:pPr algn="l"/>
            <a:r>
              <a:rPr lang="en-US" sz="2800" b="1" dirty="0">
                <a:solidFill>
                  <a:srgbClr val="0066CC"/>
                </a:solidFill>
                <a:latin typeface="+mj-lt"/>
              </a:rPr>
              <a:t>Long-Term, Moderate to Heavy Submaximal Aerobic Exercise</a:t>
            </a:r>
          </a:p>
        </p:txBody>
      </p:sp>
      <p:pic>
        <p:nvPicPr>
          <p:cNvPr id="3074" name="Picture 2" descr="\\172.24.161.56\lww\01_Logistics\Plowman5e_9781496323187\13_Ancillaries\1_Input\PPTs\JPEG updated arts\Plowman-PPT-03\Ch12\Plowman5e-ch012-image004.jpg"/>
          <p:cNvPicPr>
            <a:picLocks noChangeAspect="1" noChangeArrowheads="1"/>
          </p:cNvPicPr>
          <p:nvPr/>
        </p:nvPicPr>
        <p:blipFill>
          <a:blip r:embed="rId3" cstate="print"/>
          <a:srcRect/>
          <a:stretch>
            <a:fillRect/>
          </a:stretch>
        </p:blipFill>
        <p:spPr bwMode="auto">
          <a:xfrm>
            <a:off x="2035427" y="1221284"/>
            <a:ext cx="4416887" cy="5696216"/>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2018" name="Rectangle 2"/>
          <p:cNvSpPr>
            <a:spLocks noGrp="1" noChangeArrowheads="1"/>
          </p:cNvSpPr>
          <p:nvPr>
            <p:ph type="body" idx="4294967295"/>
          </p:nvPr>
        </p:nvSpPr>
        <p:spPr>
          <a:xfrm>
            <a:off x="293688" y="574435"/>
            <a:ext cx="8530998" cy="480774"/>
          </a:xfrm>
        </p:spPr>
        <p:txBody>
          <a:bodyPr wrap="square">
            <a:spAutoFit/>
          </a:bodyPr>
          <a:lstStyle/>
          <a:p>
            <a:pPr marL="0" indent="0">
              <a:spcBef>
                <a:spcPct val="0"/>
              </a:spcBef>
              <a:spcAft>
                <a:spcPct val="50000"/>
              </a:spcAft>
              <a:buFontTx/>
              <a:buNone/>
            </a:pPr>
            <a:r>
              <a:rPr lang="en-US" sz="2800" b="1" dirty="0">
                <a:solidFill>
                  <a:schemeClr val="accent1"/>
                </a:solidFill>
                <a:effectLst>
                  <a:outerShdw blurRad="38100" dist="38100" dir="2700000" algn="tl">
                    <a:srgbClr val="C0C0C0"/>
                  </a:outerShdw>
                </a:effectLst>
                <a:latin typeface="+mj-lt"/>
                <a:ea typeface="ＭＳ Ｐゴシック" charset="-128"/>
              </a:rPr>
              <a:t>Distribution of Q During Heavy Exercise</a:t>
            </a:r>
          </a:p>
        </p:txBody>
      </p:sp>
      <p:sp>
        <p:nvSpPr>
          <p:cNvPr id="982022" name="Rectangle 6"/>
          <p:cNvSpPr>
            <a:spLocks noChangeArrowheads="1"/>
          </p:cNvSpPr>
          <p:nvPr/>
        </p:nvSpPr>
        <p:spPr bwMode="auto">
          <a:xfrm>
            <a:off x="3406142" y="341605"/>
            <a:ext cx="298450" cy="457200"/>
          </a:xfrm>
          <a:prstGeom prst="rect">
            <a:avLst/>
          </a:prstGeom>
          <a:noFill/>
          <a:ln w="9525">
            <a:noFill/>
            <a:miter lim="800000"/>
            <a:headEnd/>
            <a:tailEnd/>
          </a:ln>
        </p:spPr>
        <p:txBody>
          <a:bodyPr wrap="none">
            <a:spAutoFit/>
          </a:bodyPr>
          <a:lstStyle/>
          <a:p>
            <a:r>
              <a:rPr lang="en-US" b="0" dirty="0">
                <a:solidFill>
                  <a:schemeClr val="accent1"/>
                </a:solidFill>
                <a:latin typeface="Times" charset="0"/>
              </a:rPr>
              <a:t>•</a:t>
            </a:r>
          </a:p>
        </p:txBody>
      </p:sp>
      <p:pic>
        <p:nvPicPr>
          <p:cNvPr id="18438" name="Picture 8" descr="C:\Documents and Settings\arun.p\Desktop\tiff\output\image_bank\jpg\long.jpg"/>
          <p:cNvPicPr>
            <a:picLocks noChangeAspect="1" noChangeArrowheads="1"/>
          </p:cNvPicPr>
          <p:nvPr/>
        </p:nvPicPr>
        <p:blipFill>
          <a:blip r:embed="rId3" cstate="print"/>
          <a:srcRect r="76934" b="20504"/>
          <a:stretch>
            <a:fillRect/>
          </a:stretch>
        </p:blipFill>
        <p:spPr bwMode="auto">
          <a:xfrm>
            <a:off x="7714921" y="1500463"/>
            <a:ext cx="506053" cy="513631"/>
          </a:xfrm>
          <a:prstGeom prst="rect">
            <a:avLst/>
          </a:prstGeom>
          <a:noFill/>
          <a:ln w="9525">
            <a:noFill/>
            <a:miter lim="800000"/>
            <a:headEnd/>
            <a:tailEnd/>
          </a:ln>
        </p:spPr>
      </p:pic>
      <p:pic>
        <p:nvPicPr>
          <p:cNvPr id="4098" name="Picture 2" descr="\\172.24.161.56\lww\01_Logistics\Plowman5e_9781496323187\13_Ancillaries\1_Input\PPTs\JPEG updated arts\Plowman-PPT-03\Ch12\Plowman5e-ch012-image005b.jpg"/>
          <p:cNvPicPr>
            <a:picLocks noChangeAspect="1" noChangeArrowheads="1"/>
          </p:cNvPicPr>
          <p:nvPr/>
        </p:nvPicPr>
        <p:blipFill>
          <a:blip r:embed="rId4" cstate="print"/>
          <a:srcRect/>
          <a:stretch>
            <a:fillRect/>
          </a:stretch>
        </p:blipFill>
        <p:spPr bwMode="auto">
          <a:xfrm>
            <a:off x="4903083" y="1288039"/>
            <a:ext cx="4240918" cy="4597606"/>
          </a:xfrm>
          <a:prstGeom prst="rect">
            <a:avLst/>
          </a:prstGeom>
          <a:noFill/>
        </p:spPr>
      </p:pic>
      <p:pic>
        <p:nvPicPr>
          <p:cNvPr id="4099" name="Picture 3" descr="\\172.24.161.56\lww\01_Logistics\Plowman5e_9781496323187\13_Ancillaries\1_Input\PPTs\JPEG updated arts\Plowman-PPT-03\Ch12\Plowman5e-ch012-image005a.jpg"/>
          <p:cNvPicPr>
            <a:picLocks noChangeAspect="1" noChangeArrowheads="1"/>
          </p:cNvPicPr>
          <p:nvPr/>
        </p:nvPicPr>
        <p:blipFill>
          <a:blip r:embed="rId5" cstate="print"/>
          <a:srcRect/>
          <a:stretch>
            <a:fillRect/>
          </a:stretch>
        </p:blipFill>
        <p:spPr bwMode="auto">
          <a:xfrm>
            <a:off x="141964" y="1768813"/>
            <a:ext cx="4430036" cy="424987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82018">
                                            <p:txEl>
                                              <p:pRg st="0" end="0"/>
                                            </p:txEl>
                                          </p:spTgt>
                                        </p:tgtEl>
                                        <p:attrNameLst>
                                          <p:attrName>style.visibility</p:attrName>
                                        </p:attrNameLst>
                                      </p:cBhvr>
                                      <p:to>
                                        <p:strVal val="visible"/>
                                      </p:to>
                                    </p:set>
                                    <p:anim calcmode="lin" valueType="num">
                                      <p:cBhvr additive="base">
                                        <p:cTn id="7" dur="500" fill="hold"/>
                                        <p:tgtEl>
                                          <p:spTgt spid="98201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8201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 presetClass="entr" presetSubtype="0" fill="hold" grpId="0" nodeType="afterEffect">
                                  <p:stCondLst>
                                    <p:cond delay="0"/>
                                  </p:stCondLst>
                                  <p:childTnLst>
                                    <p:set>
                                      <p:cBhvr>
                                        <p:cTn id="11" dur="1" fill="hold">
                                          <p:stCondLst>
                                            <p:cond delay="499"/>
                                          </p:stCondLst>
                                        </p:cTn>
                                        <p:tgtEl>
                                          <p:spTgt spid="9820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2018" grpId="0" build="p" autoUpdateAnimBg="0" advAuto="0"/>
      <p:bldP spid="982022"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986114" name="Rectangle 2"/>
          <p:cNvSpPr>
            <a:spLocks noGrp="1" noChangeArrowheads="1"/>
          </p:cNvSpPr>
          <p:nvPr>
            <p:ph type="body" idx="4294967295"/>
          </p:nvPr>
        </p:nvSpPr>
        <p:spPr>
          <a:xfrm>
            <a:off x="363697" y="1302473"/>
            <a:ext cx="7010400" cy="702373"/>
          </a:xfrm>
        </p:spPr>
        <p:txBody>
          <a:bodyPr>
            <a:spAutoFit/>
          </a:bodyPr>
          <a:lstStyle/>
          <a:p>
            <a:pPr marL="609600" indent="-609600">
              <a:spcBef>
                <a:spcPct val="0"/>
              </a:spcBef>
              <a:spcAft>
                <a:spcPct val="50000"/>
              </a:spcAft>
              <a:buClrTx/>
              <a:buFontTx/>
              <a:buAutoNum type="alphaUcPeriod" startAt="3"/>
            </a:pPr>
            <a:r>
              <a:rPr lang="en-US" b="1" dirty="0">
                <a:effectLst>
                  <a:outerShdw blurRad="38100" dist="38100" dir="2700000" algn="tl">
                    <a:srgbClr val="C0C0C0"/>
                  </a:outerShdw>
                </a:effectLst>
                <a:ea typeface="ＭＳ Ｐゴシック" charset="-128"/>
              </a:rPr>
              <a:t>Incremental Aerobic Exercise </a:t>
            </a:r>
            <a:br>
              <a:rPr lang="en-US" b="1" dirty="0">
                <a:effectLst>
                  <a:outerShdw blurRad="38100" dist="38100" dir="2700000" algn="tl">
                    <a:srgbClr val="C0C0C0"/>
                  </a:outerShdw>
                </a:effectLst>
                <a:ea typeface="ＭＳ Ｐゴシック" charset="-128"/>
              </a:rPr>
            </a:br>
            <a:r>
              <a:rPr lang="en-US" b="1" dirty="0">
                <a:effectLst>
                  <a:outerShdw blurRad="38100" dist="38100" dir="2700000" algn="tl">
                    <a:srgbClr val="C0C0C0"/>
                  </a:outerShdw>
                </a:effectLst>
                <a:ea typeface="ＭＳ Ｐゴシック" charset="-128"/>
              </a:rPr>
              <a:t>to Maximum</a:t>
            </a:r>
          </a:p>
        </p:txBody>
      </p:sp>
      <p:pic>
        <p:nvPicPr>
          <p:cNvPr id="20483" name="Picture 6" descr="C:\Documents and Settings\arun.p\Desktop\tiff\output\image_bank\jpg\max.jpg"/>
          <p:cNvPicPr>
            <a:picLocks noChangeAspect="1" noChangeArrowheads="1"/>
          </p:cNvPicPr>
          <p:nvPr/>
        </p:nvPicPr>
        <p:blipFill>
          <a:blip r:embed="rId3" cstate="print"/>
          <a:srcRect r="76317" b="19961"/>
          <a:stretch>
            <a:fillRect/>
          </a:stretch>
        </p:blipFill>
        <p:spPr bwMode="auto">
          <a:xfrm>
            <a:off x="6114121" y="1322586"/>
            <a:ext cx="519591" cy="517138"/>
          </a:xfrm>
          <a:prstGeom prst="rect">
            <a:avLst/>
          </a:prstGeom>
          <a:noFill/>
          <a:ln w="9525">
            <a:noFill/>
            <a:miter lim="800000"/>
            <a:headEnd/>
            <a:tailEnd/>
          </a:ln>
        </p:spPr>
      </p:pic>
      <p:sp>
        <p:nvSpPr>
          <p:cNvPr id="5" name="Rectangle 12"/>
          <p:cNvSpPr>
            <a:spLocks noChangeArrowheads="1"/>
          </p:cNvSpPr>
          <p:nvPr/>
        </p:nvSpPr>
        <p:spPr bwMode="auto">
          <a:xfrm>
            <a:off x="363511" y="180162"/>
            <a:ext cx="8412880" cy="954107"/>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 Cardiovascular Responses to Aerobic </a:t>
            </a:r>
          </a:p>
          <a:p>
            <a:pPr algn="l"/>
            <a:r>
              <a:rPr lang="en-US" sz="2800" b="1" dirty="0">
                <a:solidFill>
                  <a:srgbClr val="0066CC"/>
                </a:solidFill>
                <a:latin typeface="+mj-lt"/>
              </a:rPr>
              <a:t>      Exercise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86114">
                                            <p:txEl>
                                              <p:pRg st="0" end="0"/>
                                            </p:txEl>
                                          </p:spTgt>
                                        </p:tgtEl>
                                        <p:attrNameLst>
                                          <p:attrName>style.visibility</p:attrName>
                                        </p:attrNameLst>
                                      </p:cBhvr>
                                      <p:to>
                                        <p:strVal val="visible"/>
                                      </p:to>
                                    </p:set>
                                    <p:anim calcmode="lin" valueType="num">
                                      <p:cBhvr additive="base">
                                        <p:cTn id="7" dur="500" fill="hold"/>
                                        <p:tgtEl>
                                          <p:spTgt spid="9861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8611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6114" grpId="0" build="p" autoUpdateAnimBg="0" advAuto="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4" name="Picture 8" descr="C:\Documents and Settings\arun.p\Desktop\tiff\output\image_bank\jpg\max.jpg"/>
          <p:cNvPicPr>
            <a:picLocks noChangeAspect="1" noChangeArrowheads="1"/>
          </p:cNvPicPr>
          <p:nvPr/>
        </p:nvPicPr>
        <p:blipFill>
          <a:blip r:embed="rId3" cstate="print"/>
          <a:srcRect r="75406" b="20723"/>
          <a:stretch>
            <a:fillRect/>
          </a:stretch>
        </p:blipFill>
        <p:spPr bwMode="auto">
          <a:xfrm>
            <a:off x="7603766" y="1240862"/>
            <a:ext cx="539570" cy="512221"/>
          </a:xfrm>
          <a:prstGeom prst="rect">
            <a:avLst/>
          </a:prstGeom>
          <a:noFill/>
          <a:ln w="9525">
            <a:noFill/>
            <a:miter lim="800000"/>
            <a:headEnd/>
            <a:tailEnd/>
          </a:ln>
        </p:spPr>
      </p:pic>
      <p:sp>
        <p:nvSpPr>
          <p:cNvPr id="8" name="Rectangle 2"/>
          <p:cNvSpPr txBox="1">
            <a:spLocks noChangeArrowheads="1"/>
          </p:cNvSpPr>
          <p:nvPr/>
        </p:nvSpPr>
        <p:spPr bwMode="auto">
          <a:xfrm>
            <a:off x="268806" y="657741"/>
            <a:ext cx="8761407" cy="480774"/>
          </a:xfrm>
          <a:prstGeom prst="rect">
            <a:avLst/>
          </a:prstGeom>
          <a:noFill/>
          <a:ln w="9525">
            <a:noFill/>
            <a:miter lim="800000"/>
            <a:headEnd/>
            <a:tailEnd/>
          </a:ln>
        </p:spPr>
        <p:txBody>
          <a:bodyPr vert="horz" wrap="square" lIns="92075" tIns="46038" rIns="92075" bIns="46038" numCol="1" anchor="t" anchorCtr="0" compatLnSpc="1">
            <a:prstTxWarp prst="textNoShape">
              <a:avLst/>
            </a:prstTxWarp>
            <a:spAutoFit/>
          </a:bodyPr>
          <a:lstStyle/>
          <a:p>
            <a:pPr marL="609600" marR="0" lvl="0" indent="-609600" algn="l" defTabSz="914400" rtl="0" eaLnBrk="0" fontAlgn="base" latinLnBrk="0" hangingPunct="0">
              <a:lnSpc>
                <a:spcPct val="90000"/>
              </a:lnSpc>
              <a:spcBef>
                <a:spcPct val="0"/>
              </a:spcBef>
              <a:spcAft>
                <a:spcPct val="50000"/>
              </a:spcAft>
              <a:buClrTx/>
              <a:buSzTx/>
              <a:tabLst/>
              <a:defRPr/>
            </a:pPr>
            <a:r>
              <a:rPr kumimoji="0" lang="en-US" sz="2800" b="1" i="0" u="none" strike="noStrike" kern="0" cap="none" spc="0" normalizeH="0" baseline="0" noProof="0" dirty="0">
                <a:ln>
                  <a:noFill/>
                </a:ln>
                <a:solidFill>
                  <a:schemeClr val="accent1"/>
                </a:solidFill>
                <a:effectLst>
                  <a:outerShdw blurRad="38100" dist="38100" dir="2700000" algn="tl">
                    <a:srgbClr val="C0C0C0"/>
                  </a:outerShdw>
                </a:effectLst>
                <a:uLnTx/>
                <a:uFillTx/>
                <a:latin typeface="+mj-lt"/>
                <a:ea typeface="ＭＳ Ｐゴシック" charset="-128"/>
                <a:cs typeface="+mn-cs"/>
              </a:rPr>
              <a:t>Incremental Aerobic Exercise to Maximum</a:t>
            </a:r>
          </a:p>
        </p:txBody>
      </p:sp>
      <p:pic>
        <p:nvPicPr>
          <p:cNvPr id="5122" name="Picture 2" descr="\\172.24.161.56\lww\01_Logistics\Plowman5e_9781496323187\13_Ancillaries\1_Input\PPTs\JPEG updated arts\Plowman-PPT-03\Ch12\Plowman5e-ch012-image007.jpg"/>
          <p:cNvPicPr>
            <a:picLocks noChangeAspect="1" noChangeArrowheads="1"/>
          </p:cNvPicPr>
          <p:nvPr/>
        </p:nvPicPr>
        <p:blipFill>
          <a:blip r:embed="rId4" cstate="print"/>
          <a:srcRect r="49566" b="74627"/>
          <a:stretch>
            <a:fillRect/>
          </a:stretch>
        </p:blipFill>
        <p:spPr bwMode="auto">
          <a:xfrm>
            <a:off x="1626918" y="1297080"/>
            <a:ext cx="2634531" cy="2231629"/>
          </a:xfrm>
          <a:prstGeom prst="rect">
            <a:avLst/>
          </a:prstGeom>
          <a:noFill/>
        </p:spPr>
      </p:pic>
      <p:pic>
        <p:nvPicPr>
          <p:cNvPr id="9" name="Picture 2" descr="\\172.24.161.56\lww\01_Logistics\Plowman5e_9781496323187\13_Ancillaries\1_Input\PPTs\JPEG updated arts\Plowman-PPT-03\Ch12\Plowman5e-ch012-image007.jpg"/>
          <p:cNvPicPr>
            <a:picLocks noChangeAspect="1" noChangeArrowheads="1"/>
          </p:cNvPicPr>
          <p:nvPr/>
        </p:nvPicPr>
        <p:blipFill>
          <a:blip r:embed="rId5" cstate="print"/>
          <a:srcRect t="25747" r="49566" b="50666"/>
          <a:stretch>
            <a:fillRect/>
          </a:stretch>
        </p:blipFill>
        <p:spPr bwMode="auto">
          <a:xfrm>
            <a:off x="4591528" y="1304509"/>
            <a:ext cx="2793578" cy="2199736"/>
          </a:xfrm>
          <a:prstGeom prst="rect">
            <a:avLst/>
          </a:prstGeom>
          <a:noFill/>
        </p:spPr>
      </p:pic>
      <p:pic>
        <p:nvPicPr>
          <p:cNvPr id="10" name="Picture 2" descr="\\172.24.161.56\lww\01_Logistics\Plowman5e_9781496323187\13_Ancillaries\1_Input\PPTs\JPEG updated arts\Plowman-PPT-03\Ch12\Plowman5e-ch012-image007.jpg"/>
          <p:cNvPicPr>
            <a:picLocks noChangeAspect="1" noChangeArrowheads="1"/>
          </p:cNvPicPr>
          <p:nvPr/>
        </p:nvPicPr>
        <p:blipFill>
          <a:blip r:embed="rId6" cstate="print"/>
          <a:srcRect t="48475" r="49566" b="26005"/>
          <a:stretch>
            <a:fillRect/>
          </a:stretch>
        </p:blipFill>
        <p:spPr bwMode="auto">
          <a:xfrm>
            <a:off x="1612542" y="3599135"/>
            <a:ext cx="2666160" cy="2297366"/>
          </a:xfrm>
          <a:prstGeom prst="rect">
            <a:avLst/>
          </a:prstGeom>
          <a:noFill/>
        </p:spPr>
      </p:pic>
      <p:pic>
        <p:nvPicPr>
          <p:cNvPr id="11" name="Picture 2" descr="\\172.24.161.56\lww\01_Logistics\Plowman5e_9781496323187\13_Ancillaries\1_Input\PPTs\JPEG updated arts\Plowman-PPT-03\Ch12\Plowman5e-ch012-image007.jpg"/>
          <p:cNvPicPr>
            <a:picLocks noChangeAspect="1" noChangeArrowheads="1"/>
          </p:cNvPicPr>
          <p:nvPr/>
        </p:nvPicPr>
        <p:blipFill>
          <a:blip r:embed="rId5" cstate="print"/>
          <a:srcRect t="73393" r="49566"/>
          <a:stretch>
            <a:fillRect/>
          </a:stretch>
        </p:blipFill>
        <p:spPr bwMode="auto">
          <a:xfrm>
            <a:off x="4585779" y="3581883"/>
            <a:ext cx="2781179" cy="227880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autoUpdateAnimBg="0" advAuto="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bwMode="auto">
          <a:xfrm>
            <a:off x="179393" y="200275"/>
            <a:ext cx="8761407" cy="868572"/>
          </a:xfrm>
          <a:prstGeom prst="rect">
            <a:avLst/>
          </a:prstGeom>
          <a:noFill/>
          <a:ln w="9525">
            <a:noFill/>
            <a:miter lim="800000"/>
            <a:headEnd/>
            <a:tailEnd/>
          </a:ln>
        </p:spPr>
        <p:txBody>
          <a:bodyPr vert="horz" wrap="square" lIns="92075" tIns="46038" rIns="92075" bIns="46038" numCol="1" anchor="t" anchorCtr="0" compatLnSpc="1">
            <a:prstTxWarp prst="textNoShape">
              <a:avLst/>
            </a:prstTxWarp>
            <a:spAutoFit/>
          </a:bodyPr>
          <a:lstStyle/>
          <a:p>
            <a:pPr marR="0" lvl="0" algn="l" defTabSz="914400" rtl="0" eaLnBrk="0" fontAlgn="base" latinLnBrk="0" hangingPunct="0">
              <a:lnSpc>
                <a:spcPct val="90000"/>
              </a:lnSpc>
              <a:spcBef>
                <a:spcPct val="0"/>
              </a:spcBef>
              <a:spcAft>
                <a:spcPct val="50000"/>
              </a:spcAft>
              <a:buClrTx/>
              <a:buSzTx/>
              <a:tabLst/>
              <a:defRPr/>
            </a:pPr>
            <a:r>
              <a:rPr kumimoji="0" lang="en-US" sz="2800" b="1" i="0" u="none" strike="noStrike" kern="0" cap="none" spc="0" normalizeH="0" baseline="0" noProof="0" dirty="0">
                <a:ln>
                  <a:noFill/>
                </a:ln>
                <a:solidFill>
                  <a:schemeClr val="accent1"/>
                </a:solidFill>
                <a:effectLst>
                  <a:outerShdw blurRad="38100" dist="38100" dir="2700000" algn="tl">
                    <a:srgbClr val="C0C0C0"/>
                  </a:outerShdw>
                </a:effectLst>
                <a:uLnTx/>
                <a:uFillTx/>
                <a:latin typeface="+mj-lt"/>
                <a:ea typeface="ＭＳ Ｐゴシック" charset="-128"/>
                <a:cs typeface="+mn-cs"/>
              </a:rPr>
              <a:t>Incremental Aerobic Exercise to Maximum (cont.)</a:t>
            </a:r>
          </a:p>
        </p:txBody>
      </p:sp>
      <p:pic>
        <p:nvPicPr>
          <p:cNvPr id="6146" name="Picture 2" descr="\\172.24.161.56\lww\01_Logistics\Plowman5e_9781496323187\13_Ancillaries\1_Input\PPTs\JPEG updated arts\Plowman-PPT-03\Ch12\Plowman5e-ch012-image007.jpg"/>
          <p:cNvPicPr>
            <a:picLocks noChangeAspect="1" noChangeArrowheads="1"/>
          </p:cNvPicPr>
          <p:nvPr/>
        </p:nvPicPr>
        <p:blipFill>
          <a:blip r:embed="rId2" cstate="print"/>
          <a:srcRect l="49783" b="74553"/>
          <a:stretch>
            <a:fillRect/>
          </a:stretch>
        </p:blipFill>
        <p:spPr bwMode="auto">
          <a:xfrm>
            <a:off x="439947" y="2352068"/>
            <a:ext cx="2643267" cy="2255209"/>
          </a:xfrm>
          <a:prstGeom prst="rect">
            <a:avLst/>
          </a:prstGeom>
          <a:noFill/>
        </p:spPr>
      </p:pic>
      <p:pic>
        <p:nvPicPr>
          <p:cNvPr id="7" name="Picture 2" descr="\\172.24.161.56\lww\01_Logistics\Plowman5e_9781496323187\13_Ancillaries\1_Input\PPTs\JPEG updated arts\Plowman-PPT-03\Ch12\Plowman5e-ch012-image007.jpg"/>
          <p:cNvPicPr>
            <a:picLocks noChangeAspect="1" noChangeArrowheads="1"/>
          </p:cNvPicPr>
          <p:nvPr/>
        </p:nvPicPr>
        <p:blipFill>
          <a:blip r:embed="rId3" cstate="print"/>
          <a:srcRect l="49783" t="25361" b="50408"/>
          <a:stretch>
            <a:fillRect/>
          </a:stretch>
        </p:blipFill>
        <p:spPr bwMode="auto">
          <a:xfrm>
            <a:off x="3206151" y="2312651"/>
            <a:ext cx="2608053" cy="2294626"/>
          </a:xfrm>
          <a:prstGeom prst="rect">
            <a:avLst/>
          </a:prstGeom>
          <a:noFill/>
        </p:spPr>
      </p:pic>
      <p:pic>
        <p:nvPicPr>
          <p:cNvPr id="8" name="Picture 2" descr="\\172.24.161.56\lww\01_Logistics\Plowman5e_9781496323187\13_Ancillaries\1_Input\PPTs\JPEG updated arts\Plowman-PPT-03\Ch12\Plowman5e-ch012-image007.jpg"/>
          <p:cNvPicPr>
            <a:picLocks noChangeAspect="1" noChangeArrowheads="1"/>
          </p:cNvPicPr>
          <p:nvPr/>
        </p:nvPicPr>
        <p:blipFill>
          <a:blip r:embed="rId4" cstate="print"/>
          <a:srcRect l="49783" t="49377" b="25447"/>
          <a:stretch>
            <a:fillRect/>
          </a:stretch>
        </p:blipFill>
        <p:spPr bwMode="auto">
          <a:xfrm>
            <a:off x="5877463" y="2321277"/>
            <a:ext cx="2662688" cy="226874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advAuto="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9875" y="1360904"/>
            <a:ext cx="8613775" cy="1851705"/>
          </a:xfrm>
        </p:spPr>
        <p:txBody>
          <a:bodyPr/>
          <a:lstStyle/>
          <a:p>
            <a:pPr marL="609600" indent="-609600">
              <a:spcBef>
                <a:spcPct val="0"/>
              </a:spcBef>
              <a:spcAft>
                <a:spcPct val="50000"/>
              </a:spcAft>
              <a:buFontTx/>
              <a:buNone/>
            </a:pPr>
            <a:r>
              <a:rPr lang="en-US" b="1" dirty="0">
                <a:solidFill>
                  <a:srgbClr val="000000"/>
                </a:solidFill>
                <a:ea typeface="ＭＳ Ｐゴシック" charset="-128"/>
              </a:rPr>
              <a:t>VO</a:t>
            </a:r>
            <a:r>
              <a:rPr lang="en-US" b="1" baseline="-25000" dirty="0">
                <a:solidFill>
                  <a:srgbClr val="000000"/>
                </a:solidFill>
                <a:ea typeface="ＭＳ Ｐゴシック" charset="-128"/>
              </a:rPr>
              <a:t>2</a:t>
            </a:r>
            <a:r>
              <a:rPr lang="en-US" b="1" dirty="0">
                <a:solidFill>
                  <a:srgbClr val="000000"/>
                </a:solidFill>
                <a:ea typeface="ＭＳ Ｐゴシック" charset="-128"/>
              </a:rPr>
              <a:t>max</a:t>
            </a:r>
            <a:r>
              <a:rPr lang="en-US" dirty="0">
                <a:solidFill>
                  <a:srgbClr val="000000"/>
                </a:solidFill>
                <a:ea typeface="ＭＳ Ｐゴシック" charset="-128"/>
              </a:rPr>
              <a:t>—The maximal amount of oxygen an individual can take in, transport, and utilize </a:t>
            </a:r>
          </a:p>
          <a:p>
            <a:pPr marL="609600" indent="-609600">
              <a:spcBef>
                <a:spcPct val="0"/>
              </a:spcBef>
              <a:spcAft>
                <a:spcPct val="50000"/>
              </a:spcAft>
              <a:buFontTx/>
              <a:buNone/>
            </a:pPr>
            <a:r>
              <a:rPr lang="en-US" dirty="0">
                <a:solidFill>
                  <a:srgbClr val="000000"/>
                </a:solidFill>
                <a:ea typeface="ＭＳ Ｐゴシック" charset="-128"/>
              </a:rPr>
              <a:t>      VO</a:t>
            </a:r>
            <a:r>
              <a:rPr lang="en-US" baseline="-25000" dirty="0">
                <a:solidFill>
                  <a:srgbClr val="000000"/>
                </a:solidFill>
                <a:ea typeface="ＭＳ Ｐゴシック" charset="-128"/>
              </a:rPr>
              <a:t>2</a:t>
            </a:r>
            <a:r>
              <a:rPr lang="en-US" dirty="0">
                <a:solidFill>
                  <a:srgbClr val="000000"/>
                </a:solidFill>
                <a:ea typeface="ＭＳ Ｐゴシック" charset="-128"/>
              </a:rPr>
              <a:t>max=(Q max) </a:t>
            </a:r>
            <a:r>
              <a:rPr lang="en-US" dirty="0">
                <a:solidFill>
                  <a:srgbClr val="000000"/>
                </a:solidFill>
                <a:ea typeface="ＭＳ Ｐゴシック" charset="-128"/>
                <a:sym typeface="Symbol" pitchFamily="18" charset="2"/>
              </a:rPr>
              <a:t> (a-vO</a:t>
            </a:r>
            <a:r>
              <a:rPr lang="en-US" baseline="-25000" dirty="0">
                <a:solidFill>
                  <a:srgbClr val="000000"/>
                </a:solidFill>
                <a:ea typeface="ＭＳ Ｐゴシック" charset="-128"/>
                <a:sym typeface="Symbol" pitchFamily="18" charset="2"/>
              </a:rPr>
              <a:t>2</a:t>
            </a:r>
            <a:r>
              <a:rPr lang="en-US" dirty="0">
                <a:solidFill>
                  <a:srgbClr val="000000"/>
                </a:solidFill>
                <a:ea typeface="ＭＳ Ｐゴシック" charset="-128"/>
                <a:sym typeface="Symbol" pitchFamily="18" charset="2"/>
              </a:rPr>
              <a:t>diffmax)</a:t>
            </a:r>
          </a:p>
          <a:p>
            <a:pPr lvl="1">
              <a:spcBef>
                <a:spcPct val="0"/>
              </a:spcBef>
              <a:spcAft>
                <a:spcPct val="50000"/>
              </a:spcAft>
            </a:pPr>
            <a:r>
              <a:rPr lang="en-US" dirty="0">
                <a:solidFill>
                  <a:srgbClr val="000000"/>
                </a:solidFill>
                <a:ea typeface="ＭＳ Ｐゴシック" charset="-128"/>
                <a:sym typeface="Symbol" pitchFamily="18" charset="2"/>
              </a:rPr>
              <a:t>Factors limiting VO</a:t>
            </a:r>
            <a:r>
              <a:rPr lang="en-US" baseline="-25000" dirty="0">
                <a:solidFill>
                  <a:srgbClr val="000000"/>
                </a:solidFill>
                <a:ea typeface="ＭＳ Ｐゴシック" charset="-128"/>
                <a:sym typeface="Symbol" pitchFamily="18" charset="2"/>
              </a:rPr>
              <a:t>2</a:t>
            </a:r>
            <a:r>
              <a:rPr lang="en-US" dirty="0">
                <a:solidFill>
                  <a:srgbClr val="000000"/>
                </a:solidFill>
                <a:ea typeface="ＭＳ Ｐゴシック" charset="-128"/>
                <a:sym typeface="Symbol" pitchFamily="18" charset="2"/>
              </a:rPr>
              <a:t>max</a:t>
            </a:r>
          </a:p>
        </p:txBody>
      </p:sp>
      <p:sp>
        <p:nvSpPr>
          <p:cNvPr id="5" name="Rectangle 6"/>
          <p:cNvSpPr>
            <a:spLocks noChangeArrowheads="1"/>
          </p:cNvSpPr>
          <p:nvPr/>
        </p:nvSpPr>
        <p:spPr bwMode="auto">
          <a:xfrm>
            <a:off x="332922" y="1119377"/>
            <a:ext cx="298450" cy="457200"/>
          </a:xfrm>
          <a:prstGeom prst="rect">
            <a:avLst/>
          </a:prstGeom>
          <a:noFill/>
          <a:ln>
            <a:noFill/>
          </a:ln>
          <a:effectLst/>
        </p:spPr>
        <p:txBody>
          <a:bodyPr wrap="none">
            <a:spAutoFit/>
          </a:bodyPr>
          <a:lstStyle/>
          <a:p>
            <a:r>
              <a:rPr lang="en-US" b="0" i="1" dirty="0">
                <a:effectLst>
                  <a:outerShdw blurRad="38100" dist="38100" dir="2700000" algn="tl">
                    <a:srgbClr val="C0C0C0"/>
                  </a:outerShdw>
                </a:effectLst>
                <a:latin typeface="Times" charset="0"/>
              </a:rPr>
              <a:t>•</a:t>
            </a:r>
          </a:p>
        </p:txBody>
      </p:sp>
      <p:sp>
        <p:nvSpPr>
          <p:cNvPr id="6" name="Rectangle 6"/>
          <p:cNvSpPr>
            <a:spLocks noChangeArrowheads="1"/>
          </p:cNvSpPr>
          <p:nvPr/>
        </p:nvSpPr>
        <p:spPr bwMode="auto">
          <a:xfrm>
            <a:off x="881518" y="1910860"/>
            <a:ext cx="298450" cy="457200"/>
          </a:xfrm>
          <a:prstGeom prst="rect">
            <a:avLst/>
          </a:prstGeom>
          <a:noFill/>
          <a:ln>
            <a:noFill/>
          </a:ln>
          <a:effectLst/>
        </p:spPr>
        <p:txBody>
          <a:bodyPr wrap="none">
            <a:spAutoFit/>
          </a:bodyPr>
          <a:lstStyle/>
          <a:p>
            <a:r>
              <a:rPr lang="en-US" b="0" dirty="0">
                <a:effectLst>
                  <a:outerShdw blurRad="38100" dist="38100" dir="2700000" algn="tl">
                    <a:srgbClr val="C0C0C0"/>
                  </a:outerShdw>
                </a:effectLst>
                <a:latin typeface="Times" charset="0"/>
              </a:rPr>
              <a:t>•</a:t>
            </a:r>
          </a:p>
        </p:txBody>
      </p:sp>
      <p:sp>
        <p:nvSpPr>
          <p:cNvPr id="7" name="Rectangle 6"/>
          <p:cNvSpPr>
            <a:spLocks noChangeArrowheads="1"/>
          </p:cNvSpPr>
          <p:nvPr/>
        </p:nvSpPr>
        <p:spPr bwMode="auto">
          <a:xfrm>
            <a:off x="3404719" y="2389822"/>
            <a:ext cx="298450" cy="457200"/>
          </a:xfrm>
          <a:prstGeom prst="rect">
            <a:avLst/>
          </a:prstGeom>
          <a:noFill/>
          <a:ln>
            <a:noFill/>
          </a:ln>
          <a:effectLst/>
        </p:spPr>
        <p:txBody>
          <a:bodyPr wrap="none">
            <a:spAutoFit/>
          </a:bodyPr>
          <a:lstStyle/>
          <a:p>
            <a:r>
              <a:rPr lang="en-US" b="0" dirty="0">
                <a:effectLst>
                  <a:outerShdw blurRad="38100" dist="38100" dir="2700000" algn="tl">
                    <a:srgbClr val="C0C0C0"/>
                  </a:outerShdw>
                </a:effectLst>
                <a:latin typeface="Times" charset="0"/>
              </a:rPr>
              <a:t>•</a:t>
            </a:r>
          </a:p>
        </p:txBody>
      </p:sp>
      <p:sp>
        <p:nvSpPr>
          <p:cNvPr id="8" name="Rectangle 2"/>
          <p:cNvSpPr txBox="1">
            <a:spLocks noChangeArrowheads="1"/>
          </p:cNvSpPr>
          <p:nvPr/>
        </p:nvSpPr>
        <p:spPr bwMode="auto">
          <a:xfrm>
            <a:off x="179393" y="568771"/>
            <a:ext cx="8761407" cy="480774"/>
          </a:xfrm>
          <a:prstGeom prst="rect">
            <a:avLst/>
          </a:prstGeom>
          <a:noFill/>
          <a:ln w="9525">
            <a:noFill/>
            <a:miter lim="800000"/>
            <a:headEnd/>
            <a:tailEnd/>
          </a:ln>
        </p:spPr>
        <p:txBody>
          <a:bodyPr vert="horz" wrap="square" lIns="92075" tIns="46038" rIns="92075" bIns="46038" numCol="1" anchor="t" anchorCtr="0" compatLnSpc="1">
            <a:prstTxWarp prst="textNoShape">
              <a:avLst/>
            </a:prstTxWarp>
            <a:spAutoFit/>
          </a:bodyPr>
          <a:lstStyle/>
          <a:p>
            <a:pPr marR="0" lvl="0" algn="l" defTabSz="914400" rtl="0" eaLnBrk="0" fontAlgn="base" latinLnBrk="0" hangingPunct="0">
              <a:lnSpc>
                <a:spcPct val="90000"/>
              </a:lnSpc>
              <a:spcBef>
                <a:spcPct val="0"/>
              </a:spcBef>
              <a:spcAft>
                <a:spcPct val="50000"/>
              </a:spcAft>
              <a:buClrTx/>
              <a:buSzTx/>
              <a:tabLst/>
              <a:defRPr/>
            </a:pPr>
            <a:r>
              <a:rPr kumimoji="0" lang="en-US" sz="2800" b="1" i="0" u="none" strike="noStrike" kern="0" cap="none" spc="0" normalizeH="0" baseline="0" noProof="0" dirty="0">
                <a:ln>
                  <a:noFill/>
                </a:ln>
                <a:solidFill>
                  <a:schemeClr val="accent1"/>
                </a:solidFill>
                <a:uLnTx/>
                <a:uFillTx/>
                <a:latin typeface="+mj-lt"/>
                <a:ea typeface="ＭＳ Ｐゴシック" charset="-128"/>
                <a:cs typeface="+mn-cs"/>
              </a:rPr>
              <a:t>Maximum</a:t>
            </a:r>
            <a:r>
              <a:rPr kumimoji="0" lang="en-US" sz="2800" b="1" i="0" u="none" strike="noStrike" kern="0" cap="none" spc="0" normalizeH="0" noProof="0" dirty="0">
                <a:ln>
                  <a:noFill/>
                </a:ln>
                <a:solidFill>
                  <a:schemeClr val="accent1"/>
                </a:solidFill>
                <a:uLnTx/>
                <a:uFillTx/>
                <a:latin typeface="+mj-lt"/>
                <a:ea typeface="ＭＳ Ｐゴシック" charset="-128"/>
                <a:cs typeface="+mn-cs"/>
              </a:rPr>
              <a:t> Oxygen Consumption</a:t>
            </a:r>
            <a:endParaRPr kumimoji="0" lang="en-US" sz="2800" b="1" i="0" u="none" strike="noStrike" kern="0" cap="none" spc="0" normalizeH="0" baseline="0" noProof="0" dirty="0">
              <a:ln>
                <a:noFill/>
              </a:ln>
              <a:solidFill>
                <a:schemeClr val="accent1"/>
              </a:solidFill>
              <a:uLnTx/>
              <a:uFillTx/>
              <a:latin typeface="+mj-lt"/>
              <a:ea typeface="ＭＳ Ｐゴシック" charset="-128"/>
              <a:cs typeface="+mn-cs"/>
            </a:endParaRPr>
          </a:p>
        </p:txBody>
      </p:sp>
      <p:sp>
        <p:nvSpPr>
          <p:cNvPr id="9" name="Rectangle 8"/>
          <p:cNvSpPr>
            <a:spLocks noChangeArrowheads="1"/>
          </p:cNvSpPr>
          <p:nvPr/>
        </p:nvSpPr>
        <p:spPr bwMode="auto">
          <a:xfrm>
            <a:off x="2381485" y="1918120"/>
            <a:ext cx="298450" cy="457200"/>
          </a:xfrm>
          <a:prstGeom prst="rect">
            <a:avLst/>
          </a:prstGeom>
          <a:noFill/>
          <a:ln>
            <a:noFill/>
          </a:ln>
          <a:effectLst/>
        </p:spPr>
        <p:txBody>
          <a:bodyPr wrap="none">
            <a:spAutoFit/>
          </a:bodyPr>
          <a:lstStyle/>
          <a:p>
            <a:r>
              <a:rPr lang="en-US" b="0" dirty="0">
                <a:effectLst>
                  <a:outerShdw blurRad="38100" dist="38100" dir="2700000" algn="tl">
                    <a:srgbClr val="C0C0C0"/>
                  </a:outerShdw>
                </a:effectLst>
                <a:latin typeface="Times" charset="0"/>
              </a:rPr>
              <a:t>•</a:t>
            </a:r>
          </a:p>
        </p:txBody>
      </p:sp>
      <p:pic>
        <p:nvPicPr>
          <p:cNvPr id="7170" name="Picture 2" descr="\\172.24.161.56\lww\01_Logistics\Plowman5e_9781496323187\13_Ancillaries\1_Input\PPTs\JPEG updated arts\Plowman-PPT-03\Ch12\Plowman5e-ch012-image010.jpg"/>
          <p:cNvPicPr>
            <a:picLocks noChangeAspect="1" noChangeArrowheads="1"/>
          </p:cNvPicPr>
          <p:nvPr/>
        </p:nvPicPr>
        <p:blipFill>
          <a:blip r:embed="rId2" cstate="print"/>
          <a:srcRect/>
          <a:stretch>
            <a:fillRect/>
          </a:stretch>
        </p:blipFill>
        <p:spPr bwMode="auto">
          <a:xfrm>
            <a:off x="4956243" y="2847022"/>
            <a:ext cx="3763540" cy="294220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par>
                          <p:cTn id="7" fill="hold" nodeType="afterGroup">
                            <p:stCondLst>
                              <p:cond delay="500"/>
                            </p:stCondLst>
                            <p:childTnLst>
                              <p:par>
                                <p:cTn id="8" presetID="1" presetClass="entr" presetSubtype="0" fill="hold" grpId="0" nodeType="afterEffect">
                                  <p:stCondLst>
                                    <p:cond delay="0"/>
                                  </p:stCondLst>
                                  <p:childTnLst>
                                    <p:set>
                                      <p:cBhvr>
                                        <p:cTn id="9" dur="1" fill="hold">
                                          <p:stCondLst>
                                            <p:cond delay="499"/>
                                          </p:stCondLst>
                                        </p:cTn>
                                        <p:tgtEl>
                                          <p:spTgt spid="6"/>
                                        </p:tgtEl>
                                        <p:attrNameLst>
                                          <p:attrName>style.visibility</p:attrName>
                                        </p:attrNameLst>
                                      </p:cBhvr>
                                      <p:to>
                                        <p:strVal val="visible"/>
                                      </p:to>
                                    </p:set>
                                  </p:childTnLst>
                                </p:cTn>
                              </p:par>
                            </p:childTnLst>
                          </p:cTn>
                        </p:par>
                        <p:par>
                          <p:cTn id="10" fill="hold" nodeType="afterGroup">
                            <p:stCondLst>
                              <p:cond delay="1000"/>
                            </p:stCondLst>
                            <p:childTnLst>
                              <p:par>
                                <p:cTn id="11" presetID="1" presetClass="entr" presetSubtype="0" fill="hold" grpId="0" nodeType="afterEffect">
                                  <p:stCondLst>
                                    <p:cond delay="0"/>
                                  </p:stCondLst>
                                  <p:childTnLst>
                                    <p:set>
                                      <p:cBhvr>
                                        <p:cTn id="12" dur="1" fill="hold">
                                          <p:stCondLst>
                                            <p:cond delay="499"/>
                                          </p:stCondLst>
                                        </p:cTn>
                                        <p:tgtEl>
                                          <p:spTgt spid="7"/>
                                        </p:tgtEl>
                                        <p:attrNameLst>
                                          <p:attrName>style.visibility</p:attrName>
                                        </p:attrNameLst>
                                      </p:cBhvr>
                                      <p:to>
                                        <p:strVal val="visible"/>
                                      </p:to>
                                    </p:set>
                                  </p:childTnLst>
                                </p:cTn>
                              </p:par>
                            </p:childTnLst>
                          </p:cTn>
                        </p:par>
                        <p:par>
                          <p:cTn id="13" fill="hold">
                            <p:stCondLst>
                              <p:cond delay="1500"/>
                            </p:stCondLst>
                            <p:childTnLst>
                              <p:par>
                                <p:cTn id="14" presetID="2" presetClass="entr" presetSubtype="8" fill="hold" grpId="0" nodeType="afterEffect">
                                  <p:stCondLst>
                                    <p:cond delay="0"/>
                                  </p:stCondLst>
                                  <p:childTnLst>
                                    <p:set>
                                      <p:cBhvr>
                                        <p:cTn id="15" dur="1" fill="hold">
                                          <p:stCondLst>
                                            <p:cond delay="0"/>
                                          </p:stCondLst>
                                        </p:cTn>
                                        <p:tgtEl>
                                          <p:spTgt spid="8">
                                            <p:txEl>
                                              <p:pRg st="0" end="0"/>
                                            </p:txEl>
                                          </p:spTgt>
                                        </p:tgtEl>
                                        <p:attrNameLst>
                                          <p:attrName>style.visibility</p:attrName>
                                        </p:attrNameLst>
                                      </p:cBhvr>
                                      <p:to>
                                        <p:strVal val="visible"/>
                                      </p:to>
                                    </p:set>
                                    <p:anim calcmode="lin" valueType="num">
                                      <p:cBhvr additive="base">
                                        <p:cTn id="16" dur="5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17" dur="500" fill="hold"/>
                                        <p:tgtEl>
                                          <p:spTgt spid="8">
                                            <p:txEl>
                                              <p:pRg st="0" end="0"/>
                                            </p:txEl>
                                          </p:spTgt>
                                        </p:tgtEl>
                                        <p:attrNameLst>
                                          <p:attrName>ppt_y</p:attrName>
                                        </p:attrNameLst>
                                      </p:cBhvr>
                                      <p:tavLst>
                                        <p:tav tm="0">
                                          <p:val>
                                            <p:strVal val="#ppt_y"/>
                                          </p:val>
                                        </p:tav>
                                        <p:tav tm="100000">
                                          <p:val>
                                            <p:strVal val="#ppt_y"/>
                                          </p:val>
                                        </p:tav>
                                      </p:tavLst>
                                    </p:anim>
                                  </p:childTnLst>
                                </p:cTn>
                              </p:par>
                            </p:childTnLst>
                          </p:cTn>
                        </p:par>
                        <p:par>
                          <p:cTn id="18" fill="hold">
                            <p:stCondLst>
                              <p:cond delay="2000"/>
                            </p:stCondLst>
                            <p:childTnLst>
                              <p:par>
                                <p:cTn id="19" presetID="1" presetClass="entr" presetSubtype="0" fill="hold" grpId="0" nodeType="afterEffect">
                                  <p:stCondLst>
                                    <p:cond delay="0"/>
                                  </p:stCondLst>
                                  <p:childTnLst>
                                    <p:set>
                                      <p:cBhvr>
                                        <p:cTn id="20" dur="1" fill="hold">
                                          <p:stCondLst>
                                            <p:cond delay="499"/>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utoUpdateAnimBg="0"/>
      <p:bldP spid="6" grpId="0" autoUpdateAnimBg="0"/>
      <p:bldP spid="7" grpId="0" autoUpdateAnimBg="0"/>
      <p:bldP spid="8" grpId="0" build="p" autoUpdateAnimBg="0" advAuto="0"/>
      <p:bldP spid="9"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0210" name="Rectangle 2"/>
          <p:cNvSpPr>
            <a:spLocks noGrp="1" noChangeArrowheads="1"/>
          </p:cNvSpPr>
          <p:nvPr>
            <p:ph type="body" idx="4294967295"/>
          </p:nvPr>
        </p:nvSpPr>
        <p:spPr>
          <a:xfrm>
            <a:off x="169863" y="291136"/>
            <a:ext cx="8115300" cy="868572"/>
          </a:xfrm>
        </p:spPr>
        <p:txBody>
          <a:bodyPr>
            <a:spAutoFit/>
          </a:bodyPr>
          <a:lstStyle/>
          <a:p>
            <a:pPr marL="0" indent="0">
              <a:spcBef>
                <a:spcPct val="0"/>
              </a:spcBef>
              <a:spcAft>
                <a:spcPct val="50000"/>
              </a:spcAft>
              <a:buFontTx/>
              <a:buNone/>
            </a:pPr>
            <a:r>
              <a:rPr lang="en-US" sz="2800" b="1" dirty="0">
                <a:solidFill>
                  <a:schemeClr val="accent1"/>
                </a:solidFill>
                <a:latin typeface="+mj-lt"/>
                <a:ea typeface="ＭＳ Ｐゴシック" charset="-128"/>
              </a:rPr>
              <a:t>Distribution of Q during Maximal Exercise</a:t>
            </a:r>
          </a:p>
        </p:txBody>
      </p:sp>
      <p:pic>
        <p:nvPicPr>
          <p:cNvPr id="26629" name="Picture 7" descr="C:\Documents and Settings\arun.p\Desktop\tiff\output\image_bank\jpg\max.jpg"/>
          <p:cNvPicPr>
            <a:picLocks noChangeAspect="1" noChangeArrowheads="1"/>
          </p:cNvPicPr>
          <p:nvPr/>
        </p:nvPicPr>
        <p:blipFill>
          <a:blip r:embed="rId3" cstate="print"/>
          <a:srcRect r="75810" b="24142"/>
          <a:stretch>
            <a:fillRect/>
          </a:stretch>
        </p:blipFill>
        <p:spPr bwMode="auto">
          <a:xfrm>
            <a:off x="6870760" y="401981"/>
            <a:ext cx="530704" cy="490129"/>
          </a:xfrm>
          <a:prstGeom prst="rect">
            <a:avLst/>
          </a:prstGeom>
          <a:noFill/>
          <a:ln w="9525">
            <a:noFill/>
            <a:miter lim="800000"/>
            <a:headEnd/>
            <a:tailEnd/>
          </a:ln>
        </p:spPr>
      </p:pic>
      <p:sp>
        <p:nvSpPr>
          <p:cNvPr id="7" name="Rectangle 6"/>
          <p:cNvSpPr>
            <a:spLocks noChangeArrowheads="1"/>
          </p:cNvSpPr>
          <p:nvPr/>
        </p:nvSpPr>
        <p:spPr bwMode="auto">
          <a:xfrm>
            <a:off x="3257330" y="44847"/>
            <a:ext cx="298450" cy="457200"/>
          </a:xfrm>
          <a:prstGeom prst="rect">
            <a:avLst/>
          </a:prstGeom>
          <a:noFill/>
          <a:ln>
            <a:noFill/>
          </a:ln>
          <a:effectLst/>
        </p:spPr>
        <p:txBody>
          <a:bodyPr wrap="none">
            <a:spAutoFit/>
          </a:bodyPr>
          <a:lstStyle/>
          <a:p>
            <a:r>
              <a:rPr lang="en-US" b="0" dirty="0">
                <a:solidFill>
                  <a:schemeClr val="accent1"/>
                </a:solidFill>
                <a:effectLst>
                  <a:outerShdw blurRad="38100" dist="38100" dir="2700000" algn="tl">
                    <a:srgbClr val="C0C0C0"/>
                  </a:outerShdw>
                </a:effectLst>
                <a:latin typeface="Times" charset="0"/>
              </a:rPr>
              <a:t>•</a:t>
            </a:r>
          </a:p>
        </p:txBody>
      </p:sp>
      <p:pic>
        <p:nvPicPr>
          <p:cNvPr id="8194" name="Picture 2" descr="\\172.24.161.56\lww\01_Logistics\Plowman5e_9781496323187\13_Ancillaries\1_Input\PPTs\JPEG updated arts\Plowman-PPT-03\Ch12\Plowman5e-ch012-image009b.jpg"/>
          <p:cNvPicPr>
            <a:picLocks noChangeAspect="1" noChangeArrowheads="1"/>
          </p:cNvPicPr>
          <p:nvPr/>
        </p:nvPicPr>
        <p:blipFill>
          <a:blip r:embed="rId4" cstate="print"/>
          <a:srcRect/>
          <a:stretch>
            <a:fillRect/>
          </a:stretch>
        </p:blipFill>
        <p:spPr bwMode="auto">
          <a:xfrm>
            <a:off x="5306096" y="1270553"/>
            <a:ext cx="3458671" cy="4436515"/>
          </a:xfrm>
          <a:prstGeom prst="rect">
            <a:avLst/>
          </a:prstGeom>
          <a:noFill/>
        </p:spPr>
      </p:pic>
      <p:pic>
        <p:nvPicPr>
          <p:cNvPr id="8195" name="Picture 3" descr="\\172.24.161.56\lww\01_Logistics\Plowman5e_9781496323187\13_Ancillaries\1_Input\PPTs\JPEG updated arts\Plowman-PPT-03\Ch12\Plowman5e-ch012-image009a.jpg"/>
          <p:cNvPicPr>
            <a:picLocks noChangeAspect="1" noChangeArrowheads="1"/>
          </p:cNvPicPr>
          <p:nvPr/>
        </p:nvPicPr>
        <p:blipFill>
          <a:blip r:embed="rId5" cstate="print"/>
          <a:srcRect/>
          <a:stretch>
            <a:fillRect/>
          </a:stretch>
        </p:blipFill>
        <p:spPr bwMode="auto">
          <a:xfrm>
            <a:off x="417653" y="1629553"/>
            <a:ext cx="3613434" cy="485191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90210">
                                            <p:txEl>
                                              <p:pRg st="0" end="0"/>
                                            </p:txEl>
                                          </p:spTgt>
                                        </p:tgtEl>
                                        <p:attrNameLst>
                                          <p:attrName>style.visibility</p:attrName>
                                        </p:attrNameLst>
                                      </p:cBhvr>
                                      <p:to>
                                        <p:strVal val="visible"/>
                                      </p:to>
                                    </p:set>
                                    <p:anim calcmode="lin" valueType="num">
                                      <p:cBhvr additive="base">
                                        <p:cTn id="7" dur="500" fill="hold"/>
                                        <p:tgtEl>
                                          <p:spTgt spid="9902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90210">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 presetClass="entr" presetSubtype="0" fill="hold" grpId="0" nodeType="afterEffect">
                                  <p:stCondLst>
                                    <p:cond delay="0"/>
                                  </p:stCondLst>
                                  <p:childTnLst>
                                    <p:set>
                                      <p:cBhvr>
                                        <p:cTn id="11" dur="1" fill="hold">
                                          <p:stCondLst>
                                            <p:cond delay="499"/>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0210" grpId="0" build="p" autoUpdateAnimBg="0" advAuto="0"/>
      <p:bldP spid="7"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4306" name="Rectangle 2"/>
          <p:cNvSpPr>
            <a:spLocks noGrp="1" noChangeArrowheads="1"/>
          </p:cNvSpPr>
          <p:nvPr>
            <p:ph type="body" idx="4294967295"/>
          </p:nvPr>
        </p:nvSpPr>
        <p:spPr>
          <a:xfrm>
            <a:off x="291973" y="132209"/>
            <a:ext cx="8977313" cy="397674"/>
          </a:xfrm>
        </p:spPr>
        <p:txBody>
          <a:bodyPr>
            <a:spAutoFit/>
          </a:bodyPr>
          <a:lstStyle/>
          <a:p>
            <a:pPr marL="609600" indent="-609600">
              <a:spcBef>
                <a:spcPct val="0"/>
              </a:spcBef>
              <a:spcAft>
                <a:spcPct val="50000"/>
              </a:spcAft>
              <a:buFontTx/>
              <a:buNone/>
            </a:pPr>
            <a:r>
              <a:rPr lang="en-US" b="1" dirty="0">
                <a:ea typeface="ＭＳ Ｐゴシック" charset="-128"/>
              </a:rPr>
              <a:t>D.	Upper-Body vs. Lower-Body Aerobic Exercise</a:t>
            </a:r>
          </a:p>
        </p:txBody>
      </p:sp>
      <p:pic>
        <p:nvPicPr>
          <p:cNvPr id="9218" name="Picture 2" descr="\\172.24.161.56\lww\01_Logistics\Plowman5e_9781496323187\13_Ancillaries\1_Input\PPTs\JPEG updated arts\Plowman-PPT-03\Ch12\Plowman5e-ch012-image011.jpg"/>
          <p:cNvPicPr>
            <a:picLocks noChangeAspect="1" noChangeArrowheads="1"/>
          </p:cNvPicPr>
          <p:nvPr/>
        </p:nvPicPr>
        <p:blipFill>
          <a:blip r:embed="rId3" cstate="print"/>
          <a:srcRect/>
          <a:stretch>
            <a:fillRect/>
          </a:stretch>
        </p:blipFill>
        <p:spPr bwMode="auto">
          <a:xfrm>
            <a:off x="1615254" y="592655"/>
            <a:ext cx="4759788" cy="602196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94306">
                                            <p:txEl>
                                              <p:pRg st="0" end="0"/>
                                            </p:txEl>
                                          </p:spTgt>
                                        </p:tgtEl>
                                        <p:attrNameLst>
                                          <p:attrName>style.visibility</p:attrName>
                                        </p:attrNameLst>
                                      </p:cBhvr>
                                      <p:to>
                                        <p:strVal val="visible"/>
                                      </p:to>
                                    </p:set>
                                    <p:anim calcmode="lin" valueType="num">
                                      <p:cBhvr additive="base">
                                        <p:cTn id="7" dur="500" fill="hold"/>
                                        <p:tgtEl>
                                          <p:spTgt spid="99430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9430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4306" grpId="0" build="p" autoUpdateAnimBg="0" advAuto="0"/>
    </p:bld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12"/>
          <p:cNvSpPr>
            <a:spLocks noChangeArrowheads="1"/>
          </p:cNvSpPr>
          <p:nvPr/>
        </p:nvSpPr>
        <p:spPr bwMode="auto">
          <a:xfrm>
            <a:off x="363510" y="478230"/>
            <a:ext cx="5731056"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Check Your Comprehension</a:t>
            </a:r>
          </a:p>
        </p:txBody>
      </p:sp>
      <p:pic>
        <p:nvPicPr>
          <p:cNvPr id="10242" name="Picture 2" descr="\\172.24.161.56\lww\01_Logistics\Plowman5e_9781496323187\13_Ancillaries\1_Input\PPTs\JPEG updated arts\Plowman-PPT-03\Ch12\Check Your Comprehension 2 - Case Study 1.jpg"/>
          <p:cNvPicPr>
            <a:picLocks noChangeAspect="1" noChangeArrowheads="1"/>
          </p:cNvPicPr>
          <p:nvPr/>
        </p:nvPicPr>
        <p:blipFill>
          <a:blip r:embed="rId2" cstate="print"/>
          <a:srcRect/>
          <a:stretch>
            <a:fillRect/>
          </a:stretch>
        </p:blipFill>
        <p:spPr bwMode="auto">
          <a:xfrm>
            <a:off x="2975814" y="1388638"/>
            <a:ext cx="3054350" cy="4764087"/>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045506" name="Rectangle 2"/>
          <p:cNvSpPr>
            <a:spLocks noGrp="1" noChangeArrowheads="1"/>
          </p:cNvSpPr>
          <p:nvPr>
            <p:ph type="body" idx="4294967295"/>
          </p:nvPr>
        </p:nvSpPr>
        <p:spPr>
          <a:xfrm>
            <a:off x="333828" y="1378160"/>
            <a:ext cx="8519885" cy="1481047"/>
          </a:xfrm>
        </p:spPr>
        <p:txBody>
          <a:bodyPr wrap="square">
            <a:spAutoFit/>
          </a:bodyPr>
          <a:lstStyle/>
          <a:p>
            <a:pPr marL="968375" indent="-968375">
              <a:spcBef>
                <a:spcPct val="0"/>
              </a:spcBef>
              <a:spcAft>
                <a:spcPct val="50000"/>
              </a:spcAft>
              <a:buFontTx/>
              <a:buNone/>
            </a:pPr>
            <a:r>
              <a:rPr lang="en-US" b="1" dirty="0">
                <a:ea typeface="ＭＳ Ｐゴシック" charset="-128"/>
              </a:rPr>
              <a:t>A.  Intensity of Muscle Contraction</a:t>
            </a:r>
          </a:p>
          <a:p>
            <a:pPr marL="968375" indent="-968375">
              <a:spcBef>
                <a:spcPct val="0"/>
              </a:spcBef>
              <a:spcAft>
                <a:spcPct val="50000"/>
              </a:spcAft>
              <a:buFontTx/>
              <a:buNone/>
            </a:pPr>
            <a:r>
              <a:rPr lang="en-US" dirty="0">
                <a:ea typeface="ＭＳ Ｐゴシック" charset="-128"/>
              </a:rPr>
              <a:t>     1. </a:t>
            </a:r>
            <a:r>
              <a:rPr lang="en-US" b="1" dirty="0">
                <a:ea typeface="ＭＳ Ｐゴシック" charset="-128"/>
              </a:rPr>
              <a:t>Pressor Response</a:t>
            </a:r>
            <a:r>
              <a:rPr lang="en-US" i="1" dirty="0">
                <a:ea typeface="ＭＳ Ｐゴシック" charset="-128"/>
              </a:rPr>
              <a:t>—</a:t>
            </a:r>
            <a:r>
              <a:rPr lang="en-US" dirty="0">
                <a:ea typeface="ＭＳ Ｐゴシック" charset="-128"/>
              </a:rPr>
              <a:t>The rapid increase in both systolic pressure and diastolic pressure during static exercise</a:t>
            </a:r>
          </a:p>
        </p:txBody>
      </p:sp>
      <p:pic>
        <p:nvPicPr>
          <p:cNvPr id="1045507" name="Picture 3"/>
          <p:cNvPicPr>
            <a:picLocks noChangeAspect="1" noChangeArrowheads="1"/>
          </p:cNvPicPr>
          <p:nvPr/>
        </p:nvPicPr>
        <p:blipFill>
          <a:blip r:embed="rId3" cstate="print"/>
          <a:srcRect/>
          <a:stretch>
            <a:fillRect/>
          </a:stretch>
        </p:blipFill>
        <p:spPr bwMode="auto">
          <a:xfrm>
            <a:off x="8042407" y="1615592"/>
            <a:ext cx="812800" cy="812800"/>
          </a:xfrm>
          <a:prstGeom prst="rect">
            <a:avLst/>
          </a:prstGeom>
          <a:noFill/>
          <a:ln w="50800">
            <a:noFill/>
            <a:miter lim="800000"/>
            <a:headEnd/>
            <a:tailEnd/>
          </a:ln>
        </p:spPr>
      </p:pic>
      <p:sp>
        <p:nvSpPr>
          <p:cNvPr id="31747" name="Rectangle 4"/>
          <p:cNvSpPr>
            <a:spLocks noChangeArrowheads="1"/>
          </p:cNvSpPr>
          <p:nvPr/>
        </p:nvSpPr>
        <p:spPr bwMode="auto">
          <a:xfrm>
            <a:off x="230188" y="153069"/>
            <a:ext cx="8609012"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III. Cardiovascular Responses to Static </a:t>
            </a:r>
          </a:p>
          <a:p>
            <a:pPr marL="609600" indent="-609600" algn="l"/>
            <a:r>
              <a:rPr lang="en-US" sz="2800" b="1" dirty="0">
                <a:solidFill>
                  <a:srgbClr val="0066CC"/>
                </a:solidFill>
                <a:latin typeface="+mj-lt"/>
              </a:rPr>
              <a:t>	  Exercise</a:t>
            </a:r>
          </a:p>
        </p:txBody>
      </p:sp>
      <p:pic>
        <p:nvPicPr>
          <p:cNvPr id="5" name="Picture 7" descr="C:\Documents and Settings\arun.p\Desktop\tiff\output\image_bank\jpg\static.jpg"/>
          <p:cNvPicPr>
            <a:picLocks noChangeAspect="1" noChangeArrowheads="1"/>
          </p:cNvPicPr>
          <p:nvPr/>
        </p:nvPicPr>
        <p:blipFill>
          <a:blip r:embed="rId4" cstate="print"/>
          <a:srcRect r="76597" b="20467"/>
          <a:stretch>
            <a:fillRect/>
          </a:stretch>
        </p:blipFill>
        <p:spPr bwMode="auto">
          <a:xfrm>
            <a:off x="3575469" y="2622649"/>
            <a:ext cx="513451" cy="513871"/>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45506">
                                            <p:txEl>
                                              <p:pRg st="0" end="0"/>
                                            </p:txEl>
                                          </p:spTgt>
                                        </p:tgtEl>
                                        <p:attrNameLst>
                                          <p:attrName>style.visibility</p:attrName>
                                        </p:attrNameLst>
                                      </p:cBhvr>
                                      <p:to>
                                        <p:strVal val="visible"/>
                                      </p:to>
                                    </p:set>
                                    <p:anim calcmode="lin" valueType="num">
                                      <p:cBhvr additive="base">
                                        <p:cTn id="7" dur="500" fill="hold"/>
                                        <p:tgtEl>
                                          <p:spTgt spid="104550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45506">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045506">
                                            <p:txEl>
                                              <p:pRg st="1" end="1"/>
                                            </p:txEl>
                                          </p:spTgt>
                                        </p:tgtEl>
                                        <p:attrNameLst>
                                          <p:attrName>style.visibility</p:attrName>
                                        </p:attrNameLst>
                                      </p:cBhvr>
                                      <p:to>
                                        <p:strVal val="visible"/>
                                      </p:to>
                                    </p:set>
                                    <p:anim calcmode="lin" valueType="num">
                                      <p:cBhvr additive="base">
                                        <p:cTn id="12" dur="500" fill="hold"/>
                                        <p:tgtEl>
                                          <p:spTgt spid="1045506">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045506">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2" presetClass="entr" presetSubtype="8" fill="hold" nodeType="afterEffect">
                                  <p:stCondLst>
                                    <p:cond delay="0"/>
                                  </p:stCondLst>
                                  <p:childTnLst>
                                    <p:set>
                                      <p:cBhvr>
                                        <p:cTn id="16" dur="1" fill="hold">
                                          <p:stCondLst>
                                            <p:cond delay="0"/>
                                          </p:stCondLst>
                                        </p:cTn>
                                        <p:tgtEl>
                                          <p:spTgt spid="1045507"/>
                                        </p:tgtEl>
                                        <p:attrNameLst>
                                          <p:attrName>style.visibility</p:attrName>
                                        </p:attrNameLst>
                                      </p:cBhvr>
                                      <p:to>
                                        <p:strVal val="visible"/>
                                      </p:to>
                                    </p:set>
                                    <p:animEffect transition="in" filter="wipe(left)">
                                      <p:cBhvr>
                                        <p:cTn id="17" dur="500"/>
                                        <p:tgtEl>
                                          <p:spTgt spid="10455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5506" grpId="0" build="p" autoUpdateAnimBg="0" advAuto="0"/>
    </p:bld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384671" y="102156"/>
            <a:ext cx="8759329" cy="954107"/>
          </a:xfrm>
          <a:prstGeom prst="rect">
            <a:avLst/>
          </a:prstGeom>
        </p:spPr>
        <p:txBody>
          <a:bodyPr wrap="square">
            <a:spAutoFit/>
          </a:bodyPr>
          <a:lstStyle/>
          <a:p>
            <a:pPr algn="l"/>
            <a:r>
              <a:rPr lang="en-US" sz="2800" b="1" dirty="0">
                <a:solidFill>
                  <a:schemeClr val="accent1"/>
                </a:solidFill>
                <a:latin typeface="+mj-lt"/>
              </a:rPr>
              <a:t>Cardiovascular Responses to Varying Intensities of Static Handgrip Exercise</a:t>
            </a:r>
          </a:p>
        </p:txBody>
      </p:sp>
      <p:pic>
        <p:nvPicPr>
          <p:cNvPr id="11266" name="Picture 2" descr="\\172.24.161.56\lww\01_Logistics\Plowman5e_9781496323187\13_Ancillaries\1_Input\PPTs\JPEG updated arts\Plowman-PPT-03\Ch12\Plowman5e-ch012-image012.jpg"/>
          <p:cNvPicPr>
            <a:picLocks noChangeAspect="1" noChangeArrowheads="1"/>
          </p:cNvPicPr>
          <p:nvPr/>
        </p:nvPicPr>
        <p:blipFill>
          <a:blip r:embed="rId3" cstate="print"/>
          <a:srcRect b="59110"/>
          <a:stretch>
            <a:fillRect/>
          </a:stretch>
        </p:blipFill>
        <p:spPr bwMode="auto">
          <a:xfrm>
            <a:off x="667828" y="1881325"/>
            <a:ext cx="7534101" cy="3062886"/>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Rectangle 5"/>
          <p:cNvSpPr/>
          <p:nvPr/>
        </p:nvSpPr>
        <p:spPr>
          <a:xfrm>
            <a:off x="152441" y="152372"/>
            <a:ext cx="8759329" cy="892552"/>
          </a:xfrm>
          <a:prstGeom prst="rect">
            <a:avLst/>
          </a:prstGeom>
        </p:spPr>
        <p:txBody>
          <a:bodyPr wrap="square">
            <a:spAutoFit/>
          </a:bodyPr>
          <a:lstStyle/>
          <a:p>
            <a:pPr algn="l"/>
            <a:r>
              <a:rPr lang="en-US" sz="2600" b="1" dirty="0">
                <a:solidFill>
                  <a:schemeClr val="accent1"/>
                </a:solidFill>
                <a:latin typeface="+mj-lt"/>
              </a:rPr>
              <a:t>Cardiovascular Responses to Varying Intensities of Static Handgrip Exercise (cont.)</a:t>
            </a:r>
          </a:p>
        </p:txBody>
      </p:sp>
      <p:pic>
        <p:nvPicPr>
          <p:cNvPr id="12290" name="Picture 2" descr="\\172.24.161.56\lww\01_Logistics\Plowman5e_9781496323187\13_Ancillaries\1_Input\PPTs\JPEG updated arts\Plowman-PPT-03\Ch12\Plowman5e-ch012-image012.jpg"/>
          <p:cNvPicPr>
            <a:picLocks noChangeAspect="1" noChangeArrowheads="1"/>
          </p:cNvPicPr>
          <p:nvPr/>
        </p:nvPicPr>
        <p:blipFill>
          <a:blip r:embed="rId2" cstate="print"/>
          <a:srcRect t="40067"/>
          <a:stretch>
            <a:fillRect/>
          </a:stretch>
        </p:blipFill>
        <p:spPr bwMode="auto">
          <a:xfrm>
            <a:off x="1133655" y="1707244"/>
            <a:ext cx="6569734" cy="3914734"/>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51650" name="Rectangle 2"/>
          <p:cNvSpPr>
            <a:spLocks noGrp="1" noChangeArrowheads="1"/>
          </p:cNvSpPr>
          <p:nvPr>
            <p:ph type="body" idx="4294967295"/>
          </p:nvPr>
        </p:nvSpPr>
        <p:spPr>
          <a:xfrm>
            <a:off x="332932" y="1275517"/>
            <a:ext cx="7038975" cy="397674"/>
          </a:xfrm>
        </p:spPr>
        <p:txBody>
          <a:bodyPr>
            <a:spAutoFit/>
          </a:bodyPr>
          <a:lstStyle/>
          <a:p>
            <a:pPr marL="576263" indent="-576263">
              <a:spcBef>
                <a:spcPct val="0"/>
              </a:spcBef>
              <a:spcAft>
                <a:spcPct val="50000"/>
              </a:spcAft>
              <a:buFontTx/>
              <a:buNone/>
            </a:pPr>
            <a:r>
              <a:rPr lang="en-US" b="1" dirty="0">
                <a:ea typeface="ＭＳ Ｐゴシック" charset="-128"/>
              </a:rPr>
              <a:t>B.  Blood Flow during Static Contractions</a:t>
            </a:r>
          </a:p>
        </p:txBody>
      </p:sp>
      <p:sp>
        <p:nvSpPr>
          <p:cNvPr id="5" name="Rectangle 4"/>
          <p:cNvSpPr>
            <a:spLocks noChangeArrowheads="1"/>
          </p:cNvSpPr>
          <p:nvPr/>
        </p:nvSpPr>
        <p:spPr bwMode="auto">
          <a:xfrm>
            <a:off x="230188" y="166717"/>
            <a:ext cx="8609012"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III. Cardiovascular Responses to Static </a:t>
            </a:r>
          </a:p>
          <a:p>
            <a:pPr marL="609600" indent="-609600" algn="l"/>
            <a:r>
              <a:rPr lang="en-US" sz="2800" b="1" dirty="0">
                <a:solidFill>
                  <a:srgbClr val="0066CC"/>
                </a:solidFill>
                <a:latin typeface="+mj-lt"/>
              </a:rPr>
              <a:t>	  Exercise (cont.)</a:t>
            </a:r>
          </a:p>
        </p:txBody>
      </p:sp>
      <p:pic>
        <p:nvPicPr>
          <p:cNvPr id="13314" name="Picture 2" descr="\\172.24.161.56\lww\01_Logistics\Plowman5e_9781496323187\13_Ancillaries\1_Input\PPTs\JPEG updated arts\Plowman-PPT-03\Ch12\Plowman5e-ch012-image013.jpg"/>
          <p:cNvPicPr>
            <a:picLocks noChangeAspect="1" noChangeArrowheads="1"/>
          </p:cNvPicPr>
          <p:nvPr/>
        </p:nvPicPr>
        <p:blipFill>
          <a:blip r:embed="rId3" cstate="print"/>
          <a:srcRect/>
          <a:stretch>
            <a:fillRect/>
          </a:stretch>
        </p:blipFill>
        <p:spPr bwMode="auto">
          <a:xfrm>
            <a:off x="2435525" y="1842354"/>
            <a:ext cx="4517366" cy="348213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51650">
                                            <p:txEl>
                                              <p:pRg st="0" end="0"/>
                                            </p:txEl>
                                          </p:spTgt>
                                        </p:tgtEl>
                                        <p:attrNameLst>
                                          <p:attrName>style.visibility</p:attrName>
                                        </p:attrNameLst>
                                      </p:cBhvr>
                                      <p:to>
                                        <p:strVal val="visible"/>
                                      </p:to>
                                    </p:set>
                                    <p:anim calcmode="lin" valueType="num">
                                      <p:cBhvr additive="base">
                                        <p:cTn id="7" dur="500" fill="hold"/>
                                        <p:tgtEl>
                                          <p:spTgt spid="105165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51650">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1650" grpId="0" build="p" autoUpdateAnimBg="0" advAuto="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53698" name="Rectangle 2"/>
          <p:cNvSpPr>
            <a:spLocks noGrp="1" noChangeArrowheads="1"/>
          </p:cNvSpPr>
          <p:nvPr>
            <p:ph type="body" idx="4294967295"/>
          </p:nvPr>
        </p:nvSpPr>
        <p:spPr>
          <a:xfrm>
            <a:off x="573088" y="1375831"/>
            <a:ext cx="7494587" cy="397674"/>
          </a:xfrm>
        </p:spPr>
        <p:txBody>
          <a:bodyPr>
            <a:spAutoFit/>
          </a:bodyPr>
          <a:lstStyle/>
          <a:p>
            <a:pPr marL="622300" indent="-622300">
              <a:spcBef>
                <a:spcPct val="0"/>
              </a:spcBef>
              <a:spcAft>
                <a:spcPct val="50000"/>
              </a:spcAft>
              <a:buFontTx/>
              <a:buNone/>
            </a:pPr>
            <a:r>
              <a:rPr lang="en-US" b="1" dirty="0">
                <a:ea typeface="ＭＳ Ｐゴシック" charset="-128"/>
              </a:rPr>
              <a:t>C.  Comparison of Aerobic and Static Exercise</a:t>
            </a:r>
          </a:p>
        </p:txBody>
      </p:sp>
      <p:sp>
        <p:nvSpPr>
          <p:cNvPr id="6" name="Rectangle 4"/>
          <p:cNvSpPr>
            <a:spLocks noChangeArrowheads="1"/>
          </p:cNvSpPr>
          <p:nvPr/>
        </p:nvSpPr>
        <p:spPr bwMode="auto">
          <a:xfrm>
            <a:off x="230188" y="139421"/>
            <a:ext cx="8609012"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III. Cardiovascular Responses to Static </a:t>
            </a:r>
          </a:p>
          <a:p>
            <a:pPr marL="609600" indent="-609600" algn="l"/>
            <a:r>
              <a:rPr lang="en-US" sz="2800" b="1" dirty="0">
                <a:solidFill>
                  <a:srgbClr val="0066CC"/>
                </a:solidFill>
                <a:latin typeface="+mj-lt"/>
              </a:rPr>
              <a:t>	  Exercise (cont.)</a:t>
            </a:r>
          </a:p>
        </p:txBody>
      </p:sp>
      <p:pic>
        <p:nvPicPr>
          <p:cNvPr id="14339" name="Picture 3" descr="\\172.24.161.56\lww\01_Logistics\Plowman5e_9781496323187\13_Ancillaries\1_Input\PPTs\JPEG updated arts\Plowman-PPT-03\Ch12\Plowman5e-ch012-image014.jpg"/>
          <p:cNvPicPr>
            <a:picLocks noChangeAspect="1" noChangeArrowheads="1"/>
          </p:cNvPicPr>
          <p:nvPr/>
        </p:nvPicPr>
        <p:blipFill>
          <a:blip r:embed="rId3" cstate="print"/>
          <a:srcRect b="52200"/>
          <a:stretch>
            <a:fillRect/>
          </a:stretch>
        </p:blipFill>
        <p:spPr bwMode="auto">
          <a:xfrm>
            <a:off x="802587" y="2493033"/>
            <a:ext cx="3608814" cy="2638126"/>
          </a:xfrm>
          <a:prstGeom prst="rect">
            <a:avLst/>
          </a:prstGeom>
          <a:noFill/>
        </p:spPr>
      </p:pic>
      <p:pic>
        <p:nvPicPr>
          <p:cNvPr id="8" name="Picture 3" descr="\\172.24.161.56\lww\01_Logistics\Plowman5e_9781496323187\13_Ancillaries\1_Input\PPTs\JPEG updated arts\Plowman-PPT-03\Ch12\Plowman5e-ch012-image014.jpg"/>
          <p:cNvPicPr>
            <a:picLocks noChangeAspect="1" noChangeArrowheads="1"/>
          </p:cNvPicPr>
          <p:nvPr/>
        </p:nvPicPr>
        <p:blipFill>
          <a:blip r:embed="rId4" cstate="print"/>
          <a:srcRect t="47098"/>
          <a:stretch>
            <a:fillRect/>
          </a:stretch>
        </p:blipFill>
        <p:spPr bwMode="auto">
          <a:xfrm>
            <a:off x="4621213" y="2500102"/>
            <a:ext cx="3366847" cy="272396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53698">
                                            <p:txEl>
                                              <p:pRg st="0" end="0"/>
                                            </p:txEl>
                                          </p:spTgt>
                                        </p:tgtEl>
                                        <p:attrNameLst>
                                          <p:attrName>style.visibility</p:attrName>
                                        </p:attrNameLst>
                                      </p:cBhvr>
                                      <p:to>
                                        <p:strVal val="visible"/>
                                      </p:to>
                                    </p:set>
                                    <p:anim calcmode="lin" valueType="num">
                                      <p:cBhvr additive="base">
                                        <p:cTn id="7" dur="500" fill="hold"/>
                                        <p:tgtEl>
                                          <p:spTgt spid="105369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5369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3698" grpId="0" build="p" autoUpdateAnimBg="0" advAuto="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55746" name="Rectangle 2"/>
          <p:cNvSpPr>
            <a:spLocks noGrp="1" noChangeArrowheads="1"/>
          </p:cNvSpPr>
          <p:nvPr>
            <p:ph type="body" idx="4294967295"/>
          </p:nvPr>
        </p:nvSpPr>
        <p:spPr>
          <a:xfrm>
            <a:off x="283267" y="1395250"/>
            <a:ext cx="7010400" cy="397674"/>
          </a:xfrm>
        </p:spPr>
        <p:txBody>
          <a:bodyPr>
            <a:spAutoFit/>
          </a:bodyPr>
          <a:lstStyle/>
          <a:p>
            <a:pPr marL="609600" indent="-609600">
              <a:spcBef>
                <a:spcPct val="0"/>
              </a:spcBef>
              <a:spcAft>
                <a:spcPct val="50000"/>
              </a:spcAft>
              <a:buFontTx/>
              <a:buNone/>
            </a:pPr>
            <a:r>
              <a:rPr lang="en-US" b="1" dirty="0">
                <a:ea typeface="ＭＳ Ｐゴシック" charset="-128"/>
              </a:rPr>
              <a:t>A. Varying Load/Constant Repetitions</a:t>
            </a:r>
          </a:p>
        </p:txBody>
      </p:sp>
      <p:sp>
        <p:nvSpPr>
          <p:cNvPr id="40963" name="Rectangle 6"/>
          <p:cNvSpPr>
            <a:spLocks noChangeArrowheads="1"/>
          </p:cNvSpPr>
          <p:nvPr/>
        </p:nvSpPr>
        <p:spPr bwMode="auto">
          <a:xfrm>
            <a:off x="238125" y="146410"/>
            <a:ext cx="7913688" cy="954107"/>
          </a:xfrm>
          <a:prstGeom prst="rect">
            <a:avLst/>
          </a:prstGeom>
          <a:noFill/>
          <a:ln w="9525">
            <a:noFill/>
            <a:miter lim="800000"/>
            <a:headEnd/>
            <a:tailEnd/>
          </a:ln>
        </p:spPr>
        <p:txBody>
          <a:bodyPr>
            <a:spAutoFit/>
          </a:bodyPr>
          <a:lstStyle/>
          <a:p>
            <a:pPr marL="609600" indent="-609600" algn="l"/>
            <a:r>
              <a:rPr lang="en-US" sz="2800" b="1" dirty="0">
                <a:solidFill>
                  <a:srgbClr val="0066CC"/>
                </a:solidFill>
                <a:latin typeface="+mj-lt"/>
              </a:rPr>
              <a:t>IV. CV Responses to Dynamic Resistance Exercise</a:t>
            </a:r>
          </a:p>
        </p:txBody>
      </p:sp>
      <p:pic>
        <p:nvPicPr>
          <p:cNvPr id="40964" name="Picture 9" descr="C:\Documents and Settings\arun.p\Desktop\tiff\output\image_bank\jpg\resistance.jpg"/>
          <p:cNvPicPr>
            <a:picLocks noChangeAspect="1" noChangeArrowheads="1"/>
          </p:cNvPicPr>
          <p:nvPr/>
        </p:nvPicPr>
        <p:blipFill>
          <a:blip r:embed="rId3" cstate="print"/>
          <a:srcRect r="66978" b="17042"/>
          <a:stretch>
            <a:fillRect/>
          </a:stretch>
        </p:blipFill>
        <p:spPr bwMode="auto">
          <a:xfrm>
            <a:off x="6487214" y="304081"/>
            <a:ext cx="724469" cy="657165"/>
          </a:xfrm>
          <a:prstGeom prst="rect">
            <a:avLst/>
          </a:prstGeom>
          <a:noFill/>
          <a:ln w="9525">
            <a:noFill/>
            <a:miter lim="800000"/>
            <a:headEnd/>
            <a:tailEnd/>
          </a:ln>
        </p:spPr>
      </p:pic>
      <p:pic>
        <p:nvPicPr>
          <p:cNvPr id="15362" name="Picture 2" descr="\\172.24.161.56\lww\01_Logistics\Plowman5e_9781496323187\13_Ancillaries\1_Input\PPTs\JPEG updated arts\Plowman-PPT-03\Ch12\Plowman5e-ch012-image015.jpg"/>
          <p:cNvPicPr>
            <a:picLocks noChangeAspect="1" noChangeArrowheads="1"/>
          </p:cNvPicPr>
          <p:nvPr/>
        </p:nvPicPr>
        <p:blipFill>
          <a:blip r:embed="rId4" cstate="print"/>
          <a:srcRect/>
          <a:stretch>
            <a:fillRect/>
          </a:stretch>
        </p:blipFill>
        <p:spPr bwMode="auto">
          <a:xfrm>
            <a:off x="2073215" y="1990849"/>
            <a:ext cx="5259238" cy="298297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55746">
                                            <p:txEl>
                                              <p:pRg st="0" end="0"/>
                                            </p:txEl>
                                          </p:spTgt>
                                        </p:tgtEl>
                                        <p:attrNameLst>
                                          <p:attrName>style.visibility</p:attrName>
                                        </p:attrNameLst>
                                      </p:cBhvr>
                                      <p:to>
                                        <p:strVal val="visible"/>
                                      </p:to>
                                    </p:set>
                                    <p:anim calcmode="lin" valueType="num">
                                      <p:cBhvr additive="base">
                                        <p:cTn id="7" dur="500" fill="hold"/>
                                        <p:tgtEl>
                                          <p:spTgt spid="105574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5574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5746" grpId="0" build="p" autoUpdateAnimBg="0" advAuto="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57794" name="Rectangle 2"/>
          <p:cNvSpPr>
            <a:spLocks noGrp="1" noChangeArrowheads="1"/>
          </p:cNvSpPr>
          <p:nvPr>
            <p:ph type="body" idx="4294967295"/>
          </p:nvPr>
        </p:nvSpPr>
        <p:spPr>
          <a:xfrm>
            <a:off x="413887" y="1790652"/>
            <a:ext cx="7010400" cy="397674"/>
          </a:xfrm>
        </p:spPr>
        <p:txBody>
          <a:bodyPr>
            <a:spAutoFit/>
          </a:bodyPr>
          <a:lstStyle/>
          <a:p>
            <a:pPr marL="609600" indent="-609600">
              <a:spcBef>
                <a:spcPct val="0"/>
              </a:spcBef>
              <a:spcAft>
                <a:spcPct val="50000"/>
              </a:spcAft>
              <a:buFontTx/>
              <a:buNone/>
            </a:pPr>
            <a:r>
              <a:rPr lang="en-US" b="1" dirty="0">
                <a:ea typeface="ＭＳ Ｐゴシック" charset="-128"/>
              </a:rPr>
              <a:t>B.	Varying Load/Repetitions to Failure</a:t>
            </a:r>
          </a:p>
        </p:txBody>
      </p:sp>
      <p:sp>
        <p:nvSpPr>
          <p:cNvPr id="7" name="Rectangle 6"/>
          <p:cNvSpPr>
            <a:spLocks noChangeArrowheads="1"/>
          </p:cNvSpPr>
          <p:nvPr/>
        </p:nvSpPr>
        <p:spPr bwMode="auto">
          <a:xfrm>
            <a:off x="151040" y="130164"/>
            <a:ext cx="8905875"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IV. CV Responses to Dynamic  Resistance Exercise (cont.)</a:t>
            </a:r>
          </a:p>
        </p:txBody>
      </p:sp>
      <p:pic>
        <p:nvPicPr>
          <p:cNvPr id="16386" name="Picture 2" descr="\\172.24.161.56\lww\01_Logistics\Plowman5e_9781496323187\13_Ancillaries\1_Input\PPTs\JPEG updated arts\Plowman-PPT-03\Ch12\Plowman5e-ch012-image016.jpg"/>
          <p:cNvPicPr>
            <a:picLocks noChangeAspect="1" noChangeArrowheads="1"/>
          </p:cNvPicPr>
          <p:nvPr/>
        </p:nvPicPr>
        <p:blipFill>
          <a:blip r:embed="rId3" cstate="print"/>
          <a:srcRect t="31513" b="35006"/>
          <a:stretch>
            <a:fillRect/>
          </a:stretch>
        </p:blipFill>
        <p:spPr bwMode="auto">
          <a:xfrm>
            <a:off x="3280436" y="2222263"/>
            <a:ext cx="2766682" cy="2318390"/>
          </a:xfrm>
          <a:prstGeom prst="rect">
            <a:avLst/>
          </a:prstGeom>
          <a:noFill/>
        </p:spPr>
      </p:pic>
      <p:pic>
        <p:nvPicPr>
          <p:cNvPr id="16387" name="Picture 3" descr="\\172.24.161.56\lww\01_Logistics\Plowman5e_9781496323187\13_Ancillaries\1_Input\PPTs\JPEG updated arts\Plowman-PPT-03\Ch12\Plowman5e-ch012-image016.jpg"/>
          <p:cNvPicPr>
            <a:picLocks noChangeAspect="1" noChangeArrowheads="1"/>
          </p:cNvPicPr>
          <p:nvPr/>
        </p:nvPicPr>
        <p:blipFill>
          <a:blip r:embed="rId4" cstate="print"/>
          <a:srcRect b="68607"/>
          <a:stretch>
            <a:fillRect/>
          </a:stretch>
        </p:blipFill>
        <p:spPr bwMode="auto">
          <a:xfrm>
            <a:off x="347455" y="2276898"/>
            <a:ext cx="2870198" cy="2265870"/>
          </a:xfrm>
          <a:prstGeom prst="rect">
            <a:avLst/>
          </a:prstGeom>
          <a:noFill/>
        </p:spPr>
      </p:pic>
      <p:pic>
        <p:nvPicPr>
          <p:cNvPr id="16388" name="Picture 4" descr="\\172.24.161.56\lww\01_Logistics\Plowman5e_9781496323187\13_Ancillaries\1_Input\PPTs\JPEG updated arts\Plowman-PPT-03\Ch12\Plowman5e-ch012-image016.jpg"/>
          <p:cNvPicPr>
            <a:picLocks noChangeAspect="1" noChangeArrowheads="1"/>
          </p:cNvPicPr>
          <p:nvPr/>
        </p:nvPicPr>
        <p:blipFill>
          <a:blip r:embed="rId5" cstate="print"/>
          <a:srcRect t="64151"/>
          <a:stretch>
            <a:fillRect/>
          </a:stretch>
        </p:blipFill>
        <p:spPr bwMode="auto">
          <a:xfrm>
            <a:off x="6148388" y="2205010"/>
            <a:ext cx="2777568" cy="23291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57794">
                                            <p:txEl>
                                              <p:pRg st="0" end="0"/>
                                            </p:txEl>
                                          </p:spTgt>
                                        </p:tgtEl>
                                        <p:attrNameLst>
                                          <p:attrName>style.visibility</p:attrName>
                                        </p:attrNameLst>
                                      </p:cBhvr>
                                      <p:to>
                                        <p:strVal val="visible"/>
                                      </p:to>
                                    </p:set>
                                    <p:anim calcmode="lin" valueType="num">
                                      <p:cBhvr additive="base">
                                        <p:cTn id="7" dur="500" fill="hold"/>
                                        <p:tgtEl>
                                          <p:spTgt spid="10577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5779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7794" grpId="0" build="p" autoUpdateAnimBg="0" advAuto="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59842" name="Rectangle 2"/>
          <p:cNvSpPr>
            <a:spLocks noGrp="1" noChangeArrowheads="1"/>
          </p:cNvSpPr>
          <p:nvPr>
            <p:ph type="body" idx="4294967295"/>
          </p:nvPr>
        </p:nvSpPr>
        <p:spPr>
          <a:xfrm>
            <a:off x="246542" y="1446291"/>
            <a:ext cx="8399462" cy="397674"/>
          </a:xfrm>
        </p:spPr>
        <p:txBody>
          <a:bodyPr>
            <a:spAutoFit/>
          </a:bodyPr>
          <a:lstStyle/>
          <a:p>
            <a:pPr marL="609600" indent="-609600">
              <a:spcBef>
                <a:spcPct val="0"/>
              </a:spcBef>
              <a:spcAft>
                <a:spcPct val="50000"/>
              </a:spcAft>
              <a:buFontTx/>
              <a:buNone/>
            </a:pPr>
            <a:r>
              <a:rPr lang="en-US" b="1" dirty="0">
                <a:ea typeface="ＭＳ Ｐゴシック" charset="-128"/>
              </a:rPr>
              <a:t>C.	Constant Load/Repetitions to Failure</a:t>
            </a:r>
          </a:p>
        </p:txBody>
      </p:sp>
      <p:sp>
        <p:nvSpPr>
          <p:cNvPr id="6" name="Rectangle 5"/>
          <p:cNvSpPr>
            <a:spLocks noChangeArrowheads="1"/>
          </p:cNvSpPr>
          <p:nvPr/>
        </p:nvSpPr>
        <p:spPr bwMode="auto">
          <a:xfrm>
            <a:off x="151040" y="116516"/>
            <a:ext cx="8905875"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IV. CV Responses to Dynamic  Resistance Exercise (cont.)</a:t>
            </a:r>
          </a:p>
        </p:txBody>
      </p:sp>
      <p:pic>
        <p:nvPicPr>
          <p:cNvPr id="17410" name="Picture 2" descr="\\172.24.161.56\lww\01_Logistics\Plowman5e_9781496323187\13_Ancillaries\1_Input\PPTs\JPEG updated arts\Plowman-PPT-03\Ch12\Plowman5e-ch012-image017.jpg"/>
          <p:cNvPicPr>
            <a:picLocks noChangeAspect="1" noChangeArrowheads="1"/>
          </p:cNvPicPr>
          <p:nvPr/>
        </p:nvPicPr>
        <p:blipFill>
          <a:blip r:embed="rId3" cstate="print"/>
          <a:srcRect/>
          <a:stretch>
            <a:fillRect/>
          </a:stretch>
        </p:blipFill>
        <p:spPr bwMode="auto">
          <a:xfrm>
            <a:off x="2616678" y="1850469"/>
            <a:ext cx="3749615" cy="400154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59842">
                                            <p:txEl>
                                              <p:pRg st="0" end="0"/>
                                            </p:txEl>
                                          </p:spTgt>
                                        </p:tgtEl>
                                        <p:attrNameLst>
                                          <p:attrName>style.visibility</p:attrName>
                                        </p:attrNameLst>
                                      </p:cBhvr>
                                      <p:to>
                                        <p:strVal val="visible"/>
                                      </p:to>
                                    </p:set>
                                    <p:anim calcmode="lin" valueType="num">
                                      <p:cBhvr additive="base">
                                        <p:cTn id="7" dur="500" fill="hold"/>
                                        <p:tgtEl>
                                          <p:spTgt spid="105984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5984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9842" grpId="0" build="p" autoUpdateAnimBg="0" advAuto="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63938" name="Rectangle 2"/>
          <p:cNvSpPr>
            <a:spLocks noGrp="1" noChangeArrowheads="1"/>
          </p:cNvSpPr>
          <p:nvPr>
            <p:ph type="body" idx="4294967295"/>
          </p:nvPr>
        </p:nvSpPr>
        <p:spPr>
          <a:xfrm>
            <a:off x="153541" y="1632712"/>
            <a:ext cx="6029545" cy="1007072"/>
          </a:xfrm>
        </p:spPr>
        <p:txBody>
          <a:bodyPr wrap="square">
            <a:spAutoFit/>
          </a:bodyPr>
          <a:lstStyle/>
          <a:p>
            <a:pPr marL="573088" indent="-573088">
              <a:spcBef>
                <a:spcPct val="0"/>
              </a:spcBef>
              <a:spcAft>
                <a:spcPct val="50000"/>
              </a:spcAft>
              <a:buFontTx/>
              <a:buNone/>
            </a:pPr>
            <a:r>
              <a:rPr lang="en-US" b="1" dirty="0">
                <a:ea typeface="ＭＳ Ｐゴシック" charset="-128"/>
              </a:rPr>
              <a:t>A. Short-term Light to Moderate and Long-term Moderate to Heavy Submaximal Exercise</a:t>
            </a:r>
          </a:p>
        </p:txBody>
      </p:sp>
      <p:sp>
        <p:nvSpPr>
          <p:cNvPr id="47107" name="Rectangle 5"/>
          <p:cNvSpPr>
            <a:spLocks noChangeArrowheads="1"/>
          </p:cNvSpPr>
          <p:nvPr/>
        </p:nvSpPr>
        <p:spPr bwMode="auto">
          <a:xfrm>
            <a:off x="275771" y="124185"/>
            <a:ext cx="8512426"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V. Male-Female Cardiovascular Differences during Exercise</a:t>
            </a:r>
          </a:p>
        </p:txBody>
      </p:sp>
      <p:pic>
        <p:nvPicPr>
          <p:cNvPr id="18434" name="Picture 2" descr="\\172.24.161.56\lww\01_Logistics\Plowman5e_9781496323187\13_Ancillaries\1_Input\PPTs\JPEG updated arts\Plowman-PPT-03\Ch12\Plowman5e-ch012-image018.jpg"/>
          <p:cNvPicPr>
            <a:picLocks noChangeAspect="1" noChangeArrowheads="1"/>
          </p:cNvPicPr>
          <p:nvPr/>
        </p:nvPicPr>
        <p:blipFill>
          <a:blip r:embed="rId3" cstate="print"/>
          <a:srcRect/>
          <a:stretch>
            <a:fillRect/>
          </a:stretch>
        </p:blipFill>
        <p:spPr bwMode="auto">
          <a:xfrm>
            <a:off x="6120890" y="1483039"/>
            <a:ext cx="2733675" cy="409892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63938">
                                            <p:txEl>
                                              <p:pRg st="0" end="0"/>
                                            </p:txEl>
                                          </p:spTgt>
                                        </p:tgtEl>
                                        <p:attrNameLst>
                                          <p:attrName>style.visibility</p:attrName>
                                        </p:attrNameLst>
                                      </p:cBhvr>
                                      <p:to>
                                        <p:strVal val="visible"/>
                                      </p:to>
                                    </p:set>
                                    <p:anim calcmode="lin" valueType="num">
                                      <p:cBhvr additive="base">
                                        <p:cTn id="7" dur="500" fill="hold"/>
                                        <p:tgtEl>
                                          <p:spTgt spid="106393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6393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3938" grpId="0" build="p" autoUpdateAnimBg="0" advAuto="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65986" name="Rectangle 2"/>
          <p:cNvSpPr>
            <a:spLocks noGrp="1" noChangeArrowheads="1"/>
          </p:cNvSpPr>
          <p:nvPr>
            <p:ph type="body" idx="4294967295"/>
          </p:nvPr>
        </p:nvSpPr>
        <p:spPr>
          <a:xfrm>
            <a:off x="304804" y="1348390"/>
            <a:ext cx="6499225" cy="397674"/>
          </a:xfrm>
        </p:spPr>
        <p:txBody>
          <a:bodyPr>
            <a:spAutoFit/>
          </a:bodyPr>
          <a:lstStyle/>
          <a:p>
            <a:pPr marL="609600" indent="-609600">
              <a:spcBef>
                <a:spcPct val="0"/>
              </a:spcBef>
              <a:spcAft>
                <a:spcPct val="50000"/>
              </a:spcAft>
              <a:buFontTx/>
              <a:buNone/>
            </a:pPr>
            <a:r>
              <a:rPr lang="en-US" b="1" dirty="0">
                <a:ea typeface="ＭＳ Ｐゴシック" charset="-128"/>
              </a:rPr>
              <a:t>B.  Incremental to Maximum</a:t>
            </a:r>
          </a:p>
        </p:txBody>
      </p:sp>
      <p:sp>
        <p:nvSpPr>
          <p:cNvPr id="5" name="Rectangle 5"/>
          <p:cNvSpPr>
            <a:spLocks noChangeArrowheads="1"/>
          </p:cNvSpPr>
          <p:nvPr/>
        </p:nvSpPr>
        <p:spPr bwMode="auto">
          <a:xfrm>
            <a:off x="275771" y="110537"/>
            <a:ext cx="8512426"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V. Male-Female Cardiovascular Differences during Exercise (cont.)</a:t>
            </a:r>
          </a:p>
        </p:txBody>
      </p:sp>
      <p:pic>
        <p:nvPicPr>
          <p:cNvPr id="19458" name="Picture 2" descr="\\172.24.161.56\lww\01_Logistics\Plowman5e_9781496323187\13_Ancillaries\1_Input\PPTs\JPEG updated arts\Plowman-PPT-03\Ch12\Plowman5e-ch012-image020.jpg"/>
          <p:cNvPicPr>
            <a:picLocks noChangeAspect="1" noChangeArrowheads="1"/>
          </p:cNvPicPr>
          <p:nvPr/>
        </p:nvPicPr>
        <p:blipFill>
          <a:blip r:embed="rId3" cstate="print"/>
          <a:srcRect/>
          <a:stretch>
            <a:fillRect/>
          </a:stretch>
        </p:blipFill>
        <p:spPr bwMode="auto">
          <a:xfrm>
            <a:off x="2651184" y="1910501"/>
            <a:ext cx="4206815" cy="355826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65986">
                                            <p:txEl>
                                              <p:pRg st="0" end="0"/>
                                            </p:txEl>
                                          </p:spTgt>
                                        </p:tgtEl>
                                        <p:attrNameLst>
                                          <p:attrName>style.visibility</p:attrName>
                                        </p:attrNameLst>
                                      </p:cBhvr>
                                      <p:to>
                                        <p:strVal val="visible"/>
                                      </p:to>
                                    </p:set>
                                    <p:anim calcmode="lin" valueType="num">
                                      <p:cBhvr additive="base">
                                        <p:cTn id="7" dur="500" fill="hold"/>
                                        <p:tgtEl>
                                          <p:spTgt spid="1065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6598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5986" grpId="0" build="p" autoUpdateAnimBg="0" advAuto="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74168" y="-133552"/>
            <a:ext cx="8824686" cy="1292662"/>
          </a:xfrm>
          <a:prstGeom prst="rect">
            <a:avLst/>
          </a:prstGeom>
        </p:spPr>
        <p:txBody>
          <a:bodyPr wrap="square">
            <a:spAutoFit/>
          </a:bodyPr>
          <a:lstStyle/>
          <a:p>
            <a:pPr algn="l"/>
            <a:r>
              <a:rPr lang="en-US" sz="2600" b="1" dirty="0">
                <a:solidFill>
                  <a:srgbClr val="0066CC"/>
                </a:solidFill>
                <a:latin typeface="+mj-lt"/>
              </a:rPr>
              <a:t>Maximal Oxygen Consumption (VO</a:t>
            </a:r>
            <a:r>
              <a:rPr lang="en-US" sz="2600" b="1" baseline="-25000" dirty="0">
                <a:solidFill>
                  <a:srgbClr val="0066CC"/>
                </a:solidFill>
                <a:latin typeface="+mj-lt"/>
              </a:rPr>
              <a:t>2</a:t>
            </a:r>
            <a:r>
              <a:rPr lang="en-US" sz="2600" b="1" dirty="0">
                <a:solidFill>
                  <a:srgbClr val="0066CC"/>
                </a:solidFill>
                <a:latin typeface="+mj-lt"/>
              </a:rPr>
              <a:t> max )</a:t>
            </a:r>
          </a:p>
          <a:p>
            <a:pPr algn="l"/>
            <a:r>
              <a:rPr lang="en-US" sz="2600" b="1" dirty="0">
                <a:solidFill>
                  <a:srgbClr val="0066CC"/>
                </a:solidFill>
                <a:latin typeface="+mj-lt"/>
              </a:rPr>
              <a:t>Expressed in Relative and Absolute Terms and Body Weight  for Males and Females </a:t>
            </a:r>
          </a:p>
        </p:txBody>
      </p:sp>
      <p:pic>
        <p:nvPicPr>
          <p:cNvPr id="20482" name="Picture 2" descr="\\172.24.161.56\lww\01_Logistics\Plowman5e_9781496323187\13_Ancillaries\1_Input\PPTs\JPEG updated arts\Plowman-PPT-03\Ch12\Plowman5e-ch012-image021.jpg"/>
          <p:cNvPicPr>
            <a:picLocks noChangeAspect="1" noChangeArrowheads="1"/>
          </p:cNvPicPr>
          <p:nvPr/>
        </p:nvPicPr>
        <p:blipFill>
          <a:blip r:embed="rId3" cstate="print"/>
          <a:srcRect t="34235" b="36757"/>
          <a:stretch>
            <a:fillRect/>
          </a:stretch>
        </p:blipFill>
        <p:spPr bwMode="auto">
          <a:xfrm>
            <a:off x="3164457" y="2203845"/>
            <a:ext cx="2590800" cy="2493033"/>
          </a:xfrm>
          <a:prstGeom prst="rect">
            <a:avLst/>
          </a:prstGeom>
          <a:noFill/>
        </p:spPr>
      </p:pic>
      <p:pic>
        <p:nvPicPr>
          <p:cNvPr id="20483" name="Picture 3" descr="\\172.24.161.56\lww\01_Logistics\Plowman5e_9781496323187\13_Ancillaries\1_Input\PPTs\JPEG updated arts\Plowman-PPT-03\Ch12\Plowman5e-ch012-image021.jpg"/>
          <p:cNvPicPr>
            <a:picLocks noChangeAspect="1" noChangeArrowheads="1"/>
          </p:cNvPicPr>
          <p:nvPr/>
        </p:nvPicPr>
        <p:blipFill>
          <a:blip r:embed="rId3" cstate="print"/>
          <a:srcRect b="65405"/>
          <a:stretch>
            <a:fillRect/>
          </a:stretch>
        </p:blipFill>
        <p:spPr bwMode="auto">
          <a:xfrm>
            <a:off x="404002" y="2203724"/>
            <a:ext cx="2597989" cy="2493154"/>
          </a:xfrm>
          <a:prstGeom prst="rect">
            <a:avLst/>
          </a:prstGeom>
          <a:noFill/>
        </p:spPr>
      </p:pic>
      <p:pic>
        <p:nvPicPr>
          <p:cNvPr id="20484" name="Picture 4" descr="\\172.24.161.56\lww\01_Logistics\Plowman5e_9781496323187\13_Ancillaries\1_Input\PPTs\JPEG updated arts\Plowman-PPT-03\Ch12\Plowman5e-ch012-image021.jpg"/>
          <p:cNvPicPr>
            <a:picLocks noChangeAspect="1" noChangeArrowheads="1"/>
          </p:cNvPicPr>
          <p:nvPr/>
        </p:nvPicPr>
        <p:blipFill>
          <a:blip r:embed="rId3" cstate="print"/>
          <a:srcRect t="62522"/>
          <a:stretch>
            <a:fillRect/>
          </a:stretch>
        </p:blipFill>
        <p:spPr bwMode="auto">
          <a:xfrm>
            <a:off x="5959416" y="2203845"/>
            <a:ext cx="2590800" cy="2518912"/>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70082" name="Rectangle 2"/>
          <p:cNvSpPr>
            <a:spLocks noChangeArrowheads="1"/>
          </p:cNvSpPr>
          <p:nvPr/>
        </p:nvSpPr>
        <p:spPr bwMode="auto">
          <a:xfrm>
            <a:off x="293914" y="1386426"/>
            <a:ext cx="6499225" cy="397674"/>
          </a:xfrm>
          <a:prstGeom prst="rect">
            <a:avLst/>
          </a:prstGeom>
          <a:noFill/>
          <a:ln w="9525">
            <a:noFill/>
            <a:miter lim="800000"/>
            <a:headEnd/>
            <a:tailEnd/>
          </a:ln>
        </p:spPr>
        <p:txBody>
          <a:bodyPr lIns="92075" tIns="46038" rIns="92075" bIns="46038">
            <a:spAutoFit/>
          </a:bodyPr>
          <a:lstStyle/>
          <a:p>
            <a:pPr marL="609600" indent="-609600" algn="l">
              <a:lnSpc>
                <a:spcPct val="90000"/>
              </a:lnSpc>
              <a:spcAft>
                <a:spcPct val="50000"/>
              </a:spcAft>
              <a:buClr>
                <a:srgbClr val="CC9900"/>
              </a:buClr>
            </a:pPr>
            <a:r>
              <a:rPr lang="en-US" sz="2200" b="1" dirty="0">
                <a:latin typeface="+mn-lt"/>
              </a:rPr>
              <a:t>C.  Static Exercise</a:t>
            </a:r>
          </a:p>
        </p:txBody>
      </p:sp>
      <p:sp>
        <p:nvSpPr>
          <p:cNvPr id="6" name="Rectangle 5"/>
          <p:cNvSpPr>
            <a:spLocks noChangeArrowheads="1"/>
          </p:cNvSpPr>
          <p:nvPr/>
        </p:nvSpPr>
        <p:spPr bwMode="auto">
          <a:xfrm>
            <a:off x="275771" y="124185"/>
            <a:ext cx="8512426" cy="954107"/>
          </a:xfrm>
          <a:prstGeom prst="rect">
            <a:avLst/>
          </a:prstGeom>
          <a:noFill/>
          <a:ln w="9525">
            <a:noFill/>
            <a:miter lim="800000"/>
            <a:headEnd/>
            <a:tailEnd/>
          </a:ln>
        </p:spPr>
        <p:txBody>
          <a:bodyPr wrap="square">
            <a:spAutoFit/>
          </a:bodyPr>
          <a:lstStyle/>
          <a:p>
            <a:pPr marL="508000" indent="-508000" algn="l"/>
            <a:r>
              <a:rPr lang="en-US" sz="2800" b="1" dirty="0">
                <a:solidFill>
                  <a:srgbClr val="0066CC"/>
                </a:solidFill>
                <a:latin typeface="+mj-lt"/>
              </a:rPr>
              <a:t>V. Male-Female Cardiovascular Differences during Exercise (cont.)</a:t>
            </a:r>
          </a:p>
        </p:txBody>
      </p:sp>
      <p:pic>
        <p:nvPicPr>
          <p:cNvPr id="21506" name="Picture 2" descr="\\172.24.161.56\lww\01_Logistics\Plowman5e_9781496323187\13_Ancillaries\1_Input\PPTs\JPEG updated arts\Plowman-PPT-03\Ch12\Plowman5e-ch012-image022.jpg"/>
          <p:cNvPicPr>
            <a:picLocks noChangeAspect="1" noChangeArrowheads="1"/>
          </p:cNvPicPr>
          <p:nvPr/>
        </p:nvPicPr>
        <p:blipFill>
          <a:blip r:embed="rId2" cstate="print"/>
          <a:srcRect/>
          <a:stretch>
            <a:fillRect/>
          </a:stretch>
        </p:blipFill>
        <p:spPr bwMode="auto">
          <a:xfrm>
            <a:off x="3426124" y="1611869"/>
            <a:ext cx="2895600" cy="401478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70082">
                                            <p:txEl>
                                              <p:pRg st="0" end="0"/>
                                            </p:txEl>
                                          </p:spTgt>
                                        </p:tgtEl>
                                        <p:attrNameLst>
                                          <p:attrName>style.visibility</p:attrName>
                                        </p:attrNameLst>
                                      </p:cBhvr>
                                      <p:to>
                                        <p:strVal val="visible"/>
                                      </p:to>
                                    </p:set>
                                    <p:anim calcmode="lin" valueType="num">
                                      <p:cBhvr additive="base">
                                        <p:cTn id="7" dur="500" fill="hold"/>
                                        <p:tgtEl>
                                          <p:spTgt spid="107008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7008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0082" grpId="0" build="p" autoUpdateAnimBg="0" advAuto="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172.24.161.56\lww\01_Logistics\Plowman5e_9781496323187\13_Ancillaries\1_Input\PPTs\JPEG updated arts\Plowman-PPT-03\Ch12\Table 12.2.jpg"/>
          <p:cNvPicPr>
            <a:picLocks noChangeAspect="1" noChangeArrowheads="1"/>
          </p:cNvPicPr>
          <p:nvPr/>
        </p:nvPicPr>
        <p:blipFill>
          <a:blip r:embed="rId3" cstate="print"/>
          <a:srcRect/>
          <a:stretch>
            <a:fillRect/>
          </a:stretch>
        </p:blipFill>
        <p:spPr bwMode="auto">
          <a:xfrm>
            <a:off x="592557" y="1821296"/>
            <a:ext cx="7637696" cy="3120994"/>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3"/>
          <p:cNvSpPr>
            <a:spLocks noChangeArrowheads="1"/>
          </p:cNvSpPr>
          <p:nvPr/>
        </p:nvSpPr>
        <p:spPr bwMode="auto">
          <a:xfrm>
            <a:off x="173038" y="162594"/>
            <a:ext cx="8617279"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VI. CV Responses of Children and Adolescents to Exercise</a:t>
            </a:r>
          </a:p>
        </p:txBody>
      </p:sp>
      <p:sp>
        <p:nvSpPr>
          <p:cNvPr id="1073156" name="Rectangle 4"/>
          <p:cNvSpPr>
            <a:spLocks noChangeArrowheads="1"/>
          </p:cNvSpPr>
          <p:nvPr/>
        </p:nvSpPr>
        <p:spPr bwMode="auto">
          <a:xfrm>
            <a:off x="264893" y="1368637"/>
            <a:ext cx="8124371" cy="702373"/>
          </a:xfrm>
          <a:prstGeom prst="rect">
            <a:avLst/>
          </a:prstGeom>
          <a:noFill/>
          <a:ln w="9525">
            <a:noFill/>
            <a:miter lim="800000"/>
            <a:headEnd/>
            <a:tailEnd/>
          </a:ln>
        </p:spPr>
        <p:txBody>
          <a:bodyPr wrap="square" lIns="92075" tIns="46038" rIns="92075" bIns="46038">
            <a:spAutoFit/>
          </a:bodyPr>
          <a:lstStyle/>
          <a:p>
            <a:pPr marL="573088" indent="-573088" algn="l">
              <a:lnSpc>
                <a:spcPct val="90000"/>
              </a:lnSpc>
              <a:spcAft>
                <a:spcPct val="50000"/>
              </a:spcAft>
              <a:buClr>
                <a:srgbClr val="CC9900"/>
              </a:buClr>
            </a:pPr>
            <a:r>
              <a:rPr lang="en-US" sz="2200" b="1" dirty="0">
                <a:latin typeface="+mn-lt"/>
              </a:rPr>
              <a:t>A. Short-term Light to Moderate and Long-term Moderate to Heavy Submaximal Exercise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73156">
                                            <p:txEl>
                                              <p:pRg st="0" end="0"/>
                                            </p:txEl>
                                          </p:spTgt>
                                        </p:tgtEl>
                                        <p:attrNameLst>
                                          <p:attrName>style.visibility</p:attrName>
                                        </p:attrNameLst>
                                      </p:cBhvr>
                                      <p:to>
                                        <p:strVal val="visible"/>
                                      </p:to>
                                    </p:set>
                                    <p:anim calcmode="lin" valueType="num">
                                      <p:cBhvr additive="base">
                                        <p:cTn id="7" dur="500" fill="hold"/>
                                        <p:tgtEl>
                                          <p:spTgt spid="107315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7315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3156" grpId="0" build="p" autoUpdateAnimBg="0" advAuto="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75204" name="Rectangle 4"/>
          <p:cNvSpPr>
            <a:spLocks noChangeArrowheads="1"/>
          </p:cNvSpPr>
          <p:nvPr/>
        </p:nvSpPr>
        <p:spPr bwMode="auto">
          <a:xfrm>
            <a:off x="615950" y="1356636"/>
            <a:ext cx="6499225" cy="397674"/>
          </a:xfrm>
          <a:prstGeom prst="rect">
            <a:avLst/>
          </a:prstGeom>
          <a:noFill/>
          <a:ln w="9525">
            <a:noFill/>
            <a:miter lim="800000"/>
            <a:headEnd/>
            <a:tailEnd/>
          </a:ln>
        </p:spPr>
        <p:txBody>
          <a:bodyPr lIns="92075" tIns="46038" rIns="92075" bIns="46038">
            <a:spAutoFit/>
          </a:bodyPr>
          <a:lstStyle/>
          <a:p>
            <a:pPr marL="609600" indent="-609600" algn="l">
              <a:lnSpc>
                <a:spcPct val="90000"/>
              </a:lnSpc>
              <a:spcAft>
                <a:spcPct val="50000"/>
              </a:spcAft>
              <a:buClr>
                <a:srgbClr val="CC9900"/>
              </a:buClr>
            </a:pPr>
            <a:r>
              <a:rPr lang="en-US" sz="2200" b="1" dirty="0">
                <a:latin typeface="+mn-lt"/>
              </a:rPr>
              <a:t>B.  Incremental to Maximum</a:t>
            </a:r>
          </a:p>
        </p:txBody>
      </p:sp>
      <p:sp>
        <p:nvSpPr>
          <p:cNvPr id="6" name="Rectangle 3"/>
          <p:cNvSpPr>
            <a:spLocks noChangeArrowheads="1"/>
          </p:cNvSpPr>
          <p:nvPr/>
        </p:nvSpPr>
        <p:spPr bwMode="auto">
          <a:xfrm>
            <a:off x="173038" y="121650"/>
            <a:ext cx="8789807"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VI. CV Responses of Children and Adolescents to Exercise (cont.)</a:t>
            </a:r>
          </a:p>
        </p:txBody>
      </p:sp>
      <p:pic>
        <p:nvPicPr>
          <p:cNvPr id="23554" name="Picture 2" descr="\\172.24.161.56\lww\01_Logistics\Plowman5e_9781496323187\13_Ancillaries\1_Input\PPTs\JPEG updated arts\Plowman-PPT-03\Ch12\Plowman5e-ch012-image023.jpg"/>
          <p:cNvPicPr>
            <a:picLocks noChangeAspect="1" noChangeArrowheads="1"/>
          </p:cNvPicPr>
          <p:nvPr/>
        </p:nvPicPr>
        <p:blipFill>
          <a:blip r:embed="rId3" cstate="print"/>
          <a:srcRect b="50261"/>
          <a:stretch>
            <a:fillRect/>
          </a:stretch>
        </p:blipFill>
        <p:spPr bwMode="auto">
          <a:xfrm>
            <a:off x="1019354" y="2073793"/>
            <a:ext cx="3216216" cy="2736338"/>
          </a:xfrm>
          <a:prstGeom prst="rect">
            <a:avLst/>
          </a:prstGeom>
          <a:noFill/>
        </p:spPr>
      </p:pic>
      <p:pic>
        <p:nvPicPr>
          <p:cNvPr id="23555" name="Picture 3" descr="\\172.24.161.56\lww\01_Logistics\Plowman5e_9781496323187\13_Ancillaries\1_Input\PPTs\JPEG updated arts\Plowman-PPT-03\Ch12\Plowman5e-ch012-image023.jpg"/>
          <p:cNvPicPr>
            <a:picLocks noChangeAspect="1" noChangeArrowheads="1"/>
          </p:cNvPicPr>
          <p:nvPr/>
        </p:nvPicPr>
        <p:blipFill>
          <a:blip r:embed="rId4" cstate="print"/>
          <a:srcRect t="49390"/>
          <a:stretch>
            <a:fillRect/>
          </a:stretch>
        </p:blipFill>
        <p:spPr bwMode="auto">
          <a:xfrm>
            <a:off x="4659702" y="2052945"/>
            <a:ext cx="3268448" cy="282946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75204">
                                            <p:txEl>
                                              <p:pRg st="0" end="0"/>
                                            </p:txEl>
                                          </p:spTgt>
                                        </p:tgtEl>
                                        <p:attrNameLst>
                                          <p:attrName>style.visibility</p:attrName>
                                        </p:attrNameLst>
                                      </p:cBhvr>
                                      <p:to>
                                        <p:strVal val="visible"/>
                                      </p:to>
                                    </p:set>
                                    <p:anim calcmode="lin" valueType="num">
                                      <p:cBhvr additive="base">
                                        <p:cTn id="7" dur="500" fill="hold"/>
                                        <p:tgtEl>
                                          <p:spTgt spid="107520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7520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04" grpId="0" build="p" autoUpdateAnimBg="0" advAuto="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55638" y="-94026"/>
            <a:ext cx="8483562" cy="1338828"/>
          </a:xfrm>
          <a:prstGeom prst="rect">
            <a:avLst/>
          </a:prstGeom>
        </p:spPr>
        <p:txBody>
          <a:bodyPr wrap="square">
            <a:spAutoFit/>
          </a:bodyPr>
          <a:lstStyle/>
          <a:p>
            <a:pPr algn="l"/>
            <a:r>
              <a:rPr lang="en-US" sz="2600" b="1" dirty="0">
                <a:solidFill>
                  <a:schemeClr val="accent1"/>
                </a:solidFill>
                <a:latin typeface="+mj-lt"/>
              </a:rPr>
              <a:t>Maximal Oxygen Consumption and Endurance Performance in Children and Adolescents</a:t>
            </a:r>
            <a:endParaRPr lang="en-US" sz="2600" dirty="0">
              <a:solidFill>
                <a:schemeClr val="accent1"/>
              </a:solidFill>
              <a:latin typeface="+mj-lt"/>
            </a:endParaRPr>
          </a:p>
        </p:txBody>
      </p:sp>
      <p:pic>
        <p:nvPicPr>
          <p:cNvPr id="24578" name="Picture 2" descr="\\172.24.161.56\lww\01_Logistics\Plowman5e_9781496323187\13_Ancillaries\1_Input\PPTs\JPEG updated arts\Plowman-PPT-03\Ch12\Plowman5e-ch012-image024.jpg"/>
          <p:cNvPicPr>
            <a:picLocks noChangeAspect="1" noChangeArrowheads="1"/>
          </p:cNvPicPr>
          <p:nvPr/>
        </p:nvPicPr>
        <p:blipFill>
          <a:blip r:embed="rId3" cstate="print"/>
          <a:srcRect b="50371"/>
          <a:stretch>
            <a:fillRect/>
          </a:stretch>
        </p:blipFill>
        <p:spPr bwMode="auto">
          <a:xfrm>
            <a:off x="1003541" y="2185343"/>
            <a:ext cx="3048000" cy="2780371"/>
          </a:xfrm>
          <a:prstGeom prst="rect">
            <a:avLst/>
          </a:prstGeom>
          <a:noFill/>
        </p:spPr>
      </p:pic>
      <p:pic>
        <p:nvPicPr>
          <p:cNvPr id="24579" name="Picture 3" descr="\\172.24.161.56\lww\01_Logistics\Plowman5e_9781496323187\13_Ancillaries\1_Input\PPTs\JPEG updated arts\Plowman-PPT-03\Ch12\Plowman5e-ch012-image024.jpg"/>
          <p:cNvPicPr>
            <a:picLocks noChangeAspect="1" noChangeArrowheads="1"/>
          </p:cNvPicPr>
          <p:nvPr/>
        </p:nvPicPr>
        <p:blipFill>
          <a:blip r:embed="rId3" cstate="print"/>
          <a:srcRect t="49013"/>
          <a:stretch>
            <a:fillRect/>
          </a:stretch>
        </p:blipFill>
        <p:spPr bwMode="auto">
          <a:xfrm>
            <a:off x="4376468" y="2196634"/>
            <a:ext cx="3048000" cy="2856422"/>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79298" name="Rectangle 2"/>
          <p:cNvSpPr>
            <a:spLocks noChangeArrowheads="1"/>
          </p:cNvSpPr>
          <p:nvPr/>
        </p:nvSpPr>
        <p:spPr bwMode="auto">
          <a:xfrm>
            <a:off x="377831" y="1362121"/>
            <a:ext cx="6499225" cy="397674"/>
          </a:xfrm>
          <a:prstGeom prst="rect">
            <a:avLst/>
          </a:prstGeom>
          <a:noFill/>
          <a:ln w="9525">
            <a:noFill/>
            <a:miter lim="800000"/>
            <a:headEnd/>
            <a:tailEnd/>
          </a:ln>
        </p:spPr>
        <p:txBody>
          <a:bodyPr lIns="92075" tIns="46038" rIns="92075" bIns="46038">
            <a:spAutoFit/>
          </a:bodyPr>
          <a:lstStyle/>
          <a:p>
            <a:pPr marL="609600" indent="-609600" algn="l">
              <a:lnSpc>
                <a:spcPct val="90000"/>
              </a:lnSpc>
              <a:spcAft>
                <a:spcPct val="50000"/>
              </a:spcAft>
              <a:buClr>
                <a:srgbClr val="CC9900"/>
              </a:buClr>
            </a:pPr>
            <a:r>
              <a:rPr lang="en-US" sz="2200" b="1" dirty="0">
                <a:latin typeface="+mn-lt"/>
              </a:rPr>
              <a:t>C.  Static Exercise</a:t>
            </a:r>
          </a:p>
        </p:txBody>
      </p:sp>
      <p:sp>
        <p:nvSpPr>
          <p:cNvPr id="4" name="Rectangle 3"/>
          <p:cNvSpPr>
            <a:spLocks noChangeArrowheads="1"/>
          </p:cNvSpPr>
          <p:nvPr/>
        </p:nvSpPr>
        <p:spPr bwMode="auto">
          <a:xfrm>
            <a:off x="173038" y="135298"/>
            <a:ext cx="8358487"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VI. CV Responses of Children and Adolescents to Exercise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79298">
                                            <p:txEl>
                                              <p:pRg st="0" end="0"/>
                                            </p:txEl>
                                          </p:spTgt>
                                        </p:tgtEl>
                                        <p:attrNameLst>
                                          <p:attrName>style.visibility</p:attrName>
                                        </p:attrNameLst>
                                      </p:cBhvr>
                                      <p:to>
                                        <p:strVal val="visible"/>
                                      </p:to>
                                    </p:set>
                                    <p:anim calcmode="lin" valueType="num">
                                      <p:cBhvr additive="base">
                                        <p:cTn id="7" dur="500" fill="hold"/>
                                        <p:tgtEl>
                                          <p:spTgt spid="107929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7929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9298" grpId="0" build="p" autoUpdateAnimBg="0" advAuto="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63490" name="Rectangle 3"/>
          <p:cNvSpPr>
            <a:spLocks noChangeArrowheads="1"/>
          </p:cNvSpPr>
          <p:nvPr/>
        </p:nvSpPr>
        <p:spPr bwMode="auto">
          <a:xfrm>
            <a:off x="174171" y="108002"/>
            <a:ext cx="8606972" cy="954107"/>
          </a:xfrm>
          <a:prstGeom prst="rect">
            <a:avLst/>
          </a:prstGeom>
          <a:noFill/>
          <a:ln w="9525">
            <a:noFill/>
            <a:miter lim="800000"/>
            <a:headEnd/>
            <a:tailEnd/>
          </a:ln>
        </p:spPr>
        <p:txBody>
          <a:bodyPr wrap="square">
            <a:spAutoFit/>
          </a:bodyPr>
          <a:lstStyle/>
          <a:p>
            <a:pPr marL="609600" indent="-609600" algn="l" eaLnBrk="1" hangingPunct="1"/>
            <a:r>
              <a:rPr lang="en-US" sz="2800" b="1" dirty="0">
                <a:solidFill>
                  <a:srgbClr val="0066CC"/>
                </a:solidFill>
                <a:latin typeface="Verdana" pitchFamily="34" charset="0"/>
              </a:rPr>
              <a:t>VII. CV Responses of Older Adults to Exercise</a:t>
            </a:r>
          </a:p>
        </p:txBody>
      </p:sp>
      <p:sp>
        <p:nvSpPr>
          <p:cNvPr id="1080324" name="Rectangle 4"/>
          <p:cNvSpPr>
            <a:spLocks noChangeArrowheads="1"/>
          </p:cNvSpPr>
          <p:nvPr/>
        </p:nvSpPr>
        <p:spPr bwMode="auto">
          <a:xfrm>
            <a:off x="253782" y="1500678"/>
            <a:ext cx="8599932" cy="2124300"/>
          </a:xfrm>
          <a:prstGeom prst="rect">
            <a:avLst/>
          </a:prstGeom>
          <a:noFill/>
          <a:ln w="9525">
            <a:noFill/>
            <a:miter lim="800000"/>
            <a:headEnd/>
            <a:tailEnd/>
          </a:ln>
        </p:spPr>
        <p:txBody>
          <a:bodyPr wrap="square" lIns="92075" tIns="46038" rIns="92075" bIns="46038">
            <a:spAutoFit/>
          </a:bodyPr>
          <a:lstStyle/>
          <a:p>
            <a:pPr marL="573088" indent="-573088" algn="l">
              <a:lnSpc>
                <a:spcPct val="90000"/>
              </a:lnSpc>
              <a:spcAft>
                <a:spcPct val="50000"/>
              </a:spcAft>
              <a:buClr>
                <a:schemeClr val="tx1"/>
              </a:buClr>
              <a:buFontTx/>
              <a:buAutoNum type="alphaUcPeriod"/>
            </a:pPr>
            <a:r>
              <a:rPr lang="en-US" sz="2200" b="1" dirty="0">
                <a:latin typeface="Verdana" pitchFamily="34" charset="0"/>
              </a:rPr>
              <a:t>Short-term Light to Moderate and Long-term Moderate to Heavy Submaximal Exercise</a:t>
            </a:r>
          </a:p>
          <a:p>
            <a:pPr marL="573088" indent="-573088" algn="l">
              <a:lnSpc>
                <a:spcPct val="90000"/>
              </a:lnSpc>
              <a:spcAft>
                <a:spcPct val="50000"/>
              </a:spcAft>
              <a:buClr>
                <a:schemeClr val="tx1"/>
              </a:buClr>
              <a:buFontTx/>
              <a:buAutoNum type="alphaUcPeriod"/>
            </a:pPr>
            <a:endParaRPr lang="en-US" sz="2200" b="1" dirty="0">
              <a:latin typeface="Verdana" pitchFamily="34" charset="0"/>
            </a:endParaRPr>
          </a:p>
          <a:p>
            <a:pPr algn="l">
              <a:lnSpc>
                <a:spcPct val="90000"/>
              </a:lnSpc>
              <a:spcAft>
                <a:spcPct val="50000"/>
              </a:spcAft>
              <a:buClr>
                <a:srgbClr val="CC9900"/>
              </a:buClr>
            </a:pPr>
            <a:r>
              <a:rPr lang="en-US" sz="2200" b="1" dirty="0">
                <a:latin typeface="Verdana" pitchFamily="34" charset="0"/>
              </a:rPr>
              <a:t>B.  Incremental to Maximum</a:t>
            </a:r>
          </a:p>
          <a:p>
            <a:pPr marL="573088" indent="-573088" algn="l">
              <a:lnSpc>
                <a:spcPct val="90000"/>
              </a:lnSpc>
              <a:spcAft>
                <a:spcPct val="50000"/>
              </a:spcAft>
              <a:buClr>
                <a:srgbClr val="CC9900"/>
              </a:buClr>
            </a:pPr>
            <a:endParaRPr lang="en-US" sz="2200" b="1" dirty="0">
              <a:latin typeface="Verdana"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80324">
                                            <p:txEl>
                                              <p:pRg st="0" end="0"/>
                                            </p:txEl>
                                          </p:spTgt>
                                        </p:tgtEl>
                                        <p:attrNameLst>
                                          <p:attrName>style.visibility</p:attrName>
                                        </p:attrNameLst>
                                      </p:cBhvr>
                                      <p:to>
                                        <p:strVal val="visible"/>
                                      </p:to>
                                    </p:set>
                                    <p:anim calcmode="lin" valueType="num">
                                      <p:cBhvr additive="base">
                                        <p:cTn id="7" dur="500" fill="hold"/>
                                        <p:tgtEl>
                                          <p:spTgt spid="108032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8032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080324">
                                            <p:txEl>
                                              <p:pRg st="2" end="2"/>
                                            </p:txEl>
                                          </p:spTgt>
                                        </p:tgtEl>
                                        <p:attrNameLst>
                                          <p:attrName>style.visibility</p:attrName>
                                        </p:attrNameLst>
                                      </p:cBhvr>
                                      <p:to>
                                        <p:strVal val="visible"/>
                                      </p:to>
                                    </p:set>
                                    <p:anim calcmode="lin" valueType="num">
                                      <p:cBhvr additive="base">
                                        <p:cTn id="12" dur="500" fill="hold"/>
                                        <p:tgtEl>
                                          <p:spTgt spid="1080324">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080324">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0324" grpId="0" build="p" autoUpdateAnimBg="0" advAuto="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3394" name="Rectangle 2"/>
          <p:cNvSpPr>
            <a:spLocks noChangeArrowheads="1"/>
          </p:cNvSpPr>
          <p:nvPr/>
        </p:nvSpPr>
        <p:spPr bwMode="auto">
          <a:xfrm>
            <a:off x="190045" y="1742901"/>
            <a:ext cx="6499225" cy="397674"/>
          </a:xfrm>
          <a:prstGeom prst="rect">
            <a:avLst/>
          </a:prstGeom>
          <a:noFill/>
          <a:ln w="9525">
            <a:noFill/>
            <a:miter lim="800000"/>
            <a:headEnd/>
            <a:tailEnd/>
          </a:ln>
        </p:spPr>
        <p:txBody>
          <a:bodyPr lIns="92075" tIns="46038" rIns="92075" bIns="46038">
            <a:spAutoFit/>
          </a:bodyPr>
          <a:lstStyle/>
          <a:p>
            <a:pPr marL="609600" indent="-609600" algn="l">
              <a:lnSpc>
                <a:spcPct val="90000"/>
              </a:lnSpc>
              <a:spcAft>
                <a:spcPct val="50000"/>
              </a:spcAft>
              <a:buClr>
                <a:srgbClr val="CC9900"/>
              </a:buClr>
            </a:pPr>
            <a:r>
              <a:rPr lang="en-US" sz="2200" b="1" dirty="0">
                <a:latin typeface="+mn-lt"/>
              </a:rPr>
              <a:t>C.  Static Exercise</a:t>
            </a:r>
          </a:p>
        </p:txBody>
      </p:sp>
      <p:sp>
        <p:nvSpPr>
          <p:cNvPr id="11" name="Rectangle 3"/>
          <p:cNvSpPr>
            <a:spLocks noChangeArrowheads="1"/>
          </p:cNvSpPr>
          <p:nvPr/>
        </p:nvSpPr>
        <p:spPr bwMode="auto">
          <a:xfrm>
            <a:off x="130629" y="117320"/>
            <a:ext cx="8606972"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VII. CV Responses of Older Adults to Exercise (cont.)</a:t>
            </a:r>
          </a:p>
        </p:txBody>
      </p:sp>
      <p:pic>
        <p:nvPicPr>
          <p:cNvPr id="25602" name="Picture 2" descr="\\172.24.161.56\lww\01_Logistics\Plowman5e_9781496323187\13_Ancillaries\1_Input\PPTs\JPEG updated arts\Plowman-PPT-03\Ch12\Plowman5e-ch012-image025.jpg"/>
          <p:cNvPicPr>
            <a:picLocks noChangeAspect="1" noChangeArrowheads="1"/>
          </p:cNvPicPr>
          <p:nvPr/>
        </p:nvPicPr>
        <p:blipFill>
          <a:blip r:embed="rId2" cstate="print"/>
          <a:srcRect/>
          <a:stretch>
            <a:fillRect/>
          </a:stretch>
        </p:blipFill>
        <p:spPr bwMode="auto">
          <a:xfrm>
            <a:off x="4089160" y="1474671"/>
            <a:ext cx="3424447" cy="460270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83394">
                                            <p:txEl>
                                              <p:pRg st="0" end="0"/>
                                            </p:txEl>
                                          </p:spTgt>
                                        </p:tgtEl>
                                        <p:attrNameLst>
                                          <p:attrName>style.visibility</p:attrName>
                                        </p:attrNameLst>
                                      </p:cBhvr>
                                      <p:to>
                                        <p:strVal val="visible"/>
                                      </p:to>
                                    </p:set>
                                    <p:anim calcmode="lin" valueType="num">
                                      <p:cBhvr additive="base">
                                        <p:cTn id="7" dur="500" fill="hold"/>
                                        <p:tgtEl>
                                          <p:spTgt spid="10833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8339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3394" grpId="0" build="p" autoUpdateAnimBg="0" advAuto="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4"/>
          <p:cNvSpPr>
            <a:spLocks noChangeArrowheads="1"/>
          </p:cNvSpPr>
          <p:nvPr/>
        </p:nvSpPr>
        <p:spPr bwMode="auto">
          <a:xfrm>
            <a:off x="498131" y="479331"/>
            <a:ext cx="3222357" cy="523220"/>
          </a:xfrm>
          <a:prstGeom prst="rect">
            <a:avLst/>
          </a:prstGeom>
          <a:noFill/>
          <a:ln w="9525">
            <a:noFill/>
            <a:miter lim="800000"/>
            <a:headEnd/>
            <a:tailEnd/>
          </a:ln>
        </p:spPr>
        <p:txBody>
          <a:bodyPr wrap="none">
            <a:spAutoFit/>
          </a:bodyPr>
          <a:lstStyle/>
          <a:p>
            <a:pPr marL="609600" indent="-609600" algn="l"/>
            <a:r>
              <a:rPr lang="en-US" sz="2800" b="1" dirty="0">
                <a:solidFill>
                  <a:srgbClr val="0066CC"/>
                </a:solidFill>
                <a:latin typeface="+mj-lt"/>
              </a:rPr>
              <a:t>VIII. Summary</a:t>
            </a:r>
          </a:p>
        </p:txBody>
      </p:sp>
      <p:pic>
        <p:nvPicPr>
          <p:cNvPr id="26626" name="Picture 2" descr="\\172.24.161.56\lww\01_Logistics\Plowman5e_9781496323187\13_Ancillaries\1_Input\PPTs\JPEG updated arts\Plowman-PPT-03\Ch12\Table 12.1.jpg"/>
          <p:cNvPicPr>
            <a:picLocks noChangeAspect="1" noChangeArrowheads="1"/>
          </p:cNvPicPr>
          <p:nvPr/>
        </p:nvPicPr>
        <p:blipFill>
          <a:blip r:embed="rId3" cstate="print"/>
          <a:srcRect/>
          <a:stretch>
            <a:fillRect/>
          </a:stretch>
        </p:blipFill>
        <p:spPr bwMode="auto">
          <a:xfrm>
            <a:off x="830144" y="1379707"/>
            <a:ext cx="7468467" cy="4967263"/>
          </a:xfrm>
          <a:prstGeom prst="rect">
            <a:avLst/>
          </a:prstGeom>
          <a:noFill/>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EXPANDSHOWBAR" val="True"/>
  <p:tag name="BULLETTYPE" val="3"/>
  <p:tag name="RESPCOUNTERSTYLE" val="3"/>
  <p:tag name="INPUTSOURCE" val="1"/>
  <p:tag name="BACKUPMAINTENANCE" val="7"/>
  <p:tag name="ROTATIONINTERVAL" val="2"/>
  <p:tag name="RACERSMAXDISPLAYED" val="5"/>
  <p:tag name="TEAMSINLEADERBOARD" val="5"/>
  <p:tag name="BUBBLEVALUEFORMAT" val="0.0"/>
  <p:tag name="CUSTOMCELLFORECOLOR" val="-16777216"/>
  <p:tag name="CUSTOMCELLBACKCOLOR4" val="-8355712"/>
  <p:tag name="DISPLAYDEVICEID" val="True"/>
  <p:tag name="GRIDSIZE" val="{Width=800, Height=600}"/>
  <p:tag name="CHARTLABELS" val="1"/>
  <p:tag name="PARTLISTDEFAULT" val="1"/>
  <p:tag name="INCORRECTPOINTVALUE" val="0"/>
  <p:tag name="AUTOADJUSTPARTRANGE" val="True"/>
  <p:tag name="FIBNUMRESULTS" val="5"/>
  <p:tag name="PRRESPONSE2" val="9"/>
  <p:tag name="PRRESPONSE6" val="5"/>
  <p:tag name="PRRESPONSE10" val="1"/>
  <p:tag name="POWERPOINTVERSION" val="10.0"/>
  <p:tag name="CSVFORMAT" val="0"/>
  <p:tag name="RESPCOUNTERFORMAT" val="0"/>
  <p:tag name="ALLOWDUPLICATES" val="False"/>
  <p:tag name="REVIEWONLY" val="False"/>
  <p:tag name="RACEANIMATIONSPEED" val="3"/>
  <p:tag name="BUBBLENAMEVISIBLE" val="True"/>
  <p:tag name="CUSTOMGRIDBACKCOLOR" val="-2830136"/>
  <p:tag name="USESCHEMECOLORS" val="True"/>
  <p:tag name="GRIDROTATIONINTERVAL" val="2"/>
  <p:tag name="CHARTCOLORS" val="0"/>
  <p:tag name="INCLUDEPPT" val="True"/>
  <p:tag name="REALTIMEBACKUPPATH" val="(None)"/>
  <p:tag name="FIBDISPLAYRESULTS" val="True"/>
  <p:tag name="PRRESPONSE3" val="8"/>
  <p:tag name="PRRESPONSE8" val="3"/>
  <p:tag name="TPVERSION" val="2008"/>
  <p:tag name="ANSWERNOWSTYLE" val="6"/>
  <p:tag name="COUNTDOWNSECONDS" val="10"/>
  <p:tag name="AUTOADVANCE" val="True"/>
  <p:tag name="SKIPREMAININGRACESLIDES" val="True"/>
  <p:tag name="BUBBLEGROUPING" val="3"/>
  <p:tag name="CUSTOMCELLBACKCOLOR3" val="-268652"/>
  <p:tag name="AUTOSIZEGRID" val="True"/>
  <p:tag name="INCLUDENONRESPONDERS" val="True"/>
  <p:tag name="REALTIMEBACKUP" val="False"/>
  <p:tag name="FIBINCLUDEOTHER" val="True"/>
  <p:tag name="PRRESPONSE5" val="6"/>
  <p:tag name="ALWAYSOPENPOLL" val="False"/>
  <p:tag name="ANSWERNOWTEXT" val="Answer Now"/>
  <p:tag name="BACKUPSESSIONS" val="True"/>
  <p:tag name="RACEENDPOINTS" val="100"/>
  <p:tag name="DEFAULTNUMTEAMS" val="5"/>
  <p:tag name="DISPLAYDEVICENUMBER" val="True"/>
  <p:tag name="RESETCHARTS" val="True"/>
  <p:tag name="ZEROBASED" val="False"/>
  <p:tag name="PRRESPONSE1" val="10"/>
  <p:tag name="SHOWFLASHWARNING" val="True"/>
  <p:tag name="COUNTDOWNSTYLE" val="4"/>
  <p:tag name="AUTOUPDATEALIASES" val="True"/>
  <p:tag name="BUBBLESIZEVISIBLE" val="True"/>
  <p:tag name="GRIDOPACITY" val="90"/>
  <p:tag name="ALLOWUSERFEEDBACK" val="True"/>
  <p:tag name="FIBDISPLAYKEYWORDS" val="True"/>
  <p:tag name="SHOWBARVISIBLE" val="True"/>
  <p:tag name="NUMRESPONSES" val="1"/>
  <p:tag name="MAXRESPONDERS" val="5"/>
  <p:tag name="GRIDPOSITION" val="1"/>
  <p:tag name="CHARTSCALE" val="True"/>
  <p:tag name="PRRESPONSE9" val="2"/>
  <p:tag name="CHARTVALUEFORMAT" val="0%"/>
  <p:tag name="CUSTOMCELLBACKCOLOR2" val="-13395457"/>
  <p:tag name="CORRECTPOINTVALUE" val="1"/>
  <p:tag name="USESECONDARYMONITOR" val="True"/>
  <p:tag name="PARTICIPANTSINLEADERBOARD" val="5"/>
  <p:tag name="MULTIRESPDIVISOR" val="1"/>
  <p:tag name="SAVECSVWITHSESSION" val="True"/>
  <p:tag name="DISPLAYNAME" val="True"/>
  <p:tag name="PRRESPONSE7" val="4"/>
  <p:tag name="POLLINGCYCLE" val="2"/>
  <p:tag name="STDCHART" val="1"/>
  <p:tag name="RESPTABLESTYLE" val="-1"/>
  <p:tag name="CUSTOMCELLBACKCOLOR1" val="-657956"/>
  <p:tag name="PRRESPONSE4" val="7"/>
  <p:tag name="ADVANCEDSETTINGSVIEW"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LWW TEMPLATE">
  <a:themeElements>
    <a:clrScheme name="">
      <a:dk1>
        <a:srgbClr val="000000"/>
      </a:dk1>
      <a:lt1>
        <a:srgbClr val="FFFFFF"/>
      </a:lt1>
      <a:dk2>
        <a:srgbClr val="006B76"/>
      </a:dk2>
      <a:lt2>
        <a:srgbClr val="000000"/>
      </a:lt2>
      <a:accent1>
        <a:srgbClr val="186EC4"/>
      </a:accent1>
      <a:accent2>
        <a:srgbClr val="CC9900"/>
      </a:accent2>
      <a:accent3>
        <a:srgbClr val="FFFFFF"/>
      </a:accent3>
      <a:accent4>
        <a:srgbClr val="000000"/>
      </a:accent4>
      <a:accent5>
        <a:srgbClr val="ABBADE"/>
      </a:accent5>
      <a:accent6>
        <a:srgbClr val="B98A00"/>
      </a:accent6>
      <a:hlink>
        <a:srgbClr val="FF0000"/>
      </a:hlink>
      <a:folHlink>
        <a:srgbClr val="009900"/>
      </a:folHlink>
    </a:clrScheme>
    <a:fontScheme name="LWW TEMPLATE">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LWW 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LWW 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LWW 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LWW 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LWW 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LWW 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LWW 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G:\Q299xx.LWW\LWW TEMPLATE.ppt</Template>
  <TotalTime>3370</TotalTime>
  <Words>621</Words>
  <Application>Microsoft Macintosh PowerPoint</Application>
  <PresentationFormat>On-screen Show (4:3)</PresentationFormat>
  <Paragraphs>106</Paragraphs>
  <Slides>35</Slides>
  <Notes>27</Notes>
  <HiddenSlides>10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Times</vt:lpstr>
      <vt:lpstr>Times New Roman</vt:lpstr>
      <vt:lpstr>Verdana</vt:lpstr>
      <vt:lpstr>LWW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Wolters Kluwer Health - Lippincott Williams &amp; Wilkins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LWW PPT Slide Template Master</dc:title>
  <dc:creator>Dale Gray</dc:creator>
  <cp:lastModifiedBy>Geraint Forster</cp:lastModifiedBy>
  <cp:revision>361</cp:revision>
  <cp:lastPrinted>2001-01-03T19:47:24Z</cp:lastPrinted>
  <dcterms:created xsi:type="dcterms:W3CDTF">2001-02-15T19:07:27Z</dcterms:created>
  <dcterms:modified xsi:type="dcterms:W3CDTF">2023-01-16T21:04:33Z</dcterms:modified>
</cp:coreProperties>
</file>