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76" r:id="rId11"/>
    <p:sldId id="281" r:id="rId12"/>
    <p:sldId id="282" r:id="rId13"/>
    <p:sldId id="284" r:id="rId14"/>
    <p:sldId id="286" r:id="rId15"/>
    <p:sldId id="283" r:id="rId16"/>
    <p:sldId id="287" r:id="rId17"/>
    <p:sldId id="289" r:id="rId18"/>
    <p:sldId id="288" r:id="rId19"/>
    <p:sldId id="264" r:id="rId20"/>
    <p:sldId id="290" r:id="rId21"/>
    <p:sldId id="292" r:id="rId22"/>
    <p:sldId id="293" r:id="rId23"/>
    <p:sldId id="294" r:id="rId24"/>
    <p:sldId id="302" r:id="rId25"/>
    <p:sldId id="274" r:id="rId26"/>
    <p:sldId id="268" r:id="rId27"/>
    <p:sldId id="269" r:id="rId28"/>
    <p:sldId id="295" r:id="rId29"/>
    <p:sldId id="296" r:id="rId30"/>
    <p:sldId id="298" r:id="rId31"/>
    <p:sldId id="299" r:id="rId32"/>
    <p:sldId id="300" r:id="rId33"/>
    <p:sldId id="301" r:id="rId34"/>
    <p:sldId id="272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903F"/>
    <a:srgbClr val="344529"/>
    <a:srgbClr val="2B3922"/>
    <a:srgbClr val="2E3722"/>
    <a:srgbClr val="FCF7F1"/>
    <a:srgbClr val="B8D233"/>
    <a:srgbClr val="5CC6D6"/>
    <a:srgbClr val="F8D22F"/>
    <a:srgbClr val="F03F2B"/>
    <a:srgbClr val="3488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722E28-3F4F-497D-ABC5-DFF0E47F7E3A}" v="1" dt="2021-04-17T10:49:30.8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5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21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24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15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21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4" Type="http://schemas.openxmlformats.org/officeDocument/2006/relationships/image" Target="../media/image24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590AED-C21A-45B1-A337-955A7D452D0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61C9DE-55DC-4528-8FE9-30881C7CC07B}">
      <dgm:prSet/>
      <dgm:spPr/>
      <dgm:t>
        <a:bodyPr/>
        <a:lstStyle/>
        <a:p>
          <a:r>
            <a:rPr lang="en-GB" dirty="0"/>
            <a:t>Explain the APA Reference System</a:t>
          </a:r>
          <a:endParaRPr lang="en-US" dirty="0"/>
        </a:p>
      </dgm:t>
    </dgm:pt>
    <dgm:pt modelId="{5AC3AD94-5E8D-4226-B92E-C5376CEE43FA}" type="parTrans" cxnId="{089F2CE3-B6B0-43B2-AF64-62E4BB98145C}">
      <dgm:prSet/>
      <dgm:spPr/>
      <dgm:t>
        <a:bodyPr/>
        <a:lstStyle/>
        <a:p>
          <a:endParaRPr lang="en-US"/>
        </a:p>
      </dgm:t>
    </dgm:pt>
    <dgm:pt modelId="{92E505EF-15A7-4120-B0E0-BCADFBEC57F9}" type="sibTrans" cxnId="{089F2CE3-B6B0-43B2-AF64-62E4BB98145C}">
      <dgm:prSet/>
      <dgm:spPr/>
      <dgm:t>
        <a:bodyPr/>
        <a:lstStyle/>
        <a:p>
          <a:endParaRPr lang="en-US"/>
        </a:p>
      </dgm:t>
    </dgm:pt>
    <dgm:pt modelId="{27672048-2721-417B-B6B7-495C018A1E77}">
      <dgm:prSet/>
      <dgm:spPr/>
      <dgm:t>
        <a:bodyPr/>
        <a:lstStyle/>
        <a:p>
          <a:r>
            <a:rPr lang="en-GB" dirty="0"/>
            <a:t>Be able to recognise Correct References using APA Referencing system</a:t>
          </a:r>
          <a:endParaRPr lang="en-US" dirty="0"/>
        </a:p>
      </dgm:t>
    </dgm:pt>
    <dgm:pt modelId="{D4827A92-5C01-49DB-96B9-3C43EEAAFE75}" type="parTrans" cxnId="{8A1D06ED-9849-41E0-9909-E8818C4C4CEE}">
      <dgm:prSet/>
      <dgm:spPr/>
      <dgm:t>
        <a:bodyPr/>
        <a:lstStyle/>
        <a:p>
          <a:endParaRPr lang="en-US"/>
        </a:p>
      </dgm:t>
    </dgm:pt>
    <dgm:pt modelId="{74491738-9D8F-45E2-BCB9-3C35802DD4DE}" type="sibTrans" cxnId="{8A1D06ED-9849-41E0-9909-E8818C4C4CEE}">
      <dgm:prSet/>
      <dgm:spPr/>
      <dgm:t>
        <a:bodyPr/>
        <a:lstStyle/>
        <a:p>
          <a:endParaRPr lang="en-US"/>
        </a:p>
      </dgm:t>
    </dgm:pt>
    <dgm:pt modelId="{1F041DC9-77AC-42BD-A0C4-1E797966CDA1}" type="pres">
      <dgm:prSet presAssocID="{C6590AED-C21A-45B1-A337-955A7D452D0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291A73D-0A21-4227-BB25-A68EA4CA1D3B}" type="pres">
      <dgm:prSet presAssocID="{1861C9DE-55DC-4528-8FE9-30881C7CC07B}" presName="hierRoot1" presStyleCnt="0"/>
      <dgm:spPr/>
    </dgm:pt>
    <dgm:pt modelId="{251EA9EC-8422-442A-88F4-DFAC96363BEA}" type="pres">
      <dgm:prSet presAssocID="{1861C9DE-55DC-4528-8FE9-30881C7CC07B}" presName="composite" presStyleCnt="0"/>
      <dgm:spPr/>
    </dgm:pt>
    <dgm:pt modelId="{83F42591-9809-4020-8F04-6866DDECFFC8}" type="pres">
      <dgm:prSet presAssocID="{1861C9DE-55DC-4528-8FE9-30881C7CC07B}" presName="background" presStyleLbl="node0" presStyleIdx="0" presStyleCnt="2"/>
      <dgm:spPr/>
    </dgm:pt>
    <dgm:pt modelId="{AC531733-1A24-4EB1-99EB-F2D750C3404A}" type="pres">
      <dgm:prSet presAssocID="{1861C9DE-55DC-4528-8FE9-30881C7CC07B}" presName="text" presStyleLbl="fgAcc0" presStyleIdx="0" presStyleCnt="2">
        <dgm:presLayoutVars>
          <dgm:chPref val="3"/>
        </dgm:presLayoutVars>
      </dgm:prSet>
      <dgm:spPr/>
    </dgm:pt>
    <dgm:pt modelId="{65286E72-DCFD-495D-898C-85A84B73F9D1}" type="pres">
      <dgm:prSet presAssocID="{1861C9DE-55DC-4528-8FE9-30881C7CC07B}" presName="hierChild2" presStyleCnt="0"/>
      <dgm:spPr/>
    </dgm:pt>
    <dgm:pt modelId="{A3D4C03E-03B5-4AE3-B5F6-03EFF1398393}" type="pres">
      <dgm:prSet presAssocID="{27672048-2721-417B-B6B7-495C018A1E77}" presName="hierRoot1" presStyleCnt="0"/>
      <dgm:spPr/>
    </dgm:pt>
    <dgm:pt modelId="{5FDDFD0D-BBB4-4291-8820-E08C3347C223}" type="pres">
      <dgm:prSet presAssocID="{27672048-2721-417B-B6B7-495C018A1E77}" presName="composite" presStyleCnt="0"/>
      <dgm:spPr/>
    </dgm:pt>
    <dgm:pt modelId="{AFE7463D-7EC9-4FF0-AA5A-480C89920756}" type="pres">
      <dgm:prSet presAssocID="{27672048-2721-417B-B6B7-495C018A1E77}" presName="background" presStyleLbl="node0" presStyleIdx="1" presStyleCnt="2"/>
      <dgm:spPr/>
    </dgm:pt>
    <dgm:pt modelId="{171814A3-BE00-453F-B21D-F062DAFB63BE}" type="pres">
      <dgm:prSet presAssocID="{27672048-2721-417B-B6B7-495C018A1E77}" presName="text" presStyleLbl="fgAcc0" presStyleIdx="1" presStyleCnt="2">
        <dgm:presLayoutVars>
          <dgm:chPref val="3"/>
        </dgm:presLayoutVars>
      </dgm:prSet>
      <dgm:spPr/>
    </dgm:pt>
    <dgm:pt modelId="{441413F9-6DE2-4619-9934-C6A576DAA933}" type="pres">
      <dgm:prSet presAssocID="{27672048-2721-417B-B6B7-495C018A1E77}" presName="hierChild2" presStyleCnt="0"/>
      <dgm:spPr/>
    </dgm:pt>
  </dgm:ptLst>
  <dgm:cxnLst>
    <dgm:cxn modelId="{16599D0F-44DF-41F6-B15C-9CBE8E7E5407}" type="presOf" srcId="{27672048-2721-417B-B6B7-495C018A1E77}" destId="{171814A3-BE00-453F-B21D-F062DAFB63BE}" srcOrd="0" destOrd="0" presId="urn:microsoft.com/office/officeart/2005/8/layout/hierarchy1"/>
    <dgm:cxn modelId="{A50F0278-30D5-47DB-A49C-F72630B7AD47}" type="presOf" srcId="{1861C9DE-55DC-4528-8FE9-30881C7CC07B}" destId="{AC531733-1A24-4EB1-99EB-F2D750C3404A}" srcOrd="0" destOrd="0" presId="urn:microsoft.com/office/officeart/2005/8/layout/hierarchy1"/>
    <dgm:cxn modelId="{453C8286-0759-4857-AA8C-51900F9AD75A}" type="presOf" srcId="{C6590AED-C21A-45B1-A337-955A7D452D0F}" destId="{1F041DC9-77AC-42BD-A0C4-1E797966CDA1}" srcOrd="0" destOrd="0" presId="urn:microsoft.com/office/officeart/2005/8/layout/hierarchy1"/>
    <dgm:cxn modelId="{089F2CE3-B6B0-43B2-AF64-62E4BB98145C}" srcId="{C6590AED-C21A-45B1-A337-955A7D452D0F}" destId="{1861C9DE-55DC-4528-8FE9-30881C7CC07B}" srcOrd="0" destOrd="0" parTransId="{5AC3AD94-5E8D-4226-B92E-C5376CEE43FA}" sibTransId="{92E505EF-15A7-4120-B0E0-BCADFBEC57F9}"/>
    <dgm:cxn modelId="{8A1D06ED-9849-41E0-9909-E8818C4C4CEE}" srcId="{C6590AED-C21A-45B1-A337-955A7D452D0F}" destId="{27672048-2721-417B-B6B7-495C018A1E77}" srcOrd="1" destOrd="0" parTransId="{D4827A92-5C01-49DB-96B9-3C43EEAAFE75}" sibTransId="{74491738-9D8F-45E2-BCB9-3C35802DD4DE}"/>
    <dgm:cxn modelId="{B3A275C6-607A-4831-9D55-217BDB96B666}" type="presParOf" srcId="{1F041DC9-77AC-42BD-A0C4-1E797966CDA1}" destId="{0291A73D-0A21-4227-BB25-A68EA4CA1D3B}" srcOrd="0" destOrd="0" presId="urn:microsoft.com/office/officeart/2005/8/layout/hierarchy1"/>
    <dgm:cxn modelId="{4E5E272C-2744-4259-A926-B984743E5E83}" type="presParOf" srcId="{0291A73D-0A21-4227-BB25-A68EA4CA1D3B}" destId="{251EA9EC-8422-442A-88F4-DFAC96363BEA}" srcOrd="0" destOrd="0" presId="urn:microsoft.com/office/officeart/2005/8/layout/hierarchy1"/>
    <dgm:cxn modelId="{27ABA46D-9A4D-4981-9F5C-7D81C201E4C1}" type="presParOf" srcId="{251EA9EC-8422-442A-88F4-DFAC96363BEA}" destId="{83F42591-9809-4020-8F04-6866DDECFFC8}" srcOrd="0" destOrd="0" presId="urn:microsoft.com/office/officeart/2005/8/layout/hierarchy1"/>
    <dgm:cxn modelId="{A2EA2C45-9D9D-425F-9DFA-31B2A182AEFB}" type="presParOf" srcId="{251EA9EC-8422-442A-88F4-DFAC96363BEA}" destId="{AC531733-1A24-4EB1-99EB-F2D750C3404A}" srcOrd="1" destOrd="0" presId="urn:microsoft.com/office/officeart/2005/8/layout/hierarchy1"/>
    <dgm:cxn modelId="{F0E12529-1E54-4E35-9AFD-91D4F80A98CB}" type="presParOf" srcId="{0291A73D-0A21-4227-BB25-A68EA4CA1D3B}" destId="{65286E72-DCFD-495D-898C-85A84B73F9D1}" srcOrd="1" destOrd="0" presId="urn:microsoft.com/office/officeart/2005/8/layout/hierarchy1"/>
    <dgm:cxn modelId="{1A0E74D6-758D-41AC-B877-61D3022E24EF}" type="presParOf" srcId="{1F041DC9-77AC-42BD-A0C4-1E797966CDA1}" destId="{A3D4C03E-03B5-4AE3-B5F6-03EFF1398393}" srcOrd="1" destOrd="0" presId="urn:microsoft.com/office/officeart/2005/8/layout/hierarchy1"/>
    <dgm:cxn modelId="{961B2B33-61F7-4C03-82DE-980B51410670}" type="presParOf" srcId="{A3D4C03E-03B5-4AE3-B5F6-03EFF1398393}" destId="{5FDDFD0D-BBB4-4291-8820-E08C3347C223}" srcOrd="0" destOrd="0" presId="urn:microsoft.com/office/officeart/2005/8/layout/hierarchy1"/>
    <dgm:cxn modelId="{A14985A1-1473-404C-9A25-BB49270CEB66}" type="presParOf" srcId="{5FDDFD0D-BBB4-4291-8820-E08C3347C223}" destId="{AFE7463D-7EC9-4FF0-AA5A-480C89920756}" srcOrd="0" destOrd="0" presId="urn:microsoft.com/office/officeart/2005/8/layout/hierarchy1"/>
    <dgm:cxn modelId="{F1CB28FB-B662-44F0-9EEC-31BB1DEE7532}" type="presParOf" srcId="{5FDDFD0D-BBB4-4291-8820-E08C3347C223}" destId="{171814A3-BE00-453F-B21D-F062DAFB63BE}" srcOrd="1" destOrd="0" presId="urn:microsoft.com/office/officeart/2005/8/layout/hierarchy1"/>
    <dgm:cxn modelId="{54DE2B02-40C0-40B6-B978-AE548CB92B75}" type="presParOf" srcId="{A3D4C03E-03B5-4AE3-B5F6-03EFF1398393}" destId="{441413F9-6DE2-4619-9934-C6A576DAA93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BE97EA-3214-4325-AFB3-56C3D7BB84E8}" type="doc">
      <dgm:prSet loTypeId="urn:microsoft.com/office/officeart/2005/8/layout/vProcess5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967D7E-5A89-440C-9C24-9D48971FB2B1}">
      <dgm:prSet/>
      <dgm:spPr/>
      <dgm:t>
        <a:bodyPr/>
        <a:lstStyle/>
        <a:p>
          <a:r>
            <a:rPr lang="en-GB" b="0" i="0" dirty="0"/>
            <a:t>Your acknowledgement of an author's opinion either in general terms or though quotation in your main body of text will need to be referenced. </a:t>
          </a:r>
          <a:endParaRPr lang="en-US" dirty="0"/>
        </a:p>
      </dgm:t>
    </dgm:pt>
    <dgm:pt modelId="{31BD5871-9AFE-4EB5-BF2C-6EDA2B9A3266}" type="parTrans" cxnId="{DCFB0123-656C-41B3-B3D7-BF231F0D7478}">
      <dgm:prSet/>
      <dgm:spPr/>
      <dgm:t>
        <a:bodyPr/>
        <a:lstStyle/>
        <a:p>
          <a:endParaRPr lang="en-US"/>
        </a:p>
      </dgm:t>
    </dgm:pt>
    <dgm:pt modelId="{D293F848-926D-403C-AAF2-AA46EA859ECF}" type="sibTrans" cxnId="{DCFB0123-656C-41B3-B3D7-BF231F0D7478}">
      <dgm:prSet/>
      <dgm:spPr/>
      <dgm:t>
        <a:bodyPr/>
        <a:lstStyle/>
        <a:p>
          <a:endParaRPr lang="en-US"/>
        </a:p>
      </dgm:t>
    </dgm:pt>
    <dgm:pt modelId="{E6DF1319-1D3A-4506-85AA-88EB9C0CA65D}" type="pres">
      <dgm:prSet presAssocID="{DFBE97EA-3214-4325-AFB3-56C3D7BB84E8}" presName="outerComposite" presStyleCnt="0">
        <dgm:presLayoutVars>
          <dgm:chMax val="5"/>
          <dgm:dir/>
          <dgm:resizeHandles val="exact"/>
        </dgm:presLayoutVars>
      </dgm:prSet>
      <dgm:spPr/>
    </dgm:pt>
    <dgm:pt modelId="{2EEC4ADB-77AC-4296-B17F-71B06E339589}" type="pres">
      <dgm:prSet presAssocID="{DFBE97EA-3214-4325-AFB3-56C3D7BB84E8}" presName="dummyMaxCanvas" presStyleCnt="0">
        <dgm:presLayoutVars/>
      </dgm:prSet>
      <dgm:spPr/>
    </dgm:pt>
    <dgm:pt modelId="{FD1F6A48-0F3E-4CB4-AD9E-8FA03E12CF17}" type="pres">
      <dgm:prSet presAssocID="{DFBE97EA-3214-4325-AFB3-56C3D7BB84E8}" presName="OneNode_1" presStyleLbl="node1" presStyleIdx="0" presStyleCnt="1">
        <dgm:presLayoutVars>
          <dgm:bulletEnabled val="1"/>
        </dgm:presLayoutVars>
      </dgm:prSet>
      <dgm:spPr/>
    </dgm:pt>
  </dgm:ptLst>
  <dgm:cxnLst>
    <dgm:cxn modelId="{598D201A-CC1D-4CFB-8C73-8D503C90DA95}" type="presOf" srcId="{DFBE97EA-3214-4325-AFB3-56C3D7BB84E8}" destId="{E6DF1319-1D3A-4506-85AA-88EB9C0CA65D}" srcOrd="0" destOrd="0" presId="urn:microsoft.com/office/officeart/2005/8/layout/vProcess5"/>
    <dgm:cxn modelId="{C2936622-EF2D-4235-AB88-CDA8DDB1AE06}" type="presOf" srcId="{20967D7E-5A89-440C-9C24-9D48971FB2B1}" destId="{FD1F6A48-0F3E-4CB4-AD9E-8FA03E12CF17}" srcOrd="0" destOrd="0" presId="urn:microsoft.com/office/officeart/2005/8/layout/vProcess5"/>
    <dgm:cxn modelId="{DCFB0123-656C-41B3-B3D7-BF231F0D7478}" srcId="{DFBE97EA-3214-4325-AFB3-56C3D7BB84E8}" destId="{20967D7E-5A89-440C-9C24-9D48971FB2B1}" srcOrd="0" destOrd="0" parTransId="{31BD5871-9AFE-4EB5-BF2C-6EDA2B9A3266}" sibTransId="{D293F848-926D-403C-AAF2-AA46EA859ECF}"/>
    <dgm:cxn modelId="{4BEE1EBE-F781-4A70-9BA0-0576AC16A02E}" type="presParOf" srcId="{E6DF1319-1D3A-4506-85AA-88EB9C0CA65D}" destId="{2EEC4ADB-77AC-4296-B17F-71B06E339589}" srcOrd="0" destOrd="0" presId="urn:microsoft.com/office/officeart/2005/8/layout/vProcess5"/>
    <dgm:cxn modelId="{35A8D67F-B0F0-437E-9A36-FB851D000A0E}" type="presParOf" srcId="{E6DF1319-1D3A-4506-85AA-88EB9C0CA65D}" destId="{FD1F6A48-0F3E-4CB4-AD9E-8FA03E12CF17}" srcOrd="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27CCCC-9885-49E2-BB79-588C0D36CE56}" type="doc">
      <dgm:prSet loTypeId="urn:microsoft.com/office/officeart/2005/8/layout/hierarchy1" loCatId="hierarchy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1AD1E3C-4E06-414D-86AF-1D1EF52B1C80}">
      <dgm:prSet/>
      <dgm:spPr/>
      <dgm:t>
        <a:bodyPr/>
        <a:lstStyle/>
        <a:p>
          <a:r>
            <a:rPr lang="en-GB" b="1" i="0"/>
            <a:t>Direct: '"Chocolate has an infinite variety of uses" (Davis, 2013, p.8).’</a:t>
          </a:r>
          <a:endParaRPr lang="en-US"/>
        </a:p>
      </dgm:t>
    </dgm:pt>
    <dgm:pt modelId="{2BA78BB7-C10A-400A-9D09-4BA67157C5A6}" type="parTrans" cxnId="{7E734663-0A5C-41EA-84B2-76637F008436}">
      <dgm:prSet/>
      <dgm:spPr/>
      <dgm:t>
        <a:bodyPr/>
        <a:lstStyle/>
        <a:p>
          <a:endParaRPr lang="en-US"/>
        </a:p>
      </dgm:t>
    </dgm:pt>
    <dgm:pt modelId="{E0E5DC89-3F25-4BF6-83DA-3D924976E200}" type="sibTrans" cxnId="{7E734663-0A5C-41EA-84B2-76637F008436}">
      <dgm:prSet/>
      <dgm:spPr/>
      <dgm:t>
        <a:bodyPr/>
        <a:lstStyle/>
        <a:p>
          <a:endParaRPr lang="en-US"/>
        </a:p>
      </dgm:t>
    </dgm:pt>
    <dgm:pt modelId="{6918C2AA-2FD7-45F4-8777-EFDB3B5FBD32}">
      <dgm:prSet/>
      <dgm:spPr/>
      <dgm:t>
        <a:bodyPr/>
        <a:lstStyle/>
        <a:p>
          <a:r>
            <a:rPr lang="en-GB" b="1" i="0"/>
            <a:t>Indirect: 'As Davis (2013) notes, chocolate can be used in many different ways.'</a:t>
          </a:r>
          <a:endParaRPr lang="en-US"/>
        </a:p>
      </dgm:t>
    </dgm:pt>
    <dgm:pt modelId="{DF9BDC8F-4331-4FF9-A405-D16B357C6633}" type="parTrans" cxnId="{7F0A109E-D6C7-4426-B589-27534F49CEB3}">
      <dgm:prSet/>
      <dgm:spPr/>
      <dgm:t>
        <a:bodyPr/>
        <a:lstStyle/>
        <a:p>
          <a:endParaRPr lang="en-US"/>
        </a:p>
      </dgm:t>
    </dgm:pt>
    <dgm:pt modelId="{0EA4B90A-4FF4-40C2-9893-3C6A1486DB4D}" type="sibTrans" cxnId="{7F0A109E-D6C7-4426-B589-27534F49CEB3}">
      <dgm:prSet/>
      <dgm:spPr/>
      <dgm:t>
        <a:bodyPr/>
        <a:lstStyle/>
        <a:p>
          <a:endParaRPr lang="en-US"/>
        </a:p>
      </dgm:t>
    </dgm:pt>
    <dgm:pt modelId="{109E66BC-3FF8-4C64-AD81-8A81E7B7A792}" type="pres">
      <dgm:prSet presAssocID="{CE27CCCC-9885-49E2-BB79-588C0D36CE5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E771A83-F9D9-4EC3-8418-A78CB1D5C7E5}" type="pres">
      <dgm:prSet presAssocID="{01AD1E3C-4E06-414D-86AF-1D1EF52B1C80}" presName="hierRoot1" presStyleCnt="0"/>
      <dgm:spPr/>
    </dgm:pt>
    <dgm:pt modelId="{349576F4-DF21-4AC7-ABDD-BE4D67FC7548}" type="pres">
      <dgm:prSet presAssocID="{01AD1E3C-4E06-414D-86AF-1D1EF52B1C80}" presName="composite" presStyleCnt="0"/>
      <dgm:spPr/>
    </dgm:pt>
    <dgm:pt modelId="{FFE3D8B6-AFC5-4E4A-A565-8A7B84A35A66}" type="pres">
      <dgm:prSet presAssocID="{01AD1E3C-4E06-414D-86AF-1D1EF52B1C80}" presName="background" presStyleLbl="node0" presStyleIdx="0" presStyleCnt="2"/>
      <dgm:spPr/>
    </dgm:pt>
    <dgm:pt modelId="{11DC2CB7-8955-468A-B762-99EC6661C730}" type="pres">
      <dgm:prSet presAssocID="{01AD1E3C-4E06-414D-86AF-1D1EF52B1C80}" presName="text" presStyleLbl="fgAcc0" presStyleIdx="0" presStyleCnt="2">
        <dgm:presLayoutVars>
          <dgm:chPref val="3"/>
        </dgm:presLayoutVars>
      </dgm:prSet>
      <dgm:spPr/>
    </dgm:pt>
    <dgm:pt modelId="{AFF2B51C-FE16-417A-9A87-0A45AB3B39E8}" type="pres">
      <dgm:prSet presAssocID="{01AD1E3C-4E06-414D-86AF-1D1EF52B1C80}" presName="hierChild2" presStyleCnt="0"/>
      <dgm:spPr/>
    </dgm:pt>
    <dgm:pt modelId="{013F0E8A-84E3-48BB-B777-B079B817A6E7}" type="pres">
      <dgm:prSet presAssocID="{6918C2AA-2FD7-45F4-8777-EFDB3B5FBD32}" presName="hierRoot1" presStyleCnt="0"/>
      <dgm:spPr/>
    </dgm:pt>
    <dgm:pt modelId="{1F8AE41D-6287-4961-BCDD-F66A7537A600}" type="pres">
      <dgm:prSet presAssocID="{6918C2AA-2FD7-45F4-8777-EFDB3B5FBD32}" presName="composite" presStyleCnt="0"/>
      <dgm:spPr/>
    </dgm:pt>
    <dgm:pt modelId="{BDED652D-9350-455D-9C81-3544448B9D81}" type="pres">
      <dgm:prSet presAssocID="{6918C2AA-2FD7-45F4-8777-EFDB3B5FBD32}" presName="background" presStyleLbl="node0" presStyleIdx="1" presStyleCnt="2"/>
      <dgm:spPr/>
    </dgm:pt>
    <dgm:pt modelId="{37ADE00D-840A-4207-9CC6-C50945D2E992}" type="pres">
      <dgm:prSet presAssocID="{6918C2AA-2FD7-45F4-8777-EFDB3B5FBD32}" presName="text" presStyleLbl="fgAcc0" presStyleIdx="1" presStyleCnt="2">
        <dgm:presLayoutVars>
          <dgm:chPref val="3"/>
        </dgm:presLayoutVars>
      </dgm:prSet>
      <dgm:spPr/>
    </dgm:pt>
    <dgm:pt modelId="{43B68180-D4C6-45BB-A955-42ABCB0F6B23}" type="pres">
      <dgm:prSet presAssocID="{6918C2AA-2FD7-45F4-8777-EFDB3B5FBD32}" presName="hierChild2" presStyleCnt="0"/>
      <dgm:spPr/>
    </dgm:pt>
  </dgm:ptLst>
  <dgm:cxnLst>
    <dgm:cxn modelId="{9A26D214-8290-484B-B2B6-1CDB7E9CCB8F}" type="presOf" srcId="{CE27CCCC-9885-49E2-BB79-588C0D36CE56}" destId="{109E66BC-3FF8-4C64-AD81-8A81E7B7A792}" srcOrd="0" destOrd="0" presId="urn:microsoft.com/office/officeart/2005/8/layout/hierarchy1"/>
    <dgm:cxn modelId="{BF47F834-A4C4-4459-B295-4F6E0010C985}" type="presOf" srcId="{01AD1E3C-4E06-414D-86AF-1D1EF52B1C80}" destId="{11DC2CB7-8955-468A-B762-99EC6661C730}" srcOrd="0" destOrd="0" presId="urn:microsoft.com/office/officeart/2005/8/layout/hierarchy1"/>
    <dgm:cxn modelId="{7E734663-0A5C-41EA-84B2-76637F008436}" srcId="{CE27CCCC-9885-49E2-BB79-588C0D36CE56}" destId="{01AD1E3C-4E06-414D-86AF-1D1EF52B1C80}" srcOrd="0" destOrd="0" parTransId="{2BA78BB7-C10A-400A-9D09-4BA67157C5A6}" sibTransId="{E0E5DC89-3F25-4BF6-83DA-3D924976E200}"/>
    <dgm:cxn modelId="{7F0A109E-D6C7-4426-B589-27534F49CEB3}" srcId="{CE27CCCC-9885-49E2-BB79-588C0D36CE56}" destId="{6918C2AA-2FD7-45F4-8777-EFDB3B5FBD32}" srcOrd="1" destOrd="0" parTransId="{DF9BDC8F-4331-4FF9-A405-D16B357C6633}" sibTransId="{0EA4B90A-4FF4-40C2-9893-3C6A1486DB4D}"/>
    <dgm:cxn modelId="{924805EF-81D6-447B-816D-611C331DE872}" type="presOf" srcId="{6918C2AA-2FD7-45F4-8777-EFDB3B5FBD32}" destId="{37ADE00D-840A-4207-9CC6-C50945D2E992}" srcOrd="0" destOrd="0" presId="urn:microsoft.com/office/officeart/2005/8/layout/hierarchy1"/>
    <dgm:cxn modelId="{4AB2CAB5-21A0-471E-986E-9DEDDBF2951E}" type="presParOf" srcId="{109E66BC-3FF8-4C64-AD81-8A81E7B7A792}" destId="{4E771A83-F9D9-4EC3-8418-A78CB1D5C7E5}" srcOrd="0" destOrd="0" presId="urn:microsoft.com/office/officeart/2005/8/layout/hierarchy1"/>
    <dgm:cxn modelId="{2D3A8BFB-6B7E-4F10-9FD7-066E13557CB3}" type="presParOf" srcId="{4E771A83-F9D9-4EC3-8418-A78CB1D5C7E5}" destId="{349576F4-DF21-4AC7-ABDD-BE4D67FC7548}" srcOrd="0" destOrd="0" presId="urn:microsoft.com/office/officeart/2005/8/layout/hierarchy1"/>
    <dgm:cxn modelId="{9E93DC5C-675C-4BA1-A99E-F17C4F34DBE5}" type="presParOf" srcId="{349576F4-DF21-4AC7-ABDD-BE4D67FC7548}" destId="{FFE3D8B6-AFC5-4E4A-A565-8A7B84A35A66}" srcOrd="0" destOrd="0" presId="urn:microsoft.com/office/officeart/2005/8/layout/hierarchy1"/>
    <dgm:cxn modelId="{0E403484-4401-46BA-8D76-830F36168A46}" type="presParOf" srcId="{349576F4-DF21-4AC7-ABDD-BE4D67FC7548}" destId="{11DC2CB7-8955-468A-B762-99EC6661C730}" srcOrd="1" destOrd="0" presId="urn:microsoft.com/office/officeart/2005/8/layout/hierarchy1"/>
    <dgm:cxn modelId="{607CF91D-272C-4597-9B33-93F2C7FBD1FB}" type="presParOf" srcId="{4E771A83-F9D9-4EC3-8418-A78CB1D5C7E5}" destId="{AFF2B51C-FE16-417A-9A87-0A45AB3B39E8}" srcOrd="1" destOrd="0" presId="urn:microsoft.com/office/officeart/2005/8/layout/hierarchy1"/>
    <dgm:cxn modelId="{24D04252-BF8E-42DE-AA8E-446722A37F50}" type="presParOf" srcId="{109E66BC-3FF8-4C64-AD81-8A81E7B7A792}" destId="{013F0E8A-84E3-48BB-B777-B079B817A6E7}" srcOrd="1" destOrd="0" presId="urn:microsoft.com/office/officeart/2005/8/layout/hierarchy1"/>
    <dgm:cxn modelId="{8B5D11CB-B3B8-4996-A6A4-212F8F2EE8AD}" type="presParOf" srcId="{013F0E8A-84E3-48BB-B777-B079B817A6E7}" destId="{1F8AE41D-6287-4961-BCDD-F66A7537A600}" srcOrd="0" destOrd="0" presId="urn:microsoft.com/office/officeart/2005/8/layout/hierarchy1"/>
    <dgm:cxn modelId="{06235909-92EA-4F89-BAA0-6F607BF6EE16}" type="presParOf" srcId="{1F8AE41D-6287-4961-BCDD-F66A7537A600}" destId="{BDED652D-9350-455D-9C81-3544448B9D81}" srcOrd="0" destOrd="0" presId="urn:microsoft.com/office/officeart/2005/8/layout/hierarchy1"/>
    <dgm:cxn modelId="{7EBDF3E1-D11E-43E7-8F97-08BB6AE9B756}" type="presParOf" srcId="{1F8AE41D-6287-4961-BCDD-F66A7537A600}" destId="{37ADE00D-840A-4207-9CC6-C50945D2E992}" srcOrd="1" destOrd="0" presId="urn:microsoft.com/office/officeart/2005/8/layout/hierarchy1"/>
    <dgm:cxn modelId="{6B499279-6046-471F-AAEB-ACCF0BB89C6A}" type="presParOf" srcId="{013F0E8A-84E3-48BB-B777-B079B817A6E7}" destId="{43B68180-D4C6-45BB-A955-42ABCB0F6B2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918EDD-8D47-489D-8C5A-ED0C2CA1EE30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B92B9DB-CE82-4119-8509-CF9881E6F5D1}">
      <dgm:prSet/>
      <dgm:spPr/>
      <dgm:t>
        <a:bodyPr/>
        <a:lstStyle/>
        <a:p>
          <a:r>
            <a:rPr lang="en-GB" b="1" i="0"/>
            <a:t>For example:</a:t>
          </a:r>
          <a:endParaRPr lang="en-US"/>
        </a:p>
      </dgm:t>
    </dgm:pt>
    <dgm:pt modelId="{E5D5063E-5F5B-4F53-908F-F1C072F35104}" type="parTrans" cxnId="{00CCFABE-D2A1-4983-B558-7E5506E50D59}">
      <dgm:prSet/>
      <dgm:spPr/>
      <dgm:t>
        <a:bodyPr/>
        <a:lstStyle/>
        <a:p>
          <a:endParaRPr lang="en-US"/>
        </a:p>
      </dgm:t>
    </dgm:pt>
    <dgm:pt modelId="{85B4573C-6E91-4AFD-B679-A67CACD89102}" type="sibTrans" cxnId="{00CCFABE-D2A1-4983-B558-7E5506E50D59}">
      <dgm:prSet/>
      <dgm:spPr/>
      <dgm:t>
        <a:bodyPr/>
        <a:lstStyle/>
        <a:p>
          <a:endParaRPr lang="en-US"/>
        </a:p>
      </dgm:t>
    </dgm:pt>
    <dgm:pt modelId="{5E57DFA2-D5B0-4D3D-AF5E-4BE35DB4DFAE}">
      <dgm:prSet/>
      <dgm:spPr/>
      <dgm:t>
        <a:bodyPr/>
        <a:lstStyle/>
        <a:p>
          <a:r>
            <a:rPr lang="en-GB" b="0" i="0"/>
            <a:t>Davis, B. (2013). </a:t>
          </a:r>
          <a:r>
            <a:rPr lang="en-GB" b="0" i="1"/>
            <a:t>A History of Chocolate</a:t>
          </a:r>
          <a:r>
            <a:rPr lang="en-GB" b="0" i="0"/>
            <a:t>. Nottingham: Delectable Publications.</a:t>
          </a:r>
          <a:endParaRPr lang="en-US"/>
        </a:p>
      </dgm:t>
    </dgm:pt>
    <dgm:pt modelId="{A1DE152F-E090-4A5B-8A2E-B99CC9849CC3}" type="parTrans" cxnId="{6E2C7C3D-2826-4F9D-9350-9FF272EDA09C}">
      <dgm:prSet/>
      <dgm:spPr/>
      <dgm:t>
        <a:bodyPr/>
        <a:lstStyle/>
        <a:p>
          <a:endParaRPr lang="en-US"/>
        </a:p>
      </dgm:t>
    </dgm:pt>
    <dgm:pt modelId="{B3670B26-A37B-4436-812E-8A54D72A8E29}" type="sibTrans" cxnId="{6E2C7C3D-2826-4F9D-9350-9FF272EDA09C}">
      <dgm:prSet/>
      <dgm:spPr/>
      <dgm:t>
        <a:bodyPr/>
        <a:lstStyle/>
        <a:p>
          <a:endParaRPr lang="en-US"/>
        </a:p>
      </dgm:t>
    </dgm:pt>
    <dgm:pt modelId="{D5003728-9A81-4AC9-A07B-56F0044214B5}">
      <dgm:prSet/>
      <dgm:spPr/>
      <dgm:t>
        <a:bodyPr/>
        <a:lstStyle/>
        <a:p>
          <a:r>
            <a:rPr lang="en-GB" b="0" i="0"/>
            <a:t>Davis, B. (2013). </a:t>
          </a:r>
          <a:r>
            <a:rPr lang="en-GB" b="0" i="1"/>
            <a:t>A History of Chocolate</a:t>
          </a:r>
          <a:r>
            <a:rPr lang="en-GB" b="0" i="0"/>
            <a:t>. 3rd ed. Nottingham: Delectable Publications.</a:t>
          </a:r>
          <a:endParaRPr lang="en-US"/>
        </a:p>
      </dgm:t>
    </dgm:pt>
    <dgm:pt modelId="{80CD3B9E-5EC6-4346-8051-7DDC30DB286A}" type="parTrans" cxnId="{5E612A23-1433-4D26-9D74-F31C8B5A6AE2}">
      <dgm:prSet/>
      <dgm:spPr/>
      <dgm:t>
        <a:bodyPr/>
        <a:lstStyle/>
        <a:p>
          <a:endParaRPr lang="en-US"/>
        </a:p>
      </dgm:t>
    </dgm:pt>
    <dgm:pt modelId="{41DC7812-A8C5-4004-BA4D-07D550866128}" type="sibTrans" cxnId="{5E612A23-1433-4D26-9D74-F31C8B5A6AE2}">
      <dgm:prSet/>
      <dgm:spPr/>
      <dgm:t>
        <a:bodyPr/>
        <a:lstStyle/>
        <a:p>
          <a:endParaRPr lang="en-US"/>
        </a:p>
      </dgm:t>
    </dgm:pt>
    <dgm:pt modelId="{C1B573E6-4978-41F8-958E-EC4EAE061AAA}" type="pres">
      <dgm:prSet presAssocID="{B1918EDD-8D47-489D-8C5A-ED0C2CA1EE30}" presName="root" presStyleCnt="0">
        <dgm:presLayoutVars>
          <dgm:dir/>
          <dgm:resizeHandles val="exact"/>
        </dgm:presLayoutVars>
      </dgm:prSet>
      <dgm:spPr/>
    </dgm:pt>
    <dgm:pt modelId="{5A853C2D-D3DA-44D8-831F-FE52349BBBF9}" type="pres">
      <dgm:prSet presAssocID="{4B92B9DB-CE82-4119-8509-CF9881E6F5D1}" presName="compNode" presStyleCnt="0"/>
      <dgm:spPr/>
    </dgm:pt>
    <dgm:pt modelId="{061A7FDB-04AD-41AE-BDBF-CD493193B8CF}" type="pres">
      <dgm:prSet presAssocID="{4B92B9DB-CE82-4119-8509-CF9881E6F5D1}" presName="bgRect" presStyleLbl="bgShp" presStyleIdx="0" presStyleCnt="3"/>
      <dgm:spPr/>
    </dgm:pt>
    <dgm:pt modelId="{142EE05A-A1D6-48DC-A1EB-0182AC633187}" type="pres">
      <dgm:prSet presAssocID="{4B92B9DB-CE82-4119-8509-CF9881E6F5D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d Quotation Mark"/>
        </a:ext>
      </dgm:extLst>
    </dgm:pt>
    <dgm:pt modelId="{0D1C5C23-7186-4AED-A7E0-F624228B3047}" type="pres">
      <dgm:prSet presAssocID="{4B92B9DB-CE82-4119-8509-CF9881E6F5D1}" presName="spaceRect" presStyleCnt="0"/>
      <dgm:spPr/>
    </dgm:pt>
    <dgm:pt modelId="{32A57E64-2B83-4B08-B62E-D47AE73BBA53}" type="pres">
      <dgm:prSet presAssocID="{4B92B9DB-CE82-4119-8509-CF9881E6F5D1}" presName="parTx" presStyleLbl="revTx" presStyleIdx="0" presStyleCnt="3">
        <dgm:presLayoutVars>
          <dgm:chMax val="0"/>
          <dgm:chPref val="0"/>
        </dgm:presLayoutVars>
      </dgm:prSet>
      <dgm:spPr/>
    </dgm:pt>
    <dgm:pt modelId="{3B7783AB-79FA-4285-8A74-60C54B9D49E6}" type="pres">
      <dgm:prSet presAssocID="{85B4573C-6E91-4AFD-B679-A67CACD89102}" presName="sibTrans" presStyleCnt="0"/>
      <dgm:spPr/>
    </dgm:pt>
    <dgm:pt modelId="{8CB2E9D9-C9A3-48F1-BE48-CE4C97D6F73F}" type="pres">
      <dgm:prSet presAssocID="{5E57DFA2-D5B0-4D3D-AF5E-4BE35DB4DFAE}" presName="compNode" presStyleCnt="0"/>
      <dgm:spPr/>
    </dgm:pt>
    <dgm:pt modelId="{EDA76350-3AAA-47BC-850E-168E2F66DF4F}" type="pres">
      <dgm:prSet presAssocID="{5E57DFA2-D5B0-4D3D-AF5E-4BE35DB4DFAE}" presName="bgRect" presStyleLbl="bgShp" presStyleIdx="1" presStyleCnt="3"/>
      <dgm:spPr/>
    </dgm:pt>
    <dgm:pt modelId="{C88641BC-2A98-4C3D-9290-5212F8C84AD1}" type="pres">
      <dgm:prSet presAssocID="{5E57DFA2-D5B0-4D3D-AF5E-4BE35DB4DFAE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5D12C001-EE2B-4049-9A40-BF4839345690}" type="pres">
      <dgm:prSet presAssocID="{5E57DFA2-D5B0-4D3D-AF5E-4BE35DB4DFAE}" presName="spaceRect" presStyleCnt="0"/>
      <dgm:spPr/>
    </dgm:pt>
    <dgm:pt modelId="{23BC1377-511B-4798-BBD3-BB27DDDF15FB}" type="pres">
      <dgm:prSet presAssocID="{5E57DFA2-D5B0-4D3D-AF5E-4BE35DB4DFAE}" presName="parTx" presStyleLbl="revTx" presStyleIdx="1" presStyleCnt="3">
        <dgm:presLayoutVars>
          <dgm:chMax val="0"/>
          <dgm:chPref val="0"/>
        </dgm:presLayoutVars>
      </dgm:prSet>
      <dgm:spPr/>
    </dgm:pt>
    <dgm:pt modelId="{C4B2023F-3B6D-4897-A3D4-992D6FAA2886}" type="pres">
      <dgm:prSet presAssocID="{B3670B26-A37B-4436-812E-8A54D72A8E29}" presName="sibTrans" presStyleCnt="0"/>
      <dgm:spPr/>
    </dgm:pt>
    <dgm:pt modelId="{6E3B1054-E8ED-4016-AA9F-25A49BC8F3FA}" type="pres">
      <dgm:prSet presAssocID="{D5003728-9A81-4AC9-A07B-56F0044214B5}" presName="compNode" presStyleCnt="0"/>
      <dgm:spPr/>
    </dgm:pt>
    <dgm:pt modelId="{66B12692-BF93-4513-81ED-C97E865BEC6C}" type="pres">
      <dgm:prSet presAssocID="{D5003728-9A81-4AC9-A07B-56F0044214B5}" presName="bgRect" presStyleLbl="bgShp" presStyleIdx="2" presStyleCnt="3"/>
      <dgm:spPr/>
    </dgm:pt>
    <dgm:pt modelId="{7DB2536F-83BB-4D16-944E-12CFD0ED8FC2}" type="pres">
      <dgm:prSet presAssocID="{D5003728-9A81-4AC9-A07B-56F0044214B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E42422B-D899-41FF-A9A7-48BF52033761}" type="pres">
      <dgm:prSet presAssocID="{D5003728-9A81-4AC9-A07B-56F0044214B5}" presName="spaceRect" presStyleCnt="0"/>
      <dgm:spPr/>
    </dgm:pt>
    <dgm:pt modelId="{E992DD66-4600-4831-83FC-13B3C4AFC55D}" type="pres">
      <dgm:prSet presAssocID="{D5003728-9A81-4AC9-A07B-56F0044214B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E612A23-1433-4D26-9D74-F31C8B5A6AE2}" srcId="{B1918EDD-8D47-489D-8C5A-ED0C2CA1EE30}" destId="{D5003728-9A81-4AC9-A07B-56F0044214B5}" srcOrd="2" destOrd="0" parTransId="{80CD3B9E-5EC6-4346-8051-7DDC30DB286A}" sibTransId="{41DC7812-A8C5-4004-BA4D-07D550866128}"/>
    <dgm:cxn modelId="{F37D8E33-297F-4FFC-94AC-E4E41503DD87}" type="presOf" srcId="{5E57DFA2-D5B0-4D3D-AF5E-4BE35DB4DFAE}" destId="{23BC1377-511B-4798-BBD3-BB27DDDF15FB}" srcOrd="0" destOrd="0" presId="urn:microsoft.com/office/officeart/2018/2/layout/IconVerticalSolidList"/>
    <dgm:cxn modelId="{6E2C7C3D-2826-4F9D-9350-9FF272EDA09C}" srcId="{B1918EDD-8D47-489D-8C5A-ED0C2CA1EE30}" destId="{5E57DFA2-D5B0-4D3D-AF5E-4BE35DB4DFAE}" srcOrd="1" destOrd="0" parTransId="{A1DE152F-E090-4A5B-8A2E-B99CC9849CC3}" sibTransId="{B3670B26-A37B-4436-812E-8A54D72A8E29}"/>
    <dgm:cxn modelId="{CA7C3276-EB9C-45B8-8480-E715448334FE}" type="presOf" srcId="{B1918EDD-8D47-489D-8C5A-ED0C2CA1EE30}" destId="{C1B573E6-4978-41F8-958E-EC4EAE061AAA}" srcOrd="0" destOrd="0" presId="urn:microsoft.com/office/officeart/2018/2/layout/IconVerticalSolidList"/>
    <dgm:cxn modelId="{29568278-3D5B-4725-BF0C-819DA2843FAC}" type="presOf" srcId="{4B92B9DB-CE82-4119-8509-CF9881E6F5D1}" destId="{32A57E64-2B83-4B08-B62E-D47AE73BBA53}" srcOrd="0" destOrd="0" presId="urn:microsoft.com/office/officeart/2018/2/layout/IconVerticalSolidList"/>
    <dgm:cxn modelId="{00CCFABE-D2A1-4983-B558-7E5506E50D59}" srcId="{B1918EDD-8D47-489D-8C5A-ED0C2CA1EE30}" destId="{4B92B9DB-CE82-4119-8509-CF9881E6F5D1}" srcOrd="0" destOrd="0" parTransId="{E5D5063E-5F5B-4F53-908F-F1C072F35104}" sibTransId="{85B4573C-6E91-4AFD-B679-A67CACD89102}"/>
    <dgm:cxn modelId="{3783A3F4-B0BE-40E5-9687-14A458452444}" type="presOf" srcId="{D5003728-9A81-4AC9-A07B-56F0044214B5}" destId="{E992DD66-4600-4831-83FC-13B3C4AFC55D}" srcOrd="0" destOrd="0" presId="urn:microsoft.com/office/officeart/2018/2/layout/IconVerticalSolidList"/>
    <dgm:cxn modelId="{10268A2C-2AFC-4F92-A9AD-2187BB62E214}" type="presParOf" srcId="{C1B573E6-4978-41F8-958E-EC4EAE061AAA}" destId="{5A853C2D-D3DA-44D8-831F-FE52349BBBF9}" srcOrd="0" destOrd="0" presId="urn:microsoft.com/office/officeart/2018/2/layout/IconVerticalSolidList"/>
    <dgm:cxn modelId="{218C0940-821D-4C67-8E96-89455A6D8E23}" type="presParOf" srcId="{5A853C2D-D3DA-44D8-831F-FE52349BBBF9}" destId="{061A7FDB-04AD-41AE-BDBF-CD493193B8CF}" srcOrd="0" destOrd="0" presId="urn:microsoft.com/office/officeart/2018/2/layout/IconVerticalSolidList"/>
    <dgm:cxn modelId="{E1B0618B-76E8-4180-943F-8E3AD79F68E0}" type="presParOf" srcId="{5A853C2D-D3DA-44D8-831F-FE52349BBBF9}" destId="{142EE05A-A1D6-48DC-A1EB-0182AC633187}" srcOrd="1" destOrd="0" presId="urn:microsoft.com/office/officeart/2018/2/layout/IconVerticalSolidList"/>
    <dgm:cxn modelId="{827E793D-3A69-45F9-9AFF-A6FA612A0725}" type="presParOf" srcId="{5A853C2D-D3DA-44D8-831F-FE52349BBBF9}" destId="{0D1C5C23-7186-4AED-A7E0-F624228B3047}" srcOrd="2" destOrd="0" presId="urn:microsoft.com/office/officeart/2018/2/layout/IconVerticalSolidList"/>
    <dgm:cxn modelId="{8A0AE200-5FD2-4CAE-8080-B14CA6131200}" type="presParOf" srcId="{5A853C2D-D3DA-44D8-831F-FE52349BBBF9}" destId="{32A57E64-2B83-4B08-B62E-D47AE73BBA53}" srcOrd="3" destOrd="0" presId="urn:microsoft.com/office/officeart/2018/2/layout/IconVerticalSolidList"/>
    <dgm:cxn modelId="{104B2FD8-5DCB-433D-A25F-628E444AFED5}" type="presParOf" srcId="{C1B573E6-4978-41F8-958E-EC4EAE061AAA}" destId="{3B7783AB-79FA-4285-8A74-60C54B9D49E6}" srcOrd="1" destOrd="0" presId="urn:microsoft.com/office/officeart/2018/2/layout/IconVerticalSolidList"/>
    <dgm:cxn modelId="{6C94988B-E6E6-4FB7-88F0-15C862FE937D}" type="presParOf" srcId="{C1B573E6-4978-41F8-958E-EC4EAE061AAA}" destId="{8CB2E9D9-C9A3-48F1-BE48-CE4C97D6F73F}" srcOrd="2" destOrd="0" presId="urn:microsoft.com/office/officeart/2018/2/layout/IconVerticalSolidList"/>
    <dgm:cxn modelId="{0E722175-C19C-4401-8A3D-592BAF27826D}" type="presParOf" srcId="{8CB2E9D9-C9A3-48F1-BE48-CE4C97D6F73F}" destId="{EDA76350-3AAA-47BC-850E-168E2F66DF4F}" srcOrd="0" destOrd="0" presId="urn:microsoft.com/office/officeart/2018/2/layout/IconVerticalSolidList"/>
    <dgm:cxn modelId="{59D783BB-9CD4-4DE3-BD2C-E334CF32670C}" type="presParOf" srcId="{8CB2E9D9-C9A3-48F1-BE48-CE4C97D6F73F}" destId="{C88641BC-2A98-4C3D-9290-5212F8C84AD1}" srcOrd="1" destOrd="0" presId="urn:microsoft.com/office/officeart/2018/2/layout/IconVerticalSolidList"/>
    <dgm:cxn modelId="{20B14E6C-2AA7-443E-8985-0ED2B6C02DF3}" type="presParOf" srcId="{8CB2E9D9-C9A3-48F1-BE48-CE4C97D6F73F}" destId="{5D12C001-EE2B-4049-9A40-BF4839345690}" srcOrd="2" destOrd="0" presId="urn:microsoft.com/office/officeart/2018/2/layout/IconVerticalSolidList"/>
    <dgm:cxn modelId="{FBE95462-35E6-4407-AFAF-51C1C7E4687D}" type="presParOf" srcId="{8CB2E9D9-C9A3-48F1-BE48-CE4C97D6F73F}" destId="{23BC1377-511B-4798-BBD3-BB27DDDF15FB}" srcOrd="3" destOrd="0" presId="urn:microsoft.com/office/officeart/2018/2/layout/IconVerticalSolidList"/>
    <dgm:cxn modelId="{F37064A9-9464-4435-8B38-1EB986D38A10}" type="presParOf" srcId="{C1B573E6-4978-41F8-958E-EC4EAE061AAA}" destId="{C4B2023F-3B6D-4897-A3D4-992D6FAA2886}" srcOrd="3" destOrd="0" presId="urn:microsoft.com/office/officeart/2018/2/layout/IconVerticalSolidList"/>
    <dgm:cxn modelId="{BF916F15-06D2-4A23-8DF0-F4EA6D73D276}" type="presParOf" srcId="{C1B573E6-4978-41F8-958E-EC4EAE061AAA}" destId="{6E3B1054-E8ED-4016-AA9F-25A49BC8F3FA}" srcOrd="4" destOrd="0" presId="urn:microsoft.com/office/officeart/2018/2/layout/IconVerticalSolidList"/>
    <dgm:cxn modelId="{66842B35-9ED9-4B0B-B02F-F6C5C9471971}" type="presParOf" srcId="{6E3B1054-E8ED-4016-AA9F-25A49BC8F3FA}" destId="{66B12692-BF93-4513-81ED-C97E865BEC6C}" srcOrd="0" destOrd="0" presId="urn:microsoft.com/office/officeart/2018/2/layout/IconVerticalSolidList"/>
    <dgm:cxn modelId="{267D2A73-55AB-42E0-B99C-9980D13BD9A6}" type="presParOf" srcId="{6E3B1054-E8ED-4016-AA9F-25A49BC8F3FA}" destId="{7DB2536F-83BB-4D16-944E-12CFD0ED8FC2}" srcOrd="1" destOrd="0" presId="urn:microsoft.com/office/officeart/2018/2/layout/IconVerticalSolidList"/>
    <dgm:cxn modelId="{9B443B1B-7C38-4359-AC72-9239023A3457}" type="presParOf" srcId="{6E3B1054-E8ED-4016-AA9F-25A49BC8F3FA}" destId="{EE42422B-D899-41FF-A9A7-48BF52033761}" srcOrd="2" destOrd="0" presId="urn:microsoft.com/office/officeart/2018/2/layout/IconVerticalSolidList"/>
    <dgm:cxn modelId="{A2A5AA3C-62B4-4144-A94E-D07E3E3263D3}" type="presParOf" srcId="{6E3B1054-E8ED-4016-AA9F-25A49BC8F3FA}" destId="{E992DD66-4600-4831-83FC-13B3C4AFC55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E4F898A-9812-4437-A244-FB2338E71A3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320A35C-5D5D-4E9A-8A1E-2FC3698F13CA}">
      <dgm:prSet/>
      <dgm:spPr/>
      <dgm:t>
        <a:bodyPr/>
        <a:lstStyle/>
        <a:p>
          <a:r>
            <a:rPr lang="en-GB" b="1" i="0"/>
            <a:t>For example:</a:t>
          </a:r>
          <a:endParaRPr lang="en-US"/>
        </a:p>
      </dgm:t>
    </dgm:pt>
    <dgm:pt modelId="{D68D1981-3C4E-4C11-801B-11126AF8CB41}" type="parTrans" cxnId="{457560A0-42D5-4666-8BDD-ED1A0C7B0044}">
      <dgm:prSet/>
      <dgm:spPr/>
      <dgm:t>
        <a:bodyPr/>
        <a:lstStyle/>
        <a:p>
          <a:endParaRPr lang="en-US"/>
        </a:p>
      </dgm:t>
    </dgm:pt>
    <dgm:pt modelId="{1B83FC33-DEEC-49B3-920D-26FF7142E8D8}" type="sibTrans" cxnId="{457560A0-42D5-4666-8BDD-ED1A0C7B0044}">
      <dgm:prSet/>
      <dgm:spPr/>
      <dgm:t>
        <a:bodyPr/>
        <a:lstStyle/>
        <a:p>
          <a:endParaRPr lang="en-US"/>
        </a:p>
      </dgm:t>
    </dgm:pt>
    <dgm:pt modelId="{57A49AF4-B29E-4411-B586-AC3E0E6F174D}">
      <dgm:prSet/>
      <dgm:spPr/>
      <dgm:t>
        <a:bodyPr/>
        <a:lstStyle/>
        <a:p>
          <a:r>
            <a:rPr lang="en-GB" b="0" i="0"/>
            <a:t>Evans, D., McDonald, F. and Jackson, T. (2008). </a:t>
          </a:r>
          <a:r>
            <a:rPr lang="en-GB" b="0" i="1"/>
            <a:t>Getting the best service</a:t>
          </a:r>
          <a:r>
            <a:rPr lang="en-GB" b="0" i="0"/>
            <a:t>. Nottingham: Delectable Publications.</a:t>
          </a:r>
          <a:endParaRPr lang="en-US"/>
        </a:p>
      </dgm:t>
    </dgm:pt>
    <dgm:pt modelId="{54670903-6975-4099-A1E5-140B4084B56F}" type="parTrans" cxnId="{ACE76F49-CCA1-4540-9A3A-406AABFB494E}">
      <dgm:prSet/>
      <dgm:spPr/>
      <dgm:t>
        <a:bodyPr/>
        <a:lstStyle/>
        <a:p>
          <a:endParaRPr lang="en-US"/>
        </a:p>
      </dgm:t>
    </dgm:pt>
    <dgm:pt modelId="{B01756E6-579E-4372-94E1-FE56FFDD0CD4}" type="sibTrans" cxnId="{ACE76F49-CCA1-4540-9A3A-406AABFB494E}">
      <dgm:prSet/>
      <dgm:spPr/>
      <dgm:t>
        <a:bodyPr/>
        <a:lstStyle/>
        <a:p>
          <a:endParaRPr lang="en-US"/>
        </a:p>
      </dgm:t>
    </dgm:pt>
    <dgm:pt modelId="{B74251D3-6F11-482D-84FE-0831A8FF24EC}" type="pres">
      <dgm:prSet presAssocID="{4E4F898A-9812-4437-A244-FB2338E71A34}" presName="root" presStyleCnt="0">
        <dgm:presLayoutVars>
          <dgm:dir/>
          <dgm:resizeHandles val="exact"/>
        </dgm:presLayoutVars>
      </dgm:prSet>
      <dgm:spPr/>
    </dgm:pt>
    <dgm:pt modelId="{A753D20E-BFF1-4599-8D14-AF3EBFBDA477}" type="pres">
      <dgm:prSet presAssocID="{6320A35C-5D5D-4E9A-8A1E-2FC3698F13CA}" presName="compNode" presStyleCnt="0"/>
      <dgm:spPr/>
    </dgm:pt>
    <dgm:pt modelId="{3DBF4B26-47ED-40BD-8759-C984016CDF52}" type="pres">
      <dgm:prSet presAssocID="{6320A35C-5D5D-4E9A-8A1E-2FC3698F13CA}" presName="bgRect" presStyleLbl="bgShp" presStyleIdx="0" presStyleCnt="2"/>
      <dgm:spPr/>
    </dgm:pt>
    <dgm:pt modelId="{40E43D89-BD11-415F-A482-F219FF9FA4D2}" type="pres">
      <dgm:prSet presAssocID="{6320A35C-5D5D-4E9A-8A1E-2FC3698F13C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d Quotation Mark"/>
        </a:ext>
      </dgm:extLst>
    </dgm:pt>
    <dgm:pt modelId="{24D0BF2C-79EA-4627-B213-15D310E576A8}" type="pres">
      <dgm:prSet presAssocID="{6320A35C-5D5D-4E9A-8A1E-2FC3698F13CA}" presName="spaceRect" presStyleCnt="0"/>
      <dgm:spPr/>
    </dgm:pt>
    <dgm:pt modelId="{A0A54A68-E745-464D-BA97-6BE4E0BCEA6B}" type="pres">
      <dgm:prSet presAssocID="{6320A35C-5D5D-4E9A-8A1E-2FC3698F13CA}" presName="parTx" presStyleLbl="revTx" presStyleIdx="0" presStyleCnt="2">
        <dgm:presLayoutVars>
          <dgm:chMax val="0"/>
          <dgm:chPref val="0"/>
        </dgm:presLayoutVars>
      </dgm:prSet>
      <dgm:spPr/>
    </dgm:pt>
    <dgm:pt modelId="{F102D8B7-C821-458F-9B91-DA4DF3964356}" type="pres">
      <dgm:prSet presAssocID="{1B83FC33-DEEC-49B3-920D-26FF7142E8D8}" presName="sibTrans" presStyleCnt="0"/>
      <dgm:spPr/>
    </dgm:pt>
    <dgm:pt modelId="{5ACD376A-A1B1-481E-913D-14BF75C410A6}" type="pres">
      <dgm:prSet presAssocID="{57A49AF4-B29E-4411-B586-AC3E0E6F174D}" presName="compNode" presStyleCnt="0"/>
      <dgm:spPr/>
    </dgm:pt>
    <dgm:pt modelId="{874206A9-A730-4565-A9C1-2A61D8BD6BB0}" type="pres">
      <dgm:prSet presAssocID="{57A49AF4-B29E-4411-B586-AC3E0E6F174D}" presName="bgRect" presStyleLbl="bgShp" presStyleIdx="1" presStyleCnt="2"/>
      <dgm:spPr/>
    </dgm:pt>
    <dgm:pt modelId="{ED3CF269-3CE1-412D-BE26-10556A5E94F1}" type="pres">
      <dgm:prSet presAssocID="{57A49AF4-B29E-4411-B586-AC3E0E6F174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F74EDA70-535A-40D4-B08B-D5183B0AAFC8}" type="pres">
      <dgm:prSet presAssocID="{57A49AF4-B29E-4411-B586-AC3E0E6F174D}" presName="spaceRect" presStyleCnt="0"/>
      <dgm:spPr/>
    </dgm:pt>
    <dgm:pt modelId="{39920633-337F-4662-B14F-B4DF992A404C}" type="pres">
      <dgm:prSet presAssocID="{57A49AF4-B29E-4411-B586-AC3E0E6F174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2129A214-22A8-4D8A-A2C6-EA158069E1EC}" type="presOf" srcId="{4E4F898A-9812-4437-A244-FB2338E71A34}" destId="{B74251D3-6F11-482D-84FE-0831A8FF24EC}" srcOrd="0" destOrd="0" presId="urn:microsoft.com/office/officeart/2018/2/layout/IconVerticalSolidList"/>
    <dgm:cxn modelId="{ACE76F49-CCA1-4540-9A3A-406AABFB494E}" srcId="{4E4F898A-9812-4437-A244-FB2338E71A34}" destId="{57A49AF4-B29E-4411-B586-AC3E0E6F174D}" srcOrd="1" destOrd="0" parTransId="{54670903-6975-4099-A1E5-140B4084B56F}" sibTransId="{B01756E6-579E-4372-94E1-FE56FFDD0CD4}"/>
    <dgm:cxn modelId="{58C8E289-B6FD-4665-888C-4F7374081D6E}" type="presOf" srcId="{6320A35C-5D5D-4E9A-8A1E-2FC3698F13CA}" destId="{A0A54A68-E745-464D-BA97-6BE4E0BCEA6B}" srcOrd="0" destOrd="0" presId="urn:microsoft.com/office/officeart/2018/2/layout/IconVerticalSolidList"/>
    <dgm:cxn modelId="{457560A0-42D5-4666-8BDD-ED1A0C7B0044}" srcId="{4E4F898A-9812-4437-A244-FB2338E71A34}" destId="{6320A35C-5D5D-4E9A-8A1E-2FC3698F13CA}" srcOrd="0" destOrd="0" parTransId="{D68D1981-3C4E-4C11-801B-11126AF8CB41}" sibTransId="{1B83FC33-DEEC-49B3-920D-26FF7142E8D8}"/>
    <dgm:cxn modelId="{EA100BAB-EA03-48C8-B353-3AC5FC02618A}" type="presOf" srcId="{57A49AF4-B29E-4411-B586-AC3E0E6F174D}" destId="{39920633-337F-4662-B14F-B4DF992A404C}" srcOrd="0" destOrd="0" presId="urn:microsoft.com/office/officeart/2018/2/layout/IconVerticalSolidList"/>
    <dgm:cxn modelId="{22497EE4-2F23-48A6-8B48-B3DCB4F3097B}" type="presParOf" srcId="{B74251D3-6F11-482D-84FE-0831A8FF24EC}" destId="{A753D20E-BFF1-4599-8D14-AF3EBFBDA477}" srcOrd="0" destOrd="0" presId="urn:microsoft.com/office/officeart/2018/2/layout/IconVerticalSolidList"/>
    <dgm:cxn modelId="{0AE27291-F422-41E2-AD5A-E24BE94A2DF6}" type="presParOf" srcId="{A753D20E-BFF1-4599-8D14-AF3EBFBDA477}" destId="{3DBF4B26-47ED-40BD-8759-C984016CDF52}" srcOrd="0" destOrd="0" presId="urn:microsoft.com/office/officeart/2018/2/layout/IconVerticalSolidList"/>
    <dgm:cxn modelId="{DD0CE588-279B-4D1F-9FF0-AACC31EC861C}" type="presParOf" srcId="{A753D20E-BFF1-4599-8D14-AF3EBFBDA477}" destId="{40E43D89-BD11-415F-A482-F219FF9FA4D2}" srcOrd="1" destOrd="0" presId="urn:microsoft.com/office/officeart/2018/2/layout/IconVerticalSolidList"/>
    <dgm:cxn modelId="{5ABC4069-8E49-480B-A8C6-4F47F3CC6B19}" type="presParOf" srcId="{A753D20E-BFF1-4599-8D14-AF3EBFBDA477}" destId="{24D0BF2C-79EA-4627-B213-15D310E576A8}" srcOrd="2" destOrd="0" presId="urn:microsoft.com/office/officeart/2018/2/layout/IconVerticalSolidList"/>
    <dgm:cxn modelId="{A1E1D385-BF45-4A67-A802-FC9E0E6FD676}" type="presParOf" srcId="{A753D20E-BFF1-4599-8D14-AF3EBFBDA477}" destId="{A0A54A68-E745-464D-BA97-6BE4E0BCEA6B}" srcOrd="3" destOrd="0" presId="urn:microsoft.com/office/officeart/2018/2/layout/IconVerticalSolidList"/>
    <dgm:cxn modelId="{5C17AE54-4270-447D-A14E-73CB75FAC2F8}" type="presParOf" srcId="{B74251D3-6F11-482D-84FE-0831A8FF24EC}" destId="{F102D8B7-C821-458F-9B91-DA4DF3964356}" srcOrd="1" destOrd="0" presId="urn:microsoft.com/office/officeart/2018/2/layout/IconVerticalSolidList"/>
    <dgm:cxn modelId="{35CDEC24-4FCF-42A4-8A34-1D60F1FBDB75}" type="presParOf" srcId="{B74251D3-6F11-482D-84FE-0831A8FF24EC}" destId="{5ACD376A-A1B1-481E-913D-14BF75C410A6}" srcOrd="2" destOrd="0" presId="urn:microsoft.com/office/officeart/2018/2/layout/IconVerticalSolidList"/>
    <dgm:cxn modelId="{DD52112B-C79C-41B4-9BD9-0253E8E2ABBB}" type="presParOf" srcId="{5ACD376A-A1B1-481E-913D-14BF75C410A6}" destId="{874206A9-A730-4565-A9C1-2A61D8BD6BB0}" srcOrd="0" destOrd="0" presId="urn:microsoft.com/office/officeart/2018/2/layout/IconVerticalSolidList"/>
    <dgm:cxn modelId="{84A67D89-8BE5-49C7-8CF5-3FC3CFF44845}" type="presParOf" srcId="{5ACD376A-A1B1-481E-913D-14BF75C410A6}" destId="{ED3CF269-3CE1-412D-BE26-10556A5E94F1}" srcOrd="1" destOrd="0" presId="urn:microsoft.com/office/officeart/2018/2/layout/IconVerticalSolidList"/>
    <dgm:cxn modelId="{9AC65A7C-FD4D-4A92-A663-B799E41F2265}" type="presParOf" srcId="{5ACD376A-A1B1-481E-913D-14BF75C410A6}" destId="{F74EDA70-535A-40D4-B08B-D5183B0AAFC8}" srcOrd="2" destOrd="0" presId="urn:microsoft.com/office/officeart/2018/2/layout/IconVerticalSolidList"/>
    <dgm:cxn modelId="{B0DB8C42-0DD4-44BC-BDF4-2C95711BD810}" type="presParOf" srcId="{5ACD376A-A1B1-481E-913D-14BF75C410A6}" destId="{39920633-337F-4662-B14F-B4DF992A404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CC3F58-DB86-456D-A823-8B2F5C04302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5BB32EE-F0EA-4D1C-AE2C-3BBABD13EE1F}">
      <dgm:prSet/>
      <dgm:spPr/>
      <dgm:t>
        <a:bodyPr/>
        <a:lstStyle/>
        <a:p>
          <a:r>
            <a:rPr lang="en-GB" b="0" i="0"/>
            <a:t>Chris Kyriacou, 1998, Nelson Thornes, “Essential Teaching Skills”, Bath.</a:t>
          </a:r>
          <a:endParaRPr lang="en-US"/>
        </a:p>
      </dgm:t>
    </dgm:pt>
    <dgm:pt modelId="{4558BF33-C945-471A-89B6-7CC912FF55A3}" type="parTrans" cxnId="{3969E076-1AF8-4196-8BCF-A821E3CA3946}">
      <dgm:prSet/>
      <dgm:spPr/>
      <dgm:t>
        <a:bodyPr/>
        <a:lstStyle/>
        <a:p>
          <a:endParaRPr lang="en-US"/>
        </a:p>
      </dgm:t>
    </dgm:pt>
    <dgm:pt modelId="{0F526130-3E49-496F-80D9-41478294D564}" type="sibTrans" cxnId="{3969E076-1AF8-4196-8BCF-A821E3CA3946}">
      <dgm:prSet/>
      <dgm:spPr/>
      <dgm:t>
        <a:bodyPr/>
        <a:lstStyle/>
        <a:p>
          <a:endParaRPr lang="en-US"/>
        </a:p>
      </dgm:t>
    </dgm:pt>
    <dgm:pt modelId="{C6BC4737-6D64-4122-9713-49CB4A410754}">
      <dgm:prSet/>
      <dgm:spPr/>
      <dgm:t>
        <a:bodyPr/>
        <a:lstStyle/>
        <a:p>
          <a:r>
            <a:rPr lang="en-GB" b="0" i="0" dirty="0"/>
            <a:t>“Active Learning: 101 strategies to Teach Any Subject” Mel Sliberman, 1996, Allyn &amp; Bacon, London.</a:t>
          </a:r>
          <a:endParaRPr lang="en-US" dirty="0"/>
        </a:p>
      </dgm:t>
    </dgm:pt>
    <dgm:pt modelId="{7BA52CB9-E868-4354-A420-2757E6E1B7C6}" type="parTrans" cxnId="{BAF37A55-C6CE-43A6-9CC5-97874A72499E}">
      <dgm:prSet/>
      <dgm:spPr/>
      <dgm:t>
        <a:bodyPr/>
        <a:lstStyle/>
        <a:p>
          <a:endParaRPr lang="en-US"/>
        </a:p>
      </dgm:t>
    </dgm:pt>
    <dgm:pt modelId="{BD8B0D5F-AA01-4017-B857-C710EF557A34}" type="sibTrans" cxnId="{BAF37A55-C6CE-43A6-9CC5-97874A72499E}">
      <dgm:prSet/>
      <dgm:spPr/>
      <dgm:t>
        <a:bodyPr/>
        <a:lstStyle/>
        <a:p>
          <a:endParaRPr lang="en-US"/>
        </a:p>
      </dgm:t>
    </dgm:pt>
    <dgm:pt modelId="{0640D9A8-6EDD-46FF-BA30-076B708265D6}">
      <dgm:prSet/>
      <dgm:spPr/>
      <dgm:t>
        <a:bodyPr/>
        <a:lstStyle/>
        <a:p>
          <a:r>
            <a:rPr lang="en-GB" b="0" i="0"/>
            <a:t>“Teaching training and learning: a practical guide”. Ian Reece &amp; Steven Walker, Sunderland, Business Education. 2003.</a:t>
          </a:r>
          <a:endParaRPr lang="en-US"/>
        </a:p>
      </dgm:t>
    </dgm:pt>
    <dgm:pt modelId="{D8B87B63-B056-4FD5-87D2-4D4457B6C29E}" type="parTrans" cxnId="{FAE6545C-CAB2-49B5-B76D-C085ED7AE0FA}">
      <dgm:prSet/>
      <dgm:spPr/>
      <dgm:t>
        <a:bodyPr/>
        <a:lstStyle/>
        <a:p>
          <a:endParaRPr lang="en-US"/>
        </a:p>
      </dgm:t>
    </dgm:pt>
    <dgm:pt modelId="{D691D7FE-D95C-4E64-A731-A364DAF14AC9}" type="sibTrans" cxnId="{FAE6545C-CAB2-49B5-B76D-C085ED7AE0FA}">
      <dgm:prSet/>
      <dgm:spPr/>
      <dgm:t>
        <a:bodyPr/>
        <a:lstStyle/>
        <a:p>
          <a:endParaRPr lang="en-US"/>
        </a:p>
      </dgm:t>
    </dgm:pt>
    <dgm:pt modelId="{C8385F06-E425-413D-93CB-DF6940B4F28A}" type="pres">
      <dgm:prSet presAssocID="{D2CC3F58-DB86-456D-A823-8B2F5C04302E}" presName="root" presStyleCnt="0">
        <dgm:presLayoutVars>
          <dgm:dir/>
          <dgm:resizeHandles val="exact"/>
        </dgm:presLayoutVars>
      </dgm:prSet>
      <dgm:spPr/>
    </dgm:pt>
    <dgm:pt modelId="{E5365FE7-B113-418E-B9B6-23CA03C5E3BB}" type="pres">
      <dgm:prSet presAssocID="{A5BB32EE-F0EA-4D1C-AE2C-3BBABD13EE1F}" presName="compNode" presStyleCnt="0"/>
      <dgm:spPr/>
    </dgm:pt>
    <dgm:pt modelId="{73C67C9B-7C94-45E1-8B86-5A9665958599}" type="pres">
      <dgm:prSet presAssocID="{A5BB32EE-F0EA-4D1C-AE2C-3BBABD13EE1F}" presName="bgRect" presStyleLbl="bgShp" presStyleIdx="0" presStyleCnt="3"/>
      <dgm:spPr/>
    </dgm:pt>
    <dgm:pt modelId="{05441D2C-F095-4678-89D8-D2189FA5FC38}" type="pres">
      <dgm:prSet presAssocID="{A5BB32EE-F0EA-4D1C-AE2C-3BBABD13EE1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thtub"/>
        </a:ext>
      </dgm:extLst>
    </dgm:pt>
    <dgm:pt modelId="{8AA1DB68-AB6D-4BC2-A61F-C5236CD43C7F}" type="pres">
      <dgm:prSet presAssocID="{A5BB32EE-F0EA-4D1C-AE2C-3BBABD13EE1F}" presName="spaceRect" presStyleCnt="0"/>
      <dgm:spPr/>
    </dgm:pt>
    <dgm:pt modelId="{1B6309A5-4E80-4DE6-A1DA-224FC421E3CB}" type="pres">
      <dgm:prSet presAssocID="{A5BB32EE-F0EA-4D1C-AE2C-3BBABD13EE1F}" presName="parTx" presStyleLbl="revTx" presStyleIdx="0" presStyleCnt="3">
        <dgm:presLayoutVars>
          <dgm:chMax val="0"/>
          <dgm:chPref val="0"/>
        </dgm:presLayoutVars>
      </dgm:prSet>
      <dgm:spPr/>
    </dgm:pt>
    <dgm:pt modelId="{5DFD4DEF-66FA-42DE-9A9D-2C7A1D2F5C7B}" type="pres">
      <dgm:prSet presAssocID="{0F526130-3E49-496F-80D9-41478294D564}" presName="sibTrans" presStyleCnt="0"/>
      <dgm:spPr/>
    </dgm:pt>
    <dgm:pt modelId="{06B7C72E-74BE-482E-BCD6-E88626E5DCE5}" type="pres">
      <dgm:prSet presAssocID="{C6BC4737-6D64-4122-9713-49CB4A410754}" presName="compNode" presStyleCnt="0"/>
      <dgm:spPr/>
    </dgm:pt>
    <dgm:pt modelId="{50909506-B4B6-4997-B96D-91254E044550}" type="pres">
      <dgm:prSet presAssocID="{C6BC4737-6D64-4122-9713-49CB4A410754}" presName="bgRect" presStyleLbl="bgShp" presStyleIdx="1" presStyleCnt="3"/>
      <dgm:spPr/>
    </dgm:pt>
    <dgm:pt modelId="{92895656-23BA-4AC4-AC04-C85BA076D828}" type="pres">
      <dgm:prSet presAssocID="{C6BC4737-6D64-4122-9713-49CB4A41075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ctrician"/>
        </a:ext>
      </dgm:extLst>
    </dgm:pt>
    <dgm:pt modelId="{65CE0C61-F9EF-407B-816A-A3391D52DFE9}" type="pres">
      <dgm:prSet presAssocID="{C6BC4737-6D64-4122-9713-49CB4A410754}" presName="spaceRect" presStyleCnt="0"/>
      <dgm:spPr/>
    </dgm:pt>
    <dgm:pt modelId="{B2554BF8-8E96-4BD3-9554-2CC195AFFB15}" type="pres">
      <dgm:prSet presAssocID="{C6BC4737-6D64-4122-9713-49CB4A410754}" presName="parTx" presStyleLbl="revTx" presStyleIdx="1" presStyleCnt="3">
        <dgm:presLayoutVars>
          <dgm:chMax val="0"/>
          <dgm:chPref val="0"/>
        </dgm:presLayoutVars>
      </dgm:prSet>
      <dgm:spPr/>
    </dgm:pt>
    <dgm:pt modelId="{37C31669-8014-491B-8F86-2C7552AB5C84}" type="pres">
      <dgm:prSet presAssocID="{BD8B0D5F-AA01-4017-B857-C710EF557A34}" presName="sibTrans" presStyleCnt="0"/>
      <dgm:spPr/>
    </dgm:pt>
    <dgm:pt modelId="{0F589143-3FDC-4D96-B5AC-206DB3B8BA9F}" type="pres">
      <dgm:prSet presAssocID="{0640D9A8-6EDD-46FF-BA30-076B708265D6}" presName="compNode" presStyleCnt="0"/>
      <dgm:spPr/>
    </dgm:pt>
    <dgm:pt modelId="{32A05B98-E8A2-4EAB-A387-833D68EE7CFA}" type="pres">
      <dgm:prSet presAssocID="{0640D9A8-6EDD-46FF-BA30-076B708265D6}" presName="bgRect" presStyleLbl="bgShp" presStyleIdx="2" presStyleCnt="3"/>
      <dgm:spPr/>
    </dgm:pt>
    <dgm:pt modelId="{9AE6AAC0-3C39-4020-88E5-4B267ADDBDD5}" type="pres">
      <dgm:prSet presAssocID="{0640D9A8-6EDD-46FF-BA30-076B708265D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7DE86E35-8E80-4074-A632-1E96EA76B52E}" type="pres">
      <dgm:prSet presAssocID="{0640D9A8-6EDD-46FF-BA30-076B708265D6}" presName="spaceRect" presStyleCnt="0"/>
      <dgm:spPr/>
    </dgm:pt>
    <dgm:pt modelId="{F6DE2399-C710-46EC-9EAB-D6632CD94131}" type="pres">
      <dgm:prSet presAssocID="{0640D9A8-6EDD-46FF-BA30-076B708265D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BA92409-C9AD-441A-B4AB-C9E21BFEB5EB}" type="presOf" srcId="{0640D9A8-6EDD-46FF-BA30-076B708265D6}" destId="{F6DE2399-C710-46EC-9EAB-D6632CD94131}" srcOrd="0" destOrd="0" presId="urn:microsoft.com/office/officeart/2018/2/layout/IconVerticalSolidList"/>
    <dgm:cxn modelId="{FAE6545C-CAB2-49B5-B76D-C085ED7AE0FA}" srcId="{D2CC3F58-DB86-456D-A823-8B2F5C04302E}" destId="{0640D9A8-6EDD-46FF-BA30-076B708265D6}" srcOrd="2" destOrd="0" parTransId="{D8B87B63-B056-4FD5-87D2-4D4457B6C29E}" sibTransId="{D691D7FE-D95C-4E64-A731-A364DAF14AC9}"/>
    <dgm:cxn modelId="{0F23CB64-FEC9-4284-A35A-C64A791BADB0}" type="presOf" srcId="{A5BB32EE-F0EA-4D1C-AE2C-3BBABD13EE1F}" destId="{1B6309A5-4E80-4DE6-A1DA-224FC421E3CB}" srcOrd="0" destOrd="0" presId="urn:microsoft.com/office/officeart/2018/2/layout/IconVerticalSolidList"/>
    <dgm:cxn modelId="{BB8EF654-12CB-42FC-869B-6A124ADA7040}" type="presOf" srcId="{C6BC4737-6D64-4122-9713-49CB4A410754}" destId="{B2554BF8-8E96-4BD3-9554-2CC195AFFB15}" srcOrd="0" destOrd="0" presId="urn:microsoft.com/office/officeart/2018/2/layout/IconVerticalSolidList"/>
    <dgm:cxn modelId="{BAF37A55-C6CE-43A6-9CC5-97874A72499E}" srcId="{D2CC3F58-DB86-456D-A823-8B2F5C04302E}" destId="{C6BC4737-6D64-4122-9713-49CB4A410754}" srcOrd="1" destOrd="0" parTransId="{7BA52CB9-E868-4354-A420-2757E6E1B7C6}" sibTransId="{BD8B0D5F-AA01-4017-B857-C710EF557A34}"/>
    <dgm:cxn modelId="{3969E076-1AF8-4196-8BCF-A821E3CA3946}" srcId="{D2CC3F58-DB86-456D-A823-8B2F5C04302E}" destId="{A5BB32EE-F0EA-4D1C-AE2C-3BBABD13EE1F}" srcOrd="0" destOrd="0" parTransId="{4558BF33-C945-471A-89B6-7CC912FF55A3}" sibTransId="{0F526130-3E49-496F-80D9-41478294D564}"/>
    <dgm:cxn modelId="{61E55BF7-D018-4C28-A206-763B39344AE5}" type="presOf" srcId="{D2CC3F58-DB86-456D-A823-8B2F5C04302E}" destId="{C8385F06-E425-413D-93CB-DF6940B4F28A}" srcOrd="0" destOrd="0" presId="urn:microsoft.com/office/officeart/2018/2/layout/IconVerticalSolidList"/>
    <dgm:cxn modelId="{25336888-E440-421C-8AE0-F1BD4CCF4CAD}" type="presParOf" srcId="{C8385F06-E425-413D-93CB-DF6940B4F28A}" destId="{E5365FE7-B113-418E-B9B6-23CA03C5E3BB}" srcOrd="0" destOrd="0" presId="urn:microsoft.com/office/officeart/2018/2/layout/IconVerticalSolidList"/>
    <dgm:cxn modelId="{20B195AE-FDF6-4C78-B9B7-886886968811}" type="presParOf" srcId="{E5365FE7-B113-418E-B9B6-23CA03C5E3BB}" destId="{73C67C9B-7C94-45E1-8B86-5A9665958599}" srcOrd="0" destOrd="0" presId="urn:microsoft.com/office/officeart/2018/2/layout/IconVerticalSolidList"/>
    <dgm:cxn modelId="{44ED4EE1-52BE-461A-883C-ED320B5C7CD9}" type="presParOf" srcId="{E5365FE7-B113-418E-B9B6-23CA03C5E3BB}" destId="{05441D2C-F095-4678-89D8-D2189FA5FC38}" srcOrd="1" destOrd="0" presId="urn:microsoft.com/office/officeart/2018/2/layout/IconVerticalSolidList"/>
    <dgm:cxn modelId="{C6BAE714-BBAC-461D-B871-9D311A6642B1}" type="presParOf" srcId="{E5365FE7-B113-418E-B9B6-23CA03C5E3BB}" destId="{8AA1DB68-AB6D-4BC2-A61F-C5236CD43C7F}" srcOrd="2" destOrd="0" presId="urn:microsoft.com/office/officeart/2018/2/layout/IconVerticalSolidList"/>
    <dgm:cxn modelId="{7A6F18A0-169D-4873-AB9A-B71481A5CE00}" type="presParOf" srcId="{E5365FE7-B113-418E-B9B6-23CA03C5E3BB}" destId="{1B6309A5-4E80-4DE6-A1DA-224FC421E3CB}" srcOrd="3" destOrd="0" presId="urn:microsoft.com/office/officeart/2018/2/layout/IconVerticalSolidList"/>
    <dgm:cxn modelId="{DA4CB2F9-032B-40B2-B43F-663D7A489191}" type="presParOf" srcId="{C8385F06-E425-413D-93CB-DF6940B4F28A}" destId="{5DFD4DEF-66FA-42DE-9A9D-2C7A1D2F5C7B}" srcOrd="1" destOrd="0" presId="urn:microsoft.com/office/officeart/2018/2/layout/IconVerticalSolidList"/>
    <dgm:cxn modelId="{0412B0A3-9B06-43C6-95CE-DBF5F8051128}" type="presParOf" srcId="{C8385F06-E425-413D-93CB-DF6940B4F28A}" destId="{06B7C72E-74BE-482E-BCD6-E88626E5DCE5}" srcOrd="2" destOrd="0" presId="urn:microsoft.com/office/officeart/2018/2/layout/IconVerticalSolidList"/>
    <dgm:cxn modelId="{3CE77BF1-54B2-4C61-8FDF-F38413631D98}" type="presParOf" srcId="{06B7C72E-74BE-482E-BCD6-E88626E5DCE5}" destId="{50909506-B4B6-4997-B96D-91254E044550}" srcOrd="0" destOrd="0" presId="urn:microsoft.com/office/officeart/2018/2/layout/IconVerticalSolidList"/>
    <dgm:cxn modelId="{C31CE531-8788-4FB5-BBAB-DA2B8E4E21E5}" type="presParOf" srcId="{06B7C72E-74BE-482E-BCD6-E88626E5DCE5}" destId="{92895656-23BA-4AC4-AC04-C85BA076D828}" srcOrd="1" destOrd="0" presId="urn:microsoft.com/office/officeart/2018/2/layout/IconVerticalSolidList"/>
    <dgm:cxn modelId="{2D84A479-5088-451A-9D44-8F53ECB80D70}" type="presParOf" srcId="{06B7C72E-74BE-482E-BCD6-E88626E5DCE5}" destId="{65CE0C61-F9EF-407B-816A-A3391D52DFE9}" srcOrd="2" destOrd="0" presId="urn:microsoft.com/office/officeart/2018/2/layout/IconVerticalSolidList"/>
    <dgm:cxn modelId="{69B2BA45-04F5-4700-A031-5069C43E750C}" type="presParOf" srcId="{06B7C72E-74BE-482E-BCD6-E88626E5DCE5}" destId="{B2554BF8-8E96-4BD3-9554-2CC195AFFB15}" srcOrd="3" destOrd="0" presId="urn:microsoft.com/office/officeart/2018/2/layout/IconVerticalSolidList"/>
    <dgm:cxn modelId="{C9EB2AD8-C9DB-4F5B-86C1-7F721741FC73}" type="presParOf" srcId="{C8385F06-E425-413D-93CB-DF6940B4F28A}" destId="{37C31669-8014-491B-8F86-2C7552AB5C84}" srcOrd="3" destOrd="0" presId="urn:microsoft.com/office/officeart/2018/2/layout/IconVerticalSolidList"/>
    <dgm:cxn modelId="{AD554FC7-A596-45C4-A590-DE44A214E724}" type="presParOf" srcId="{C8385F06-E425-413D-93CB-DF6940B4F28A}" destId="{0F589143-3FDC-4D96-B5AC-206DB3B8BA9F}" srcOrd="4" destOrd="0" presId="urn:microsoft.com/office/officeart/2018/2/layout/IconVerticalSolidList"/>
    <dgm:cxn modelId="{70A057BB-1869-499E-8369-E1BFBE321BFF}" type="presParOf" srcId="{0F589143-3FDC-4D96-B5AC-206DB3B8BA9F}" destId="{32A05B98-E8A2-4EAB-A387-833D68EE7CFA}" srcOrd="0" destOrd="0" presId="urn:microsoft.com/office/officeart/2018/2/layout/IconVerticalSolidList"/>
    <dgm:cxn modelId="{003817AF-50AC-40E1-B445-C1884E05EBFA}" type="presParOf" srcId="{0F589143-3FDC-4D96-B5AC-206DB3B8BA9F}" destId="{9AE6AAC0-3C39-4020-88E5-4B267ADDBDD5}" srcOrd="1" destOrd="0" presId="urn:microsoft.com/office/officeart/2018/2/layout/IconVerticalSolidList"/>
    <dgm:cxn modelId="{CC8970D4-4B37-4BCD-92BE-B745B4A89E95}" type="presParOf" srcId="{0F589143-3FDC-4D96-B5AC-206DB3B8BA9F}" destId="{7DE86E35-8E80-4074-A632-1E96EA76B52E}" srcOrd="2" destOrd="0" presId="urn:microsoft.com/office/officeart/2018/2/layout/IconVerticalSolidList"/>
    <dgm:cxn modelId="{257DCBEC-90D7-4239-B991-FD65C1FFE407}" type="presParOf" srcId="{0F589143-3FDC-4D96-B5AC-206DB3B8BA9F}" destId="{F6DE2399-C710-46EC-9EAB-D6632CD9413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4D81BB6-1174-41A7-89B6-CF9F6C083F77}" type="doc">
      <dgm:prSet loTypeId="urn:microsoft.com/office/officeart/2005/8/layout/hierarchy1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3E555FE-8A72-4D49-94BD-DD5E31157293}">
      <dgm:prSet/>
      <dgm:spPr/>
      <dgm:t>
        <a:bodyPr/>
        <a:lstStyle/>
        <a:p>
          <a:r>
            <a:rPr lang="en-GB" b="0" i="0"/>
            <a:t>Kyriacou, C. (1998) </a:t>
          </a:r>
          <a:r>
            <a:rPr lang="en-GB" b="0" i="1"/>
            <a:t>Essential Teaching Skills.</a:t>
          </a:r>
          <a:r>
            <a:rPr lang="en-GB" b="0" i="0"/>
            <a:t> Bath: Nelson Thornes</a:t>
          </a:r>
          <a:endParaRPr lang="en-US"/>
        </a:p>
      </dgm:t>
    </dgm:pt>
    <dgm:pt modelId="{49A26DFE-CF2A-43C5-B7DE-8F24870529AC}" type="parTrans" cxnId="{F6857EC8-DCAE-41BC-B458-B8B44635B7C7}">
      <dgm:prSet/>
      <dgm:spPr/>
      <dgm:t>
        <a:bodyPr/>
        <a:lstStyle/>
        <a:p>
          <a:endParaRPr lang="en-US"/>
        </a:p>
      </dgm:t>
    </dgm:pt>
    <dgm:pt modelId="{02EC0661-9044-4E76-BFFD-FE98828B46F0}" type="sibTrans" cxnId="{F6857EC8-DCAE-41BC-B458-B8B44635B7C7}">
      <dgm:prSet/>
      <dgm:spPr/>
      <dgm:t>
        <a:bodyPr/>
        <a:lstStyle/>
        <a:p>
          <a:endParaRPr lang="en-US"/>
        </a:p>
      </dgm:t>
    </dgm:pt>
    <dgm:pt modelId="{DF76EEBC-308D-4056-9D00-36CE4E657FBF}">
      <dgm:prSet/>
      <dgm:spPr/>
      <dgm:t>
        <a:bodyPr/>
        <a:lstStyle/>
        <a:p>
          <a:r>
            <a:rPr lang="en-GB" b="0" i="0"/>
            <a:t>Reece, I. &amp; Walker, S. (2003) </a:t>
          </a:r>
          <a:r>
            <a:rPr lang="en-GB" b="0" i="1"/>
            <a:t>Teaching training and learning: a practical guide.</a:t>
          </a:r>
          <a:r>
            <a:rPr lang="en-GB" b="0" i="0"/>
            <a:t> Sunderland: Business Education.</a:t>
          </a:r>
          <a:endParaRPr lang="en-US" dirty="0"/>
        </a:p>
      </dgm:t>
    </dgm:pt>
    <dgm:pt modelId="{3324F8B6-6320-4EE5-AD60-DC1D9DE483C3}" type="parTrans" cxnId="{D4147BD4-578E-426A-8384-43189F1F0EDE}">
      <dgm:prSet/>
      <dgm:spPr/>
      <dgm:t>
        <a:bodyPr/>
        <a:lstStyle/>
        <a:p>
          <a:endParaRPr lang="en-GB"/>
        </a:p>
      </dgm:t>
    </dgm:pt>
    <dgm:pt modelId="{5A52ABE3-31F7-44C9-B169-87CC5FF9B6D0}" type="sibTrans" cxnId="{D4147BD4-578E-426A-8384-43189F1F0EDE}">
      <dgm:prSet/>
      <dgm:spPr/>
      <dgm:t>
        <a:bodyPr/>
        <a:lstStyle/>
        <a:p>
          <a:endParaRPr lang="en-GB"/>
        </a:p>
      </dgm:t>
    </dgm:pt>
    <dgm:pt modelId="{85F0914C-6E56-4D5F-BC0D-D4115C8DFDC6}">
      <dgm:prSet/>
      <dgm:spPr/>
      <dgm:t>
        <a:bodyPr/>
        <a:lstStyle/>
        <a:p>
          <a:r>
            <a:rPr lang="en-GB" b="0" i="0"/>
            <a:t>Sliberman, M. (1996) </a:t>
          </a:r>
          <a:r>
            <a:rPr lang="en-GB" b="0" i="1"/>
            <a:t>Active Learning: 101 Strategies to Teach Any Subject</a:t>
          </a:r>
          <a:r>
            <a:rPr lang="en-GB" b="1" i="0"/>
            <a:t>.</a:t>
          </a:r>
          <a:r>
            <a:rPr lang="en-GB" b="0" i="0"/>
            <a:t> London: Allyn &amp; Bacon.</a:t>
          </a:r>
          <a:endParaRPr lang="en-GB" b="0" i="0" dirty="0"/>
        </a:p>
      </dgm:t>
    </dgm:pt>
    <dgm:pt modelId="{40CD26B9-6B66-49BF-9B3D-B2807981806E}" type="parTrans" cxnId="{208B9789-6AA2-4E8E-B876-BE52AAA00CEE}">
      <dgm:prSet/>
      <dgm:spPr/>
      <dgm:t>
        <a:bodyPr/>
        <a:lstStyle/>
        <a:p>
          <a:endParaRPr lang="en-GB"/>
        </a:p>
      </dgm:t>
    </dgm:pt>
    <dgm:pt modelId="{C057F51F-CEF3-482B-8BFC-0631B8E19386}" type="sibTrans" cxnId="{208B9789-6AA2-4E8E-B876-BE52AAA00CEE}">
      <dgm:prSet/>
      <dgm:spPr/>
      <dgm:t>
        <a:bodyPr/>
        <a:lstStyle/>
        <a:p>
          <a:endParaRPr lang="en-GB"/>
        </a:p>
      </dgm:t>
    </dgm:pt>
    <dgm:pt modelId="{32C40155-34AD-426A-9C0D-C6122B8BFD4F}" type="pres">
      <dgm:prSet presAssocID="{D4D81BB6-1174-41A7-89B6-CF9F6C083F7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F729CE9-AD7A-4E52-B1FF-503BD4F6B4EF}" type="pres">
      <dgm:prSet presAssocID="{53E555FE-8A72-4D49-94BD-DD5E31157293}" presName="hierRoot1" presStyleCnt="0"/>
      <dgm:spPr/>
    </dgm:pt>
    <dgm:pt modelId="{F282C2DA-B5B3-437C-9208-C90F56DE8AD7}" type="pres">
      <dgm:prSet presAssocID="{53E555FE-8A72-4D49-94BD-DD5E31157293}" presName="composite" presStyleCnt="0"/>
      <dgm:spPr/>
    </dgm:pt>
    <dgm:pt modelId="{EB9327E7-0358-4E56-B167-7951E7E020A4}" type="pres">
      <dgm:prSet presAssocID="{53E555FE-8A72-4D49-94BD-DD5E31157293}" presName="background" presStyleLbl="node0" presStyleIdx="0" presStyleCnt="3"/>
      <dgm:spPr/>
    </dgm:pt>
    <dgm:pt modelId="{4A07845E-CCB9-49A1-A1BD-20F0311179FB}" type="pres">
      <dgm:prSet presAssocID="{53E555FE-8A72-4D49-94BD-DD5E31157293}" presName="text" presStyleLbl="fgAcc0" presStyleIdx="0" presStyleCnt="3">
        <dgm:presLayoutVars>
          <dgm:chPref val="3"/>
        </dgm:presLayoutVars>
      </dgm:prSet>
      <dgm:spPr/>
    </dgm:pt>
    <dgm:pt modelId="{52A0D0DB-1C39-4B0C-B827-7D177C39DD17}" type="pres">
      <dgm:prSet presAssocID="{53E555FE-8A72-4D49-94BD-DD5E31157293}" presName="hierChild2" presStyleCnt="0"/>
      <dgm:spPr/>
    </dgm:pt>
    <dgm:pt modelId="{B09EFC76-9882-42F8-8355-8DF2DB1A0B04}" type="pres">
      <dgm:prSet presAssocID="{85F0914C-6E56-4D5F-BC0D-D4115C8DFDC6}" presName="hierRoot1" presStyleCnt="0"/>
      <dgm:spPr/>
    </dgm:pt>
    <dgm:pt modelId="{A834CFA3-A3D7-48A4-8358-9185772DF631}" type="pres">
      <dgm:prSet presAssocID="{85F0914C-6E56-4D5F-BC0D-D4115C8DFDC6}" presName="composite" presStyleCnt="0"/>
      <dgm:spPr/>
    </dgm:pt>
    <dgm:pt modelId="{C4B6881B-178D-43CA-820C-A49125D2A621}" type="pres">
      <dgm:prSet presAssocID="{85F0914C-6E56-4D5F-BC0D-D4115C8DFDC6}" presName="background" presStyleLbl="node0" presStyleIdx="1" presStyleCnt="3"/>
      <dgm:spPr/>
    </dgm:pt>
    <dgm:pt modelId="{FBC2B526-57DE-4166-9C68-386878A37DDD}" type="pres">
      <dgm:prSet presAssocID="{85F0914C-6E56-4D5F-BC0D-D4115C8DFDC6}" presName="text" presStyleLbl="fgAcc0" presStyleIdx="1" presStyleCnt="3">
        <dgm:presLayoutVars>
          <dgm:chPref val="3"/>
        </dgm:presLayoutVars>
      </dgm:prSet>
      <dgm:spPr/>
    </dgm:pt>
    <dgm:pt modelId="{C773D4C0-E03A-447E-A009-E3CDA2731C24}" type="pres">
      <dgm:prSet presAssocID="{85F0914C-6E56-4D5F-BC0D-D4115C8DFDC6}" presName="hierChild2" presStyleCnt="0"/>
      <dgm:spPr/>
    </dgm:pt>
    <dgm:pt modelId="{FB0BD972-A028-4D69-8BE1-BCC6345A054F}" type="pres">
      <dgm:prSet presAssocID="{DF76EEBC-308D-4056-9D00-36CE4E657FBF}" presName="hierRoot1" presStyleCnt="0"/>
      <dgm:spPr/>
    </dgm:pt>
    <dgm:pt modelId="{37E6F481-BA64-4C2F-BC25-BF90E73C1F3A}" type="pres">
      <dgm:prSet presAssocID="{DF76EEBC-308D-4056-9D00-36CE4E657FBF}" presName="composite" presStyleCnt="0"/>
      <dgm:spPr/>
    </dgm:pt>
    <dgm:pt modelId="{9F7DE09B-57D3-42E0-8060-E218C250015B}" type="pres">
      <dgm:prSet presAssocID="{DF76EEBC-308D-4056-9D00-36CE4E657FBF}" presName="background" presStyleLbl="node0" presStyleIdx="2" presStyleCnt="3"/>
      <dgm:spPr/>
    </dgm:pt>
    <dgm:pt modelId="{472239AD-69EB-43CB-A11C-80407DCB359E}" type="pres">
      <dgm:prSet presAssocID="{DF76EEBC-308D-4056-9D00-36CE4E657FBF}" presName="text" presStyleLbl="fgAcc0" presStyleIdx="2" presStyleCnt="3">
        <dgm:presLayoutVars>
          <dgm:chPref val="3"/>
        </dgm:presLayoutVars>
      </dgm:prSet>
      <dgm:spPr/>
    </dgm:pt>
    <dgm:pt modelId="{F07DEC22-37FD-4BF8-8C52-6D538F797953}" type="pres">
      <dgm:prSet presAssocID="{DF76EEBC-308D-4056-9D00-36CE4E657FBF}" presName="hierChild2" presStyleCnt="0"/>
      <dgm:spPr/>
    </dgm:pt>
  </dgm:ptLst>
  <dgm:cxnLst>
    <dgm:cxn modelId="{1B20320D-ECBA-41D9-BE70-1FAB4D12919F}" type="presOf" srcId="{D4D81BB6-1174-41A7-89B6-CF9F6C083F77}" destId="{32C40155-34AD-426A-9C0D-C6122B8BFD4F}" srcOrd="0" destOrd="0" presId="urn:microsoft.com/office/officeart/2005/8/layout/hierarchy1"/>
    <dgm:cxn modelId="{38293A15-236A-40A1-983B-51AF354966BE}" type="presOf" srcId="{85F0914C-6E56-4D5F-BC0D-D4115C8DFDC6}" destId="{FBC2B526-57DE-4166-9C68-386878A37DDD}" srcOrd="0" destOrd="0" presId="urn:microsoft.com/office/officeart/2005/8/layout/hierarchy1"/>
    <dgm:cxn modelId="{208B9789-6AA2-4E8E-B876-BE52AAA00CEE}" srcId="{D4D81BB6-1174-41A7-89B6-CF9F6C083F77}" destId="{85F0914C-6E56-4D5F-BC0D-D4115C8DFDC6}" srcOrd="1" destOrd="0" parTransId="{40CD26B9-6B66-49BF-9B3D-B2807981806E}" sibTransId="{C057F51F-CEF3-482B-8BFC-0631B8E19386}"/>
    <dgm:cxn modelId="{F6857EC8-DCAE-41BC-B458-B8B44635B7C7}" srcId="{D4D81BB6-1174-41A7-89B6-CF9F6C083F77}" destId="{53E555FE-8A72-4D49-94BD-DD5E31157293}" srcOrd="0" destOrd="0" parTransId="{49A26DFE-CF2A-43C5-B7DE-8F24870529AC}" sibTransId="{02EC0661-9044-4E76-BFFD-FE98828B46F0}"/>
    <dgm:cxn modelId="{E9C40ECF-F14E-4116-B1D7-3D77D4801C05}" type="presOf" srcId="{53E555FE-8A72-4D49-94BD-DD5E31157293}" destId="{4A07845E-CCB9-49A1-A1BD-20F0311179FB}" srcOrd="0" destOrd="0" presId="urn:microsoft.com/office/officeart/2005/8/layout/hierarchy1"/>
    <dgm:cxn modelId="{D4147BD4-578E-426A-8384-43189F1F0EDE}" srcId="{D4D81BB6-1174-41A7-89B6-CF9F6C083F77}" destId="{DF76EEBC-308D-4056-9D00-36CE4E657FBF}" srcOrd="2" destOrd="0" parTransId="{3324F8B6-6320-4EE5-AD60-DC1D9DE483C3}" sibTransId="{5A52ABE3-31F7-44C9-B169-87CC5FF9B6D0}"/>
    <dgm:cxn modelId="{4E9D45FA-8703-4902-A4F9-1314A07745C3}" type="presOf" srcId="{DF76EEBC-308D-4056-9D00-36CE4E657FBF}" destId="{472239AD-69EB-43CB-A11C-80407DCB359E}" srcOrd="0" destOrd="0" presId="urn:microsoft.com/office/officeart/2005/8/layout/hierarchy1"/>
    <dgm:cxn modelId="{36A777AB-27B1-4767-918F-462A16C854EC}" type="presParOf" srcId="{32C40155-34AD-426A-9C0D-C6122B8BFD4F}" destId="{EF729CE9-AD7A-4E52-B1FF-503BD4F6B4EF}" srcOrd="0" destOrd="0" presId="urn:microsoft.com/office/officeart/2005/8/layout/hierarchy1"/>
    <dgm:cxn modelId="{0332FA26-F66B-4E4C-A941-1D84F7BB1B75}" type="presParOf" srcId="{EF729CE9-AD7A-4E52-B1FF-503BD4F6B4EF}" destId="{F282C2DA-B5B3-437C-9208-C90F56DE8AD7}" srcOrd="0" destOrd="0" presId="urn:microsoft.com/office/officeart/2005/8/layout/hierarchy1"/>
    <dgm:cxn modelId="{1FA95A82-CC49-417A-B979-64772CE0697E}" type="presParOf" srcId="{F282C2DA-B5B3-437C-9208-C90F56DE8AD7}" destId="{EB9327E7-0358-4E56-B167-7951E7E020A4}" srcOrd="0" destOrd="0" presId="urn:microsoft.com/office/officeart/2005/8/layout/hierarchy1"/>
    <dgm:cxn modelId="{F6377790-1735-4EE3-8633-6449A999E093}" type="presParOf" srcId="{F282C2DA-B5B3-437C-9208-C90F56DE8AD7}" destId="{4A07845E-CCB9-49A1-A1BD-20F0311179FB}" srcOrd="1" destOrd="0" presId="urn:microsoft.com/office/officeart/2005/8/layout/hierarchy1"/>
    <dgm:cxn modelId="{C7EB5888-352D-4F0D-80A8-41E27F5B91AE}" type="presParOf" srcId="{EF729CE9-AD7A-4E52-B1FF-503BD4F6B4EF}" destId="{52A0D0DB-1C39-4B0C-B827-7D177C39DD17}" srcOrd="1" destOrd="0" presId="urn:microsoft.com/office/officeart/2005/8/layout/hierarchy1"/>
    <dgm:cxn modelId="{C41B3C04-1C27-463F-AAFF-3557F6B67437}" type="presParOf" srcId="{32C40155-34AD-426A-9C0D-C6122B8BFD4F}" destId="{B09EFC76-9882-42F8-8355-8DF2DB1A0B04}" srcOrd="1" destOrd="0" presId="urn:microsoft.com/office/officeart/2005/8/layout/hierarchy1"/>
    <dgm:cxn modelId="{5A375653-6164-41A8-8BF5-12616DD0728F}" type="presParOf" srcId="{B09EFC76-9882-42F8-8355-8DF2DB1A0B04}" destId="{A834CFA3-A3D7-48A4-8358-9185772DF631}" srcOrd="0" destOrd="0" presId="urn:microsoft.com/office/officeart/2005/8/layout/hierarchy1"/>
    <dgm:cxn modelId="{42A45FC6-F667-41C1-A32F-97919FCF6C07}" type="presParOf" srcId="{A834CFA3-A3D7-48A4-8358-9185772DF631}" destId="{C4B6881B-178D-43CA-820C-A49125D2A621}" srcOrd="0" destOrd="0" presId="urn:microsoft.com/office/officeart/2005/8/layout/hierarchy1"/>
    <dgm:cxn modelId="{98438134-814D-4528-BDA7-0749C518A62E}" type="presParOf" srcId="{A834CFA3-A3D7-48A4-8358-9185772DF631}" destId="{FBC2B526-57DE-4166-9C68-386878A37DDD}" srcOrd="1" destOrd="0" presId="urn:microsoft.com/office/officeart/2005/8/layout/hierarchy1"/>
    <dgm:cxn modelId="{193AC7B1-9132-4179-9909-2D5EC5EBB4AC}" type="presParOf" srcId="{B09EFC76-9882-42F8-8355-8DF2DB1A0B04}" destId="{C773D4C0-E03A-447E-A009-E3CDA2731C24}" srcOrd="1" destOrd="0" presId="urn:microsoft.com/office/officeart/2005/8/layout/hierarchy1"/>
    <dgm:cxn modelId="{7F698D87-59F0-4474-B8C7-2EC562ECC276}" type="presParOf" srcId="{32C40155-34AD-426A-9C0D-C6122B8BFD4F}" destId="{FB0BD972-A028-4D69-8BE1-BCC6345A054F}" srcOrd="2" destOrd="0" presId="urn:microsoft.com/office/officeart/2005/8/layout/hierarchy1"/>
    <dgm:cxn modelId="{B5786087-F2BB-4613-BA0D-87ACEBAAC750}" type="presParOf" srcId="{FB0BD972-A028-4D69-8BE1-BCC6345A054F}" destId="{37E6F481-BA64-4C2F-BC25-BF90E73C1F3A}" srcOrd="0" destOrd="0" presId="urn:microsoft.com/office/officeart/2005/8/layout/hierarchy1"/>
    <dgm:cxn modelId="{0C47C8F8-9239-48C8-8BE7-EB757453B9E9}" type="presParOf" srcId="{37E6F481-BA64-4C2F-BC25-BF90E73C1F3A}" destId="{9F7DE09B-57D3-42E0-8060-E218C250015B}" srcOrd="0" destOrd="0" presId="urn:microsoft.com/office/officeart/2005/8/layout/hierarchy1"/>
    <dgm:cxn modelId="{D050BC79-3511-433E-ABBC-1C54094BC70B}" type="presParOf" srcId="{37E6F481-BA64-4C2F-BC25-BF90E73C1F3A}" destId="{472239AD-69EB-43CB-A11C-80407DCB359E}" srcOrd="1" destOrd="0" presId="urn:microsoft.com/office/officeart/2005/8/layout/hierarchy1"/>
    <dgm:cxn modelId="{A8B71698-04F9-44F8-90C5-26785B0E071E}" type="presParOf" srcId="{FB0BD972-A028-4D69-8BE1-BCC6345A054F}" destId="{F07DEC22-37FD-4BF8-8C52-6D538F79795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18F0B7D-EE16-4914-8576-95891768B426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33C3BBBE-5F15-44F6-AEE9-56DE031A49F8}">
      <dgm:prSet/>
      <dgm:spPr/>
      <dgm:t>
        <a:bodyPr/>
        <a:lstStyle/>
        <a:p>
          <a:r>
            <a:rPr lang="en-GB" b="1" i="0"/>
            <a:t>For example:</a:t>
          </a:r>
          <a:endParaRPr lang="en-US"/>
        </a:p>
      </dgm:t>
    </dgm:pt>
    <dgm:pt modelId="{265069B9-D891-42C3-9D34-105D0A8B0019}" type="parTrans" cxnId="{B2A4BA73-F870-4230-A851-D0637F84FFDF}">
      <dgm:prSet/>
      <dgm:spPr/>
      <dgm:t>
        <a:bodyPr/>
        <a:lstStyle/>
        <a:p>
          <a:endParaRPr lang="en-US"/>
        </a:p>
      </dgm:t>
    </dgm:pt>
    <dgm:pt modelId="{192BD992-DEFD-4C58-98DF-8E5EA018AD2E}" type="sibTrans" cxnId="{B2A4BA73-F870-4230-A851-D0637F84FFDF}">
      <dgm:prSet/>
      <dgm:spPr/>
      <dgm:t>
        <a:bodyPr/>
        <a:lstStyle/>
        <a:p>
          <a:endParaRPr lang="en-US"/>
        </a:p>
      </dgm:t>
    </dgm:pt>
    <dgm:pt modelId="{428DFE99-8A90-40A1-A457-76143D192534}">
      <dgm:prSet/>
      <dgm:spPr/>
      <dgm:t>
        <a:bodyPr/>
        <a:lstStyle/>
        <a:p>
          <a:r>
            <a:rPr lang="en-GB" i="0"/>
            <a:t>Yates, R. (2008). </a:t>
          </a:r>
          <a:r>
            <a:rPr lang="en-GB" i="1"/>
            <a:t>The benefits of herbs</a:t>
          </a:r>
          <a:r>
            <a:rPr lang="en-GB" i="0"/>
            <a:t> [PowerPoint presentation].</a:t>
          </a:r>
          <a:endParaRPr lang="en-US"/>
        </a:p>
      </dgm:t>
    </dgm:pt>
    <dgm:pt modelId="{58590EAC-2F28-4C56-ADC2-CD4A2EBC7032}" type="parTrans" cxnId="{54FC17C6-375C-4040-AA29-D8B2EED63D45}">
      <dgm:prSet/>
      <dgm:spPr/>
      <dgm:t>
        <a:bodyPr/>
        <a:lstStyle/>
        <a:p>
          <a:endParaRPr lang="en-US"/>
        </a:p>
      </dgm:t>
    </dgm:pt>
    <dgm:pt modelId="{28FC78DF-C7C5-4A99-A92F-6CBACD88ABB2}" type="sibTrans" cxnId="{54FC17C6-375C-4040-AA29-D8B2EED63D45}">
      <dgm:prSet/>
      <dgm:spPr/>
      <dgm:t>
        <a:bodyPr/>
        <a:lstStyle/>
        <a:p>
          <a:endParaRPr lang="en-US"/>
        </a:p>
      </dgm:t>
    </dgm:pt>
    <dgm:pt modelId="{A52E6CC7-783B-484D-94D1-5A2B99D0E84D}" type="pres">
      <dgm:prSet presAssocID="{B18F0B7D-EE16-4914-8576-95891768B426}" presName="root" presStyleCnt="0">
        <dgm:presLayoutVars>
          <dgm:dir/>
          <dgm:resizeHandles val="exact"/>
        </dgm:presLayoutVars>
      </dgm:prSet>
      <dgm:spPr/>
    </dgm:pt>
    <dgm:pt modelId="{F15AB1BD-2BE2-4F89-B888-97EDAC2BFE0D}" type="pres">
      <dgm:prSet presAssocID="{33C3BBBE-5F15-44F6-AEE9-56DE031A49F8}" presName="compNode" presStyleCnt="0"/>
      <dgm:spPr/>
    </dgm:pt>
    <dgm:pt modelId="{1A7247F0-BDDD-409F-95C2-17095085620A}" type="pres">
      <dgm:prSet presAssocID="{33C3BBBE-5F15-44F6-AEE9-56DE031A49F8}" presName="bgRect" presStyleLbl="bgShp" presStyleIdx="0" presStyleCnt="2"/>
      <dgm:spPr/>
    </dgm:pt>
    <dgm:pt modelId="{4D54FAF0-E424-4134-AFB9-061B748D74D6}" type="pres">
      <dgm:prSet presAssocID="{33C3BBBE-5F15-44F6-AEE9-56DE031A49F8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d Quotation Mark"/>
        </a:ext>
      </dgm:extLst>
    </dgm:pt>
    <dgm:pt modelId="{2BCA8F30-0956-4D8F-8617-0559E797BBED}" type="pres">
      <dgm:prSet presAssocID="{33C3BBBE-5F15-44F6-AEE9-56DE031A49F8}" presName="spaceRect" presStyleCnt="0"/>
      <dgm:spPr/>
    </dgm:pt>
    <dgm:pt modelId="{C35FE36E-A256-412E-B1D3-663D6B14509F}" type="pres">
      <dgm:prSet presAssocID="{33C3BBBE-5F15-44F6-AEE9-56DE031A49F8}" presName="parTx" presStyleLbl="revTx" presStyleIdx="0" presStyleCnt="2">
        <dgm:presLayoutVars>
          <dgm:chMax val="0"/>
          <dgm:chPref val="0"/>
        </dgm:presLayoutVars>
      </dgm:prSet>
      <dgm:spPr/>
    </dgm:pt>
    <dgm:pt modelId="{9C420BF5-9AE0-4369-8632-C980571087B4}" type="pres">
      <dgm:prSet presAssocID="{192BD992-DEFD-4C58-98DF-8E5EA018AD2E}" presName="sibTrans" presStyleCnt="0"/>
      <dgm:spPr/>
    </dgm:pt>
    <dgm:pt modelId="{BE882E2D-7DDE-4DA7-AC57-7B0AFD236A70}" type="pres">
      <dgm:prSet presAssocID="{428DFE99-8A90-40A1-A457-76143D192534}" presName="compNode" presStyleCnt="0"/>
      <dgm:spPr/>
    </dgm:pt>
    <dgm:pt modelId="{F2E6D70B-8BEB-4403-8B13-373814A45BC3}" type="pres">
      <dgm:prSet presAssocID="{428DFE99-8A90-40A1-A457-76143D192534}" presName="bgRect" presStyleLbl="bgShp" presStyleIdx="1" presStyleCnt="2"/>
      <dgm:spPr/>
    </dgm:pt>
    <dgm:pt modelId="{3B235025-E2A7-4525-A670-277E6608A8EE}" type="pres">
      <dgm:prSet presAssocID="{428DFE99-8A90-40A1-A457-76143D19253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49EFCD31-ACCB-4F22-9FA4-C5231E269B8E}" type="pres">
      <dgm:prSet presAssocID="{428DFE99-8A90-40A1-A457-76143D192534}" presName="spaceRect" presStyleCnt="0"/>
      <dgm:spPr/>
    </dgm:pt>
    <dgm:pt modelId="{D16EDA23-8DC1-4060-B467-5BBDCE5E109B}" type="pres">
      <dgm:prSet presAssocID="{428DFE99-8A90-40A1-A457-76143D192534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C2C00D07-FF45-4448-BCEF-4A199EAADA90}" type="presOf" srcId="{33C3BBBE-5F15-44F6-AEE9-56DE031A49F8}" destId="{C35FE36E-A256-412E-B1D3-663D6B14509F}" srcOrd="0" destOrd="0" presId="urn:microsoft.com/office/officeart/2018/2/layout/IconVerticalSolidList"/>
    <dgm:cxn modelId="{B2A4BA73-F870-4230-A851-D0637F84FFDF}" srcId="{B18F0B7D-EE16-4914-8576-95891768B426}" destId="{33C3BBBE-5F15-44F6-AEE9-56DE031A49F8}" srcOrd="0" destOrd="0" parTransId="{265069B9-D891-42C3-9D34-105D0A8B0019}" sibTransId="{192BD992-DEFD-4C58-98DF-8E5EA018AD2E}"/>
    <dgm:cxn modelId="{943F4B8D-D11E-401B-A874-7831344D7938}" type="presOf" srcId="{B18F0B7D-EE16-4914-8576-95891768B426}" destId="{A52E6CC7-783B-484D-94D1-5A2B99D0E84D}" srcOrd="0" destOrd="0" presId="urn:microsoft.com/office/officeart/2018/2/layout/IconVerticalSolidList"/>
    <dgm:cxn modelId="{54FC17C6-375C-4040-AA29-D8B2EED63D45}" srcId="{B18F0B7D-EE16-4914-8576-95891768B426}" destId="{428DFE99-8A90-40A1-A457-76143D192534}" srcOrd="1" destOrd="0" parTransId="{58590EAC-2F28-4C56-ADC2-CD4A2EBC7032}" sibTransId="{28FC78DF-C7C5-4A99-A92F-6CBACD88ABB2}"/>
    <dgm:cxn modelId="{18631CDA-2964-4DA3-B49D-B023B51B6B76}" type="presOf" srcId="{428DFE99-8A90-40A1-A457-76143D192534}" destId="{D16EDA23-8DC1-4060-B467-5BBDCE5E109B}" srcOrd="0" destOrd="0" presId="urn:microsoft.com/office/officeart/2018/2/layout/IconVerticalSolidList"/>
    <dgm:cxn modelId="{345EB0DE-708E-4FF8-97FD-D5AC8F468785}" type="presParOf" srcId="{A52E6CC7-783B-484D-94D1-5A2B99D0E84D}" destId="{F15AB1BD-2BE2-4F89-B888-97EDAC2BFE0D}" srcOrd="0" destOrd="0" presId="urn:microsoft.com/office/officeart/2018/2/layout/IconVerticalSolidList"/>
    <dgm:cxn modelId="{11D05DC2-BB07-4C1E-8A19-7EC0DB1EC880}" type="presParOf" srcId="{F15AB1BD-2BE2-4F89-B888-97EDAC2BFE0D}" destId="{1A7247F0-BDDD-409F-95C2-17095085620A}" srcOrd="0" destOrd="0" presId="urn:microsoft.com/office/officeart/2018/2/layout/IconVerticalSolidList"/>
    <dgm:cxn modelId="{2151AF00-1B4F-4E23-A9CA-96CB1531AD43}" type="presParOf" srcId="{F15AB1BD-2BE2-4F89-B888-97EDAC2BFE0D}" destId="{4D54FAF0-E424-4134-AFB9-061B748D74D6}" srcOrd="1" destOrd="0" presId="urn:microsoft.com/office/officeart/2018/2/layout/IconVerticalSolidList"/>
    <dgm:cxn modelId="{33B5BCAD-2E83-4E70-80DB-DD1F6BBC7332}" type="presParOf" srcId="{F15AB1BD-2BE2-4F89-B888-97EDAC2BFE0D}" destId="{2BCA8F30-0956-4D8F-8617-0559E797BBED}" srcOrd="2" destOrd="0" presId="urn:microsoft.com/office/officeart/2018/2/layout/IconVerticalSolidList"/>
    <dgm:cxn modelId="{8CAFF6D5-98FD-4BEE-9482-FDCC048033A0}" type="presParOf" srcId="{F15AB1BD-2BE2-4F89-B888-97EDAC2BFE0D}" destId="{C35FE36E-A256-412E-B1D3-663D6B14509F}" srcOrd="3" destOrd="0" presId="urn:microsoft.com/office/officeart/2018/2/layout/IconVerticalSolidList"/>
    <dgm:cxn modelId="{F1F3479B-7A85-427D-88E7-73480551C260}" type="presParOf" srcId="{A52E6CC7-783B-484D-94D1-5A2B99D0E84D}" destId="{9C420BF5-9AE0-4369-8632-C980571087B4}" srcOrd="1" destOrd="0" presId="urn:microsoft.com/office/officeart/2018/2/layout/IconVerticalSolidList"/>
    <dgm:cxn modelId="{A11EF0FC-D007-4D15-8BD2-74344C988726}" type="presParOf" srcId="{A52E6CC7-783B-484D-94D1-5A2B99D0E84D}" destId="{BE882E2D-7DDE-4DA7-AC57-7B0AFD236A70}" srcOrd="2" destOrd="0" presId="urn:microsoft.com/office/officeart/2018/2/layout/IconVerticalSolidList"/>
    <dgm:cxn modelId="{50C72939-3B44-48E9-928F-5D956A44F372}" type="presParOf" srcId="{BE882E2D-7DDE-4DA7-AC57-7B0AFD236A70}" destId="{F2E6D70B-8BEB-4403-8B13-373814A45BC3}" srcOrd="0" destOrd="0" presId="urn:microsoft.com/office/officeart/2018/2/layout/IconVerticalSolidList"/>
    <dgm:cxn modelId="{807628A2-8C30-4BA2-9DBC-26226DEA59F4}" type="presParOf" srcId="{BE882E2D-7DDE-4DA7-AC57-7B0AFD236A70}" destId="{3B235025-E2A7-4525-A670-277E6608A8EE}" srcOrd="1" destOrd="0" presId="urn:microsoft.com/office/officeart/2018/2/layout/IconVerticalSolidList"/>
    <dgm:cxn modelId="{0F9D50CD-59F4-4EE6-9609-30C2461319E7}" type="presParOf" srcId="{BE882E2D-7DDE-4DA7-AC57-7B0AFD236A70}" destId="{49EFCD31-ACCB-4F22-9FA4-C5231E269B8E}" srcOrd="2" destOrd="0" presId="urn:microsoft.com/office/officeart/2018/2/layout/IconVerticalSolidList"/>
    <dgm:cxn modelId="{5AFC187D-729D-4DE8-B581-FA002CB2E7E0}" type="presParOf" srcId="{BE882E2D-7DDE-4DA7-AC57-7B0AFD236A70}" destId="{D16EDA23-8DC1-4060-B467-5BBDCE5E109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5BAFD8-9B91-42FA-93A4-148A052CAEB8}" type="doc">
      <dgm:prSet loTypeId="urn:microsoft.com/office/officeart/2018/2/layout/IconLabel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3CC9D7B-FD87-4CC8-8A7B-60366C3666FB}">
      <dgm:prSet custT="1"/>
      <dgm:spPr/>
      <dgm:t>
        <a:bodyPr/>
        <a:lstStyle/>
        <a:p>
          <a:r>
            <a:rPr lang="en-GB" sz="1800" b="1" dirty="0"/>
            <a:t>Go to the library catalogue</a:t>
          </a:r>
          <a:endParaRPr lang="en-US" sz="1800" dirty="0"/>
        </a:p>
      </dgm:t>
    </dgm:pt>
    <dgm:pt modelId="{241AEEEA-E084-4447-9AB2-1CB28DCC02DB}" type="parTrans" cxnId="{2F68EDE8-4583-4C65-B6EB-0AB9BEBD8C73}">
      <dgm:prSet/>
      <dgm:spPr/>
      <dgm:t>
        <a:bodyPr/>
        <a:lstStyle/>
        <a:p>
          <a:endParaRPr lang="en-US"/>
        </a:p>
      </dgm:t>
    </dgm:pt>
    <dgm:pt modelId="{0D5E7EB7-0F54-4C93-8BE9-7F0E2F50C4CD}" type="sibTrans" cxnId="{2F68EDE8-4583-4C65-B6EB-0AB9BEBD8C73}">
      <dgm:prSet/>
      <dgm:spPr/>
      <dgm:t>
        <a:bodyPr/>
        <a:lstStyle/>
        <a:p>
          <a:endParaRPr lang="en-US"/>
        </a:p>
      </dgm:t>
    </dgm:pt>
    <dgm:pt modelId="{AA147D55-B0E3-4566-9A65-317D342028B3}">
      <dgm:prSet custT="1"/>
      <dgm:spPr/>
      <dgm:t>
        <a:bodyPr/>
        <a:lstStyle/>
        <a:p>
          <a:r>
            <a:rPr lang="en-GB" sz="1800" b="1" dirty="0"/>
            <a:t>Find a business related E- book</a:t>
          </a:r>
          <a:endParaRPr lang="en-US" sz="1800" dirty="0"/>
        </a:p>
      </dgm:t>
    </dgm:pt>
    <dgm:pt modelId="{7867D693-2F62-449C-BA3A-5438626A141A}" type="parTrans" cxnId="{BE3B1ABE-8529-4475-9951-13D77BB89A49}">
      <dgm:prSet/>
      <dgm:spPr/>
      <dgm:t>
        <a:bodyPr/>
        <a:lstStyle/>
        <a:p>
          <a:endParaRPr lang="en-US"/>
        </a:p>
      </dgm:t>
    </dgm:pt>
    <dgm:pt modelId="{B3CA14F8-66EF-43D1-9E7F-D81CEC5C7678}" type="sibTrans" cxnId="{BE3B1ABE-8529-4475-9951-13D77BB89A49}">
      <dgm:prSet/>
      <dgm:spPr/>
      <dgm:t>
        <a:bodyPr/>
        <a:lstStyle/>
        <a:p>
          <a:endParaRPr lang="en-US"/>
        </a:p>
      </dgm:t>
    </dgm:pt>
    <dgm:pt modelId="{68D28FA3-C1FE-4CF2-AB06-EDE939B34321}">
      <dgm:prSet custT="1"/>
      <dgm:spPr/>
      <dgm:t>
        <a:bodyPr/>
        <a:lstStyle/>
        <a:p>
          <a:r>
            <a:rPr lang="en-GB" sz="1800" b="1" i="0" dirty="0"/>
            <a:t>Research and write a paragraph in your own words summarising some information your selected book is covering with correct citations and a reference list.</a:t>
          </a:r>
          <a:endParaRPr lang="en-US" sz="1800" dirty="0"/>
        </a:p>
      </dgm:t>
    </dgm:pt>
    <dgm:pt modelId="{DFF726E4-D18F-45C6-9458-4FB86C287331}" type="parTrans" cxnId="{D07AA688-30EB-4488-A96A-27D094A77F79}">
      <dgm:prSet/>
      <dgm:spPr/>
      <dgm:t>
        <a:bodyPr/>
        <a:lstStyle/>
        <a:p>
          <a:endParaRPr lang="en-US"/>
        </a:p>
      </dgm:t>
    </dgm:pt>
    <dgm:pt modelId="{67367180-C191-468F-A59C-DCF3324DC9D4}" type="sibTrans" cxnId="{D07AA688-30EB-4488-A96A-27D094A77F79}">
      <dgm:prSet/>
      <dgm:spPr/>
      <dgm:t>
        <a:bodyPr/>
        <a:lstStyle/>
        <a:p>
          <a:endParaRPr lang="en-US"/>
        </a:p>
      </dgm:t>
    </dgm:pt>
    <dgm:pt modelId="{B9CFED52-E401-40D5-95D0-7A6D457C5BE5}" type="pres">
      <dgm:prSet presAssocID="{415BAFD8-9B91-42FA-93A4-148A052CAEB8}" presName="root" presStyleCnt="0">
        <dgm:presLayoutVars>
          <dgm:dir/>
          <dgm:resizeHandles val="exact"/>
        </dgm:presLayoutVars>
      </dgm:prSet>
      <dgm:spPr/>
    </dgm:pt>
    <dgm:pt modelId="{C362845B-4432-4857-881D-5E9590B97AE7}" type="pres">
      <dgm:prSet presAssocID="{23CC9D7B-FD87-4CC8-8A7B-60366C3666FB}" presName="compNode" presStyleCnt="0"/>
      <dgm:spPr/>
    </dgm:pt>
    <dgm:pt modelId="{C5F3E4DC-2F25-43DD-AC5E-F87EE01B8613}" type="pres">
      <dgm:prSet presAssocID="{23CC9D7B-FD87-4CC8-8A7B-60366C3666F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 on Shelf"/>
        </a:ext>
      </dgm:extLst>
    </dgm:pt>
    <dgm:pt modelId="{D242DB56-578E-43F0-895E-BA09E969A94F}" type="pres">
      <dgm:prSet presAssocID="{23CC9D7B-FD87-4CC8-8A7B-60366C3666FB}" presName="spaceRect" presStyleCnt="0"/>
      <dgm:spPr/>
    </dgm:pt>
    <dgm:pt modelId="{DC589B2A-41BA-4B78-926C-4711FCF7A1E8}" type="pres">
      <dgm:prSet presAssocID="{23CC9D7B-FD87-4CC8-8A7B-60366C3666FB}" presName="textRect" presStyleLbl="revTx" presStyleIdx="0" presStyleCnt="3">
        <dgm:presLayoutVars>
          <dgm:chMax val="1"/>
          <dgm:chPref val="1"/>
        </dgm:presLayoutVars>
      </dgm:prSet>
      <dgm:spPr/>
    </dgm:pt>
    <dgm:pt modelId="{6FA676A9-5433-4078-BA5A-FA41ED758583}" type="pres">
      <dgm:prSet presAssocID="{0D5E7EB7-0F54-4C93-8BE9-7F0E2F50C4CD}" presName="sibTrans" presStyleCnt="0"/>
      <dgm:spPr/>
    </dgm:pt>
    <dgm:pt modelId="{8EA90F3A-E51E-44C5-9774-0A752346A964}" type="pres">
      <dgm:prSet presAssocID="{AA147D55-B0E3-4566-9A65-317D342028B3}" presName="compNode" presStyleCnt="0"/>
      <dgm:spPr/>
    </dgm:pt>
    <dgm:pt modelId="{14684325-B000-4FF5-98C7-5771A983F90D}" type="pres">
      <dgm:prSet presAssocID="{AA147D55-B0E3-4566-9A65-317D342028B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B410437-A6FE-4286-8CC9-2C557FFB1317}" type="pres">
      <dgm:prSet presAssocID="{AA147D55-B0E3-4566-9A65-317D342028B3}" presName="spaceRect" presStyleCnt="0"/>
      <dgm:spPr/>
    </dgm:pt>
    <dgm:pt modelId="{5CBD7173-640A-4A63-90C9-A55972985C76}" type="pres">
      <dgm:prSet presAssocID="{AA147D55-B0E3-4566-9A65-317D342028B3}" presName="textRect" presStyleLbl="revTx" presStyleIdx="1" presStyleCnt="3" custScaleX="70623">
        <dgm:presLayoutVars>
          <dgm:chMax val="1"/>
          <dgm:chPref val="1"/>
        </dgm:presLayoutVars>
      </dgm:prSet>
      <dgm:spPr/>
    </dgm:pt>
    <dgm:pt modelId="{D862C6A0-FB76-437D-97E1-577615B50DD4}" type="pres">
      <dgm:prSet presAssocID="{B3CA14F8-66EF-43D1-9E7F-D81CEC5C7678}" presName="sibTrans" presStyleCnt="0"/>
      <dgm:spPr/>
    </dgm:pt>
    <dgm:pt modelId="{ACD7131A-BB34-4C1C-99FF-747B957FBF39}" type="pres">
      <dgm:prSet presAssocID="{68D28FA3-C1FE-4CF2-AB06-EDE939B34321}" presName="compNode" presStyleCnt="0"/>
      <dgm:spPr/>
    </dgm:pt>
    <dgm:pt modelId="{403D7CDD-5241-4D3F-B45C-12583ED8F27D}" type="pres">
      <dgm:prSet presAssocID="{68D28FA3-C1FE-4CF2-AB06-EDE939B3432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F547A741-768A-47E7-8F27-FF60B5DFC0B8}" type="pres">
      <dgm:prSet presAssocID="{68D28FA3-C1FE-4CF2-AB06-EDE939B34321}" presName="spaceRect" presStyleCnt="0"/>
      <dgm:spPr/>
    </dgm:pt>
    <dgm:pt modelId="{00F0F3E5-FB2B-46FF-9DA6-EF3DD38D30C2}" type="pres">
      <dgm:prSet presAssocID="{68D28FA3-C1FE-4CF2-AB06-EDE939B34321}" presName="textRect" presStyleLbl="revTx" presStyleIdx="2" presStyleCnt="3" custScaleX="180558">
        <dgm:presLayoutVars>
          <dgm:chMax val="1"/>
          <dgm:chPref val="1"/>
        </dgm:presLayoutVars>
      </dgm:prSet>
      <dgm:spPr/>
    </dgm:pt>
  </dgm:ptLst>
  <dgm:cxnLst>
    <dgm:cxn modelId="{60B34900-2A32-4EA1-9762-222AF6A79DB0}" type="presOf" srcId="{68D28FA3-C1FE-4CF2-AB06-EDE939B34321}" destId="{00F0F3E5-FB2B-46FF-9DA6-EF3DD38D30C2}" srcOrd="0" destOrd="0" presId="urn:microsoft.com/office/officeart/2018/2/layout/IconLabelList"/>
    <dgm:cxn modelId="{7C720D53-B921-4F44-8636-804DB2B7EB41}" type="presOf" srcId="{415BAFD8-9B91-42FA-93A4-148A052CAEB8}" destId="{B9CFED52-E401-40D5-95D0-7A6D457C5BE5}" srcOrd="0" destOrd="0" presId="urn:microsoft.com/office/officeart/2018/2/layout/IconLabelList"/>
    <dgm:cxn modelId="{BDBC6977-6D2A-41B8-A4F3-3C69F5B329B3}" type="presOf" srcId="{AA147D55-B0E3-4566-9A65-317D342028B3}" destId="{5CBD7173-640A-4A63-90C9-A55972985C76}" srcOrd="0" destOrd="0" presId="urn:microsoft.com/office/officeart/2018/2/layout/IconLabelList"/>
    <dgm:cxn modelId="{D07AA688-30EB-4488-A96A-27D094A77F79}" srcId="{415BAFD8-9B91-42FA-93A4-148A052CAEB8}" destId="{68D28FA3-C1FE-4CF2-AB06-EDE939B34321}" srcOrd="2" destOrd="0" parTransId="{DFF726E4-D18F-45C6-9458-4FB86C287331}" sibTransId="{67367180-C191-468F-A59C-DCF3324DC9D4}"/>
    <dgm:cxn modelId="{EAEAC993-70BB-4737-A7EB-30718667320F}" type="presOf" srcId="{23CC9D7B-FD87-4CC8-8A7B-60366C3666FB}" destId="{DC589B2A-41BA-4B78-926C-4711FCF7A1E8}" srcOrd="0" destOrd="0" presId="urn:microsoft.com/office/officeart/2018/2/layout/IconLabelList"/>
    <dgm:cxn modelId="{BE3B1ABE-8529-4475-9951-13D77BB89A49}" srcId="{415BAFD8-9B91-42FA-93A4-148A052CAEB8}" destId="{AA147D55-B0E3-4566-9A65-317D342028B3}" srcOrd="1" destOrd="0" parTransId="{7867D693-2F62-449C-BA3A-5438626A141A}" sibTransId="{B3CA14F8-66EF-43D1-9E7F-D81CEC5C7678}"/>
    <dgm:cxn modelId="{2F68EDE8-4583-4C65-B6EB-0AB9BEBD8C73}" srcId="{415BAFD8-9B91-42FA-93A4-148A052CAEB8}" destId="{23CC9D7B-FD87-4CC8-8A7B-60366C3666FB}" srcOrd="0" destOrd="0" parTransId="{241AEEEA-E084-4447-9AB2-1CB28DCC02DB}" sibTransId="{0D5E7EB7-0F54-4C93-8BE9-7F0E2F50C4CD}"/>
    <dgm:cxn modelId="{FC63D9C7-FD7F-42A3-8498-5FB188C4AB51}" type="presParOf" srcId="{B9CFED52-E401-40D5-95D0-7A6D457C5BE5}" destId="{C362845B-4432-4857-881D-5E9590B97AE7}" srcOrd="0" destOrd="0" presId="urn:microsoft.com/office/officeart/2018/2/layout/IconLabelList"/>
    <dgm:cxn modelId="{63378E71-D51C-4EBD-816E-EA63077AE2C8}" type="presParOf" srcId="{C362845B-4432-4857-881D-5E9590B97AE7}" destId="{C5F3E4DC-2F25-43DD-AC5E-F87EE01B8613}" srcOrd="0" destOrd="0" presId="urn:microsoft.com/office/officeart/2018/2/layout/IconLabelList"/>
    <dgm:cxn modelId="{5C4185E0-51A2-465D-BF16-475807350884}" type="presParOf" srcId="{C362845B-4432-4857-881D-5E9590B97AE7}" destId="{D242DB56-578E-43F0-895E-BA09E969A94F}" srcOrd="1" destOrd="0" presId="urn:microsoft.com/office/officeart/2018/2/layout/IconLabelList"/>
    <dgm:cxn modelId="{7EA4EAD4-D683-40D3-82EB-A9BA645E4661}" type="presParOf" srcId="{C362845B-4432-4857-881D-5E9590B97AE7}" destId="{DC589B2A-41BA-4B78-926C-4711FCF7A1E8}" srcOrd="2" destOrd="0" presId="urn:microsoft.com/office/officeart/2018/2/layout/IconLabelList"/>
    <dgm:cxn modelId="{FE3622BB-0EC5-4648-9682-C8BF537499C8}" type="presParOf" srcId="{B9CFED52-E401-40D5-95D0-7A6D457C5BE5}" destId="{6FA676A9-5433-4078-BA5A-FA41ED758583}" srcOrd="1" destOrd="0" presId="urn:microsoft.com/office/officeart/2018/2/layout/IconLabelList"/>
    <dgm:cxn modelId="{3DAD2956-F6AC-4494-86B5-4FA1253247EC}" type="presParOf" srcId="{B9CFED52-E401-40D5-95D0-7A6D457C5BE5}" destId="{8EA90F3A-E51E-44C5-9774-0A752346A964}" srcOrd="2" destOrd="0" presId="urn:microsoft.com/office/officeart/2018/2/layout/IconLabelList"/>
    <dgm:cxn modelId="{1985D234-53A1-4F78-AE8E-7FA89400671B}" type="presParOf" srcId="{8EA90F3A-E51E-44C5-9774-0A752346A964}" destId="{14684325-B000-4FF5-98C7-5771A983F90D}" srcOrd="0" destOrd="0" presId="urn:microsoft.com/office/officeart/2018/2/layout/IconLabelList"/>
    <dgm:cxn modelId="{D6A5AA39-AC06-42EF-9EBA-B007B9C6C6CE}" type="presParOf" srcId="{8EA90F3A-E51E-44C5-9774-0A752346A964}" destId="{EB410437-A6FE-4286-8CC9-2C557FFB1317}" srcOrd="1" destOrd="0" presId="urn:microsoft.com/office/officeart/2018/2/layout/IconLabelList"/>
    <dgm:cxn modelId="{E4E02679-E630-4E27-AF56-918FCAEAFE92}" type="presParOf" srcId="{8EA90F3A-E51E-44C5-9774-0A752346A964}" destId="{5CBD7173-640A-4A63-90C9-A55972985C76}" srcOrd="2" destOrd="0" presId="urn:microsoft.com/office/officeart/2018/2/layout/IconLabelList"/>
    <dgm:cxn modelId="{8822D384-1F97-419F-9FD5-FD451E88C1AA}" type="presParOf" srcId="{B9CFED52-E401-40D5-95D0-7A6D457C5BE5}" destId="{D862C6A0-FB76-437D-97E1-577615B50DD4}" srcOrd="3" destOrd="0" presId="urn:microsoft.com/office/officeart/2018/2/layout/IconLabelList"/>
    <dgm:cxn modelId="{1D425A8F-B84D-4C4E-ADBF-86D5EAB919E0}" type="presParOf" srcId="{B9CFED52-E401-40D5-95D0-7A6D457C5BE5}" destId="{ACD7131A-BB34-4C1C-99FF-747B957FBF39}" srcOrd="4" destOrd="0" presId="urn:microsoft.com/office/officeart/2018/2/layout/IconLabelList"/>
    <dgm:cxn modelId="{6EA1C872-EC3B-4B19-B82B-63EACB17B6DA}" type="presParOf" srcId="{ACD7131A-BB34-4C1C-99FF-747B957FBF39}" destId="{403D7CDD-5241-4D3F-B45C-12583ED8F27D}" srcOrd="0" destOrd="0" presId="urn:microsoft.com/office/officeart/2018/2/layout/IconLabelList"/>
    <dgm:cxn modelId="{C268C05C-1AA3-47C5-B750-DAD5DF664BFD}" type="presParOf" srcId="{ACD7131A-BB34-4C1C-99FF-747B957FBF39}" destId="{F547A741-768A-47E7-8F27-FF60B5DFC0B8}" srcOrd="1" destOrd="0" presId="urn:microsoft.com/office/officeart/2018/2/layout/IconLabelList"/>
    <dgm:cxn modelId="{E6A317D4-0D77-42FE-A12C-DDC8DAF6C27B}" type="presParOf" srcId="{ACD7131A-BB34-4C1C-99FF-747B957FBF39}" destId="{00F0F3E5-FB2B-46FF-9DA6-EF3DD38D30C2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F42591-9809-4020-8F04-6866DDECFFC8}">
      <dsp:nvSpPr>
        <dsp:cNvPr id="0" name=""/>
        <dsp:cNvSpPr/>
      </dsp:nvSpPr>
      <dsp:spPr>
        <a:xfrm>
          <a:off x="1227" y="329029"/>
          <a:ext cx="4309690" cy="2736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531733-1A24-4EB1-99EB-F2D750C3404A}">
      <dsp:nvSpPr>
        <dsp:cNvPr id="0" name=""/>
        <dsp:cNvSpPr/>
      </dsp:nvSpPr>
      <dsp:spPr>
        <a:xfrm>
          <a:off x="480082" y="783941"/>
          <a:ext cx="4309690" cy="27366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Explain the APA Reference System</a:t>
          </a:r>
          <a:endParaRPr lang="en-US" sz="3300" kern="1200" dirty="0"/>
        </a:p>
      </dsp:txBody>
      <dsp:txXfrm>
        <a:off x="560236" y="864095"/>
        <a:ext cx="4149382" cy="2576345"/>
      </dsp:txXfrm>
    </dsp:sp>
    <dsp:sp modelId="{AFE7463D-7EC9-4FF0-AA5A-480C89920756}">
      <dsp:nvSpPr>
        <dsp:cNvPr id="0" name=""/>
        <dsp:cNvSpPr/>
      </dsp:nvSpPr>
      <dsp:spPr>
        <a:xfrm>
          <a:off x="5268627" y="329029"/>
          <a:ext cx="4309690" cy="2736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1814A3-BE00-453F-B21D-F062DAFB63BE}">
      <dsp:nvSpPr>
        <dsp:cNvPr id="0" name=""/>
        <dsp:cNvSpPr/>
      </dsp:nvSpPr>
      <dsp:spPr>
        <a:xfrm>
          <a:off x="5747481" y="783941"/>
          <a:ext cx="4309690" cy="27366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Be able to recognise Correct References using APA Referencing system</a:t>
          </a:r>
          <a:endParaRPr lang="en-US" sz="3300" kern="1200" dirty="0"/>
        </a:p>
      </dsp:txBody>
      <dsp:txXfrm>
        <a:off x="5827635" y="864095"/>
        <a:ext cx="4149382" cy="25763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1F6A48-0F3E-4CB4-AD9E-8FA03E12CF17}">
      <dsp:nvSpPr>
        <dsp:cNvPr id="0" name=""/>
        <dsp:cNvSpPr/>
      </dsp:nvSpPr>
      <dsp:spPr>
        <a:xfrm>
          <a:off x="0" y="962406"/>
          <a:ext cx="10058399" cy="19248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 dirty="0"/>
            <a:t>Your acknowledgement of an author's opinion either in general terms or though quotation in your main body of text will need to be referenced. </a:t>
          </a:r>
          <a:endParaRPr lang="en-US" sz="3100" kern="1200" dirty="0"/>
        </a:p>
      </dsp:txBody>
      <dsp:txXfrm>
        <a:off x="56376" y="1018782"/>
        <a:ext cx="9945647" cy="18120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E3D8B6-AFC5-4E4A-A565-8A7B84A35A66}">
      <dsp:nvSpPr>
        <dsp:cNvPr id="0" name=""/>
        <dsp:cNvSpPr/>
      </dsp:nvSpPr>
      <dsp:spPr>
        <a:xfrm>
          <a:off x="1227" y="329029"/>
          <a:ext cx="4309690" cy="2736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1DC2CB7-8955-468A-B762-99EC6661C730}">
      <dsp:nvSpPr>
        <dsp:cNvPr id="0" name=""/>
        <dsp:cNvSpPr/>
      </dsp:nvSpPr>
      <dsp:spPr>
        <a:xfrm>
          <a:off x="480082" y="783941"/>
          <a:ext cx="4309690" cy="27366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b="1" i="0" kern="1200"/>
            <a:t>Direct: '"Chocolate has an infinite variety of uses" (Davis, 2013, p.8).’</a:t>
          </a:r>
          <a:endParaRPr lang="en-US" sz="3300" kern="1200"/>
        </a:p>
      </dsp:txBody>
      <dsp:txXfrm>
        <a:off x="560236" y="864095"/>
        <a:ext cx="4149382" cy="2576345"/>
      </dsp:txXfrm>
    </dsp:sp>
    <dsp:sp modelId="{BDED652D-9350-455D-9C81-3544448B9D81}">
      <dsp:nvSpPr>
        <dsp:cNvPr id="0" name=""/>
        <dsp:cNvSpPr/>
      </dsp:nvSpPr>
      <dsp:spPr>
        <a:xfrm>
          <a:off x="5268627" y="329029"/>
          <a:ext cx="4309690" cy="2736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7ADE00D-840A-4207-9CC6-C50945D2E992}">
      <dsp:nvSpPr>
        <dsp:cNvPr id="0" name=""/>
        <dsp:cNvSpPr/>
      </dsp:nvSpPr>
      <dsp:spPr>
        <a:xfrm>
          <a:off x="5747481" y="783941"/>
          <a:ext cx="4309690" cy="27366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b="1" i="0" kern="1200"/>
            <a:t>Indirect: 'As Davis (2013) notes, chocolate can be used in many different ways.'</a:t>
          </a:r>
          <a:endParaRPr lang="en-US" sz="3300" kern="1200"/>
        </a:p>
      </dsp:txBody>
      <dsp:txXfrm>
        <a:off x="5827635" y="864095"/>
        <a:ext cx="4149382" cy="25763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1A7FDB-04AD-41AE-BDBF-CD493193B8CF}">
      <dsp:nvSpPr>
        <dsp:cNvPr id="0" name=""/>
        <dsp:cNvSpPr/>
      </dsp:nvSpPr>
      <dsp:spPr>
        <a:xfrm>
          <a:off x="0" y="469"/>
          <a:ext cx="10058399" cy="10996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2EE05A-A1D6-48DC-A1EB-0182AC633187}">
      <dsp:nvSpPr>
        <dsp:cNvPr id="0" name=""/>
        <dsp:cNvSpPr/>
      </dsp:nvSpPr>
      <dsp:spPr>
        <a:xfrm>
          <a:off x="332636" y="247885"/>
          <a:ext cx="604793" cy="6047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A57E64-2B83-4B08-B62E-D47AE73BBA53}">
      <dsp:nvSpPr>
        <dsp:cNvPr id="0" name=""/>
        <dsp:cNvSpPr/>
      </dsp:nvSpPr>
      <dsp:spPr>
        <a:xfrm>
          <a:off x="1270065" y="469"/>
          <a:ext cx="8788334" cy="1099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377" tIns="116377" rIns="116377" bIns="11637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/>
            <a:t>For example:</a:t>
          </a:r>
          <a:endParaRPr lang="en-US" sz="2500" kern="1200"/>
        </a:p>
      </dsp:txBody>
      <dsp:txXfrm>
        <a:off x="1270065" y="469"/>
        <a:ext cx="8788334" cy="1099624"/>
      </dsp:txXfrm>
    </dsp:sp>
    <dsp:sp modelId="{EDA76350-3AAA-47BC-850E-168E2F66DF4F}">
      <dsp:nvSpPr>
        <dsp:cNvPr id="0" name=""/>
        <dsp:cNvSpPr/>
      </dsp:nvSpPr>
      <dsp:spPr>
        <a:xfrm>
          <a:off x="0" y="1374999"/>
          <a:ext cx="10058399" cy="10996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8641BC-2A98-4C3D-9290-5212F8C84AD1}">
      <dsp:nvSpPr>
        <dsp:cNvPr id="0" name=""/>
        <dsp:cNvSpPr/>
      </dsp:nvSpPr>
      <dsp:spPr>
        <a:xfrm>
          <a:off x="332636" y="1622415"/>
          <a:ext cx="604793" cy="6047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BC1377-511B-4798-BBD3-BB27DDDF15FB}">
      <dsp:nvSpPr>
        <dsp:cNvPr id="0" name=""/>
        <dsp:cNvSpPr/>
      </dsp:nvSpPr>
      <dsp:spPr>
        <a:xfrm>
          <a:off x="1270065" y="1374999"/>
          <a:ext cx="8788334" cy="1099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377" tIns="116377" rIns="116377" bIns="11637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/>
            <a:t>Davis, B. (2013). </a:t>
          </a:r>
          <a:r>
            <a:rPr lang="en-GB" sz="2500" b="0" i="1" kern="1200"/>
            <a:t>A History of Chocolate</a:t>
          </a:r>
          <a:r>
            <a:rPr lang="en-GB" sz="2500" b="0" i="0" kern="1200"/>
            <a:t>. Nottingham: Delectable Publications.</a:t>
          </a:r>
          <a:endParaRPr lang="en-US" sz="2500" kern="1200"/>
        </a:p>
      </dsp:txBody>
      <dsp:txXfrm>
        <a:off x="1270065" y="1374999"/>
        <a:ext cx="8788334" cy="1099624"/>
      </dsp:txXfrm>
    </dsp:sp>
    <dsp:sp modelId="{66B12692-BF93-4513-81ED-C97E865BEC6C}">
      <dsp:nvSpPr>
        <dsp:cNvPr id="0" name=""/>
        <dsp:cNvSpPr/>
      </dsp:nvSpPr>
      <dsp:spPr>
        <a:xfrm>
          <a:off x="0" y="2749530"/>
          <a:ext cx="10058399" cy="1099624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B2536F-83BB-4D16-944E-12CFD0ED8FC2}">
      <dsp:nvSpPr>
        <dsp:cNvPr id="0" name=""/>
        <dsp:cNvSpPr/>
      </dsp:nvSpPr>
      <dsp:spPr>
        <a:xfrm>
          <a:off x="332636" y="2996945"/>
          <a:ext cx="604793" cy="60479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92DD66-4600-4831-83FC-13B3C4AFC55D}">
      <dsp:nvSpPr>
        <dsp:cNvPr id="0" name=""/>
        <dsp:cNvSpPr/>
      </dsp:nvSpPr>
      <dsp:spPr>
        <a:xfrm>
          <a:off x="1270065" y="2749530"/>
          <a:ext cx="8788334" cy="1099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377" tIns="116377" rIns="116377" bIns="11637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/>
            <a:t>Davis, B. (2013). </a:t>
          </a:r>
          <a:r>
            <a:rPr lang="en-GB" sz="2500" b="0" i="1" kern="1200"/>
            <a:t>A History of Chocolate</a:t>
          </a:r>
          <a:r>
            <a:rPr lang="en-GB" sz="2500" b="0" i="0" kern="1200"/>
            <a:t>. 3rd ed. Nottingham: Delectable Publications.</a:t>
          </a:r>
          <a:endParaRPr lang="en-US" sz="2500" kern="1200"/>
        </a:p>
      </dsp:txBody>
      <dsp:txXfrm>
        <a:off x="1270065" y="2749530"/>
        <a:ext cx="8788334" cy="10996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F4B26-47ED-40BD-8759-C984016CDF52}">
      <dsp:nvSpPr>
        <dsp:cNvPr id="0" name=""/>
        <dsp:cNvSpPr/>
      </dsp:nvSpPr>
      <dsp:spPr>
        <a:xfrm>
          <a:off x="0" y="625563"/>
          <a:ext cx="10058399" cy="115488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E43D89-BD11-415F-A482-F219FF9FA4D2}">
      <dsp:nvSpPr>
        <dsp:cNvPr id="0" name=""/>
        <dsp:cNvSpPr/>
      </dsp:nvSpPr>
      <dsp:spPr>
        <a:xfrm>
          <a:off x="349353" y="885413"/>
          <a:ext cx="635187" cy="635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A54A68-E745-464D-BA97-6BE4E0BCEA6B}">
      <dsp:nvSpPr>
        <dsp:cNvPr id="0" name=""/>
        <dsp:cNvSpPr/>
      </dsp:nvSpPr>
      <dsp:spPr>
        <a:xfrm>
          <a:off x="1333894" y="625563"/>
          <a:ext cx="8724505" cy="1154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226" tIns="122226" rIns="122226" bIns="1222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/>
            <a:t>For example:</a:t>
          </a:r>
          <a:endParaRPr lang="en-US" sz="2500" kern="1200"/>
        </a:p>
      </dsp:txBody>
      <dsp:txXfrm>
        <a:off x="1333894" y="625563"/>
        <a:ext cx="8724505" cy="1154887"/>
      </dsp:txXfrm>
    </dsp:sp>
    <dsp:sp modelId="{874206A9-A730-4565-A9C1-2A61D8BD6BB0}">
      <dsp:nvSpPr>
        <dsp:cNvPr id="0" name=""/>
        <dsp:cNvSpPr/>
      </dsp:nvSpPr>
      <dsp:spPr>
        <a:xfrm>
          <a:off x="0" y="2069172"/>
          <a:ext cx="10058399" cy="115488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3CF269-3CE1-412D-BE26-10556A5E94F1}">
      <dsp:nvSpPr>
        <dsp:cNvPr id="0" name=""/>
        <dsp:cNvSpPr/>
      </dsp:nvSpPr>
      <dsp:spPr>
        <a:xfrm>
          <a:off x="349353" y="2329022"/>
          <a:ext cx="635187" cy="635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920633-337F-4662-B14F-B4DF992A404C}">
      <dsp:nvSpPr>
        <dsp:cNvPr id="0" name=""/>
        <dsp:cNvSpPr/>
      </dsp:nvSpPr>
      <dsp:spPr>
        <a:xfrm>
          <a:off x="1333894" y="2069172"/>
          <a:ext cx="8724505" cy="1154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226" tIns="122226" rIns="122226" bIns="1222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/>
            <a:t>Evans, D., McDonald, F. and Jackson, T. (2008). </a:t>
          </a:r>
          <a:r>
            <a:rPr lang="en-GB" sz="2500" b="0" i="1" kern="1200"/>
            <a:t>Getting the best service</a:t>
          </a:r>
          <a:r>
            <a:rPr lang="en-GB" sz="2500" b="0" i="0" kern="1200"/>
            <a:t>. Nottingham: Delectable Publications.</a:t>
          </a:r>
          <a:endParaRPr lang="en-US" sz="2500" kern="1200"/>
        </a:p>
      </dsp:txBody>
      <dsp:txXfrm>
        <a:off x="1333894" y="2069172"/>
        <a:ext cx="8724505" cy="115488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C67C9B-7C94-45E1-8B86-5A9665958599}">
      <dsp:nvSpPr>
        <dsp:cNvPr id="0" name=""/>
        <dsp:cNvSpPr/>
      </dsp:nvSpPr>
      <dsp:spPr>
        <a:xfrm>
          <a:off x="0" y="651"/>
          <a:ext cx="6858000" cy="152362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441D2C-F095-4678-89D8-D2189FA5FC38}">
      <dsp:nvSpPr>
        <dsp:cNvPr id="0" name=""/>
        <dsp:cNvSpPr/>
      </dsp:nvSpPr>
      <dsp:spPr>
        <a:xfrm>
          <a:off x="460897" y="343467"/>
          <a:ext cx="837995" cy="8379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6309A5-4E80-4DE6-A1DA-224FC421E3CB}">
      <dsp:nvSpPr>
        <dsp:cNvPr id="0" name=""/>
        <dsp:cNvSpPr/>
      </dsp:nvSpPr>
      <dsp:spPr>
        <a:xfrm>
          <a:off x="1759790" y="651"/>
          <a:ext cx="5098209" cy="1523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251" tIns="161251" rIns="161251" bIns="16125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kern="1200"/>
            <a:t>Chris Kyriacou, 1998, Nelson Thornes, “Essential Teaching Skills”, Bath.</a:t>
          </a:r>
          <a:endParaRPr lang="en-US" sz="2100" kern="1200"/>
        </a:p>
      </dsp:txBody>
      <dsp:txXfrm>
        <a:off x="1759790" y="651"/>
        <a:ext cx="5098209" cy="1523627"/>
      </dsp:txXfrm>
    </dsp:sp>
    <dsp:sp modelId="{50909506-B4B6-4997-B96D-91254E044550}">
      <dsp:nvSpPr>
        <dsp:cNvPr id="0" name=""/>
        <dsp:cNvSpPr/>
      </dsp:nvSpPr>
      <dsp:spPr>
        <a:xfrm>
          <a:off x="0" y="1905186"/>
          <a:ext cx="6858000" cy="152362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895656-23BA-4AC4-AC04-C85BA076D828}">
      <dsp:nvSpPr>
        <dsp:cNvPr id="0" name=""/>
        <dsp:cNvSpPr/>
      </dsp:nvSpPr>
      <dsp:spPr>
        <a:xfrm>
          <a:off x="460897" y="2248002"/>
          <a:ext cx="837995" cy="8379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54BF8-8E96-4BD3-9554-2CC195AFFB15}">
      <dsp:nvSpPr>
        <dsp:cNvPr id="0" name=""/>
        <dsp:cNvSpPr/>
      </dsp:nvSpPr>
      <dsp:spPr>
        <a:xfrm>
          <a:off x="1759790" y="1905186"/>
          <a:ext cx="5098209" cy="1523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251" tIns="161251" rIns="161251" bIns="16125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kern="1200" dirty="0"/>
            <a:t>“Active Learning: 101 strategies to Teach Any Subject” Mel Sliberman, 1996, Allyn &amp; Bacon, London.</a:t>
          </a:r>
          <a:endParaRPr lang="en-US" sz="2100" kern="1200" dirty="0"/>
        </a:p>
      </dsp:txBody>
      <dsp:txXfrm>
        <a:off x="1759790" y="1905186"/>
        <a:ext cx="5098209" cy="1523627"/>
      </dsp:txXfrm>
    </dsp:sp>
    <dsp:sp modelId="{32A05B98-E8A2-4EAB-A387-833D68EE7CFA}">
      <dsp:nvSpPr>
        <dsp:cNvPr id="0" name=""/>
        <dsp:cNvSpPr/>
      </dsp:nvSpPr>
      <dsp:spPr>
        <a:xfrm>
          <a:off x="0" y="3809720"/>
          <a:ext cx="6858000" cy="152362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E6AAC0-3C39-4020-88E5-4B267ADDBDD5}">
      <dsp:nvSpPr>
        <dsp:cNvPr id="0" name=""/>
        <dsp:cNvSpPr/>
      </dsp:nvSpPr>
      <dsp:spPr>
        <a:xfrm>
          <a:off x="460897" y="4152537"/>
          <a:ext cx="837995" cy="83799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DE2399-C710-46EC-9EAB-D6632CD94131}">
      <dsp:nvSpPr>
        <dsp:cNvPr id="0" name=""/>
        <dsp:cNvSpPr/>
      </dsp:nvSpPr>
      <dsp:spPr>
        <a:xfrm>
          <a:off x="1759790" y="3809720"/>
          <a:ext cx="5098209" cy="1523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251" tIns="161251" rIns="161251" bIns="161251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0" i="0" kern="1200"/>
            <a:t>“Teaching training and learning: a practical guide”. Ian Reece &amp; Steven Walker, Sunderland, Business Education. 2003.</a:t>
          </a:r>
          <a:endParaRPr lang="en-US" sz="2100" kern="1200"/>
        </a:p>
      </dsp:txBody>
      <dsp:txXfrm>
        <a:off x="1759790" y="3809720"/>
        <a:ext cx="5098209" cy="15236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9327E7-0358-4E56-B167-7951E7E020A4}">
      <dsp:nvSpPr>
        <dsp:cNvPr id="0" name=""/>
        <dsp:cNvSpPr/>
      </dsp:nvSpPr>
      <dsp:spPr>
        <a:xfrm>
          <a:off x="0" y="877323"/>
          <a:ext cx="2828924" cy="179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A07845E-CCB9-49A1-A1BD-20F0311179FB}">
      <dsp:nvSpPr>
        <dsp:cNvPr id="0" name=""/>
        <dsp:cNvSpPr/>
      </dsp:nvSpPr>
      <dsp:spPr>
        <a:xfrm>
          <a:off x="314325" y="1175932"/>
          <a:ext cx="2828924" cy="179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Kyriacou, C. (1998) </a:t>
          </a:r>
          <a:r>
            <a:rPr lang="en-GB" sz="1800" b="0" i="1" kern="1200"/>
            <a:t>Essential Teaching Skills.</a:t>
          </a:r>
          <a:r>
            <a:rPr lang="en-GB" sz="1800" b="0" i="0" kern="1200"/>
            <a:t> Bath: Nelson Thornes</a:t>
          </a:r>
          <a:endParaRPr lang="en-US" sz="1800" kern="1200"/>
        </a:p>
      </dsp:txBody>
      <dsp:txXfrm>
        <a:off x="366939" y="1228546"/>
        <a:ext cx="2723696" cy="1691139"/>
      </dsp:txXfrm>
    </dsp:sp>
    <dsp:sp modelId="{C4B6881B-178D-43CA-820C-A49125D2A621}">
      <dsp:nvSpPr>
        <dsp:cNvPr id="0" name=""/>
        <dsp:cNvSpPr/>
      </dsp:nvSpPr>
      <dsp:spPr>
        <a:xfrm>
          <a:off x="3457574" y="877323"/>
          <a:ext cx="2828924" cy="179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BC2B526-57DE-4166-9C68-386878A37DDD}">
      <dsp:nvSpPr>
        <dsp:cNvPr id="0" name=""/>
        <dsp:cNvSpPr/>
      </dsp:nvSpPr>
      <dsp:spPr>
        <a:xfrm>
          <a:off x="3771900" y="1175932"/>
          <a:ext cx="2828924" cy="179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Sliberman, M. (1996) </a:t>
          </a:r>
          <a:r>
            <a:rPr lang="en-GB" sz="1800" b="0" i="1" kern="1200"/>
            <a:t>Active Learning: 101 Strategies to Teach Any Subject</a:t>
          </a:r>
          <a:r>
            <a:rPr lang="en-GB" sz="1800" b="1" i="0" kern="1200"/>
            <a:t>.</a:t>
          </a:r>
          <a:r>
            <a:rPr lang="en-GB" sz="1800" b="0" i="0" kern="1200"/>
            <a:t> London: Allyn &amp; Bacon.</a:t>
          </a:r>
          <a:endParaRPr lang="en-GB" sz="1800" b="0" i="0" kern="1200" dirty="0"/>
        </a:p>
      </dsp:txBody>
      <dsp:txXfrm>
        <a:off x="3824514" y="1228546"/>
        <a:ext cx="2723696" cy="1691139"/>
      </dsp:txXfrm>
    </dsp:sp>
    <dsp:sp modelId="{9F7DE09B-57D3-42E0-8060-E218C250015B}">
      <dsp:nvSpPr>
        <dsp:cNvPr id="0" name=""/>
        <dsp:cNvSpPr/>
      </dsp:nvSpPr>
      <dsp:spPr>
        <a:xfrm>
          <a:off x="6915149" y="877323"/>
          <a:ext cx="2828924" cy="179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72239AD-69EB-43CB-A11C-80407DCB359E}">
      <dsp:nvSpPr>
        <dsp:cNvPr id="0" name=""/>
        <dsp:cNvSpPr/>
      </dsp:nvSpPr>
      <dsp:spPr>
        <a:xfrm>
          <a:off x="7229475" y="1175932"/>
          <a:ext cx="2828924" cy="179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Reece, I. &amp; Walker, S. (2003) </a:t>
          </a:r>
          <a:r>
            <a:rPr lang="en-GB" sz="1800" b="0" i="1" kern="1200"/>
            <a:t>Teaching training and learning: a practical guide.</a:t>
          </a:r>
          <a:r>
            <a:rPr lang="en-GB" sz="1800" b="0" i="0" kern="1200"/>
            <a:t> Sunderland: Business Education.</a:t>
          </a:r>
          <a:endParaRPr lang="en-US" sz="1800" kern="1200" dirty="0"/>
        </a:p>
      </dsp:txBody>
      <dsp:txXfrm>
        <a:off x="7282089" y="1228546"/>
        <a:ext cx="2723696" cy="16911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7247F0-BDDD-409F-95C2-17095085620A}">
      <dsp:nvSpPr>
        <dsp:cNvPr id="0" name=""/>
        <dsp:cNvSpPr/>
      </dsp:nvSpPr>
      <dsp:spPr>
        <a:xfrm>
          <a:off x="0" y="625563"/>
          <a:ext cx="10058399" cy="115488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54FAF0-E424-4134-AFB9-061B748D74D6}">
      <dsp:nvSpPr>
        <dsp:cNvPr id="0" name=""/>
        <dsp:cNvSpPr/>
      </dsp:nvSpPr>
      <dsp:spPr>
        <a:xfrm>
          <a:off x="349353" y="885413"/>
          <a:ext cx="635187" cy="635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5FE36E-A256-412E-B1D3-663D6B14509F}">
      <dsp:nvSpPr>
        <dsp:cNvPr id="0" name=""/>
        <dsp:cNvSpPr/>
      </dsp:nvSpPr>
      <dsp:spPr>
        <a:xfrm>
          <a:off x="1333894" y="625563"/>
          <a:ext cx="8724505" cy="1154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226" tIns="122226" rIns="122226" bIns="1222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/>
            <a:t>For example:</a:t>
          </a:r>
          <a:endParaRPr lang="en-US" sz="2500" kern="1200"/>
        </a:p>
      </dsp:txBody>
      <dsp:txXfrm>
        <a:off x="1333894" y="625563"/>
        <a:ext cx="8724505" cy="1154887"/>
      </dsp:txXfrm>
    </dsp:sp>
    <dsp:sp modelId="{F2E6D70B-8BEB-4403-8B13-373814A45BC3}">
      <dsp:nvSpPr>
        <dsp:cNvPr id="0" name=""/>
        <dsp:cNvSpPr/>
      </dsp:nvSpPr>
      <dsp:spPr>
        <a:xfrm>
          <a:off x="0" y="2069172"/>
          <a:ext cx="10058399" cy="115488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235025-E2A7-4525-A670-277E6608A8EE}">
      <dsp:nvSpPr>
        <dsp:cNvPr id="0" name=""/>
        <dsp:cNvSpPr/>
      </dsp:nvSpPr>
      <dsp:spPr>
        <a:xfrm>
          <a:off x="349353" y="2329022"/>
          <a:ext cx="635187" cy="635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6EDA23-8DC1-4060-B467-5BBDCE5E109B}">
      <dsp:nvSpPr>
        <dsp:cNvPr id="0" name=""/>
        <dsp:cNvSpPr/>
      </dsp:nvSpPr>
      <dsp:spPr>
        <a:xfrm>
          <a:off x="1333894" y="2069172"/>
          <a:ext cx="8724505" cy="1154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226" tIns="122226" rIns="122226" bIns="1222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i="0" kern="1200"/>
            <a:t>Yates, R. (2008). </a:t>
          </a:r>
          <a:r>
            <a:rPr lang="en-GB" sz="2500" i="1" kern="1200"/>
            <a:t>The benefits of herbs</a:t>
          </a:r>
          <a:r>
            <a:rPr lang="en-GB" sz="2500" i="0" kern="1200"/>
            <a:t> [PowerPoint presentation].</a:t>
          </a:r>
          <a:endParaRPr lang="en-US" sz="2500" kern="1200"/>
        </a:p>
      </dsp:txBody>
      <dsp:txXfrm>
        <a:off x="1333894" y="2069172"/>
        <a:ext cx="8724505" cy="115488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3E4DC-2F25-43DD-AC5E-F87EE01B8613}">
      <dsp:nvSpPr>
        <dsp:cNvPr id="0" name=""/>
        <dsp:cNvSpPr/>
      </dsp:nvSpPr>
      <dsp:spPr>
        <a:xfrm>
          <a:off x="853667" y="567189"/>
          <a:ext cx="1042267" cy="10422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589B2A-41BA-4B78-926C-4711FCF7A1E8}">
      <dsp:nvSpPr>
        <dsp:cNvPr id="0" name=""/>
        <dsp:cNvSpPr/>
      </dsp:nvSpPr>
      <dsp:spPr>
        <a:xfrm>
          <a:off x="216726" y="2016809"/>
          <a:ext cx="2316150" cy="1265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Go to the library catalogue</a:t>
          </a:r>
          <a:endParaRPr lang="en-US" sz="1800" kern="1200" dirty="0"/>
        </a:p>
      </dsp:txBody>
      <dsp:txXfrm>
        <a:off x="216726" y="2016809"/>
        <a:ext cx="2316150" cy="1265625"/>
      </dsp:txXfrm>
    </dsp:sp>
    <dsp:sp modelId="{14684325-B000-4FF5-98C7-5771A983F90D}">
      <dsp:nvSpPr>
        <dsp:cNvPr id="0" name=""/>
        <dsp:cNvSpPr/>
      </dsp:nvSpPr>
      <dsp:spPr>
        <a:xfrm>
          <a:off x="3575144" y="567189"/>
          <a:ext cx="1042267" cy="10422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BD7173-640A-4A63-90C9-A55972985C76}">
      <dsp:nvSpPr>
        <dsp:cNvPr id="0" name=""/>
        <dsp:cNvSpPr/>
      </dsp:nvSpPr>
      <dsp:spPr>
        <a:xfrm>
          <a:off x="3178467" y="2016809"/>
          <a:ext cx="1155204" cy="1265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Find a business related E- book</a:t>
          </a:r>
          <a:endParaRPr lang="en-US" sz="1800" kern="1200" dirty="0"/>
        </a:p>
      </dsp:txBody>
      <dsp:txXfrm>
        <a:off x="3178467" y="2016809"/>
        <a:ext cx="1155204" cy="1265625"/>
      </dsp:txXfrm>
    </dsp:sp>
    <dsp:sp modelId="{403D7CDD-5241-4D3F-B45C-12583ED8F27D}">
      <dsp:nvSpPr>
        <dsp:cNvPr id="0" name=""/>
        <dsp:cNvSpPr/>
      </dsp:nvSpPr>
      <dsp:spPr>
        <a:xfrm>
          <a:off x="7229542" y="567189"/>
          <a:ext cx="1042267" cy="10422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F0F3E5-FB2B-46FF-9DA6-EF3DD38D30C2}">
      <dsp:nvSpPr>
        <dsp:cNvPr id="0" name=""/>
        <dsp:cNvSpPr/>
      </dsp:nvSpPr>
      <dsp:spPr>
        <a:xfrm>
          <a:off x="5659679" y="2016809"/>
          <a:ext cx="4181994" cy="1265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0" kern="1200" dirty="0"/>
            <a:t>Research and write a paragraph in your own words summarising some information your selected book is covering with correct citations and a reference list.</a:t>
          </a:r>
          <a:endParaRPr lang="en-US" sz="1800" kern="1200" dirty="0"/>
        </a:p>
      </dsp:txBody>
      <dsp:txXfrm>
        <a:off x="5659679" y="2016809"/>
        <a:ext cx="4181994" cy="1265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9/26/2022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9/26/2022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9/26/2022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9/26/2022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9/26/2022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9/26/2022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9/26/2022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9/26/2022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9/26/2022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9/26/2022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profs.com/quiz-school/quizshow.php?title=apa-citation-practice-quiz&amp;q=1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APA </a:t>
            </a:r>
            <a:br>
              <a:rPr lang="en-US" sz="4400" dirty="0">
                <a:solidFill>
                  <a:schemeClr val="tx1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referencing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</a:rPr>
              <a:t>Navdeep Randhawa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8753"/>
    </mc:Choice>
    <mc:Fallback xmlns="">
      <p:transition spd="slow" advTm="875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1EF6B17-75CE-4FD4-9076-08BBD2995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dirty="0"/>
              <a:t>Lesson Objectives/ </a:t>
            </a:r>
            <a:r>
              <a:rPr lang="en-GB" dirty="0" err="1"/>
              <a:t>Amcanion</a:t>
            </a:r>
            <a:endParaRPr lang="en-GB" dirty="0"/>
          </a:p>
        </p:txBody>
      </p:sp>
      <p:graphicFrame>
        <p:nvGraphicFramePr>
          <p:cNvPr id="25" name="Content Placeholder 4">
            <a:extLst>
              <a:ext uri="{FF2B5EF4-FFF2-40B4-BE49-F238E27FC236}">
                <a16:creationId xmlns:a16="http://schemas.microsoft.com/office/drawing/2014/main" id="{624F4C3D-8BA5-4596-B299-945B5ED51C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4018578"/>
              </p:ext>
            </p:extLst>
          </p:nvPr>
        </p:nvGraphicFramePr>
        <p:xfrm>
          <a:off x="1066800" y="2103120"/>
          <a:ext cx="10058400" cy="3849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3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1"/>
    </mc:Choice>
    <mc:Fallback xmlns="">
      <p:transition spd="slow" advTm="449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F9588-9B79-47C2-BF8E-CF9D5E250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dirty="0"/>
              <a:t>Citing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6B52797C-9108-4B9B-B779-04ACB81365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549877"/>
              </p:ext>
            </p:extLst>
          </p:nvPr>
        </p:nvGraphicFramePr>
        <p:xfrm>
          <a:off x="1066800" y="2103120"/>
          <a:ext cx="10058400" cy="3849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1989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2"/>
    </mc:Choice>
    <mc:Fallback xmlns="">
      <p:transition spd="slow" advTm="5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2C3C3F53-BE4E-4DEC-8EB7-7D873C774D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842" r="-1" b="-1"/>
          <a:stretch/>
        </p:blipFill>
        <p:spPr>
          <a:xfrm>
            <a:off x="1986377" y="1374328"/>
            <a:ext cx="4654119" cy="410934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DCEA15-6004-4F2D-81B6-1D57491F8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GB" dirty="0"/>
              <a:t>Paraphrasing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D8C45-C250-4113-81D6-51683973A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6228" y="2413217"/>
            <a:ext cx="3214871" cy="3511296"/>
          </a:xfrm>
        </p:spPr>
        <p:txBody>
          <a:bodyPr>
            <a:normAutofit/>
          </a:bodyPr>
          <a:lstStyle/>
          <a:p>
            <a:endParaRPr lang="en-GB" b="1" dirty="0">
              <a:solidFill>
                <a:srgbClr val="FF0000"/>
              </a:solidFill>
            </a:endParaRPr>
          </a:p>
          <a:p>
            <a:r>
              <a:rPr lang="en-GB" sz="2000" b="1" dirty="0">
                <a:solidFill>
                  <a:schemeClr val="accent1"/>
                </a:solidFill>
              </a:rPr>
              <a:t>When you take someone else’s idea and put it into your own words.</a:t>
            </a:r>
          </a:p>
          <a:p>
            <a:endParaRPr lang="en-GB" dirty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828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6"/>
    </mc:Choice>
    <mc:Fallback xmlns="">
      <p:transition spd="slow" advTm="8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6569A6-F305-4738-8CBD-92B56D7454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9513" b="2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243D93-222D-440C-B83B-9CB20CB9B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GB" dirty="0"/>
              <a:t>Summarising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66232-3FDB-488C-9359-DB2CCF1597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sz="2000" b="1" dirty="0">
                <a:solidFill>
                  <a:schemeClr val="accent1"/>
                </a:solidFill>
              </a:rPr>
              <a:t>When you provide a brief overview of someone else’s idea.</a:t>
            </a:r>
          </a:p>
        </p:txBody>
      </p:sp>
    </p:spTree>
    <p:extLst>
      <p:ext uri="{BB962C8B-B14F-4D97-AF65-F5344CB8AC3E}">
        <p14:creationId xmlns:p14="http://schemas.microsoft.com/office/powerpoint/2010/main" val="75842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9"/>
    </mc:Choice>
    <mc:Fallback xmlns="">
      <p:transition spd="slow" advTm="21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FDC5C1D-9108-4F54-B412-1180A88AA5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68" r="10345" b="2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8F874A-7733-44BF-9EA1-B22323458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GB" sz="3000"/>
              <a:t>Is this Paraphrasing or Summarising?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2AE56-4548-43A3-80B9-9D21727033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sz="2000" b="1" dirty="0">
                <a:solidFill>
                  <a:schemeClr val="accent1"/>
                </a:solidFill>
              </a:rPr>
              <a:t>On average each cow produces 10,900L/year and the farm sends 7m litres of milk a year, with the bulk of it being sent to Arla (Forde, 2015).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4121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>
            <a:extLst>
              <a:ext uri="{FF2B5EF4-FFF2-40B4-BE49-F238E27FC236}">
                <a16:creationId xmlns:a16="http://schemas.microsoft.com/office/drawing/2014/main" id="{B8BA1EF4-A7EF-4C4C-8AB8-59889E785A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63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EC8A0F6-7B5F-4574-9C5B-7BE4E05CD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GB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48F8A-2C39-4F44-A7FC-D57648F724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fr-FR">
                <a:hlinkClick r:id="rId3"/>
              </a:rPr>
              <a:t>APA Citation Practice Quiz! - Question 1 (proprofs.com)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989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BA4C7-B191-416F-85DB-DDDCEEB5E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sz="2800" b="1" i="0">
                <a:effectLst/>
              </a:rPr>
              <a:t>You can cite a source directly (e.g. quoting verbatim from it) or indirectly (citing a source to show that you have used an author's ideas, but not quoted them).</a:t>
            </a:r>
            <a:endParaRPr lang="en-GB" sz="2800" b="1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BC3D305-6AC4-47EF-9701-35B09C9BA4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0000611"/>
              </p:ext>
            </p:extLst>
          </p:nvPr>
        </p:nvGraphicFramePr>
        <p:xfrm>
          <a:off x="1066800" y="2103120"/>
          <a:ext cx="10058400" cy="3849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2117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A1305-745C-4F79-A475-3047941AB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sz="2200" b="1" i="0">
                <a:effectLst/>
              </a:rPr>
              <a:t>Citations for books with one or two authors:</a:t>
            </a:r>
            <a:br>
              <a:rPr lang="en-GB" sz="2200" b="1" i="0">
                <a:effectLst/>
              </a:rPr>
            </a:br>
            <a:r>
              <a:rPr lang="en-GB" sz="2200" b="1" i="0">
                <a:effectLst/>
              </a:rPr>
              <a:t>Last name, first initial. (Year). </a:t>
            </a:r>
            <a:r>
              <a:rPr lang="en-GB" sz="2200" b="1" i="1">
                <a:effectLst/>
              </a:rPr>
              <a:t>Title</a:t>
            </a:r>
            <a:r>
              <a:rPr lang="en-GB" sz="2200" b="1" i="0">
                <a:effectLst/>
              </a:rPr>
              <a:t>. Edition (if not the first edition of the book). City of publication: Publisher.</a:t>
            </a:r>
            <a:br>
              <a:rPr lang="en-GB" sz="2200" b="0" i="0">
                <a:effectLst/>
              </a:rPr>
            </a:br>
            <a:endParaRPr lang="en-GB" sz="22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0C23DF-F0C6-49C4-AFD7-3DD26DC613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4951018"/>
              </p:ext>
            </p:extLst>
          </p:nvPr>
        </p:nvGraphicFramePr>
        <p:xfrm>
          <a:off x="1066800" y="2103120"/>
          <a:ext cx="10058400" cy="3849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7451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49BAD-52DA-4762-9CCC-23A1027CE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 this Citation Correct?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F78187-F6FD-4672-B38F-C0F20D693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1600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>
              <a:buNone/>
            </a:pPr>
            <a:endParaRPr lang="en-GB" sz="1600" dirty="0">
              <a:solidFill>
                <a:srgbClr val="212529"/>
              </a:solidFill>
              <a:latin typeface="-apple-system"/>
            </a:endParaRPr>
          </a:p>
          <a:p>
            <a:pPr marL="0" indent="0">
              <a:buNone/>
            </a:pPr>
            <a:r>
              <a:rPr lang="en-GB" sz="2800" b="1" i="0" dirty="0">
                <a:solidFill>
                  <a:srgbClr val="57903F"/>
                </a:solidFill>
                <a:effectLst/>
                <a:latin typeface="-apple-system"/>
              </a:rPr>
              <a:t>Jones, F. and Hughes, S. (2006). Eating Out: A Definitive Restaurant Handbook. Nottingham: Delectable Publications.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5997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A44EB-332A-429A-B7FB-6A843691C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1"/>
            <a:ext cx="3161963" cy="3021633"/>
          </a:xfrm>
        </p:spPr>
        <p:txBody>
          <a:bodyPr anchor="b">
            <a:normAutofit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Yes it is Correct!</a:t>
            </a:r>
          </a:p>
        </p:txBody>
      </p:sp>
      <p:pic>
        <p:nvPicPr>
          <p:cNvPr id="1026" name="Picture 2" descr="Image result for thumbs up images clip art">
            <a:extLst>
              <a:ext uri="{FF2B5EF4-FFF2-40B4-BE49-F238E27FC236}">
                <a16:creationId xmlns:a16="http://schemas.microsoft.com/office/drawing/2014/main" id="{62ACA231-AAD4-447A-988F-2BE2725C927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1870" y="609600"/>
            <a:ext cx="6325859" cy="53340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" name="Text Placeholder 3">
            <a:extLst>
              <a:ext uri="{FF2B5EF4-FFF2-40B4-BE49-F238E27FC236}">
                <a16:creationId xmlns:a16="http://schemas.microsoft.com/office/drawing/2014/main" id="{6272B495-70D4-4410-8A62-12C177BC09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210550" y="1571625"/>
            <a:ext cx="3409613" cy="437197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93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B1474-C0F8-46D1-A53E-79D5814AD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sz="2500" b="1" i="0">
                <a:effectLst/>
              </a:rPr>
              <a:t>Citations for books with three or more authors:</a:t>
            </a:r>
            <a:br>
              <a:rPr lang="en-GB" sz="2500" b="1" i="0">
                <a:effectLst/>
              </a:rPr>
            </a:br>
            <a:r>
              <a:rPr lang="en-GB" sz="2500" b="1" i="0">
                <a:effectLst/>
              </a:rPr>
              <a:t>Last name, first initial., Last name, first initial., and Last name, first initial. (Year). </a:t>
            </a:r>
            <a:r>
              <a:rPr lang="en-GB" sz="2500" b="1" i="1">
                <a:effectLst/>
              </a:rPr>
              <a:t>Title</a:t>
            </a:r>
            <a:r>
              <a:rPr lang="en-GB" sz="2500" b="1" i="0">
                <a:effectLst/>
              </a:rPr>
              <a:t>. City of publication: Publisher.</a:t>
            </a:r>
            <a:endParaRPr lang="en-GB" sz="2500" b="1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A70DA64-614D-4406-A53C-C67BC32C55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0908255"/>
              </p:ext>
            </p:extLst>
          </p:nvPr>
        </p:nvGraphicFramePr>
        <p:xfrm>
          <a:off x="1066800" y="2103120"/>
          <a:ext cx="10058400" cy="3849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991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FB1C9-768C-4736-BE2D-6411F5E4B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 this C	</a:t>
            </a:r>
            <a:r>
              <a:rPr lang="en-GB" dirty="0" err="1"/>
              <a:t>itation</a:t>
            </a:r>
            <a:r>
              <a:rPr lang="en-GB" dirty="0"/>
              <a:t> Correct?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E84DFD-660A-4F57-9A6C-E2141977F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975" y="1931670"/>
            <a:ext cx="10058400" cy="3849624"/>
          </a:xfrm>
        </p:spPr>
        <p:txBody>
          <a:bodyPr/>
          <a:lstStyle/>
          <a:p>
            <a:pPr marL="0" indent="0">
              <a:buNone/>
            </a:pPr>
            <a:endParaRPr lang="en-GB" sz="2800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>
              <a:buNone/>
            </a:pPr>
            <a:r>
              <a:rPr lang="en-GB" sz="2800" b="1" i="0" dirty="0">
                <a:solidFill>
                  <a:srgbClr val="57903F"/>
                </a:solidFill>
                <a:effectLst/>
                <a:latin typeface="-apple-system"/>
              </a:rPr>
              <a:t>James, P., Croft, D., Levin, S. and Doe, A. (1998). </a:t>
            </a:r>
            <a:r>
              <a:rPr lang="en-GB" sz="2800" b="1" dirty="0">
                <a:solidFill>
                  <a:srgbClr val="57903F"/>
                </a:solidFill>
                <a:effectLst/>
                <a:latin typeface="-apple-system"/>
              </a:rPr>
              <a:t>How to Succeed in the Restaurant Industry</a:t>
            </a:r>
            <a:r>
              <a:rPr lang="en-GB" sz="2800" b="1" i="0" dirty="0">
                <a:solidFill>
                  <a:srgbClr val="57903F"/>
                </a:solidFill>
                <a:effectLst/>
                <a:latin typeface="-apple-system"/>
              </a:rPr>
              <a:t>. Nottingham: Delectable Publications.</a:t>
            </a:r>
            <a:endParaRPr lang="en-GB" sz="2800" b="1" dirty="0">
              <a:solidFill>
                <a:srgbClr val="57903F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201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01F49-C5F8-4956-BB95-B57F670D3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 It’s Incorrect!</a:t>
            </a:r>
          </a:p>
        </p:txBody>
      </p:sp>
      <p:pic>
        <p:nvPicPr>
          <p:cNvPr id="3074" name="Picture 2" descr="Image result for thumbs down image">
            <a:extLst>
              <a:ext uri="{FF2B5EF4-FFF2-40B4-BE49-F238E27FC236}">
                <a16:creationId xmlns:a16="http://schemas.microsoft.com/office/drawing/2014/main" id="{C44B4669-223B-4515-891C-7902825DE4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2037557"/>
            <a:ext cx="3100387" cy="310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8599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8EB0-2863-4EB9-AB3C-77F6B9F8E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is the Correct Answer- the title should be in italics.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C75764-F7EF-40E4-8776-19184953D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2800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>
              <a:buNone/>
            </a:pPr>
            <a:r>
              <a:rPr lang="en-GB" sz="2800" b="0" i="0" dirty="0">
                <a:solidFill>
                  <a:srgbClr val="212529"/>
                </a:solidFill>
                <a:effectLst/>
                <a:latin typeface="-apple-system"/>
              </a:rPr>
              <a:t>James, P., Croft, D., Levin, S. and Doe, A. (1998). </a:t>
            </a:r>
            <a:r>
              <a:rPr lang="en-GB" sz="2800" b="0" i="1" dirty="0">
                <a:solidFill>
                  <a:srgbClr val="212529"/>
                </a:solidFill>
                <a:effectLst/>
                <a:latin typeface="-apple-system"/>
              </a:rPr>
              <a:t>How to Succeed in the Restaurant Industry</a:t>
            </a:r>
            <a:r>
              <a:rPr lang="en-GB" sz="2800" b="0" i="0" dirty="0">
                <a:solidFill>
                  <a:srgbClr val="212529"/>
                </a:solidFill>
                <a:effectLst/>
                <a:latin typeface="-apple-system"/>
              </a:rPr>
              <a:t>. Nottingham: Delectable Publications.</a:t>
            </a:r>
            <a:endParaRPr lang="en-GB" sz="2800" dirty="0"/>
          </a:p>
        </p:txBody>
      </p:sp>
      <p:pic>
        <p:nvPicPr>
          <p:cNvPr id="4" name="Picture 2" descr="Image result for thumbs up images clip art">
            <a:extLst>
              <a:ext uri="{FF2B5EF4-FFF2-40B4-BE49-F238E27FC236}">
                <a16:creationId xmlns:a16="http://schemas.microsoft.com/office/drawing/2014/main" id="{1DE9BA82-3E43-41F4-BB64-36656E1E0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154" y="3955661"/>
            <a:ext cx="2679946" cy="225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422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itle 1">
            <a:extLst>
              <a:ext uri="{FF2B5EF4-FFF2-40B4-BE49-F238E27FC236}">
                <a16:creationId xmlns:a16="http://schemas.microsoft.com/office/drawing/2014/main" id="{3F636E86-2F53-4305-BDD0-6B3DB44D4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Autofit/>
          </a:bodyPr>
          <a:lstStyle/>
          <a:p>
            <a:r>
              <a:rPr lang="en-GB" sz="2000" b="1" i="0" dirty="0">
                <a:effectLst/>
              </a:rPr>
              <a:t>Citations for images/photographs – Print or Online:</a:t>
            </a:r>
            <a:br>
              <a:rPr lang="en-GB" sz="2000" b="1" i="0" dirty="0">
                <a:effectLst/>
              </a:rPr>
            </a:br>
            <a:r>
              <a:rPr lang="en-GB" sz="2000" b="1" i="0" dirty="0">
                <a:effectLst/>
              </a:rPr>
              <a:t>Last name of artist/photographer, first initial). (Year of production). </a:t>
            </a:r>
            <a:r>
              <a:rPr lang="en-GB" sz="2000" b="1" i="1" dirty="0">
                <a:effectLst/>
              </a:rPr>
              <a:t>Title of image</a:t>
            </a:r>
            <a:r>
              <a:rPr lang="en-GB" sz="2000" b="1" i="0" dirty="0">
                <a:effectLst/>
              </a:rPr>
              <a:t>. [type of medium] City where image original can be found: Place/institution where image can be found.</a:t>
            </a:r>
            <a:br>
              <a:rPr lang="en-GB" sz="2000" b="0" i="0" dirty="0">
                <a:effectLst/>
              </a:rPr>
            </a:br>
            <a:endParaRPr lang="en-US" sz="2000" dirty="0"/>
          </a:p>
        </p:txBody>
      </p:sp>
      <p:sp>
        <p:nvSpPr>
          <p:cNvPr id="73" name="Text Placeholder 3">
            <a:extLst>
              <a:ext uri="{FF2B5EF4-FFF2-40B4-BE49-F238E27FC236}">
                <a16:creationId xmlns:a16="http://schemas.microsoft.com/office/drawing/2014/main" id="{300F3610-EBA8-4721-AD02-31D6611ABE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l">
              <a:buNone/>
            </a:pPr>
            <a:r>
              <a:rPr lang="en-GB" sz="2000" b="1" i="0" dirty="0">
                <a:solidFill>
                  <a:srgbClr val="212529"/>
                </a:solidFill>
                <a:effectLst/>
                <a:latin typeface="-apple-system"/>
              </a:rPr>
              <a:t>For example:</a:t>
            </a:r>
            <a:endParaRPr lang="en-GB" sz="2000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2000" b="1" i="0" dirty="0">
                <a:solidFill>
                  <a:srgbClr val="57903F"/>
                </a:solidFill>
                <a:effectLst/>
                <a:latin typeface="-apple-system"/>
              </a:rPr>
              <a:t>Hewer, D. (1995). </a:t>
            </a:r>
            <a:r>
              <a:rPr lang="en-GB" sz="2000" b="1" i="1" dirty="0">
                <a:solidFill>
                  <a:srgbClr val="57903F"/>
                </a:solidFill>
                <a:effectLst/>
                <a:latin typeface="-apple-system"/>
              </a:rPr>
              <a:t>Women enjoying a cup of tea</a:t>
            </a:r>
            <a:r>
              <a:rPr lang="en-GB" sz="2000" b="1" i="0" dirty="0">
                <a:solidFill>
                  <a:srgbClr val="57903F"/>
                </a:solidFill>
                <a:effectLst/>
                <a:latin typeface="-apple-system"/>
              </a:rPr>
              <a:t>. [Photograph]. London: Food Photography Library.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50" name="Picture 2" descr="See related image detail">
            <a:extLst>
              <a:ext uri="{FF2B5EF4-FFF2-40B4-BE49-F238E27FC236}">
                <a16:creationId xmlns:a16="http://schemas.microsoft.com/office/drawing/2014/main" id="{1C605172-ADD2-4567-9D25-8E039DC18DC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6613864" y="2431608"/>
            <a:ext cx="4511336" cy="30920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70498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F64FA-0E4E-4113-8EA4-101059326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 this Correct?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C42F6-61FF-4081-AE2C-F4F5E1EC1E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>
              <a:buNone/>
            </a:pP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Hewer, D. (1995). </a:t>
            </a:r>
            <a:r>
              <a:rPr lang="en-GB" sz="2400" b="1" i="1" dirty="0">
                <a:solidFill>
                  <a:srgbClr val="57903F"/>
                </a:solidFill>
                <a:effectLst/>
                <a:latin typeface="-apple-system"/>
              </a:rPr>
              <a:t>Women enjoying a cup of tea</a:t>
            </a: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. [Photograph]. Retrieved from: www.foodiephotos.com/dhewerwomencupoftea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72131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A44EB-332A-429A-B7FB-6A843691C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Yes it is Correct!</a:t>
            </a:r>
          </a:p>
        </p:txBody>
      </p:sp>
      <p:pic>
        <p:nvPicPr>
          <p:cNvPr id="1026" name="Picture 2" descr="Image result for thumbs up images clip art">
            <a:extLst>
              <a:ext uri="{FF2B5EF4-FFF2-40B4-BE49-F238E27FC236}">
                <a16:creationId xmlns:a16="http://schemas.microsoft.com/office/drawing/2014/main" id="{62ACA231-AAD4-447A-988F-2BE2725C927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154" y="2121923"/>
            <a:ext cx="3627684" cy="30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195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233D5-EE30-46B1-90D9-87FE868B4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Citations for YouTube videos:</a:t>
            </a:r>
            <a:b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</a:b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Username of contributor. (Year, Day Month). </a:t>
            </a:r>
            <a:r>
              <a:rPr lang="en-GB" sz="2400" b="1" i="1" dirty="0">
                <a:solidFill>
                  <a:srgbClr val="212529"/>
                </a:solidFill>
                <a:effectLst/>
                <a:latin typeface="-apple-system"/>
              </a:rPr>
              <a:t>Video Title</a:t>
            </a: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, Series Title (if relevant). [type of medium]. Retrieved from: URL.</a:t>
            </a:r>
            <a:b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</a:br>
            <a:endParaRPr lang="en-GB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FFFA8-87B5-45D5-8542-2B6A562A3D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>
              <a:buNone/>
            </a:pPr>
            <a:endParaRPr lang="en-GB" b="1" i="0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endParaRPr lang="en-GB" b="1" dirty="0">
              <a:solidFill>
                <a:srgbClr val="212529"/>
              </a:solidFill>
              <a:latin typeface="-apple-system"/>
            </a:endParaRPr>
          </a:p>
          <a:p>
            <a:pPr marL="0" indent="0" algn="l">
              <a:buNone/>
            </a:pP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For example:</a:t>
            </a:r>
            <a:endParaRPr lang="en-GB" sz="2400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2400" b="1" i="0" dirty="0" err="1">
                <a:solidFill>
                  <a:srgbClr val="57903F"/>
                </a:solidFill>
                <a:effectLst/>
                <a:latin typeface="-apple-system"/>
              </a:rPr>
              <a:t>Yummydishes</a:t>
            </a: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. (2012, 30 January). </a:t>
            </a:r>
            <a:r>
              <a:rPr lang="en-GB" sz="2400" b="1" i="1" dirty="0">
                <a:solidFill>
                  <a:srgbClr val="57903F"/>
                </a:solidFill>
                <a:effectLst/>
                <a:latin typeface="-apple-system"/>
              </a:rPr>
              <a:t>Egg custard – simple recipe!</a:t>
            </a: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, Baking 101. [YouTube video]. Available at: www.youtube.com/yummydisheseggcustard[Accessed 13 June 2016].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49086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113A8-41C1-4B1D-A020-6AE757F8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700" b="1" i="0" dirty="0">
                <a:solidFill>
                  <a:srgbClr val="212529"/>
                </a:solidFill>
                <a:effectLst/>
                <a:latin typeface="-apple-system"/>
              </a:rPr>
              <a:t>Citations for Journal Articles accessed on a website or database</a:t>
            </a:r>
            <a:br>
              <a:rPr lang="en-GB" sz="2700" b="1" i="0" dirty="0">
                <a:solidFill>
                  <a:srgbClr val="212529"/>
                </a:solidFill>
                <a:effectLst/>
                <a:latin typeface="-apple-system"/>
              </a:rPr>
            </a:br>
            <a:r>
              <a:rPr lang="en-GB" sz="2700" b="1" i="0" dirty="0">
                <a:solidFill>
                  <a:srgbClr val="212529"/>
                </a:solidFill>
                <a:effectLst/>
                <a:latin typeface="-apple-system"/>
              </a:rPr>
              <a:t>Last name, First initial. (Year). Article Title. </a:t>
            </a:r>
            <a:r>
              <a:rPr lang="en-GB" sz="2700" b="1" i="1" dirty="0">
                <a:solidFill>
                  <a:srgbClr val="212529"/>
                </a:solidFill>
                <a:effectLst/>
                <a:latin typeface="-apple-system"/>
              </a:rPr>
              <a:t>Journal name</a:t>
            </a:r>
            <a:r>
              <a:rPr lang="en-GB" sz="2700" b="1" i="0" dirty="0">
                <a:solidFill>
                  <a:srgbClr val="212529"/>
                </a:solidFill>
                <a:effectLst/>
                <a:latin typeface="-apple-system"/>
              </a:rPr>
              <a:t>, Volume (Issue), Page/s. Retrieved from: URL</a:t>
            </a:r>
            <a:br>
              <a:rPr lang="en-GB" sz="2700" b="1" i="0" dirty="0">
                <a:solidFill>
                  <a:srgbClr val="212529"/>
                </a:solidFill>
                <a:effectLst/>
                <a:latin typeface="-apple-system"/>
              </a:rPr>
            </a:br>
            <a:endParaRPr lang="en-GB" sz="27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77E95-D8AF-4F2E-9485-026895991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l">
              <a:buNone/>
            </a:pP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For example:</a:t>
            </a:r>
            <a:endParaRPr lang="en-GB" sz="2400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Jenkins, O. (1996). Unusual Recipes and Cantonese Cuisine. </a:t>
            </a:r>
            <a:r>
              <a:rPr lang="en-GB" sz="2400" b="1" i="1" dirty="0">
                <a:solidFill>
                  <a:srgbClr val="57903F"/>
                </a:solidFill>
                <a:effectLst/>
                <a:latin typeface="-apple-system"/>
              </a:rPr>
              <a:t>Culinary Research</a:t>
            </a: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, Volume 5 (8), pp. 47-59. DOI: http://doi.org/ojenkinscantonesecuisine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2130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B462A-E171-4909-B4BF-E9A013454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b="1" i="0" dirty="0">
                <a:solidFill>
                  <a:srgbClr val="212529"/>
                </a:solidFill>
                <a:effectLst/>
                <a:latin typeface="-apple-system"/>
              </a:rPr>
              <a:t>Articles Citations for </a:t>
            </a:r>
            <a:r>
              <a:rPr lang="fr-FR" sz="2400" b="1" i="0" dirty="0" err="1">
                <a:solidFill>
                  <a:srgbClr val="212529"/>
                </a:solidFill>
                <a:effectLst/>
                <a:latin typeface="-apple-system"/>
              </a:rPr>
              <a:t>Print</a:t>
            </a:r>
            <a:r>
              <a:rPr lang="fr-FR" sz="2400" b="1" i="0" dirty="0">
                <a:solidFill>
                  <a:srgbClr val="212529"/>
                </a:solidFill>
                <a:effectLst/>
                <a:latin typeface="-apple-system"/>
              </a:rPr>
              <a:t> </a:t>
            </a:r>
            <a:r>
              <a:rPr lang="fr-FR" sz="2400" b="1" i="0" dirty="0" err="1">
                <a:solidFill>
                  <a:srgbClr val="212529"/>
                </a:solidFill>
                <a:effectLst/>
                <a:latin typeface="-apple-system"/>
              </a:rPr>
              <a:t>Journals</a:t>
            </a:r>
            <a:br>
              <a:rPr lang="fr-FR" sz="2400" b="1" i="0" dirty="0">
                <a:solidFill>
                  <a:srgbClr val="212529"/>
                </a:solidFill>
                <a:effectLst/>
                <a:latin typeface="-apple-system"/>
              </a:rPr>
            </a:b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Last name, First initial. (Year). Article Title. </a:t>
            </a:r>
            <a:r>
              <a:rPr lang="en-GB" sz="2400" b="1" i="1" dirty="0">
                <a:solidFill>
                  <a:srgbClr val="212529"/>
                </a:solidFill>
                <a:effectLst/>
                <a:latin typeface="-apple-system"/>
              </a:rPr>
              <a:t>Journal name</a:t>
            </a: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, Volume (Issue), Page/s.</a:t>
            </a:r>
            <a:endParaRPr lang="en-GB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7A691-B7B1-46EF-A794-7C03B96C04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 algn="l">
              <a:buNone/>
            </a:pPr>
            <a:endParaRPr lang="en-GB" sz="2400" b="1" i="0" dirty="0">
              <a:solidFill>
                <a:srgbClr val="57903F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2400" b="1" i="0" dirty="0">
                <a:effectLst/>
                <a:latin typeface="-apple-system"/>
              </a:rPr>
              <a:t>For example:</a:t>
            </a:r>
          </a:p>
          <a:p>
            <a:pPr marL="0" indent="0" algn="l">
              <a:buNone/>
            </a:pP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Jenkins, O. (1996). Unusual Recipes and Cantonese Cuisine. </a:t>
            </a:r>
            <a:r>
              <a:rPr lang="en-GB" sz="2400" b="1" i="1" dirty="0">
                <a:solidFill>
                  <a:srgbClr val="57903F"/>
                </a:solidFill>
                <a:effectLst/>
                <a:latin typeface="-apple-system"/>
              </a:rPr>
              <a:t>Culinary Research</a:t>
            </a: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, Volume 5 (8), pp. 47-59.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7840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DA9ED-A085-40CE-A88E-D4E3F3747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/>
          <a:p>
            <a:endParaRPr lang="en-GB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E84E41E2-EF14-4B7F-99C5-F163AA2E20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/>
          <a:lstStyle/>
          <a:p>
            <a:endParaRPr lang="en-US" dirty="0"/>
          </a:p>
          <a:p>
            <a:r>
              <a:rPr lang="en-US" sz="3200" b="1" dirty="0"/>
              <a:t>Correct the Bibliography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29D9CFB-ACDF-466E-893B-ED217401CC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9404514"/>
              </p:ext>
            </p:extLst>
          </p:nvPr>
        </p:nvGraphicFramePr>
        <p:xfrm>
          <a:off x="685800" y="609600"/>
          <a:ext cx="68580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75151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D2AB6-7FD0-4A2C-B938-C6D67A872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dirty="0"/>
              <a:t>Was Your answer correct?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A181BA92-3923-4828-A2A5-7F1425161D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6040428"/>
              </p:ext>
            </p:extLst>
          </p:nvPr>
        </p:nvGraphicFramePr>
        <p:xfrm>
          <a:off x="1066800" y="2103120"/>
          <a:ext cx="10058400" cy="3849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77964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0D537-BCBD-44C3-AE23-0A06184C0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sz="2800" b="1" i="0" dirty="0">
                <a:solidFill>
                  <a:schemeClr val="tx1"/>
                </a:solidFill>
                <a:effectLst/>
                <a:latin typeface="-apple-system"/>
              </a:rPr>
              <a:t>For sources with three or more authors, all should be named on the first in-text citation. Subsequently, et al. can be used.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27D0D-9073-4616-9315-98FD67C615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1704513"/>
            <a:ext cx="4663440" cy="4147647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GB" sz="1600" b="1" dirty="0">
                <a:solidFill>
                  <a:srgbClr val="212529"/>
                </a:solidFill>
                <a:effectLst/>
                <a:latin typeface="-apple-system"/>
              </a:rPr>
              <a:t>First citation: </a:t>
            </a:r>
            <a:r>
              <a:rPr lang="en-GB" sz="1600" b="1" dirty="0">
                <a:solidFill>
                  <a:srgbClr val="57903F"/>
                </a:solidFill>
                <a:effectLst/>
                <a:latin typeface="-apple-system"/>
              </a:rPr>
              <a:t>Dern, Geller and Lerner (2005)</a:t>
            </a:r>
          </a:p>
          <a:p>
            <a:pPr marL="0" indent="0" algn="l">
              <a:buNone/>
            </a:pPr>
            <a:endParaRPr lang="en-GB" sz="1600" b="1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1600" b="1" dirty="0">
                <a:effectLst/>
                <a:latin typeface="-apple-system"/>
              </a:rPr>
              <a:t>Subsequent citations: </a:t>
            </a:r>
            <a:r>
              <a:rPr lang="en-GB" sz="1600" b="1" dirty="0">
                <a:solidFill>
                  <a:srgbClr val="57903F"/>
                </a:solidFill>
                <a:effectLst/>
                <a:latin typeface="-apple-system"/>
              </a:rPr>
              <a:t>Dern et al. (2005)</a:t>
            </a:r>
          </a:p>
          <a:p>
            <a:pPr marL="0" indent="0" algn="l">
              <a:buNone/>
            </a:pPr>
            <a:endParaRPr lang="en-GB" sz="1600" b="1" dirty="0">
              <a:solidFill>
                <a:srgbClr val="57903F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1600" b="1" dirty="0">
                <a:solidFill>
                  <a:srgbClr val="212529"/>
                </a:solidFill>
                <a:effectLst/>
                <a:latin typeface="-apple-system"/>
              </a:rPr>
              <a:t>In the main body of the text, authors' names should be joined with the word 'and'. However, within parenthesis, an ampersand (&amp;) should be used:</a:t>
            </a:r>
          </a:p>
          <a:p>
            <a:pPr marL="0" indent="0" algn="l">
              <a:buNone/>
            </a:pPr>
            <a:endParaRPr lang="en-GB" sz="1600" b="1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1600" b="1" dirty="0">
                <a:solidFill>
                  <a:srgbClr val="212529"/>
                </a:solidFill>
                <a:effectLst/>
                <a:latin typeface="-apple-system"/>
              </a:rPr>
              <a:t>Main body: </a:t>
            </a:r>
            <a:r>
              <a:rPr lang="en-GB" sz="1600" b="1" dirty="0">
                <a:solidFill>
                  <a:srgbClr val="57903F"/>
                </a:solidFill>
                <a:effectLst/>
                <a:latin typeface="-apple-system"/>
              </a:rPr>
              <a:t>Dern, Geller and Lerner (2005) state that food is a source of great comfort to people.</a:t>
            </a:r>
          </a:p>
          <a:p>
            <a:pPr marL="0" indent="0" algn="l">
              <a:buNone/>
            </a:pPr>
            <a:endParaRPr lang="en-GB" sz="1600" b="1" dirty="0">
              <a:solidFill>
                <a:srgbClr val="57903F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1600" b="1" dirty="0">
                <a:solidFill>
                  <a:srgbClr val="212529"/>
                </a:solidFill>
                <a:effectLst/>
                <a:latin typeface="-apple-system"/>
              </a:rPr>
              <a:t>Within parenthesis: </a:t>
            </a:r>
            <a:r>
              <a:rPr lang="en-GB" sz="1600" dirty="0">
                <a:solidFill>
                  <a:srgbClr val="57903F"/>
                </a:solidFill>
                <a:effectLst/>
                <a:latin typeface="-apple-system"/>
              </a:rPr>
              <a:t>Food can be considered a great source of comfort (Dern, Geller &amp; Lerner, 2005).</a:t>
            </a:r>
          </a:p>
          <a:p>
            <a:pPr marL="0" indent="0">
              <a:lnSpc>
                <a:spcPct val="100000"/>
              </a:lnSpc>
              <a:buNone/>
            </a:pPr>
            <a:br>
              <a:rPr lang="en-GB" sz="1600" dirty="0">
                <a:solidFill>
                  <a:srgbClr val="57903F"/>
                </a:solidFill>
              </a:rPr>
            </a:br>
            <a:endParaRPr lang="en-GB" sz="1600" dirty="0">
              <a:solidFill>
                <a:srgbClr val="57903F"/>
              </a:solidFill>
            </a:endParaRPr>
          </a:p>
        </p:txBody>
      </p:sp>
      <p:pic>
        <p:nvPicPr>
          <p:cNvPr id="4098" name="Picture 2" descr="Image result for images of books">
            <a:extLst>
              <a:ext uri="{FF2B5EF4-FFF2-40B4-BE49-F238E27FC236}">
                <a16:creationId xmlns:a16="http://schemas.microsoft.com/office/drawing/2014/main" id="{7B31EAF4-16DB-4477-8EDC-FDC24784042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" r="4927" b="-2"/>
          <a:stretch/>
        </p:blipFill>
        <p:spPr bwMode="auto">
          <a:xfrm>
            <a:off x="6903722" y="2377440"/>
            <a:ext cx="3355402" cy="269748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9241004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18EAA-7B6D-4936-8A32-FBC39639E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Citations for Newspaper and Magazine Articles – Print or Online:</a:t>
            </a:r>
            <a:b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</a:b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Last name, first initial. (Year). Article title. </a:t>
            </a:r>
            <a:r>
              <a:rPr lang="en-GB" sz="2400" b="1" i="1" dirty="0">
                <a:solidFill>
                  <a:srgbClr val="212529"/>
                </a:solidFill>
                <a:effectLst/>
                <a:latin typeface="-apple-system"/>
              </a:rPr>
              <a:t>Newspaper name</a:t>
            </a: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, Page/s.</a:t>
            </a:r>
            <a:endParaRPr lang="en-GB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14011-0B7C-47B8-9BC0-E719C6160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For example:</a:t>
            </a:r>
            <a:endParaRPr lang="en-GB" sz="2400" b="0" i="0" dirty="0">
              <a:solidFill>
                <a:srgbClr val="212529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Bell, Y. (2016). Man with unusual tastes eats chalk for breakfast. </a:t>
            </a:r>
            <a:r>
              <a:rPr lang="en-GB" sz="2400" b="1" i="1" dirty="0">
                <a:solidFill>
                  <a:srgbClr val="57903F"/>
                </a:solidFill>
                <a:effectLst/>
                <a:latin typeface="-apple-system"/>
              </a:rPr>
              <a:t>Healthy Lifestyles Magazine</a:t>
            </a: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, p. 4.</a:t>
            </a:r>
          </a:p>
          <a:p>
            <a:pPr marL="0" indent="0" algn="l">
              <a:buNone/>
            </a:pPr>
            <a:endParaRPr lang="en-GB" sz="2400" b="1" i="0" dirty="0">
              <a:solidFill>
                <a:srgbClr val="57903F"/>
              </a:solidFill>
              <a:effectLst/>
              <a:latin typeface="-apple-system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2944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03098-A5ED-40F7-A756-F22D313BC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 this Correct?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D44D0-9847-4BD2-9839-71E8357949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2400" b="1" i="0" dirty="0">
              <a:solidFill>
                <a:srgbClr val="57903F"/>
              </a:solidFill>
              <a:effectLst/>
              <a:latin typeface="-apple-system"/>
            </a:endParaRPr>
          </a:p>
          <a:p>
            <a:pPr marL="0" indent="0">
              <a:buNone/>
            </a:pPr>
            <a:endParaRPr lang="en-GB" sz="2400" b="1" dirty="0">
              <a:solidFill>
                <a:srgbClr val="57903F"/>
              </a:solidFill>
              <a:latin typeface="-apple-system"/>
            </a:endParaRPr>
          </a:p>
          <a:p>
            <a:pPr marL="0" indent="0">
              <a:buNone/>
            </a:pP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Lees, P. 2015. Freaky eaters. </a:t>
            </a:r>
            <a:r>
              <a:rPr lang="en-GB" sz="2400" b="1" i="1" dirty="0">
                <a:solidFill>
                  <a:srgbClr val="57903F"/>
                </a:solidFill>
                <a:effectLst/>
                <a:latin typeface="-apple-system"/>
              </a:rPr>
              <a:t>The Weekly Herald</a:t>
            </a: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, p 21. Retrieved from: www.theweeklyheraldonline.com/freakyeaters2015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66371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01F49-C5F8-4956-BB95-B57F670D3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 It’s Incorrect!</a:t>
            </a:r>
          </a:p>
        </p:txBody>
      </p:sp>
      <p:pic>
        <p:nvPicPr>
          <p:cNvPr id="3074" name="Picture 2" descr="Image result for thumbs down image">
            <a:extLst>
              <a:ext uri="{FF2B5EF4-FFF2-40B4-BE49-F238E27FC236}">
                <a16:creationId xmlns:a16="http://schemas.microsoft.com/office/drawing/2014/main" id="{C44B4669-223B-4515-891C-7902825DE4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2037557"/>
            <a:ext cx="3100387" cy="310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0359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8EB0-2863-4EB9-AB3C-77F6B9F8E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This is the Correct Answer- the brackets and full stop in the page number was missing!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C75764-F7EF-40E4-8776-19184953D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i="0" dirty="0">
                <a:solidFill>
                  <a:srgbClr val="57903F"/>
                </a:solidFill>
                <a:effectLst/>
                <a:latin typeface="-apple-system"/>
              </a:rPr>
              <a:t>Lees, P. (2015). Freaky eaters. </a:t>
            </a:r>
            <a:r>
              <a:rPr lang="en-GB" sz="2800" b="1" i="1" dirty="0">
                <a:solidFill>
                  <a:srgbClr val="57903F"/>
                </a:solidFill>
                <a:effectLst/>
                <a:latin typeface="-apple-system"/>
              </a:rPr>
              <a:t>The Weekly Herald</a:t>
            </a:r>
            <a:r>
              <a:rPr lang="en-GB" sz="2800" b="1" i="0" dirty="0">
                <a:solidFill>
                  <a:srgbClr val="57903F"/>
                </a:solidFill>
                <a:effectLst/>
                <a:latin typeface="-apple-system"/>
              </a:rPr>
              <a:t>, p.21. Retrieved from: www.theweeklyheraldonline.com/freakyeaters2015</a:t>
            </a:r>
          </a:p>
          <a:p>
            <a:pPr marL="0" indent="0">
              <a:buNone/>
            </a:pPr>
            <a:endParaRPr lang="en-GB" sz="2800" b="0" i="0" dirty="0">
              <a:solidFill>
                <a:srgbClr val="212529"/>
              </a:solidFill>
              <a:effectLst/>
              <a:latin typeface="-apple-system"/>
            </a:endParaRPr>
          </a:p>
        </p:txBody>
      </p:sp>
      <p:pic>
        <p:nvPicPr>
          <p:cNvPr id="4" name="Picture 2" descr="Image result for thumbs up images clip art">
            <a:extLst>
              <a:ext uri="{FF2B5EF4-FFF2-40B4-BE49-F238E27FC236}">
                <a16:creationId xmlns:a16="http://schemas.microsoft.com/office/drawing/2014/main" id="{1DE9BA82-3E43-41F4-BB64-36656E1E0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154" y="3955661"/>
            <a:ext cx="2679946" cy="225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4823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E06EE-9FA9-44DE-8444-9333E13C6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br>
              <a:rPr lang="en-GB" sz="1600" b="0" i="0">
                <a:effectLst/>
              </a:rPr>
            </a:br>
            <a:r>
              <a:rPr lang="en-GB" sz="1600" b="1" i="0">
                <a:effectLst/>
              </a:rPr>
              <a:t>Citations for presentations/lectures:</a:t>
            </a:r>
            <a:br>
              <a:rPr lang="en-GB" sz="1600" b="1" i="0">
                <a:effectLst/>
              </a:rPr>
            </a:br>
            <a:r>
              <a:rPr lang="en-GB" sz="1600" b="1" i="0">
                <a:effectLst/>
              </a:rPr>
              <a:t>Last name of author, first initial. (Year). </a:t>
            </a:r>
            <a:r>
              <a:rPr lang="en-GB" sz="1600" b="1" i="1">
                <a:effectLst/>
              </a:rPr>
              <a:t>Presentation/lecture title</a:t>
            </a:r>
            <a:r>
              <a:rPr lang="en-GB" sz="1600" b="1" i="0">
                <a:effectLst/>
              </a:rPr>
              <a:t> [file format]. Retrieved from: URL (if accessed online).</a:t>
            </a:r>
            <a:br>
              <a:rPr lang="en-GB" sz="1600" b="1" i="0">
                <a:effectLst/>
              </a:rPr>
            </a:br>
            <a:endParaRPr lang="en-GB" sz="1600" b="1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D8C6F1-0B7D-4545-977A-52552B12CF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2255692"/>
              </p:ext>
            </p:extLst>
          </p:nvPr>
        </p:nvGraphicFramePr>
        <p:xfrm>
          <a:off x="1066800" y="2103120"/>
          <a:ext cx="10058400" cy="3849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356737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5637E-FB78-4BB7-93FA-0F5E1D97D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Online sources Citations for websites:</a:t>
            </a:r>
            <a:b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</a:b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Author/Source if no specific author (Year). </a:t>
            </a:r>
            <a:r>
              <a:rPr lang="en-GB" sz="2400" b="1" i="1" dirty="0">
                <a:solidFill>
                  <a:srgbClr val="212529"/>
                </a:solidFill>
                <a:effectLst/>
                <a:latin typeface="-apple-system"/>
              </a:rPr>
              <a:t>Title of web document/page</a:t>
            </a:r>
            <a:r>
              <a:rPr lang="en-GB" sz="2400" b="1" i="0" dirty="0">
                <a:solidFill>
                  <a:srgbClr val="212529"/>
                </a:solidFill>
                <a:effectLst/>
                <a:latin typeface="-apple-system"/>
              </a:rPr>
              <a:t>. Retrieved from: URL.</a:t>
            </a:r>
            <a:endParaRPr lang="en-GB" sz="2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0C4C8-405E-4143-9057-14EAC684E1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l">
              <a:buNone/>
            </a:pP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For example:</a:t>
            </a:r>
            <a:endParaRPr lang="en-GB" sz="2400" b="0" i="0" dirty="0">
              <a:solidFill>
                <a:srgbClr val="57903F"/>
              </a:solidFill>
              <a:effectLst/>
              <a:latin typeface="-apple-system"/>
            </a:endParaRPr>
          </a:p>
          <a:p>
            <a:pPr marL="0" indent="0" algn="l">
              <a:buNone/>
            </a:pPr>
            <a:r>
              <a:rPr lang="en-GB" sz="2400" b="1" i="0" dirty="0">
                <a:solidFill>
                  <a:srgbClr val="57903F"/>
                </a:solidFill>
                <a:effectLst/>
                <a:latin typeface="-apple-system"/>
              </a:rPr>
              <a:t>Proud, F. (2014, June 5). Food lovers group [Facebook]. Retrieved from: www.facebook.com/foodloversgroupproudf2014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00411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413FA-62B8-43C4-A4EB-EF0EBA4AB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anchor="ctr">
            <a:normAutofit/>
          </a:bodyPr>
          <a:lstStyle/>
          <a:p>
            <a:r>
              <a:rPr lang="en-GB" dirty="0"/>
              <a:t>Extension Activity- Have a Go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1C2A206-BCC0-4114-BBE7-DA64620839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7457833"/>
              </p:ext>
            </p:extLst>
          </p:nvPr>
        </p:nvGraphicFramePr>
        <p:xfrm>
          <a:off x="1066800" y="2103120"/>
          <a:ext cx="10058400" cy="3849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43091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37651BA-F45C-4845-9AB3-E0A65B39F5E1}">
  <ds:schemaRefs>
    <ds:schemaRef ds:uri="http://purl.org/dc/terms/"/>
    <ds:schemaRef ds:uri="71af3243-3dd4-4a8d-8c0d-dd76da1f02a5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16c05727-aa75-4e4a-9b5f-8a80a1165891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1351</Words>
  <Application>Microsoft Office PowerPoint</Application>
  <PresentationFormat>Widescreen</PresentationFormat>
  <Paragraphs>108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-apple-system</vt:lpstr>
      <vt:lpstr>Century Gothic</vt:lpstr>
      <vt:lpstr>Garamond</vt:lpstr>
      <vt:lpstr>SavonVTI</vt:lpstr>
      <vt:lpstr>APA  referencing</vt:lpstr>
      <vt:lpstr>Lesson Objectives/ Amcanion</vt:lpstr>
      <vt:lpstr>Citing</vt:lpstr>
      <vt:lpstr>Paraphrasing</vt:lpstr>
      <vt:lpstr>Summarising</vt:lpstr>
      <vt:lpstr>Is this Paraphrasing or Summarising?</vt:lpstr>
      <vt:lpstr>Quiz</vt:lpstr>
      <vt:lpstr>You can cite a source directly (e.g. quoting verbatim from it) or indirectly (citing a source to show that you have used an author's ideas, but not quoted them).</vt:lpstr>
      <vt:lpstr>Citations for books with one or two authors: Last name, first initial. (Year). Title. Edition (if not the first edition of the book). City of publication: Publisher. </vt:lpstr>
      <vt:lpstr>Is this Citation Correct?</vt:lpstr>
      <vt:lpstr>   Yes it is Correct!</vt:lpstr>
      <vt:lpstr>Citations for books with three or more authors: Last name, first initial., Last name, first initial., and Last name, first initial. (Year). Title. City of publication: Publisher.</vt:lpstr>
      <vt:lpstr>Is this C itation Correct?</vt:lpstr>
      <vt:lpstr>No It’s Incorrect!</vt:lpstr>
      <vt:lpstr>This is the Correct Answer- the title should be in italics.</vt:lpstr>
      <vt:lpstr>Citations for images/photographs – Print or Online: Last name of artist/photographer, first initial). (Year of production). Title of image. [type of medium] City where image original can be found: Place/institution where image can be found. </vt:lpstr>
      <vt:lpstr>Is this Correct?</vt:lpstr>
      <vt:lpstr>Yes it is Correct!</vt:lpstr>
      <vt:lpstr>Citations for YouTube videos: Username of contributor. (Year, Day Month). Video Title, Series Title (if relevant). [type of medium]. Retrieved from: URL. </vt:lpstr>
      <vt:lpstr>Citations for Journal Articles accessed on a website or database Last name, First initial. (Year). Article Title. Journal name, Volume (Issue), Page/s. Retrieved from: URL </vt:lpstr>
      <vt:lpstr>Articles Citations for Print Journals Last name, First initial. (Year). Article Title. Journal name, Volume (Issue), Page/s.</vt:lpstr>
      <vt:lpstr>PowerPoint Presentation</vt:lpstr>
      <vt:lpstr>Was Your answer correct?</vt:lpstr>
      <vt:lpstr>For sources with three or more authors, all should be named on the first in-text citation. Subsequently, et al. can be used.</vt:lpstr>
      <vt:lpstr>Citations for Newspaper and Magazine Articles – Print or Online: Last name, first initial. (Year). Article title. Newspaper name, Page/s.</vt:lpstr>
      <vt:lpstr>Is this Correct?</vt:lpstr>
      <vt:lpstr>No It’s Incorrect!</vt:lpstr>
      <vt:lpstr>This is the Correct Answer- the brackets and full stop in the page number was missing!</vt:lpstr>
      <vt:lpstr> Citations for presentations/lectures: Last name of author, first initial. (Year). Presentation/lecture title [file format]. Retrieved from: URL (if accessed online). </vt:lpstr>
      <vt:lpstr>Online sources Citations for websites: Author/Source if no specific author (Year). Title of web document/page. Retrieved from: URL.</vt:lpstr>
      <vt:lpstr>Extension Activity- Have a Go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APA  referencing</dc:title>
  <dc:creator>NAV K</dc:creator>
  <cp:lastModifiedBy>NAV K</cp:lastModifiedBy>
  <cp:revision>2</cp:revision>
  <dcterms:created xsi:type="dcterms:W3CDTF">2021-01-24T23:40:36Z</dcterms:created>
  <dcterms:modified xsi:type="dcterms:W3CDTF">2022-09-26T12:33:13Z</dcterms:modified>
</cp:coreProperties>
</file>