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3" r:id="rId2"/>
    <p:sldMasterId id="2147483684" r:id="rId3"/>
  </p:sldMasterIdLst>
  <p:notesMasterIdLst>
    <p:notesMasterId r:id="rId22"/>
  </p:notesMasterIdLst>
  <p:sldIdLst>
    <p:sldId id="256" r:id="rId4"/>
    <p:sldId id="1093" r:id="rId5"/>
    <p:sldId id="257" r:id="rId6"/>
    <p:sldId id="916" r:id="rId7"/>
    <p:sldId id="912" r:id="rId8"/>
    <p:sldId id="914" r:id="rId9"/>
    <p:sldId id="915" r:id="rId10"/>
    <p:sldId id="917" r:id="rId11"/>
    <p:sldId id="918" r:id="rId12"/>
    <p:sldId id="919" r:id="rId13"/>
    <p:sldId id="920" r:id="rId14"/>
    <p:sldId id="921" r:id="rId15"/>
    <p:sldId id="1091" r:id="rId16"/>
    <p:sldId id="922" r:id="rId17"/>
    <p:sldId id="923" r:id="rId18"/>
    <p:sldId id="1092" r:id="rId19"/>
    <p:sldId id="926" r:id="rId20"/>
    <p:sldId id="931" r:id="rId21"/>
  </p:sldIdLst>
  <p:sldSz cx="18288000" cy="10287000"/>
  <p:notesSz cx="6858000" cy="9144000"/>
  <p:embeddedFontLst>
    <p:embeddedFont>
      <p:font typeface="Public Sans" panose="020B0604020202020204" charset="0"/>
      <p:regular r:id="rId23"/>
    </p:embeddedFont>
    <p:embeddedFont>
      <p:font typeface="Verdana" panose="020B0604030504040204" pitchFamily="34"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4806"/>
    <a:srgbClr val="D1B61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F1472C-7D66-48A6-BC1D-BFD61846DE33}" v="17" dt="2026-04-30T07:36:44.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8" d="100"/>
          <a:sy n="68" d="100"/>
        </p:scale>
        <p:origin x="894" y="84"/>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font" Target="fonts/font4.fntdata"/><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font" Target="fonts/font3.fntdata"/><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font" Target="fonts/font2.fntdata"/><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font" Target="fonts/font1.fntdata"/><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7DC2A359-64FE-41F3-8768-39479F3AFF33}"/>
    <pc:docChg chg="custSel addSld delSld modSld sldOrd">
      <pc:chgData name="Julie Crossman" userId="d902ac89-ff56-4e5d-982f-3384b0284abe" providerId="ADAL" clId="{7DC2A359-64FE-41F3-8768-39479F3AFF33}" dt="2026-05-14T12:06:47.166" v="407" actId="47"/>
      <pc:docMkLst>
        <pc:docMk/>
      </pc:docMkLst>
      <pc:sldChg chg="modSp mod">
        <pc:chgData name="Julie Crossman" userId="d902ac89-ff56-4e5d-982f-3384b0284abe" providerId="ADAL" clId="{7DC2A359-64FE-41F3-8768-39479F3AFF33}" dt="2026-04-29T17:16:37.418" v="55" actId="20577"/>
        <pc:sldMkLst>
          <pc:docMk/>
          <pc:sldMk cId="0" sldId="256"/>
        </pc:sldMkLst>
        <pc:spChg chg="mod">
          <ac:chgData name="Julie Crossman" userId="d902ac89-ff56-4e5d-982f-3384b0284abe" providerId="ADAL" clId="{7DC2A359-64FE-41F3-8768-39479F3AFF33}" dt="2026-04-29T17:16:35.039" v="54" actId="1076"/>
          <ac:spMkLst>
            <pc:docMk/>
            <pc:sldMk cId="0" sldId="256"/>
            <ac:spMk id="3" creationId="{00000000-0000-0000-0000-000000000000}"/>
          </ac:spMkLst>
        </pc:spChg>
        <pc:spChg chg="mod">
          <ac:chgData name="Julie Crossman" userId="d902ac89-ff56-4e5d-982f-3384b0284abe" providerId="ADAL" clId="{7DC2A359-64FE-41F3-8768-39479F3AFF33}" dt="2026-04-29T17:16:37.418" v="55" actId="20577"/>
          <ac:spMkLst>
            <pc:docMk/>
            <pc:sldMk cId="0" sldId="256"/>
            <ac:spMk id="4" creationId="{00000000-0000-0000-0000-000000000000}"/>
          </ac:spMkLst>
        </pc:spChg>
      </pc:sldChg>
      <pc:sldChg chg="modSp mod">
        <pc:chgData name="Julie Crossman" userId="d902ac89-ff56-4e5d-982f-3384b0284abe" providerId="ADAL" clId="{7DC2A359-64FE-41F3-8768-39479F3AFF33}" dt="2026-04-30T07:37:36.316" v="401" actId="20577"/>
        <pc:sldMkLst>
          <pc:docMk/>
          <pc:sldMk cId="0" sldId="257"/>
        </pc:sldMkLst>
        <pc:spChg chg="mod">
          <ac:chgData name="Julie Crossman" userId="d902ac89-ff56-4e5d-982f-3384b0284abe" providerId="ADAL" clId="{7DC2A359-64FE-41F3-8768-39479F3AFF33}" dt="2026-04-30T07:37:17.162" v="374" actId="6549"/>
          <ac:spMkLst>
            <pc:docMk/>
            <pc:sldMk cId="0" sldId="257"/>
            <ac:spMk id="4" creationId="{00000000-0000-0000-0000-000000000000}"/>
          </ac:spMkLst>
        </pc:spChg>
        <pc:spChg chg="mod">
          <ac:chgData name="Julie Crossman" userId="d902ac89-ff56-4e5d-982f-3384b0284abe" providerId="ADAL" clId="{7DC2A359-64FE-41F3-8768-39479F3AFF33}" dt="2026-04-30T07:37:36.316" v="401" actId="20577"/>
          <ac:spMkLst>
            <pc:docMk/>
            <pc:sldMk cId="0" sldId="257"/>
            <ac:spMk id="5" creationId="{00000000-0000-0000-0000-000000000000}"/>
          </ac:spMkLst>
        </pc:spChg>
        <pc:spChg chg="mod">
          <ac:chgData name="Julie Crossman" userId="d902ac89-ff56-4e5d-982f-3384b0284abe" providerId="ADAL" clId="{7DC2A359-64FE-41F3-8768-39479F3AFF33}" dt="2026-04-29T17:17:15.964" v="81" actId="20577"/>
          <ac:spMkLst>
            <pc:docMk/>
            <pc:sldMk cId="0" sldId="257"/>
            <ac:spMk id="8" creationId="{00000000-0000-0000-0000-000000000000}"/>
          </ac:spMkLst>
        </pc:spChg>
        <pc:spChg chg="mod">
          <ac:chgData name="Julie Crossman" userId="d902ac89-ff56-4e5d-982f-3384b0284abe" providerId="ADAL" clId="{7DC2A359-64FE-41F3-8768-39479F3AFF33}" dt="2026-04-29T20:08:05.939" v="328" actId="20577"/>
          <ac:spMkLst>
            <pc:docMk/>
            <pc:sldMk cId="0" sldId="257"/>
            <ac:spMk id="14" creationId="{00000000-0000-0000-0000-000000000000}"/>
          </ac:spMkLst>
        </pc:spChg>
        <pc:spChg chg="mod">
          <ac:chgData name="Julie Crossman" userId="d902ac89-ff56-4e5d-982f-3384b0284abe" providerId="ADAL" clId="{7DC2A359-64FE-41F3-8768-39479F3AFF33}" dt="2026-04-29T20:08:25.899" v="336" actId="20577"/>
          <ac:spMkLst>
            <pc:docMk/>
            <pc:sldMk cId="0" sldId="257"/>
            <ac:spMk id="17" creationId="{00000000-0000-0000-0000-000000000000}"/>
          </ac:spMkLst>
        </pc:spChg>
      </pc:sldChg>
      <pc:sldChg chg="del">
        <pc:chgData name="Julie Crossman" userId="d902ac89-ff56-4e5d-982f-3384b0284abe" providerId="ADAL" clId="{7DC2A359-64FE-41F3-8768-39479F3AFF33}" dt="2026-05-13T17:47:01.089" v="404" actId="2696"/>
        <pc:sldMkLst>
          <pc:docMk/>
          <pc:sldMk cId="0" sldId="258"/>
        </pc:sldMkLst>
      </pc:sldChg>
      <pc:sldChg chg="del">
        <pc:chgData name="Julie Crossman" userId="d902ac89-ff56-4e5d-982f-3384b0284abe" providerId="ADAL" clId="{7DC2A359-64FE-41F3-8768-39479F3AFF33}" dt="2026-05-13T17:47:01.089" v="404" actId="2696"/>
        <pc:sldMkLst>
          <pc:docMk/>
          <pc:sldMk cId="0" sldId="259"/>
        </pc:sldMkLst>
      </pc:sldChg>
      <pc:sldChg chg="del">
        <pc:chgData name="Julie Crossman" userId="d902ac89-ff56-4e5d-982f-3384b0284abe" providerId="ADAL" clId="{7DC2A359-64FE-41F3-8768-39479F3AFF33}" dt="2026-05-13T17:47:01.089" v="404" actId="2696"/>
        <pc:sldMkLst>
          <pc:docMk/>
          <pc:sldMk cId="0" sldId="261"/>
        </pc:sldMkLst>
      </pc:sldChg>
      <pc:sldChg chg="del">
        <pc:chgData name="Julie Crossman" userId="d902ac89-ff56-4e5d-982f-3384b0284abe" providerId="ADAL" clId="{7DC2A359-64FE-41F3-8768-39479F3AFF33}" dt="2026-05-13T17:47:01.089" v="404" actId="2696"/>
        <pc:sldMkLst>
          <pc:docMk/>
          <pc:sldMk cId="0" sldId="269"/>
        </pc:sldMkLst>
      </pc:sldChg>
      <pc:sldChg chg="del">
        <pc:chgData name="Julie Crossman" userId="d902ac89-ff56-4e5d-982f-3384b0284abe" providerId="ADAL" clId="{7DC2A359-64FE-41F3-8768-39479F3AFF33}" dt="2026-05-13T17:47:01.089" v="404" actId="2696"/>
        <pc:sldMkLst>
          <pc:docMk/>
          <pc:sldMk cId="2878395410" sldId="416"/>
        </pc:sldMkLst>
      </pc:sldChg>
      <pc:sldChg chg="add">
        <pc:chgData name="Julie Crossman" userId="d902ac89-ff56-4e5d-982f-3384b0284abe" providerId="ADAL" clId="{7DC2A359-64FE-41F3-8768-39479F3AFF33}" dt="2026-04-29T19:58:21.795" v="211"/>
        <pc:sldMkLst>
          <pc:docMk/>
          <pc:sldMk cId="2257839417" sldId="912"/>
        </pc:sldMkLst>
      </pc:sldChg>
      <pc:sldChg chg="add ord">
        <pc:chgData name="Julie Crossman" userId="d902ac89-ff56-4e5d-982f-3384b0284abe" providerId="ADAL" clId="{7DC2A359-64FE-41F3-8768-39479F3AFF33}" dt="2026-04-29T19:59:11.016" v="213"/>
        <pc:sldMkLst>
          <pc:docMk/>
          <pc:sldMk cId="2254410938" sldId="914"/>
        </pc:sldMkLst>
      </pc:sldChg>
      <pc:sldChg chg="add">
        <pc:chgData name="Julie Crossman" userId="d902ac89-ff56-4e5d-982f-3384b0284abe" providerId="ADAL" clId="{7DC2A359-64FE-41F3-8768-39479F3AFF33}" dt="2026-04-29T19:58:21.795" v="211"/>
        <pc:sldMkLst>
          <pc:docMk/>
          <pc:sldMk cId="1269590165" sldId="915"/>
        </pc:sldMkLst>
      </pc:sldChg>
      <pc:sldChg chg="add">
        <pc:chgData name="Julie Crossman" userId="d902ac89-ff56-4e5d-982f-3384b0284abe" providerId="ADAL" clId="{7DC2A359-64FE-41F3-8768-39479F3AFF33}" dt="2026-04-29T19:58:21.795" v="211"/>
        <pc:sldMkLst>
          <pc:docMk/>
          <pc:sldMk cId="2900073654" sldId="916"/>
        </pc:sldMkLst>
      </pc:sldChg>
      <pc:sldChg chg="add">
        <pc:chgData name="Julie Crossman" userId="d902ac89-ff56-4e5d-982f-3384b0284abe" providerId="ADAL" clId="{7DC2A359-64FE-41F3-8768-39479F3AFF33}" dt="2026-04-29T19:58:21.795" v="211"/>
        <pc:sldMkLst>
          <pc:docMk/>
          <pc:sldMk cId="2717026011" sldId="917"/>
        </pc:sldMkLst>
      </pc:sldChg>
      <pc:sldChg chg="add modNotes">
        <pc:chgData name="Julie Crossman" userId="d902ac89-ff56-4e5d-982f-3384b0284abe" providerId="ADAL" clId="{7DC2A359-64FE-41F3-8768-39479F3AFF33}" dt="2026-05-13T17:47:01.095" v="405"/>
        <pc:sldMkLst>
          <pc:docMk/>
          <pc:sldMk cId="495089563" sldId="918"/>
        </pc:sldMkLst>
      </pc:sldChg>
      <pc:sldChg chg="add modNotes">
        <pc:chgData name="Julie Crossman" userId="d902ac89-ff56-4e5d-982f-3384b0284abe" providerId="ADAL" clId="{7DC2A359-64FE-41F3-8768-39479F3AFF33}" dt="2026-05-13T17:47:01.095" v="405"/>
        <pc:sldMkLst>
          <pc:docMk/>
          <pc:sldMk cId="2633363734" sldId="919"/>
        </pc:sldMkLst>
      </pc:sldChg>
      <pc:sldChg chg="add ord modNotes">
        <pc:chgData name="Julie Crossman" userId="d902ac89-ff56-4e5d-982f-3384b0284abe" providerId="ADAL" clId="{7DC2A359-64FE-41F3-8768-39479F3AFF33}" dt="2026-04-29T19:59:57.779" v="215"/>
        <pc:sldMkLst>
          <pc:docMk/>
          <pc:sldMk cId="2054696687" sldId="920"/>
        </pc:sldMkLst>
      </pc:sldChg>
      <pc:sldChg chg="add ord">
        <pc:chgData name="Julie Crossman" userId="d902ac89-ff56-4e5d-982f-3384b0284abe" providerId="ADAL" clId="{7DC2A359-64FE-41F3-8768-39479F3AFF33}" dt="2026-04-29T20:03:58.279" v="256"/>
        <pc:sldMkLst>
          <pc:docMk/>
          <pc:sldMk cId="304869494" sldId="921"/>
        </pc:sldMkLst>
      </pc:sldChg>
      <pc:sldChg chg="add ord modNotes">
        <pc:chgData name="Julie Crossman" userId="d902ac89-ff56-4e5d-982f-3384b0284abe" providerId="ADAL" clId="{7DC2A359-64FE-41F3-8768-39479F3AFF33}" dt="2026-04-29T20:04:04.888" v="258"/>
        <pc:sldMkLst>
          <pc:docMk/>
          <pc:sldMk cId="4008329181" sldId="922"/>
        </pc:sldMkLst>
      </pc:sldChg>
      <pc:sldChg chg="add ord modNotes">
        <pc:chgData name="Julie Crossman" userId="d902ac89-ff56-4e5d-982f-3384b0284abe" providerId="ADAL" clId="{7DC2A359-64FE-41F3-8768-39479F3AFF33}" dt="2026-04-29T20:07:23.605" v="310"/>
        <pc:sldMkLst>
          <pc:docMk/>
          <pc:sldMk cId="3238992267" sldId="923"/>
        </pc:sldMkLst>
      </pc:sldChg>
      <pc:sldChg chg="add">
        <pc:chgData name="Julie Crossman" userId="d902ac89-ff56-4e5d-982f-3384b0284abe" providerId="ADAL" clId="{7DC2A359-64FE-41F3-8768-39479F3AFF33}" dt="2026-04-29T19:58:21.795" v="211"/>
        <pc:sldMkLst>
          <pc:docMk/>
          <pc:sldMk cId="294923107" sldId="926"/>
        </pc:sldMkLst>
      </pc:sldChg>
      <pc:sldChg chg="add">
        <pc:chgData name="Julie Crossman" userId="d902ac89-ff56-4e5d-982f-3384b0284abe" providerId="ADAL" clId="{7DC2A359-64FE-41F3-8768-39479F3AFF33}" dt="2026-04-29T19:58:21.795" v="211"/>
        <pc:sldMkLst>
          <pc:docMk/>
          <pc:sldMk cId="4136613447" sldId="931"/>
        </pc:sldMkLst>
      </pc:sldChg>
      <pc:sldChg chg="add del mod modShow">
        <pc:chgData name="Julie Crossman" userId="d902ac89-ff56-4e5d-982f-3384b0284abe" providerId="ADAL" clId="{7DC2A359-64FE-41F3-8768-39479F3AFF33}" dt="2026-05-14T12:06:37.159" v="406" actId="47"/>
        <pc:sldMkLst>
          <pc:docMk/>
          <pc:sldMk cId="1255809073" sldId="932"/>
        </pc:sldMkLst>
      </pc:sldChg>
      <pc:sldChg chg="del">
        <pc:chgData name="Julie Crossman" userId="d902ac89-ff56-4e5d-982f-3384b0284abe" providerId="ADAL" clId="{7DC2A359-64FE-41F3-8768-39479F3AFF33}" dt="2026-05-13T17:47:01.089" v="404" actId="2696"/>
        <pc:sldMkLst>
          <pc:docMk/>
          <pc:sldMk cId="2161573350" sldId="972"/>
        </pc:sldMkLst>
      </pc:sldChg>
      <pc:sldChg chg="del">
        <pc:chgData name="Julie Crossman" userId="d902ac89-ff56-4e5d-982f-3384b0284abe" providerId="ADAL" clId="{7DC2A359-64FE-41F3-8768-39479F3AFF33}" dt="2026-05-13T17:47:01.089" v="404" actId="2696"/>
        <pc:sldMkLst>
          <pc:docMk/>
          <pc:sldMk cId="3697420987" sldId="1081"/>
        </pc:sldMkLst>
      </pc:sldChg>
      <pc:sldChg chg="del">
        <pc:chgData name="Julie Crossman" userId="d902ac89-ff56-4e5d-982f-3384b0284abe" providerId="ADAL" clId="{7DC2A359-64FE-41F3-8768-39479F3AFF33}" dt="2026-05-13T17:47:01.089" v="404" actId="2696"/>
        <pc:sldMkLst>
          <pc:docMk/>
          <pc:sldMk cId="2762541996" sldId="1082"/>
        </pc:sldMkLst>
      </pc:sldChg>
      <pc:sldChg chg="del">
        <pc:chgData name="Julie Crossman" userId="d902ac89-ff56-4e5d-982f-3384b0284abe" providerId="ADAL" clId="{7DC2A359-64FE-41F3-8768-39479F3AFF33}" dt="2026-05-13T17:47:01.089" v="404" actId="2696"/>
        <pc:sldMkLst>
          <pc:docMk/>
          <pc:sldMk cId="2008997846" sldId="1083"/>
        </pc:sldMkLst>
      </pc:sldChg>
      <pc:sldChg chg="del">
        <pc:chgData name="Julie Crossman" userId="d902ac89-ff56-4e5d-982f-3384b0284abe" providerId="ADAL" clId="{7DC2A359-64FE-41F3-8768-39479F3AFF33}" dt="2026-05-13T17:47:01.089" v="404" actId="2696"/>
        <pc:sldMkLst>
          <pc:docMk/>
          <pc:sldMk cId="2007329877" sldId="1084"/>
        </pc:sldMkLst>
      </pc:sldChg>
      <pc:sldChg chg="del">
        <pc:chgData name="Julie Crossman" userId="d902ac89-ff56-4e5d-982f-3384b0284abe" providerId="ADAL" clId="{7DC2A359-64FE-41F3-8768-39479F3AFF33}" dt="2026-05-13T17:47:01.089" v="404" actId="2696"/>
        <pc:sldMkLst>
          <pc:docMk/>
          <pc:sldMk cId="3601234119" sldId="1086"/>
        </pc:sldMkLst>
      </pc:sldChg>
      <pc:sldChg chg="del">
        <pc:chgData name="Julie Crossman" userId="d902ac89-ff56-4e5d-982f-3384b0284abe" providerId="ADAL" clId="{7DC2A359-64FE-41F3-8768-39479F3AFF33}" dt="2026-05-13T17:47:01.089" v="404" actId="2696"/>
        <pc:sldMkLst>
          <pc:docMk/>
          <pc:sldMk cId="1312856079" sldId="1087"/>
        </pc:sldMkLst>
      </pc:sldChg>
      <pc:sldChg chg="del">
        <pc:chgData name="Julie Crossman" userId="d902ac89-ff56-4e5d-982f-3384b0284abe" providerId="ADAL" clId="{7DC2A359-64FE-41F3-8768-39479F3AFF33}" dt="2026-05-13T17:47:01.089" v="404" actId="2696"/>
        <pc:sldMkLst>
          <pc:docMk/>
          <pc:sldMk cId="1844518397" sldId="1088"/>
        </pc:sldMkLst>
      </pc:sldChg>
      <pc:sldChg chg="del">
        <pc:chgData name="Julie Crossman" userId="d902ac89-ff56-4e5d-982f-3384b0284abe" providerId="ADAL" clId="{7DC2A359-64FE-41F3-8768-39479F3AFF33}" dt="2026-05-13T17:47:01.089" v="404" actId="2696"/>
        <pc:sldMkLst>
          <pc:docMk/>
          <pc:sldMk cId="1439243084" sldId="1089"/>
        </pc:sldMkLst>
      </pc:sldChg>
      <pc:sldChg chg="addSp modSp new del mod modShow">
        <pc:chgData name="Julie Crossman" userId="d902ac89-ff56-4e5d-982f-3384b0284abe" providerId="ADAL" clId="{7DC2A359-64FE-41F3-8768-39479F3AFF33}" dt="2026-05-14T12:06:47.166" v="407" actId="47"/>
        <pc:sldMkLst>
          <pc:docMk/>
          <pc:sldMk cId="2080404272" sldId="1090"/>
        </pc:sldMkLst>
        <pc:spChg chg="add mod">
          <ac:chgData name="Julie Crossman" userId="d902ac89-ff56-4e5d-982f-3384b0284abe" providerId="ADAL" clId="{7DC2A359-64FE-41F3-8768-39479F3AFF33}" dt="2026-04-29T20:08:48.636" v="339" actId="14100"/>
          <ac:spMkLst>
            <pc:docMk/>
            <pc:sldMk cId="2080404272" sldId="1090"/>
            <ac:spMk id="2" creationId="{3E0D1E21-9596-873D-E125-C8CBCBD52B18}"/>
          </ac:spMkLst>
        </pc:spChg>
      </pc:sldChg>
      <pc:sldChg chg="addSp delSp modSp new mod modClrScheme chgLayout">
        <pc:chgData name="Julie Crossman" userId="d902ac89-ff56-4e5d-982f-3384b0284abe" providerId="ADAL" clId="{7DC2A359-64FE-41F3-8768-39479F3AFF33}" dt="2026-04-29T20:03:28.147" v="254" actId="1076"/>
        <pc:sldMkLst>
          <pc:docMk/>
          <pc:sldMk cId="3259294092" sldId="1091"/>
        </pc:sldMkLst>
        <pc:spChg chg="add mod">
          <ac:chgData name="Julie Crossman" userId="d902ac89-ff56-4e5d-982f-3384b0284abe" providerId="ADAL" clId="{7DC2A359-64FE-41F3-8768-39479F3AFF33}" dt="2026-04-29T20:03:28.147" v="254" actId="1076"/>
          <ac:spMkLst>
            <pc:docMk/>
            <pc:sldMk cId="3259294092" sldId="1091"/>
            <ac:spMk id="4" creationId="{8660A7F4-1510-E959-5C48-FE9BA473D80C}"/>
          </ac:spMkLst>
        </pc:spChg>
        <pc:picChg chg="add mod">
          <ac:chgData name="Julie Crossman" userId="d902ac89-ff56-4e5d-982f-3384b0284abe" providerId="ADAL" clId="{7DC2A359-64FE-41F3-8768-39479F3AFF33}" dt="2026-04-29T20:03:05.808" v="251" actId="14100"/>
          <ac:picMkLst>
            <pc:docMk/>
            <pc:sldMk cId="3259294092" sldId="1091"/>
            <ac:picMk id="1026" creationId="{60AF1B0D-41A4-22DF-7F96-3CEE8711E017}"/>
          </ac:picMkLst>
        </pc:picChg>
      </pc:sldChg>
      <pc:sldChg chg="addSp modSp new mod modClrScheme chgLayout">
        <pc:chgData name="Julie Crossman" userId="d902ac89-ff56-4e5d-982f-3384b0284abe" providerId="ADAL" clId="{7DC2A359-64FE-41F3-8768-39479F3AFF33}" dt="2026-04-29T20:07:08.205" v="308" actId="27636"/>
        <pc:sldMkLst>
          <pc:docMk/>
          <pc:sldMk cId="4241146896" sldId="1092"/>
        </pc:sldMkLst>
        <pc:spChg chg="add mod">
          <ac:chgData name="Julie Crossman" userId="d902ac89-ff56-4e5d-982f-3384b0284abe" providerId="ADAL" clId="{7DC2A359-64FE-41F3-8768-39479F3AFF33}" dt="2026-04-29T20:07:08.205" v="308" actId="27636"/>
          <ac:spMkLst>
            <pc:docMk/>
            <pc:sldMk cId="4241146896" sldId="1092"/>
            <ac:spMk id="8" creationId="{3ABBF0B9-F072-751D-68D8-C28349D605B8}"/>
          </ac:spMkLst>
        </pc:spChg>
        <pc:picChg chg="add mod">
          <ac:chgData name="Julie Crossman" userId="d902ac89-ff56-4e5d-982f-3384b0284abe" providerId="ADAL" clId="{7DC2A359-64FE-41F3-8768-39479F3AFF33}" dt="2026-04-29T20:06:47.208" v="261" actId="26606"/>
          <ac:picMkLst>
            <pc:docMk/>
            <pc:sldMk cId="4241146896" sldId="1092"/>
            <ac:picMk id="3" creationId="{A3DEE702-C353-F0B6-12E0-FB75C381DD00}"/>
          </ac:picMkLst>
        </pc:picChg>
      </pc:sldChg>
      <pc:sldChg chg="addSp modSp new mod">
        <pc:chgData name="Julie Crossman" userId="d902ac89-ff56-4e5d-982f-3384b0284abe" providerId="ADAL" clId="{7DC2A359-64FE-41F3-8768-39479F3AFF33}" dt="2026-04-30T07:37:54.573" v="403" actId="1076"/>
        <pc:sldMkLst>
          <pc:docMk/>
          <pc:sldMk cId="4101503396" sldId="1093"/>
        </pc:sldMkLst>
        <pc:spChg chg="add mod">
          <ac:chgData name="Julie Crossman" userId="d902ac89-ff56-4e5d-982f-3384b0284abe" providerId="ADAL" clId="{7DC2A359-64FE-41F3-8768-39479F3AFF33}" dt="2026-04-30T07:37:54.573" v="403" actId="1076"/>
          <ac:spMkLst>
            <pc:docMk/>
            <pc:sldMk cId="4101503396" sldId="1093"/>
            <ac:spMk id="2" creationId="{F0B9FA92-F72D-6CBF-11C5-FF7402E6B830}"/>
          </ac:spMkLst>
        </pc:spChg>
        <pc:spChg chg="add mod">
          <ac:chgData name="Julie Crossman" userId="d902ac89-ff56-4e5d-982f-3384b0284abe" providerId="ADAL" clId="{7DC2A359-64FE-41F3-8768-39479F3AFF33}" dt="2026-04-30T07:36:44.342" v="350" actId="255"/>
          <ac:spMkLst>
            <pc:docMk/>
            <pc:sldMk cId="4101503396" sldId="1093"/>
            <ac:spMk id="3" creationId="{E778A13C-2BDF-D102-ED32-E27B5CBA07B7}"/>
          </ac:spMkLst>
        </pc:spChg>
      </pc:sldChg>
      <pc:sldMasterChg chg="delSldLayout">
        <pc:chgData name="Julie Crossman" userId="d902ac89-ff56-4e5d-982f-3384b0284abe" providerId="ADAL" clId="{7DC2A359-64FE-41F3-8768-39479F3AFF33}" dt="2026-05-13T17:47:01.089" v="404" actId="2696"/>
        <pc:sldMasterMkLst>
          <pc:docMk/>
          <pc:sldMasterMk cId="2075843999" sldId="2147483684"/>
        </pc:sldMasterMkLst>
        <pc:sldLayoutChg chg="del">
          <pc:chgData name="Julie Crossman" userId="d902ac89-ff56-4e5d-982f-3384b0284abe" providerId="ADAL" clId="{7DC2A359-64FE-41F3-8768-39479F3AFF33}" dt="2026-05-13T17:47:01.089" v="404" actId="2696"/>
          <pc:sldLayoutMkLst>
            <pc:docMk/>
            <pc:sldMasterMk cId="2075843999" sldId="2147483684"/>
            <pc:sldLayoutMk cId="3330686730" sldId="21474836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14.05.2026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indtools.com/pages/article/newTMM_74.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fontAlgn="base"/>
            <a:br>
              <a:rPr lang="en-GB">
                <a:effectLst/>
              </a:rPr>
            </a:br>
            <a:r>
              <a:rPr lang="en-GB" sz="1200" b="1" i="0" kern="1200" err="1">
                <a:solidFill>
                  <a:schemeClr val="tx1"/>
                </a:solidFill>
                <a:effectLst/>
                <a:latin typeface="+mn-lt"/>
                <a:ea typeface="+mn-ea"/>
                <a:cs typeface="+mn-cs"/>
              </a:rPr>
              <a:t>Sirota's</a:t>
            </a:r>
            <a:r>
              <a:rPr lang="en-GB" sz="1200" b="1" i="0" kern="1200">
                <a:solidFill>
                  <a:schemeClr val="tx1"/>
                </a:solidFill>
                <a:effectLst/>
                <a:latin typeface="+mn-lt"/>
                <a:ea typeface="+mn-ea"/>
                <a:cs typeface="+mn-cs"/>
              </a:rPr>
              <a:t> Three-Factor Theory - </a:t>
            </a:r>
            <a:r>
              <a:rPr lang="en-GB" sz="1200" b="0" i="0" kern="1200">
                <a:solidFill>
                  <a:schemeClr val="tx1"/>
                </a:solidFill>
                <a:effectLst/>
                <a:latin typeface="+mn-lt"/>
                <a:ea typeface="+mn-ea"/>
                <a:cs typeface="+mn-cs"/>
              </a:rPr>
              <a:t>The three factors, which together build enthusiasm, are as follows:</a:t>
            </a:r>
          </a:p>
          <a:p>
            <a:pPr fontAlgn="base"/>
            <a:r>
              <a:rPr lang="en-GB" sz="1200" b="0" i="0" kern="1200">
                <a:solidFill>
                  <a:schemeClr val="tx1"/>
                </a:solidFill>
                <a:effectLst/>
                <a:latin typeface="+mn-lt"/>
                <a:ea typeface="+mn-ea"/>
                <a:cs typeface="+mn-cs"/>
              </a:rPr>
              <a:t>Equity/Fairness – People want to be treated fairly at work.</a:t>
            </a:r>
          </a:p>
          <a:p>
            <a:pPr fontAlgn="base"/>
            <a:r>
              <a:rPr lang="en-GB" sz="1200" b="0" i="0" kern="1200">
                <a:solidFill>
                  <a:schemeClr val="tx1"/>
                </a:solidFill>
                <a:effectLst/>
                <a:latin typeface="+mn-lt"/>
                <a:ea typeface="+mn-ea"/>
                <a:cs typeface="+mn-cs"/>
              </a:rPr>
              <a:t>Achievement – People want to do important, useful work, and be recognized for this.</a:t>
            </a:r>
          </a:p>
          <a:p>
            <a:pPr fontAlgn="base"/>
            <a:r>
              <a:rPr lang="en-GB" sz="1200" b="0" i="0" kern="1200">
                <a:solidFill>
                  <a:schemeClr val="tx1"/>
                </a:solidFill>
                <a:effectLst/>
                <a:latin typeface="+mn-lt"/>
                <a:ea typeface="+mn-ea"/>
                <a:cs typeface="+mn-cs"/>
              </a:rPr>
              <a:t>Camaraderie – People want to enjoy good relationships with their co-workers.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equity factor is very similar to the hygiene factors described by Frederick Herzberg in his </a:t>
            </a:r>
            <a:r>
              <a:rPr lang="en-GB" sz="1200" b="1" i="0" u="sng" kern="1200">
                <a:solidFill>
                  <a:schemeClr val="tx1"/>
                </a:solidFill>
                <a:effectLst/>
                <a:latin typeface="+mn-lt"/>
                <a:ea typeface="+mn-ea"/>
                <a:cs typeface="+mn-cs"/>
                <a:hlinkClick r:id="rId3"/>
              </a:rPr>
              <a:t>Motivation-Hygiene Theory</a:t>
            </a:r>
            <a:endParaRPr lang="en-GB" sz="1200" b="1"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805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a:effectLst/>
              </a:rPr>
              <a:t>Frederick Herzberg (1923-2000)</a:t>
            </a:r>
            <a:br>
              <a:rPr lang="en-GB">
                <a:effectLst/>
              </a:rPr>
            </a:br>
            <a:r>
              <a:rPr lang="en-GB">
                <a:effectLst/>
              </a:rPr>
              <a:t>Frederick </a:t>
            </a:r>
            <a:r>
              <a:rPr lang="en-GB" err="1">
                <a:effectLst/>
              </a:rPr>
              <a:t>Herzber's</a:t>
            </a:r>
            <a:r>
              <a:rPr lang="en-GB">
                <a:effectLst/>
              </a:rPr>
              <a:t> Motivation-Hygiene theory was created to modify Abraham Maslow's Hierarchy of Needs theory. Herzberg decided that there were certain things that were satisfying and unsatisfying, Herzberg's research was based on the question "What do people want from their jobs?".</a:t>
            </a:r>
            <a:br>
              <a:rPr lang="en-GB">
                <a:effectLst/>
              </a:rPr>
            </a:br>
            <a:br>
              <a:rPr lang="en-GB">
                <a:effectLst/>
              </a:rPr>
            </a:br>
            <a:r>
              <a:rPr lang="en-GB">
                <a:effectLst/>
              </a:rPr>
              <a:t>"The factors that lead to positive job attitudes do so </a:t>
            </a:r>
            <a:r>
              <a:rPr lang="en-GB" err="1">
                <a:effectLst/>
              </a:rPr>
              <a:t>beacause</a:t>
            </a:r>
            <a:r>
              <a:rPr lang="en-GB">
                <a:effectLst/>
              </a:rPr>
              <a:t> they satisfy the individuals need for self-actualization in his work ."(Herzberg, 1959)</a:t>
            </a:r>
            <a:br>
              <a:rPr lang="en-GB">
                <a:effectLst/>
              </a:rPr>
            </a:br>
            <a:br>
              <a:rPr lang="en-GB">
                <a:effectLst/>
              </a:rPr>
            </a:br>
            <a:r>
              <a:rPr lang="en-GB">
                <a:effectLst/>
              </a:rPr>
              <a:t>They 5 strong determent's of </a:t>
            </a:r>
            <a:br>
              <a:rPr lang="en-GB">
                <a:effectLst/>
              </a:rPr>
            </a:br>
            <a:r>
              <a:rPr lang="en-GB">
                <a:effectLst/>
              </a:rPr>
              <a:t>job Satisfaction were:</a:t>
            </a:r>
            <a:br>
              <a:rPr lang="en-GB">
                <a:effectLst/>
              </a:rPr>
            </a:br>
            <a:br>
              <a:rPr lang="en-GB">
                <a:effectLst/>
              </a:rPr>
            </a:br>
            <a:r>
              <a:rPr lang="en-GB">
                <a:effectLst/>
              </a:rPr>
              <a:t>•achievement </a:t>
            </a:r>
            <a:br>
              <a:rPr lang="en-GB">
                <a:effectLst/>
              </a:rPr>
            </a:br>
            <a:r>
              <a:rPr lang="en-GB">
                <a:effectLst/>
              </a:rPr>
              <a:t>•recognition </a:t>
            </a:r>
            <a:br>
              <a:rPr lang="en-GB">
                <a:effectLst/>
              </a:rPr>
            </a:br>
            <a:r>
              <a:rPr lang="en-GB">
                <a:effectLst/>
              </a:rPr>
              <a:t>•work itself </a:t>
            </a:r>
            <a:br>
              <a:rPr lang="en-GB">
                <a:effectLst/>
              </a:rPr>
            </a:br>
            <a:r>
              <a:rPr lang="en-GB">
                <a:effectLst/>
              </a:rPr>
              <a:t>•responsibility </a:t>
            </a:r>
            <a:br>
              <a:rPr lang="en-GB">
                <a:effectLst/>
              </a:rPr>
            </a:br>
            <a:r>
              <a:rPr lang="en-GB">
                <a:effectLst/>
              </a:rPr>
              <a:t>•advancement </a:t>
            </a:r>
            <a:br>
              <a:rPr lang="en-GB">
                <a:effectLst/>
              </a:rPr>
            </a:br>
            <a:br>
              <a:rPr lang="en-GB">
                <a:effectLst/>
              </a:rPr>
            </a:br>
            <a:br>
              <a:rPr lang="en-GB">
                <a:effectLst/>
              </a:rPr>
            </a:br>
            <a:r>
              <a:rPr lang="en-GB">
                <a:effectLst/>
              </a:rPr>
              <a:t>This showed that the satisfiers/motivators are centralized around the employees relationship with their job and the </a:t>
            </a:r>
            <a:r>
              <a:rPr lang="en-GB" err="1">
                <a:effectLst/>
              </a:rPr>
              <a:t>dissatisfiers</a:t>
            </a:r>
            <a:r>
              <a:rPr lang="en-GB">
                <a:effectLst/>
              </a:rPr>
              <a:t>/de-motivators happen to be the environment or what the job involves. </a:t>
            </a:r>
            <a:br>
              <a:rPr lang="en-GB">
                <a:effectLst/>
              </a:rPr>
            </a:br>
            <a:br>
              <a:rPr lang="en-GB">
                <a:effectLst/>
              </a:rPr>
            </a:br>
            <a:br>
              <a:rPr lang="en-GB">
                <a:effectLst/>
              </a:rPr>
            </a:b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342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effectLst/>
              </a:rPr>
              <a:t>David McClelland's theory of needs was built up showing that there are three types of motivating needs, the need for Power, Affiliation and Achievement.(McClelland, 1961)</a:t>
            </a:r>
            <a:br>
              <a:rPr lang="en-GB">
                <a:effectLst/>
              </a:rPr>
            </a:br>
            <a:r>
              <a:rPr lang="en-GB">
                <a:effectLst/>
              </a:rPr>
              <a:t>Workers who have a need for "power" can be motivated to perform if they are given key positions or power positions. Workers who have a need for "affiliation" are motivated by social recognition as they like to have a good social group in the workplace. Finally workers who have a need for Achievement are motivated by the concept of success but also by the fear of failure.</a:t>
            </a:r>
            <a:endParaRPr lang="en-GB"/>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4772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a:t>Expectancy is the belief that increased effort will lead to increased performance i.e. if I work harder then this will be better. This is affected by such things as: </a:t>
            </a:r>
          </a:p>
          <a:p>
            <a:r>
              <a:rPr lang="en-GB"/>
              <a:t>1.Having the right resources available (e.g. raw materials, time) </a:t>
            </a:r>
          </a:p>
          <a:p>
            <a:r>
              <a:rPr lang="en-GB"/>
              <a:t>2.Having the right skills to do the job </a:t>
            </a:r>
          </a:p>
          <a:p>
            <a:r>
              <a:rPr lang="en-GB"/>
              <a:t>3.Having the necessary support to get the job done (e.g. supervisor support, or correct information on the job)</a:t>
            </a:r>
          </a:p>
          <a:p>
            <a:endParaRPr lang="en-GB"/>
          </a:p>
          <a:p>
            <a:r>
              <a:rPr lang="en-GB"/>
              <a:t>Instrumentality is the belief that if you perform well that a valued outcome will be received. The degree to which a first level outcome will lead to the second level outcome. i.e. if I do a good job, there is something in it for me. This is affected by such things as: </a:t>
            </a:r>
          </a:p>
          <a:p>
            <a:r>
              <a:rPr lang="en-GB"/>
              <a:t>1.Clear understanding of the relationship between performance and outcomes – e.g. the rules of the reward 'game' </a:t>
            </a:r>
          </a:p>
          <a:p>
            <a:r>
              <a:rPr lang="en-GB"/>
              <a:t>2.Trust in the people who will take the decisions on who gets what outcome </a:t>
            </a:r>
          </a:p>
          <a:p>
            <a:r>
              <a:rPr lang="en-GB"/>
              <a:t>3.Transparency of the process that decides who gets what outcome</a:t>
            </a:r>
          </a:p>
          <a:p>
            <a:endParaRPr lang="en-GB"/>
          </a:p>
          <a:p>
            <a:r>
              <a:rPr lang="en-GB"/>
              <a:t>Valence is the importance that the individual places upon the expected outcome. For the valence to be positive, the person must prefer attaining the outcome to not attaining it. For example, if someone is mainly motivated by money, he or she might not value offers of additional time off. </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8857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a:effectLst/>
              </a:rPr>
              <a:t>Victor Vroom </a:t>
            </a:r>
            <a:br>
              <a:rPr lang="en-GB">
                <a:effectLst/>
              </a:rPr>
            </a:br>
            <a:r>
              <a:rPr lang="en-GB">
                <a:effectLst/>
              </a:rPr>
              <a:t>(1932-Present)</a:t>
            </a:r>
            <a:br>
              <a:rPr lang="en-GB">
                <a:effectLst/>
              </a:rPr>
            </a:br>
            <a:r>
              <a:rPr lang="en-GB">
                <a:effectLst/>
              </a:rPr>
              <a:t>Victor Vroom's Expectancy theory showed that the sum of "</a:t>
            </a:r>
            <a:r>
              <a:rPr lang="en-GB" err="1">
                <a:effectLst/>
              </a:rPr>
              <a:t>valency</a:t>
            </a:r>
            <a:r>
              <a:rPr lang="en-GB">
                <a:effectLst/>
              </a:rPr>
              <a:t> x expectancy is motivation".(Vroom, 1964) </a:t>
            </a:r>
            <a:br>
              <a:rPr lang="en-GB">
                <a:effectLst/>
              </a:rPr>
            </a:br>
            <a:r>
              <a:rPr lang="en-GB">
                <a:effectLst/>
              </a:rPr>
              <a:t>To explain this in simple terms expectancy theory says that an employee can be motivated to perform better when their is a belief that the better performance will lead to good performance appraisal and that this shall result into realization of personal goal in form of some reward. This leads us to the realisation that motivation causes an action which causes results which means there will be satisfaction in form of a reward.</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227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371600" y="3849117"/>
            <a:ext cx="15544800" cy="1178727"/>
          </a:xfrm>
        </p:spPr>
        <p:txBody>
          <a:bodyPr>
            <a:normAutofit/>
          </a:bodyPr>
          <a:lstStyle>
            <a:lvl1pPr algn="ctr">
              <a:defRPr sz="6000">
                <a:solidFill>
                  <a:schemeClr val="bg1"/>
                </a:solidFill>
              </a:defRPr>
            </a:lvl1pPr>
          </a:lstStyle>
          <a:p>
            <a:r>
              <a:rPr lang="en-US" dirty="0"/>
              <a:t>Beginning the Journey</a:t>
            </a:r>
            <a:endParaRPr lang="en-GB" dirty="0"/>
          </a:p>
        </p:txBody>
      </p:sp>
      <p:sp>
        <p:nvSpPr>
          <p:cNvPr id="3" name="Subtitle 2"/>
          <p:cNvSpPr>
            <a:spLocks noGrp="1"/>
          </p:cNvSpPr>
          <p:nvPr>
            <p:ph type="subTitle" idx="1"/>
          </p:nvPr>
        </p:nvSpPr>
        <p:spPr>
          <a:xfrm>
            <a:off x="2714580" y="8322489"/>
            <a:ext cx="12801600" cy="973911"/>
          </a:xfrm>
        </p:spPr>
        <p:txBody>
          <a:bodyPr>
            <a:normAutofit/>
          </a:bodyPr>
          <a:lstStyle>
            <a:lvl1pPr marL="0" indent="0" algn="ctr">
              <a:buNone/>
              <a:defRPr sz="4500">
                <a:solidFill>
                  <a:schemeClr val="bg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dirty="0"/>
              <a:t>Click to edit Master subtitle style</a:t>
            </a:r>
            <a:endParaRPr lang="en-GB" dirty="0"/>
          </a:p>
        </p:txBody>
      </p:sp>
      <p:grpSp>
        <p:nvGrpSpPr>
          <p:cNvPr id="37" name="Group 36"/>
          <p:cNvGrpSpPr/>
          <p:nvPr userDrawn="1"/>
        </p:nvGrpSpPr>
        <p:grpSpPr>
          <a:xfrm>
            <a:off x="7510669" y="326564"/>
            <a:ext cx="3216826" cy="2895608"/>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2293257" y="5143492"/>
            <a:ext cx="21749658" cy="3181359"/>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17" name="Freeform 16"/>
          <p:cNvSpPr/>
          <p:nvPr userDrawn="1"/>
        </p:nvSpPr>
        <p:spPr>
          <a:xfrm>
            <a:off x="-2212908" y="5539122"/>
            <a:ext cx="20650200" cy="2146190"/>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20" name="Freeform 19"/>
          <p:cNvSpPr/>
          <p:nvPr userDrawn="1"/>
        </p:nvSpPr>
        <p:spPr>
          <a:xfrm>
            <a:off x="-3225800" y="4356998"/>
            <a:ext cx="23053396" cy="3227621"/>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34" name="Oval 33"/>
          <p:cNvSpPr/>
          <p:nvPr userDrawn="1"/>
        </p:nvSpPr>
        <p:spPr>
          <a:xfrm>
            <a:off x="1952576" y="5998341"/>
            <a:ext cx="714380" cy="53578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5" name="Oval 34"/>
          <p:cNvSpPr/>
          <p:nvPr userDrawn="1"/>
        </p:nvSpPr>
        <p:spPr>
          <a:xfrm>
            <a:off x="1152470" y="6105648"/>
            <a:ext cx="714380" cy="535785"/>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4" name="Oval 23"/>
          <p:cNvSpPr/>
          <p:nvPr userDrawn="1"/>
        </p:nvSpPr>
        <p:spPr>
          <a:xfrm>
            <a:off x="15956262" y="6440657"/>
            <a:ext cx="714380" cy="535785"/>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6" name="Oval 25"/>
          <p:cNvSpPr/>
          <p:nvPr userDrawn="1"/>
        </p:nvSpPr>
        <p:spPr>
          <a:xfrm>
            <a:off x="7115150" y="6618350"/>
            <a:ext cx="714380" cy="53578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7" name="Oval 26"/>
          <p:cNvSpPr/>
          <p:nvPr userDrawn="1"/>
        </p:nvSpPr>
        <p:spPr>
          <a:xfrm>
            <a:off x="5764496" y="6320186"/>
            <a:ext cx="714380" cy="53578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8" name="Oval 27"/>
          <p:cNvSpPr/>
          <p:nvPr userDrawn="1"/>
        </p:nvSpPr>
        <p:spPr>
          <a:xfrm>
            <a:off x="5013932" y="6225210"/>
            <a:ext cx="714380" cy="53578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9" name="Oval 28"/>
          <p:cNvSpPr/>
          <p:nvPr userDrawn="1"/>
        </p:nvSpPr>
        <p:spPr>
          <a:xfrm>
            <a:off x="7814026" y="6739874"/>
            <a:ext cx="714380" cy="53578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0" name="Oval 29"/>
          <p:cNvSpPr/>
          <p:nvPr userDrawn="1"/>
        </p:nvSpPr>
        <p:spPr>
          <a:xfrm>
            <a:off x="11839596" y="7293326"/>
            <a:ext cx="714380" cy="53578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1" name="Oval 30"/>
          <p:cNvSpPr/>
          <p:nvPr userDrawn="1"/>
        </p:nvSpPr>
        <p:spPr>
          <a:xfrm>
            <a:off x="12567324" y="7300917"/>
            <a:ext cx="714380" cy="53578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3" name="Oval 32"/>
          <p:cNvSpPr/>
          <p:nvPr userDrawn="1"/>
        </p:nvSpPr>
        <p:spPr>
          <a:xfrm>
            <a:off x="8522968" y="6871914"/>
            <a:ext cx="714380" cy="53578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3" name="Footer Placeholder 3"/>
          <p:cNvSpPr txBox="1">
            <a:spLocks/>
          </p:cNvSpPr>
          <p:nvPr userDrawn="1"/>
        </p:nvSpPr>
        <p:spPr>
          <a:xfrm>
            <a:off x="0" y="9815513"/>
            <a:ext cx="18288000" cy="300038"/>
          </a:xfrm>
          <a:prstGeom prst="rect">
            <a:avLst/>
          </a:prstGeom>
        </p:spPr>
        <p:txBody>
          <a:bodyPr vert="horz" lIns="137160" tIns="68580" rIns="137160" bIns="68580" rtlCol="0" anchor="ctr"/>
          <a:lstStyle>
            <a:lvl1pPr>
              <a:defRPr sz="1000">
                <a:solidFill>
                  <a:schemeClr val="tx1"/>
                </a:solidFill>
              </a:defRPr>
            </a:lvl1pPr>
          </a:lstStyle>
          <a:p>
            <a:pPr marL="0" marR="0" lvl="0" indent="0" algn="ctr" defTabSz="13716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 The Insights Group Ltd, 2009-2014. All rights reserved</a:t>
            </a:r>
          </a:p>
          <a:p>
            <a:pPr marL="0" marR="0" lvl="0" indent="0" algn="ctr" defTabSz="13716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Insights Discovery and Insights Learning Systems were originated by </a:t>
            </a:r>
            <a:r>
              <a:rPr kumimoji="0" lang="en-GB" sz="1050" b="0" i="0" u="none" strike="noStrike" kern="1200" cap="none" spc="0" normalizeH="0" baseline="0" noProof="0" dirty="0" err="1">
                <a:ln>
                  <a:noFill/>
                </a:ln>
                <a:solidFill>
                  <a:schemeClr val="bg1"/>
                </a:solidFill>
                <a:effectLst/>
                <a:uLnTx/>
                <a:uFillTx/>
                <a:latin typeface="Arial" pitchFamily="34" charset="0"/>
                <a:ea typeface="+mn-ea"/>
                <a:cs typeface="Arial" pitchFamily="34" charset="0"/>
              </a:rPr>
              <a:t>Andi</a:t>
            </a:r>
            <a:r>
              <a:rPr kumimoji="0" lang="en-GB" sz="105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 and Andy Lothian.</a:t>
            </a:r>
          </a:p>
          <a:p>
            <a:pPr marL="0" marR="0" lvl="0" indent="0" algn="ctr" defTabSz="13716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Insights, Insights Discovery and the Insights Wheel are registered trademarks of The Insights Group Ltd.</a:t>
            </a:r>
          </a:p>
          <a:p>
            <a:pPr marL="0" marR="0" lvl="0" indent="0" algn="ctr" defTabSz="13716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chemeClr val="bg1"/>
                </a:solidFill>
                <a:effectLst/>
                <a:uLnTx/>
                <a:uFillTx/>
                <a:latin typeface="Arial" pitchFamily="34" charset="0"/>
                <a:ea typeface="+mn-ea"/>
                <a:cs typeface="Arial" pitchFamily="34" charset="0"/>
              </a:rPr>
              <a:t>.</a:t>
            </a:r>
          </a:p>
        </p:txBody>
      </p:sp>
    </p:spTree>
    <p:extLst>
      <p:ext uri="{BB962C8B-B14F-4D97-AF65-F5344CB8AC3E}">
        <p14:creationId xmlns:p14="http://schemas.microsoft.com/office/powerpoint/2010/main" val="106923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914400" y="545307"/>
            <a:ext cx="8204200" cy="3245643"/>
          </a:xfrm>
        </p:spPr>
        <p:txBody>
          <a:bodyPr/>
          <a:lstStyle>
            <a:lvl1pPr>
              <a:defRPr>
                <a:solidFill>
                  <a:schemeClr val="tx1"/>
                </a:solidFill>
              </a:defRPr>
            </a:lvl1pPr>
          </a:lstStyle>
          <a:p>
            <a:r>
              <a:rPr lang="en-US" dirty="0"/>
              <a:t>Click to edit Master title style</a:t>
            </a:r>
            <a:endParaRPr lang="en-GB" dirty="0"/>
          </a:p>
        </p:txBody>
      </p:sp>
      <p:grpSp>
        <p:nvGrpSpPr>
          <p:cNvPr id="20" name="Group 19"/>
          <p:cNvGrpSpPr/>
          <p:nvPr userDrawn="1"/>
        </p:nvGrpSpPr>
        <p:grpSpPr>
          <a:xfrm rot="177819">
            <a:off x="-2790916" y="7618640"/>
            <a:ext cx="27279600" cy="3147654"/>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grpSp>
    </p:spTree>
    <p:extLst>
      <p:ext uri="{BB962C8B-B14F-4D97-AF65-F5344CB8AC3E}">
        <p14:creationId xmlns:p14="http://schemas.microsoft.com/office/powerpoint/2010/main" val="673865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914400" y="545307"/>
            <a:ext cx="8204200" cy="3245643"/>
          </a:xfrm>
        </p:spPr>
        <p:txBody>
          <a:bodyPr/>
          <a:lstStyle>
            <a:lvl1pPr>
              <a:defRPr>
                <a:solidFill>
                  <a:schemeClr val="tx1"/>
                </a:solidFill>
              </a:defRPr>
            </a:lvl1pPr>
          </a:lstStyle>
          <a:p>
            <a:r>
              <a:rPr lang="en-US" dirty="0"/>
              <a:t>Click to edit Master title style</a:t>
            </a:r>
            <a:endParaRPr lang="en-GB" dirty="0"/>
          </a:p>
        </p:txBody>
      </p:sp>
      <p:grpSp>
        <p:nvGrpSpPr>
          <p:cNvPr id="28" name="Group 27"/>
          <p:cNvGrpSpPr/>
          <p:nvPr userDrawn="1"/>
        </p:nvGrpSpPr>
        <p:grpSpPr>
          <a:xfrm>
            <a:off x="-2239133" y="8660425"/>
            <a:ext cx="19226530" cy="3145811"/>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grpSp>
    </p:spTree>
    <p:extLst>
      <p:ext uri="{BB962C8B-B14F-4D97-AF65-F5344CB8AC3E}">
        <p14:creationId xmlns:p14="http://schemas.microsoft.com/office/powerpoint/2010/main" val="1061556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914400" y="545307"/>
            <a:ext cx="8204200" cy="3245643"/>
          </a:xfrm>
        </p:spPr>
        <p:txBody>
          <a:bodyPr/>
          <a:lstStyle>
            <a:lvl1pPr>
              <a:defRPr>
                <a:solidFill>
                  <a:schemeClr val="tx1"/>
                </a:solidFill>
              </a:defRPr>
            </a:lvl1pPr>
          </a:lstStyle>
          <a:p>
            <a:r>
              <a:rPr lang="en-US" dirty="0"/>
              <a:t>Click to edit Master title style</a:t>
            </a:r>
            <a:endParaRPr lang="en-GB" dirty="0"/>
          </a:p>
        </p:txBody>
      </p:sp>
      <p:grpSp>
        <p:nvGrpSpPr>
          <p:cNvPr id="4" name="Group 27"/>
          <p:cNvGrpSpPr/>
          <p:nvPr userDrawn="1"/>
        </p:nvGrpSpPr>
        <p:grpSpPr>
          <a:xfrm flipH="1">
            <a:off x="2011747" y="8714095"/>
            <a:ext cx="19226530" cy="3145811"/>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grpSp>
    </p:spTree>
    <p:extLst>
      <p:ext uri="{BB962C8B-B14F-4D97-AF65-F5344CB8AC3E}">
        <p14:creationId xmlns:p14="http://schemas.microsoft.com/office/powerpoint/2010/main" val="1717923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2952750"/>
            <a:ext cx="16459200" cy="65341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914400" y="545307"/>
            <a:ext cx="8204200" cy="1816893"/>
          </a:xfrm>
        </p:spPr>
        <p:txBody>
          <a:bodyPr>
            <a:normAutofit/>
          </a:bodyPr>
          <a:lstStyle>
            <a:lvl1pPr>
              <a:defRPr sz="5100">
                <a:solidFill>
                  <a:schemeClr val="tx1"/>
                </a:solidFill>
              </a:defRPr>
            </a:lvl1pPr>
          </a:lstStyle>
          <a:p>
            <a:r>
              <a:rPr lang="en-US" dirty="0"/>
              <a:t>Click to edit Master title style</a:t>
            </a:r>
            <a:endParaRPr lang="en-GB" dirty="0"/>
          </a:p>
        </p:txBody>
      </p:sp>
      <p:sp>
        <p:nvSpPr>
          <p:cNvPr id="4" name="Footer Placeholder 3"/>
          <p:cNvSpPr>
            <a:spLocks noGrp="1"/>
          </p:cNvSpPr>
          <p:nvPr>
            <p:ph type="ftr" sz="quarter" idx="11"/>
          </p:nvPr>
        </p:nvSpPr>
        <p:spPr>
          <a:xfrm>
            <a:off x="533400" y="9967913"/>
            <a:ext cx="17754600" cy="319088"/>
          </a:xfrm>
          <a:prstGeom prst="rect">
            <a:avLst/>
          </a:prstGeom>
        </p:spPr>
        <p:txBody>
          <a:bodyPr/>
          <a:lstStyle>
            <a:lvl1pPr algn="l">
              <a:defRPr sz="1050">
                <a:solidFill>
                  <a:schemeClr val="tx1"/>
                </a:solidFill>
              </a:defRPr>
            </a:lvl1pPr>
          </a:lstStyle>
          <a:p>
            <a:r>
              <a:rPr lang="en-GB"/>
              <a:t>© The Insights Group Ltd, 2009. All rights reserved.</a:t>
            </a:r>
            <a:endParaRPr lang="en-GB" dirty="0"/>
          </a:p>
        </p:txBody>
      </p:sp>
    </p:spTree>
    <p:extLst>
      <p:ext uri="{BB962C8B-B14F-4D97-AF65-F5344CB8AC3E}">
        <p14:creationId xmlns:p14="http://schemas.microsoft.com/office/powerpoint/2010/main" val="12960254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userDrawn="1">
            <p:ph type="title"/>
          </p:nvPr>
        </p:nvSpPr>
        <p:spPr>
          <a:xfrm>
            <a:off x="914400" y="545307"/>
            <a:ext cx="6731000" cy="3245643"/>
          </a:xfrm>
        </p:spPr>
        <p:txBody>
          <a:bodyPr>
            <a:normAutofit/>
          </a:bodyPr>
          <a:lstStyle>
            <a:lvl1pPr>
              <a:defRPr sz="5400">
                <a:solidFill>
                  <a:schemeClr val="tx1"/>
                </a:solidFill>
              </a:defRPr>
            </a:lvl1pPr>
          </a:lstStyle>
          <a:p>
            <a:r>
              <a:rPr lang="en-US" dirty="0"/>
              <a:t>Click to edit Master title style</a:t>
            </a:r>
            <a:endParaRPr lang="en-GB" dirty="0"/>
          </a:p>
        </p:txBody>
      </p:sp>
      <p:sp>
        <p:nvSpPr>
          <p:cNvPr id="15" name="Freeform 14"/>
          <p:cNvSpPr/>
          <p:nvPr userDrawn="1"/>
        </p:nvSpPr>
        <p:spPr>
          <a:xfrm>
            <a:off x="-1954530" y="8145235"/>
            <a:ext cx="13656376" cy="2471738"/>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16" name="Freeform 15"/>
          <p:cNvSpPr/>
          <p:nvPr userDrawn="1"/>
        </p:nvSpPr>
        <p:spPr>
          <a:xfrm>
            <a:off x="-2344353" y="8397648"/>
            <a:ext cx="17558954" cy="3038475"/>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17" name="Oval 16"/>
          <p:cNvSpPr/>
          <p:nvPr userDrawn="1"/>
        </p:nvSpPr>
        <p:spPr>
          <a:xfrm>
            <a:off x="286591" y="8102842"/>
            <a:ext cx="527730" cy="395798"/>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8" name="Oval 17"/>
          <p:cNvSpPr/>
          <p:nvPr userDrawn="1"/>
        </p:nvSpPr>
        <p:spPr>
          <a:xfrm>
            <a:off x="5554781" y="9805469"/>
            <a:ext cx="527730" cy="395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9" name="Oval 18"/>
          <p:cNvSpPr/>
          <p:nvPr userDrawn="1"/>
        </p:nvSpPr>
        <p:spPr>
          <a:xfrm>
            <a:off x="3984329" y="9361624"/>
            <a:ext cx="527730" cy="395798"/>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0" name="Oval 19"/>
          <p:cNvSpPr/>
          <p:nvPr userDrawn="1"/>
        </p:nvSpPr>
        <p:spPr>
          <a:xfrm>
            <a:off x="806217" y="8228770"/>
            <a:ext cx="527730" cy="395798"/>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1" name="Oval 20"/>
          <p:cNvSpPr/>
          <p:nvPr userDrawn="1"/>
        </p:nvSpPr>
        <p:spPr>
          <a:xfrm>
            <a:off x="1323989" y="8362654"/>
            <a:ext cx="527730" cy="395798"/>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2" name="Oval 21"/>
          <p:cNvSpPr/>
          <p:nvPr userDrawn="1"/>
        </p:nvSpPr>
        <p:spPr>
          <a:xfrm>
            <a:off x="5007767" y="9699911"/>
            <a:ext cx="527730" cy="395798"/>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3" name="Oval 22"/>
          <p:cNvSpPr/>
          <p:nvPr userDrawn="1"/>
        </p:nvSpPr>
        <p:spPr>
          <a:xfrm>
            <a:off x="2317677" y="8746900"/>
            <a:ext cx="527730" cy="395798"/>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5" name="Oval 24"/>
          <p:cNvSpPr/>
          <p:nvPr userDrawn="1"/>
        </p:nvSpPr>
        <p:spPr>
          <a:xfrm>
            <a:off x="3483909" y="9191057"/>
            <a:ext cx="527730" cy="395798"/>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7" name="Oval 26"/>
          <p:cNvSpPr/>
          <p:nvPr userDrawn="1"/>
        </p:nvSpPr>
        <p:spPr>
          <a:xfrm>
            <a:off x="1809249" y="8571976"/>
            <a:ext cx="527730" cy="395798"/>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4" name="Footer Placeholder 3"/>
          <p:cNvSpPr>
            <a:spLocks noGrp="1"/>
          </p:cNvSpPr>
          <p:nvPr userDrawn="1">
            <p:ph type="ftr" sz="quarter" idx="11"/>
          </p:nvPr>
        </p:nvSpPr>
        <p:spPr>
          <a:xfrm>
            <a:off x="0" y="9967913"/>
            <a:ext cx="17754600" cy="319088"/>
          </a:xfrm>
          <a:prstGeom prst="rect">
            <a:avLst/>
          </a:prstGeom>
        </p:spPr>
        <p:txBody>
          <a:bodyPr/>
          <a:lstStyle>
            <a:lvl1pPr algn="r">
              <a:defRPr sz="1050">
                <a:solidFill>
                  <a:schemeClr val="tx1"/>
                </a:solidFill>
              </a:defRPr>
            </a:lvl1pPr>
          </a:lstStyle>
          <a:p>
            <a:r>
              <a:rPr lang="en-GB" dirty="0"/>
              <a:t>© The Insights Group Ltd, 2009. All rights reserved.</a:t>
            </a:r>
          </a:p>
        </p:txBody>
      </p:sp>
    </p:spTree>
    <p:extLst>
      <p:ext uri="{BB962C8B-B14F-4D97-AF65-F5344CB8AC3E}">
        <p14:creationId xmlns:p14="http://schemas.microsoft.com/office/powerpoint/2010/main" val="38205969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79827" y="775607"/>
            <a:ext cx="10747374" cy="7475765"/>
          </a:xfrm>
        </p:spPr>
        <p:txBody>
          <a:bodyPr anchor="t">
            <a:normAutofit/>
          </a:bodyPr>
          <a:lstStyle>
            <a:lvl1pPr algn="ctr">
              <a:defRPr sz="6600" b="0" cap="none" baseline="0">
                <a:solidFill>
                  <a:schemeClr val="bg1"/>
                </a:solidFill>
              </a:defRPr>
            </a:lvl1pPr>
          </a:lstStyle>
          <a:p>
            <a:endParaRPr lang="en-GB" dirty="0"/>
          </a:p>
        </p:txBody>
      </p:sp>
    </p:spTree>
    <p:extLst>
      <p:ext uri="{BB962C8B-B14F-4D97-AF65-F5344CB8AC3E}">
        <p14:creationId xmlns:p14="http://schemas.microsoft.com/office/powerpoint/2010/main" val="27924461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1" y="784793"/>
            <a:ext cx="6662058" cy="3245643"/>
          </a:xfrm>
        </p:spPr>
        <p:txBody>
          <a:bodyPr/>
          <a:lstStyle>
            <a:lvl1pPr>
              <a:defRPr>
                <a:solidFill>
                  <a:schemeClr val="tx1"/>
                </a:solidFill>
              </a:defRPr>
            </a:lvl1pPr>
          </a:lstStyle>
          <a:p>
            <a:r>
              <a:rPr lang="en-US" dirty="0"/>
              <a:t>Click to edit Master title style</a:t>
            </a:r>
            <a:endParaRPr lang="en-GB" dirty="0"/>
          </a:p>
        </p:txBody>
      </p:sp>
      <p:sp>
        <p:nvSpPr>
          <p:cNvPr id="4" name="Content Placeholder 3"/>
          <p:cNvSpPr>
            <a:spLocks noGrp="1"/>
          </p:cNvSpPr>
          <p:nvPr>
            <p:ph sz="half" idx="2" hasCustomPrompt="1"/>
          </p:nvPr>
        </p:nvSpPr>
        <p:spPr>
          <a:xfrm>
            <a:off x="10152743" y="3197681"/>
            <a:ext cx="7195458" cy="5402036"/>
          </a:xfrm>
          <a:noFill/>
        </p:spPr>
        <p:txBody>
          <a:bodyPr>
            <a:normAutofit/>
          </a:bodyPr>
          <a:lstStyle>
            <a:lvl1pPr marL="0" indent="4763" algn="ctr">
              <a:buNone/>
              <a:tabLst/>
              <a:defRPr sz="6600">
                <a:solidFill>
                  <a:schemeClr val="bg2"/>
                </a:solidFill>
              </a:defRPr>
            </a:lvl1pPr>
            <a:lvl2pPr marL="0" indent="4763" algn="ctr">
              <a:buNone/>
              <a:defRPr sz="3600">
                <a:solidFill>
                  <a:schemeClr val="bg1"/>
                </a:solidFill>
              </a:defRPr>
            </a:lvl2pPr>
            <a:lvl3pPr marL="0" indent="4763" algn="ctr">
              <a:buNone/>
              <a:defRPr sz="3000">
                <a:solidFill>
                  <a:schemeClr val="bg1"/>
                </a:solidFill>
              </a:defRPr>
            </a:lvl3pPr>
            <a:lvl4pPr marL="0" indent="4763" algn="ctr">
              <a:buNone/>
              <a:defRPr sz="2700">
                <a:solidFill>
                  <a:schemeClr val="bg1"/>
                </a:solidFill>
              </a:defRPr>
            </a:lvl4pPr>
            <a:lvl5pPr marL="0" indent="4763" algn="ctr">
              <a:buNone/>
              <a:defRPr sz="2700">
                <a:solidFill>
                  <a:schemeClr val="bg1"/>
                </a:solidFill>
              </a:defRPr>
            </a:lvl5pPr>
            <a:lvl6pPr>
              <a:defRPr sz="2700"/>
            </a:lvl6pPr>
            <a:lvl7pPr>
              <a:defRPr sz="2700"/>
            </a:lvl7pPr>
            <a:lvl8pPr>
              <a:defRPr sz="2700"/>
            </a:lvl8pPr>
            <a:lvl9pPr>
              <a:defRPr sz="2700"/>
            </a:lvl9pPr>
          </a:lstStyle>
          <a:p>
            <a:pPr lvl="0"/>
            <a:r>
              <a:rPr lang="en-US" dirty="0"/>
              <a:t>Insert Golden Nugget Here</a:t>
            </a:r>
          </a:p>
          <a:p>
            <a:pPr lvl="0"/>
            <a:r>
              <a:rPr lang="en-US" dirty="0"/>
              <a:t>…</a:t>
            </a:r>
            <a:endParaRPr lang="en-GB" dirty="0"/>
          </a:p>
        </p:txBody>
      </p:sp>
      <p:grpSp>
        <p:nvGrpSpPr>
          <p:cNvPr id="12" name="Group 11"/>
          <p:cNvGrpSpPr/>
          <p:nvPr userDrawn="1"/>
        </p:nvGrpSpPr>
        <p:grpSpPr>
          <a:xfrm rot="864039">
            <a:off x="-6647532" y="7941126"/>
            <a:ext cx="21031196" cy="3325584"/>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grpSp>
    </p:spTree>
    <p:extLst>
      <p:ext uri="{BB962C8B-B14F-4D97-AF65-F5344CB8AC3E}">
        <p14:creationId xmlns:p14="http://schemas.microsoft.com/office/powerpoint/2010/main" val="1064694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1" y="784793"/>
            <a:ext cx="6662058" cy="3245643"/>
          </a:xfrm>
        </p:spPr>
        <p:txBody>
          <a:bodyPr/>
          <a:lstStyle>
            <a:lvl1pPr>
              <a:defRPr>
                <a:solidFill>
                  <a:schemeClr val="tx1"/>
                </a:solidFill>
              </a:defRPr>
            </a:lvl1pPr>
          </a:lstStyle>
          <a:p>
            <a:r>
              <a:rPr lang="en-US" dirty="0"/>
              <a:t>Click to edit Master title style</a:t>
            </a:r>
            <a:endParaRPr lang="en-GB" dirty="0"/>
          </a:p>
        </p:txBody>
      </p:sp>
      <p:sp>
        <p:nvSpPr>
          <p:cNvPr id="8" name="Freeform 7"/>
          <p:cNvSpPr/>
          <p:nvPr userDrawn="1"/>
        </p:nvSpPr>
        <p:spPr>
          <a:xfrm rot="221879">
            <a:off x="-11363125" y="8568472"/>
            <a:ext cx="20552230" cy="233728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19" name="Oval 18"/>
          <p:cNvSpPr/>
          <p:nvPr userDrawn="1"/>
        </p:nvSpPr>
        <p:spPr>
          <a:xfrm rot="221879">
            <a:off x="186215" y="8932994"/>
            <a:ext cx="676542" cy="507407"/>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1" name="Freeform 20"/>
          <p:cNvSpPr/>
          <p:nvPr userDrawn="1"/>
        </p:nvSpPr>
        <p:spPr>
          <a:xfrm rot="221879">
            <a:off x="-9879905" y="8958633"/>
            <a:ext cx="18229946" cy="1592625"/>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24" name="Freeform 23"/>
          <p:cNvSpPr/>
          <p:nvPr userDrawn="1"/>
        </p:nvSpPr>
        <p:spPr>
          <a:xfrm rot="221879">
            <a:off x="-10863159" y="8488762"/>
            <a:ext cx="20552230" cy="233728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25" name="Oval 24"/>
          <p:cNvSpPr/>
          <p:nvPr userDrawn="1"/>
        </p:nvSpPr>
        <p:spPr>
          <a:xfrm rot="221879">
            <a:off x="941275" y="8866220"/>
            <a:ext cx="676542" cy="507407"/>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6" name="Oval 25"/>
          <p:cNvSpPr/>
          <p:nvPr userDrawn="1"/>
        </p:nvSpPr>
        <p:spPr>
          <a:xfrm rot="221879">
            <a:off x="5141419" y="9613484"/>
            <a:ext cx="676542" cy="507407"/>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Tree>
    <p:extLst>
      <p:ext uri="{BB962C8B-B14F-4D97-AF65-F5344CB8AC3E}">
        <p14:creationId xmlns:p14="http://schemas.microsoft.com/office/powerpoint/2010/main" val="306956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545307"/>
            <a:ext cx="16344900" cy="3245643"/>
          </a:xfrm>
        </p:spPr>
        <p:txBody>
          <a:bodyPr/>
          <a:lstStyle>
            <a:lvl1pPr>
              <a:defRPr>
                <a:solidFill>
                  <a:schemeClr val="tx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914400" y="2302670"/>
            <a:ext cx="8080376" cy="959643"/>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dirty="0"/>
              <a:t>Click to edit Master text styles</a:t>
            </a:r>
          </a:p>
        </p:txBody>
      </p:sp>
      <p:sp>
        <p:nvSpPr>
          <p:cNvPr id="4" name="Content Placeholder 3"/>
          <p:cNvSpPr>
            <a:spLocks noGrp="1"/>
          </p:cNvSpPr>
          <p:nvPr>
            <p:ph sz="half" idx="2"/>
          </p:nvPr>
        </p:nvSpPr>
        <p:spPr>
          <a:xfrm>
            <a:off x="914400" y="3262313"/>
            <a:ext cx="8080376" cy="5926932"/>
          </a:xfrm>
        </p:spPr>
        <p:txBody>
          <a:bodyPr/>
          <a:lstStyle>
            <a:lvl1pPr>
              <a:defRPr sz="36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9290051" y="2302670"/>
            <a:ext cx="8083550" cy="959643"/>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90051" y="3262313"/>
            <a:ext cx="8083550" cy="5926932"/>
          </a:xfrm>
        </p:spPr>
        <p:txBody>
          <a:bodyPr/>
          <a:lstStyle>
            <a:lvl1pPr>
              <a:defRPr sz="36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914400" y="9534526"/>
            <a:ext cx="4267200" cy="547688"/>
          </a:xfrm>
          <a:prstGeom prst="rect">
            <a:avLst/>
          </a:prstGeom>
        </p:spPr>
        <p:txBody>
          <a:bodyPr/>
          <a:lstStyle/>
          <a:p>
            <a:fld id="{F0E7B72E-E686-4551-97B9-D5EB8F1D78F0}" type="datetimeFigureOut">
              <a:rPr lang="en-US" smtClean="0"/>
              <a:pPr/>
              <a:t>5/14/2026</a:t>
            </a:fld>
            <a:endParaRPr lang="en-GB"/>
          </a:p>
        </p:txBody>
      </p:sp>
      <p:sp>
        <p:nvSpPr>
          <p:cNvPr id="8" name="Footer Placeholder 7"/>
          <p:cNvSpPr>
            <a:spLocks noGrp="1"/>
          </p:cNvSpPr>
          <p:nvPr>
            <p:ph type="ftr" sz="quarter" idx="11"/>
          </p:nvPr>
        </p:nvSpPr>
        <p:spPr>
          <a:xfrm>
            <a:off x="6248400" y="9534526"/>
            <a:ext cx="5791200" cy="547688"/>
          </a:xfrm>
          <a:prstGeom prst="rect">
            <a:avLst/>
          </a:prstGeom>
        </p:spPr>
        <p:txBody>
          <a:bodyPr/>
          <a:lstStyle/>
          <a:p>
            <a:endParaRPr lang="en-GB"/>
          </a:p>
        </p:txBody>
      </p:sp>
      <p:sp>
        <p:nvSpPr>
          <p:cNvPr id="9" name="Slide Number Placeholder 8"/>
          <p:cNvSpPr>
            <a:spLocks noGrp="1"/>
          </p:cNvSpPr>
          <p:nvPr>
            <p:ph type="sldNum" sz="quarter" idx="12"/>
          </p:nvPr>
        </p:nvSpPr>
        <p:spPr>
          <a:xfrm>
            <a:off x="13106400" y="9534526"/>
            <a:ext cx="4267200" cy="547688"/>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30797068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1" name="Group 10"/>
          <p:cNvGrpSpPr/>
          <p:nvPr userDrawn="1"/>
        </p:nvGrpSpPr>
        <p:grpSpPr>
          <a:xfrm>
            <a:off x="-2315029" y="9018816"/>
            <a:ext cx="21212630" cy="1224642"/>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2700"/>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grpSp>
      <p:sp>
        <p:nvSpPr>
          <p:cNvPr id="2" name="Title 1"/>
          <p:cNvSpPr>
            <a:spLocks noGrp="1"/>
          </p:cNvSpPr>
          <p:nvPr>
            <p:ph type="title"/>
          </p:nvPr>
        </p:nvSpPr>
        <p:spPr/>
        <p:txBody>
          <a:bodyPr>
            <a:normAutofit/>
          </a:bodyPr>
          <a:lstStyle>
            <a:lvl1pPr>
              <a:defRPr sz="510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4451846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10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2274839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27440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1" y="409575"/>
            <a:ext cx="6016626" cy="1743075"/>
          </a:xfrm>
        </p:spPr>
        <p:txBody>
          <a:bodyPr anchor="b"/>
          <a:lstStyle>
            <a:lvl1pPr algn="l">
              <a:defRPr sz="3000" b="1"/>
            </a:lvl1pPr>
          </a:lstStyle>
          <a:p>
            <a:r>
              <a:rPr lang="en-US"/>
              <a:t>Click to edit Master title style</a:t>
            </a:r>
            <a:endParaRPr lang="en-GB"/>
          </a:p>
        </p:txBody>
      </p:sp>
      <p:sp>
        <p:nvSpPr>
          <p:cNvPr id="3" name="Content Placeholder 2"/>
          <p:cNvSpPr>
            <a:spLocks noGrp="1"/>
          </p:cNvSpPr>
          <p:nvPr>
            <p:ph idx="1"/>
          </p:nvPr>
        </p:nvSpPr>
        <p:spPr>
          <a:xfrm>
            <a:off x="7150100" y="409576"/>
            <a:ext cx="10223500" cy="8779670"/>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914401" y="2152651"/>
            <a:ext cx="6016626" cy="7036595"/>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a:xfrm>
            <a:off x="914400" y="9534526"/>
            <a:ext cx="4267200" cy="547688"/>
          </a:xfrm>
          <a:prstGeom prst="rect">
            <a:avLst/>
          </a:prstGeom>
        </p:spPr>
        <p:txBody>
          <a:bodyPr/>
          <a:lstStyle/>
          <a:p>
            <a:fld id="{F0E7B72E-E686-4551-97B9-D5EB8F1D78F0}" type="datetimeFigureOut">
              <a:rPr lang="en-US" smtClean="0"/>
              <a:pPr/>
              <a:t>5/14/2026</a:t>
            </a:fld>
            <a:endParaRPr lang="en-GB"/>
          </a:p>
        </p:txBody>
      </p:sp>
      <p:sp>
        <p:nvSpPr>
          <p:cNvPr id="6" name="Footer Placeholder 5"/>
          <p:cNvSpPr>
            <a:spLocks noGrp="1"/>
          </p:cNvSpPr>
          <p:nvPr>
            <p:ph type="ftr" sz="quarter" idx="11"/>
          </p:nvPr>
        </p:nvSpPr>
        <p:spPr>
          <a:xfrm>
            <a:off x="6248400" y="9534526"/>
            <a:ext cx="5791200" cy="547688"/>
          </a:xfrm>
          <a:prstGeom prst="rect">
            <a:avLst/>
          </a:prstGeom>
        </p:spPr>
        <p:txBody>
          <a:bodyPr/>
          <a:lstStyle/>
          <a:p>
            <a:endParaRPr lang="en-GB"/>
          </a:p>
        </p:txBody>
      </p:sp>
      <p:sp>
        <p:nvSpPr>
          <p:cNvPr id="7" name="Slide Number Placeholder 6"/>
          <p:cNvSpPr>
            <a:spLocks noGrp="1"/>
          </p:cNvSpPr>
          <p:nvPr>
            <p:ph type="sldNum" sz="quarter" idx="12"/>
          </p:nvPr>
        </p:nvSpPr>
        <p:spPr>
          <a:xfrm>
            <a:off x="13106400" y="9534526"/>
            <a:ext cx="4267200" cy="547688"/>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18486899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84576" y="7200900"/>
            <a:ext cx="10972800" cy="850107"/>
          </a:xfrm>
        </p:spPr>
        <p:txBody>
          <a:bodyPr anchor="b"/>
          <a:lstStyle>
            <a:lvl1pPr algn="l">
              <a:defRPr sz="3000" b="1"/>
            </a:lvl1pPr>
          </a:lstStyle>
          <a:p>
            <a:r>
              <a:rPr lang="en-US"/>
              <a:t>Click to edit Master title style</a:t>
            </a:r>
            <a:endParaRPr lang="en-GB"/>
          </a:p>
        </p:txBody>
      </p:sp>
      <p:sp>
        <p:nvSpPr>
          <p:cNvPr id="3" name="Picture Placeholder 2"/>
          <p:cNvSpPr>
            <a:spLocks noGrp="1"/>
          </p:cNvSpPr>
          <p:nvPr>
            <p:ph type="pic" idx="1"/>
          </p:nvPr>
        </p:nvSpPr>
        <p:spPr>
          <a:xfrm>
            <a:off x="3584576" y="919163"/>
            <a:ext cx="10972800" cy="6172200"/>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a:p>
        </p:txBody>
      </p:sp>
      <p:sp>
        <p:nvSpPr>
          <p:cNvPr id="4" name="Text Placeholder 3"/>
          <p:cNvSpPr>
            <a:spLocks noGrp="1"/>
          </p:cNvSpPr>
          <p:nvPr>
            <p:ph type="body" sz="half" idx="2"/>
          </p:nvPr>
        </p:nvSpPr>
        <p:spPr>
          <a:xfrm>
            <a:off x="3584576" y="8051007"/>
            <a:ext cx="10972800" cy="1207293"/>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a:xfrm>
            <a:off x="914400" y="9534526"/>
            <a:ext cx="4267200" cy="547688"/>
          </a:xfrm>
          <a:prstGeom prst="rect">
            <a:avLst/>
          </a:prstGeom>
        </p:spPr>
        <p:txBody>
          <a:bodyPr/>
          <a:lstStyle/>
          <a:p>
            <a:fld id="{F0E7B72E-E686-4551-97B9-D5EB8F1D78F0}" type="datetimeFigureOut">
              <a:rPr lang="en-US" smtClean="0"/>
              <a:pPr/>
              <a:t>5/14/2026</a:t>
            </a:fld>
            <a:endParaRPr lang="en-GB"/>
          </a:p>
        </p:txBody>
      </p:sp>
      <p:sp>
        <p:nvSpPr>
          <p:cNvPr id="6" name="Footer Placeholder 5"/>
          <p:cNvSpPr>
            <a:spLocks noGrp="1"/>
          </p:cNvSpPr>
          <p:nvPr>
            <p:ph type="ftr" sz="quarter" idx="11"/>
          </p:nvPr>
        </p:nvSpPr>
        <p:spPr>
          <a:xfrm>
            <a:off x="6248400" y="9534526"/>
            <a:ext cx="5791200" cy="547688"/>
          </a:xfrm>
          <a:prstGeom prst="rect">
            <a:avLst/>
          </a:prstGeom>
        </p:spPr>
        <p:txBody>
          <a:bodyPr/>
          <a:lstStyle/>
          <a:p>
            <a:endParaRPr lang="en-GB"/>
          </a:p>
        </p:txBody>
      </p:sp>
      <p:sp>
        <p:nvSpPr>
          <p:cNvPr id="7" name="Slide Number Placeholder 6"/>
          <p:cNvSpPr>
            <a:spLocks noGrp="1"/>
          </p:cNvSpPr>
          <p:nvPr>
            <p:ph type="sldNum" sz="quarter" idx="12"/>
          </p:nvPr>
        </p:nvSpPr>
        <p:spPr>
          <a:xfrm>
            <a:off x="13106400" y="9534526"/>
            <a:ext cx="4267200" cy="547688"/>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40259453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914400" y="9534526"/>
            <a:ext cx="4267200" cy="547688"/>
          </a:xfrm>
          <a:prstGeom prst="rect">
            <a:avLst/>
          </a:prstGeom>
        </p:spPr>
        <p:txBody>
          <a:bodyPr/>
          <a:lstStyle/>
          <a:p>
            <a:fld id="{F0E7B72E-E686-4551-97B9-D5EB8F1D78F0}" type="datetimeFigureOut">
              <a:rPr lang="en-US" smtClean="0"/>
              <a:pPr/>
              <a:t>5/14/2026</a:t>
            </a:fld>
            <a:endParaRPr lang="en-GB"/>
          </a:p>
        </p:txBody>
      </p:sp>
      <p:sp>
        <p:nvSpPr>
          <p:cNvPr id="5" name="Footer Placeholder 4"/>
          <p:cNvSpPr>
            <a:spLocks noGrp="1"/>
          </p:cNvSpPr>
          <p:nvPr>
            <p:ph type="ftr" sz="quarter" idx="11"/>
          </p:nvPr>
        </p:nvSpPr>
        <p:spPr>
          <a:xfrm>
            <a:off x="6248400" y="9534526"/>
            <a:ext cx="5791200" cy="547688"/>
          </a:xfrm>
          <a:prstGeom prst="rect">
            <a:avLst/>
          </a:prstGeom>
        </p:spPr>
        <p:txBody>
          <a:bodyPr/>
          <a:lstStyle/>
          <a:p>
            <a:endParaRPr lang="en-GB"/>
          </a:p>
        </p:txBody>
      </p:sp>
      <p:sp>
        <p:nvSpPr>
          <p:cNvPr id="6" name="Slide Number Placeholder 5"/>
          <p:cNvSpPr>
            <a:spLocks noGrp="1"/>
          </p:cNvSpPr>
          <p:nvPr>
            <p:ph type="sldNum" sz="quarter" idx="12"/>
          </p:nvPr>
        </p:nvSpPr>
        <p:spPr>
          <a:xfrm>
            <a:off x="13106400" y="9534526"/>
            <a:ext cx="4267200" cy="547688"/>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22306513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258800" y="411958"/>
            <a:ext cx="4114800" cy="87772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411958"/>
            <a:ext cx="12039600" cy="87772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914400" y="9534526"/>
            <a:ext cx="4267200" cy="547688"/>
          </a:xfrm>
          <a:prstGeom prst="rect">
            <a:avLst/>
          </a:prstGeom>
        </p:spPr>
        <p:txBody>
          <a:bodyPr/>
          <a:lstStyle/>
          <a:p>
            <a:fld id="{F0E7B72E-E686-4551-97B9-D5EB8F1D78F0}" type="datetimeFigureOut">
              <a:rPr lang="en-US" smtClean="0"/>
              <a:pPr/>
              <a:t>5/14/2026</a:t>
            </a:fld>
            <a:endParaRPr lang="en-GB"/>
          </a:p>
        </p:txBody>
      </p:sp>
      <p:sp>
        <p:nvSpPr>
          <p:cNvPr id="5" name="Footer Placeholder 4"/>
          <p:cNvSpPr>
            <a:spLocks noGrp="1"/>
          </p:cNvSpPr>
          <p:nvPr>
            <p:ph type="ftr" sz="quarter" idx="11"/>
          </p:nvPr>
        </p:nvSpPr>
        <p:spPr>
          <a:xfrm>
            <a:off x="6248400" y="9534526"/>
            <a:ext cx="5791200" cy="547688"/>
          </a:xfrm>
          <a:prstGeom prst="rect">
            <a:avLst/>
          </a:prstGeom>
        </p:spPr>
        <p:txBody>
          <a:bodyPr/>
          <a:lstStyle/>
          <a:p>
            <a:endParaRPr lang="en-GB"/>
          </a:p>
        </p:txBody>
      </p:sp>
      <p:sp>
        <p:nvSpPr>
          <p:cNvPr id="6" name="Slide Number Placeholder 5"/>
          <p:cNvSpPr>
            <a:spLocks noGrp="1"/>
          </p:cNvSpPr>
          <p:nvPr>
            <p:ph type="sldNum" sz="quarter" idx="12"/>
          </p:nvPr>
        </p:nvSpPr>
        <p:spPr>
          <a:xfrm>
            <a:off x="13106400" y="9534526"/>
            <a:ext cx="4267200" cy="547688"/>
          </a:xfrm>
          <a:prstGeom prst="rect">
            <a:avLst/>
          </a:prstGeom>
        </p:spPr>
        <p:txBody>
          <a:bodyPr/>
          <a:lstStyle/>
          <a:p>
            <a:fld id="{A9B692D5-B8CE-4FC5-B7CB-DE17F10FF091}" type="slidenum">
              <a:rPr lang="en-GB" smtClean="0"/>
              <a:pPr/>
              <a:t>‹#›</a:t>
            </a:fld>
            <a:endParaRPr lang="en-GB"/>
          </a:p>
        </p:txBody>
      </p:sp>
    </p:spTree>
    <p:extLst>
      <p:ext uri="{BB962C8B-B14F-4D97-AF65-F5344CB8AC3E}">
        <p14:creationId xmlns:p14="http://schemas.microsoft.com/office/powerpoint/2010/main" val="38349014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822326" y="0"/>
            <a:ext cx="12153900" cy="1371600"/>
          </a:xfrm>
        </p:spPr>
        <p:txBody>
          <a:bodyPr/>
          <a:lstStyle/>
          <a:p>
            <a:r>
              <a:rPr lang="en-US"/>
              <a:t>Click to edit Master title style</a:t>
            </a:r>
            <a:endParaRPr lang="en-GB"/>
          </a:p>
        </p:txBody>
      </p:sp>
      <p:sp>
        <p:nvSpPr>
          <p:cNvPr id="3" name="Content Placeholder 2"/>
          <p:cNvSpPr>
            <a:spLocks noGrp="1"/>
          </p:cNvSpPr>
          <p:nvPr>
            <p:ph sz="quarter" idx="1"/>
          </p:nvPr>
        </p:nvSpPr>
        <p:spPr>
          <a:xfrm>
            <a:off x="806450" y="1666875"/>
            <a:ext cx="8280400" cy="38504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9391650" y="1666875"/>
            <a:ext cx="8280400" cy="38504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806450" y="5745958"/>
            <a:ext cx="8280400" cy="38504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9391650" y="5745958"/>
            <a:ext cx="8280400" cy="38504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0224993"/>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4. Discover - Blank">
    <p:spTree>
      <p:nvGrpSpPr>
        <p:cNvPr id="1" name=""/>
        <p:cNvGrpSpPr/>
        <p:nvPr/>
      </p:nvGrpSpPr>
      <p:grpSpPr>
        <a:xfrm>
          <a:off x="0" y="0"/>
          <a:ext cx="0" cy="0"/>
          <a:chOff x="0" y="0"/>
          <a:chExt cx="0" cy="0"/>
        </a:xfrm>
      </p:grpSpPr>
      <p:sp>
        <p:nvSpPr>
          <p:cNvPr id="6" name="Content Placeholder 2"/>
          <p:cNvSpPr>
            <a:spLocks noGrp="1"/>
          </p:cNvSpPr>
          <p:nvPr>
            <p:ph idx="1"/>
          </p:nvPr>
        </p:nvSpPr>
        <p:spPr>
          <a:xfrm>
            <a:off x="1006080" y="2227177"/>
            <a:ext cx="16202816" cy="7092788"/>
          </a:xfrm>
        </p:spPr>
        <p:txBody>
          <a:bodyPr/>
          <a:lstStyle>
            <a:lvl1pPr>
              <a:spcBef>
                <a:spcPts val="1800"/>
              </a:spcBef>
              <a:spcAft>
                <a:spcPts val="1500"/>
              </a:spcAft>
              <a:buClr>
                <a:schemeClr val="tx2"/>
              </a:buClr>
              <a:defRPr sz="42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36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33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Title 1"/>
          <p:cNvSpPr>
            <a:spLocks noGrp="1"/>
          </p:cNvSpPr>
          <p:nvPr>
            <p:ph type="title"/>
          </p:nvPr>
        </p:nvSpPr>
        <p:spPr>
          <a:xfrm>
            <a:off x="1006080" y="282961"/>
            <a:ext cx="16202816" cy="1787072"/>
          </a:xfrm>
        </p:spPr>
        <p:txBody>
          <a:bodyPr>
            <a:normAutofit/>
          </a:bodyPr>
          <a:lstStyle>
            <a:lvl1pPr algn="l">
              <a:defRPr sz="5100">
                <a:solidFill>
                  <a:srgbClr val="58585A"/>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8" name="TextBox 7">
            <a:extLst>
              <a:ext uri="{FF2B5EF4-FFF2-40B4-BE49-F238E27FC236}">
                <a16:creationId xmlns:a16="http://schemas.microsoft.com/office/drawing/2014/main" id="{F3378D1B-39C9-4A1E-86DB-5668C560A6F6}"/>
              </a:ext>
            </a:extLst>
          </p:cNvPr>
          <p:cNvSpPr txBox="1"/>
          <p:nvPr userDrawn="1"/>
        </p:nvSpPr>
        <p:spPr>
          <a:xfrm>
            <a:off x="14845575" y="9896030"/>
            <a:ext cx="3078086" cy="138499"/>
          </a:xfrm>
          <a:prstGeom prst="rect">
            <a:avLst/>
          </a:prstGeom>
          <a:noFill/>
        </p:spPr>
        <p:txBody>
          <a:bodyPr wrap="none" tIns="0" bIns="0" rtlCol="0">
            <a:spAutoFit/>
          </a:bodyPr>
          <a:lstStyle/>
          <a:p>
            <a:pPr algn="r"/>
            <a:r>
              <a:rPr lang="en-GB" sz="900" dirty="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4663241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0. Discover - Grey footer 1 column">
    <p:spTree>
      <p:nvGrpSpPr>
        <p:cNvPr id="1" name=""/>
        <p:cNvGrpSpPr/>
        <p:nvPr/>
      </p:nvGrpSpPr>
      <p:grpSpPr>
        <a:xfrm>
          <a:off x="0" y="0"/>
          <a:ext cx="0" cy="0"/>
          <a:chOff x="0" y="0"/>
          <a:chExt cx="0" cy="0"/>
        </a:xfrm>
      </p:grpSpPr>
      <p:pic>
        <p:nvPicPr>
          <p:cNvPr id="9" name="Picture 2" descr="X:\Insights Brand 2011\Graphics Team\Brand Evolution 2015\Brand Evolution - Doughnut\Brand Evolution - Doughnut - PPT templates\PPT master images v2\ILD_TB_09_Grey footer.png">
            <a:extLst>
              <a:ext uri="{FF2B5EF4-FFF2-40B4-BE49-F238E27FC236}">
                <a16:creationId xmlns:a16="http://schemas.microsoft.com/office/drawing/2014/main" id="{74385B8F-57D8-4B44-A020-76072429AF35}"/>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908" b="2893"/>
          <a:stretch/>
        </p:blipFill>
        <p:spPr bwMode="auto">
          <a:xfrm>
            <a:off x="0" y="9649073"/>
            <a:ext cx="18288000" cy="6379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userDrawn="1">
            <p:ph idx="1"/>
          </p:nvPr>
        </p:nvSpPr>
        <p:spPr>
          <a:xfrm>
            <a:off x="1006080" y="2227176"/>
            <a:ext cx="16202816" cy="6804756"/>
          </a:xfrm>
        </p:spPr>
        <p:txBody>
          <a:bodyPr/>
          <a:lstStyle>
            <a:lvl1pPr>
              <a:spcBef>
                <a:spcPts val="1800"/>
              </a:spcBef>
              <a:spcAft>
                <a:spcPts val="1500"/>
              </a:spcAft>
              <a:buClr>
                <a:schemeClr val="tx2"/>
              </a:buClr>
              <a:defRPr sz="42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36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33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Title 1"/>
          <p:cNvSpPr>
            <a:spLocks noGrp="1"/>
          </p:cNvSpPr>
          <p:nvPr>
            <p:ph type="title"/>
          </p:nvPr>
        </p:nvSpPr>
        <p:spPr>
          <a:xfrm>
            <a:off x="1006080" y="282960"/>
            <a:ext cx="16202816" cy="1714500"/>
          </a:xfrm>
        </p:spPr>
        <p:txBody>
          <a:bodyPr>
            <a:normAutofit/>
          </a:bodyPr>
          <a:lstStyle>
            <a:lvl1pPr algn="l">
              <a:defRPr sz="5100">
                <a:solidFill>
                  <a:srgbClr val="58585A"/>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6" name="TextBox 5">
            <a:extLst>
              <a:ext uri="{FF2B5EF4-FFF2-40B4-BE49-F238E27FC236}">
                <a16:creationId xmlns:a16="http://schemas.microsoft.com/office/drawing/2014/main" id="{DBDACDE0-15D6-4E87-91E6-9F40A6A0ECCA}"/>
              </a:ext>
            </a:extLst>
          </p:cNvPr>
          <p:cNvSpPr txBox="1"/>
          <p:nvPr userDrawn="1"/>
        </p:nvSpPr>
        <p:spPr>
          <a:xfrm>
            <a:off x="14845575" y="9896030"/>
            <a:ext cx="3078086" cy="138499"/>
          </a:xfrm>
          <a:prstGeom prst="rect">
            <a:avLst/>
          </a:prstGeom>
          <a:noFill/>
        </p:spPr>
        <p:txBody>
          <a:bodyPr wrap="none" tIns="0" bIns="0" rtlCol="0">
            <a:spAutoFit/>
          </a:bodyPr>
          <a:lstStyle/>
          <a:p>
            <a:pPr algn="r"/>
            <a:r>
              <a:rPr lang="en-GB" sz="900" dirty="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1373726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914400" y="2400302"/>
            <a:ext cx="16459200" cy="58755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14/05/2026</a:t>
            </a:fld>
            <a:endParaRPr lang="en-GB"/>
          </a:p>
        </p:txBody>
      </p:sp>
      <p:sp>
        <p:nvSpPr>
          <p:cNvPr id="5" name="Footer Placeholder 4"/>
          <p:cNvSpPr>
            <a:spLocks noGrp="1"/>
          </p:cNvSpPr>
          <p:nvPr>
            <p:ph type="ftr" sz="quarter" idx="11"/>
          </p:nvPr>
        </p:nvSpPr>
        <p:spPr>
          <a:xfrm>
            <a:off x="6263680" y="9692675"/>
            <a:ext cx="5791200" cy="547688"/>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36480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theme" Target="../theme/theme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theme" Target="../theme/theme3.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45307"/>
            <a:ext cx="7797800" cy="3245643"/>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914400" y="4286252"/>
            <a:ext cx="16459200" cy="375285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8" name="Footer Placeholder 3"/>
          <p:cNvSpPr txBox="1">
            <a:spLocks/>
          </p:cNvSpPr>
          <p:nvPr userDrawn="1"/>
        </p:nvSpPr>
        <p:spPr>
          <a:xfrm>
            <a:off x="0" y="9967913"/>
            <a:ext cx="17754600" cy="319088"/>
          </a:xfrm>
          <a:prstGeom prst="rect">
            <a:avLst/>
          </a:prstGeom>
        </p:spPr>
        <p:txBody>
          <a:bodyPr/>
          <a:lstStyle>
            <a:lvl1pPr algn="r">
              <a:defRPr sz="700">
                <a:solidFill>
                  <a:schemeClr val="tx1"/>
                </a:solidFill>
              </a:defRPr>
            </a:lvl1pPr>
          </a:lstStyle>
          <a:p>
            <a:pPr marL="0" marR="0" lvl="0" indent="0" algn="l" defTabSz="13716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schemeClr val="tx1"/>
                </a:solidFill>
                <a:effectLst/>
                <a:uLnTx/>
                <a:uFillTx/>
                <a:latin typeface="Arial" pitchFamily="34" charset="0"/>
                <a:ea typeface="+mn-ea"/>
                <a:cs typeface="Arial" pitchFamily="34" charset="0"/>
              </a:rPr>
              <a:t>© The Insights Group Ltd, 2009-2014. All rights reserved.</a:t>
            </a:r>
          </a:p>
        </p:txBody>
      </p:sp>
    </p:spTree>
    <p:extLst>
      <p:ext uri="{BB962C8B-B14F-4D97-AF65-F5344CB8AC3E}">
        <p14:creationId xmlns:p14="http://schemas.microsoft.com/office/powerpoint/2010/main" val="206196281"/>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 id="2147483681" r:id="rId18"/>
    <p:sldLayoutId id="2147483682" r:id="rId19"/>
    <p:sldLayoutId id="2147483683" r:id="rId20"/>
  </p:sldLayoutIdLst>
  <p:txStyles>
    <p:titleStyle>
      <a:lvl1pPr algn="l" defTabSz="1371600" rtl="0" eaLnBrk="1" latinLnBrk="0" hangingPunct="1">
        <a:spcBef>
          <a:spcPct val="0"/>
        </a:spcBef>
        <a:buNone/>
        <a:defRPr sz="6600" kern="1200">
          <a:solidFill>
            <a:schemeClr val="tx1"/>
          </a:solidFill>
          <a:latin typeface="Arial" pitchFamily="34" charset="0"/>
          <a:ea typeface="+mj-ea"/>
          <a:cs typeface="Arial" pitchFamily="34" charset="0"/>
        </a:defRPr>
      </a:lvl1pPr>
    </p:titleStyle>
    <p:bodyStyle>
      <a:lvl1pPr marL="514350" indent="-514350" algn="l" defTabSz="1371600" rtl="0" eaLnBrk="1" latinLnBrk="0" hangingPunct="1">
        <a:spcBef>
          <a:spcPct val="20000"/>
        </a:spcBef>
        <a:buFont typeface="Arial" pitchFamily="34" charset="0"/>
        <a:buChar char="•"/>
        <a:defRPr sz="4800" kern="1200">
          <a:solidFill>
            <a:schemeClr val="tx1"/>
          </a:solidFill>
          <a:latin typeface="Arial" pitchFamily="34" charset="0"/>
          <a:ea typeface="+mn-ea"/>
          <a:cs typeface="Arial" pitchFamily="34" charset="0"/>
        </a:defRPr>
      </a:lvl1pPr>
      <a:lvl2pPr marL="1114425" indent="-428625" algn="l" defTabSz="1371600" rtl="0" eaLnBrk="1" latinLnBrk="0" hangingPunct="1">
        <a:spcBef>
          <a:spcPct val="20000"/>
        </a:spcBef>
        <a:buFont typeface="Arial" pitchFamily="34" charset="0"/>
        <a:buChar char="–"/>
        <a:defRPr sz="4200" kern="1200">
          <a:solidFill>
            <a:schemeClr val="tx1"/>
          </a:solidFill>
          <a:latin typeface="Arial" pitchFamily="34" charset="0"/>
          <a:ea typeface="+mn-ea"/>
          <a:cs typeface="Arial" pitchFamily="34" charset="0"/>
        </a:defRPr>
      </a:lvl2pPr>
      <a:lvl3pPr marL="1714500" indent="-342900" algn="l" defTabSz="1371600" rtl="0" eaLnBrk="1" latinLnBrk="0" hangingPunct="1">
        <a:spcBef>
          <a:spcPct val="20000"/>
        </a:spcBef>
        <a:buFont typeface="Arial" pitchFamily="34" charset="0"/>
        <a:buChar char="•"/>
        <a:defRPr sz="3600" kern="1200">
          <a:solidFill>
            <a:schemeClr val="tx1"/>
          </a:solidFill>
          <a:latin typeface="Arial" pitchFamily="34" charset="0"/>
          <a:ea typeface="+mn-ea"/>
          <a:cs typeface="Arial" pitchFamily="34" charset="0"/>
        </a:defRPr>
      </a:lvl3pPr>
      <a:lvl4pPr marL="2400300" indent="-342900" algn="l" defTabSz="1371600" rtl="0" eaLnBrk="1" latinLnBrk="0" hangingPunct="1">
        <a:spcBef>
          <a:spcPct val="20000"/>
        </a:spcBef>
        <a:buFont typeface="Arial" pitchFamily="34" charset="0"/>
        <a:buChar char="–"/>
        <a:defRPr sz="3000" kern="1200">
          <a:solidFill>
            <a:schemeClr val="tx1"/>
          </a:solidFill>
          <a:latin typeface="Arial" pitchFamily="34" charset="0"/>
          <a:ea typeface="+mn-ea"/>
          <a:cs typeface="Arial" pitchFamily="34" charset="0"/>
        </a:defRPr>
      </a:lvl4pPr>
      <a:lvl5pPr marL="3086100" indent="-342900" algn="l" defTabSz="1371600" rtl="0" eaLnBrk="1" latinLnBrk="0" hangingPunct="1">
        <a:spcBef>
          <a:spcPct val="20000"/>
        </a:spcBef>
        <a:buFont typeface="Arial" pitchFamily="34" charset="0"/>
        <a:buChar char="»"/>
        <a:defRPr sz="3000" kern="1200">
          <a:solidFill>
            <a:schemeClr val="tx1"/>
          </a:solidFill>
          <a:latin typeface="Arial" pitchFamily="34" charset="0"/>
          <a:ea typeface="+mn-ea"/>
          <a:cs typeface="Arial" pitchFamily="34" charset="0"/>
        </a:defRPr>
      </a:lvl5pPr>
      <a:lvl6pPr marL="37719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6pPr>
      <a:lvl7pPr marL="44577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7pPr>
      <a:lvl8pPr marL="51435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8pPr>
      <a:lvl9pPr marL="58293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411957"/>
            <a:ext cx="16459200" cy="17145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914400" y="2400302"/>
            <a:ext cx="16459200" cy="58755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503041" y="9788016"/>
            <a:ext cx="1942256" cy="327783"/>
          </a:xfrm>
          <a:prstGeom prst="rect">
            <a:avLst/>
          </a:prstGeom>
        </p:spPr>
        <p:txBody>
          <a:bodyPr vert="horz" lIns="91440" tIns="45720" rIns="91440" bIns="45720" rtlCol="0" anchor="ctr"/>
          <a:lstStyle>
            <a:lvl1pPr algn="ctr">
              <a:defRPr sz="1238">
                <a:solidFill>
                  <a:schemeClr val="tx1">
                    <a:tint val="75000"/>
                  </a:schemeClr>
                </a:solidFill>
              </a:defRPr>
            </a:lvl1pPr>
          </a:lstStyle>
          <a:p>
            <a:fld id="{9C64F3F4-CE19-49F8-9EF4-FF4EE52031C2}" type="datetimeFigureOut">
              <a:rPr lang="en-GB" smtClean="0"/>
              <a:pPr/>
              <a:t>14/05/2026</a:t>
            </a:fld>
            <a:endParaRPr lang="en-GB"/>
          </a:p>
        </p:txBody>
      </p:sp>
      <p:sp>
        <p:nvSpPr>
          <p:cNvPr id="6" name="Slide Number Placeholder 5"/>
          <p:cNvSpPr>
            <a:spLocks noGrp="1"/>
          </p:cNvSpPr>
          <p:nvPr>
            <p:ph type="sldNum" sz="quarter" idx="4"/>
          </p:nvPr>
        </p:nvSpPr>
        <p:spPr>
          <a:xfrm>
            <a:off x="15912752" y="9571463"/>
            <a:ext cx="1460849" cy="510755"/>
          </a:xfrm>
          <a:prstGeom prst="rect">
            <a:avLst/>
          </a:prstGeom>
        </p:spPr>
        <p:txBody>
          <a:bodyPr vert="horz" lIns="91440" tIns="45720" rIns="91440" bIns="45720" rtlCol="0" anchor="ctr"/>
          <a:lstStyle>
            <a:lvl1pPr algn="r">
              <a:defRPr sz="135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075843999"/>
      </p:ext>
    </p:extLst>
  </p:cSld>
  <p:clrMap bg1="lt1" tx1="dk1" bg2="lt2" tx2="dk2" accent1="accent1" accent2="accent2" accent3="accent3" accent4="accent4" accent5="accent5" accent6="accent6" hlink="hlink" folHlink="folHlink"/>
  <p:sldLayoutIdLst>
    <p:sldLayoutId id="2147483685" r:id="rId1"/>
  </p:sldLayoutIdLst>
  <p:txStyles>
    <p:titleStyle>
      <a:lvl1pPr algn="ctr" defTabSz="1371600" rtl="0" eaLnBrk="1" latinLnBrk="0" hangingPunct="1">
        <a:spcBef>
          <a:spcPct val="0"/>
        </a:spcBef>
        <a:buNone/>
        <a:defRPr sz="6600" kern="1200">
          <a:solidFill>
            <a:schemeClr val="tx1"/>
          </a:solidFill>
          <a:latin typeface="+mj-lt"/>
          <a:ea typeface="+mj-ea"/>
          <a:cs typeface="+mj-cs"/>
        </a:defRPr>
      </a:lvl1pPr>
    </p:titleStyle>
    <p:bodyStyle>
      <a:lvl1pPr marL="514350" indent="-514350" algn="l" defTabSz="1371600" rtl="0" eaLnBrk="1" latinLnBrk="0" hangingPunct="1">
        <a:spcBef>
          <a:spcPct val="20000"/>
        </a:spcBef>
        <a:buFont typeface="Arial" pitchFamily="34" charset="0"/>
        <a:buChar char="•"/>
        <a:defRPr sz="4800" kern="1200">
          <a:solidFill>
            <a:schemeClr val="tx1"/>
          </a:solidFill>
          <a:latin typeface="+mn-lt"/>
          <a:ea typeface="+mn-ea"/>
          <a:cs typeface="+mn-cs"/>
        </a:defRPr>
      </a:lvl1pPr>
      <a:lvl2pPr marL="1114425" indent="-428625" algn="l" defTabSz="1371600" rtl="0" eaLnBrk="1" latinLnBrk="0" hangingPunct="1">
        <a:spcBef>
          <a:spcPct val="20000"/>
        </a:spcBef>
        <a:buFont typeface="Arial" pitchFamily="34" charset="0"/>
        <a:buChar char="–"/>
        <a:defRPr sz="4200" kern="1200">
          <a:solidFill>
            <a:schemeClr val="tx1"/>
          </a:solidFill>
          <a:latin typeface="+mn-lt"/>
          <a:ea typeface="+mn-ea"/>
          <a:cs typeface="+mn-cs"/>
        </a:defRPr>
      </a:lvl2pPr>
      <a:lvl3pPr marL="1714500" indent="-342900" algn="l" defTabSz="1371600" rtl="0" eaLnBrk="1" latinLnBrk="0" hangingPunct="1">
        <a:spcBef>
          <a:spcPct val="20000"/>
        </a:spcBef>
        <a:buFont typeface="Arial" pitchFamily="34" charset="0"/>
        <a:buChar char="•"/>
        <a:defRPr sz="3600" kern="1200">
          <a:solidFill>
            <a:schemeClr val="tx1"/>
          </a:solidFill>
          <a:latin typeface="+mn-lt"/>
          <a:ea typeface="+mn-ea"/>
          <a:cs typeface="+mn-cs"/>
        </a:defRPr>
      </a:lvl3pPr>
      <a:lvl4pPr marL="24003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4pPr>
      <a:lvl5pPr marL="30861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5pPr>
      <a:lvl6pPr marL="37719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6pPr>
      <a:lvl7pPr marL="44577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7pPr>
      <a:lvl8pPr marL="51435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8pPr>
      <a:lvl9pPr marL="5829300" indent="-342900" algn="l" defTabSz="1371600" rtl="0" eaLnBrk="1" latinLnBrk="0" hangingPunct="1">
        <a:spcBef>
          <a:spcPct val="20000"/>
        </a:spcBef>
        <a:buFont typeface="Arial" pitchFamily="34" charset="0"/>
        <a:buChar char="•"/>
        <a:defRPr sz="30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u6XAPnuFjJc" TargetMode="External"/><Relationship Id="rId2" Type="http://schemas.openxmlformats.org/officeDocument/2006/relationships/image" Target="../media/image14.png"/><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2.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0" name="Rectangle 1049">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holding up a photo&#10;&#10;AI-generated content may be incorrect.">
            <a:extLst>
              <a:ext uri="{FF2B5EF4-FFF2-40B4-BE49-F238E27FC236}">
                <a16:creationId xmlns:a16="http://schemas.microsoft.com/office/drawing/2014/main" id="{AB6F2266-78DB-18D1-7F3F-4F9AA1A57298}"/>
              </a:ext>
            </a:extLst>
          </p:cNvPr>
          <p:cNvPicPr>
            <a:picLocks noChangeAspect="1"/>
          </p:cNvPicPr>
          <p:nvPr/>
        </p:nvPicPr>
        <p:blipFill>
          <a:blip r:embed="rId2"/>
          <a:stretch>
            <a:fillRect/>
          </a:stretch>
        </p:blipFill>
        <p:spPr>
          <a:xfrm>
            <a:off x="9264649" y="2836854"/>
            <a:ext cx="8058150" cy="4613290"/>
          </a:xfrm>
          <a:prstGeom prst="rect">
            <a:avLst/>
          </a:prstGeom>
        </p:spPr>
      </p:pic>
      <p:sp>
        <p:nvSpPr>
          <p:cNvPr id="1051" name="Rectangle 1050">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2"/>
          <p:cNvGrpSpPr/>
          <p:nvPr/>
        </p:nvGrpSpPr>
        <p:grpSpPr>
          <a:xfrm>
            <a:off x="1030295" y="1337523"/>
            <a:ext cx="7993052" cy="6787644"/>
            <a:chOff x="-205642" y="-1164866"/>
            <a:chExt cx="10648808" cy="9042896"/>
          </a:xfrm>
        </p:grpSpPr>
        <p:sp>
          <p:nvSpPr>
            <p:cNvPr id="3" name="TextBox 3"/>
            <p:cNvSpPr txBox="1"/>
            <p:nvPr/>
          </p:nvSpPr>
          <p:spPr>
            <a:xfrm>
              <a:off x="-205642" y="-1164866"/>
              <a:ext cx="10316166" cy="7514627"/>
            </a:xfrm>
            <a:prstGeom prst="rect">
              <a:avLst/>
            </a:prstGeom>
          </p:spPr>
          <p:txBody>
            <a:bodyPr lIns="0" tIns="0" rIns="0" bIns="0" rtlCol="0" anchor="t">
              <a:spAutoFit/>
            </a:bodyPr>
            <a:lstStyle/>
            <a:p>
              <a:pPr defTabSz="905256">
                <a:lnSpc>
                  <a:spcPts val="15246"/>
                </a:lnSpc>
                <a:spcAft>
                  <a:spcPts val="594"/>
                </a:spcAft>
              </a:pPr>
              <a:r>
                <a:rPr lang="en-US" sz="9504" kern="1200" dirty="0">
                  <a:solidFill>
                    <a:srgbClr val="FFFFFF"/>
                  </a:solidFill>
                  <a:latin typeface="Public Sans"/>
                  <a:ea typeface="+mn-ea"/>
                  <a:cs typeface="+mn-cs"/>
                  <a:sym typeface="Public Sans"/>
                </a:rPr>
                <a:t>Authenticity </a:t>
              </a:r>
              <a:r>
                <a:rPr lang="en-US" sz="9504" dirty="0">
                  <a:solidFill>
                    <a:srgbClr val="88FFFF"/>
                  </a:solidFill>
                  <a:latin typeface="Public Sans"/>
                  <a:sym typeface="Public Sans"/>
                </a:rPr>
                <a:t>Role of the Leader</a:t>
              </a:r>
              <a:endParaRPr lang="en-US" sz="9600" dirty="0">
                <a:solidFill>
                  <a:srgbClr val="5CE1E6"/>
                </a:solidFill>
                <a:latin typeface="Public Sans"/>
                <a:ea typeface="Public Sans"/>
                <a:cs typeface="Public Sans"/>
                <a:sym typeface="Public Sans"/>
              </a:endParaRPr>
            </a:p>
          </p:txBody>
        </p:sp>
        <p:sp>
          <p:nvSpPr>
            <p:cNvPr id="4" name="TextBox 4"/>
            <p:cNvSpPr txBox="1"/>
            <p:nvPr/>
          </p:nvSpPr>
          <p:spPr>
            <a:xfrm>
              <a:off x="127000" y="7311822"/>
              <a:ext cx="10316166" cy="566208"/>
            </a:xfrm>
            <a:prstGeom prst="rect">
              <a:avLst/>
            </a:prstGeom>
          </p:spPr>
          <p:txBody>
            <a:bodyPr lIns="0" tIns="0" rIns="0" bIns="0" rtlCol="0" anchor="t">
              <a:spAutoFit/>
            </a:bodyPr>
            <a:lstStyle/>
            <a:p>
              <a:pPr defTabSz="905256">
                <a:lnSpc>
                  <a:spcPts val="3465"/>
                </a:lnSpc>
                <a:spcAft>
                  <a:spcPts val="594"/>
                </a:spcAft>
              </a:pPr>
              <a:r>
                <a:rPr lang="en-US" sz="2475" kern="1200" dirty="0">
                  <a:solidFill>
                    <a:srgbClr val="FFFFFF"/>
                  </a:solidFill>
                  <a:latin typeface="Public Sans"/>
                  <a:ea typeface="+mn-ea"/>
                  <a:cs typeface="+mn-cs"/>
                  <a:sym typeface="Public Sans"/>
                </a:rPr>
                <a:t>Day 4   Julie Crossman</a:t>
              </a:r>
              <a:endParaRPr lang="en-US" sz="2500" dirty="0">
                <a:solidFill>
                  <a:srgbClr val="FFFFFF"/>
                </a:solidFill>
                <a:latin typeface="Public Sans"/>
                <a:ea typeface="Public Sans"/>
                <a:cs typeface="Public Sans"/>
                <a:sym typeface="Public Sans"/>
              </a:endParaRPr>
            </a:p>
          </p:txBody>
        </p:sp>
        <p:sp>
          <p:nvSpPr>
            <p:cNvPr id="5" name="TextBox 5"/>
            <p:cNvSpPr txBox="1"/>
            <p:nvPr/>
          </p:nvSpPr>
          <p:spPr>
            <a:xfrm>
              <a:off x="127000" y="-66675"/>
              <a:ext cx="10316166" cy="566208"/>
            </a:xfrm>
            <a:prstGeom prst="rect">
              <a:avLst/>
            </a:prstGeom>
          </p:spPr>
          <p:txBody>
            <a:bodyPr lIns="0" tIns="0" rIns="0" bIns="0" rtlCol="0" anchor="t">
              <a:spAutoFit/>
            </a:bodyPr>
            <a:lstStyle/>
            <a:p>
              <a:pPr algn="l">
                <a:lnSpc>
                  <a:spcPts val="3500"/>
                </a:lnSpc>
              </a:pPr>
              <a:endParaRPr/>
            </a:p>
          </p:txBody>
        </p:sp>
        <p:sp>
          <p:nvSpPr>
            <p:cNvPr id="6" name="AutoShape 6"/>
            <p:cNvSpPr/>
            <p:nvPr/>
          </p:nvSpPr>
          <p:spPr>
            <a:xfrm>
              <a:off x="0" y="6695278"/>
              <a:ext cx="10316166" cy="0"/>
            </a:xfrm>
            <a:prstGeom prst="line">
              <a:avLst/>
            </a:prstGeom>
            <a:ln w="139700" cap="flat">
              <a:solidFill>
                <a:srgbClr val="0097B2"/>
              </a:solidFill>
              <a:prstDash val="solid"/>
              <a:headEnd type="none" w="sm" len="sm"/>
              <a:tailEnd type="none" w="sm" len="sm"/>
            </a:ln>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B9FA92-F72D-6CBF-11C5-FF7402E6B830}"/>
              </a:ext>
            </a:extLst>
          </p:cNvPr>
          <p:cNvSpPr/>
          <p:nvPr/>
        </p:nvSpPr>
        <p:spPr bwMode="auto">
          <a:xfrm>
            <a:off x="1066800" y="3162300"/>
            <a:ext cx="16154400" cy="5448300"/>
          </a:xfrm>
          <a:prstGeom prst="rect">
            <a:avLst/>
          </a:prstGeom>
          <a:noFill/>
          <a:ln>
            <a:noFill/>
          </a:ln>
        </p:spPr>
        <p:txBody>
          <a:bodyPr vert="horz" wrap="square" lIns="91440" tIns="45720" rIns="91440" bIns="45720" numCol="1" anchor="t" anchorCtr="0" compatLnSpc="1">
            <a:prstTxWarp prst="textNoShape">
              <a:avLst/>
            </a:prstTxWarp>
            <a:noAutofit/>
          </a:bodyPr>
          <a:lstStyle/>
          <a:p>
            <a:pPr marL="514350" indent="-514350" eaLnBrk="0" fontAlgn="base" hangingPunct="0">
              <a:lnSpc>
                <a:spcPct val="90000"/>
              </a:lnSpc>
              <a:spcBef>
                <a:spcPct val="20000"/>
              </a:spcBef>
              <a:spcAft>
                <a:spcPct val="0"/>
              </a:spcAft>
              <a:buFont typeface="Arial" panose="020B0604020202020204" pitchFamily="34" charset="0"/>
              <a:buAutoNum type="arabicParenBoth"/>
              <a:defRPr/>
            </a:pPr>
            <a:r>
              <a:rPr lang="en-GB" sz="4800" b="1" dirty="0">
                <a:solidFill>
                  <a:prstClr val="black"/>
                </a:solidFill>
                <a:latin typeface="Myriad Pro"/>
              </a:rPr>
              <a:t>Critically evaluate at least five leadership theories and their relevance to the workplace</a:t>
            </a:r>
          </a:p>
          <a:p>
            <a:pPr marL="514350" indent="-514350" eaLnBrk="0" fontAlgn="base" hangingPunct="0">
              <a:lnSpc>
                <a:spcPct val="90000"/>
              </a:lnSpc>
              <a:spcBef>
                <a:spcPct val="20000"/>
              </a:spcBef>
              <a:spcAft>
                <a:spcPct val="0"/>
              </a:spcAft>
              <a:buFont typeface="Arial" panose="020B0604020202020204" pitchFamily="34" charset="0"/>
              <a:buAutoNum type="arabicParenBoth"/>
              <a:defRPr/>
            </a:pPr>
            <a:r>
              <a:rPr lang="en-GB" sz="4800" dirty="0">
                <a:solidFill>
                  <a:prstClr val="black"/>
                </a:solidFill>
                <a:latin typeface="Myriad Pro"/>
              </a:rPr>
              <a:t>explore and critically reflect on personal leadership styles and behaviours, and interpersonal skills, and their impact on workplace relationships;</a:t>
            </a:r>
          </a:p>
          <a:p>
            <a:pPr marL="514350" indent="-514350" eaLnBrk="0" fontAlgn="base" hangingPunct="0">
              <a:lnSpc>
                <a:spcPct val="90000"/>
              </a:lnSpc>
              <a:spcBef>
                <a:spcPct val="20000"/>
              </a:spcBef>
              <a:spcAft>
                <a:spcPct val="0"/>
              </a:spcAft>
              <a:buFont typeface="Arial" panose="020B0604020202020204" pitchFamily="34" charset="0"/>
              <a:buAutoNum type="arabicParenBoth"/>
              <a:defRPr/>
            </a:pPr>
            <a:r>
              <a:rPr lang="en-GB" sz="4800" dirty="0">
                <a:solidFill>
                  <a:prstClr val="black"/>
                </a:solidFill>
                <a:latin typeface="Myriad Pro"/>
              </a:rPr>
              <a:t>create a personal development plan with a specific focus on leadership skills;</a:t>
            </a:r>
          </a:p>
          <a:p>
            <a:pPr marL="514350" indent="-514350" eaLnBrk="0" fontAlgn="base" hangingPunct="0">
              <a:lnSpc>
                <a:spcPct val="90000"/>
              </a:lnSpc>
              <a:spcBef>
                <a:spcPct val="20000"/>
              </a:spcBef>
              <a:spcAft>
                <a:spcPct val="0"/>
              </a:spcAft>
              <a:buFont typeface="Arial" panose="020B0604020202020204" pitchFamily="34" charset="0"/>
              <a:buAutoNum type="arabicParenBoth"/>
              <a:defRPr/>
            </a:pPr>
            <a:endParaRPr lang="en-GB" sz="4800" dirty="0">
              <a:solidFill>
                <a:prstClr val="black"/>
              </a:solidFill>
              <a:latin typeface="Myriad Pro"/>
            </a:endParaRPr>
          </a:p>
        </p:txBody>
      </p:sp>
      <p:sp>
        <p:nvSpPr>
          <p:cNvPr id="3" name="Title 2">
            <a:extLst>
              <a:ext uri="{FF2B5EF4-FFF2-40B4-BE49-F238E27FC236}">
                <a16:creationId xmlns:a16="http://schemas.microsoft.com/office/drawing/2014/main" id="{E778A13C-2BDF-D102-ED32-E27B5CBA07B7}"/>
              </a:ext>
            </a:extLst>
          </p:cNvPr>
          <p:cNvSpPr txBox="1">
            <a:spLocks/>
          </p:cNvSpPr>
          <p:nvPr/>
        </p:nvSpPr>
        <p:spPr bwMode="auto">
          <a:xfrm>
            <a:off x="5029200" y="88936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6000" b="1" i="0" u="none" strike="noStrike" kern="1200" cap="none" spc="0" normalizeH="0" baseline="0" noProof="0">
                <a:ln>
                  <a:noFill/>
                </a:ln>
                <a:solidFill>
                  <a:srgbClr val="4BACC6">
                    <a:lumMod val="50000"/>
                  </a:srgbClr>
                </a:solidFill>
                <a:effectLst/>
                <a:uLnTx/>
                <a:uFillTx/>
                <a:latin typeface="Myriad Pro"/>
                <a:ea typeface="+mj-ea"/>
                <a:cs typeface="+mj-cs"/>
              </a:rPr>
              <a:t>Learning Outcomes</a:t>
            </a:r>
            <a:br>
              <a:rPr kumimoji="0" lang="en-GB" altLang="en-US" sz="6000" b="1" i="0" u="none" strike="noStrike" kern="1200" cap="none" spc="0" normalizeH="0" baseline="0" noProof="0">
                <a:ln>
                  <a:noFill/>
                </a:ln>
                <a:solidFill>
                  <a:srgbClr val="4BACC6">
                    <a:lumMod val="50000"/>
                  </a:srgbClr>
                </a:solidFill>
                <a:effectLst/>
                <a:uLnTx/>
                <a:uFillTx/>
                <a:latin typeface="Myriad Pro"/>
                <a:ea typeface="+mj-ea"/>
                <a:cs typeface="+mj-cs"/>
              </a:rPr>
            </a:br>
            <a:r>
              <a:rPr kumimoji="0" lang="en-GB" altLang="en-US" sz="6000" b="1" i="0" u="none" strike="noStrike" kern="1200" cap="none" spc="0" normalizeH="0" baseline="0" noProof="0">
                <a:ln>
                  <a:noFill/>
                </a:ln>
                <a:solidFill>
                  <a:srgbClr val="4BACC6">
                    <a:lumMod val="50000"/>
                  </a:srgbClr>
                </a:solidFill>
                <a:effectLst/>
                <a:uLnTx/>
                <a:uFillTx/>
                <a:latin typeface="Myriad Pro"/>
                <a:ea typeface="+mj-ea"/>
                <a:cs typeface="+mj-cs"/>
              </a:rPr>
              <a:t>BMPF7302D</a:t>
            </a:r>
            <a:endParaRPr kumimoji="0" lang="en-US" altLang="en-US" sz="60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Tree>
    <p:extLst>
      <p:ext uri="{BB962C8B-B14F-4D97-AF65-F5344CB8AC3E}">
        <p14:creationId xmlns:p14="http://schemas.microsoft.com/office/powerpoint/2010/main" val="4101503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91919"/>
        </a:solidFill>
        <a:effectLst/>
      </p:bgPr>
    </p:bg>
    <p:spTree>
      <p:nvGrpSpPr>
        <p:cNvPr id="1" name=""/>
        <p:cNvGrpSpPr/>
        <p:nvPr/>
      </p:nvGrpSpPr>
      <p:grpSpPr>
        <a:xfrm>
          <a:off x="0" y="0"/>
          <a:ext cx="0" cy="0"/>
          <a:chOff x="0" y="0"/>
          <a:chExt cx="0" cy="0"/>
        </a:xfrm>
      </p:grpSpPr>
      <p:sp>
        <p:nvSpPr>
          <p:cNvPr id="2" name="AutoShape 2">
            <a:extLst>
              <a:ext uri="{C183D7F6-B498-43B3-948B-1728B52AA6E4}">
                <adec:decorative xmlns:adec="http://schemas.microsoft.com/office/drawing/2017/decorative" val="1"/>
              </a:ext>
            </a:extLst>
          </p:cNvPr>
          <p:cNvSpPr/>
          <p:nvPr/>
        </p:nvSpPr>
        <p:spPr>
          <a:xfrm>
            <a:off x="1606944" y="4329385"/>
            <a:ext cx="10961021" cy="0"/>
          </a:xfrm>
          <a:prstGeom prst="line">
            <a:avLst/>
          </a:prstGeom>
          <a:ln w="104775" cap="flat">
            <a:solidFill>
              <a:srgbClr val="0097B2"/>
            </a:solidFill>
            <a:prstDash val="solid"/>
            <a:headEnd type="none" w="sm" len="sm"/>
            <a:tailEnd type="none" w="sm" len="sm"/>
          </a:ln>
        </p:spPr>
        <p:txBody>
          <a:bodyPr/>
          <a:lstStyle/>
          <a:p>
            <a:endParaRPr lang="en-GB"/>
          </a:p>
        </p:txBody>
      </p:sp>
      <p:grpSp>
        <p:nvGrpSpPr>
          <p:cNvPr id="3" name="Group 3"/>
          <p:cNvGrpSpPr/>
          <p:nvPr/>
        </p:nvGrpSpPr>
        <p:grpSpPr>
          <a:xfrm>
            <a:off x="1807076" y="1580766"/>
            <a:ext cx="12771284" cy="2444454"/>
            <a:chOff x="-23223" y="-9525"/>
            <a:chExt cx="17028379" cy="3259271"/>
          </a:xfrm>
        </p:grpSpPr>
        <p:sp>
          <p:nvSpPr>
            <p:cNvPr id="4" name="TextBox 4"/>
            <p:cNvSpPr txBox="1"/>
            <p:nvPr/>
          </p:nvSpPr>
          <p:spPr>
            <a:xfrm>
              <a:off x="0" y="-9525"/>
              <a:ext cx="17005156" cy="1846660"/>
            </a:xfrm>
            <a:prstGeom prst="rect">
              <a:avLst/>
            </a:prstGeom>
          </p:spPr>
          <p:txBody>
            <a:bodyPr lIns="0" tIns="0" rIns="0" bIns="0" rtlCol="0" anchor="t">
              <a:spAutoFit/>
            </a:bodyPr>
            <a:lstStyle/>
            <a:p>
              <a:pPr algn="l">
                <a:lnSpc>
                  <a:spcPts val="10800"/>
                </a:lnSpc>
              </a:pPr>
              <a:r>
                <a:rPr lang="en-US" sz="9000" dirty="0">
                  <a:solidFill>
                    <a:srgbClr val="FFFFFF"/>
                  </a:solidFill>
                  <a:latin typeface="Public Sans"/>
                  <a:ea typeface="Public Sans"/>
                  <a:cs typeface="Public Sans"/>
                  <a:sym typeface="Public Sans"/>
                </a:rPr>
                <a:t>Learning </a:t>
              </a:r>
              <a:r>
                <a:rPr lang="en-US" sz="9000" dirty="0">
                  <a:solidFill>
                    <a:srgbClr val="FA632A"/>
                  </a:solidFill>
                  <a:latin typeface="Public Sans"/>
                  <a:ea typeface="Public Sans"/>
                  <a:cs typeface="Public Sans"/>
                  <a:sym typeface="Public Sans"/>
                </a:rPr>
                <a:t>Outcomes</a:t>
              </a:r>
            </a:p>
          </p:txBody>
        </p:sp>
        <p:sp>
          <p:nvSpPr>
            <p:cNvPr id="5" name="TextBox 5"/>
            <p:cNvSpPr txBox="1"/>
            <p:nvPr/>
          </p:nvSpPr>
          <p:spPr>
            <a:xfrm>
              <a:off x="-23223" y="2631713"/>
              <a:ext cx="17005156" cy="618033"/>
            </a:xfrm>
            <a:prstGeom prst="rect">
              <a:avLst/>
            </a:prstGeom>
          </p:spPr>
          <p:txBody>
            <a:bodyPr lIns="0" tIns="0" rIns="0" bIns="0" rtlCol="0" anchor="t">
              <a:spAutoFit/>
            </a:bodyPr>
            <a:lstStyle/>
            <a:p>
              <a:pPr algn="l">
                <a:lnSpc>
                  <a:spcPts val="3900"/>
                </a:lnSpc>
              </a:pPr>
              <a:r>
                <a:rPr lang="en-US" sz="3000" dirty="0">
                  <a:solidFill>
                    <a:srgbClr val="FFFFFF"/>
                  </a:solidFill>
                  <a:latin typeface="Public Sans"/>
                  <a:ea typeface="Public Sans"/>
                  <a:cs typeface="Public Sans"/>
                  <a:sym typeface="Public Sans"/>
                </a:rPr>
                <a:t>These are the broad topics we will cover today</a:t>
              </a:r>
            </a:p>
          </p:txBody>
        </p:sp>
      </p:grpSp>
      <p:grpSp>
        <p:nvGrpSpPr>
          <p:cNvPr id="6" name="Group 6"/>
          <p:cNvGrpSpPr/>
          <p:nvPr/>
        </p:nvGrpSpPr>
        <p:grpSpPr>
          <a:xfrm>
            <a:off x="3321338" y="5826852"/>
            <a:ext cx="4880089" cy="984919"/>
            <a:chOff x="0" y="-9525"/>
            <a:chExt cx="6506785" cy="1313225"/>
          </a:xfrm>
        </p:grpSpPr>
        <p:sp>
          <p:nvSpPr>
            <p:cNvPr id="7" name="TextBox 7"/>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01</a:t>
              </a:r>
            </a:p>
          </p:txBody>
        </p:sp>
        <p:sp>
          <p:nvSpPr>
            <p:cNvPr id="8" name="TextBox 8"/>
            <p:cNvSpPr txBox="1"/>
            <p:nvPr/>
          </p:nvSpPr>
          <p:spPr>
            <a:xfrm>
              <a:off x="1636111" y="218017"/>
              <a:ext cx="4870674" cy="1085683"/>
            </a:xfrm>
            <a:prstGeom prst="rect">
              <a:avLst/>
            </a:prstGeom>
          </p:spPr>
          <p:txBody>
            <a:bodyPr lIns="0" tIns="0" rIns="0" bIns="0" rtlCol="0" anchor="t">
              <a:spAutoFit/>
            </a:bodyPr>
            <a:lstStyle/>
            <a:p>
              <a:pPr algn="l">
                <a:lnSpc>
                  <a:spcPts val="3250"/>
                </a:lnSpc>
              </a:pPr>
              <a:r>
                <a:rPr lang="en-US" sz="2500" dirty="0">
                  <a:solidFill>
                    <a:srgbClr val="FFFFFF"/>
                  </a:solidFill>
                  <a:latin typeface="Public Sans"/>
                  <a:ea typeface="Public Sans"/>
                  <a:cs typeface="Public Sans"/>
                  <a:sym typeface="Public Sans"/>
                </a:rPr>
                <a:t>Leadership and motivation</a:t>
              </a:r>
            </a:p>
          </p:txBody>
        </p:sp>
      </p:grpSp>
      <p:grpSp>
        <p:nvGrpSpPr>
          <p:cNvPr id="9" name="Group 9"/>
          <p:cNvGrpSpPr/>
          <p:nvPr/>
        </p:nvGrpSpPr>
        <p:grpSpPr>
          <a:xfrm>
            <a:off x="3321338" y="7795741"/>
            <a:ext cx="4880089" cy="762000"/>
            <a:chOff x="0" y="0"/>
            <a:chExt cx="6506785" cy="1016000"/>
          </a:xfrm>
        </p:grpSpPr>
        <p:sp>
          <p:nvSpPr>
            <p:cNvPr id="10" name="TextBox 10"/>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03</a:t>
              </a:r>
            </a:p>
          </p:txBody>
        </p:sp>
        <p:sp>
          <p:nvSpPr>
            <p:cNvPr id="11" name="TextBox 11"/>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dirty="0">
                  <a:solidFill>
                    <a:srgbClr val="FFFFFF"/>
                  </a:solidFill>
                  <a:latin typeface="Public Sans"/>
                  <a:ea typeface="Public Sans"/>
                  <a:cs typeface="Public Sans"/>
                  <a:sym typeface="Public Sans"/>
                </a:rPr>
                <a:t>Emotional Intelligence</a:t>
              </a:r>
            </a:p>
          </p:txBody>
        </p:sp>
      </p:grpSp>
      <p:grpSp>
        <p:nvGrpSpPr>
          <p:cNvPr id="12" name="Group 12"/>
          <p:cNvGrpSpPr/>
          <p:nvPr/>
        </p:nvGrpSpPr>
        <p:grpSpPr>
          <a:xfrm>
            <a:off x="9144000" y="5733950"/>
            <a:ext cx="4880089" cy="762000"/>
            <a:chOff x="0" y="0"/>
            <a:chExt cx="6506785" cy="1016000"/>
          </a:xfrm>
        </p:grpSpPr>
        <p:sp>
          <p:nvSpPr>
            <p:cNvPr id="13" name="TextBox 13"/>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02</a:t>
              </a:r>
            </a:p>
          </p:txBody>
        </p:sp>
        <p:sp>
          <p:nvSpPr>
            <p:cNvPr id="14" name="TextBox 14"/>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dirty="0">
                  <a:solidFill>
                    <a:srgbClr val="FFFFFF"/>
                  </a:solidFill>
                  <a:latin typeface="Public Sans"/>
                  <a:ea typeface="Public Sans"/>
                  <a:cs typeface="Public Sans"/>
                  <a:sym typeface="Public Sans"/>
                </a:rPr>
                <a:t>Self-awareness</a:t>
              </a:r>
            </a:p>
          </p:txBody>
        </p:sp>
      </p:grpSp>
      <p:grpSp>
        <p:nvGrpSpPr>
          <p:cNvPr id="15" name="Group 15"/>
          <p:cNvGrpSpPr/>
          <p:nvPr/>
        </p:nvGrpSpPr>
        <p:grpSpPr>
          <a:xfrm>
            <a:off x="9144000" y="7795741"/>
            <a:ext cx="4880089" cy="762000"/>
            <a:chOff x="0" y="0"/>
            <a:chExt cx="6506785" cy="1016000"/>
          </a:xfrm>
        </p:grpSpPr>
        <p:sp>
          <p:nvSpPr>
            <p:cNvPr id="16" name="TextBox 16"/>
            <p:cNvSpPr txBox="1"/>
            <p:nvPr/>
          </p:nvSpPr>
          <p:spPr>
            <a:xfrm>
              <a:off x="0" y="-9525"/>
              <a:ext cx="1134891" cy="1025525"/>
            </a:xfrm>
            <a:prstGeom prst="rect">
              <a:avLst/>
            </a:prstGeom>
          </p:spPr>
          <p:txBody>
            <a:bodyPr lIns="0" tIns="0" rIns="0" bIns="0" rtlCol="0" anchor="t">
              <a:spAutoFit/>
            </a:bodyPr>
            <a:lstStyle/>
            <a:p>
              <a:pPr algn="l">
                <a:lnSpc>
                  <a:spcPts val="6000"/>
                </a:lnSpc>
              </a:pPr>
              <a:r>
                <a:rPr lang="en-US" sz="5000">
                  <a:solidFill>
                    <a:srgbClr val="0097B2"/>
                  </a:solidFill>
                  <a:latin typeface="Public Sans"/>
                  <a:ea typeface="Public Sans"/>
                  <a:cs typeface="Public Sans"/>
                  <a:sym typeface="Public Sans"/>
                </a:rPr>
                <a:t>04</a:t>
              </a:r>
            </a:p>
          </p:txBody>
        </p:sp>
        <p:sp>
          <p:nvSpPr>
            <p:cNvPr id="17" name="TextBox 17"/>
            <p:cNvSpPr txBox="1"/>
            <p:nvPr/>
          </p:nvSpPr>
          <p:spPr>
            <a:xfrm>
              <a:off x="1636110" y="218017"/>
              <a:ext cx="4870675" cy="541867"/>
            </a:xfrm>
            <a:prstGeom prst="rect">
              <a:avLst/>
            </a:prstGeom>
          </p:spPr>
          <p:txBody>
            <a:bodyPr lIns="0" tIns="0" rIns="0" bIns="0" rtlCol="0" anchor="t">
              <a:spAutoFit/>
            </a:bodyPr>
            <a:lstStyle/>
            <a:p>
              <a:pPr algn="l">
                <a:lnSpc>
                  <a:spcPts val="3250"/>
                </a:lnSpc>
              </a:pPr>
              <a:r>
                <a:rPr lang="en-US" sz="2500" dirty="0">
                  <a:solidFill>
                    <a:srgbClr val="FFFFFF"/>
                  </a:solidFill>
                  <a:latin typeface="Public Sans"/>
                  <a:ea typeface="Public Sans"/>
                  <a:cs typeface="Public Sans"/>
                  <a:sym typeface="Public Sans"/>
                </a:rPr>
                <a:t>Insights</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65080" y="1270248"/>
            <a:ext cx="8740460" cy="6952071"/>
          </a:xfrm>
          <a:prstGeom prst="rect">
            <a:avLst/>
          </a:prstGeom>
        </p:spPr>
      </p:pic>
      <p:sp>
        <p:nvSpPr>
          <p:cNvPr id="2" name="Title 1"/>
          <p:cNvSpPr>
            <a:spLocks noGrp="1"/>
          </p:cNvSpPr>
          <p:nvPr>
            <p:ph type="title"/>
          </p:nvPr>
        </p:nvSpPr>
        <p:spPr>
          <a:solidFill>
            <a:schemeClr val="bg1"/>
          </a:solidFill>
        </p:spPr>
        <p:txBody>
          <a:bodyPr/>
          <a:lstStyle/>
          <a:p>
            <a:r>
              <a:rPr lang="en-GB" b="1">
                <a:solidFill>
                  <a:schemeClr val="accent5">
                    <a:lumMod val="50000"/>
                  </a:schemeClr>
                </a:solidFill>
              </a:rPr>
              <a:t>Maslow’s Hierarchy of Needs</a:t>
            </a:r>
          </a:p>
        </p:txBody>
      </p:sp>
      <p:sp>
        <p:nvSpPr>
          <p:cNvPr id="5" name="Rectangle 4"/>
          <p:cNvSpPr/>
          <p:nvPr/>
        </p:nvSpPr>
        <p:spPr>
          <a:xfrm>
            <a:off x="4719824" y="7746870"/>
            <a:ext cx="1539171" cy="4050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GB" sz="2025">
              <a:solidFill>
                <a:prstClr val="white"/>
              </a:solidFill>
              <a:latin typeface="Myriad Pro"/>
            </a:endParaRPr>
          </a:p>
        </p:txBody>
      </p:sp>
    </p:spTree>
    <p:extLst>
      <p:ext uri="{BB962C8B-B14F-4D97-AF65-F5344CB8AC3E}">
        <p14:creationId xmlns:p14="http://schemas.microsoft.com/office/powerpoint/2010/main" val="2900073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846702" y="431745"/>
            <a:ext cx="12517286" cy="1985159"/>
          </a:xfrm>
          <a:prstGeom prst="rect">
            <a:avLst/>
          </a:prstGeom>
          <a:noFill/>
          <a:ln w="9525">
            <a:noFill/>
            <a:miter lim="800000"/>
            <a:headEnd/>
            <a:tailEnd/>
          </a:ln>
        </p:spPr>
        <p:txBody>
          <a:bodyPr wrap="square" lIns="137160" tIns="68580" rIns="137160" bIns="68580" anchor="t">
            <a:spAutoFit/>
          </a:bodyPr>
          <a:lstStyle/>
          <a:p>
            <a:pPr defTabSz="1371600" fontAlgn="base">
              <a:spcBef>
                <a:spcPct val="0"/>
              </a:spcBef>
              <a:spcAft>
                <a:spcPct val="0"/>
              </a:spcAft>
              <a:defRPr/>
            </a:pPr>
            <a:r>
              <a:rPr lang="en-GB" sz="6000" b="1" i="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r>
              <a:rPr lang="en-GB" sz="6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6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2846801" y="2917650"/>
            <a:ext cx="11251407" cy="3943350"/>
          </a:xfrm>
          <a:prstGeom prst="rect">
            <a:avLst/>
          </a:prstGeom>
        </p:spPr>
        <p:txBody>
          <a:bodyPr vert="horz" lIns="102870" tIns="51435" rIns="102870" bIns="51435"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64432" lvl="1" indent="-650082" defTabSz="1371600">
              <a:buNone/>
            </a:pPr>
            <a:r>
              <a:rPr lang="en-US" altLang="en-US" sz="4200">
                <a:solidFill>
                  <a:prstClr val="black"/>
                </a:solidFill>
                <a:latin typeface="Myriad Pro"/>
              </a:rPr>
              <a:t>Popular in the late 1950s through the 1960s</a:t>
            </a:r>
          </a:p>
          <a:p>
            <a:pPr marL="1164432" lvl="1" indent="-650082" defTabSz="1371600">
              <a:buNone/>
            </a:pPr>
            <a:endParaRPr lang="en-US" altLang="en-US" sz="4200">
              <a:solidFill>
                <a:prstClr val="black"/>
              </a:solidFill>
              <a:latin typeface="Myriad Pro"/>
            </a:endParaRPr>
          </a:p>
          <a:p>
            <a:pPr marL="1164432" lvl="1" indent="-650082" defTabSz="1371600">
              <a:buNone/>
            </a:pPr>
            <a:r>
              <a:rPr lang="en-US" altLang="en-US" sz="4200">
                <a:solidFill>
                  <a:prstClr val="black"/>
                </a:solidFill>
                <a:latin typeface="Myriad Pro"/>
              </a:rPr>
              <a:t>Based on the work of </a:t>
            </a:r>
            <a:r>
              <a:rPr lang="en-US" altLang="en-US" sz="4200" b="1">
                <a:solidFill>
                  <a:prstClr val="black"/>
                </a:solidFill>
                <a:latin typeface="Myriad Pro"/>
              </a:rPr>
              <a:t>Douglas McGregor </a:t>
            </a:r>
            <a:r>
              <a:rPr lang="en-US" altLang="en-US" sz="4200">
                <a:solidFill>
                  <a:prstClr val="black"/>
                </a:solidFill>
                <a:latin typeface="Myriad Pro"/>
              </a:rPr>
              <a:t>(</a:t>
            </a:r>
            <a:r>
              <a:rPr lang="en-US" altLang="en-US" sz="4200" i="1">
                <a:solidFill>
                  <a:prstClr val="black"/>
                </a:solidFill>
                <a:latin typeface="Myriad Pro"/>
              </a:rPr>
              <a:t>The Human Side of Enterprise</a:t>
            </a:r>
            <a:r>
              <a:rPr lang="en-US" altLang="en-US" sz="4200">
                <a:solidFill>
                  <a:prstClr val="black"/>
                </a:solidFill>
                <a:latin typeface="Myriad Pro"/>
              </a:rPr>
              <a:t>, 1960), </a:t>
            </a:r>
            <a:r>
              <a:rPr lang="en-US" altLang="en-US" sz="4200" b="1" err="1">
                <a:solidFill>
                  <a:prstClr val="black"/>
                </a:solidFill>
                <a:latin typeface="Myriad Pro"/>
              </a:rPr>
              <a:t>Rensis</a:t>
            </a:r>
            <a:r>
              <a:rPr lang="en-US" altLang="en-US" sz="4200" b="1">
                <a:solidFill>
                  <a:prstClr val="black"/>
                </a:solidFill>
                <a:latin typeface="Myriad Pro"/>
              </a:rPr>
              <a:t> Likert </a:t>
            </a:r>
            <a:r>
              <a:rPr lang="en-US" altLang="en-US" sz="4200">
                <a:solidFill>
                  <a:prstClr val="black"/>
                </a:solidFill>
                <a:latin typeface="Myriad Pro"/>
              </a:rPr>
              <a:t>(</a:t>
            </a:r>
            <a:r>
              <a:rPr lang="en-US" altLang="en-US" sz="4200" i="1">
                <a:solidFill>
                  <a:prstClr val="black"/>
                </a:solidFill>
                <a:latin typeface="Myriad Pro"/>
              </a:rPr>
              <a:t>New Patterns of Management, </a:t>
            </a:r>
            <a:r>
              <a:rPr lang="en-US" altLang="en-US" sz="4200">
                <a:solidFill>
                  <a:prstClr val="black"/>
                </a:solidFill>
                <a:latin typeface="Myriad Pro"/>
              </a:rPr>
              <a:t>1961</a:t>
            </a:r>
            <a:r>
              <a:rPr lang="en-US" altLang="en-US" sz="4200" i="1">
                <a:solidFill>
                  <a:prstClr val="black"/>
                </a:solidFill>
                <a:latin typeface="Myriad Pro"/>
              </a:rPr>
              <a:t>)</a:t>
            </a:r>
            <a:r>
              <a:rPr lang="en-US" altLang="en-US" sz="4200">
                <a:solidFill>
                  <a:prstClr val="black"/>
                </a:solidFill>
                <a:latin typeface="Myriad Pro"/>
              </a:rPr>
              <a:t>, and </a:t>
            </a:r>
            <a:r>
              <a:rPr lang="en-US" altLang="en-US" sz="4200" b="1">
                <a:solidFill>
                  <a:prstClr val="black"/>
                </a:solidFill>
                <a:latin typeface="Myriad Pro"/>
              </a:rPr>
              <a:t>Chris </a:t>
            </a:r>
            <a:r>
              <a:rPr lang="en-US" altLang="en-US" sz="4200" b="1" err="1">
                <a:solidFill>
                  <a:prstClr val="black"/>
                </a:solidFill>
                <a:latin typeface="Myriad Pro"/>
              </a:rPr>
              <a:t>Argyris</a:t>
            </a:r>
            <a:r>
              <a:rPr lang="en-US" altLang="en-US" sz="4200" b="1">
                <a:solidFill>
                  <a:prstClr val="black"/>
                </a:solidFill>
                <a:latin typeface="Myriad Pro"/>
              </a:rPr>
              <a:t> </a:t>
            </a:r>
            <a:r>
              <a:rPr lang="en-US" altLang="en-US" sz="4200">
                <a:solidFill>
                  <a:prstClr val="black"/>
                </a:solidFill>
                <a:latin typeface="Myriad Pro"/>
              </a:rPr>
              <a:t>(</a:t>
            </a:r>
            <a:r>
              <a:rPr lang="en-US" altLang="en-US" sz="4200" i="1">
                <a:solidFill>
                  <a:prstClr val="black"/>
                </a:solidFill>
                <a:latin typeface="Myriad Pro"/>
              </a:rPr>
              <a:t>Personality and Organization, </a:t>
            </a:r>
            <a:r>
              <a:rPr lang="en-US" altLang="en-US" sz="4200">
                <a:solidFill>
                  <a:prstClr val="black"/>
                </a:solidFill>
                <a:latin typeface="Myriad Pro"/>
              </a:rPr>
              <a:t>1957)</a:t>
            </a:r>
            <a:endParaRPr lang="tr-TR" altLang="en-US" sz="4200">
              <a:solidFill>
                <a:prstClr val="black"/>
              </a:solidFill>
              <a:latin typeface="Myriad Pro"/>
            </a:endParaRPr>
          </a:p>
        </p:txBody>
      </p:sp>
    </p:spTree>
    <p:extLst>
      <p:ext uri="{BB962C8B-B14F-4D97-AF65-F5344CB8AC3E}">
        <p14:creationId xmlns:p14="http://schemas.microsoft.com/office/powerpoint/2010/main" val="2257839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286004" y="1820"/>
            <a:ext cx="13725965" cy="8271447"/>
          </a:xfrm>
          <a:prstGeom prst="rect">
            <a:avLst/>
          </a:prstGeom>
        </p:spPr>
      </p:pic>
      <p:sp>
        <p:nvSpPr>
          <p:cNvPr id="4" name="TextBox 3"/>
          <p:cNvSpPr txBox="1"/>
          <p:nvPr/>
        </p:nvSpPr>
        <p:spPr>
          <a:xfrm>
            <a:off x="4484951" y="101310"/>
            <a:ext cx="9772649" cy="715581"/>
          </a:xfrm>
          <a:prstGeom prst="rect">
            <a:avLst/>
          </a:prstGeom>
          <a:noFill/>
        </p:spPr>
        <p:txBody>
          <a:bodyPr wrap="square">
            <a:spAutoFit/>
          </a:bodyPr>
          <a:lstStyle/>
          <a:p>
            <a:pPr defTabSz="1371600" fontAlgn="base">
              <a:spcBef>
                <a:spcPct val="0"/>
              </a:spcBef>
              <a:spcAft>
                <a:spcPct val="0"/>
              </a:spcAft>
              <a:defRPr/>
            </a:pPr>
            <a:r>
              <a:rPr lang="en-GB" sz="4050" b="1">
                <a:solidFill>
                  <a:srgbClr val="4BACC6">
                    <a:lumMod val="50000"/>
                  </a:srgbClr>
                </a:solidFill>
                <a:effectLst>
                  <a:outerShdw blurRad="38100" dist="38100" dir="2700000" algn="tl">
                    <a:srgbClr val="000000">
                      <a:alpha val="43137"/>
                    </a:srgbClr>
                  </a:outerShdw>
                </a:effectLst>
                <a:latin typeface="Myriad Pro"/>
                <a:cs typeface="ＭＳ Ｐゴシック"/>
              </a:rPr>
              <a:t>McGregor’s Theory X Theory Y (1960)</a:t>
            </a:r>
          </a:p>
        </p:txBody>
      </p:sp>
    </p:spTree>
    <p:extLst>
      <p:ext uri="{BB962C8B-B14F-4D97-AF65-F5344CB8AC3E}">
        <p14:creationId xmlns:p14="http://schemas.microsoft.com/office/powerpoint/2010/main" val="2254410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8087" y="3384884"/>
            <a:ext cx="12669123" cy="5478911"/>
          </a:xfrm>
        </p:spPr>
        <p:txBody>
          <a:bodyPr>
            <a:noAutofit/>
          </a:bodyPr>
          <a:lstStyle/>
          <a:p>
            <a:pPr lvl="1">
              <a:buFontTx/>
              <a:buNone/>
            </a:pPr>
            <a:r>
              <a:rPr lang="tr-TR" altLang="en-US" sz="3600" b="1"/>
              <a:t>Human relations approach</a:t>
            </a:r>
            <a:r>
              <a:rPr lang="en-GB" altLang="en-US" sz="3600" b="1"/>
              <a:t> </a:t>
            </a:r>
            <a:r>
              <a:rPr lang="en-US" altLang="en-US" sz="3600"/>
              <a:t>- Improve the worker-manager relationship.  This will lead  to a satisfied worker. A satisfied worker will be a more productive worker.</a:t>
            </a:r>
            <a:endParaRPr lang="tr-TR" altLang="en-US" sz="3600"/>
          </a:p>
          <a:p>
            <a:pPr lvl="1">
              <a:buFontTx/>
              <a:buNone/>
            </a:pPr>
            <a:r>
              <a:rPr lang="tr-TR" altLang="en-US" sz="3600" b="1"/>
              <a:t>Human resources approach</a:t>
            </a:r>
            <a:r>
              <a:rPr lang="en-GB" altLang="en-US" sz="3600" b="1"/>
              <a:t> </a:t>
            </a:r>
            <a:r>
              <a:rPr lang="en-US" altLang="en-US" sz="3600"/>
              <a:t>- When managers treat their workers as valuable resources and help them improve their skills and knowledge, this helps the worker perform better. This in turn increases worker job satisfaction.</a:t>
            </a:r>
            <a:endParaRPr lang="en-GB" sz="3600"/>
          </a:p>
        </p:txBody>
      </p:sp>
      <p:sp>
        <p:nvSpPr>
          <p:cNvPr id="4" name="TextBox 3"/>
          <p:cNvSpPr txBox="1"/>
          <p:nvPr/>
        </p:nvSpPr>
        <p:spPr>
          <a:xfrm>
            <a:off x="2818161" y="323133"/>
            <a:ext cx="12211821" cy="3139321"/>
          </a:xfrm>
          <a:prstGeom prst="rect">
            <a:avLst/>
          </a:prstGeom>
          <a:noFill/>
        </p:spPr>
        <p:txBody>
          <a:bodyPr wrap="square">
            <a:spAutoFit/>
          </a:bodyPr>
          <a:lstStyle/>
          <a:p>
            <a:pPr algn="ctr" defTabSz="1371600" fontAlgn="base">
              <a:spcBef>
                <a:spcPct val="0"/>
              </a:spcBef>
              <a:spcAft>
                <a:spcPct val="0"/>
              </a:spcAft>
              <a:defRPr/>
            </a:pPr>
            <a:r>
              <a:rPr lang="en-GB" sz="6600" b="1">
                <a:solidFill>
                  <a:srgbClr val="4BACC6">
                    <a:lumMod val="50000"/>
                  </a:srgbClr>
                </a:solidFill>
                <a:latin typeface="Myriad Pro"/>
                <a:cs typeface="ＭＳ Ｐゴシック"/>
              </a:rPr>
              <a:t>Comparison between Human Relations and Human Resources approach </a:t>
            </a:r>
          </a:p>
        </p:txBody>
      </p:sp>
    </p:spTree>
    <p:extLst>
      <p:ext uri="{BB962C8B-B14F-4D97-AF65-F5344CB8AC3E}">
        <p14:creationId xmlns:p14="http://schemas.microsoft.com/office/powerpoint/2010/main" val="1269590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Herzberg’s 2 Factor Theory</a:t>
            </a:r>
          </a:p>
        </p:txBody>
      </p:sp>
      <p:pic>
        <p:nvPicPr>
          <p:cNvPr id="4" name="Picture 3"/>
          <p:cNvPicPr>
            <a:picLocks noChangeAspect="1"/>
          </p:cNvPicPr>
          <p:nvPr/>
        </p:nvPicPr>
        <p:blipFill>
          <a:blip r:embed="rId2"/>
          <a:stretch>
            <a:fillRect/>
          </a:stretch>
        </p:blipFill>
        <p:spPr>
          <a:xfrm>
            <a:off x="5717495" y="2127554"/>
            <a:ext cx="7042407" cy="5284298"/>
          </a:xfrm>
          <a:prstGeom prst="rect">
            <a:avLst/>
          </a:prstGeom>
        </p:spPr>
      </p:pic>
    </p:spTree>
    <p:extLst>
      <p:ext uri="{BB962C8B-B14F-4D97-AF65-F5344CB8AC3E}">
        <p14:creationId xmlns:p14="http://schemas.microsoft.com/office/powerpoint/2010/main" val="2717026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360554" y="310964"/>
            <a:ext cx="11241936" cy="1983636"/>
          </a:xfrm>
          <a:prstGeom prst="rect">
            <a:avLst/>
          </a:prstGeom>
        </p:spPr>
        <p:txBody>
          <a:bodyPr vert="horz" lIns="102870" tIns="51435" rIns="102870" bIns="51435"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371600"/>
            <a:r>
              <a:rPr lang="en-GB" sz="6000" b="1">
                <a:solidFill>
                  <a:srgbClr val="4BACC6">
                    <a:lumMod val="50000"/>
                  </a:srgbClr>
                </a:solidFill>
                <a:latin typeface="Myriad Pro"/>
              </a:rPr>
              <a:t>Herzberg’s 2 Factor Theory</a:t>
            </a:r>
          </a:p>
        </p:txBody>
      </p:sp>
      <p:sp>
        <p:nvSpPr>
          <p:cNvPr id="5" name="Rectangle 3"/>
          <p:cNvSpPr txBox="1">
            <a:spLocks noChangeArrowheads="1"/>
          </p:cNvSpPr>
          <p:nvPr/>
        </p:nvSpPr>
        <p:spPr>
          <a:xfrm>
            <a:off x="3541764" y="2235376"/>
            <a:ext cx="9258300" cy="4295180"/>
          </a:xfrm>
          <a:prstGeom prst="rect">
            <a:avLst/>
          </a:prstGeom>
        </p:spPr>
        <p:txBody>
          <a:bodyPr vert="horz" lIns="102870" tIns="51435" rIns="102870" bIns="51435"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defTabSz="1371600">
              <a:buNone/>
            </a:pPr>
            <a:r>
              <a:rPr lang="en-GB" altLang="en-US" sz="4200" b="1">
                <a:solidFill>
                  <a:prstClr val="black"/>
                </a:solidFill>
                <a:latin typeface="Myriad Pro"/>
              </a:rPr>
              <a:t>Hygiene Factors</a:t>
            </a:r>
          </a:p>
          <a:p>
            <a:pPr marL="514350" indent="-514350" defTabSz="1371600"/>
            <a:r>
              <a:rPr lang="en-GB" altLang="en-US" sz="4200">
                <a:solidFill>
                  <a:prstClr val="black"/>
                </a:solidFill>
                <a:latin typeface="Myriad Pro"/>
              </a:rPr>
              <a:t>Job Security</a:t>
            </a:r>
          </a:p>
          <a:p>
            <a:pPr marL="514350" indent="-514350" defTabSz="1371600"/>
            <a:r>
              <a:rPr lang="en-GB" altLang="en-US" sz="4200">
                <a:solidFill>
                  <a:prstClr val="black"/>
                </a:solidFill>
                <a:latin typeface="Myriad Pro"/>
              </a:rPr>
              <a:t>Working Conditions</a:t>
            </a:r>
          </a:p>
          <a:p>
            <a:pPr marL="514350" indent="-514350" defTabSz="1371600"/>
            <a:r>
              <a:rPr lang="en-GB" altLang="en-US" sz="4200">
                <a:solidFill>
                  <a:prstClr val="black"/>
                </a:solidFill>
                <a:latin typeface="Myriad Pro"/>
              </a:rPr>
              <a:t>Salary</a:t>
            </a:r>
          </a:p>
          <a:p>
            <a:pPr marL="514350" indent="-514350" defTabSz="1371600"/>
            <a:r>
              <a:rPr lang="en-GB" altLang="en-US" sz="4200">
                <a:solidFill>
                  <a:prstClr val="black"/>
                </a:solidFill>
                <a:latin typeface="Myriad Pro"/>
              </a:rPr>
              <a:t>Relationships with colleagues</a:t>
            </a:r>
          </a:p>
          <a:p>
            <a:pPr marL="514350" indent="-514350" defTabSz="1371600"/>
            <a:r>
              <a:rPr lang="en-GB" altLang="en-US" sz="4200">
                <a:solidFill>
                  <a:prstClr val="black"/>
                </a:solidFill>
                <a:latin typeface="Myriad Pro"/>
              </a:rPr>
              <a:t>Company Policy and Administration</a:t>
            </a:r>
          </a:p>
          <a:p>
            <a:pPr marL="514350" indent="-514350" defTabSz="1371600"/>
            <a:r>
              <a:rPr lang="en-GB" altLang="en-US" sz="4200">
                <a:solidFill>
                  <a:prstClr val="black"/>
                </a:solidFill>
                <a:latin typeface="Myriad Pro"/>
              </a:rPr>
              <a:t>Level and Quality of Supervision </a:t>
            </a:r>
            <a:endParaRPr lang="en-US" altLang="en-US" sz="4200">
              <a:solidFill>
                <a:prstClr val="black"/>
              </a:solidFill>
              <a:latin typeface="Myriad Pro"/>
            </a:endParaRPr>
          </a:p>
        </p:txBody>
      </p:sp>
    </p:spTree>
    <p:extLst>
      <p:ext uri="{BB962C8B-B14F-4D97-AF65-F5344CB8AC3E}">
        <p14:creationId xmlns:p14="http://schemas.microsoft.com/office/powerpoint/2010/main" val="495089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437099" y="649875"/>
            <a:ext cx="9258300" cy="1285875"/>
          </a:xfrm>
          <a:prstGeom prst="rect">
            <a:avLst/>
          </a:prstGeom>
        </p:spPr>
        <p:txBody>
          <a:bodyPr vert="horz" lIns="102870" tIns="51435" rIns="102870" bIns="51435"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371600"/>
            <a:r>
              <a:rPr lang="en-GB" sz="6000" b="1">
                <a:solidFill>
                  <a:srgbClr val="4BACC6">
                    <a:lumMod val="50000"/>
                  </a:srgbClr>
                </a:solidFill>
                <a:latin typeface="Myriad Pro"/>
              </a:rPr>
              <a:t>Herzberg’s</a:t>
            </a:r>
            <a:r>
              <a:rPr lang="en-GB" sz="4950" b="1">
                <a:solidFill>
                  <a:srgbClr val="4BACC6">
                    <a:lumMod val="50000"/>
                  </a:srgbClr>
                </a:solidFill>
                <a:latin typeface="Myriad Pro"/>
              </a:rPr>
              <a:t> 2 Factor Theory</a:t>
            </a:r>
          </a:p>
        </p:txBody>
      </p:sp>
      <p:sp>
        <p:nvSpPr>
          <p:cNvPr id="5" name="Rectangle 3"/>
          <p:cNvSpPr txBox="1">
            <a:spLocks noChangeArrowheads="1"/>
          </p:cNvSpPr>
          <p:nvPr/>
        </p:nvSpPr>
        <p:spPr>
          <a:xfrm>
            <a:off x="4514975" y="2573039"/>
            <a:ext cx="9258300" cy="4886325"/>
          </a:xfrm>
          <a:prstGeom prst="rect">
            <a:avLst/>
          </a:prstGeom>
        </p:spPr>
        <p:txBody>
          <a:bodyPr vert="horz" lIns="102870" tIns="51435" rIns="102870" bIns="51435"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defTabSz="1371600">
              <a:buNone/>
            </a:pPr>
            <a:r>
              <a:rPr lang="en-GB" altLang="en-US" sz="4200" b="1">
                <a:solidFill>
                  <a:prstClr val="black"/>
                </a:solidFill>
                <a:latin typeface="Myriad Pro"/>
              </a:rPr>
              <a:t>Motivators</a:t>
            </a:r>
          </a:p>
          <a:p>
            <a:pPr marL="514350" indent="-514350" defTabSz="1371600"/>
            <a:r>
              <a:rPr lang="en-GB" altLang="en-US" sz="4200">
                <a:solidFill>
                  <a:prstClr val="black"/>
                </a:solidFill>
                <a:latin typeface="Myriad Pro"/>
              </a:rPr>
              <a:t>Sense of achievement</a:t>
            </a:r>
          </a:p>
          <a:p>
            <a:pPr marL="514350" indent="-514350" defTabSz="1371600"/>
            <a:r>
              <a:rPr lang="en-GB" altLang="en-US" sz="4200">
                <a:solidFill>
                  <a:prstClr val="black"/>
                </a:solidFill>
                <a:latin typeface="Myriad Pro"/>
              </a:rPr>
              <a:t>Recognition</a:t>
            </a:r>
          </a:p>
          <a:p>
            <a:pPr marL="514350" indent="-514350" defTabSz="1371600"/>
            <a:r>
              <a:rPr lang="en-GB" altLang="en-US" sz="4200">
                <a:solidFill>
                  <a:prstClr val="black"/>
                </a:solidFill>
                <a:latin typeface="Myriad Pro"/>
              </a:rPr>
              <a:t>Responsibility</a:t>
            </a:r>
          </a:p>
          <a:p>
            <a:pPr marL="514350" indent="-514350" defTabSz="1371600"/>
            <a:r>
              <a:rPr lang="en-GB" altLang="en-US" sz="4200">
                <a:solidFill>
                  <a:prstClr val="black"/>
                </a:solidFill>
                <a:latin typeface="Myriad Pro"/>
              </a:rPr>
              <a:t>Nature of the work</a:t>
            </a:r>
          </a:p>
          <a:p>
            <a:pPr marL="514350" indent="-514350" defTabSz="1371600"/>
            <a:r>
              <a:rPr lang="en-GB" altLang="en-US" sz="4200">
                <a:solidFill>
                  <a:prstClr val="black"/>
                </a:solidFill>
                <a:latin typeface="Myriad Pro"/>
              </a:rPr>
              <a:t>Personal growth and advancement</a:t>
            </a:r>
            <a:endParaRPr lang="en-US" altLang="en-US" sz="4200">
              <a:solidFill>
                <a:prstClr val="black"/>
              </a:solidFill>
              <a:latin typeface="Myriad Pro"/>
            </a:endParaRPr>
          </a:p>
        </p:txBody>
      </p:sp>
    </p:spTree>
    <p:extLst>
      <p:ext uri="{BB962C8B-B14F-4D97-AF65-F5344CB8AC3E}">
        <p14:creationId xmlns:p14="http://schemas.microsoft.com/office/powerpoint/2010/main" val="2633363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McClelland</a:t>
            </a:r>
          </a:p>
        </p:txBody>
      </p:sp>
      <p:pic>
        <p:nvPicPr>
          <p:cNvPr id="4" name="Content Placeholder 3"/>
          <p:cNvPicPr>
            <a:picLocks noGrp="1" noChangeAspect="1"/>
          </p:cNvPicPr>
          <p:nvPr>
            <p:ph idx="1"/>
          </p:nvPr>
        </p:nvPicPr>
        <p:blipFill>
          <a:blip r:embed="rId3"/>
          <a:stretch>
            <a:fillRect/>
          </a:stretch>
        </p:blipFill>
        <p:spPr>
          <a:xfrm>
            <a:off x="5349480" y="2049428"/>
            <a:ext cx="7290003" cy="5472486"/>
          </a:xfrm>
          <a:prstGeom prst="rect">
            <a:avLst/>
          </a:prstGeom>
        </p:spPr>
      </p:pic>
    </p:spTree>
    <p:extLst>
      <p:ext uri="{BB962C8B-B14F-4D97-AF65-F5344CB8AC3E}">
        <p14:creationId xmlns:p14="http://schemas.microsoft.com/office/powerpoint/2010/main" val="2054696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49013" y="2474961"/>
            <a:ext cx="4805894" cy="4406661"/>
          </a:xfrm>
        </p:spPr>
        <p:txBody>
          <a:bodyPr>
            <a:normAutofit fontScale="85000" lnSpcReduction="10000"/>
          </a:bodyPr>
          <a:lstStyle/>
          <a:p>
            <a:r>
              <a:rPr lang="en-GB" b="1"/>
              <a:t>n Ach. </a:t>
            </a:r>
            <a:r>
              <a:rPr lang="en-GB"/>
              <a:t>- Achievement motive</a:t>
            </a:r>
          </a:p>
          <a:p>
            <a:r>
              <a:rPr lang="en-GB" b="1"/>
              <a:t>n Pow. </a:t>
            </a:r>
            <a:r>
              <a:rPr lang="en-GB"/>
              <a:t>– Power motive</a:t>
            </a:r>
          </a:p>
          <a:p>
            <a:r>
              <a:rPr lang="en-GB" b="1"/>
              <a:t>n </a:t>
            </a:r>
            <a:r>
              <a:rPr lang="en-GB" b="1" err="1"/>
              <a:t>Aff</a:t>
            </a:r>
            <a:r>
              <a:rPr lang="en-GB" b="1"/>
              <a:t>. </a:t>
            </a:r>
            <a:r>
              <a:rPr lang="en-GB"/>
              <a:t>– </a:t>
            </a:r>
            <a:r>
              <a:rPr lang="en-GB" err="1"/>
              <a:t>Affiliative</a:t>
            </a:r>
            <a:r>
              <a:rPr lang="en-GB"/>
              <a:t> motive</a:t>
            </a:r>
          </a:p>
          <a:p>
            <a:endParaRPr lang="en-GB"/>
          </a:p>
        </p:txBody>
      </p:sp>
      <p:sp>
        <p:nvSpPr>
          <p:cNvPr id="4" name="Title 1"/>
          <p:cNvSpPr txBox="1">
            <a:spLocks/>
          </p:cNvSpPr>
          <p:nvPr/>
        </p:nvSpPr>
        <p:spPr>
          <a:xfrm>
            <a:off x="4690190" y="381677"/>
            <a:ext cx="9258300" cy="1285875"/>
          </a:xfrm>
          <a:prstGeom prst="rect">
            <a:avLst/>
          </a:prstGeom>
        </p:spPr>
        <p:txBody>
          <a:bodyPr vert="horz" lIns="102870" tIns="51435" rIns="102870" bIns="51435"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371600"/>
            <a:r>
              <a:rPr lang="en-GB" sz="6000" b="1">
                <a:solidFill>
                  <a:srgbClr val="4BACC6">
                    <a:lumMod val="50000"/>
                  </a:srgbClr>
                </a:solidFill>
                <a:latin typeface="Myriad Pro"/>
              </a:rPr>
              <a:t>McClelland</a:t>
            </a:r>
          </a:p>
        </p:txBody>
      </p:sp>
      <p:pic>
        <p:nvPicPr>
          <p:cNvPr id="2" name="Picture 1"/>
          <p:cNvPicPr>
            <a:picLocks noChangeAspect="1"/>
          </p:cNvPicPr>
          <p:nvPr/>
        </p:nvPicPr>
        <p:blipFill>
          <a:blip r:embed="rId2"/>
          <a:stretch>
            <a:fillRect/>
          </a:stretch>
        </p:blipFill>
        <p:spPr>
          <a:xfrm>
            <a:off x="8137787" y="2478055"/>
            <a:ext cx="6225779" cy="4329113"/>
          </a:xfrm>
          <a:prstGeom prst="rect">
            <a:avLst/>
          </a:prstGeom>
        </p:spPr>
      </p:pic>
    </p:spTree>
    <p:extLst>
      <p:ext uri="{BB962C8B-B14F-4D97-AF65-F5344CB8AC3E}">
        <p14:creationId xmlns:p14="http://schemas.microsoft.com/office/powerpoint/2010/main" val="304869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Adams’ equity theory?">
            <a:extLst>
              <a:ext uri="{FF2B5EF4-FFF2-40B4-BE49-F238E27FC236}">
                <a16:creationId xmlns:a16="http://schemas.microsoft.com/office/drawing/2014/main" id="{60AF1B0D-41A4-22DF-7F96-3CEE8711E0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482" r="4" b="17948"/>
          <a:stretch>
            <a:fillRect/>
          </a:stretch>
        </p:blipFill>
        <p:spPr bwMode="auto">
          <a:xfrm>
            <a:off x="0" y="-16"/>
            <a:ext cx="18288000" cy="1028703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8660A7F4-1510-E959-5C48-FE9BA473D80C}"/>
              </a:ext>
            </a:extLst>
          </p:cNvPr>
          <p:cNvSpPr>
            <a:spLocks noGrp="1"/>
          </p:cNvSpPr>
          <p:nvPr>
            <p:ph type="title"/>
          </p:nvPr>
        </p:nvSpPr>
        <p:spPr>
          <a:xfrm>
            <a:off x="914400" y="8496300"/>
            <a:ext cx="16459200" cy="1714500"/>
          </a:xfrm>
        </p:spPr>
        <p:txBody>
          <a:bodyPr/>
          <a:lstStyle/>
          <a:p>
            <a:r>
              <a:rPr lang="en-US" b="1" dirty="0">
                <a:solidFill>
                  <a:schemeClr val="accent5">
                    <a:lumMod val="50000"/>
                  </a:schemeClr>
                </a:solidFill>
              </a:rPr>
              <a:t>Adams’ Equity Theory</a:t>
            </a:r>
          </a:p>
        </p:txBody>
      </p:sp>
    </p:spTree>
    <p:extLst>
      <p:ext uri="{BB962C8B-B14F-4D97-AF65-F5344CB8AC3E}">
        <p14:creationId xmlns:p14="http://schemas.microsoft.com/office/powerpoint/2010/main" val="3259294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17784" y="432782"/>
            <a:ext cx="9258300" cy="1285875"/>
          </a:xfrm>
          <a:prstGeom prst="rect">
            <a:avLst/>
          </a:prstGeom>
        </p:spPr>
        <p:txBody>
          <a:bodyPr vert="horz" lIns="102870" tIns="51435" rIns="102870" bIns="51435"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371600"/>
            <a:r>
              <a:rPr lang="en-GB" sz="6000" b="1">
                <a:solidFill>
                  <a:srgbClr val="4BACC6">
                    <a:lumMod val="50000"/>
                  </a:srgbClr>
                </a:solidFill>
                <a:latin typeface="Myriad Pro"/>
              </a:rPr>
              <a:t>Vroom’s Expectancy Theory</a:t>
            </a:r>
          </a:p>
        </p:txBody>
      </p:sp>
      <p:pic>
        <p:nvPicPr>
          <p:cNvPr id="5" name="Picture 4"/>
          <p:cNvPicPr>
            <a:picLocks noChangeAspect="1"/>
          </p:cNvPicPr>
          <p:nvPr/>
        </p:nvPicPr>
        <p:blipFill>
          <a:blip r:embed="rId3"/>
          <a:stretch>
            <a:fillRect/>
          </a:stretch>
        </p:blipFill>
        <p:spPr>
          <a:xfrm>
            <a:off x="2368375" y="2374469"/>
            <a:ext cx="13411742" cy="4748727"/>
          </a:xfrm>
          <a:prstGeom prst="rect">
            <a:avLst/>
          </a:prstGeom>
        </p:spPr>
      </p:pic>
    </p:spTree>
    <p:extLst>
      <p:ext uri="{BB962C8B-B14F-4D97-AF65-F5344CB8AC3E}">
        <p14:creationId xmlns:p14="http://schemas.microsoft.com/office/powerpoint/2010/main" val="4008329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710375" y="432782"/>
            <a:ext cx="11062512" cy="1285875"/>
          </a:xfrm>
          <a:prstGeom prst="rect">
            <a:avLst/>
          </a:prstGeom>
        </p:spPr>
        <p:txBody>
          <a:bodyPr vert="horz" lIns="102870" tIns="51435" rIns="102870" bIns="51435"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371600"/>
            <a:r>
              <a:rPr lang="en-GB" sz="6000" b="1">
                <a:solidFill>
                  <a:srgbClr val="4BACC6">
                    <a:lumMod val="50000"/>
                  </a:srgbClr>
                </a:solidFill>
                <a:latin typeface="Myriad Pro"/>
              </a:rPr>
              <a:t>Vroom’s Expectancy Theory</a:t>
            </a:r>
          </a:p>
        </p:txBody>
      </p:sp>
      <p:sp>
        <p:nvSpPr>
          <p:cNvPr id="5" name="Content Placeholder 2"/>
          <p:cNvSpPr txBox="1">
            <a:spLocks/>
          </p:cNvSpPr>
          <p:nvPr/>
        </p:nvSpPr>
        <p:spPr>
          <a:xfrm>
            <a:off x="2867888" y="1927985"/>
            <a:ext cx="12083618" cy="5143500"/>
          </a:xfrm>
          <a:prstGeom prst="rect">
            <a:avLst/>
          </a:prstGeom>
        </p:spPr>
        <p:txBody>
          <a:bodyPr vert="horz" lIns="102870" tIns="51435" rIns="102870" bIns="51435"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defTabSz="1371600">
              <a:buNone/>
            </a:pPr>
            <a:r>
              <a:rPr lang="en-GB" altLang="en-US" sz="3600" b="1">
                <a:solidFill>
                  <a:prstClr val="black"/>
                </a:solidFill>
                <a:latin typeface="Myriad Pro"/>
              </a:rPr>
              <a:t>Vroom’s Expectancy Theory:</a:t>
            </a:r>
            <a:r>
              <a:rPr lang="en-GB" altLang="en-US" sz="3600">
                <a:solidFill>
                  <a:prstClr val="black"/>
                </a:solidFill>
                <a:latin typeface="Myriad Pro"/>
              </a:rPr>
              <a:t> He believes that people can be motivated if they believe that:</a:t>
            </a:r>
          </a:p>
          <a:p>
            <a:pPr marL="514350" indent="-514350" defTabSz="1371600">
              <a:buNone/>
            </a:pPr>
            <a:endParaRPr lang="en-GB" altLang="en-US" sz="3600">
              <a:solidFill>
                <a:prstClr val="black"/>
              </a:solidFill>
              <a:latin typeface="Myriad Pro"/>
            </a:endParaRPr>
          </a:p>
          <a:p>
            <a:pPr marL="514350" indent="-514350" defTabSz="1371600"/>
            <a:r>
              <a:rPr lang="en-GB" altLang="en-US" sz="3600">
                <a:solidFill>
                  <a:prstClr val="black"/>
                </a:solidFill>
                <a:latin typeface="Myriad Pro"/>
              </a:rPr>
              <a:t>There is a positive correlation between efforts and performance</a:t>
            </a:r>
          </a:p>
          <a:p>
            <a:pPr marL="514350" indent="-514350" defTabSz="1371600"/>
            <a:r>
              <a:rPr lang="en-GB" altLang="en-US" sz="3600">
                <a:solidFill>
                  <a:prstClr val="black"/>
                </a:solidFill>
                <a:latin typeface="Myriad Pro"/>
              </a:rPr>
              <a:t>Favourable performance </a:t>
            </a:r>
            <a:r>
              <a:rPr lang="en-GB" altLang="en-US" sz="3600" b="1">
                <a:solidFill>
                  <a:prstClr val="black"/>
                </a:solidFill>
                <a:latin typeface="Myriad Pro"/>
              </a:rPr>
              <a:t>WILL</a:t>
            </a:r>
            <a:r>
              <a:rPr lang="en-GB" altLang="en-US" sz="3600">
                <a:solidFill>
                  <a:prstClr val="black"/>
                </a:solidFill>
                <a:latin typeface="Myriad Pro"/>
              </a:rPr>
              <a:t> result in a desirable reward</a:t>
            </a:r>
          </a:p>
          <a:p>
            <a:pPr marL="514350" indent="-514350" defTabSz="1371600"/>
            <a:r>
              <a:rPr lang="en-GB" altLang="en-US" sz="3600">
                <a:solidFill>
                  <a:prstClr val="black"/>
                </a:solidFill>
                <a:latin typeface="Myriad Pro"/>
              </a:rPr>
              <a:t>The reward will satisfy an important need</a:t>
            </a:r>
          </a:p>
          <a:p>
            <a:pPr marL="514350" indent="-514350" defTabSz="1371600"/>
            <a:r>
              <a:rPr lang="en-GB" altLang="en-US" sz="3600">
                <a:solidFill>
                  <a:prstClr val="black"/>
                </a:solidFill>
                <a:latin typeface="Myriad Pro"/>
              </a:rPr>
              <a:t>The desire to satisfy the need is strong enough to make the effort worthwhile.</a:t>
            </a:r>
          </a:p>
          <a:p>
            <a:pPr marL="514350" indent="-514350" defTabSz="1371600">
              <a:buNone/>
            </a:pPr>
            <a:endParaRPr lang="en-GB" altLang="en-US" sz="3600">
              <a:solidFill>
                <a:prstClr val="black"/>
              </a:solidFill>
              <a:latin typeface="Myriad Pro"/>
            </a:endParaRPr>
          </a:p>
        </p:txBody>
      </p:sp>
    </p:spTree>
    <p:extLst>
      <p:ext uri="{BB962C8B-B14F-4D97-AF65-F5344CB8AC3E}">
        <p14:creationId xmlns:p14="http://schemas.microsoft.com/office/powerpoint/2010/main" val="3238992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BBF0B9-F072-751D-68D8-C28349D605B8}"/>
              </a:ext>
            </a:extLst>
          </p:cNvPr>
          <p:cNvSpPr>
            <a:spLocks noGrp="1"/>
          </p:cNvSpPr>
          <p:nvPr>
            <p:ph type="title"/>
          </p:nvPr>
        </p:nvSpPr>
        <p:spPr>
          <a:xfrm>
            <a:off x="914400" y="411957"/>
            <a:ext cx="16459200" cy="1714500"/>
          </a:xfrm>
        </p:spPr>
        <p:txBody>
          <a:bodyPr>
            <a:normAutofit fontScale="90000"/>
          </a:bodyPr>
          <a:lstStyle/>
          <a:p>
            <a:r>
              <a:rPr lang="en-US" b="1" dirty="0">
                <a:solidFill>
                  <a:schemeClr val="accent5">
                    <a:lumMod val="50000"/>
                  </a:schemeClr>
                </a:solidFill>
              </a:rPr>
              <a:t>Deci and Ryan’s Self –Determination Theory</a:t>
            </a:r>
          </a:p>
        </p:txBody>
      </p:sp>
      <p:pic>
        <p:nvPicPr>
          <p:cNvPr id="3" name="Picture 2">
            <a:extLst>
              <a:ext uri="{FF2B5EF4-FFF2-40B4-BE49-F238E27FC236}">
                <a16:creationId xmlns:a16="http://schemas.microsoft.com/office/drawing/2014/main" id="{A3DEE702-C353-F0B6-12E0-FB75C381DD00}"/>
              </a:ext>
            </a:extLst>
          </p:cNvPr>
          <p:cNvPicPr>
            <a:picLocks noChangeAspect="1"/>
          </p:cNvPicPr>
          <p:nvPr/>
        </p:nvPicPr>
        <p:blipFill>
          <a:blip r:embed="rId2"/>
          <a:stretch>
            <a:fillRect/>
          </a:stretch>
        </p:blipFill>
        <p:spPr>
          <a:xfrm>
            <a:off x="3703675" y="2400302"/>
            <a:ext cx="10880650" cy="5875548"/>
          </a:xfrm>
          <a:prstGeom prst="rect">
            <a:avLst/>
          </a:prstGeom>
          <a:noFill/>
        </p:spPr>
      </p:pic>
    </p:spTree>
    <p:extLst>
      <p:ext uri="{BB962C8B-B14F-4D97-AF65-F5344CB8AC3E}">
        <p14:creationId xmlns:p14="http://schemas.microsoft.com/office/powerpoint/2010/main" val="4241146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5001" y="2768852"/>
            <a:ext cx="9258300" cy="4406661"/>
          </a:xfrm>
        </p:spPr>
        <p:txBody>
          <a:bodyPr>
            <a:normAutofit/>
          </a:bodyPr>
          <a:lstStyle/>
          <a:p>
            <a:pPr marL="0" indent="0">
              <a:buNone/>
            </a:pPr>
            <a:endParaRPr lang="en-GB">
              <a:hlinkClick r:id="" action="ppaction://noaction"/>
            </a:endParaRPr>
          </a:p>
          <a:p>
            <a:pPr marL="0" indent="0">
              <a:buNone/>
            </a:pPr>
            <a:endParaRPr lang="en-GB">
              <a:hlinkClick r:id="" action="ppaction://noaction"/>
            </a:endParaRPr>
          </a:p>
          <a:p>
            <a:pPr marL="0" indent="0">
              <a:buNone/>
            </a:pPr>
            <a:endParaRPr lang="en-GB">
              <a:hlinkClick r:id="" action="ppaction://noaction"/>
            </a:endParaRPr>
          </a:p>
          <a:p>
            <a:pPr marL="0" indent="0">
              <a:buNone/>
            </a:pPr>
            <a:endParaRPr lang="en-GB">
              <a:hlinkClick r:id="" action="ppaction://noaction"/>
            </a:endParaRPr>
          </a:p>
          <a:p>
            <a:pPr marL="0" indent="0">
              <a:buNone/>
            </a:pPr>
            <a:endParaRPr lang="en-GB">
              <a:hlinkClick r:id="" action="ppaction://noaction"/>
            </a:endParaRPr>
          </a:p>
          <a:p>
            <a:pPr marL="0" indent="0">
              <a:buNone/>
            </a:pPr>
            <a:endParaRPr lang="en-GB"/>
          </a:p>
        </p:txBody>
      </p:sp>
      <p:sp>
        <p:nvSpPr>
          <p:cNvPr id="4" name="Title 1"/>
          <p:cNvSpPr txBox="1">
            <a:spLocks/>
          </p:cNvSpPr>
          <p:nvPr/>
        </p:nvSpPr>
        <p:spPr>
          <a:xfrm>
            <a:off x="4526487" y="1482977"/>
            <a:ext cx="9258300" cy="1285875"/>
          </a:xfrm>
          <a:prstGeom prst="rect">
            <a:avLst/>
          </a:prstGeom>
        </p:spPr>
        <p:txBody>
          <a:bodyPr vert="horz" lIns="102870" tIns="51435" rIns="102870" bIns="51435"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371600"/>
            <a:r>
              <a:rPr lang="en-GB" sz="4950" b="1">
                <a:solidFill>
                  <a:srgbClr val="4BACC6">
                    <a:lumMod val="50000"/>
                  </a:srgbClr>
                </a:solidFill>
                <a:latin typeface="Myriad Pro"/>
              </a:rPr>
              <a:t>Motivation, rewards and leadership</a:t>
            </a:r>
          </a:p>
        </p:txBody>
      </p:sp>
      <p:pic>
        <p:nvPicPr>
          <p:cNvPr id="5" name="Picture 4"/>
          <p:cNvPicPr>
            <a:picLocks noChangeAspect="1"/>
          </p:cNvPicPr>
          <p:nvPr/>
        </p:nvPicPr>
        <p:blipFill>
          <a:blip r:embed="rId2"/>
          <a:stretch>
            <a:fillRect/>
          </a:stretch>
        </p:blipFill>
        <p:spPr>
          <a:xfrm>
            <a:off x="5336577" y="3086102"/>
            <a:ext cx="7290810" cy="4376502"/>
          </a:xfrm>
          <a:prstGeom prst="rect">
            <a:avLst/>
          </a:prstGeom>
        </p:spPr>
      </p:pic>
      <p:sp>
        <p:nvSpPr>
          <p:cNvPr id="6" name="Rectangle 5"/>
          <p:cNvSpPr/>
          <p:nvPr/>
        </p:nvSpPr>
        <p:spPr>
          <a:xfrm>
            <a:off x="4565001" y="7052735"/>
            <a:ext cx="7027245" cy="715581"/>
          </a:xfrm>
          <a:prstGeom prst="rect">
            <a:avLst/>
          </a:prstGeom>
        </p:spPr>
        <p:txBody>
          <a:bodyPr wrap="square">
            <a:spAutoFit/>
          </a:bodyPr>
          <a:lstStyle/>
          <a:p>
            <a:pPr defTabSz="1371600"/>
            <a:r>
              <a:rPr lang="en-GB" sz="2025">
                <a:solidFill>
                  <a:prstClr val="black"/>
                </a:solidFill>
                <a:latin typeface="Myriad Pro"/>
                <a:hlinkClick r:id="rId3"/>
              </a:rPr>
              <a:t>Dan Pink TED Talks</a:t>
            </a:r>
            <a:endParaRPr lang="en-GB" sz="2025">
              <a:solidFill>
                <a:prstClr val="black"/>
              </a:solidFill>
              <a:latin typeface="Myriad Pro"/>
            </a:endParaRPr>
          </a:p>
          <a:p>
            <a:pPr defTabSz="1371600"/>
            <a:endParaRPr lang="en-GB" sz="2025">
              <a:solidFill>
                <a:prstClr val="black"/>
              </a:solidFill>
              <a:latin typeface="Myriad Pro"/>
            </a:endParaRPr>
          </a:p>
        </p:txBody>
      </p:sp>
    </p:spTree>
    <p:extLst>
      <p:ext uri="{BB962C8B-B14F-4D97-AF65-F5344CB8AC3E}">
        <p14:creationId xmlns:p14="http://schemas.microsoft.com/office/powerpoint/2010/main" val="294923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2865-5510-409F-A18C-E7F0265B3CEF}"/>
              </a:ext>
            </a:extLst>
          </p:cNvPr>
          <p:cNvSpPr>
            <a:spLocks noGrp="1"/>
          </p:cNvSpPr>
          <p:nvPr>
            <p:ph type="title"/>
          </p:nvPr>
        </p:nvSpPr>
        <p:spPr>
          <a:xfrm>
            <a:off x="2971802" y="411957"/>
            <a:ext cx="6124355" cy="1714500"/>
          </a:xfrm>
        </p:spPr>
        <p:txBody>
          <a:bodyPr/>
          <a:lstStyle/>
          <a:p>
            <a:r>
              <a:rPr lang="en-GB" b="1">
                <a:solidFill>
                  <a:srgbClr val="205867"/>
                </a:solidFill>
              </a:rPr>
              <a:t>Case study</a:t>
            </a:r>
          </a:p>
        </p:txBody>
      </p:sp>
      <p:pic>
        <p:nvPicPr>
          <p:cNvPr id="4" name="Picture 4">
            <a:extLst>
              <a:ext uri="{FF2B5EF4-FFF2-40B4-BE49-F238E27FC236}">
                <a16:creationId xmlns:a16="http://schemas.microsoft.com/office/drawing/2014/main" id="{DA138F0C-4D73-4CF9-9044-DC3CB02A2CA1}"/>
              </a:ext>
            </a:extLst>
          </p:cNvPr>
          <p:cNvPicPr>
            <a:picLocks noGrp="1" noChangeAspect="1"/>
          </p:cNvPicPr>
          <p:nvPr>
            <p:ph idx="1"/>
          </p:nvPr>
        </p:nvPicPr>
        <p:blipFill rotWithShape="1">
          <a:blip r:embed="rId2"/>
          <a:srcRect l="159939" t="-42368" r="-160541" b="97063"/>
          <a:stretch/>
        </p:blipFill>
        <p:spPr>
          <a:xfrm>
            <a:off x="9782468" y="207339"/>
            <a:ext cx="5995865" cy="3650904"/>
          </a:xfrm>
        </p:spPr>
      </p:pic>
      <p:sp>
        <p:nvSpPr>
          <p:cNvPr id="6" name="TextBox 5">
            <a:extLst>
              <a:ext uri="{FF2B5EF4-FFF2-40B4-BE49-F238E27FC236}">
                <a16:creationId xmlns:a16="http://schemas.microsoft.com/office/drawing/2014/main" id="{10F2F43B-B31C-44F7-97FB-2C50A6728B6B}"/>
              </a:ext>
            </a:extLst>
          </p:cNvPr>
          <p:cNvSpPr txBox="1"/>
          <p:nvPr/>
        </p:nvSpPr>
        <p:spPr>
          <a:xfrm>
            <a:off x="1016366" y="1979653"/>
            <a:ext cx="7922291" cy="1800493"/>
          </a:xfrm>
          <a:prstGeom prst="rect">
            <a:avLst/>
          </a:prstGeom>
          <a:noFill/>
        </p:spPr>
        <p:txBody>
          <a:bodyPr rot="0" spcFirstLastPara="0" vertOverflow="overflow" horzOverflow="overflow" vert="horz" wrap="square" lIns="137160" tIns="68580" rIns="137160" bIns="68580" numCol="1" spcCol="0" rtlCol="0" fromWordArt="0" anchor="t" anchorCtr="0" forceAA="0" compatLnSpc="1">
            <a:prstTxWarp prst="textNoShape">
              <a:avLst/>
            </a:prstTxWarp>
            <a:spAutoFit/>
          </a:bodyPr>
          <a:lstStyle/>
          <a:p>
            <a:pPr marL="428625" indent="-428625" defTabSz="1371600">
              <a:buFont typeface="Arial"/>
              <a:buChar char="•"/>
            </a:pPr>
            <a:r>
              <a:rPr lang="en-GB" sz="2700" dirty="0">
                <a:solidFill>
                  <a:prstClr val="black"/>
                </a:solidFill>
                <a:latin typeface="Myriad Pro"/>
              </a:rPr>
              <a:t>Critique the case study presented</a:t>
            </a:r>
            <a:endParaRPr lang="en-US" sz="2700" dirty="0">
              <a:solidFill>
                <a:prstClr val="black"/>
              </a:solidFill>
              <a:latin typeface="Myriad Pro"/>
            </a:endParaRPr>
          </a:p>
          <a:p>
            <a:pPr marL="428625" indent="-428625" defTabSz="1371600">
              <a:buFont typeface="Arial"/>
              <a:buChar char="•"/>
            </a:pPr>
            <a:r>
              <a:rPr lang="en-GB" sz="2700" dirty="0">
                <a:solidFill>
                  <a:prstClr val="black"/>
                </a:solidFill>
                <a:latin typeface="Myriad Pro"/>
              </a:rPr>
              <a:t>Discuss and agree any pertinent aspects for WAST</a:t>
            </a:r>
          </a:p>
          <a:p>
            <a:pPr marL="428625" indent="-428625" defTabSz="1371600">
              <a:buFont typeface="Arial"/>
              <a:buChar char="•"/>
            </a:pPr>
            <a:r>
              <a:rPr lang="en-GB" sz="2700" dirty="0">
                <a:solidFill>
                  <a:prstClr val="black"/>
                </a:solidFill>
                <a:latin typeface="Myriad Pro"/>
              </a:rPr>
              <a:t>Present your findings</a:t>
            </a:r>
          </a:p>
        </p:txBody>
      </p:sp>
      <p:pic>
        <p:nvPicPr>
          <p:cNvPr id="1026" name="Picture 2">
            <a:extLst>
              <a:ext uri="{FF2B5EF4-FFF2-40B4-BE49-F238E27FC236}">
                <a16:creationId xmlns:a16="http://schemas.microsoft.com/office/drawing/2014/main" id="{C58DA167-466D-9134-6580-F85807B1EE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71" b="25757"/>
          <a:stretch/>
        </p:blipFill>
        <p:spPr bwMode="auto">
          <a:xfrm>
            <a:off x="10489285" y="411957"/>
            <a:ext cx="7367828" cy="763742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B305690-E3F7-7D8F-285D-ABF65CC516F7}"/>
              </a:ext>
            </a:extLst>
          </p:cNvPr>
          <p:cNvPicPr>
            <a:picLocks noChangeAspect="1"/>
          </p:cNvPicPr>
          <p:nvPr/>
        </p:nvPicPr>
        <p:blipFill rotWithShape="1">
          <a:blip r:embed="rId4"/>
          <a:srcRect l="6861" b="54684"/>
          <a:stretch/>
        </p:blipFill>
        <p:spPr>
          <a:xfrm>
            <a:off x="1628159" y="4095242"/>
            <a:ext cx="5553363" cy="3650904"/>
          </a:xfrm>
          <a:prstGeom prst="rect">
            <a:avLst/>
          </a:prstGeom>
        </p:spPr>
      </p:pic>
    </p:spTree>
    <p:extLst>
      <p:ext uri="{BB962C8B-B14F-4D97-AF65-F5344CB8AC3E}">
        <p14:creationId xmlns:p14="http://schemas.microsoft.com/office/powerpoint/2010/main" val="41366134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1068</Words>
  <Application>Microsoft Office PowerPoint</Application>
  <PresentationFormat>Custom</PresentationFormat>
  <Paragraphs>91</Paragraphs>
  <Slides>18</Slides>
  <Notes>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18</vt:i4>
      </vt:variant>
    </vt:vector>
  </HeadingPairs>
  <TitlesOfParts>
    <vt:vector size="26" baseType="lpstr">
      <vt:lpstr>Calibri</vt:lpstr>
      <vt:lpstr>Public Sans</vt:lpstr>
      <vt:lpstr>Verdana</vt:lpstr>
      <vt:lpstr>Arial</vt:lpstr>
      <vt:lpstr>Myriad Pro</vt:lpstr>
      <vt:lpstr>Office Theme</vt:lpstr>
      <vt:lpstr>Custom Design</vt:lpstr>
      <vt:lpstr>20140311PresentationUWTSDTemplate</vt:lpstr>
      <vt:lpstr>PowerPoint Presentation</vt:lpstr>
      <vt:lpstr>PowerPoint Presentation</vt:lpstr>
      <vt:lpstr>PowerPoint Presentation</vt:lpstr>
      <vt:lpstr>Maslow’s Hierarchy of Needs</vt:lpstr>
      <vt:lpstr>PowerPoint Presentation</vt:lpstr>
      <vt:lpstr>PowerPoint Presentation</vt:lpstr>
      <vt:lpstr>PowerPoint Presentation</vt:lpstr>
      <vt:lpstr>Herzberg’s 2 Factor Theory</vt:lpstr>
      <vt:lpstr>PowerPoint Presentation</vt:lpstr>
      <vt:lpstr>PowerPoint Presentation</vt:lpstr>
      <vt:lpstr>McClelland</vt:lpstr>
      <vt:lpstr>PowerPoint Presentation</vt:lpstr>
      <vt:lpstr>Adams’ Equity Theory</vt:lpstr>
      <vt:lpstr>PowerPoint Presentation</vt:lpstr>
      <vt:lpstr>PowerPoint Presentation</vt:lpstr>
      <vt:lpstr>Deci and Ryan’s Self –Determination Theory</vt:lpstr>
      <vt:lpstr>PowerPoint Presentation</vt:lpstr>
      <vt:lpstr>Case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Teams</dc:title>
  <dc:creator>Julie Crossman</dc:creator>
  <cp:lastModifiedBy>Julie Crossman</cp:lastModifiedBy>
  <cp:revision>5</cp:revision>
  <dcterms:created xsi:type="dcterms:W3CDTF">2006-08-16T00:00:00Z</dcterms:created>
  <dcterms:modified xsi:type="dcterms:W3CDTF">2026-05-14T12:06:51Z</dcterms:modified>
  <dc:identifier>DAGiwFFn1aA</dc:identifier>
</cp:coreProperties>
</file>