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notesMasterIdLst>
    <p:notesMasterId r:id="rId18"/>
  </p:notesMasterIdLst>
  <p:sldIdLst>
    <p:sldId id="269" r:id="rId2"/>
    <p:sldId id="263" r:id="rId3"/>
    <p:sldId id="267" r:id="rId4"/>
    <p:sldId id="264" r:id="rId5"/>
    <p:sldId id="268" r:id="rId6"/>
    <p:sldId id="265" r:id="rId7"/>
    <p:sldId id="278" r:id="rId8"/>
    <p:sldId id="260" r:id="rId9"/>
    <p:sldId id="277" r:id="rId10"/>
    <p:sldId id="274" r:id="rId11"/>
    <p:sldId id="301" r:id="rId12"/>
    <p:sldId id="270" r:id="rId13"/>
    <p:sldId id="273" r:id="rId14"/>
    <p:sldId id="261" r:id="rId15"/>
    <p:sldId id="275" r:id="rId16"/>
    <p:sldId id="266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C78B64-986B-4433-AEC1-282B0D4B27D4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8244D2-15C2-4406-A923-44EF6EF46B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693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47F8F878-5A9E-41DF-AC53-F8F5D424766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58AFA2B-E1A6-4435-9999-3E3C2C33DE5A}" type="slidenum">
              <a:rPr lang="en-US" altLang="en-US"/>
              <a:pPr eaLnBrk="1" hangingPunct="1"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E56D1889-5821-4FF2-9B21-69BF8327D76D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940C1A8E-F800-481E-A28C-F7245FE8906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>
            <a:extLst>
              <a:ext uri="{FF2B5EF4-FFF2-40B4-BE49-F238E27FC236}">
                <a16:creationId xmlns:a16="http://schemas.microsoft.com/office/drawing/2014/main" id="{5EA2D28F-0EFB-4116-A99F-14B889AE71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DC03121-CF30-4987-B72C-4C8356E4328A}" type="slidenum">
              <a:rPr lang="en-US" altLang="en-US"/>
              <a:pPr eaLnBrk="1" hangingPunct="1">
                <a:spcBef>
                  <a:spcPct val="0"/>
                </a:spcBef>
              </a:pPr>
              <a:t>2</a:t>
            </a:fld>
            <a:endParaRPr lang="en-US" altLang="en-US"/>
          </a:p>
        </p:txBody>
      </p:sp>
      <p:sp>
        <p:nvSpPr>
          <p:cNvPr id="38915" name="Rectangle 2">
            <a:extLst>
              <a:ext uri="{FF2B5EF4-FFF2-40B4-BE49-F238E27FC236}">
                <a16:creationId xmlns:a16="http://schemas.microsoft.com/office/drawing/2014/main" id="{0E0572CB-496C-443A-BAF9-61DBF51FE276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>
            <a:extLst>
              <a:ext uri="{FF2B5EF4-FFF2-40B4-BE49-F238E27FC236}">
                <a16:creationId xmlns:a16="http://schemas.microsoft.com/office/drawing/2014/main" id="{3B4C3750-8505-4811-A40A-CE2F4A7F7E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>
            <a:extLst>
              <a:ext uri="{FF2B5EF4-FFF2-40B4-BE49-F238E27FC236}">
                <a16:creationId xmlns:a16="http://schemas.microsoft.com/office/drawing/2014/main" id="{A446F165-7120-46DA-B4C1-094657FC477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2C8EB0AD-29AA-4A3B-9A4F-4348C05015B0}" type="slidenum">
              <a:rPr lang="en-US" altLang="en-US"/>
              <a:pPr eaLnBrk="1" hangingPunct="1">
                <a:spcBef>
                  <a:spcPct val="0"/>
                </a:spcBef>
              </a:pPr>
              <a:t>3</a:t>
            </a:fld>
            <a:endParaRPr lang="en-US" altLang="en-US"/>
          </a:p>
        </p:txBody>
      </p:sp>
      <p:sp>
        <p:nvSpPr>
          <p:cNvPr id="39939" name="Rectangle 2">
            <a:extLst>
              <a:ext uri="{FF2B5EF4-FFF2-40B4-BE49-F238E27FC236}">
                <a16:creationId xmlns:a16="http://schemas.microsoft.com/office/drawing/2014/main" id="{D84E6B7D-C38E-43AD-9B7F-3A8B980EA518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>
            <a:extLst>
              <a:ext uri="{FF2B5EF4-FFF2-40B4-BE49-F238E27FC236}">
                <a16:creationId xmlns:a16="http://schemas.microsoft.com/office/drawing/2014/main" id="{8ACE2262-15EA-44AE-8B42-AD3B197FED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>
            <a:extLst>
              <a:ext uri="{FF2B5EF4-FFF2-40B4-BE49-F238E27FC236}">
                <a16:creationId xmlns:a16="http://schemas.microsoft.com/office/drawing/2014/main" id="{D6666DA4-8C37-4E81-A552-881B5A9757E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FC8535FB-120A-467A-AAB1-F784B827F314}" type="slidenum">
              <a:rPr lang="en-US" altLang="en-US"/>
              <a:pPr eaLnBrk="1" hangingPunct="1">
                <a:spcBef>
                  <a:spcPct val="0"/>
                </a:spcBef>
              </a:pPr>
              <a:t>4</a:t>
            </a:fld>
            <a:endParaRPr lang="en-US" altLang="en-US"/>
          </a:p>
        </p:txBody>
      </p:sp>
      <p:sp>
        <p:nvSpPr>
          <p:cNvPr id="40963" name="Rectangle 2">
            <a:extLst>
              <a:ext uri="{FF2B5EF4-FFF2-40B4-BE49-F238E27FC236}">
                <a16:creationId xmlns:a16="http://schemas.microsoft.com/office/drawing/2014/main" id="{E829780C-AF09-4A2A-8B4F-2941545DF662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>
            <a:extLst>
              <a:ext uri="{FF2B5EF4-FFF2-40B4-BE49-F238E27FC236}">
                <a16:creationId xmlns:a16="http://schemas.microsoft.com/office/drawing/2014/main" id="{D3AA4A31-4EDF-4885-8066-325E7F52556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>
            <a:extLst>
              <a:ext uri="{FF2B5EF4-FFF2-40B4-BE49-F238E27FC236}">
                <a16:creationId xmlns:a16="http://schemas.microsoft.com/office/drawing/2014/main" id="{D9013954-A287-4BFD-AEA4-6F52FBD033F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333D211-EB68-4854-9D6F-13DD1CA57549}" type="slidenum">
              <a:rPr lang="en-US" altLang="en-US"/>
              <a:pPr eaLnBrk="1" hangingPunct="1">
                <a:spcBef>
                  <a:spcPct val="0"/>
                </a:spcBef>
              </a:pPr>
              <a:t>5</a:t>
            </a:fld>
            <a:endParaRPr lang="en-US" altLang="en-US"/>
          </a:p>
        </p:txBody>
      </p:sp>
      <p:sp>
        <p:nvSpPr>
          <p:cNvPr id="41987" name="Rectangle 2">
            <a:extLst>
              <a:ext uri="{FF2B5EF4-FFF2-40B4-BE49-F238E27FC236}">
                <a16:creationId xmlns:a16="http://schemas.microsoft.com/office/drawing/2014/main" id="{CB2B17C6-8C26-47CC-9736-45849EE767E5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>
            <a:extLst>
              <a:ext uri="{FF2B5EF4-FFF2-40B4-BE49-F238E27FC236}">
                <a16:creationId xmlns:a16="http://schemas.microsoft.com/office/drawing/2014/main" id="{75C711B2-376C-478B-B111-3FC1677CF0D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:a16="http://schemas.microsoft.com/office/drawing/2014/main" id="{423AFC35-6CAD-4B47-941F-303DECE10BD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E59A0C9-6E59-4710-AAB3-F9D816E7904C}" type="slidenum">
              <a:rPr lang="en-US" altLang="en-US"/>
              <a:pPr eaLnBrk="1" hangingPunct="1">
                <a:spcBef>
                  <a:spcPct val="0"/>
                </a:spcBef>
              </a:pPr>
              <a:t>6</a:t>
            </a:fld>
            <a:endParaRPr lang="en-US" altLang="en-US"/>
          </a:p>
        </p:txBody>
      </p:sp>
      <p:sp>
        <p:nvSpPr>
          <p:cNvPr id="43011" name="Rectangle 2">
            <a:extLst>
              <a:ext uri="{FF2B5EF4-FFF2-40B4-BE49-F238E27FC236}">
                <a16:creationId xmlns:a16="http://schemas.microsoft.com/office/drawing/2014/main" id="{F92D16C5-384D-4173-A84F-D9DCB63B1309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>
            <a:extLst>
              <a:ext uri="{FF2B5EF4-FFF2-40B4-BE49-F238E27FC236}">
                <a16:creationId xmlns:a16="http://schemas.microsoft.com/office/drawing/2014/main" id="{82DE76A2-72C2-49FA-9AA5-420DF3F1C0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>
            <a:extLst>
              <a:ext uri="{FF2B5EF4-FFF2-40B4-BE49-F238E27FC236}">
                <a16:creationId xmlns:a16="http://schemas.microsoft.com/office/drawing/2014/main" id="{9CBC4637-53EA-4768-AE9E-AED9E11A9DD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D6CB090-27D2-4F04-8AF5-F4B0A3C3C020}" type="slidenum">
              <a:rPr lang="en-US" altLang="en-US"/>
              <a:pPr eaLnBrk="1" hangingPunct="1">
                <a:spcBef>
                  <a:spcPct val="0"/>
                </a:spcBef>
              </a:pPr>
              <a:t>7</a:t>
            </a:fld>
            <a:endParaRPr lang="en-US" altLang="en-US"/>
          </a:p>
        </p:txBody>
      </p:sp>
      <p:sp>
        <p:nvSpPr>
          <p:cNvPr id="44035" name="Rectangle 2">
            <a:extLst>
              <a:ext uri="{FF2B5EF4-FFF2-40B4-BE49-F238E27FC236}">
                <a16:creationId xmlns:a16="http://schemas.microsoft.com/office/drawing/2014/main" id="{92CBD511-F404-4914-A31E-E08D8154A35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>
            <a:extLst>
              <a:ext uri="{FF2B5EF4-FFF2-40B4-BE49-F238E27FC236}">
                <a16:creationId xmlns:a16="http://schemas.microsoft.com/office/drawing/2014/main" id="{D7DEE4AC-5CA2-4250-B901-AB041416BD1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664025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>
            <a:extLst>
              <a:ext uri="{FF2B5EF4-FFF2-40B4-BE49-F238E27FC236}">
                <a16:creationId xmlns:a16="http://schemas.microsoft.com/office/drawing/2014/main" id="{709360B2-17B0-434C-82F4-F4C8D47E595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DA45C564-21FE-4830-AF68-429B4059F8E4}" type="slidenum">
              <a:rPr lang="en-US" altLang="en-US"/>
              <a:pPr eaLnBrk="1" hangingPunct="1">
                <a:spcBef>
                  <a:spcPct val="0"/>
                </a:spcBef>
              </a:pPr>
              <a:t>8</a:t>
            </a:fld>
            <a:endParaRPr lang="en-US" altLang="en-US"/>
          </a:p>
        </p:txBody>
      </p:sp>
      <p:sp>
        <p:nvSpPr>
          <p:cNvPr id="45059" name="Rectangle 2">
            <a:extLst>
              <a:ext uri="{FF2B5EF4-FFF2-40B4-BE49-F238E27FC236}">
                <a16:creationId xmlns:a16="http://schemas.microsoft.com/office/drawing/2014/main" id="{A8745E75-C850-45D5-BC4C-2650FD35823E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>
            <a:extLst>
              <a:ext uri="{FF2B5EF4-FFF2-40B4-BE49-F238E27FC236}">
                <a16:creationId xmlns:a16="http://schemas.microsoft.com/office/drawing/2014/main" id="{CF5B9B38-2A90-4038-B62B-496988FBF59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>
            <a:extLst>
              <a:ext uri="{FF2B5EF4-FFF2-40B4-BE49-F238E27FC236}">
                <a16:creationId xmlns:a16="http://schemas.microsoft.com/office/drawing/2014/main" id="{96058E94-CE9D-4F6E-9EE2-B2E45251704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92BC6C90-32DF-4278-B074-1279B0520289}" type="slidenum">
              <a:rPr lang="en-US" altLang="en-US"/>
              <a:pPr eaLnBrk="1" hangingPunct="1">
                <a:spcBef>
                  <a:spcPct val="0"/>
                </a:spcBef>
              </a:pPr>
              <a:t>9</a:t>
            </a:fld>
            <a:endParaRPr lang="en-US" altLang="en-US"/>
          </a:p>
        </p:txBody>
      </p:sp>
      <p:sp>
        <p:nvSpPr>
          <p:cNvPr id="46083" name="Rectangle 2">
            <a:extLst>
              <a:ext uri="{FF2B5EF4-FFF2-40B4-BE49-F238E27FC236}">
                <a16:creationId xmlns:a16="http://schemas.microsoft.com/office/drawing/2014/main" id="{F8A19679-BD2A-42D9-AF99-94D86243D6EF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>
            <a:extLst>
              <a:ext uri="{FF2B5EF4-FFF2-40B4-BE49-F238E27FC236}">
                <a16:creationId xmlns:a16="http://schemas.microsoft.com/office/drawing/2014/main" id="{B53685A2-BC42-4D24-B06D-A9C8687895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>
            <a:extLst>
              <a:ext uri="{FF2B5EF4-FFF2-40B4-BE49-F238E27FC236}">
                <a16:creationId xmlns:a16="http://schemas.microsoft.com/office/drawing/2014/main" id="{F426B917-6993-42DC-A38B-E7CA774F2D6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5127B47-338E-4E52-A688-E2D2653084FC}" type="slidenum">
              <a:rPr lang="en-US" altLang="en-US"/>
              <a:pPr eaLnBrk="1" hangingPunct="1">
                <a:spcBef>
                  <a:spcPct val="0"/>
                </a:spcBef>
              </a:pPr>
              <a:t>10</a:t>
            </a:fld>
            <a:endParaRPr lang="en-US" altLang="en-US"/>
          </a:p>
        </p:txBody>
      </p:sp>
      <p:sp>
        <p:nvSpPr>
          <p:cNvPr id="47107" name="Rectangle 2">
            <a:extLst>
              <a:ext uri="{FF2B5EF4-FFF2-40B4-BE49-F238E27FC236}">
                <a16:creationId xmlns:a16="http://schemas.microsoft.com/office/drawing/2014/main" id="{9CF6FF74-0A97-41B6-A860-20CE8E323045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>
            <a:extLst>
              <a:ext uri="{FF2B5EF4-FFF2-40B4-BE49-F238E27FC236}">
                <a16:creationId xmlns:a16="http://schemas.microsoft.com/office/drawing/2014/main" id="{C044D10D-37FB-4356-AC18-330F4BCB8B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>
            <a:extLst>
              <a:ext uri="{FF2B5EF4-FFF2-40B4-BE49-F238E27FC236}">
                <a16:creationId xmlns:a16="http://schemas.microsoft.com/office/drawing/2014/main" id="{C5316640-B308-4C1E-A8FD-5595E61CE3D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91B10E4E-CD05-43A3-AD9E-3E12EC51F08A}" type="slidenum">
              <a:rPr lang="en-US" altLang="en-US"/>
              <a:pPr eaLnBrk="1" hangingPunct="1">
                <a:spcBef>
                  <a:spcPct val="0"/>
                </a:spcBef>
              </a:pPr>
              <a:t>11</a:t>
            </a:fld>
            <a:endParaRPr lang="en-US" altLang="en-US"/>
          </a:p>
        </p:txBody>
      </p:sp>
      <p:sp>
        <p:nvSpPr>
          <p:cNvPr id="48131" name="Rectangle 2">
            <a:extLst>
              <a:ext uri="{FF2B5EF4-FFF2-40B4-BE49-F238E27FC236}">
                <a16:creationId xmlns:a16="http://schemas.microsoft.com/office/drawing/2014/main" id="{5A857E6F-F89E-41BC-8DCE-D836218DDB6F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>
            <a:extLst>
              <a:ext uri="{FF2B5EF4-FFF2-40B4-BE49-F238E27FC236}">
                <a16:creationId xmlns:a16="http://schemas.microsoft.com/office/drawing/2014/main" id="{117DDDB8-1757-4682-9803-BFD63F2B3F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:a16="http://schemas.microsoft.com/office/drawing/2014/main" id="{B7EFC44F-BEFA-4CD2-8A72-215B53510E7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7981A1C-37F2-4C46-8A83-9528AE04722B}" type="slidenum">
              <a:rPr lang="en-US" altLang="en-US"/>
              <a:pPr eaLnBrk="1" hangingPunct="1">
                <a:spcBef>
                  <a:spcPct val="0"/>
                </a:spcBef>
              </a:pPr>
              <a:t>12</a:t>
            </a:fld>
            <a:endParaRPr lang="en-US" altLang="en-US"/>
          </a:p>
        </p:txBody>
      </p:sp>
      <p:sp>
        <p:nvSpPr>
          <p:cNvPr id="49155" name="Rectangle 2">
            <a:extLst>
              <a:ext uri="{FF2B5EF4-FFF2-40B4-BE49-F238E27FC236}">
                <a16:creationId xmlns:a16="http://schemas.microsoft.com/office/drawing/2014/main" id="{A4589FF6-60B4-49DB-A8DB-ADAB1FB78DAD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>
            <a:extLst>
              <a:ext uri="{FF2B5EF4-FFF2-40B4-BE49-F238E27FC236}">
                <a16:creationId xmlns:a16="http://schemas.microsoft.com/office/drawing/2014/main" id="{EF17FB80-AF4B-4EE9-9AF0-74DA857ADB2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>
            <a:extLst>
              <a:ext uri="{FF2B5EF4-FFF2-40B4-BE49-F238E27FC236}">
                <a16:creationId xmlns:a16="http://schemas.microsoft.com/office/drawing/2014/main" id="{E0A92CA0-7F07-4B19-A423-AD3A5AE6C15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A962C280-7DF5-40C8-AD52-E0C4D2789DE8}" type="slidenum">
              <a:rPr lang="en-US" altLang="en-US"/>
              <a:pPr eaLnBrk="1" hangingPunct="1">
                <a:spcBef>
                  <a:spcPct val="0"/>
                </a:spcBef>
              </a:pPr>
              <a:t>13</a:t>
            </a:fld>
            <a:endParaRPr lang="en-US" altLang="en-US"/>
          </a:p>
        </p:txBody>
      </p:sp>
      <p:sp>
        <p:nvSpPr>
          <p:cNvPr id="50179" name="Rectangle 2">
            <a:extLst>
              <a:ext uri="{FF2B5EF4-FFF2-40B4-BE49-F238E27FC236}">
                <a16:creationId xmlns:a16="http://schemas.microsoft.com/office/drawing/2014/main" id="{21BF73B1-112F-40E8-AC62-EAABF985FEE3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>
            <a:extLst>
              <a:ext uri="{FF2B5EF4-FFF2-40B4-BE49-F238E27FC236}">
                <a16:creationId xmlns:a16="http://schemas.microsoft.com/office/drawing/2014/main" id="{1038AF63-0462-489E-A617-CD3B14AD9E6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>
            <a:extLst>
              <a:ext uri="{FF2B5EF4-FFF2-40B4-BE49-F238E27FC236}">
                <a16:creationId xmlns:a16="http://schemas.microsoft.com/office/drawing/2014/main" id="{ABEEC458-61AC-4EC7-984D-70E4E4F4AC5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C3101B6-FEDD-4C44-A062-E9F7C67B2F07}" type="slidenum">
              <a:rPr lang="en-US" altLang="en-US"/>
              <a:pPr eaLnBrk="1" hangingPunct="1">
                <a:spcBef>
                  <a:spcPct val="0"/>
                </a:spcBef>
              </a:pPr>
              <a:t>14</a:t>
            </a:fld>
            <a:endParaRPr lang="en-US" altLang="en-US"/>
          </a:p>
        </p:txBody>
      </p:sp>
      <p:sp>
        <p:nvSpPr>
          <p:cNvPr id="51203" name="Rectangle 2">
            <a:extLst>
              <a:ext uri="{FF2B5EF4-FFF2-40B4-BE49-F238E27FC236}">
                <a16:creationId xmlns:a16="http://schemas.microsoft.com/office/drawing/2014/main" id="{65582B84-C916-4019-B14C-F543732D1C2F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>
            <a:extLst>
              <a:ext uri="{FF2B5EF4-FFF2-40B4-BE49-F238E27FC236}">
                <a16:creationId xmlns:a16="http://schemas.microsoft.com/office/drawing/2014/main" id="{DB09A186-9C1F-4203-AD5F-5526C368A11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>
            <a:extLst>
              <a:ext uri="{FF2B5EF4-FFF2-40B4-BE49-F238E27FC236}">
                <a16:creationId xmlns:a16="http://schemas.microsoft.com/office/drawing/2014/main" id="{CDB0B571-F9F4-45BF-8C25-164D3503DB6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4B8BE71-A94D-4E2D-878D-02B6125EEC2C}" type="slidenum">
              <a:rPr lang="en-US" altLang="en-US"/>
              <a:pPr eaLnBrk="1" hangingPunct="1">
                <a:spcBef>
                  <a:spcPct val="0"/>
                </a:spcBef>
              </a:pPr>
              <a:t>15</a:t>
            </a:fld>
            <a:endParaRPr lang="en-US" altLang="en-US"/>
          </a:p>
        </p:txBody>
      </p:sp>
      <p:sp>
        <p:nvSpPr>
          <p:cNvPr id="52227" name="Rectangle 2">
            <a:extLst>
              <a:ext uri="{FF2B5EF4-FFF2-40B4-BE49-F238E27FC236}">
                <a16:creationId xmlns:a16="http://schemas.microsoft.com/office/drawing/2014/main" id="{CBD6AF11-9CF5-4B5B-8694-7B980810FD3E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>
            <a:extLst>
              <a:ext uri="{FF2B5EF4-FFF2-40B4-BE49-F238E27FC236}">
                <a16:creationId xmlns:a16="http://schemas.microsoft.com/office/drawing/2014/main" id="{2471E611-FB3A-4C9C-875B-0577DF1AC2F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:a16="http://schemas.microsoft.com/office/drawing/2014/main" id="{993D9B0E-9E72-41F9-A9BD-E00E0DB15F2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82E30F94-F140-421D-B948-C46A90BACFE4}" type="slidenum">
              <a:rPr lang="en-US" altLang="en-US"/>
              <a:pPr eaLnBrk="1" hangingPunct="1">
                <a:spcBef>
                  <a:spcPct val="0"/>
                </a:spcBef>
              </a:pPr>
              <a:t>16</a:t>
            </a:fld>
            <a:endParaRPr lang="en-US" altLang="en-US"/>
          </a:p>
        </p:txBody>
      </p:sp>
      <p:sp>
        <p:nvSpPr>
          <p:cNvPr id="53251" name="Rectangle 2">
            <a:extLst>
              <a:ext uri="{FF2B5EF4-FFF2-40B4-BE49-F238E27FC236}">
                <a16:creationId xmlns:a16="http://schemas.microsoft.com/office/drawing/2014/main" id="{EB814E7D-A2B6-49F8-8921-4C7F9EAC5688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>
            <a:extLst>
              <a:ext uri="{FF2B5EF4-FFF2-40B4-BE49-F238E27FC236}">
                <a16:creationId xmlns:a16="http://schemas.microsoft.com/office/drawing/2014/main" id="{75FE5A06-194F-4A2D-B837-7115842D05A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20B8C-4C2E-4907-9B1E-6946E1BDC794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BC980-E7DF-403F-8548-2144E8D78423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694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20B8C-4C2E-4907-9B1E-6946E1BDC794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BC980-E7DF-403F-8548-2144E8D78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347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20B8C-4C2E-4907-9B1E-6946E1BDC794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BC980-E7DF-403F-8548-2144E8D78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43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20B8C-4C2E-4907-9B1E-6946E1BDC794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BC980-E7DF-403F-8548-2144E8D78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37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20B8C-4C2E-4907-9B1E-6946E1BDC794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BC980-E7DF-403F-8548-2144E8D78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806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20B8C-4C2E-4907-9B1E-6946E1BDC794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BC980-E7DF-403F-8548-2144E8D78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64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20B8C-4C2E-4907-9B1E-6946E1BDC794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BC980-E7DF-403F-8548-2144E8D78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30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20B8C-4C2E-4907-9B1E-6946E1BDC794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BC980-E7DF-403F-8548-2144E8D78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084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20B8C-4C2E-4907-9B1E-6946E1BDC794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BC980-E7DF-403F-8548-2144E8D78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178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20B8C-4C2E-4907-9B1E-6946E1BDC794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BC980-E7DF-403F-8548-2144E8D78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180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20B8C-4C2E-4907-9B1E-6946E1BDC794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BC980-E7DF-403F-8548-2144E8D78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6920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20B8C-4C2E-4907-9B1E-6946E1BDC794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BC980-E7DF-403F-8548-2144E8D78423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111378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20B8C-4C2E-4907-9B1E-6946E1BDC794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BC980-E7DF-403F-8548-2144E8D78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1431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20B8C-4C2E-4907-9B1E-6946E1BDC794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BC980-E7DF-403F-8548-2144E8D78423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061437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20B8C-4C2E-4907-9B1E-6946E1BDC794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BC980-E7DF-403F-8548-2144E8D78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9270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20B8C-4C2E-4907-9B1E-6946E1BDC794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BC980-E7DF-403F-8548-2144E8D78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8499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20B8C-4C2E-4907-9B1E-6946E1BDC794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BC980-E7DF-403F-8548-2144E8D78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4368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914400" y="1981200"/>
            <a:ext cx="10363200" cy="4114800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7DDF9C2-4798-4969-AE82-5A7A065C30C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6E27E4A-A0F4-4560-82FE-EA8F0130472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7B680B4-973B-4F24-B014-888C0171534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1CF3455-EC81-4F67-9795-37768D9DC88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31598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5D20B8C-4C2E-4907-9B1E-6946E1BDC794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F6BC980-E7DF-403F-8548-2144E8D784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6196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  <p:sldLayoutId id="2147483677" r:id="rId15"/>
    <p:sldLayoutId id="2147483678" r:id="rId16"/>
    <p:sldLayoutId id="2147483679" r:id="rId17"/>
    <p:sldLayoutId id="2147483680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WordArt 5">
            <a:extLst>
              <a:ext uri="{FF2B5EF4-FFF2-40B4-BE49-F238E27FC236}">
                <a16:creationId xmlns:a16="http://schemas.microsoft.com/office/drawing/2014/main" id="{88C5D68F-9674-4AFE-B428-6DC129BAA54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286000" y="762000"/>
            <a:ext cx="7924800" cy="1219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  <a:contourClr>
                <a:srgbClr val="CC99FF"/>
              </a:contourClr>
            </a:sp3d>
          </a:bodyPr>
          <a:lstStyle/>
          <a:p>
            <a:pPr algn="ctr"/>
            <a:r>
              <a:rPr lang="en-GB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CC99FF"/>
                    </a:gs>
                    <a:gs pos="100000">
                      <a:srgbClr val="00FFFF"/>
                    </a:gs>
                  </a:gsLst>
                  <a:lin ang="5400000" scaled="1"/>
                </a:gradFill>
                <a:latin typeface="Arial Black" panose="020B0A04020102020204" pitchFamily="34" charset="0"/>
              </a:rPr>
              <a:t>The Nervous System</a:t>
            </a:r>
          </a:p>
        </p:txBody>
      </p:sp>
      <p:pic>
        <p:nvPicPr>
          <p:cNvPr id="11267" name="Picture 6" descr="neuronandsynapses">
            <a:extLst>
              <a:ext uri="{FF2B5EF4-FFF2-40B4-BE49-F238E27FC236}">
                <a16:creationId xmlns:a16="http://schemas.microsoft.com/office/drawing/2014/main" id="{DEB92369-7CB0-48FC-AA7C-37D41DA785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2209800"/>
            <a:ext cx="3581400" cy="283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WordArt 7">
            <a:extLst>
              <a:ext uri="{FF2B5EF4-FFF2-40B4-BE49-F238E27FC236}">
                <a16:creationId xmlns:a16="http://schemas.microsoft.com/office/drawing/2014/main" id="{AB643A47-DF2E-4ABD-88D2-6217F1E07D9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962400" y="5943600"/>
            <a:ext cx="63246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  <a:contourClr>
                <a:srgbClr val="CC99FF"/>
              </a:contourClr>
            </a:sp3d>
          </a:bodyPr>
          <a:lstStyle/>
          <a:p>
            <a:pPr algn="ctr"/>
            <a:r>
              <a:rPr lang="en-GB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CC99FF"/>
                    </a:gs>
                    <a:gs pos="100000">
                      <a:srgbClr val="00FFFF"/>
                    </a:gs>
                  </a:gsLst>
                  <a:lin ang="5400000" scaled="1"/>
                </a:gradFill>
                <a:latin typeface="Arial Black" panose="020B0A04020102020204" pitchFamily="34" charset="0"/>
              </a:rPr>
              <a:t>Communication</a:t>
            </a:r>
          </a:p>
        </p:txBody>
      </p:sp>
      <p:sp>
        <p:nvSpPr>
          <p:cNvPr id="11269" name="WordArt 10">
            <a:extLst>
              <a:ext uri="{FF2B5EF4-FFF2-40B4-BE49-F238E27FC236}">
                <a16:creationId xmlns:a16="http://schemas.microsoft.com/office/drawing/2014/main" id="{C93A26AF-1DEC-49B2-B3D4-6E80B6E4C7B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76400" y="5181600"/>
            <a:ext cx="42672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  <a:contourClr>
                <a:srgbClr val="CC99FF"/>
              </a:contourClr>
            </a:sp3d>
          </a:bodyPr>
          <a:lstStyle/>
          <a:p>
            <a:pPr algn="ctr"/>
            <a:r>
              <a:rPr lang="en-GB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CC99FF"/>
                    </a:gs>
                    <a:gs pos="100000">
                      <a:srgbClr val="00FFFF"/>
                    </a:gs>
                  </a:gsLst>
                  <a:lin ang="5400000" scaled="1"/>
                </a:gradFill>
                <a:latin typeface="Arial Black" panose="020B0A04020102020204" pitchFamily="34" charset="0"/>
              </a:rPr>
              <a:t>Electrical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>
            <a:extLst>
              <a:ext uri="{FF2B5EF4-FFF2-40B4-BE49-F238E27FC236}">
                <a16:creationId xmlns:a16="http://schemas.microsoft.com/office/drawing/2014/main" id="{A401B4F6-C3E1-44D4-A736-68D0D5C7E7F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52600" y="1524000"/>
            <a:ext cx="5486400" cy="4114800"/>
          </a:xfrm>
          <a:noFill/>
          <a:ln>
            <a:solidFill>
              <a:srgbClr val="00FFFF"/>
            </a:solidFill>
            <a:miter lim="800000"/>
            <a:headEnd/>
            <a:tailEnd/>
          </a:ln>
        </p:spPr>
        <p:txBody>
          <a:bodyPr>
            <a:normAutofit lnSpcReduction="10000"/>
          </a:bodyPr>
          <a:lstStyle/>
          <a:p>
            <a:pPr algn="ctr" eaLnBrk="1" hangingPunct="1">
              <a:lnSpc>
                <a:spcPct val="95000"/>
              </a:lnSpc>
              <a:buFontTx/>
              <a:buNone/>
            </a:pPr>
            <a:r>
              <a:rPr lang="en-US" altLang="en-US" sz="4400" b="1">
                <a:solidFill>
                  <a:schemeClr val="hlink"/>
                </a:solidFill>
                <a:latin typeface="Arial" panose="020B0604020202020204" pitchFamily="34" charset="0"/>
              </a:rPr>
              <a:t>   </a:t>
            </a:r>
            <a:r>
              <a:rPr lang="en-US" altLang="en-US" sz="4000" b="1" i="1">
                <a:solidFill>
                  <a:srgbClr val="CC99FF"/>
                </a:solidFill>
                <a:latin typeface="Arial" panose="020B0604020202020204" pitchFamily="34" charset="0"/>
              </a:rPr>
              <a:t>Main Function</a:t>
            </a:r>
            <a:r>
              <a:rPr lang="en-US" altLang="en-US" sz="4000" b="1">
                <a:solidFill>
                  <a:srgbClr val="CC99FF"/>
                </a:solidFill>
                <a:latin typeface="Arial" panose="020B0604020202020204" pitchFamily="34" charset="0"/>
              </a:rPr>
              <a:t>:</a:t>
            </a:r>
            <a:r>
              <a:rPr lang="en-US" altLang="en-US" sz="4000" b="1">
                <a:solidFill>
                  <a:srgbClr val="02D073"/>
                </a:solidFill>
                <a:latin typeface="Arial" panose="020B0604020202020204" pitchFamily="34" charset="0"/>
              </a:rPr>
              <a:t> </a:t>
            </a:r>
          </a:p>
          <a:p>
            <a:pPr algn="ctr" eaLnBrk="1" hangingPunct="1">
              <a:lnSpc>
                <a:spcPct val="95000"/>
              </a:lnSpc>
              <a:buFontTx/>
              <a:buNone/>
            </a:pPr>
            <a:r>
              <a:rPr lang="en-US" altLang="en-US" sz="3600">
                <a:solidFill>
                  <a:schemeClr val="bg1"/>
                </a:solidFill>
                <a:latin typeface="Arial" panose="020B0604020202020204" pitchFamily="34" charset="0"/>
              </a:rPr>
              <a:t>This communication system controls and coordinates functions throughout the body and responds to internal and external stimuli.</a:t>
            </a:r>
          </a:p>
          <a:p>
            <a:pPr eaLnBrk="1" hangingPunct="1">
              <a:lnSpc>
                <a:spcPct val="80000"/>
              </a:lnSpc>
            </a:pPr>
            <a:endParaRPr lang="en-US" altLang="en-US" sz="3600" b="1">
              <a:solidFill>
                <a:srgbClr val="00FFFF"/>
              </a:solidFill>
              <a:latin typeface="Arial" panose="020B0604020202020204" pitchFamily="34" charset="0"/>
            </a:endParaRPr>
          </a:p>
        </p:txBody>
      </p:sp>
      <p:sp>
        <p:nvSpPr>
          <p:cNvPr id="12291" name="WordArt 4">
            <a:extLst>
              <a:ext uri="{FF2B5EF4-FFF2-40B4-BE49-F238E27FC236}">
                <a16:creationId xmlns:a16="http://schemas.microsoft.com/office/drawing/2014/main" id="{386A43B9-7075-4EEF-A435-4AFFCCC899B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514600" y="533400"/>
            <a:ext cx="7391400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  <a:contourClr>
                <a:srgbClr val="CC99FF"/>
              </a:contourClr>
            </a:sp3d>
          </a:bodyPr>
          <a:lstStyle/>
          <a:p>
            <a:pPr algn="ctr"/>
            <a:r>
              <a:rPr lang="en-GB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CC99FF"/>
                    </a:gs>
                    <a:gs pos="100000">
                      <a:srgbClr val="00FFFF"/>
                    </a:gs>
                  </a:gsLst>
                  <a:lin ang="5400000" scaled="1"/>
                </a:gradFill>
                <a:latin typeface="Arial Black" panose="020B0A04020102020204" pitchFamily="34" charset="0"/>
              </a:rPr>
              <a:t>The Nervous System</a:t>
            </a:r>
          </a:p>
        </p:txBody>
      </p:sp>
      <p:pic>
        <p:nvPicPr>
          <p:cNvPr id="9222" name="Picture 6" descr="Pain_animated">
            <a:extLst>
              <a:ext uri="{FF2B5EF4-FFF2-40B4-BE49-F238E27FC236}">
                <a16:creationId xmlns:a16="http://schemas.microsoft.com/office/drawing/2014/main" id="{041EF125-AA5F-415E-9F75-381D5DC7414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3352800"/>
            <a:ext cx="22860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Text Box 7">
            <a:extLst>
              <a:ext uri="{FF2B5EF4-FFF2-40B4-BE49-F238E27FC236}">
                <a16:creationId xmlns:a16="http://schemas.microsoft.com/office/drawing/2014/main" id="{874FB5CC-BA85-4327-9CDC-79B3BBCE28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6601" y="5715000"/>
            <a:ext cx="37877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800">
                <a:solidFill>
                  <a:schemeClr val="hlink"/>
                </a:solidFill>
                <a:latin typeface="Arial" panose="020B0604020202020204" pitchFamily="34" charset="0"/>
              </a:rPr>
              <a:t>Our nervous system allows us to feel pain.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2brain">
            <a:extLst>
              <a:ext uri="{FF2B5EF4-FFF2-40B4-BE49-F238E27FC236}">
                <a16:creationId xmlns:a16="http://schemas.microsoft.com/office/drawing/2014/main" id="{88B1686A-3C43-4B92-9EC9-BB723E0AD5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18"/>
          <a:stretch>
            <a:fillRect/>
          </a:stretch>
        </p:blipFill>
        <p:spPr bwMode="auto">
          <a:xfrm>
            <a:off x="1828800" y="2133600"/>
            <a:ext cx="3352800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Rectangle 5">
            <a:extLst>
              <a:ext uri="{FF2B5EF4-FFF2-40B4-BE49-F238E27FC236}">
                <a16:creationId xmlns:a16="http://schemas.microsoft.com/office/drawing/2014/main" id="{3442CFD8-0766-445E-8F32-649A7E3BB69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828800" y="990600"/>
            <a:ext cx="8610600" cy="1066800"/>
          </a:xfrm>
          <a:noFill/>
          <a:ln>
            <a:solidFill>
              <a:srgbClr val="00FFFF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altLang="en-US" sz="3600" b="1">
                <a:solidFill>
                  <a:srgbClr val="CC99FF"/>
                </a:solidFill>
                <a:latin typeface="Arial" panose="020B0604020202020204" pitchFamily="34" charset="0"/>
              </a:rPr>
              <a:t>Consists of:</a:t>
            </a:r>
            <a:r>
              <a:rPr lang="en-US" altLang="en-US" sz="3600">
                <a:solidFill>
                  <a:srgbClr val="C2FFFE"/>
                </a:solidFill>
                <a:latin typeface="Arial" panose="020B0604020202020204" pitchFamily="34" charset="0"/>
              </a:rPr>
              <a:t> </a:t>
            </a: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brain, spinal cord, nerves and sense organs</a:t>
            </a:r>
          </a:p>
        </p:txBody>
      </p:sp>
      <p:pic>
        <p:nvPicPr>
          <p:cNvPr id="15367" name="Picture 7" descr="3d_nervous_system_4LG">
            <a:extLst>
              <a:ext uri="{FF2B5EF4-FFF2-40B4-BE49-F238E27FC236}">
                <a16:creationId xmlns:a16="http://schemas.microsoft.com/office/drawing/2014/main" id="{2BD20DCF-791E-407A-929E-E1AC795274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2133600"/>
            <a:ext cx="32004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WordArt 10">
            <a:extLst>
              <a:ext uri="{FF2B5EF4-FFF2-40B4-BE49-F238E27FC236}">
                <a16:creationId xmlns:a16="http://schemas.microsoft.com/office/drawing/2014/main" id="{ECA66B58-59D6-43E6-995D-BAF3BC70039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438400" y="228600"/>
            <a:ext cx="7391400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  <a:contourClr>
                <a:srgbClr val="CC99FF"/>
              </a:contourClr>
            </a:sp3d>
          </a:bodyPr>
          <a:lstStyle/>
          <a:p>
            <a:pPr algn="ctr"/>
            <a:r>
              <a:rPr lang="en-GB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CC99FF"/>
                    </a:gs>
                    <a:gs pos="100000">
                      <a:srgbClr val="00FFFF"/>
                    </a:gs>
                  </a:gsLst>
                  <a:lin ang="5400000" scaled="1"/>
                </a:gradFill>
                <a:latin typeface="Arial Black" panose="020B0A04020102020204" pitchFamily="34" charset="0"/>
              </a:rPr>
              <a:t>The Nervous System</a:t>
            </a:r>
          </a:p>
        </p:txBody>
      </p:sp>
      <p:pic>
        <p:nvPicPr>
          <p:cNvPr id="15371" name="Picture 11" descr="normaleye">
            <a:extLst>
              <a:ext uri="{FF2B5EF4-FFF2-40B4-BE49-F238E27FC236}">
                <a16:creationId xmlns:a16="http://schemas.microsoft.com/office/drawing/2014/main" id="{7EC70ABC-6A2D-4E3C-9929-2A0026EA5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89" t="7063" r="9711" b="10596"/>
          <a:stretch>
            <a:fillRect/>
          </a:stretch>
        </p:blipFill>
        <p:spPr bwMode="auto">
          <a:xfrm>
            <a:off x="5311776" y="4876800"/>
            <a:ext cx="2003425" cy="140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Rectangle 15">
            <a:extLst>
              <a:ext uri="{FF2B5EF4-FFF2-40B4-BE49-F238E27FC236}">
                <a16:creationId xmlns:a16="http://schemas.microsoft.com/office/drawing/2014/main" id="{4BCA399C-3F43-4CBD-AFD8-5EC213E068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1" y="6400800"/>
            <a:ext cx="68246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00FFFF"/>
                </a:solidFill>
                <a:latin typeface="Arial" panose="020B0604020202020204" pitchFamily="34" charset="0"/>
              </a:rPr>
              <a:t>Sense Organs: Eyes, Skin, Ears, Nose &amp; Tongue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>
            <a:extLst>
              <a:ext uri="{FF2B5EF4-FFF2-40B4-BE49-F238E27FC236}">
                <a16:creationId xmlns:a16="http://schemas.microsoft.com/office/drawing/2014/main" id="{A6DE91C7-E9E7-4BEE-9FBF-B80FFC5655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1366839"/>
            <a:ext cx="3810000" cy="5037137"/>
          </a:xfrm>
          <a:prstGeom prst="rect">
            <a:avLst/>
          </a:prstGeom>
          <a:noFill/>
          <a:ln w="9525">
            <a:solidFill>
              <a:srgbClr val="00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A </a:t>
            </a:r>
            <a:r>
              <a:rPr lang="en-US" altLang="en-US" b="1" u="sng">
                <a:solidFill>
                  <a:srgbClr val="CC99FF"/>
                </a:solidFill>
                <a:latin typeface="Arial" panose="020B0604020202020204" pitchFamily="34" charset="0"/>
              </a:rPr>
              <a:t>nerve</a:t>
            </a:r>
            <a:r>
              <a:rPr lang="en-US" altLang="en-US">
                <a:solidFill>
                  <a:srgbClr val="7BFDFD"/>
                </a:solidFill>
                <a:latin typeface="Arial" panose="020B0604020202020204" pitchFamily="34" charset="0"/>
              </a:rPr>
              <a:t> </a:t>
            </a: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is an organ containing a bundle of nerve cells called</a:t>
            </a:r>
            <a:r>
              <a:rPr lang="en-US" altLang="en-US">
                <a:solidFill>
                  <a:srgbClr val="7BFDFD"/>
                </a:solidFill>
                <a:latin typeface="Arial" panose="020B0604020202020204" pitchFamily="34" charset="0"/>
              </a:rPr>
              <a:t> </a:t>
            </a:r>
            <a:r>
              <a:rPr lang="en-US" altLang="en-US" b="1" u="sng">
                <a:solidFill>
                  <a:srgbClr val="CC99FF"/>
                </a:solidFill>
                <a:latin typeface="Arial" panose="020B0604020202020204" pitchFamily="34" charset="0"/>
              </a:rPr>
              <a:t>neurons</a:t>
            </a:r>
            <a:r>
              <a:rPr lang="en-US" altLang="en-US" b="1">
                <a:solidFill>
                  <a:srgbClr val="CC99FF"/>
                </a:solidFill>
                <a:latin typeface="Arial" panose="020B0604020202020204" pitchFamily="34" charset="0"/>
              </a:rPr>
              <a:t>.</a:t>
            </a:r>
            <a:r>
              <a:rPr lang="en-US" altLang="en-US">
                <a:solidFill>
                  <a:srgbClr val="7BFDFD"/>
                </a:solidFill>
                <a:latin typeface="Arial" panose="020B0604020202020204" pitchFamily="34" charset="0"/>
              </a:rPr>
              <a:t>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>
              <a:solidFill>
                <a:srgbClr val="7BFDFD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Neurons carry</a:t>
            </a:r>
            <a:r>
              <a:rPr lang="en-US" altLang="en-US">
                <a:solidFill>
                  <a:srgbClr val="00FFFF"/>
                </a:solidFill>
                <a:latin typeface="Arial" panose="020B0604020202020204" pitchFamily="34" charset="0"/>
              </a:rPr>
              <a:t> </a:t>
            </a:r>
            <a:r>
              <a:rPr lang="en-US" altLang="en-US" i="1">
                <a:solidFill>
                  <a:srgbClr val="EAF73F"/>
                </a:solidFill>
                <a:latin typeface="Arial" panose="020B0604020202020204" pitchFamily="34" charset="0"/>
              </a:rPr>
              <a:t>electrical</a:t>
            </a:r>
            <a:r>
              <a:rPr lang="en-US" altLang="en-US">
                <a:solidFill>
                  <a:srgbClr val="00FFFF"/>
                </a:solidFill>
                <a:latin typeface="Arial" panose="020B0604020202020204" pitchFamily="34" charset="0"/>
              </a:rPr>
              <a:t> </a:t>
            </a: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messages called</a:t>
            </a:r>
            <a:r>
              <a:rPr lang="en-US" altLang="en-US">
                <a:solidFill>
                  <a:srgbClr val="7BFDFD"/>
                </a:solidFill>
                <a:latin typeface="Arial" panose="020B0604020202020204" pitchFamily="34" charset="0"/>
              </a:rPr>
              <a:t> </a:t>
            </a:r>
            <a:r>
              <a:rPr lang="en-US" altLang="en-US" b="1" u="sng">
                <a:solidFill>
                  <a:srgbClr val="CC99FF"/>
                </a:solidFill>
                <a:latin typeface="Arial" panose="020B0604020202020204" pitchFamily="34" charset="0"/>
              </a:rPr>
              <a:t>impulses</a:t>
            </a:r>
            <a:r>
              <a:rPr lang="en-US" altLang="en-US">
                <a:solidFill>
                  <a:srgbClr val="CC99FF"/>
                </a:solidFill>
                <a:latin typeface="Arial" panose="020B0604020202020204" pitchFamily="34" charset="0"/>
              </a:rPr>
              <a:t> </a:t>
            </a: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throughout the body.</a:t>
            </a:r>
            <a:r>
              <a:rPr lang="en-US" altLang="en-US" sz="3600" b="1">
                <a:solidFill>
                  <a:srgbClr val="7BFDFD"/>
                </a:solidFill>
                <a:latin typeface="Comic Sans MS" panose="030F0702030302020204" pitchFamily="66" charset="0"/>
              </a:rPr>
              <a:t> </a:t>
            </a:r>
            <a:endParaRPr lang="en-US" altLang="en-US" sz="3600">
              <a:solidFill>
                <a:srgbClr val="7BFDFD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45" name="Picture 5" descr="~AUT0008">
            <a:extLst>
              <a:ext uri="{FF2B5EF4-FFF2-40B4-BE49-F238E27FC236}">
                <a16:creationId xmlns:a16="http://schemas.microsoft.com/office/drawing/2014/main" id="{185838D7-C091-439D-A525-E20B9733AB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4" r="3024" b="3416"/>
          <a:stretch>
            <a:fillRect/>
          </a:stretch>
        </p:blipFill>
        <p:spPr bwMode="auto">
          <a:xfrm>
            <a:off x="5638801" y="1447801"/>
            <a:ext cx="4799013" cy="436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7" name="Rectangle 7">
            <a:extLst>
              <a:ext uri="{FF2B5EF4-FFF2-40B4-BE49-F238E27FC236}">
                <a16:creationId xmlns:a16="http://schemas.microsoft.com/office/drawing/2014/main" id="{D806902C-B00A-40FB-B63F-3AA3E7C00F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5911850"/>
            <a:ext cx="48768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800" b="1">
                <a:solidFill>
                  <a:srgbClr val="CC99FF"/>
                </a:solidFill>
                <a:latin typeface="Arial" panose="020B0604020202020204" pitchFamily="34" charset="0"/>
              </a:rPr>
              <a:t>Picture shows hundreds of severed neuron axons</a:t>
            </a:r>
          </a:p>
        </p:txBody>
      </p:sp>
      <p:sp>
        <p:nvSpPr>
          <p:cNvPr id="14341" name="WordArt 10">
            <a:extLst>
              <a:ext uri="{FF2B5EF4-FFF2-40B4-BE49-F238E27FC236}">
                <a16:creationId xmlns:a16="http://schemas.microsoft.com/office/drawing/2014/main" id="{1E13A7DB-A827-438F-978C-A2B61E815AF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381000"/>
            <a:ext cx="56388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  <a:contourClr>
                <a:srgbClr val="CC99FF"/>
              </a:contourClr>
            </a:sp3d>
          </a:bodyPr>
          <a:lstStyle/>
          <a:p>
            <a:pPr algn="ctr"/>
            <a:r>
              <a:rPr lang="en-GB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CC99FF"/>
                    </a:gs>
                    <a:gs pos="100000">
                      <a:srgbClr val="00FFFF"/>
                    </a:gs>
                  </a:gsLst>
                  <a:lin ang="5400000" scaled="1"/>
                </a:gradFill>
                <a:latin typeface="Arial Black" panose="020B0A04020102020204" pitchFamily="34" charset="0"/>
              </a:rPr>
              <a:t>The Nerve</a:t>
            </a:r>
          </a:p>
        </p:txBody>
      </p:sp>
      <p:sp>
        <p:nvSpPr>
          <p:cNvPr id="10251" name="AutoShape 11">
            <a:extLst>
              <a:ext uri="{FF2B5EF4-FFF2-40B4-BE49-F238E27FC236}">
                <a16:creationId xmlns:a16="http://schemas.microsoft.com/office/drawing/2014/main" id="{52A7E9C8-A0D5-4435-B876-685A4E2A3E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3600" y="1219200"/>
            <a:ext cx="2438400" cy="2743200"/>
          </a:xfrm>
          <a:prstGeom prst="lightningBolt">
            <a:avLst/>
          </a:prstGeom>
          <a:solidFill>
            <a:srgbClr val="EAF73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02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build="allAtOnce" animBg="1"/>
      <p:bldP spid="10247" grpId="0"/>
      <p:bldP spid="10251" grpId="0" animBg="1"/>
      <p:bldP spid="10251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7">
            <a:extLst>
              <a:ext uri="{FF2B5EF4-FFF2-40B4-BE49-F238E27FC236}">
                <a16:creationId xmlns:a16="http://schemas.microsoft.com/office/drawing/2014/main" id="{17AA655C-31F2-404F-84C8-0F55A247A3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5764" y="4302125"/>
            <a:ext cx="1311275" cy="93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900">
                <a:latin typeface="Arial" panose="020B0604020202020204" pitchFamily="34" charset="0"/>
              </a:rPr>
              <a:t>cell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900">
                <a:latin typeface="Arial" panose="020B0604020202020204" pitchFamily="34" charset="0"/>
              </a:rPr>
              <a:t>body</a:t>
            </a:r>
            <a:endParaRPr lang="en-US" altLang="en-US" sz="3600">
              <a:latin typeface="Comic Sans MS" panose="030F0702030302020204" pitchFamily="66" charset="0"/>
            </a:endParaRPr>
          </a:p>
        </p:txBody>
      </p:sp>
      <p:sp>
        <p:nvSpPr>
          <p:cNvPr id="16403" name="WordArt 19">
            <a:extLst>
              <a:ext uri="{FF2B5EF4-FFF2-40B4-BE49-F238E27FC236}">
                <a16:creationId xmlns:a16="http://schemas.microsoft.com/office/drawing/2014/main" id="{398A9D45-D13D-4E70-89FD-717165982AE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828800" y="304800"/>
            <a:ext cx="8534400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  <a:contourClr>
                <a:srgbClr val="CC99FF"/>
              </a:contourClr>
            </a:sp3d>
          </a:bodyPr>
          <a:lstStyle/>
          <a:p>
            <a:pPr algn="ctr"/>
            <a:r>
              <a:rPr lang="en-GB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CC99FF"/>
                    </a:gs>
                    <a:gs pos="100000">
                      <a:srgbClr val="00FFFF"/>
                    </a:gs>
                  </a:gsLst>
                  <a:lin ang="5400000" scaled="1"/>
                </a:gradFill>
                <a:latin typeface="Arial Black" panose="020B0A04020102020204" pitchFamily="34" charset="0"/>
              </a:rPr>
              <a:t>Impulse in a Neuron</a:t>
            </a:r>
          </a:p>
        </p:txBody>
      </p:sp>
      <p:grpSp>
        <p:nvGrpSpPr>
          <p:cNvPr id="15364" name="Group 34">
            <a:extLst>
              <a:ext uri="{FF2B5EF4-FFF2-40B4-BE49-F238E27FC236}">
                <a16:creationId xmlns:a16="http://schemas.microsoft.com/office/drawing/2014/main" id="{5825CC38-AED7-4FD1-BCAF-8E6B8682200A}"/>
              </a:ext>
            </a:extLst>
          </p:cNvPr>
          <p:cNvGrpSpPr>
            <a:grpSpLocks/>
          </p:cNvGrpSpPr>
          <p:nvPr/>
        </p:nvGrpSpPr>
        <p:grpSpPr bwMode="auto">
          <a:xfrm>
            <a:off x="1752600" y="1587500"/>
            <a:ext cx="8763000" cy="5270500"/>
            <a:chOff x="144" y="1000"/>
            <a:chExt cx="5520" cy="3320"/>
          </a:xfrm>
        </p:grpSpPr>
        <p:sp>
          <p:nvSpPr>
            <p:cNvPr id="15372" name="Rectangle 13">
              <a:extLst>
                <a:ext uri="{FF2B5EF4-FFF2-40B4-BE49-F238E27FC236}">
                  <a16:creationId xmlns:a16="http://schemas.microsoft.com/office/drawing/2014/main" id="{E047C719-5BAA-4383-9451-701BAEB236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" y="1000"/>
              <a:ext cx="5520" cy="3216"/>
            </a:xfrm>
            <a:prstGeom prst="rect">
              <a:avLst/>
            </a:prstGeom>
            <a:solidFill>
              <a:srgbClr val="00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GB" altLang="en-US" sz="3600">
                <a:latin typeface="Comic Sans MS" panose="030F0702030302020204" pitchFamily="66" charset="0"/>
              </a:endParaRPr>
            </a:p>
          </p:txBody>
        </p:sp>
        <p:grpSp>
          <p:nvGrpSpPr>
            <p:cNvPr id="15373" name="Group 28">
              <a:extLst>
                <a:ext uri="{FF2B5EF4-FFF2-40B4-BE49-F238E27FC236}">
                  <a16:creationId xmlns:a16="http://schemas.microsoft.com/office/drawing/2014/main" id="{0150934D-A2C1-4213-9C8A-E2E6BF5EEA6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6" y="1144"/>
              <a:ext cx="5184" cy="3176"/>
              <a:chOff x="336" y="1144"/>
              <a:chExt cx="5184" cy="3176"/>
            </a:xfrm>
          </p:grpSpPr>
          <p:grpSp>
            <p:nvGrpSpPr>
              <p:cNvPr id="15374" name="Group 12">
                <a:extLst>
                  <a:ext uri="{FF2B5EF4-FFF2-40B4-BE49-F238E27FC236}">
                    <a16:creationId xmlns:a16="http://schemas.microsoft.com/office/drawing/2014/main" id="{FE7361FC-D8D8-402E-BB2A-6822A18C8A8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36" y="1144"/>
                <a:ext cx="5184" cy="3176"/>
                <a:chOff x="329" y="1440"/>
                <a:chExt cx="5184" cy="3176"/>
              </a:xfrm>
            </p:grpSpPr>
            <p:pic>
              <p:nvPicPr>
                <p:cNvPr id="15376" name="Picture 5">
                  <a:extLst>
                    <a:ext uri="{FF2B5EF4-FFF2-40B4-BE49-F238E27FC236}">
                      <a16:creationId xmlns:a16="http://schemas.microsoft.com/office/drawing/2014/main" id="{0A795C06-31DC-4FD2-A055-44CD40EB2A7E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29" y="1487"/>
                  <a:ext cx="5184" cy="283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5377" name="Text Box 6">
                  <a:extLst>
                    <a:ext uri="{FF2B5EF4-FFF2-40B4-BE49-F238E27FC236}">
                      <a16:creationId xmlns:a16="http://schemas.microsoft.com/office/drawing/2014/main" id="{E3F9CCFB-5819-46C5-BC31-8BF9A65B91A3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464" y="1488"/>
                  <a:ext cx="1008" cy="55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en-US" sz="2800">
                      <a:latin typeface="Arial" panose="020B0604020202020204" pitchFamily="34" charset="0"/>
                    </a:rPr>
                    <a:t>muscle tissue</a:t>
                  </a:r>
                  <a:endParaRPr lang="en-US" altLang="en-US" sz="2800">
                    <a:latin typeface="Comic Sans MS" panose="030F0702030302020204" pitchFamily="66" charset="0"/>
                  </a:endParaRPr>
                </a:p>
              </p:txBody>
            </p:sp>
            <p:sp>
              <p:nvSpPr>
                <p:cNvPr id="15378" name="Text Box 8">
                  <a:extLst>
                    <a:ext uri="{FF2B5EF4-FFF2-40B4-BE49-F238E27FC236}">
                      <a16:creationId xmlns:a16="http://schemas.microsoft.com/office/drawing/2014/main" id="{42D63EFE-9367-42A4-85C7-99B9BD8B6573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36" y="3552"/>
                  <a:ext cx="2700" cy="359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en-US" b="1">
                      <a:latin typeface="Arial" panose="020B0604020202020204" pitchFamily="34" charset="0"/>
                    </a:rPr>
                    <a:t>TYPICAL MOTOR NEURON</a:t>
                  </a:r>
                  <a:endParaRPr lang="en-US" altLang="en-US">
                    <a:latin typeface="Comic Sans MS" panose="030F0702030302020204" pitchFamily="66" charset="0"/>
                  </a:endParaRPr>
                </a:p>
              </p:txBody>
            </p:sp>
            <p:sp>
              <p:nvSpPr>
                <p:cNvPr id="15379" name="Text Box 9">
                  <a:extLst>
                    <a:ext uri="{FF2B5EF4-FFF2-40B4-BE49-F238E27FC236}">
                      <a16:creationId xmlns:a16="http://schemas.microsoft.com/office/drawing/2014/main" id="{CA3D2BA8-6422-4306-8C5E-4C92F4EE539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168" y="1728"/>
                  <a:ext cx="826" cy="5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en-US" sz="2800">
                      <a:latin typeface="Arial" panose="020B0604020202020204" pitchFamily="34" charset="0"/>
                    </a:rPr>
                    <a:t>Axon</a:t>
                  </a:r>
                  <a:endParaRPr lang="en-US" altLang="en-US" sz="2800">
                    <a:latin typeface="Comic Sans MS" panose="030F0702030302020204" pitchFamily="66" charset="0"/>
                  </a:endParaRPr>
                </a:p>
              </p:txBody>
            </p:sp>
            <p:sp>
              <p:nvSpPr>
                <p:cNvPr id="15380" name="Text Box 10">
                  <a:extLst>
                    <a:ext uri="{FF2B5EF4-FFF2-40B4-BE49-F238E27FC236}">
                      <a16:creationId xmlns:a16="http://schemas.microsoft.com/office/drawing/2014/main" id="{351836AA-CCD5-4D08-BBC8-6EE31B8D0A5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352" y="1440"/>
                  <a:ext cx="965" cy="5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en-US" sz="2800">
                      <a:latin typeface="Arial" panose="020B0604020202020204" pitchFamily="34" charset="0"/>
                    </a:rPr>
                    <a:t>dendrite</a:t>
                  </a:r>
                  <a:endParaRPr lang="en-US" altLang="en-US" sz="2800">
                    <a:latin typeface="Comic Sans MS" panose="030F0702030302020204" pitchFamily="66" charset="0"/>
                  </a:endParaRPr>
                </a:p>
              </p:txBody>
            </p:sp>
            <p:sp>
              <p:nvSpPr>
                <p:cNvPr id="15381" name="Text Box 11">
                  <a:extLst>
                    <a:ext uri="{FF2B5EF4-FFF2-40B4-BE49-F238E27FC236}">
                      <a16:creationId xmlns:a16="http://schemas.microsoft.com/office/drawing/2014/main" id="{C14094B5-A88B-48EC-942E-91EABB274A9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072" y="4024"/>
                  <a:ext cx="1021" cy="5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en-US" sz="2800">
                      <a:latin typeface="Arial" panose="020B0604020202020204" pitchFamily="34" charset="0"/>
                    </a:rPr>
                    <a:t>synapse</a:t>
                  </a:r>
                  <a:endParaRPr lang="en-US" altLang="en-US" sz="2800">
                    <a:latin typeface="Comic Sans MS" panose="030F0702030302020204" pitchFamily="66" charset="0"/>
                  </a:endParaRPr>
                </a:p>
              </p:txBody>
            </p:sp>
          </p:grpSp>
          <p:sp>
            <p:nvSpPr>
              <p:cNvPr id="15375" name="Text Box 27">
                <a:extLst>
                  <a:ext uri="{FF2B5EF4-FFF2-40B4-BE49-F238E27FC236}">
                    <a16:creationId xmlns:a16="http://schemas.microsoft.com/office/drawing/2014/main" id="{5DD55C22-A89D-4278-B6C9-6499F2ADD8F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76" y="2640"/>
                <a:ext cx="1104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>
                    <a:latin typeface="Arial" panose="020B0604020202020204" pitchFamily="34" charset="0"/>
                  </a:rPr>
                  <a:t>cell body</a:t>
                </a:r>
              </a:p>
            </p:txBody>
          </p:sp>
        </p:grpSp>
      </p:grpSp>
      <p:sp>
        <p:nvSpPr>
          <p:cNvPr id="16413" name="AutoShape 29">
            <a:extLst>
              <a:ext uri="{FF2B5EF4-FFF2-40B4-BE49-F238E27FC236}">
                <a16:creationId xmlns:a16="http://schemas.microsoft.com/office/drawing/2014/main" id="{ECEB10A5-F435-4136-93F9-931A727E889E}"/>
              </a:ext>
            </a:extLst>
          </p:cNvPr>
          <p:cNvSpPr>
            <a:spLocks noChangeArrowheads="1"/>
          </p:cNvSpPr>
          <p:nvPr/>
        </p:nvSpPr>
        <p:spPr bwMode="auto">
          <a:xfrm rot="1196543">
            <a:off x="1905000" y="2209800"/>
            <a:ext cx="609600" cy="381000"/>
          </a:xfrm>
          <a:prstGeom prst="lightningBolt">
            <a:avLst/>
          </a:prstGeom>
          <a:solidFill>
            <a:srgbClr val="EAF73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>
              <a:latin typeface="Comic Sans MS" panose="030F0702030302020204" pitchFamily="66" charset="0"/>
            </a:endParaRPr>
          </a:p>
        </p:txBody>
      </p:sp>
      <p:sp>
        <p:nvSpPr>
          <p:cNvPr id="16414" name="AutoShape 30">
            <a:extLst>
              <a:ext uri="{FF2B5EF4-FFF2-40B4-BE49-F238E27FC236}">
                <a16:creationId xmlns:a16="http://schemas.microsoft.com/office/drawing/2014/main" id="{8D33EBE7-DA30-4D69-9974-663F93D7F142}"/>
              </a:ext>
            </a:extLst>
          </p:cNvPr>
          <p:cNvSpPr>
            <a:spLocks noChangeArrowheads="1"/>
          </p:cNvSpPr>
          <p:nvPr/>
        </p:nvSpPr>
        <p:spPr bwMode="auto">
          <a:xfrm rot="19507480">
            <a:off x="1905000" y="3429000"/>
            <a:ext cx="609600" cy="381000"/>
          </a:xfrm>
          <a:prstGeom prst="lightningBolt">
            <a:avLst/>
          </a:prstGeom>
          <a:solidFill>
            <a:srgbClr val="EAF73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>
              <a:latin typeface="Comic Sans MS" panose="030F0702030302020204" pitchFamily="66" charset="0"/>
            </a:endParaRPr>
          </a:p>
        </p:txBody>
      </p:sp>
      <p:sp>
        <p:nvSpPr>
          <p:cNvPr id="16415" name="AutoShape 31">
            <a:extLst>
              <a:ext uri="{FF2B5EF4-FFF2-40B4-BE49-F238E27FC236}">
                <a16:creationId xmlns:a16="http://schemas.microsoft.com/office/drawing/2014/main" id="{3190C427-5D91-4F9A-AF82-162E8C8649FE}"/>
              </a:ext>
            </a:extLst>
          </p:cNvPr>
          <p:cNvSpPr>
            <a:spLocks noChangeArrowheads="1"/>
          </p:cNvSpPr>
          <p:nvPr/>
        </p:nvSpPr>
        <p:spPr bwMode="auto">
          <a:xfrm rot="925330">
            <a:off x="2667000" y="1752600"/>
            <a:ext cx="609600" cy="381000"/>
          </a:xfrm>
          <a:prstGeom prst="lightningBolt">
            <a:avLst/>
          </a:prstGeom>
          <a:solidFill>
            <a:srgbClr val="EAF73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>
              <a:latin typeface="Comic Sans MS" panose="030F0702030302020204" pitchFamily="66" charset="0"/>
            </a:endParaRPr>
          </a:p>
        </p:txBody>
      </p:sp>
      <p:sp>
        <p:nvSpPr>
          <p:cNvPr id="16416" name="AutoShape 32">
            <a:extLst>
              <a:ext uri="{FF2B5EF4-FFF2-40B4-BE49-F238E27FC236}">
                <a16:creationId xmlns:a16="http://schemas.microsoft.com/office/drawing/2014/main" id="{B61BCA02-6C2B-419D-94CC-574B53D1DBFA}"/>
              </a:ext>
            </a:extLst>
          </p:cNvPr>
          <p:cNvSpPr>
            <a:spLocks noChangeArrowheads="1"/>
          </p:cNvSpPr>
          <p:nvPr/>
        </p:nvSpPr>
        <p:spPr bwMode="auto">
          <a:xfrm rot="17832241">
            <a:off x="2476500" y="4000500"/>
            <a:ext cx="609600" cy="381000"/>
          </a:xfrm>
          <a:prstGeom prst="lightningBolt">
            <a:avLst/>
          </a:prstGeom>
          <a:solidFill>
            <a:srgbClr val="EAF73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>
              <a:latin typeface="Comic Sans MS" panose="030F0702030302020204" pitchFamily="66" charset="0"/>
            </a:endParaRPr>
          </a:p>
        </p:txBody>
      </p:sp>
      <p:sp>
        <p:nvSpPr>
          <p:cNvPr id="16417" name="AutoShape 33">
            <a:extLst>
              <a:ext uri="{FF2B5EF4-FFF2-40B4-BE49-F238E27FC236}">
                <a16:creationId xmlns:a16="http://schemas.microsoft.com/office/drawing/2014/main" id="{7262136B-A810-4B82-AC74-1381B39CF443}"/>
              </a:ext>
            </a:extLst>
          </p:cNvPr>
          <p:cNvSpPr>
            <a:spLocks noChangeArrowheads="1"/>
          </p:cNvSpPr>
          <p:nvPr/>
        </p:nvSpPr>
        <p:spPr bwMode="auto">
          <a:xfrm rot="1926376">
            <a:off x="3657600" y="1828800"/>
            <a:ext cx="609600" cy="381000"/>
          </a:xfrm>
          <a:prstGeom prst="lightningBolt">
            <a:avLst/>
          </a:prstGeom>
          <a:solidFill>
            <a:srgbClr val="EAF73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>
              <a:latin typeface="Comic Sans MS" panose="030F0702030302020204" pitchFamily="66" charset="0"/>
            </a:endParaRPr>
          </a:p>
        </p:txBody>
      </p:sp>
      <p:sp>
        <p:nvSpPr>
          <p:cNvPr id="16419" name="AutoShape 35">
            <a:extLst>
              <a:ext uri="{FF2B5EF4-FFF2-40B4-BE49-F238E27FC236}">
                <a16:creationId xmlns:a16="http://schemas.microsoft.com/office/drawing/2014/main" id="{261F8A21-52C4-4F18-96B6-E2740AF065F7}"/>
              </a:ext>
            </a:extLst>
          </p:cNvPr>
          <p:cNvSpPr>
            <a:spLocks noChangeArrowheads="1"/>
          </p:cNvSpPr>
          <p:nvPr/>
        </p:nvSpPr>
        <p:spPr bwMode="auto">
          <a:xfrm rot="13037704">
            <a:off x="3733800" y="4191000"/>
            <a:ext cx="609600" cy="381000"/>
          </a:xfrm>
          <a:prstGeom prst="lightningBolt">
            <a:avLst/>
          </a:prstGeom>
          <a:solidFill>
            <a:srgbClr val="EAF73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>
              <a:latin typeface="Comic Sans MS" panose="030F0702030302020204" pitchFamily="66" charset="0"/>
            </a:endParaRPr>
          </a:p>
        </p:txBody>
      </p:sp>
      <p:sp>
        <p:nvSpPr>
          <p:cNvPr id="16421" name="AutoShape 37">
            <a:extLst>
              <a:ext uri="{FF2B5EF4-FFF2-40B4-BE49-F238E27FC236}">
                <a16:creationId xmlns:a16="http://schemas.microsoft.com/office/drawing/2014/main" id="{562C58B9-FC5C-4FF8-A428-123741FE07C2}"/>
              </a:ext>
            </a:extLst>
          </p:cNvPr>
          <p:cNvSpPr>
            <a:spLocks noChangeArrowheads="1"/>
          </p:cNvSpPr>
          <p:nvPr/>
        </p:nvSpPr>
        <p:spPr bwMode="auto">
          <a:xfrm rot="21037214">
            <a:off x="3048000" y="2895600"/>
            <a:ext cx="1066800" cy="609600"/>
          </a:xfrm>
          <a:prstGeom prst="lightningBolt">
            <a:avLst/>
          </a:prstGeom>
          <a:solidFill>
            <a:srgbClr val="EAF73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repeatCount="indefinite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67 0.03353 C 0.01215 0.05249 0.01371 0.07191 0.01111 0.09064 C 0.01111 0.09064 -0.00209 0.10821 -0.00313 0.1096 C -0.00886 0.11723 -0.01007 0.12625 -0.01424 0.13503 C -0.01667 0.14012 -0.02118 0.14451 -0.02379 0.14983 C -0.02431 0.15261 -0.025 0.15561 -0.02535 0.15839 C -0.02604 0.16255 -0.02691 0.17087 -0.02691 0.17087 " pathEditMode="relative" ptsTypes="ffffffA">
                                      <p:cBhvr>
                                        <p:cTn id="23" dur="2000" fill="hold"/>
                                        <p:tgtEl>
                                          <p:spTgt spid="164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2"/>
                                            </p:cond>
                                          </p:stCondLst>
                                        </p:cTn>
                                        <p:tgtEl>
                                          <p:spTgt spid="16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4" presetID="0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945 0.0319 C 0.02153 0.05179 0.02691 0.07098 0.04011 0.08277 C 0.04427 0.09133 0.04861 0.09757 0.05278 0.10589 C 0.05851 0.12878 0.05417 0.10867 0.05747 0.13988 C 0.05799 0.14566 0.05799 0.15237 0.06077 0.15676 C 0.06233 0.15953 0.06511 0.16046 0.06702 0.163 C 0.06841 0.16485 0.06875 0.16786 0.07032 0.16948 C 0.07344 0.17294 0.08056 0.17572 0.08455 0.17572 " pathEditMode="relative" ptsTypes="fffffffA">
                                      <p:cBhvr>
                                        <p:cTn id="25" dur="2000" fill="hold"/>
                                        <p:tgtEl>
                                          <p:spTgt spid="164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16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6" presetID="0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01 0.0393 C 0.02188 0.04855 0.02587 0.05872 0.03299 0.06474 C 0.03767 0.07422 0.04531 0.07468 0.05191 0.08161 C 0.05608 0.08601 0.06007 0.09341 0.06476 0.09641 C 0.07552 0.10335 0.08802 0.10543 0.09965 0.10705 C 0.11615 0.11445 0.12396 0.11329 0.1441 0.11329 " pathEditMode="relative" ptsTypes="fffffA">
                                      <p:cBhvr>
                                        <p:cTn id="27" dur="2000" fill="hold"/>
                                        <p:tgtEl>
                                          <p:spTgt spid="164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1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8" presetID="0" presetClass="path" presetSubtype="0" repeatCount="indefinite" accel="50000" decel="5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0.03767 0.00138 C 0.0441 0.00023 0.05 0.00069 0.05521 -0.00509 C 0.06788 -0.01919 0.04531 -0.00278 0.06476 -0.01781 C 0.07448 -0.0252 0.09288 -0.02659 0.10434 -0.03029 C 0.11736 -0.04208 0.11007 -0.03815 0.12656 -0.04093 C 0.13073 -0.04948 0.13385 -0.05711 0.13924 -0.06428 " pathEditMode="relative" ptsTypes="fffffA">
                                      <p:cBhvr>
                                        <p:cTn id="29" dur="20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8"/>
                                            </p:cond>
                                          </p:stCondLst>
                                        </p:cTn>
                                        <p:tgtEl>
                                          <p:spTgt spid="1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0" presetID="0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76 -0.02265 C 0.03264 -0.02959 0.03681 -0.03306 0.0434 -0.03745 C 0.04549 -0.05456 0.04392 -0.04601 0.04826 -0.06289 C 0.04896 -0.0652 0.05156 -0.06543 0.05295 -0.06705 C 0.05469 -0.0689 0.05642 -0.07098 0.05781 -0.07352 C 0.0691 -0.09433 0.05243 -0.07005 0.06563 -0.08832 C 0.06892 -0.10104 0.07118 -0.11491 0.07674 -0.12624 C 0.07847 -0.13341 0.07656 -0.13271 0.08003 -0.13271 " pathEditMode="relative" ptsTypes="fffffffA">
                                      <p:cBhvr>
                                        <p:cTn id="31" dur="2000" fill="hold"/>
                                        <p:tgtEl>
                                          <p:spTgt spid="164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16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2" presetID="0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476 -0.04624 C -0.0158 -0.0511 -0.01615 -0.05642 -0.01788 -0.06104 C -0.02726 -0.08601 -0.01892 -0.04763 -0.02413 -0.07584 C -0.02535 -0.0911 -0.02604 -0.12301 -0.03212 -0.13503 C -0.0349 -0.15353 -0.04028 -0.15514 -0.04635 -0.17087 C -0.04983 -0.18012 -0.04722 -0.17942 -0.05122 -0.17942 " pathEditMode="relative" rAng="0" ptsTypes="fffffA">
                                      <p:cBhvr>
                                        <p:cTn id="33" dur="2000" fill="hold"/>
                                        <p:tgtEl>
                                          <p:spTgt spid="164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0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 -1.96532E-6 L 0.6 0.022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64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00" y="11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13" grpId="0" animBg="1"/>
      <p:bldP spid="16413" grpId="1" animBg="1"/>
      <p:bldP spid="16414" grpId="0" animBg="1"/>
      <p:bldP spid="16414" grpId="1" animBg="1"/>
      <p:bldP spid="16415" grpId="0" animBg="1"/>
      <p:bldP spid="16415" grpId="1" animBg="1"/>
      <p:bldP spid="16416" grpId="0" animBg="1"/>
      <p:bldP spid="16416" grpId="1" animBg="1"/>
      <p:bldP spid="16417" grpId="0" animBg="1"/>
      <p:bldP spid="16417" grpId="1" animBg="1"/>
      <p:bldP spid="16419" grpId="0" animBg="1"/>
      <p:bldP spid="16419" grpId="1" animBg="1"/>
      <p:bldP spid="16421" grpId="0" animBg="1"/>
      <p:bldP spid="16421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>
            <a:extLst>
              <a:ext uri="{FF2B5EF4-FFF2-40B4-BE49-F238E27FC236}">
                <a16:creationId xmlns:a16="http://schemas.microsoft.com/office/drawing/2014/main" id="{9C9931CC-0694-4C9C-BC02-CF3CBC3E35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2971800"/>
            <a:ext cx="8686800" cy="3886200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>
              <a:latin typeface="Comic Sans MS" panose="030F0702030302020204" pitchFamily="66" charset="0"/>
            </a:endParaRPr>
          </a:p>
        </p:txBody>
      </p:sp>
      <p:pic>
        <p:nvPicPr>
          <p:cNvPr id="16387" name="Picture 24">
            <a:extLst>
              <a:ext uri="{FF2B5EF4-FFF2-40B4-BE49-F238E27FC236}">
                <a16:creationId xmlns:a16="http://schemas.microsoft.com/office/drawing/2014/main" id="{89DEF44B-BF5D-4B8C-BE99-39E5E5E851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429000"/>
            <a:ext cx="2895600" cy="274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3">
            <a:extLst>
              <a:ext uri="{FF2B5EF4-FFF2-40B4-BE49-F238E27FC236}">
                <a16:creationId xmlns:a16="http://schemas.microsoft.com/office/drawing/2014/main" id="{DEEB21EA-D5DE-4E88-A9BB-C04063A6197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52600" y="381000"/>
            <a:ext cx="8686800" cy="2133600"/>
          </a:xfrm>
          <a:noFill/>
          <a:ln>
            <a:solidFill>
              <a:srgbClr val="00FFFF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rgbClr val="7BFDFD"/>
                </a:solidFill>
                <a:latin typeface="Arial" panose="020B0604020202020204" pitchFamily="34" charset="0"/>
              </a:rPr>
              <a:t>	</a:t>
            </a:r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</a:rPr>
              <a:t>Because neurons never touch, chemical signalers called</a:t>
            </a:r>
            <a:r>
              <a:rPr lang="en-US" altLang="en-US" sz="3600" dirty="0">
                <a:solidFill>
                  <a:srgbClr val="7BFDFD"/>
                </a:solidFill>
                <a:latin typeface="Arial" panose="020B0604020202020204" pitchFamily="34" charset="0"/>
              </a:rPr>
              <a:t> </a:t>
            </a:r>
            <a:r>
              <a:rPr lang="en-US" altLang="en-US" sz="3600" u="sng" dirty="0">
                <a:solidFill>
                  <a:schemeClr val="tx1"/>
                </a:solidFill>
                <a:latin typeface="Arial" panose="020B0604020202020204" pitchFamily="34" charset="0"/>
              </a:rPr>
              <a:t>neurotransmitters</a:t>
            </a:r>
            <a:r>
              <a:rPr lang="en-US" altLang="en-US" sz="3600" dirty="0">
                <a:solidFill>
                  <a:srgbClr val="7BFDFD"/>
                </a:solidFill>
                <a:latin typeface="Arial" panose="020B0604020202020204" pitchFamily="34" charset="0"/>
              </a:rPr>
              <a:t> </a:t>
            </a:r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</a:rPr>
              <a:t>must travel through the</a:t>
            </a:r>
            <a:r>
              <a:rPr lang="en-US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</a:rPr>
              <a:t>space called</a:t>
            </a:r>
            <a:r>
              <a:rPr lang="en-US" altLang="en-US" sz="3600" dirty="0">
                <a:solidFill>
                  <a:srgbClr val="7BFDFD"/>
                </a:solidFill>
                <a:latin typeface="Arial" panose="020B0604020202020204" pitchFamily="34" charset="0"/>
              </a:rPr>
              <a:t> </a:t>
            </a:r>
            <a:r>
              <a:rPr lang="en-US" altLang="en-US" sz="3600" u="sng" dirty="0">
                <a:solidFill>
                  <a:schemeClr val="tx1"/>
                </a:solidFill>
                <a:latin typeface="Arial" panose="020B0604020202020204" pitchFamily="34" charset="0"/>
              </a:rPr>
              <a:t>synapse</a:t>
            </a:r>
            <a:r>
              <a:rPr lang="en-US" altLang="en-US" sz="3600" dirty="0">
                <a:solidFill>
                  <a:srgbClr val="7BFDFD"/>
                </a:solidFill>
                <a:latin typeface="Arial" panose="020B0604020202020204" pitchFamily="34" charset="0"/>
              </a:rPr>
              <a:t> </a:t>
            </a:r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</a:rPr>
              <a:t>between two neurons.</a:t>
            </a:r>
          </a:p>
        </p:txBody>
      </p:sp>
      <p:pic>
        <p:nvPicPr>
          <p:cNvPr id="16389" name="Picture 4" descr="~AUT0010">
            <a:extLst>
              <a:ext uri="{FF2B5EF4-FFF2-40B4-BE49-F238E27FC236}">
                <a16:creationId xmlns:a16="http://schemas.microsoft.com/office/drawing/2014/main" id="{DB016E31-FA45-4108-8F5C-9BDF5A3A90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691" b="7448"/>
          <a:stretch>
            <a:fillRect/>
          </a:stretch>
        </p:blipFill>
        <p:spPr bwMode="auto">
          <a:xfrm>
            <a:off x="2057400" y="2971800"/>
            <a:ext cx="2851150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390" name="Text Box 6">
            <a:extLst>
              <a:ext uri="{FF2B5EF4-FFF2-40B4-BE49-F238E27FC236}">
                <a16:creationId xmlns:a16="http://schemas.microsoft.com/office/drawing/2014/main" id="{21ADDBC5-C573-4061-8962-13451EFF62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2819400"/>
            <a:ext cx="4495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3600">
                <a:latin typeface="Comic Sans MS" panose="030F0702030302020204" pitchFamily="66" charset="0"/>
              </a:rPr>
              <a:t>Neurotransmitters</a:t>
            </a:r>
            <a:endParaRPr lang="en-US" altLang="en-US" sz="2800">
              <a:latin typeface="Comic Sans MS" panose="030F0702030302020204" pitchFamily="66" charset="0"/>
            </a:endParaRPr>
          </a:p>
        </p:txBody>
      </p:sp>
      <p:sp>
        <p:nvSpPr>
          <p:cNvPr id="16391" name="Rectangle 8">
            <a:extLst>
              <a:ext uri="{FF2B5EF4-FFF2-40B4-BE49-F238E27FC236}">
                <a16:creationId xmlns:a16="http://schemas.microsoft.com/office/drawing/2014/main" id="{E07DB47F-6D15-4451-AD25-18F8A80079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8800" y="6019800"/>
            <a:ext cx="27701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latin typeface="Comic Sans MS" panose="030F0702030302020204" pitchFamily="66" charset="0"/>
              </a:rPr>
              <a:t>Synapse </a:t>
            </a:r>
            <a:r>
              <a:rPr lang="en-US" altLang="en-US" sz="2400">
                <a:latin typeface="Comic Sans MS" panose="030F0702030302020204" pitchFamily="66" charset="0"/>
              </a:rPr>
              <a:t>(gap)</a:t>
            </a:r>
          </a:p>
        </p:txBody>
      </p:sp>
      <p:sp>
        <p:nvSpPr>
          <p:cNvPr id="16392" name="AutoShape 10">
            <a:extLst>
              <a:ext uri="{FF2B5EF4-FFF2-40B4-BE49-F238E27FC236}">
                <a16:creationId xmlns:a16="http://schemas.microsoft.com/office/drawing/2014/main" id="{FA83C07E-AAE0-4B2D-AF45-6B03C4EDD9B2}"/>
              </a:ext>
            </a:extLst>
          </p:cNvPr>
          <p:cNvSpPr>
            <a:spLocks/>
          </p:cNvSpPr>
          <p:nvPr/>
        </p:nvSpPr>
        <p:spPr bwMode="auto">
          <a:xfrm rot="17908140">
            <a:off x="6819900" y="5753100"/>
            <a:ext cx="381000" cy="457200"/>
          </a:xfrm>
          <a:prstGeom prst="leftBrace">
            <a:avLst>
              <a:gd name="adj1" fmla="val 6139"/>
              <a:gd name="adj2" fmla="val 49208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>
              <a:latin typeface="Comic Sans MS" panose="030F0702030302020204" pitchFamily="66" charset="0"/>
            </a:endParaRPr>
          </a:p>
        </p:txBody>
      </p:sp>
      <p:sp>
        <p:nvSpPr>
          <p:cNvPr id="16393" name="Line 11">
            <a:extLst>
              <a:ext uri="{FF2B5EF4-FFF2-40B4-BE49-F238E27FC236}">
                <a16:creationId xmlns:a16="http://schemas.microsoft.com/office/drawing/2014/main" id="{F64BBFEE-B42B-403F-8164-F9308634A9A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391400" y="3352800"/>
            <a:ext cx="1905000" cy="6096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6394" name="Text Box 12">
            <a:extLst>
              <a:ext uri="{FF2B5EF4-FFF2-40B4-BE49-F238E27FC236}">
                <a16:creationId xmlns:a16="http://schemas.microsoft.com/office/drawing/2014/main" id="{2BF7543F-88AB-4BAA-9D8F-73BE588BFB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3733801"/>
            <a:ext cx="2057400" cy="26574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Arial" panose="020B0604020202020204" pitchFamily="34" charset="0"/>
              </a:rPr>
              <a:t>The message is transferred when</a:t>
            </a:r>
            <a:r>
              <a:rPr lang="en-US" altLang="en-US" sz="2400">
                <a:latin typeface="Comic Sans MS" panose="030F0702030302020204" pitchFamily="66" charset="0"/>
              </a:rPr>
              <a:t> </a:t>
            </a:r>
            <a:r>
              <a:rPr lang="en-US" altLang="en-US" sz="2400" b="1" u="sng">
                <a:solidFill>
                  <a:srgbClr val="660033"/>
                </a:solidFill>
                <a:latin typeface="Comic Sans MS" panose="030F0702030302020204" pitchFamily="66" charset="0"/>
              </a:rPr>
              <a:t>RECEPTORS</a:t>
            </a:r>
            <a:r>
              <a:rPr lang="en-US" altLang="en-US" sz="2400" u="sng">
                <a:solidFill>
                  <a:srgbClr val="EAF73F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400">
                <a:latin typeface="Comic Sans MS" panose="030F0702030302020204" pitchFamily="66" charset="0"/>
              </a:rPr>
              <a:t>receive neurotrans-mitters.</a:t>
            </a:r>
          </a:p>
        </p:txBody>
      </p:sp>
      <p:sp>
        <p:nvSpPr>
          <p:cNvPr id="16395" name="Line 13">
            <a:extLst>
              <a:ext uri="{FF2B5EF4-FFF2-40B4-BE49-F238E27FC236}">
                <a16:creationId xmlns:a16="http://schemas.microsoft.com/office/drawing/2014/main" id="{D7A57034-6DBA-47C2-B005-741887A0EC06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001000" y="5029200"/>
            <a:ext cx="381000" cy="762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6396" name="Rectangle 14">
            <a:extLst>
              <a:ext uri="{FF2B5EF4-FFF2-40B4-BE49-F238E27FC236}">
                <a16:creationId xmlns:a16="http://schemas.microsoft.com/office/drawing/2014/main" id="{9F805A8B-52C5-46B2-8789-D5D6A96553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67800" y="2895601"/>
            <a:ext cx="138371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latin typeface="Arial" panose="020B0604020202020204" pitchFamily="34" charset="0"/>
              </a:rPr>
              <a:t>(pink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latin typeface="Arial" panose="020B0604020202020204" pitchFamily="34" charset="0"/>
              </a:rPr>
              <a:t>spheres)</a:t>
            </a:r>
          </a:p>
        </p:txBody>
      </p:sp>
      <p:pic>
        <p:nvPicPr>
          <p:cNvPr id="11279" name="Picture 15">
            <a:extLst>
              <a:ext uri="{FF2B5EF4-FFF2-40B4-BE49-F238E27FC236}">
                <a16:creationId xmlns:a16="http://schemas.microsoft.com/office/drawing/2014/main" id="{73F6B297-D7AB-4274-B515-867C843661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876800"/>
            <a:ext cx="141288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0" name="Picture 16">
            <a:extLst>
              <a:ext uri="{FF2B5EF4-FFF2-40B4-BE49-F238E27FC236}">
                <a16:creationId xmlns:a16="http://schemas.microsoft.com/office/drawing/2014/main" id="{581CAF43-CCA8-4508-A2FF-5E95D94E3F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343400"/>
            <a:ext cx="141288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1" name="Picture 17">
            <a:extLst>
              <a:ext uri="{FF2B5EF4-FFF2-40B4-BE49-F238E27FC236}">
                <a16:creationId xmlns:a16="http://schemas.microsoft.com/office/drawing/2014/main" id="{3DB08972-F734-49F8-B4C1-EE5AADD149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5029200"/>
            <a:ext cx="141288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2" name="Picture 18">
            <a:extLst>
              <a:ext uri="{FF2B5EF4-FFF2-40B4-BE49-F238E27FC236}">
                <a16:creationId xmlns:a16="http://schemas.microsoft.com/office/drawing/2014/main" id="{BAFDF3B1-2FE6-4DF2-BB1A-7FC14541C1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14800"/>
            <a:ext cx="141288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3" name="Picture 19">
            <a:extLst>
              <a:ext uri="{FF2B5EF4-FFF2-40B4-BE49-F238E27FC236}">
                <a16:creationId xmlns:a16="http://schemas.microsoft.com/office/drawing/2014/main" id="{ED3B22BF-2F31-40E0-84B4-17C4BB050B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267200"/>
            <a:ext cx="141288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4" name="Picture 20">
            <a:extLst>
              <a:ext uri="{FF2B5EF4-FFF2-40B4-BE49-F238E27FC236}">
                <a16:creationId xmlns:a16="http://schemas.microsoft.com/office/drawing/2014/main" id="{A9494E50-8BF6-41F8-A294-0F14E5A139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4038600"/>
            <a:ext cx="141288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5" name="Picture 21">
            <a:extLst>
              <a:ext uri="{FF2B5EF4-FFF2-40B4-BE49-F238E27FC236}">
                <a16:creationId xmlns:a16="http://schemas.microsoft.com/office/drawing/2014/main" id="{775D4753-695F-4715-8E2A-D3D73ECB6F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5029200"/>
            <a:ext cx="141288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4" name="Picture 22">
            <a:extLst>
              <a:ext uri="{FF2B5EF4-FFF2-40B4-BE49-F238E27FC236}">
                <a16:creationId xmlns:a16="http://schemas.microsoft.com/office/drawing/2014/main" id="{E216C5F1-057E-4F89-AA63-E2DC63589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5105400"/>
            <a:ext cx="141288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7" name="Picture 23">
            <a:extLst>
              <a:ext uri="{FF2B5EF4-FFF2-40B4-BE49-F238E27FC236}">
                <a16:creationId xmlns:a16="http://schemas.microsoft.com/office/drawing/2014/main" id="{8B0C462E-8409-42A9-A2D6-1E5C44C62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5105400"/>
            <a:ext cx="141288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92" name="Group 28">
            <a:extLst>
              <a:ext uri="{FF2B5EF4-FFF2-40B4-BE49-F238E27FC236}">
                <a16:creationId xmlns:a16="http://schemas.microsoft.com/office/drawing/2014/main" id="{23FFB3F1-DE31-4F47-B77B-846E4DEA962A}"/>
              </a:ext>
            </a:extLst>
          </p:cNvPr>
          <p:cNvGrpSpPr>
            <a:grpSpLocks/>
          </p:cNvGrpSpPr>
          <p:nvPr/>
        </p:nvGrpSpPr>
        <p:grpSpPr bwMode="auto">
          <a:xfrm>
            <a:off x="7772400" y="5715000"/>
            <a:ext cx="609600" cy="609600"/>
            <a:chOff x="3936" y="3600"/>
            <a:chExt cx="384" cy="384"/>
          </a:xfrm>
        </p:grpSpPr>
        <p:sp>
          <p:nvSpPr>
            <p:cNvPr id="16419" name="Line 25">
              <a:extLst>
                <a:ext uri="{FF2B5EF4-FFF2-40B4-BE49-F238E27FC236}">
                  <a16:creationId xmlns:a16="http://schemas.microsoft.com/office/drawing/2014/main" id="{549F02F4-82E5-41B9-808C-8D8A43EED8A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80" y="3600"/>
              <a:ext cx="24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420" name="Line 26">
              <a:extLst>
                <a:ext uri="{FF2B5EF4-FFF2-40B4-BE49-F238E27FC236}">
                  <a16:creationId xmlns:a16="http://schemas.microsoft.com/office/drawing/2014/main" id="{6E1F9DE0-FD6D-413E-B5D5-31545A8B813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32" y="3696"/>
              <a:ext cx="192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421" name="Line 27">
              <a:extLst>
                <a:ext uri="{FF2B5EF4-FFF2-40B4-BE49-F238E27FC236}">
                  <a16:creationId xmlns:a16="http://schemas.microsoft.com/office/drawing/2014/main" id="{A99038FE-E066-4F4A-92E7-8C8098CB1EB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36" y="3792"/>
              <a:ext cx="96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293" name="Group 29">
            <a:extLst>
              <a:ext uri="{FF2B5EF4-FFF2-40B4-BE49-F238E27FC236}">
                <a16:creationId xmlns:a16="http://schemas.microsoft.com/office/drawing/2014/main" id="{32A88180-EAD3-425A-B55C-A73CEC99EA7E}"/>
              </a:ext>
            </a:extLst>
          </p:cNvPr>
          <p:cNvGrpSpPr>
            <a:grpSpLocks/>
          </p:cNvGrpSpPr>
          <p:nvPr/>
        </p:nvGrpSpPr>
        <p:grpSpPr bwMode="auto">
          <a:xfrm rot="19384567">
            <a:off x="7924800" y="3962400"/>
            <a:ext cx="609600" cy="609600"/>
            <a:chOff x="3936" y="3600"/>
            <a:chExt cx="384" cy="384"/>
          </a:xfrm>
        </p:grpSpPr>
        <p:sp>
          <p:nvSpPr>
            <p:cNvPr id="16416" name="Line 30">
              <a:extLst>
                <a:ext uri="{FF2B5EF4-FFF2-40B4-BE49-F238E27FC236}">
                  <a16:creationId xmlns:a16="http://schemas.microsoft.com/office/drawing/2014/main" id="{F1312C0C-E51C-4D77-A1AE-7D39EA7EEA7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80" y="3600"/>
              <a:ext cx="24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417" name="Line 31">
              <a:extLst>
                <a:ext uri="{FF2B5EF4-FFF2-40B4-BE49-F238E27FC236}">
                  <a16:creationId xmlns:a16="http://schemas.microsoft.com/office/drawing/2014/main" id="{26B03659-60C4-4148-B6E3-59CA114D56C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32" y="3696"/>
              <a:ext cx="192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418" name="Line 32">
              <a:extLst>
                <a:ext uri="{FF2B5EF4-FFF2-40B4-BE49-F238E27FC236}">
                  <a16:creationId xmlns:a16="http://schemas.microsoft.com/office/drawing/2014/main" id="{E02EE734-F65E-479C-8B9D-0868FE2B286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36" y="3792"/>
              <a:ext cx="96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297" name="Group 33">
            <a:extLst>
              <a:ext uri="{FF2B5EF4-FFF2-40B4-BE49-F238E27FC236}">
                <a16:creationId xmlns:a16="http://schemas.microsoft.com/office/drawing/2014/main" id="{5F27BA85-198D-4CAB-A9C8-5FCDE0814D5A}"/>
              </a:ext>
            </a:extLst>
          </p:cNvPr>
          <p:cNvGrpSpPr>
            <a:grpSpLocks/>
          </p:cNvGrpSpPr>
          <p:nvPr/>
        </p:nvGrpSpPr>
        <p:grpSpPr bwMode="auto">
          <a:xfrm rot="19074617">
            <a:off x="8001000" y="4724400"/>
            <a:ext cx="609600" cy="609600"/>
            <a:chOff x="3936" y="3600"/>
            <a:chExt cx="384" cy="384"/>
          </a:xfrm>
        </p:grpSpPr>
        <p:sp>
          <p:nvSpPr>
            <p:cNvPr id="16413" name="Line 34">
              <a:extLst>
                <a:ext uri="{FF2B5EF4-FFF2-40B4-BE49-F238E27FC236}">
                  <a16:creationId xmlns:a16="http://schemas.microsoft.com/office/drawing/2014/main" id="{BBD847C2-1006-4316-AAB6-AD724DC5BBE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80" y="3600"/>
              <a:ext cx="24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414" name="Line 35">
              <a:extLst>
                <a:ext uri="{FF2B5EF4-FFF2-40B4-BE49-F238E27FC236}">
                  <a16:creationId xmlns:a16="http://schemas.microsoft.com/office/drawing/2014/main" id="{B3BA0312-A539-468C-87AD-7E97AE34CD3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32" y="3696"/>
              <a:ext cx="192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415" name="Line 36">
              <a:extLst>
                <a:ext uri="{FF2B5EF4-FFF2-40B4-BE49-F238E27FC236}">
                  <a16:creationId xmlns:a16="http://schemas.microsoft.com/office/drawing/2014/main" id="{B4924CCF-EDC9-412D-BAFD-AAA7AA61A33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36" y="3792"/>
              <a:ext cx="96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301" name="Group 37">
            <a:extLst>
              <a:ext uri="{FF2B5EF4-FFF2-40B4-BE49-F238E27FC236}">
                <a16:creationId xmlns:a16="http://schemas.microsoft.com/office/drawing/2014/main" id="{18D20E3D-C123-4E4F-ABD7-D35774A46007}"/>
              </a:ext>
            </a:extLst>
          </p:cNvPr>
          <p:cNvGrpSpPr>
            <a:grpSpLocks/>
          </p:cNvGrpSpPr>
          <p:nvPr/>
        </p:nvGrpSpPr>
        <p:grpSpPr bwMode="auto">
          <a:xfrm rot="17890644">
            <a:off x="7543800" y="3200400"/>
            <a:ext cx="609600" cy="609600"/>
            <a:chOff x="3936" y="3600"/>
            <a:chExt cx="384" cy="384"/>
          </a:xfrm>
        </p:grpSpPr>
        <p:sp>
          <p:nvSpPr>
            <p:cNvPr id="16410" name="Line 38">
              <a:extLst>
                <a:ext uri="{FF2B5EF4-FFF2-40B4-BE49-F238E27FC236}">
                  <a16:creationId xmlns:a16="http://schemas.microsoft.com/office/drawing/2014/main" id="{624FFB94-114B-49F6-AA8D-84E9D54792C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80" y="3600"/>
              <a:ext cx="24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411" name="Line 39">
              <a:extLst>
                <a:ext uri="{FF2B5EF4-FFF2-40B4-BE49-F238E27FC236}">
                  <a16:creationId xmlns:a16="http://schemas.microsoft.com/office/drawing/2014/main" id="{19ED6DFF-F09C-4FA7-B7F6-D5296362EFF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32" y="3696"/>
              <a:ext cx="192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412" name="Line 40">
              <a:extLst>
                <a:ext uri="{FF2B5EF4-FFF2-40B4-BE49-F238E27FC236}">
                  <a16:creationId xmlns:a16="http://schemas.microsoft.com/office/drawing/2014/main" id="{BAF66156-5565-4098-BB26-E16732E8D47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36" y="3792"/>
              <a:ext cx="96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0069 -0.00948 C 0.02673 -0.01087 0.03541 -0.01133 0.05625 -0.01595 C 0.06007 -0.02081 0.0585 -0.01873 0.06111 -0.0222 " pathEditMode="relative" rAng="0" ptsTypes="ffA">
                                      <p:cBhvr>
                                        <p:cTn id="12" dur="20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21" y="-647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4.44444E-6 -4.62428E-6 C 0.00746 -0.00971 0.00989 -0.01294 0.01579 -0.04531 C 0.01701 -0.0793 0.01649 -0.06474 0.01736 -0.08878 " pathEditMode="relative" rAng="0" ptsTypes="ffA">
                                      <p:cBhvr>
                                        <p:cTn id="14" dur="20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8" y="-443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repeatCount="indefinite" accel="50000" decel="50000" fill="hold" nodeType="with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6.66667E-6 -7.57225E-6 C 0.02534 -7.57225E-6 0.05086 -7.57225E-6 0.07621 -7.57225E-6 " pathEditMode="relative" ptsTypes="fA">
                                      <p:cBhvr>
                                        <p:cTn id="16" dur="20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3.33333E-6 -3.81503E-6 C 0.0217 0.00948 0.02899 0.01272 0.04635 0.04509 C 0.04948 0.07885 0.04826 0.06451 0.05069 0.08879 " pathEditMode="relative" rAng="0" ptsTypes="ffA">
                                      <p:cBhvr>
                                        <p:cTn id="18" dur="20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5" y="443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4.44444E-6 -1.15607E-6 C 0.0217 -0.00509 0.02899 -0.00647 0.04652 -0.02289 C 0.04965 -0.03977 0.04843 -0.03237 0.05069 -0.04439 " pathEditMode="relative" rAng="0" ptsTypes="ffA">
                                      <p:cBhvr>
                                        <p:cTn id="20" dur="20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5" y="-222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33333E-6 3.64162E-6 C 0.01771 -0.01018 0.02379 -0.01295 0.0382 -0.04578 C 0.0408 -0.07954 0.03976 -0.06474 0.04167 -0.08879 " pathEditMode="relative" rAng="0" ptsTypes="ffA">
                                      <p:cBhvr>
                                        <p:cTn id="22" dur="20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3" y="-4439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0764 -3.81503E-6 C 0.01771 -3.81503E-6 0.04323 -3.81503E-6 0.06858 -3.81503E-6 " pathEditMode="relative" rAng="0" ptsTypes="fA">
                                      <p:cBhvr>
                                        <p:cTn id="24" dur="20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02" y="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2.22222E-6 -2.08092E-6 C 0.01806 0.00879 0.02413 0.01133 0.03872 0.04 C 0.04132 0.0696 0.04045 0.05665 0.04236 0.07769 " pathEditMode="relative" rAng="0" ptsTypes="ffA">
                                      <p:cBhvr>
                                        <p:cTn id="26" dur="20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8" y="3884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26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12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129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12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129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12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12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13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130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ectangle 73">
            <a:extLst>
              <a:ext uri="{FF2B5EF4-FFF2-40B4-BE49-F238E27FC236}">
                <a16:creationId xmlns:a16="http://schemas.microsoft.com/office/drawing/2014/main" id="{D6F819BF-BEC4-454B-82CF-C7F1926407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410" name="Rectangle 2">
            <a:extLst>
              <a:ext uri="{FF2B5EF4-FFF2-40B4-BE49-F238E27FC236}">
                <a16:creationId xmlns:a16="http://schemas.microsoft.com/office/drawing/2014/main" id="{71A420C6-F552-4E29-9CA6-2EFA51F5C6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532710" y="620722"/>
            <a:ext cx="3382941" cy="1142462"/>
          </a:xfrm>
        </p:spPr>
        <p:txBody>
          <a:bodyPr anchor="b">
            <a:normAutofit/>
          </a:bodyPr>
          <a:lstStyle/>
          <a:p>
            <a:pPr eaLnBrk="1" hangingPunct="1"/>
            <a:r>
              <a:rPr lang="en-US" altLang="en-US" sz="2400">
                <a:solidFill>
                  <a:srgbClr val="FFFFFF"/>
                </a:solidFill>
                <a:latin typeface="Arial" panose="020B0604020202020204" pitchFamily="34" charset="0"/>
              </a:rPr>
              <a:t>Parts of a Neuron</a:t>
            </a:r>
          </a:p>
        </p:txBody>
      </p:sp>
      <p:sp useBgFill="1">
        <p:nvSpPr>
          <p:cNvPr id="76" name="Snip Diagonal Corner Rectangle 21">
            <a:extLst>
              <a:ext uri="{FF2B5EF4-FFF2-40B4-BE49-F238E27FC236}">
                <a16:creationId xmlns:a16="http://schemas.microsoft.com/office/drawing/2014/main" id="{79D5C3D0-88DD-405B-A549-4B5C3712E1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4212" y="641648"/>
            <a:ext cx="6575496" cy="5286838"/>
          </a:xfrm>
          <a:prstGeom prst="snip2DiagRect">
            <a:avLst>
              <a:gd name="adj1" fmla="val 8741"/>
              <a:gd name="adj2" fmla="val 0"/>
            </a:avLst>
          </a:prstGeom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2DF4DC7-7EDB-4652-97DB-AD0A0E7B1B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01217" y="1748105"/>
            <a:ext cx="5641063" cy="303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5" name="Rectangle 3">
            <a:extLst>
              <a:ext uri="{FF2B5EF4-FFF2-40B4-BE49-F238E27FC236}">
                <a16:creationId xmlns:a16="http://schemas.microsoft.com/office/drawing/2014/main" id="{BEA61F42-B7DD-4A12-888A-1321ED24123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532710" y="1822449"/>
            <a:ext cx="3479419" cy="2922591"/>
          </a:xfrm>
        </p:spPr>
        <p:txBody>
          <a:bodyPr anchor="t">
            <a:normAutofit/>
          </a:bodyPr>
          <a:lstStyle/>
          <a:p>
            <a:pPr marL="533400" indent="-533400">
              <a:spcAft>
                <a:spcPct val="50000"/>
              </a:spcAft>
              <a:buFontTx/>
              <a:buAutoNum type="arabicPeriod"/>
            </a:pPr>
            <a:r>
              <a:rPr lang="en-US" altLang="en-US" sz="1200" b="1">
                <a:solidFill>
                  <a:srgbClr val="0F496F"/>
                </a:solidFill>
                <a:latin typeface="Arial" panose="020B0604020202020204" pitchFamily="34" charset="0"/>
              </a:rPr>
              <a:t>Cell body</a:t>
            </a:r>
            <a:r>
              <a:rPr lang="en-US" altLang="en-US" sz="1200">
                <a:solidFill>
                  <a:srgbClr val="0F496F"/>
                </a:solidFill>
                <a:latin typeface="Arial" panose="020B0604020202020204" pitchFamily="34" charset="0"/>
              </a:rPr>
              <a:t>:  contains nucleus &amp; most of the cytoplasm</a:t>
            </a:r>
          </a:p>
          <a:p>
            <a:pPr marL="533400" indent="-533400">
              <a:spcAft>
                <a:spcPct val="50000"/>
              </a:spcAft>
              <a:buFontTx/>
              <a:buAutoNum type="arabicPeriod"/>
            </a:pPr>
            <a:r>
              <a:rPr lang="en-US" altLang="en-US" sz="1200" b="1">
                <a:solidFill>
                  <a:srgbClr val="0F496F"/>
                </a:solidFill>
                <a:latin typeface="Arial" panose="020B0604020202020204" pitchFamily="34" charset="0"/>
              </a:rPr>
              <a:t>Dendrites</a:t>
            </a:r>
            <a:r>
              <a:rPr lang="en-US" altLang="en-US" sz="1200">
                <a:solidFill>
                  <a:srgbClr val="0F496F"/>
                </a:solidFill>
                <a:latin typeface="Arial" panose="020B0604020202020204" pitchFamily="34" charset="0"/>
              </a:rPr>
              <a:t>:  projections that bring impulses into the neuron to the cell body.</a:t>
            </a:r>
          </a:p>
          <a:p>
            <a:pPr marL="533400" indent="-533400">
              <a:spcAft>
                <a:spcPct val="50000"/>
              </a:spcAft>
              <a:buFontTx/>
              <a:buAutoNum type="arabicPeriod"/>
            </a:pPr>
            <a:r>
              <a:rPr lang="en-US" altLang="en-US" sz="1200" b="1">
                <a:solidFill>
                  <a:srgbClr val="0F496F"/>
                </a:solidFill>
                <a:latin typeface="Arial" panose="020B0604020202020204" pitchFamily="34" charset="0"/>
              </a:rPr>
              <a:t>Axon</a:t>
            </a:r>
            <a:r>
              <a:rPr lang="en-US" altLang="en-US" sz="1200">
                <a:solidFill>
                  <a:srgbClr val="0F496F"/>
                </a:solidFill>
                <a:latin typeface="Arial" panose="020B0604020202020204" pitchFamily="34" charset="0"/>
              </a:rPr>
              <a:t>:  long projection that carries impulses away from cell body</a:t>
            </a:r>
            <a:endParaRPr lang="en-US" altLang="en-US" sz="1200">
              <a:solidFill>
                <a:srgbClr val="0F496F"/>
              </a:solidFill>
            </a:endParaRPr>
          </a:p>
        </p:txBody>
      </p:sp>
      <p:grpSp>
        <p:nvGrpSpPr>
          <p:cNvPr id="78" name="Group 77">
            <a:extLst>
              <a:ext uri="{FF2B5EF4-FFF2-40B4-BE49-F238E27FC236}">
                <a16:creationId xmlns:a16="http://schemas.microsoft.com/office/drawing/2014/main" id="{B29E1950-A366-48B7-8DAB-726C0DE580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624123CD-2156-4134-A3FB-C82036B5FA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282DAEA8-4DC7-4972-8972-06976C61D5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33B16A3-1C35-4E6B-88DA-2A2550F941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106381D1-240B-4A28-88D3-6ACC575DCF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7C8CFC7B-B818-47F0-AE87-6B34B07D14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Text Box 1029">
            <a:extLst>
              <a:ext uri="{FF2B5EF4-FFF2-40B4-BE49-F238E27FC236}">
                <a16:creationId xmlns:a16="http://schemas.microsoft.com/office/drawing/2014/main" id="{8D0E969D-EF96-444F-AA93-4EEDA6DF1E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1295401"/>
            <a:ext cx="22098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4000">
                <a:solidFill>
                  <a:srgbClr val="00FFFF"/>
                </a:solidFill>
                <a:latin typeface="Comic Sans MS" panose="030F0702030302020204" pitchFamily="66" charset="0"/>
              </a:rPr>
              <a:t>Sensory Neuron</a:t>
            </a:r>
          </a:p>
        </p:txBody>
      </p:sp>
      <p:sp>
        <p:nvSpPr>
          <p:cNvPr id="6150" name="Text Box 1030">
            <a:extLst>
              <a:ext uri="{FF2B5EF4-FFF2-40B4-BE49-F238E27FC236}">
                <a16:creationId xmlns:a16="http://schemas.microsoft.com/office/drawing/2014/main" id="{C751A1CA-D17C-44DD-B89D-20578C02E4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0" y="3657601"/>
            <a:ext cx="32004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4000">
                <a:solidFill>
                  <a:srgbClr val="00FFFF"/>
                </a:solidFill>
                <a:latin typeface="Comic Sans MS" panose="030F0702030302020204" pitchFamily="66" charset="0"/>
              </a:rPr>
              <a:t>Interneuron</a:t>
            </a:r>
          </a:p>
        </p:txBody>
      </p:sp>
      <p:sp>
        <p:nvSpPr>
          <p:cNvPr id="6151" name="AutoShape 1031">
            <a:extLst>
              <a:ext uri="{FF2B5EF4-FFF2-40B4-BE49-F238E27FC236}">
                <a16:creationId xmlns:a16="http://schemas.microsoft.com/office/drawing/2014/main" id="{30F52193-4AC2-40F6-98B1-10CC26CFB5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2743200"/>
            <a:ext cx="762000" cy="838200"/>
          </a:xfrm>
          <a:prstGeom prst="downArrow">
            <a:avLst>
              <a:gd name="adj1" fmla="val 50000"/>
              <a:gd name="adj2" fmla="val 27500"/>
            </a:avLst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>
              <a:latin typeface="Comic Sans MS" panose="030F0702030302020204" pitchFamily="66" charset="0"/>
            </a:endParaRPr>
          </a:p>
        </p:txBody>
      </p:sp>
      <p:sp>
        <p:nvSpPr>
          <p:cNvPr id="6152" name="AutoShape 1032">
            <a:extLst>
              <a:ext uri="{FF2B5EF4-FFF2-40B4-BE49-F238E27FC236}">
                <a16:creationId xmlns:a16="http://schemas.microsoft.com/office/drawing/2014/main" id="{3AEB9686-57D5-47A5-A682-F69C680CFA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4419600"/>
            <a:ext cx="762000" cy="838200"/>
          </a:xfrm>
          <a:prstGeom prst="downArrow">
            <a:avLst>
              <a:gd name="adj1" fmla="val 50000"/>
              <a:gd name="adj2" fmla="val 27500"/>
            </a:avLst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>
              <a:latin typeface="Comic Sans MS" panose="030F0702030302020204" pitchFamily="66" charset="0"/>
            </a:endParaRPr>
          </a:p>
        </p:txBody>
      </p:sp>
      <p:sp>
        <p:nvSpPr>
          <p:cNvPr id="6153" name="Text Box 1033">
            <a:extLst>
              <a:ext uri="{FF2B5EF4-FFF2-40B4-BE49-F238E27FC236}">
                <a16:creationId xmlns:a16="http://schemas.microsoft.com/office/drawing/2014/main" id="{11EFCDCF-919E-4E41-8E26-2B659C747D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5486401"/>
            <a:ext cx="21336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3600" b="1">
                <a:solidFill>
                  <a:srgbClr val="00FFFF"/>
                </a:solidFill>
                <a:latin typeface="Comic Sans MS" panose="030F0702030302020204" pitchFamily="66" charset="0"/>
              </a:rPr>
              <a:t>Motor Neuron</a:t>
            </a:r>
          </a:p>
        </p:txBody>
      </p:sp>
      <p:pic>
        <p:nvPicPr>
          <p:cNvPr id="18439" name="Picture 7">
            <a:extLst>
              <a:ext uri="{FF2B5EF4-FFF2-40B4-BE49-F238E27FC236}">
                <a16:creationId xmlns:a16="http://schemas.microsoft.com/office/drawing/2014/main" id="{DE4895E3-C28B-467A-9FDB-3FC3B7CB07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1295400"/>
            <a:ext cx="5181600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0" name="WordArt 8">
            <a:extLst>
              <a:ext uri="{FF2B5EF4-FFF2-40B4-BE49-F238E27FC236}">
                <a16:creationId xmlns:a16="http://schemas.microsoft.com/office/drawing/2014/main" id="{22C9FDC3-16A4-4509-80D7-E2A3DCEEB40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00400" y="228600"/>
            <a:ext cx="5638800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  <a:contourClr>
                <a:srgbClr val="CC99FF"/>
              </a:contourClr>
            </a:sp3d>
          </a:bodyPr>
          <a:lstStyle/>
          <a:p>
            <a:pPr algn="ctr"/>
            <a:r>
              <a:rPr lang="en-GB" sz="32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CC99FF"/>
                    </a:gs>
                    <a:gs pos="100000">
                      <a:srgbClr val="00FFFF"/>
                    </a:gs>
                  </a:gsLst>
                  <a:lin ang="5400000" scaled="1"/>
                </a:gradFill>
                <a:latin typeface="Arial Black" panose="020B0A04020102020204" pitchFamily="34" charset="0"/>
              </a:rPr>
              <a:t>Types of Neurons</a:t>
            </a:r>
          </a:p>
        </p:txBody>
      </p:sp>
      <p:sp>
        <p:nvSpPr>
          <p:cNvPr id="4106" name="Text Box 10">
            <a:extLst>
              <a:ext uri="{FF2B5EF4-FFF2-40B4-BE49-F238E27FC236}">
                <a16:creationId xmlns:a16="http://schemas.microsoft.com/office/drawing/2014/main" id="{C39445DE-4DA7-456D-88CA-0FC783BF59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7800" y="5562600"/>
            <a:ext cx="22098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800" b="1">
                <a:latin typeface="Comic Sans MS" panose="030F0702030302020204" pitchFamily="66" charset="0"/>
              </a:rPr>
              <a:t>Sensory Neuron</a:t>
            </a: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E5BB617C-3000-455F-ACFA-B5103A11EC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9800" y="1295400"/>
            <a:ext cx="2209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Comic Sans MS" panose="030F0702030302020204" pitchFamily="66" charset="0"/>
              </a:rPr>
              <a:t>Interneuron</a:t>
            </a:r>
          </a:p>
        </p:txBody>
      </p:sp>
      <p:sp>
        <p:nvSpPr>
          <p:cNvPr id="4108" name="Text Box 12">
            <a:extLst>
              <a:ext uri="{FF2B5EF4-FFF2-40B4-BE49-F238E27FC236}">
                <a16:creationId xmlns:a16="http://schemas.microsoft.com/office/drawing/2014/main" id="{94A54351-5B76-4982-A1B0-C6877820BD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5800" y="3505200"/>
            <a:ext cx="21336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800" b="1">
                <a:latin typeface="Comic Sans MS" panose="030F0702030302020204" pitchFamily="66" charset="0"/>
              </a:rPr>
              <a:t>Motor Neuron</a:t>
            </a:r>
          </a:p>
        </p:txBody>
      </p:sp>
      <p:sp>
        <p:nvSpPr>
          <p:cNvPr id="4109" name="Text Box 13">
            <a:extLst>
              <a:ext uri="{FF2B5EF4-FFF2-40B4-BE49-F238E27FC236}">
                <a16:creationId xmlns:a16="http://schemas.microsoft.com/office/drawing/2014/main" id="{BF30CD5F-120E-4F11-A6D3-FEEF3CD009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4800" y="5410200"/>
            <a:ext cx="21336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800" b="1">
                <a:latin typeface="Comic Sans MS" panose="030F0702030302020204" pitchFamily="66" charset="0"/>
              </a:rPr>
              <a:t>Muscle Contracts</a:t>
            </a:r>
          </a:p>
        </p:txBody>
      </p:sp>
      <p:sp>
        <p:nvSpPr>
          <p:cNvPr id="4110" name="AutoShape 14">
            <a:extLst>
              <a:ext uri="{FF2B5EF4-FFF2-40B4-BE49-F238E27FC236}">
                <a16:creationId xmlns:a16="http://schemas.microsoft.com/office/drawing/2014/main" id="{339756D9-6852-4332-86DA-917472BDE650}"/>
              </a:ext>
            </a:extLst>
          </p:cNvPr>
          <p:cNvSpPr>
            <a:spLocks noChangeArrowheads="1"/>
          </p:cNvSpPr>
          <p:nvPr/>
        </p:nvSpPr>
        <p:spPr bwMode="auto">
          <a:xfrm rot="15708847">
            <a:off x="5029200" y="5943600"/>
            <a:ext cx="609600" cy="381000"/>
          </a:xfrm>
          <a:prstGeom prst="lightningBolt">
            <a:avLst/>
          </a:prstGeom>
          <a:solidFill>
            <a:srgbClr val="EAF73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>
              <a:latin typeface="Comic Sans MS" panose="030F0702030302020204" pitchFamily="66" charset="0"/>
            </a:endParaRPr>
          </a:p>
        </p:txBody>
      </p:sp>
      <p:sp>
        <p:nvSpPr>
          <p:cNvPr id="4111" name="Text Box 15">
            <a:extLst>
              <a:ext uri="{FF2B5EF4-FFF2-40B4-BE49-F238E27FC236}">
                <a16:creationId xmlns:a16="http://schemas.microsoft.com/office/drawing/2014/main" id="{51FB7640-6384-407C-A4B4-25809D8BD0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1981201"/>
            <a:ext cx="2133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800" b="1">
                <a:solidFill>
                  <a:srgbClr val="FF0000"/>
                </a:solidFill>
                <a:latin typeface="Comic Sans MS" panose="030F0702030302020204" pitchFamily="66" charset="0"/>
              </a:rPr>
              <a:t>Synapse</a:t>
            </a:r>
          </a:p>
        </p:txBody>
      </p:sp>
      <p:sp>
        <p:nvSpPr>
          <p:cNvPr id="4114" name="AutoShape 18">
            <a:extLst>
              <a:ext uri="{FF2B5EF4-FFF2-40B4-BE49-F238E27FC236}">
                <a16:creationId xmlns:a16="http://schemas.microsoft.com/office/drawing/2014/main" id="{286B3764-BF2A-4098-88AD-9BE2983C816A}"/>
              </a:ext>
            </a:extLst>
          </p:cNvPr>
          <p:cNvSpPr>
            <a:spLocks noChangeArrowheads="1"/>
          </p:cNvSpPr>
          <p:nvPr/>
        </p:nvSpPr>
        <p:spPr bwMode="auto">
          <a:xfrm rot="15708847" flipH="1">
            <a:off x="6656388" y="1725613"/>
            <a:ext cx="384175" cy="438150"/>
          </a:xfrm>
          <a:prstGeom prst="lightningBolt">
            <a:avLst/>
          </a:prstGeom>
          <a:solidFill>
            <a:srgbClr val="EAF73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>
              <a:latin typeface="Comic Sans MS" panose="030F0702030302020204" pitchFamily="66" charset="0"/>
            </a:endParaRPr>
          </a:p>
        </p:txBody>
      </p:sp>
      <p:sp>
        <p:nvSpPr>
          <p:cNvPr id="4115" name="Text Box 19">
            <a:extLst>
              <a:ext uri="{FF2B5EF4-FFF2-40B4-BE49-F238E27FC236}">
                <a16:creationId xmlns:a16="http://schemas.microsoft.com/office/drawing/2014/main" id="{5F7B309E-A40C-4176-BC97-0DB9598275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1371601"/>
            <a:ext cx="2133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800" b="1">
                <a:solidFill>
                  <a:srgbClr val="FF0000"/>
                </a:solidFill>
                <a:latin typeface="Comic Sans MS" panose="030F0702030302020204" pitchFamily="66" charset="0"/>
              </a:rPr>
              <a:t>Synapse</a:t>
            </a:r>
          </a:p>
        </p:txBody>
      </p:sp>
      <p:sp>
        <p:nvSpPr>
          <p:cNvPr id="4116" name="AutoShape 20">
            <a:extLst>
              <a:ext uri="{FF2B5EF4-FFF2-40B4-BE49-F238E27FC236}">
                <a16:creationId xmlns:a16="http://schemas.microsoft.com/office/drawing/2014/main" id="{1CE249FE-505A-4C9B-BCFF-A939DD721540}"/>
              </a:ext>
            </a:extLst>
          </p:cNvPr>
          <p:cNvSpPr>
            <a:spLocks noChangeArrowheads="1"/>
          </p:cNvSpPr>
          <p:nvPr/>
        </p:nvSpPr>
        <p:spPr bwMode="auto">
          <a:xfrm rot="19459502" flipH="1">
            <a:off x="8485189" y="1649413"/>
            <a:ext cx="384175" cy="438150"/>
          </a:xfrm>
          <a:prstGeom prst="lightningBolt">
            <a:avLst/>
          </a:prstGeom>
          <a:solidFill>
            <a:srgbClr val="EAF73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>
              <a:latin typeface="Comic Sans MS" panose="030F0702030302020204" pitchFamily="66" charset="0"/>
            </a:endParaRPr>
          </a:p>
        </p:txBody>
      </p:sp>
      <p:sp>
        <p:nvSpPr>
          <p:cNvPr id="4117" name="Text Box 21">
            <a:extLst>
              <a:ext uri="{FF2B5EF4-FFF2-40B4-BE49-F238E27FC236}">
                <a16:creationId xmlns:a16="http://schemas.microsoft.com/office/drawing/2014/main" id="{D2532223-C926-4055-98E5-B90AEE7E8A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6600" y="4800601"/>
            <a:ext cx="2133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800" b="1">
                <a:solidFill>
                  <a:srgbClr val="FF0000"/>
                </a:solidFill>
                <a:latin typeface="Comic Sans MS" panose="030F0702030302020204" pitchFamily="66" charset="0"/>
              </a:rPr>
              <a:t>Synapse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7341E-6 C 0.00035 -0.00162 0.00243 -0.01619 0.0033 -0.01688 C 0.00608 -0.01942 0.01285 -0.02104 0.01285 -0.02104 C 0.01337 -0.02312 0.01354 -0.02543 0.01441 -0.02728 C 0.0151 -0.02913 0.01684 -0.02983 0.01753 -0.03168 C 0.01892 -0.03561 0.02066 -0.04439 0.02066 -0.04439 C 0.02274 -0.06451 0.02431 -0.06659 0.03507 -0.08023 C 0.03628 -0.08648 0.03524 -0.09411 0.03819 -0.09919 C 0.04219 -0.1059 0.04705 -0.10752 0.05243 -0.10983 C 0.05347 -0.11399 0.05434 -0.11838 0.05556 -0.12254 C 0.05608 -0.12463 0.05677 -0.12671 0.05729 -0.12879 C 0.05833 -0.13295 0.06042 -0.1415 0.06042 -0.1415 C 0.06181 -0.16162 0.06076 -0.16694 0.07465 -0.17318 C 0.07795 -0.18659 0.07778 -0.18543 0.0842 -0.19445 C 0.08594 -0.20139 0.08872 -0.20671 0.09062 -0.21341 C 0.09115 -0.23098 0.09097 -0.24879 0.09219 -0.26636 C 0.09271 -0.27468 0.09618 -0.28023 0.09844 -0.2874 C 0.09965 -0.29156 0.10174 -0.30012 0.10174 -0.30012 C 0.10903 -0.36994 0.10799 -0.44116 0.10799 -0.51145 " pathEditMode="relative" ptsTypes="ffffffffffffffffffA">
                                      <p:cBhvr>
                                        <p:cTn id="41" dur="2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0"/>
                                            </p:cond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4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4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6"/>
                                            </p:cond>
                                          </p:stCondLst>
                                        </p:cTn>
                                        <p:tgtEl>
                                          <p:spTgt spid="4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3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91329E-6 C 0.00017 -0.00023 0.00226 -0.00115 0.00313 -0.00115 C 0.00573 -0.00138 0.01215 -0.00138 0.01215 -0.00115 C 0.01267 -0.00161 0.01285 -0.00184 0.01372 -0.00184 C 0.01441 -0.00208 0.01597 -0.00208 0.01667 -0.00208 C 0.01806 -0.00254 0.01962 -0.003 0.01962 -0.00277 C 0.0217 -0.00439 0.02309 -0.00439 0.03333 -0.00531 C 0.03455 -0.00578 0.03351 -0.00624 0.03646 -0.00647 C 0.04028 -0.00693 0.04479 -0.00716 0.05 -0.00716 C 0.05104 -0.00763 0.05191 -0.00786 0.05295 -0.00809 C 0.05347 -0.00832 0.05417 -0.00832 0.05469 -0.00855 C 0.05573 -0.00878 0.05764 -0.00924 0.05764 -0.00901 C 0.05903 -0.01063 0.05799 -0.01109 0.07118 -0.01132 C 0.07431 -0.01225 0.07431 -0.01202 0.08038 -0.01271 C 0.08194 -0.01317 0.08472 -0.01364 0.08646 -0.0141 C 0.08698 -0.01526 0.08681 -0.01641 0.08802 -0.01734 C 0.08854 -0.01803 0.09184 -0.01826 0.09392 -0.01895 C 0.09514 -0.01919 0.09705 -0.01965 0.09705 -0.01942 C 0.10417 -0.02427 0.10313 -0.0289 0.10313 -0.03329 " pathEditMode="relative" rAng="0" ptsTypes="ffffffffffffffffffA">
                                      <p:cBhvr>
                                        <p:cTn id="54" dur="2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08" y="-1665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4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4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4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6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3908 C 0.0007 -0.03584 0.00052 -0.02243 0.00052 -0.0222 C 0.00035 -0.01919 -0.00017 -0.01919 -0.00017 -0.02243 C -0.00017 -0.01572 -0.00017 -0.01249 -0.00035 -0.01249 C -0.00035 -0.00902 -0.00052 -0.00902 -0.00052 -0.00879 C -0.00069 -0.00231 -0.00069 0.00439 -0.00069 0.00092 C -0.00087 0.02451 -0.00104 0.02451 -0.00191 0.03792 C -0.00191 0.04462 -0.00191 0.05133 -0.00208 0.05457 C -0.00243 0.06127 -0.00278 0.06474 -0.00312 0.06474 C -0.0033 0.07144 -0.0033 0.07468 -0.0033 0.07815 C -0.00347 0.08139 -0.00347 0.08162 -0.00347 0.08485 C -0.00364 0.08809 -0.00382 0.0948 -0.00382 0.09156 C -0.00382 0.11491 -0.00382 0.12162 -0.00486 0.12509 C -0.00503 0.1385 -0.00503 0.13503 -0.00555 0.1452 C -0.00555 0.15191 -0.0059 0.15861 -0.00607 0.16532 C -0.00607 0.18196 -0.00607 0.19884 -0.00607 0.21202 C -0.00607 0.2222 -0.00642 0.22543 -0.0066 0.23561 C -0.0066 0.23884 -0.00677 0.24555 -0.00677 0.24231 C -0.00729 0.3126 -0.00729 0.37965 -0.00729 0.44347 " pathEditMode="relative" rAng="0" ptsTypes="ffffffffffffffffffA">
                                      <p:cBhvr>
                                        <p:cTn id="67" dur="2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7" y="24116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6"/>
                                            </p:cond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7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4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4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2"/>
                                            </p:cond>
                                          </p:stCondLst>
                                        </p:cTn>
                                        <p:tgtEl>
                                          <p:spTgt spid="4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9" presetID="3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8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8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8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  <p:bldP spid="6150" grpId="0"/>
      <p:bldP spid="6151" grpId="0" animBg="1"/>
      <p:bldP spid="6152" grpId="0" animBg="1"/>
      <p:bldP spid="6153" grpId="0"/>
      <p:bldP spid="4106" grpId="0"/>
      <p:bldP spid="4107" grpId="0"/>
      <p:bldP spid="4108" grpId="0"/>
      <p:bldP spid="4109" grpId="0" build="allAtOnce"/>
      <p:bldP spid="4110" grpId="0" animBg="1"/>
      <p:bldP spid="4110" grpId="1" animBg="1"/>
      <p:bldP spid="4111" grpId="0" build="allAtOnce"/>
      <p:bldP spid="4114" grpId="0" animBg="1"/>
      <p:bldP spid="4114" grpId="1" animBg="1"/>
      <p:bldP spid="4115" grpId="0" build="allAtOnce"/>
      <p:bldP spid="4116" grpId="0" animBg="1"/>
      <p:bldP spid="4116" grpId="1" animBg="1"/>
      <p:bldP spid="4117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Text Box 3">
            <a:extLst>
              <a:ext uri="{FF2B5EF4-FFF2-40B4-BE49-F238E27FC236}">
                <a16:creationId xmlns:a16="http://schemas.microsoft.com/office/drawing/2014/main" id="{3739AD81-A831-478B-BC2D-9CABB7502E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914401"/>
            <a:ext cx="4267200" cy="2055947"/>
          </a:xfrm>
          <a:prstGeom prst="rect">
            <a:avLst/>
          </a:prstGeom>
          <a:noFill/>
          <a:ln w="9525">
            <a:solidFill>
              <a:srgbClr val="00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en-US" sz="4400" b="1">
                <a:solidFill>
                  <a:srgbClr val="CC99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Sensory Neuron</a:t>
            </a:r>
            <a:r>
              <a:rPr lang="en-US" altLang="en-US" sz="3200">
                <a:solidFill>
                  <a:srgbClr val="00FFFF"/>
                </a:solidFill>
                <a:latin typeface="Arial" charset="0"/>
              </a:rPr>
              <a:t> 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altLang="en-US">
                <a:solidFill>
                  <a:schemeClr val="bg1"/>
                </a:solidFill>
                <a:latin typeface="Arial" charset="0"/>
              </a:rPr>
              <a:t>carry impulses from sense organs to spinal cord &amp; brain</a:t>
            </a:r>
          </a:p>
        </p:txBody>
      </p:sp>
      <p:sp>
        <p:nvSpPr>
          <p:cNvPr id="27652" name="Text Box 4">
            <a:extLst>
              <a:ext uri="{FF2B5EF4-FFF2-40B4-BE49-F238E27FC236}">
                <a16:creationId xmlns:a16="http://schemas.microsoft.com/office/drawing/2014/main" id="{E8CB6AB8-5C8B-4A29-8646-B99A44EF84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914400"/>
            <a:ext cx="4191000" cy="5124450"/>
          </a:xfrm>
          <a:prstGeom prst="rect">
            <a:avLst/>
          </a:prstGeom>
          <a:solidFill>
            <a:srgbClr val="0033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3600" b="1">
                <a:solidFill>
                  <a:srgbClr val="CC99FF"/>
                </a:solidFill>
                <a:latin typeface="Arial" panose="020B0604020202020204" pitchFamily="34" charset="0"/>
              </a:rPr>
              <a:t>Fun Fact:</a:t>
            </a:r>
            <a:r>
              <a:rPr lang="en-US" altLang="en-US" sz="2800">
                <a:solidFill>
                  <a:srgbClr val="00FFFF"/>
                </a:solidFill>
                <a:latin typeface="Arial" panose="020B0604020202020204" pitchFamily="34" charset="0"/>
              </a:rPr>
              <a:t> 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b="1" i="1">
                <a:solidFill>
                  <a:srgbClr val="00FFFF"/>
                </a:solidFill>
                <a:latin typeface="Arial" panose="020B0604020202020204" pitchFamily="34" charset="0"/>
              </a:rPr>
              <a:t>Where can the largest cells in the world be found?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800">
                <a:solidFill>
                  <a:srgbClr val="00FFFF"/>
                </a:solidFill>
                <a:latin typeface="Arial" panose="020B0604020202020204" pitchFamily="34" charset="0"/>
              </a:rPr>
              <a:t>The giraffe’s sensory and motor neurons!  Some must bring impulses from the bottom of their legs to their spinal cord </a:t>
            </a:r>
            <a:r>
              <a:rPr lang="en-US" altLang="en-US" sz="2800" u="sng">
                <a:solidFill>
                  <a:srgbClr val="CC99FF"/>
                </a:solidFill>
                <a:latin typeface="Arial" panose="020B0604020202020204" pitchFamily="34" charset="0"/>
              </a:rPr>
              <a:t>several meters</a:t>
            </a:r>
            <a:r>
              <a:rPr lang="en-US" altLang="en-US" sz="2800">
                <a:solidFill>
                  <a:srgbClr val="00FFFF"/>
                </a:solidFill>
                <a:latin typeface="Arial" panose="020B0604020202020204" pitchFamily="34" charset="0"/>
              </a:rPr>
              <a:t> away!!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76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6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0" name="Rectangle 139">
            <a:extLst>
              <a:ext uri="{FF2B5EF4-FFF2-40B4-BE49-F238E27FC236}">
                <a16:creationId xmlns:a16="http://schemas.microsoft.com/office/drawing/2014/main" id="{CB67C462-E59B-4144-AD18-57E43BA64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Snip Diagonal Corner Rectangle 24">
            <a:extLst>
              <a:ext uri="{FF2B5EF4-FFF2-40B4-BE49-F238E27FC236}">
                <a16:creationId xmlns:a16="http://schemas.microsoft.com/office/drawing/2014/main" id="{4D13A3DE-C04A-4777-9292-EA421D1EDE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990" y="620722"/>
            <a:ext cx="6575496" cy="5286838"/>
          </a:xfrm>
          <a:prstGeom prst="snip2DiagRect">
            <a:avLst>
              <a:gd name="adj1" fmla="val 10787"/>
              <a:gd name="adj2" fmla="val 0"/>
            </a:avLst>
          </a:prstGeom>
          <a:solidFill>
            <a:schemeClr val="tx1"/>
          </a:solidFill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44" name="Freeform 20">
            <a:extLst>
              <a:ext uri="{FF2B5EF4-FFF2-40B4-BE49-F238E27FC236}">
                <a16:creationId xmlns:a16="http://schemas.microsoft.com/office/drawing/2014/main" id="{3E2B7BAB-D8D8-407E-ABF9-562FE089E7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6716" y="786117"/>
            <a:ext cx="3311118" cy="1859119"/>
          </a:xfrm>
          <a:custGeom>
            <a:avLst/>
            <a:gdLst>
              <a:gd name="connsiteX0" fmla="*/ 534609 w 3311118"/>
              <a:gd name="connsiteY0" fmla="*/ 0 h 1859119"/>
              <a:gd name="connsiteX1" fmla="*/ 3311118 w 3311118"/>
              <a:gd name="connsiteY1" fmla="*/ 0 h 1859119"/>
              <a:gd name="connsiteX2" fmla="*/ 3311118 w 3311118"/>
              <a:gd name="connsiteY2" fmla="*/ 1859119 h 1859119"/>
              <a:gd name="connsiteX3" fmla="*/ 0 w 3311118"/>
              <a:gd name="connsiteY3" fmla="*/ 1859119 h 1859119"/>
              <a:gd name="connsiteX4" fmla="*/ 0 w 3311118"/>
              <a:gd name="connsiteY4" fmla="*/ 534609 h 1859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11118" h="1859119">
                <a:moveTo>
                  <a:pt x="534609" y="0"/>
                </a:moveTo>
                <a:lnTo>
                  <a:pt x="3311118" y="0"/>
                </a:lnTo>
                <a:lnTo>
                  <a:pt x="3311118" y="1859119"/>
                </a:lnTo>
                <a:lnTo>
                  <a:pt x="0" y="1859119"/>
                </a:lnTo>
                <a:lnTo>
                  <a:pt x="0" y="53460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0483" name="Picture 6" descr="~AUT0014">
            <a:extLst>
              <a:ext uri="{FF2B5EF4-FFF2-40B4-BE49-F238E27FC236}">
                <a16:creationId xmlns:a16="http://schemas.microsoft.com/office/drawing/2014/main" id="{BBB43239-A13F-4E9B-81A4-118C3144E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19" b="4747"/>
          <a:stretch>
            <a:fillRect/>
          </a:stretch>
        </p:blipFill>
        <p:spPr bwMode="auto">
          <a:xfrm>
            <a:off x="806853" y="3559151"/>
            <a:ext cx="3302666" cy="1434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2" name="Picture 5" descr="neurons">
            <a:extLst>
              <a:ext uri="{FF2B5EF4-FFF2-40B4-BE49-F238E27FC236}">
                <a16:creationId xmlns:a16="http://schemas.microsoft.com/office/drawing/2014/main" id="{6A55EC5A-A5C7-4D6A-A933-294241F666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53580" y="1284132"/>
            <a:ext cx="2790845" cy="2093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 useBgFill="1">
        <p:nvSpPr>
          <p:cNvPr id="146" name="Freeform 21">
            <a:extLst>
              <a:ext uri="{FF2B5EF4-FFF2-40B4-BE49-F238E27FC236}">
                <a16:creationId xmlns:a16="http://schemas.microsoft.com/office/drawing/2014/main" id="{013887E5-9D8F-4B85-A11D-8760ADB78E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53580" y="4052378"/>
            <a:ext cx="2790845" cy="1702145"/>
          </a:xfrm>
          <a:custGeom>
            <a:avLst/>
            <a:gdLst>
              <a:gd name="connsiteX0" fmla="*/ 0 w 2790845"/>
              <a:gd name="connsiteY0" fmla="*/ 0 h 1702145"/>
              <a:gd name="connsiteX1" fmla="*/ 2790845 w 2790845"/>
              <a:gd name="connsiteY1" fmla="*/ 0 h 1702145"/>
              <a:gd name="connsiteX2" fmla="*/ 2790845 w 2790845"/>
              <a:gd name="connsiteY2" fmla="*/ 1167536 h 1702145"/>
              <a:gd name="connsiteX3" fmla="*/ 2256236 w 2790845"/>
              <a:gd name="connsiteY3" fmla="*/ 1702145 h 1702145"/>
              <a:gd name="connsiteX4" fmla="*/ 0 w 2790845"/>
              <a:gd name="connsiteY4" fmla="*/ 1702145 h 1702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90845" h="1702145">
                <a:moveTo>
                  <a:pt x="0" y="0"/>
                </a:moveTo>
                <a:lnTo>
                  <a:pt x="2790845" y="0"/>
                </a:lnTo>
                <a:lnTo>
                  <a:pt x="2790845" y="1167536"/>
                </a:lnTo>
                <a:lnTo>
                  <a:pt x="2256236" y="1702145"/>
                </a:lnTo>
                <a:lnTo>
                  <a:pt x="0" y="170214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48" name="Group 147">
            <a:extLst>
              <a:ext uri="{FF2B5EF4-FFF2-40B4-BE49-F238E27FC236}">
                <a16:creationId xmlns:a16="http://schemas.microsoft.com/office/drawing/2014/main" id="{515B5366-9EA9-49E4-858D-1BBBA301D3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id="{8E7DFC48-610D-4AC7-BF94-4BAE867760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>
              <a:extLst>
                <a:ext uri="{FF2B5EF4-FFF2-40B4-BE49-F238E27FC236}">
                  <a16:creationId xmlns:a16="http://schemas.microsoft.com/office/drawing/2014/main" id="{0A69B914-AEA8-48D6-A643-58EA3412A4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>
              <a:extLst>
                <a:ext uri="{FF2B5EF4-FFF2-40B4-BE49-F238E27FC236}">
                  <a16:creationId xmlns:a16="http://schemas.microsoft.com/office/drawing/2014/main" id="{16A0AF1D-2F06-4064-AC56-DEC62AB9DB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>
              <a:extLst>
                <a:ext uri="{FF2B5EF4-FFF2-40B4-BE49-F238E27FC236}">
                  <a16:creationId xmlns:a16="http://schemas.microsoft.com/office/drawing/2014/main" id="{E178D931-0D06-4152-A0B9-118EC6CC62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>
              <a:extLst>
                <a:ext uri="{FF2B5EF4-FFF2-40B4-BE49-F238E27FC236}">
                  <a16:creationId xmlns:a16="http://schemas.microsoft.com/office/drawing/2014/main" id="{AA0ED45E-F75A-47B6-8EDC-F4205D02AF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583" name="Text Box 7">
            <a:extLst>
              <a:ext uri="{FF2B5EF4-FFF2-40B4-BE49-F238E27FC236}">
                <a16:creationId xmlns:a16="http://schemas.microsoft.com/office/drawing/2014/main" id="{70BD68CE-2110-4B30-B855-A18E7B2F7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32710" y="1822448"/>
            <a:ext cx="3872576" cy="366395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/>
            </a:pPr>
            <a:r>
              <a:rPr lang="en-US" altLang="en-US" sz="1400" b="1">
                <a:solidFill>
                  <a:schemeClr val="bg2">
                    <a:lumMod val="75000"/>
                  </a:schemeClr>
                </a:solidFill>
              </a:rPr>
              <a:t>Interneuron</a:t>
            </a:r>
            <a:r>
              <a:rPr lang="en-US" altLang="en-US" sz="1400">
                <a:solidFill>
                  <a:schemeClr val="bg2">
                    <a:lumMod val="75000"/>
                  </a:schemeClr>
                </a:solidFill>
              </a:rPr>
              <a:t> </a:t>
            </a: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/>
            </a:pPr>
            <a:r>
              <a:rPr lang="en-US" altLang="en-US" sz="1400">
                <a:solidFill>
                  <a:schemeClr val="bg2">
                    <a:lumMod val="75000"/>
                  </a:schemeClr>
                </a:solidFill>
              </a:rPr>
              <a:t>processes impulses in brain and spinal cord</a:t>
            </a: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/>
            </a:pPr>
            <a:r>
              <a:rPr lang="en-US" altLang="en-US" sz="1400">
                <a:solidFill>
                  <a:schemeClr val="bg2">
                    <a:lumMod val="75000"/>
                  </a:schemeClr>
                </a:solidFill>
              </a:rPr>
              <a:t>- connect sensory and motor neurons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~AUT0012">
            <a:extLst>
              <a:ext uri="{FF2B5EF4-FFF2-40B4-BE49-F238E27FC236}">
                <a16:creationId xmlns:a16="http://schemas.microsoft.com/office/drawing/2014/main" id="{3C9B0D3C-2F61-4D94-AD89-E3CCB7CA19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07" b="2049"/>
          <a:stretch>
            <a:fillRect/>
          </a:stretch>
        </p:blipFill>
        <p:spPr bwMode="auto">
          <a:xfrm>
            <a:off x="6477000" y="304800"/>
            <a:ext cx="3887788" cy="5564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00" name="Text Box 4">
            <a:extLst>
              <a:ext uri="{FF2B5EF4-FFF2-40B4-BE49-F238E27FC236}">
                <a16:creationId xmlns:a16="http://schemas.microsoft.com/office/drawing/2014/main" id="{0C913633-EB23-4642-A44A-303753C6BF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304801"/>
            <a:ext cx="4572000" cy="2092881"/>
          </a:xfrm>
          <a:prstGeom prst="rect">
            <a:avLst/>
          </a:prstGeom>
          <a:noFill/>
          <a:ln w="9525">
            <a:solidFill>
              <a:srgbClr val="00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en-US" b="1">
                <a:solidFill>
                  <a:srgbClr val="CC99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Motor </a:t>
            </a:r>
            <a:r>
              <a:rPr lang="en-US" altLang="en-US" b="1">
                <a:solidFill>
                  <a:srgbClr val="CC99FF"/>
                </a:solidFill>
                <a:latin typeface="Arial" charset="0"/>
              </a:rPr>
              <a:t>Neurons</a:t>
            </a:r>
          </a:p>
          <a:p>
            <a:pPr algn="ctr">
              <a:spcBef>
                <a:spcPct val="50000"/>
              </a:spcBef>
              <a:defRPr/>
            </a:pPr>
            <a:r>
              <a:rPr lang="en-US" altLang="en-US" sz="3200">
                <a:solidFill>
                  <a:srgbClr val="00FFFF"/>
                </a:solidFill>
                <a:latin typeface="Arial" charset="0"/>
              </a:rPr>
              <a:t> </a:t>
            </a:r>
            <a:r>
              <a:rPr lang="en-US" altLang="en-US" sz="3200">
                <a:solidFill>
                  <a:schemeClr val="bg1"/>
                </a:solidFill>
                <a:latin typeface="Arial" charset="0"/>
              </a:rPr>
              <a:t>carry impulses from the brain &amp; spinal cord to muscles &amp; glands</a:t>
            </a:r>
          </a:p>
        </p:txBody>
      </p:sp>
      <p:grpSp>
        <p:nvGrpSpPr>
          <p:cNvPr id="21508" name="Group 3">
            <a:extLst>
              <a:ext uri="{FF2B5EF4-FFF2-40B4-BE49-F238E27FC236}">
                <a16:creationId xmlns:a16="http://schemas.microsoft.com/office/drawing/2014/main" id="{C2227DFB-E340-4B36-B77A-3F19C0E11C1E}"/>
              </a:ext>
            </a:extLst>
          </p:cNvPr>
          <p:cNvGrpSpPr>
            <a:grpSpLocks/>
          </p:cNvGrpSpPr>
          <p:nvPr/>
        </p:nvGrpSpPr>
        <p:grpSpPr bwMode="auto">
          <a:xfrm>
            <a:off x="2057400" y="2819400"/>
            <a:ext cx="3962400" cy="3733800"/>
            <a:chOff x="0" y="1920"/>
            <a:chExt cx="2208" cy="2180"/>
          </a:xfrm>
        </p:grpSpPr>
        <p:pic>
          <p:nvPicPr>
            <p:cNvPr id="21510" name="Picture 3" descr="~AUT0013">
              <a:extLst>
                <a:ext uri="{FF2B5EF4-FFF2-40B4-BE49-F238E27FC236}">
                  <a16:creationId xmlns:a16="http://schemas.microsoft.com/office/drawing/2014/main" id="{BFBDB6A6-9825-4332-9FCA-CBD448B95A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lum bright="-30000" contrast="4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20"/>
              <a:ext cx="2208" cy="21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511" name="Text Box 5">
              <a:extLst>
                <a:ext uri="{FF2B5EF4-FFF2-40B4-BE49-F238E27FC236}">
                  <a16:creationId xmlns:a16="http://schemas.microsoft.com/office/drawing/2014/main" id="{0484B021-EA8F-46A6-88A0-0B1728F056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920"/>
              <a:ext cx="1488" cy="3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3600">
                  <a:latin typeface="Comic Sans MS" panose="030F0702030302020204" pitchFamily="66" charset="0"/>
                </a:rPr>
                <a:t>Axon End</a:t>
              </a:r>
            </a:p>
          </p:txBody>
        </p:sp>
      </p:grpSp>
      <p:sp>
        <p:nvSpPr>
          <p:cNvPr id="21509" name="Text Box 2">
            <a:extLst>
              <a:ext uri="{FF2B5EF4-FFF2-40B4-BE49-F238E27FC236}">
                <a16:creationId xmlns:a16="http://schemas.microsoft.com/office/drawing/2014/main" id="{0B1566A9-7997-4669-82D4-A5E7062293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5911850"/>
            <a:ext cx="3581400" cy="94615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800">
                <a:solidFill>
                  <a:srgbClr val="00FFFF"/>
                </a:solidFill>
                <a:latin typeface="Arial" panose="020B0604020202020204" pitchFamily="34" charset="0"/>
              </a:rPr>
              <a:t>Axons branching out to muscle fibers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>
            <a:extLst>
              <a:ext uri="{FF2B5EF4-FFF2-40B4-BE49-F238E27FC236}">
                <a16:creationId xmlns:a16="http://schemas.microsoft.com/office/drawing/2014/main" id="{17ED3CC1-A12A-4819-B82C-2676E78E8D6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81200" y="1066800"/>
            <a:ext cx="8229600" cy="5562600"/>
          </a:xfrm>
          <a:noFill/>
          <a:ln>
            <a:solidFill>
              <a:srgbClr val="00FFFF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Nerves work together with muscles for movement. An</a:t>
            </a:r>
            <a:r>
              <a:rPr lang="en-US" altLang="en-US">
                <a:solidFill>
                  <a:srgbClr val="00FFFF"/>
                </a:solidFill>
                <a:latin typeface="Arial" panose="020B0604020202020204" pitchFamily="34" charset="0"/>
              </a:rPr>
              <a:t> </a:t>
            </a:r>
            <a:r>
              <a:rPr lang="en-US" altLang="en-US">
                <a:solidFill>
                  <a:srgbClr val="EAF73F"/>
                </a:solidFill>
                <a:latin typeface="Arial" panose="020B0604020202020204" pitchFamily="34" charset="0"/>
              </a:rPr>
              <a:t>impulse</a:t>
            </a:r>
            <a:r>
              <a:rPr lang="en-US" altLang="en-US">
                <a:solidFill>
                  <a:srgbClr val="00FFFF"/>
                </a:solidFill>
                <a:latin typeface="Arial" panose="020B0604020202020204" pitchFamily="34" charset="0"/>
              </a:rPr>
              <a:t> </a:t>
            </a: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begins when one neuron is stimulated by another neuron or by the sense organs.</a:t>
            </a:r>
            <a:r>
              <a:rPr lang="en-US" altLang="en-US">
                <a:solidFill>
                  <a:srgbClr val="00FFFF"/>
                </a:solidFill>
                <a:latin typeface="Arial" panose="020B0604020202020204" pitchFamily="34" charset="0"/>
              </a:rPr>
              <a:t> </a:t>
            </a:r>
          </a:p>
          <a:p>
            <a:pPr eaLnBrk="1" hangingPunct="1"/>
            <a:endParaRPr lang="en-US" altLang="en-US" sz="1000">
              <a:solidFill>
                <a:srgbClr val="00FFFF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The</a:t>
            </a:r>
            <a:r>
              <a:rPr lang="en-US" altLang="en-US">
                <a:solidFill>
                  <a:srgbClr val="00FFFF"/>
                </a:solidFill>
                <a:latin typeface="Arial" panose="020B0604020202020204" pitchFamily="34" charset="0"/>
              </a:rPr>
              <a:t> </a:t>
            </a:r>
            <a:r>
              <a:rPr lang="en-US" altLang="en-US">
                <a:solidFill>
                  <a:srgbClr val="EAF73F"/>
                </a:solidFill>
                <a:latin typeface="Arial" panose="020B0604020202020204" pitchFamily="34" charset="0"/>
              </a:rPr>
              <a:t>impulse</a:t>
            </a:r>
            <a:r>
              <a:rPr lang="en-US" altLang="en-US">
                <a:solidFill>
                  <a:srgbClr val="00FFFF"/>
                </a:solidFill>
                <a:latin typeface="Arial" panose="020B0604020202020204" pitchFamily="34" charset="0"/>
              </a:rPr>
              <a:t> </a:t>
            </a: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travels down the axons of</a:t>
            </a:r>
            <a:r>
              <a:rPr lang="en-US" altLang="en-US">
                <a:solidFill>
                  <a:srgbClr val="00FFFF"/>
                </a:solidFill>
                <a:latin typeface="Arial" panose="020B0604020202020204" pitchFamily="34" charset="0"/>
              </a:rPr>
              <a:t> </a:t>
            </a:r>
            <a:r>
              <a:rPr lang="en-US" altLang="en-US" b="1" u="sng">
                <a:solidFill>
                  <a:srgbClr val="CC99FF"/>
                </a:solidFill>
                <a:latin typeface="Arial" panose="020B0604020202020204" pitchFamily="34" charset="0"/>
              </a:rPr>
              <a:t>Sensory neurons</a:t>
            </a:r>
            <a:r>
              <a:rPr lang="en-US" altLang="en-US">
                <a:solidFill>
                  <a:srgbClr val="00FFFF"/>
                </a:solidFill>
                <a:latin typeface="Arial" panose="020B0604020202020204" pitchFamily="34" charset="0"/>
              </a:rPr>
              <a:t> </a:t>
            </a: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to the brain cells called</a:t>
            </a:r>
            <a:r>
              <a:rPr lang="en-US" altLang="en-US">
                <a:solidFill>
                  <a:srgbClr val="00FFFF"/>
                </a:solidFill>
                <a:latin typeface="Arial" panose="020B0604020202020204" pitchFamily="34" charset="0"/>
              </a:rPr>
              <a:t> </a:t>
            </a:r>
            <a:r>
              <a:rPr lang="en-US" altLang="en-US" b="1" u="sng">
                <a:solidFill>
                  <a:srgbClr val="CC99FF"/>
                </a:solidFill>
                <a:latin typeface="Arial" panose="020B0604020202020204" pitchFamily="34" charset="0"/>
              </a:rPr>
              <a:t>Interneurons</a:t>
            </a:r>
            <a:r>
              <a:rPr lang="en-US" altLang="en-US" b="1">
                <a:solidFill>
                  <a:srgbClr val="00FFFF"/>
                </a:solidFill>
                <a:latin typeface="Arial" panose="020B0604020202020204" pitchFamily="34" charset="0"/>
              </a:rPr>
              <a:t>.</a:t>
            </a:r>
            <a:r>
              <a:rPr lang="en-US" altLang="en-US">
                <a:solidFill>
                  <a:srgbClr val="00FFFF"/>
                </a:solidFill>
                <a:latin typeface="Arial" panose="020B0604020202020204" pitchFamily="34" charset="0"/>
              </a:rPr>
              <a:t> </a:t>
            </a:r>
          </a:p>
          <a:p>
            <a:pPr eaLnBrk="1" hangingPunct="1"/>
            <a:endParaRPr lang="en-US" altLang="en-US" sz="1000">
              <a:solidFill>
                <a:srgbClr val="00FFFF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The brain will then send an</a:t>
            </a:r>
            <a:r>
              <a:rPr lang="en-US" altLang="en-US">
                <a:solidFill>
                  <a:srgbClr val="00FFFF"/>
                </a:solidFill>
                <a:latin typeface="Arial" panose="020B0604020202020204" pitchFamily="34" charset="0"/>
              </a:rPr>
              <a:t> </a:t>
            </a:r>
            <a:r>
              <a:rPr lang="en-US" altLang="en-US">
                <a:solidFill>
                  <a:srgbClr val="EAF73F"/>
                </a:solidFill>
                <a:latin typeface="Arial" panose="020B0604020202020204" pitchFamily="34" charset="0"/>
              </a:rPr>
              <a:t>impulse </a:t>
            </a: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through</a:t>
            </a:r>
            <a:r>
              <a:rPr lang="en-US" altLang="en-US">
                <a:solidFill>
                  <a:srgbClr val="00FFFF"/>
                </a:solidFill>
                <a:latin typeface="Arial" panose="020B0604020202020204" pitchFamily="34" charset="0"/>
              </a:rPr>
              <a:t> </a:t>
            </a:r>
            <a:r>
              <a:rPr lang="en-US" altLang="en-US" b="1">
                <a:solidFill>
                  <a:srgbClr val="CC99FF"/>
                </a:solidFill>
                <a:latin typeface="Arial" panose="020B0604020202020204" pitchFamily="34" charset="0"/>
              </a:rPr>
              <a:t>motor neurons</a:t>
            </a:r>
            <a:r>
              <a:rPr lang="en-US" altLang="en-US">
                <a:solidFill>
                  <a:srgbClr val="00FFFF"/>
                </a:solidFill>
                <a:latin typeface="Arial" panose="020B0604020202020204" pitchFamily="34" charset="0"/>
              </a:rPr>
              <a:t> </a:t>
            </a: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</a:rPr>
              <a:t>to the necessary muscle or organs, telling it to contract.</a:t>
            </a:r>
          </a:p>
        </p:txBody>
      </p:sp>
      <p:sp>
        <p:nvSpPr>
          <p:cNvPr id="22531" name="WordArt 4">
            <a:extLst>
              <a:ext uri="{FF2B5EF4-FFF2-40B4-BE49-F238E27FC236}">
                <a16:creationId xmlns:a16="http://schemas.microsoft.com/office/drawing/2014/main" id="{DCCF8BB7-C867-42CF-8E78-A791C0A2681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828800" y="304800"/>
            <a:ext cx="84582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  <a:contourClr>
                <a:srgbClr val="CC99FF"/>
              </a:contourClr>
            </a:sp3d>
          </a:bodyPr>
          <a:lstStyle/>
          <a:p>
            <a:pPr algn="ctr"/>
            <a:r>
              <a:rPr lang="en-GB" sz="32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CC99FF"/>
                    </a:gs>
                    <a:gs pos="100000">
                      <a:srgbClr val="00FFFF"/>
                    </a:gs>
                  </a:gsLst>
                  <a:lin ang="5400000" scaled="1"/>
                </a:gradFill>
                <a:latin typeface="Arial Black" panose="020B0A04020102020204" pitchFamily="34" charset="0"/>
              </a:rPr>
              <a:t>Communication with Neurons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7">
            <a:extLst>
              <a:ext uri="{FF2B5EF4-FFF2-40B4-BE49-F238E27FC236}">
                <a16:creationId xmlns:a16="http://schemas.microsoft.com/office/drawing/2014/main" id="{1424E56B-394E-4FD9-98B4-699CBA07B4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838200"/>
            <a:ext cx="3505200" cy="5219700"/>
          </a:xfrm>
          <a:prstGeom prst="rect">
            <a:avLst/>
          </a:prstGeom>
          <a:noFill/>
          <a:ln w="9525">
            <a:solidFill>
              <a:srgbClr val="00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A </a:t>
            </a:r>
            <a:r>
              <a:rPr lang="en-US" altLang="en-US" b="1" dirty="0">
                <a:solidFill>
                  <a:srgbClr val="EAF73F"/>
                </a:solidFill>
                <a:latin typeface="Arial" panose="020B0604020202020204" pitchFamily="34" charset="0"/>
              </a:rPr>
              <a:t>reflex</a:t>
            </a:r>
            <a:r>
              <a:rPr lang="en-US" altLang="en-US" b="1" dirty="0">
                <a:solidFill>
                  <a:srgbClr val="00FFFF"/>
                </a:solidFill>
                <a:latin typeface="Arial" panose="020B0604020202020204" pitchFamily="34" charset="0"/>
              </a:rPr>
              <a:t> </a:t>
            </a:r>
            <a:r>
              <a:rPr lang="en-US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is an involuntary response that is processed in the</a:t>
            </a:r>
            <a:r>
              <a:rPr lang="en-US" altLang="en-US" b="1" dirty="0">
                <a:solidFill>
                  <a:srgbClr val="00FFFF"/>
                </a:solidFill>
                <a:latin typeface="Arial" panose="020B0604020202020204" pitchFamily="34" charset="0"/>
              </a:rPr>
              <a:t> </a:t>
            </a:r>
            <a:r>
              <a:rPr lang="en-US" altLang="en-US" b="1" u="sng" dirty="0">
                <a:latin typeface="Arial" panose="020B0604020202020204" pitchFamily="34" charset="0"/>
              </a:rPr>
              <a:t>spinal cord</a:t>
            </a:r>
            <a:r>
              <a:rPr lang="en-US" altLang="en-US" b="1" dirty="0">
                <a:latin typeface="Arial" panose="020B0604020202020204" pitchFamily="34" charset="0"/>
              </a:rPr>
              <a:t> </a:t>
            </a:r>
            <a:r>
              <a:rPr lang="en-US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not the brain.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Reflexes protect the body before the brain knows what is going on.</a:t>
            </a:r>
          </a:p>
        </p:txBody>
      </p:sp>
      <p:grpSp>
        <p:nvGrpSpPr>
          <p:cNvPr id="23555" name="Group 11">
            <a:extLst>
              <a:ext uri="{FF2B5EF4-FFF2-40B4-BE49-F238E27FC236}">
                <a16:creationId xmlns:a16="http://schemas.microsoft.com/office/drawing/2014/main" id="{8314AC0C-F59B-43F3-BE3E-B481E28A3567}"/>
              </a:ext>
            </a:extLst>
          </p:cNvPr>
          <p:cNvGrpSpPr>
            <a:grpSpLocks/>
          </p:cNvGrpSpPr>
          <p:nvPr/>
        </p:nvGrpSpPr>
        <p:grpSpPr bwMode="auto">
          <a:xfrm>
            <a:off x="5562600" y="838200"/>
            <a:ext cx="4953000" cy="5257800"/>
            <a:chOff x="2400" y="864"/>
            <a:chExt cx="3120" cy="3312"/>
          </a:xfrm>
        </p:grpSpPr>
        <p:sp>
          <p:nvSpPr>
            <p:cNvPr id="23557" name="Rectangle 5">
              <a:extLst>
                <a:ext uri="{FF2B5EF4-FFF2-40B4-BE49-F238E27FC236}">
                  <a16:creationId xmlns:a16="http://schemas.microsoft.com/office/drawing/2014/main" id="{886B5011-D2F6-45F1-84CD-3DD856EA84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0" y="864"/>
              <a:ext cx="3120" cy="331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GB" altLang="en-US" sz="3600">
                <a:latin typeface="Comic Sans MS" panose="030F0702030302020204" pitchFamily="66" charset="0"/>
              </a:endParaRPr>
            </a:p>
          </p:txBody>
        </p:sp>
        <p:pic>
          <p:nvPicPr>
            <p:cNvPr id="23558" name="Picture 9" descr="reflex arc">
              <a:extLst>
                <a:ext uri="{FF2B5EF4-FFF2-40B4-BE49-F238E27FC236}">
                  <a16:creationId xmlns:a16="http://schemas.microsoft.com/office/drawing/2014/main" id="{DD32F261-922B-4B3F-824C-1DBE0AF907E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8" y="1584"/>
              <a:ext cx="2976" cy="23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59" name="Rectangle 10">
              <a:extLst>
                <a:ext uri="{FF2B5EF4-FFF2-40B4-BE49-F238E27FC236}">
                  <a16:creationId xmlns:a16="http://schemas.microsoft.com/office/drawing/2014/main" id="{A70EB447-351C-4FDB-95AA-FD89FC6DEB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8" y="3552"/>
              <a:ext cx="816" cy="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3600">
                  <a:latin typeface="Comic Sans MS" panose="030F0702030302020204" pitchFamily="66" charset="0"/>
                </a:rPr>
                <a:t> </a:t>
              </a:r>
            </a:p>
          </p:txBody>
        </p:sp>
      </p:grpSp>
      <p:sp>
        <p:nvSpPr>
          <p:cNvPr id="23556" name="Text Box 3">
            <a:extLst>
              <a:ext uri="{FF2B5EF4-FFF2-40B4-BE49-F238E27FC236}">
                <a16:creationId xmlns:a16="http://schemas.microsoft.com/office/drawing/2014/main" id="{DA0A2484-E872-4D31-AB7D-C119E88F40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1295400"/>
            <a:ext cx="48006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5400" b="1">
                <a:latin typeface="Arial" panose="020B0604020202020204" pitchFamily="34" charset="0"/>
              </a:rPr>
              <a:t>Reflex Arc</a:t>
            </a:r>
            <a:r>
              <a:rPr lang="en-US" altLang="en-US" sz="5400">
                <a:latin typeface="MS Mincho" panose="02020609040205080304" pitchFamily="49" charset="-128"/>
              </a:rPr>
              <a:t>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20">
            <a:extLst>
              <a:ext uri="{FF2B5EF4-FFF2-40B4-BE49-F238E27FC236}">
                <a16:creationId xmlns:a16="http://schemas.microsoft.com/office/drawing/2014/main" id="{359B2422-D834-435D-8DDA-6C324E0172D1}"/>
              </a:ext>
            </a:extLst>
          </p:cNvPr>
          <p:cNvGrpSpPr>
            <a:grpSpLocks/>
          </p:cNvGrpSpPr>
          <p:nvPr/>
        </p:nvGrpSpPr>
        <p:grpSpPr bwMode="auto">
          <a:xfrm>
            <a:off x="1524000" y="2514600"/>
            <a:ext cx="9144000" cy="3733800"/>
            <a:chOff x="0" y="1152"/>
            <a:chExt cx="5760" cy="2352"/>
          </a:xfrm>
        </p:grpSpPr>
        <p:sp>
          <p:nvSpPr>
            <p:cNvPr id="24581" name="Rectangle 13">
              <a:extLst>
                <a:ext uri="{FF2B5EF4-FFF2-40B4-BE49-F238E27FC236}">
                  <a16:creationId xmlns:a16="http://schemas.microsoft.com/office/drawing/2014/main" id="{4C62AE5F-B559-4035-B027-269A3E80D0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152"/>
              <a:ext cx="5760" cy="23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GB" altLang="en-US" sz="3600">
                <a:latin typeface="Comic Sans MS" panose="030F0702030302020204" pitchFamily="66" charset="0"/>
              </a:endParaRPr>
            </a:p>
          </p:txBody>
        </p:sp>
        <p:pic>
          <p:nvPicPr>
            <p:cNvPr id="24582" name="Picture 2" descr="300px-Human_brain_NIH">
              <a:extLst>
                <a:ext uri="{FF2B5EF4-FFF2-40B4-BE49-F238E27FC236}">
                  <a16:creationId xmlns:a16="http://schemas.microsoft.com/office/drawing/2014/main" id="{49FDB3EE-EA2B-4732-AC8E-F13445EF89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0" y="1440"/>
              <a:ext cx="2160" cy="17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3" name="Picture 6">
              <a:extLst>
                <a:ext uri="{FF2B5EF4-FFF2-40B4-BE49-F238E27FC236}">
                  <a16:creationId xmlns:a16="http://schemas.microsoft.com/office/drawing/2014/main" id="{A78D0DB3-4D4E-4C43-A9CF-35BAA46DAA2E}"/>
                </a:ext>
              </a:extLst>
            </p:cNvPr>
            <p:cNvPicPr preferRelativeResize="0"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949"/>
            <a:stretch>
              <a:fillRect/>
            </a:stretch>
          </p:blipFill>
          <p:spPr bwMode="auto">
            <a:xfrm>
              <a:off x="0" y="1152"/>
              <a:ext cx="2169" cy="2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584" name="Text Box 7">
              <a:extLst>
                <a:ext uri="{FF2B5EF4-FFF2-40B4-BE49-F238E27FC236}">
                  <a16:creationId xmlns:a16="http://schemas.microsoft.com/office/drawing/2014/main" id="{5B6602AD-ADCC-4EF6-807B-FCC28862C2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12" y="1819"/>
              <a:ext cx="672" cy="29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800">
                  <a:latin typeface="Comic Sans MS" panose="030F0702030302020204" pitchFamily="66" charset="0"/>
                </a:rPr>
                <a:t>brain</a:t>
              </a:r>
            </a:p>
          </p:txBody>
        </p:sp>
        <p:sp>
          <p:nvSpPr>
            <p:cNvPr id="24585" name="Text Box 8">
              <a:extLst>
                <a:ext uri="{FF2B5EF4-FFF2-40B4-BE49-F238E27FC236}">
                  <a16:creationId xmlns:a16="http://schemas.microsoft.com/office/drawing/2014/main" id="{C26CD654-740D-4EC8-9AEC-6E90A1A88D8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72" y="3024"/>
              <a:ext cx="1488" cy="3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>
                  <a:latin typeface="Comic Sans MS" panose="030F0702030302020204" pitchFamily="66" charset="0"/>
                </a:rPr>
                <a:t>Spinal Cord</a:t>
              </a:r>
            </a:p>
          </p:txBody>
        </p:sp>
        <p:sp>
          <p:nvSpPr>
            <p:cNvPr id="24586" name="Rectangle 14">
              <a:extLst>
                <a:ext uri="{FF2B5EF4-FFF2-40B4-BE49-F238E27FC236}">
                  <a16:creationId xmlns:a16="http://schemas.microsoft.com/office/drawing/2014/main" id="{C2AB8B3D-A61A-4347-A6D8-FE4C0CC2DA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8" y="2160"/>
              <a:ext cx="1605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3600">
                  <a:latin typeface="Comic Sans MS" panose="030F0702030302020204" pitchFamily="66" charset="0"/>
                </a:rPr>
                <a:t>Cerebellum</a:t>
              </a:r>
            </a:p>
          </p:txBody>
        </p:sp>
        <p:sp>
          <p:nvSpPr>
            <p:cNvPr id="24587" name="Rectangle 15">
              <a:extLst>
                <a:ext uri="{FF2B5EF4-FFF2-40B4-BE49-F238E27FC236}">
                  <a16:creationId xmlns:a16="http://schemas.microsoft.com/office/drawing/2014/main" id="{EC7E6DF0-CDFB-41E4-8D02-7155A23D61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8" y="1344"/>
              <a:ext cx="1427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3600">
                  <a:latin typeface="Comic Sans MS" panose="030F0702030302020204" pitchFamily="66" charset="0"/>
                </a:rPr>
                <a:t>Cerebrum</a:t>
              </a:r>
            </a:p>
          </p:txBody>
        </p:sp>
        <p:sp>
          <p:nvSpPr>
            <p:cNvPr id="24588" name="Rectangle 16">
              <a:extLst>
                <a:ext uri="{FF2B5EF4-FFF2-40B4-BE49-F238E27FC236}">
                  <a16:creationId xmlns:a16="http://schemas.microsoft.com/office/drawing/2014/main" id="{27DB45E4-0713-4D92-A980-27C4D03460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76" y="2736"/>
              <a:ext cx="177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Comic Sans MS" panose="030F0702030302020204" pitchFamily="66" charset="0"/>
                </a:rPr>
                <a:t>Medulla Oblongata</a:t>
              </a:r>
            </a:p>
          </p:txBody>
        </p:sp>
        <p:sp>
          <p:nvSpPr>
            <p:cNvPr id="24589" name="Line 17">
              <a:extLst>
                <a:ext uri="{FF2B5EF4-FFF2-40B4-BE49-F238E27FC236}">
                  <a16:creationId xmlns:a16="http://schemas.microsoft.com/office/drawing/2014/main" id="{1DC4A446-BD46-4736-9F60-C9E07B976D3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60" y="1536"/>
              <a:ext cx="768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4590" name="Line 18">
              <a:extLst>
                <a:ext uri="{FF2B5EF4-FFF2-40B4-BE49-F238E27FC236}">
                  <a16:creationId xmlns:a16="http://schemas.microsoft.com/office/drawing/2014/main" id="{82559F03-41D4-4A9D-A6E8-3CE0DFE20DF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56" y="2496"/>
              <a:ext cx="576" cy="33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4591" name="Line 19">
              <a:extLst>
                <a:ext uri="{FF2B5EF4-FFF2-40B4-BE49-F238E27FC236}">
                  <a16:creationId xmlns:a16="http://schemas.microsoft.com/office/drawing/2014/main" id="{23DFE5FA-77BC-4903-ACC9-B0AABD29177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04" y="2928"/>
              <a:ext cx="816" cy="24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4579" name="WordArt 21">
            <a:extLst>
              <a:ext uri="{FF2B5EF4-FFF2-40B4-BE49-F238E27FC236}">
                <a16:creationId xmlns:a16="http://schemas.microsoft.com/office/drawing/2014/main" id="{D2277F85-28B7-4617-8C91-FA9FEB30D11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52600" y="609600"/>
            <a:ext cx="8686800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  <a:contourClr>
                <a:srgbClr val="CC99FF"/>
              </a:contourClr>
            </a:sp3d>
          </a:bodyPr>
          <a:lstStyle/>
          <a:p>
            <a:pPr algn="ctr"/>
            <a:r>
              <a:rPr lang="en-GB" sz="28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CC99FF"/>
                    </a:gs>
                    <a:gs pos="100000">
                      <a:srgbClr val="00FFFF"/>
                    </a:gs>
                  </a:gsLst>
                  <a:lin ang="5400000" scaled="1"/>
                </a:gradFill>
                <a:latin typeface="Arial Black" panose="020B0A04020102020204" pitchFamily="34" charset="0"/>
              </a:rPr>
              <a:t>Central Nervous System</a:t>
            </a:r>
          </a:p>
        </p:txBody>
      </p:sp>
      <p:sp>
        <p:nvSpPr>
          <p:cNvPr id="24580" name="Text Box 22">
            <a:extLst>
              <a:ext uri="{FF2B5EF4-FFF2-40B4-BE49-F238E27FC236}">
                <a16:creationId xmlns:a16="http://schemas.microsoft.com/office/drawing/2014/main" id="{6B43D999-E541-4FAA-8130-0B733050B6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676401"/>
            <a:ext cx="7696200" cy="650875"/>
          </a:xfrm>
          <a:prstGeom prst="rect">
            <a:avLst/>
          </a:prstGeom>
          <a:noFill/>
          <a:ln w="9525">
            <a:solidFill>
              <a:srgbClr val="00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3600">
                <a:solidFill>
                  <a:srgbClr val="CC99FF"/>
                </a:solidFill>
                <a:latin typeface="Comic Sans MS" panose="030F0702030302020204" pitchFamily="66" charset="0"/>
              </a:rPr>
              <a:t>Consists of</a:t>
            </a:r>
            <a:r>
              <a:rPr lang="en-US" altLang="en-US" sz="3600">
                <a:solidFill>
                  <a:srgbClr val="00FFFF"/>
                </a:solidFill>
                <a:latin typeface="Comic Sans MS" panose="030F0702030302020204" pitchFamily="66" charset="0"/>
              </a:rPr>
              <a:t>: </a:t>
            </a:r>
            <a:r>
              <a:rPr lang="en-US" altLang="en-US" sz="3600" u="sng">
                <a:solidFill>
                  <a:schemeClr val="bg1"/>
                </a:solidFill>
                <a:latin typeface="Comic Sans MS" panose="030F0702030302020204" pitchFamily="66" charset="0"/>
              </a:rPr>
              <a:t>Brain</a:t>
            </a:r>
            <a:r>
              <a:rPr lang="en-US" altLang="en-US" sz="3600">
                <a:solidFill>
                  <a:schemeClr val="bg1"/>
                </a:solidFill>
                <a:latin typeface="Comic Sans MS" panose="030F0702030302020204" pitchFamily="66" charset="0"/>
              </a:rPr>
              <a:t> and </a:t>
            </a:r>
            <a:r>
              <a:rPr lang="en-US" altLang="en-US" sz="3600" u="sng">
                <a:solidFill>
                  <a:schemeClr val="bg1"/>
                </a:solidFill>
                <a:latin typeface="Comic Sans MS" panose="030F0702030302020204" pitchFamily="66" charset="0"/>
              </a:rPr>
              <a:t>Spinal Cord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36" name="Group 36">
            <a:extLst>
              <a:ext uri="{FF2B5EF4-FFF2-40B4-BE49-F238E27FC236}">
                <a16:creationId xmlns:a16="http://schemas.microsoft.com/office/drawing/2014/main" id="{83468644-38AD-496B-91CB-1895B03BE248}"/>
              </a:ext>
            </a:extLst>
          </p:cNvPr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359318693"/>
              </p:ext>
            </p:extLst>
          </p:nvPr>
        </p:nvGraphicFramePr>
        <p:xfrm>
          <a:off x="1524000" y="985936"/>
          <a:ext cx="9144000" cy="5872064"/>
        </p:xfrm>
        <a:graphic>
          <a:graphicData uri="http://schemas.openxmlformats.org/drawingml/2006/table">
            <a:tbl>
              <a:tblPr/>
              <a:tblGrid>
                <a:gridCol w="33988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451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858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Cerebrum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Voluntary or conscious activities of the body-learning, judgment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874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Cerebellum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Coordinates and balances the actions of the muscles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415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Medulla Oblongata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(Brain Stem)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Controls involuntary actions like blood pressure, heart rate, breathing, and swallowing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572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Spinal Cord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The main communications link between the brain and the rest of the body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5619" name="WordArt 30">
            <a:extLst>
              <a:ext uri="{FF2B5EF4-FFF2-40B4-BE49-F238E27FC236}">
                <a16:creationId xmlns:a16="http://schemas.microsoft.com/office/drawing/2014/main" id="{80DFA064-8F86-48B2-99C7-F5029540CBD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52600" y="304800"/>
            <a:ext cx="8686800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  <a:contourClr>
                <a:srgbClr val="CC99FF"/>
              </a:contourClr>
            </a:sp3d>
          </a:bodyPr>
          <a:lstStyle/>
          <a:p>
            <a:pPr algn="ctr"/>
            <a:r>
              <a:rPr lang="en-GB" sz="28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CC99FF"/>
                    </a:gs>
                    <a:gs pos="100000">
                      <a:srgbClr val="00FFFF"/>
                    </a:gs>
                  </a:gsLst>
                  <a:lin ang="5400000" scaled="1"/>
                </a:gradFill>
                <a:latin typeface="Arial Black" panose="020B0A04020102020204" pitchFamily="34" charset="0"/>
              </a:rPr>
              <a:t>Central Nervous System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nervous_system">
            <a:extLst>
              <a:ext uri="{FF2B5EF4-FFF2-40B4-BE49-F238E27FC236}">
                <a16:creationId xmlns:a16="http://schemas.microsoft.com/office/drawing/2014/main" id="{400B7661-B860-4FB2-868E-41E458D747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1143000"/>
            <a:ext cx="4300538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5" name="Text Box 7">
            <a:extLst>
              <a:ext uri="{FF2B5EF4-FFF2-40B4-BE49-F238E27FC236}">
                <a16:creationId xmlns:a16="http://schemas.microsoft.com/office/drawing/2014/main" id="{75C61EB4-F8D2-4788-9CBC-D2A631A20A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1219200"/>
            <a:ext cx="3886200" cy="5430838"/>
          </a:xfrm>
          <a:prstGeom prst="rect">
            <a:avLst/>
          </a:prstGeom>
          <a:noFill/>
          <a:ln w="9525">
            <a:solidFill>
              <a:srgbClr val="00FF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115000"/>
              </a:lnSpc>
              <a:spcBef>
                <a:spcPct val="50000"/>
              </a:spcBef>
              <a:buFontTx/>
              <a:buNone/>
            </a:pPr>
            <a:r>
              <a:rPr lang="en-US" altLang="en-US" sz="3600" b="1" dirty="0">
                <a:latin typeface="Arial" panose="020B0604020202020204" pitchFamily="34" charset="0"/>
              </a:rPr>
              <a:t>Consists of:</a:t>
            </a:r>
            <a:r>
              <a:rPr lang="en-US" altLang="en-US" sz="3600" dirty="0">
                <a:latin typeface="Arial" panose="020B0604020202020204" pitchFamily="34" charset="0"/>
              </a:rPr>
              <a:t> </a:t>
            </a:r>
            <a:r>
              <a:rPr lang="en-US" altLang="en-US" sz="3600" u="sng" dirty="0">
                <a:latin typeface="Arial" panose="020B0604020202020204" pitchFamily="34" charset="0"/>
              </a:rPr>
              <a:t>Sensory</a:t>
            </a:r>
            <a:r>
              <a:rPr lang="en-US" altLang="en-US" sz="3600" dirty="0">
                <a:latin typeface="Arial" panose="020B0604020202020204" pitchFamily="34" charset="0"/>
              </a:rPr>
              <a:t> </a:t>
            </a:r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</a:rPr>
              <a:t>division and</a:t>
            </a:r>
            <a:r>
              <a:rPr lang="en-US" altLang="en-US" sz="3600" dirty="0">
                <a:solidFill>
                  <a:srgbClr val="00FFFF"/>
                </a:solidFill>
                <a:latin typeface="Arial" panose="020B0604020202020204" pitchFamily="34" charset="0"/>
              </a:rPr>
              <a:t> </a:t>
            </a:r>
            <a:r>
              <a:rPr lang="en-US" altLang="en-US" sz="3600" u="sng" dirty="0">
                <a:latin typeface="Arial" panose="020B0604020202020204" pitchFamily="34" charset="0"/>
              </a:rPr>
              <a:t>Motor</a:t>
            </a:r>
            <a:r>
              <a:rPr lang="en-US" altLang="en-US" sz="3600" u="sng" dirty="0">
                <a:solidFill>
                  <a:srgbClr val="CC99FF"/>
                </a:solidFill>
                <a:latin typeface="Arial" panose="020B0604020202020204" pitchFamily="34" charset="0"/>
              </a:rPr>
              <a:t> </a:t>
            </a:r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</a:rPr>
              <a:t>division</a:t>
            </a:r>
          </a:p>
          <a:p>
            <a:pPr algn="ctr" eaLnBrk="1" hangingPunct="1">
              <a:lnSpc>
                <a:spcPct val="115000"/>
              </a:lnSpc>
              <a:spcBef>
                <a:spcPct val="50000"/>
              </a:spcBef>
              <a:buFontTx/>
              <a:buNone/>
            </a:pPr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</a:rPr>
              <a:t>-includes all sensory neurons, motor neurons, and sense organs</a:t>
            </a:r>
          </a:p>
        </p:txBody>
      </p:sp>
      <p:sp>
        <p:nvSpPr>
          <p:cNvPr id="26628" name="WordArt 8">
            <a:extLst>
              <a:ext uri="{FF2B5EF4-FFF2-40B4-BE49-F238E27FC236}">
                <a16:creationId xmlns:a16="http://schemas.microsoft.com/office/drawing/2014/main" id="{0434BEDF-E2FF-4564-A8C7-C337CA7711F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52600" y="228600"/>
            <a:ext cx="8686800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  <a:contourClr>
                <a:srgbClr val="CC99FF"/>
              </a:contourClr>
            </a:sp3d>
          </a:bodyPr>
          <a:lstStyle/>
          <a:p>
            <a:pPr algn="ctr"/>
            <a:r>
              <a:rPr lang="en-GB" sz="28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CC99FF"/>
                    </a:gs>
                    <a:gs pos="100000">
                      <a:srgbClr val="00FFFF"/>
                    </a:gs>
                  </a:gsLst>
                  <a:lin ang="5400000" scaled="1"/>
                </a:gradFill>
                <a:latin typeface="Arial Black" panose="020B0A04020102020204" pitchFamily="34" charset="0"/>
              </a:rPr>
              <a:t>Peripheral Nervous System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84</TotalTime>
  <Words>511</Words>
  <Application>Microsoft Office PowerPoint</Application>
  <PresentationFormat>Widescreen</PresentationFormat>
  <Paragraphs>105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MS Mincho</vt:lpstr>
      <vt:lpstr>Arial</vt:lpstr>
      <vt:lpstr>Arial Black</vt:lpstr>
      <vt:lpstr>Calibri</vt:lpstr>
      <vt:lpstr>Century Gothic</vt:lpstr>
      <vt:lpstr>Comic Sans MS</vt:lpstr>
      <vt:lpstr>Times New Roman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Parts of a Neuron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Felicity Page</dc:creator>
  <cp:lastModifiedBy>Felicity Page</cp:lastModifiedBy>
  <cp:revision>1</cp:revision>
  <dcterms:created xsi:type="dcterms:W3CDTF">2021-01-15T10:02:11Z</dcterms:created>
  <dcterms:modified xsi:type="dcterms:W3CDTF">2021-01-15T11:26:34Z</dcterms:modified>
</cp:coreProperties>
</file>