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7" r:id="rId4"/>
    <p:sldId id="260" r:id="rId5"/>
    <p:sldId id="263" r:id="rId6"/>
    <p:sldId id="262" r:id="rId7"/>
    <p:sldId id="261" r:id="rId8"/>
    <p:sldId id="268" r:id="rId9"/>
    <p:sldId id="269" r:id="rId10"/>
    <p:sldId id="264" r:id="rId11"/>
    <p:sldId id="267"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2F98A3-D94C-8119-1E4B-C92DFA36991E}" v="1" dt="2025-10-11T19:31:01.983"/>
    <p1510:client id="{4FA701FB-D0E9-1723-E72B-49482518D255}" v="1473" dt="2025-10-11T17:14:30.324"/>
    <p1510:client id="{703F1F0E-81C2-0661-1ECB-28295B989DD0}" v="2029" dt="2025-10-10T21:45:10.625"/>
    <p1510:client id="{7EDFE980-3EF1-D798-C555-F675B5B283B6}" v="23" dt="2025-10-11T17:42:16.242"/>
    <p1510:client id="{CE74A6A8-0E00-6683-8405-968592722F5D}" v="2188" dt="2025-10-11T22:11:53.0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yla Ward (2513984)" userId="S::2513984@student.uwtsd.ac.uk::11168b1e-30d5-4fd4-af41-857a0eb54625" providerId="AD" clId="Web-{80BDD62A-6146-F76E-1631-A027302B89B3}"/>
    <pc:docChg chg="modSld">
      <pc:chgData name="Tayla Ward (2513984)" userId="S::2513984@student.uwtsd.ac.uk::11168b1e-30d5-4fd4-af41-857a0eb54625" providerId="AD" clId="Web-{80BDD62A-6146-F76E-1631-A027302B89B3}" dt="2025-10-06T09:01:43.603" v="301"/>
      <pc:docMkLst>
        <pc:docMk/>
      </pc:docMkLst>
      <pc:sldChg chg="modSp">
        <pc:chgData name="Tayla Ward (2513984)" userId="S::2513984@student.uwtsd.ac.uk::11168b1e-30d5-4fd4-af41-857a0eb54625" providerId="AD" clId="Web-{80BDD62A-6146-F76E-1631-A027302B89B3}" dt="2025-10-06T09:01:43.603" v="301"/>
        <pc:sldMkLst>
          <pc:docMk/>
          <pc:sldMk cId="107775211" sldId="260"/>
        </pc:sldMkLst>
        <pc:graphicFrameChg chg="mod modGraphic">
          <ac:chgData name="Tayla Ward (2513984)" userId="S::2513984@student.uwtsd.ac.uk::11168b1e-30d5-4fd4-af41-857a0eb54625" providerId="AD" clId="Web-{80BDD62A-6146-F76E-1631-A027302B89B3}" dt="2025-10-06T09:01:43.603" v="301"/>
          <ac:graphicFrameMkLst>
            <pc:docMk/>
            <pc:sldMk cId="107775211" sldId="260"/>
            <ac:graphicFrameMk id="7" creationId="{B695B4C5-BB7A-4435-21FC-ADAC4FF4090D}"/>
          </ac:graphicFrameMkLst>
        </pc:graphicFrameChg>
      </pc:sldChg>
    </pc:docChg>
  </pc:docChgLst>
  <pc:docChgLst>
    <pc:chgData name="Tayla Ward (2513984)" userId="S::2513984@student.uwtsd.ac.uk::11168b1e-30d5-4fd4-af41-857a0eb54625" providerId="AD" clId="Web-{7EDFE980-3EF1-D798-C555-F675B5B283B6}"/>
    <pc:docChg chg="addSld modSld">
      <pc:chgData name="Tayla Ward (2513984)" userId="S::2513984@student.uwtsd.ac.uk::11168b1e-30d5-4fd4-af41-857a0eb54625" providerId="AD" clId="Web-{7EDFE980-3EF1-D798-C555-F675B5B283B6}" dt="2025-10-11T17:42:16.242" v="22" actId="14100"/>
      <pc:docMkLst>
        <pc:docMk/>
      </pc:docMkLst>
      <pc:sldChg chg="addSp modSp new mod setBg">
        <pc:chgData name="Tayla Ward (2513984)" userId="S::2513984@student.uwtsd.ac.uk::11168b1e-30d5-4fd4-af41-857a0eb54625" providerId="AD" clId="Web-{7EDFE980-3EF1-D798-C555-F675B5B283B6}" dt="2025-10-11T17:42:16.242" v="22" actId="14100"/>
        <pc:sldMkLst>
          <pc:docMk/>
          <pc:sldMk cId="1612047951" sldId="268"/>
        </pc:sldMkLst>
        <pc:spChg chg="mod">
          <ac:chgData name="Tayla Ward (2513984)" userId="S::2513984@student.uwtsd.ac.uk::11168b1e-30d5-4fd4-af41-857a0eb54625" providerId="AD" clId="Web-{7EDFE980-3EF1-D798-C555-F675B5B283B6}" dt="2025-10-11T17:42:02.914" v="18" actId="1076"/>
          <ac:spMkLst>
            <pc:docMk/>
            <pc:sldMk cId="1612047951" sldId="268"/>
            <ac:spMk id="2" creationId="{88EC7956-0FE6-EA67-9E87-552C482F5B87}"/>
          </ac:spMkLst>
        </pc:spChg>
        <pc:spChg chg="mod">
          <ac:chgData name="Tayla Ward (2513984)" userId="S::2513984@student.uwtsd.ac.uk::11168b1e-30d5-4fd4-af41-857a0eb54625" providerId="AD" clId="Web-{7EDFE980-3EF1-D798-C555-F675B5B283B6}" dt="2025-10-11T17:42:16.242" v="22" actId="14100"/>
          <ac:spMkLst>
            <pc:docMk/>
            <pc:sldMk cId="1612047951" sldId="268"/>
            <ac:spMk id="3" creationId="{A51C84C3-863E-F866-278D-6CBC7493CE6D}"/>
          </ac:spMkLst>
        </pc:spChg>
        <pc:spChg chg="add">
          <ac:chgData name="Tayla Ward (2513984)" userId="S::2513984@student.uwtsd.ac.uk::11168b1e-30d5-4fd4-af41-857a0eb54625" providerId="AD" clId="Web-{7EDFE980-3EF1-D798-C555-F675B5B283B6}" dt="2025-10-11T17:41:16.067" v="1"/>
          <ac:spMkLst>
            <pc:docMk/>
            <pc:sldMk cId="1612047951" sldId="268"/>
            <ac:spMk id="8" creationId="{4BC99CB9-DDAD-44A2-8A1C-E3AF4E72DF5C}"/>
          </ac:spMkLst>
        </pc:spChg>
        <pc:spChg chg="add">
          <ac:chgData name="Tayla Ward (2513984)" userId="S::2513984@student.uwtsd.ac.uk::11168b1e-30d5-4fd4-af41-857a0eb54625" providerId="AD" clId="Web-{7EDFE980-3EF1-D798-C555-F675B5B283B6}" dt="2025-10-11T17:41:16.067" v="1"/>
          <ac:spMkLst>
            <pc:docMk/>
            <pc:sldMk cId="1612047951" sldId="268"/>
            <ac:spMk id="10" creationId="{64053CBF-3932-45FF-8285-EE5146085F3A}"/>
          </ac:spMkLst>
        </pc:spChg>
        <pc:grpChg chg="add">
          <ac:chgData name="Tayla Ward (2513984)" userId="S::2513984@student.uwtsd.ac.uk::11168b1e-30d5-4fd4-af41-857a0eb54625" providerId="AD" clId="Web-{7EDFE980-3EF1-D798-C555-F675B5B283B6}" dt="2025-10-11T17:41:16.067" v="1"/>
          <ac:grpSpMkLst>
            <pc:docMk/>
            <pc:sldMk cId="1612047951" sldId="268"/>
            <ac:grpSpMk id="12" creationId="{2E751C04-BEA6-446B-A678-9C74819EBD4C}"/>
          </ac:grpSpMkLst>
        </pc:grpChg>
        <pc:grpChg chg="add">
          <ac:chgData name="Tayla Ward (2513984)" userId="S::2513984@student.uwtsd.ac.uk::11168b1e-30d5-4fd4-af41-857a0eb54625" providerId="AD" clId="Web-{7EDFE980-3EF1-D798-C555-F675B5B283B6}" dt="2025-10-11T17:41:16.067" v="1"/>
          <ac:grpSpMkLst>
            <pc:docMk/>
            <pc:sldMk cId="1612047951" sldId="268"/>
            <ac:grpSpMk id="18" creationId="{B63ACBA3-DEFD-4C6D-BBA0-64468FA99C2D}"/>
          </ac:grpSpMkLst>
        </pc:grpChg>
      </pc:sldChg>
    </pc:docChg>
  </pc:docChgLst>
  <pc:docChgLst>
    <pc:chgData name="Tayla Ward (2513984)" userId="S::2513984@student.uwtsd.ac.uk::11168b1e-30d5-4fd4-af41-857a0eb54625" providerId="AD" clId="Web-{BF92C82B-15DA-9C29-5DD3-1C4B703FDB59}"/>
    <pc:docChg chg="addSld delSld modSld">
      <pc:chgData name="Tayla Ward (2513984)" userId="S::2513984@student.uwtsd.ac.uk::11168b1e-30d5-4fd4-af41-857a0eb54625" providerId="AD" clId="Web-{BF92C82B-15DA-9C29-5DD3-1C4B703FDB59}" dt="2025-10-05T18:25:35.416" v="94"/>
      <pc:docMkLst>
        <pc:docMk/>
      </pc:docMkLst>
      <pc:sldChg chg="addSp modSp">
        <pc:chgData name="Tayla Ward (2513984)" userId="S::2513984@student.uwtsd.ac.uk::11168b1e-30d5-4fd4-af41-857a0eb54625" providerId="AD" clId="Web-{BF92C82B-15DA-9C29-5DD3-1C4B703FDB59}" dt="2025-10-05T17:15:00.323" v="45" actId="20577"/>
        <pc:sldMkLst>
          <pc:docMk/>
          <pc:sldMk cId="109857222" sldId="256"/>
        </pc:sldMkLst>
        <pc:spChg chg="mod">
          <ac:chgData name="Tayla Ward (2513984)" userId="S::2513984@student.uwtsd.ac.uk::11168b1e-30d5-4fd4-af41-857a0eb54625" providerId="AD" clId="Web-{BF92C82B-15DA-9C29-5DD3-1C4B703FDB59}" dt="2025-10-05T17:15:00.323" v="45" actId="20577"/>
          <ac:spMkLst>
            <pc:docMk/>
            <pc:sldMk cId="109857222" sldId="256"/>
            <ac:spMk id="2" creationId="{00000000-0000-0000-0000-000000000000}"/>
          </ac:spMkLst>
        </pc:spChg>
        <pc:spChg chg="mod">
          <ac:chgData name="Tayla Ward (2513984)" userId="S::2513984@student.uwtsd.ac.uk::11168b1e-30d5-4fd4-af41-857a0eb54625" providerId="AD" clId="Web-{BF92C82B-15DA-9C29-5DD3-1C4B703FDB59}" dt="2025-10-05T17:14:57.338" v="41" actId="20577"/>
          <ac:spMkLst>
            <pc:docMk/>
            <pc:sldMk cId="109857222" sldId="256"/>
            <ac:spMk id="3" creationId="{00000000-0000-0000-0000-000000000000}"/>
          </ac:spMkLst>
        </pc:spChg>
        <pc:spChg chg="add mod">
          <ac:chgData name="Tayla Ward (2513984)" userId="S::2513984@student.uwtsd.ac.uk::11168b1e-30d5-4fd4-af41-857a0eb54625" providerId="AD" clId="Web-{BF92C82B-15DA-9C29-5DD3-1C4B703FDB59}" dt="2025-10-05T17:13:25.697" v="36" actId="1076"/>
          <ac:spMkLst>
            <pc:docMk/>
            <pc:sldMk cId="109857222" sldId="256"/>
            <ac:spMk id="4" creationId="{E07EA41B-D05E-BF1B-6C2D-C953FB60A496}"/>
          </ac:spMkLst>
        </pc:spChg>
        <pc:spChg chg="mod">
          <ac:chgData name="Tayla Ward (2513984)" userId="S::2513984@student.uwtsd.ac.uk::11168b1e-30d5-4fd4-af41-857a0eb54625" providerId="AD" clId="Web-{BF92C82B-15DA-9C29-5DD3-1C4B703FDB59}" dt="2025-10-05T17:12:50.415" v="26" actId="1076"/>
          <ac:spMkLst>
            <pc:docMk/>
            <pc:sldMk cId="109857222" sldId="256"/>
            <ac:spMk id="6" creationId="{106C04B1-8424-BEBA-3AA2-F23BECDA374B}"/>
          </ac:spMkLst>
        </pc:spChg>
      </pc:sldChg>
      <pc:sldChg chg="modSp">
        <pc:chgData name="Tayla Ward (2513984)" userId="S::2513984@student.uwtsd.ac.uk::11168b1e-30d5-4fd4-af41-857a0eb54625" providerId="AD" clId="Web-{BF92C82B-15DA-9C29-5DD3-1C4B703FDB59}" dt="2025-10-05T18:25:20.416" v="88" actId="20577"/>
        <pc:sldMkLst>
          <pc:docMk/>
          <pc:sldMk cId="501221896" sldId="257"/>
        </pc:sldMkLst>
        <pc:spChg chg="mod">
          <ac:chgData name="Tayla Ward (2513984)" userId="S::2513984@student.uwtsd.ac.uk::11168b1e-30d5-4fd4-af41-857a0eb54625" providerId="AD" clId="Web-{BF92C82B-15DA-9C29-5DD3-1C4B703FDB59}" dt="2025-10-05T18:25:04.697" v="87" actId="20577"/>
          <ac:spMkLst>
            <pc:docMk/>
            <pc:sldMk cId="501221896" sldId="257"/>
            <ac:spMk id="2" creationId="{AA623775-D898-097A-F55A-EE41C9B025E6}"/>
          </ac:spMkLst>
        </pc:spChg>
        <pc:spChg chg="mod">
          <ac:chgData name="Tayla Ward (2513984)" userId="S::2513984@student.uwtsd.ac.uk::11168b1e-30d5-4fd4-af41-857a0eb54625" providerId="AD" clId="Web-{BF92C82B-15DA-9C29-5DD3-1C4B703FDB59}" dt="2025-10-05T18:25:20.416" v="88" actId="20577"/>
          <ac:spMkLst>
            <pc:docMk/>
            <pc:sldMk cId="501221896" sldId="257"/>
            <ac:spMk id="3" creationId="{A5560E8D-464A-661B-E774-A177B0E38B1E}"/>
          </ac:spMkLst>
        </pc:spChg>
      </pc:sldChg>
      <pc:sldChg chg="addSp modSp">
        <pc:chgData name="Tayla Ward (2513984)" userId="S::2513984@student.uwtsd.ac.uk::11168b1e-30d5-4fd4-af41-857a0eb54625" providerId="AD" clId="Web-{BF92C82B-15DA-9C29-5DD3-1C4B703FDB59}" dt="2025-10-05T18:24:43.337" v="86"/>
        <pc:sldMkLst>
          <pc:docMk/>
          <pc:sldMk cId="107775211" sldId="260"/>
        </pc:sldMkLst>
        <pc:spChg chg="add mod">
          <ac:chgData name="Tayla Ward (2513984)" userId="S::2513984@student.uwtsd.ac.uk::11168b1e-30d5-4fd4-af41-857a0eb54625" providerId="AD" clId="Web-{BF92C82B-15DA-9C29-5DD3-1C4B703FDB59}" dt="2025-10-05T17:10:17.458" v="19" actId="20577"/>
          <ac:spMkLst>
            <pc:docMk/>
            <pc:sldMk cId="107775211" sldId="260"/>
            <ac:spMk id="2" creationId="{3C2FE85B-8EA0-E1D7-0F25-556D8030D2A1}"/>
          </ac:spMkLst>
        </pc:spChg>
        <pc:graphicFrameChg chg="mod modGraphic">
          <ac:chgData name="Tayla Ward (2513984)" userId="S::2513984@student.uwtsd.ac.uk::11168b1e-30d5-4fd4-af41-857a0eb54625" providerId="AD" clId="Web-{BF92C82B-15DA-9C29-5DD3-1C4B703FDB59}" dt="2025-10-05T18:24:43.337" v="86"/>
          <ac:graphicFrameMkLst>
            <pc:docMk/>
            <pc:sldMk cId="107775211" sldId="260"/>
            <ac:graphicFrameMk id="7" creationId="{B695B4C5-BB7A-4435-21FC-ADAC4FF4090D}"/>
          </ac:graphicFrameMkLst>
        </pc:graphicFrameChg>
      </pc:sldChg>
      <pc:sldChg chg="addSp modSp">
        <pc:chgData name="Tayla Ward (2513984)" userId="S::2513984@student.uwtsd.ac.uk::11168b1e-30d5-4fd4-af41-857a0eb54625" providerId="AD" clId="Web-{BF92C82B-15DA-9C29-5DD3-1C4B703FDB59}" dt="2025-10-05T17:09:26.550" v="10" actId="20577"/>
        <pc:sldMkLst>
          <pc:docMk/>
          <pc:sldMk cId="1522785895" sldId="262"/>
        </pc:sldMkLst>
        <pc:spChg chg="add mod">
          <ac:chgData name="Tayla Ward (2513984)" userId="S::2513984@student.uwtsd.ac.uk::11168b1e-30d5-4fd4-af41-857a0eb54625" providerId="AD" clId="Web-{BF92C82B-15DA-9C29-5DD3-1C4B703FDB59}" dt="2025-10-05T17:09:26.550" v="10" actId="20577"/>
          <ac:spMkLst>
            <pc:docMk/>
            <pc:sldMk cId="1522785895" sldId="262"/>
            <ac:spMk id="4" creationId="{C327FA9C-E2D8-CD83-DDFC-F678710E4BB1}"/>
          </ac:spMkLst>
        </pc:spChg>
      </pc:sldChg>
      <pc:sldChg chg="addSp modSp new mod setBg">
        <pc:chgData name="Tayla Ward (2513984)" userId="S::2513984@student.uwtsd.ac.uk::11168b1e-30d5-4fd4-af41-857a0eb54625" providerId="AD" clId="Web-{BF92C82B-15DA-9C29-5DD3-1C4B703FDB59}" dt="2025-10-05T18:23:44.164" v="60" actId="20577"/>
        <pc:sldMkLst>
          <pc:docMk/>
          <pc:sldMk cId="1244843973" sldId="263"/>
        </pc:sldMkLst>
        <pc:spChg chg="mod">
          <ac:chgData name="Tayla Ward (2513984)" userId="S::2513984@student.uwtsd.ac.uk::11168b1e-30d5-4fd4-af41-857a0eb54625" providerId="AD" clId="Web-{BF92C82B-15DA-9C29-5DD3-1C4B703FDB59}" dt="2025-10-05T17:20:28.016" v="49"/>
          <ac:spMkLst>
            <pc:docMk/>
            <pc:sldMk cId="1244843973" sldId="263"/>
            <ac:spMk id="2" creationId="{AFBEFA93-0CDE-FAD0-63B9-EBDB20D60601}"/>
          </ac:spMkLst>
        </pc:spChg>
        <pc:spChg chg="mod">
          <ac:chgData name="Tayla Ward (2513984)" userId="S::2513984@student.uwtsd.ac.uk::11168b1e-30d5-4fd4-af41-857a0eb54625" providerId="AD" clId="Web-{BF92C82B-15DA-9C29-5DD3-1C4B703FDB59}" dt="2025-10-05T17:20:28.016" v="49"/>
          <ac:spMkLst>
            <pc:docMk/>
            <pc:sldMk cId="1244843973" sldId="263"/>
            <ac:spMk id="3" creationId="{BC852D68-7BA5-723E-A29C-9168170E1A27}"/>
          </ac:spMkLst>
        </pc:spChg>
        <pc:spChg chg="add">
          <ac:chgData name="Tayla Ward (2513984)" userId="S::2513984@student.uwtsd.ac.uk::11168b1e-30d5-4fd4-af41-857a0eb54625" providerId="AD" clId="Web-{BF92C82B-15DA-9C29-5DD3-1C4B703FDB59}" dt="2025-10-05T17:20:28.016" v="49"/>
          <ac:spMkLst>
            <pc:docMk/>
            <pc:sldMk cId="1244843973" sldId="263"/>
            <ac:spMk id="8" creationId="{4BC99CB9-DDAD-44A2-8A1C-E3AF4E72DF5C}"/>
          </ac:spMkLst>
        </pc:spChg>
        <pc:spChg chg="add">
          <ac:chgData name="Tayla Ward (2513984)" userId="S::2513984@student.uwtsd.ac.uk::11168b1e-30d5-4fd4-af41-857a0eb54625" providerId="AD" clId="Web-{BF92C82B-15DA-9C29-5DD3-1C4B703FDB59}" dt="2025-10-05T17:20:28.016" v="49"/>
          <ac:spMkLst>
            <pc:docMk/>
            <pc:sldMk cId="1244843973" sldId="263"/>
            <ac:spMk id="10" creationId="{64053CBF-3932-45FF-8285-EE5146085F3A}"/>
          </ac:spMkLst>
        </pc:spChg>
        <pc:grpChg chg="add">
          <ac:chgData name="Tayla Ward (2513984)" userId="S::2513984@student.uwtsd.ac.uk::11168b1e-30d5-4fd4-af41-857a0eb54625" providerId="AD" clId="Web-{BF92C82B-15DA-9C29-5DD3-1C4B703FDB59}" dt="2025-10-05T17:20:28.016" v="49"/>
          <ac:grpSpMkLst>
            <pc:docMk/>
            <pc:sldMk cId="1244843973" sldId="263"/>
            <ac:grpSpMk id="12" creationId="{2E751C04-BEA6-446B-A678-9C74819EBD4C}"/>
          </ac:grpSpMkLst>
        </pc:grpChg>
        <pc:grpChg chg="add">
          <ac:chgData name="Tayla Ward (2513984)" userId="S::2513984@student.uwtsd.ac.uk::11168b1e-30d5-4fd4-af41-857a0eb54625" providerId="AD" clId="Web-{BF92C82B-15DA-9C29-5DD3-1C4B703FDB59}" dt="2025-10-05T17:20:28.016" v="49"/>
          <ac:grpSpMkLst>
            <pc:docMk/>
            <pc:sldMk cId="1244843973" sldId="263"/>
            <ac:grpSpMk id="18" creationId="{B63ACBA3-DEFD-4C6D-BBA0-64468FA99C2D}"/>
          </ac:grpSpMkLst>
        </pc:grpChg>
      </pc:sldChg>
    </pc:docChg>
  </pc:docChgLst>
  <pc:docChgLst>
    <pc:chgData name="Tayla Ward (2513984)" userId="S::2513984@student.uwtsd.ac.uk::11168b1e-30d5-4fd4-af41-857a0eb54625" providerId="AD" clId="Web-{D44EC60D-5BF2-48CC-311B-9152833D8EDE}"/>
    <pc:docChg chg="modSld">
      <pc:chgData name="Tayla Ward (2513984)" userId="S::2513984@student.uwtsd.ac.uk::11168b1e-30d5-4fd4-af41-857a0eb54625" providerId="AD" clId="Web-{D44EC60D-5BF2-48CC-311B-9152833D8EDE}" dt="2025-10-09T13:43:47.302" v="524" actId="20577"/>
      <pc:docMkLst>
        <pc:docMk/>
      </pc:docMkLst>
      <pc:sldChg chg="modSp">
        <pc:chgData name="Tayla Ward (2513984)" userId="S::2513984@student.uwtsd.ac.uk::11168b1e-30d5-4fd4-af41-857a0eb54625" providerId="AD" clId="Web-{D44EC60D-5BF2-48CC-311B-9152833D8EDE}" dt="2025-10-09T13:33:18.577" v="397" actId="20577"/>
        <pc:sldMkLst>
          <pc:docMk/>
          <pc:sldMk cId="1522785895" sldId="262"/>
        </pc:sldMkLst>
        <pc:spChg chg="mod">
          <ac:chgData name="Tayla Ward (2513984)" userId="S::2513984@student.uwtsd.ac.uk::11168b1e-30d5-4fd4-af41-857a0eb54625" providerId="AD" clId="Web-{D44EC60D-5BF2-48CC-311B-9152833D8EDE}" dt="2025-10-09T13:33:18.577" v="397" actId="20577"/>
          <ac:spMkLst>
            <pc:docMk/>
            <pc:sldMk cId="1522785895" sldId="262"/>
            <ac:spMk id="3" creationId="{237BB79A-DFE1-CB18-21EB-78D7F5B5D4AE}"/>
          </ac:spMkLst>
        </pc:spChg>
      </pc:sldChg>
      <pc:sldChg chg="addSp modSp">
        <pc:chgData name="Tayla Ward (2513984)" userId="S::2513984@student.uwtsd.ac.uk::11168b1e-30d5-4fd4-af41-857a0eb54625" providerId="AD" clId="Web-{D44EC60D-5BF2-48CC-311B-9152833D8EDE}" dt="2025-10-09T13:43:47.302" v="524" actId="20577"/>
        <pc:sldMkLst>
          <pc:docMk/>
          <pc:sldMk cId="2365839506" sldId="264"/>
        </pc:sldMkLst>
        <pc:spChg chg="mod">
          <ac:chgData name="Tayla Ward (2513984)" userId="S::2513984@student.uwtsd.ac.uk::11168b1e-30d5-4fd4-af41-857a0eb54625" providerId="AD" clId="Web-{D44EC60D-5BF2-48CC-311B-9152833D8EDE}" dt="2025-10-09T13:43:47.302" v="524" actId="20577"/>
          <ac:spMkLst>
            <pc:docMk/>
            <pc:sldMk cId="2365839506" sldId="264"/>
            <ac:spMk id="3" creationId="{7BE4A20F-A958-D010-9FB8-65137EFAFD00}"/>
          </ac:spMkLst>
        </pc:spChg>
        <pc:spChg chg="add mod">
          <ac:chgData name="Tayla Ward (2513984)" userId="S::2513984@student.uwtsd.ac.uk::11168b1e-30d5-4fd4-af41-857a0eb54625" providerId="AD" clId="Web-{D44EC60D-5BF2-48CC-311B-9152833D8EDE}" dt="2025-10-09T13:43:32.098" v="523" actId="20577"/>
          <ac:spMkLst>
            <pc:docMk/>
            <pc:sldMk cId="2365839506" sldId="264"/>
            <ac:spMk id="4" creationId="{0F69F2AE-53B2-9BAD-6898-528BB098399A}"/>
          </ac:spMkLst>
        </pc:spChg>
      </pc:sldChg>
    </pc:docChg>
  </pc:docChgLst>
  <pc:docChgLst>
    <pc:chgData name="Tayla Ward (2513984)" userId="S::2513984@student.uwtsd.ac.uk::11168b1e-30d5-4fd4-af41-857a0eb54625" providerId="AD" clId="Web-{5BF7FBE2-2197-6330-FC9F-043BB67F3113}"/>
    <pc:docChg chg="addSld delSld modSld">
      <pc:chgData name="Tayla Ward (2513984)" userId="S::2513984@student.uwtsd.ac.uk::11168b1e-30d5-4fd4-af41-857a0eb54625" providerId="AD" clId="Web-{5BF7FBE2-2197-6330-FC9F-043BB67F3113}" dt="2025-10-05T17:06:33.550" v="1631" actId="20577"/>
      <pc:docMkLst>
        <pc:docMk/>
      </pc:docMkLst>
      <pc:sldChg chg="modSp">
        <pc:chgData name="Tayla Ward (2513984)" userId="S::2513984@student.uwtsd.ac.uk::11168b1e-30d5-4fd4-af41-857a0eb54625" providerId="AD" clId="Web-{5BF7FBE2-2197-6330-FC9F-043BB67F3113}" dt="2025-10-05T17:01:28.094" v="1590" actId="20577"/>
        <pc:sldMkLst>
          <pc:docMk/>
          <pc:sldMk cId="2846921498" sldId="261"/>
        </pc:sldMkLst>
        <pc:spChg chg="mod">
          <ac:chgData name="Tayla Ward (2513984)" userId="S::2513984@student.uwtsd.ac.uk::11168b1e-30d5-4fd4-af41-857a0eb54625" providerId="AD" clId="Web-{5BF7FBE2-2197-6330-FC9F-043BB67F3113}" dt="2025-10-05T17:01:28.094" v="1590" actId="20577"/>
          <ac:spMkLst>
            <pc:docMk/>
            <pc:sldMk cId="2846921498" sldId="261"/>
            <ac:spMk id="2" creationId="{CC183039-1C07-C441-E878-B16C8FED8CF0}"/>
          </ac:spMkLst>
        </pc:spChg>
        <pc:spChg chg="mod">
          <ac:chgData name="Tayla Ward (2513984)" userId="S::2513984@student.uwtsd.ac.uk::11168b1e-30d5-4fd4-af41-857a0eb54625" providerId="AD" clId="Web-{5BF7FBE2-2197-6330-FC9F-043BB67F3113}" dt="2025-10-05T16:16:47.506" v="628" actId="20577"/>
          <ac:spMkLst>
            <pc:docMk/>
            <pc:sldMk cId="2846921498" sldId="261"/>
            <ac:spMk id="3" creationId="{AFC9ADB9-427E-9A6B-5AE1-40FCEFD558EA}"/>
          </ac:spMkLst>
        </pc:spChg>
      </pc:sldChg>
      <pc:sldChg chg="addSp delSp modSp new mod setBg">
        <pc:chgData name="Tayla Ward (2513984)" userId="S::2513984@student.uwtsd.ac.uk::11168b1e-30d5-4fd4-af41-857a0eb54625" providerId="AD" clId="Web-{5BF7FBE2-2197-6330-FC9F-043BB67F3113}" dt="2025-10-05T17:01:37.454" v="1591" actId="20577"/>
        <pc:sldMkLst>
          <pc:docMk/>
          <pc:sldMk cId="1522785895" sldId="262"/>
        </pc:sldMkLst>
        <pc:spChg chg="mod">
          <ac:chgData name="Tayla Ward (2513984)" userId="S::2513984@student.uwtsd.ac.uk::11168b1e-30d5-4fd4-af41-857a0eb54625" providerId="AD" clId="Web-{5BF7FBE2-2197-6330-FC9F-043BB67F3113}" dt="2025-10-05T17:01:37.454" v="1591" actId="20577"/>
          <ac:spMkLst>
            <pc:docMk/>
            <pc:sldMk cId="1522785895" sldId="262"/>
            <ac:spMk id="2" creationId="{910EE179-A6D7-E8F8-2078-EF0ED89C92EC}"/>
          </ac:spMkLst>
        </pc:spChg>
        <pc:spChg chg="mod">
          <ac:chgData name="Tayla Ward (2513984)" userId="S::2513984@student.uwtsd.ac.uk::11168b1e-30d5-4fd4-af41-857a0eb54625" providerId="AD" clId="Web-{5BF7FBE2-2197-6330-FC9F-043BB67F3113}" dt="2025-10-05T17:00:09.797" v="1501" actId="20577"/>
          <ac:spMkLst>
            <pc:docMk/>
            <pc:sldMk cId="1522785895" sldId="262"/>
            <ac:spMk id="3" creationId="{237BB79A-DFE1-CB18-21EB-78D7F5B5D4AE}"/>
          </ac:spMkLst>
        </pc:spChg>
        <pc:spChg chg="add">
          <ac:chgData name="Tayla Ward (2513984)" userId="S::2513984@student.uwtsd.ac.uk::11168b1e-30d5-4fd4-af41-857a0eb54625" providerId="AD" clId="Web-{5BF7FBE2-2197-6330-FC9F-043BB67F3113}" dt="2025-10-05T16:13:05.362" v="593"/>
          <ac:spMkLst>
            <pc:docMk/>
            <pc:sldMk cId="1522785895" sldId="262"/>
            <ac:spMk id="29" creationId="{4BC99CB9-DDAD-44A2-8A1C-E3AF4E72DF5C}"/>
          </ac:spMkLst>
        </pc:spChg>
        <pc:spChg chg="add">
          <ac:chgData name="Tayla Ward (2513984)" userId="S::2513984@student.uwtsd.ac.uk::11168b1e-30d5-4fd4-af41-857a0eb54625" providerId="AD" clId="Web-{5BF7FBE2-2197-6330-FC9F-043BB67F3113}" dt="2025-10-05T16:13:05.362" v="593"/>
          <ac:spMkLst>
            <pc:docMk/>
            <pc:sldMk cId="1522785895" sldId="262"/>
            <ac:spMk id="30" creationId="{64053CBF-3932-45FF-8285-EE5146085F3A}"/>
          </ac:spMkLst>
        </pc:spChg>
        <pc:grpChg chg="add">
          <ac:chgData name="Tayla Ward (2513984)" userId="S::2513984@student.uwtsd.ac.uk::11168b1e-30d5-4fd4-af41-857a0eb54625" providerId="AD" clId="Web-{5BF7FBE2-2197-6330-FC9F-043BB67F3113}" dt="2025-10-05T16:13:05.362" v="593"/>
          <ac:grpSpMkLst>
            <pc:docMk/>
            <pc:sldMk cId="1522785895" sldId="262"/>
            <ac:grpSpMk id="31" creationId="{2E751C04-BEA6-446B-A678-9C74819EBD4C}"/>
          </ac:grpSpMkLst>
        </pc:grpChg>
        <pc:grpChg chg="add">
          <ac:chgData name="Tayla Ward (2513984)" userId="S::2513984@student.uwtsd.ac.uk::11168b1e-30d5-4fd4-af41-857a0eb54625" providerId="AD" clId="Web-{5BF7FBE2-2197-6330-FC9F-043BB67F3113}" dt="2025-10-05T16:13:05.362" v="593"/>
          <ac:grpSpMkLst>
            <pc:docMk/>
            <pc:sldMk cId="1522785895" sldId="262"/>
            <ac:grpSpMk id="32" creationId="{B63ACBA3-DEFD-4C6D-BBA0-64468FA99C2D}"/>
          </ac:grpSpMkLst>
        </pc:grpChg>
      </pc:sldChg>
    </pc:docChg>
  </pc:docChgLst>
  <pc:docChgLst>
    <pc:chgData name="Tayla Ward (2513984)" userId="S::2513984@student.uwtsd.ac.uk::11168b1e-30d5-4fd4-af41-857a0eb54625" providerId="AD" clId="Web-{E933C294-BF16-8E9E-E8B6-608CFA434525}"/>
    <pc:docChg chg="addSld modSld">
      <pc:chgData name="Tayla Ward (2513984)" userId="S::2513984@student.uwtsd.ac.uk::11168b1e-30d5-4fd4-af41-857a0eb54625" providerId="AD" clId="Web-{E933C294-BF16-8E9E-E8B6-608CFA434525}" dt="2025-10-02T09:16:26.310" v="399"/>
      <pc:docMkLst>
        <pc:docMk/>
      </pc:docMkLst>
      <pc:sldChg chg="addSp delSp modSp mod setBg">
        <pc:chgData name="Tayla Ward (2513984)" userId="S::2513984@student.uwtsd.ac.uk::11168b1e-30d5-4fd4-af41-857a0eb54625" providerId="AD" clId="Web-{E933C294-BF16-8E9E-E8B6-608CFA434525}" dt="2025-10-02T08:53:21.396" v="185" actId="20577"/>
        <pc:sldMkLst>
          <pc:docMk/>
          <pc:sldMk cId="109857222" sldId="256"/>
        </pc:sldMkLst>
        <pc:spChg chg="mod">
          <ac:chgData name="Tayla Ward (2513984)" userId="S::2513984@student.uwtsd.ac.uk::11168b1e-30d5-4fd4-af41-857a0eb54625" providerId="AD" clId="Web-{E933C294-BF16-8E9E-E8B6-608CFA434525}" dt="2025-10-02T08:43:02.226" v="65" actId="20577"/>
          <ac:spMkLst>
            <pc:docMk/>
            <pc:sldMk cId="109857222" sldId="256"/>
            <ac:spMk id="2" creationId="{00000000-0000-0000-0000-000000000000}"/>
          </ac:spMkLst>
        </pc:spChg>
        <pc:spChg chg="mod">
          <ac:chgData name="Tayla Ward (2513984)" userId="S::2513984@student.uwtsd.ac.uk::11168b1e-30d5-4fd4-af41-857a0eb54625" providerId="AD" clId="Web-{E933C294-BF16-8E9E-E8B6-608CFA434525}" dt="2025-10-02T08:53:21.396" v="185" actId="20577"/>
          <ac:spMkLst>
            <pc:docMk/>
            <pc:sldMk cId="109857222" sldId="256"/>
            <ac:spMk id="3" creationId="{00000000-0000-0000-0000-000000000000}"/>
          </ac:spMkLst>
        </pc:spChg>
        <pc:spChg chg="add mod">
          <ac:chgData name="Tayla Ward (2513984)" userId="S::2513984@student.uwtsd.ac.uk::11168b1e-30d5-4fd4-af41-857a0eb54625" providerId="AD" clId="Web-{E933C294-BF16-8E9E-E8B6-608CFA434525}" dt="2025-10-02T08:49:52.237" v="172" actId="20577"/>
          <ac:spMkLst>
            <pc:docMk/>
            <pc:sldMk cId="109857222" sldId="256"/>
            <ac:spMk id="6" creationId="{106C04B1-8424-BEBA-3AA2-F23BECDA374B}"/>
          </ac:spMkLst>
        </pc:spChg>
        <pc:spChg chg="add">
          <ac:chgData name="Tayla Ward (2513984)" userId="S::2513984@student.uwtsd.ac.uk::11168b1e-30d5-4fd4-af41-857a0eb54625" providerId="AD" clId="Web-{E933C294-BF16-8E9E-E8B6-608CFA434525}" dt="2025-10-02T08:37:02.029" v="2"/>
          <ac:spMkLst>
            <pc:docMk/>
            <pc:sldMk cId="109857222" sldId="256"/>
            <ac:spMk id="8" creationId="{5A292AEA-2528-46C0-B426-95822B6141FB}"/>
          </ac:spMkLst>
        </pc:spChg>
        <pc:spChg chg="add">
          <ac:chgData name="Tayla Ward (2513984)" userId="S::2513984@student.uwtsd.ac.uk::11168b1e-30d5-4fd4-af41-857a0eb54625" providerId="AD" clId="Web-{E933C294-BF16-8E9E-E8B6-608CFA434525}" dt="2025-10-02T08:37:02.029" v="2"/>
          <ac:spMkLst>
            <pc:docMk/>
            <pc:sldMk cId="109857222" sldId="256"/>
            <ac:spMk id="10" creationId="{D8B7B198-E4DF-43CD-AD8C-199884323745}"/>
          </ac:spMkLst>
        </pc:spChg>
        <pc:spChg chg="add">
          <ac:chgData name="Tayla Ward (2513984)" userId="S::2513984@student.uwtsd.ac.uk::11168b1e-30d5-4fd4-af41-857a0eb54625" providerId="AD" clId="Web-{E933C294-BF16-8E9E-E8B6-608CFA434525}" dt="2025-10-02T08:37:02.029" v="2"/>
          <ac:spMkLst>
            <pc:docMk/>
            <pc:sldMk cId="109857222" sldId="256"/>
            <ac:spMk id="12" creationId="{2BE67753-EA0E-4819-8D22-0B6600CF7231}"/>
          </ac:spMkLst>
        </pc:spChg>
        <pc:grpChg chg="add">
          <ac:chgData name="Tayla Ward (2513984)" userId="S::2513984@student.uwtsd.ac.uk::11168b1e-30d5-4fd4-af41-857a0eb54625" providerId="AD" clId="Web-{E933C294-BF16-8E9E-E8B6-608CFA434525}" dt="2025-10-02T08:37:02.029" v="2"/>
          <ac:grpSpMkLst>
            <pc:docMk/>
            <pc:sldMk cId="109857222" sldId="256"/>
            <ac:grpSpMk id="14" creationId="{D76D63AC-0421-45EC-B383-E79A61A78C6B}"/>
          </ac:grpSpMkLst>
        </pc:grpChg>
        <pc:grpChg chg="add">
          <ac:chgData name="Tayla Ward (2513984)" userId="S::2513984@student.uwtsd.ac.uk::11168b1e-30d5-4fd4-af41-857a0eb54625" providerId="AD" clId="Web-{E933C294-BF16-8E9E-E8B6-608CFA434525}" dt="2025-10-02T08:37:02.029" v="2"/>
          <ac:grpSpMkLst>
            <pc:docMk/>
            <pc:sldMk cId="109857222" sldId="256"/>
            <ac:grpSpMk id="23" creationId="{87F87F1B-42BA-4AC7-A4E2-41544DDB2CE3}"/>
          </ac:grpSpMkLst>
        </pc:grpChg>
        <pc:grpChg chg="add">
          <ac:chgData name="Tayla Ward (2513984)" userId="S::2513984@student.uwtsd.ac.uk::11168b1e-30d5-4fd4-af41-857a0eb54625" providerId="AD" clId="Web-{E933C294-BF16-8E9E-E8B6-608CFA434525}" dt="2025-10-02T08:37:02.029" v="2"/>
          <ac:grpSpMkLst>
            <pc:docMk/>
            <pc:sldMk cId="109857222" sldId="256"/>
            <ac:grpSpMk id="29" creationId="{967346A5-7569-4F15-AB5D-BE3DADF192C0}"/>
          </ac:grpSpMkLst>
        </pc:grpChg>
      </pc:sldChg>
      <pc:sldChg chg="addSp delSp modSp new mod setBg">
        <pc:chgData name="Tayla Ward (2513984)" userId="S::2513984@student.uwtsd.ac.uk::11168b1e-30d5-4fd4-af41-857a0eb54625" providerId="AD" clId="Web-{E933C294-BF16-8E9E-E8B6-608CFA434525}" dt="2025-10-02T09:16:26.310" v="399"/>
        <pc:sldMkLst>
          <pc:docMk/>
          <pc:sldMk cId="501221896" sldId="257"/>
        </pc:sldMkLst>
        <pc:spChg chg="mod">
          <ac:chgData name="Tayla Ward (2513984)" userId="S::2513984@student.uwtsd.ac.uk::11168b1e-30d5-4fd4-af41-857a0eb54625" providerId="AD" clId="Web-{E933C294-BF16-8E9E-E8B6-608CFA434525}" dt="2025-10-02T09:11:31.218" v="332" actId="14100"/>
          <ac:spMkLst>
            <pc:docMk/>
            <pc:sldMk cId="501221896" sldId="257"/>
            <ac:spMk id="2" creationId="{AA623775-D898-097A-F55A-EE41C9B025E6}"/>
          </ac:spMkLst>
        </pc:spChg>
        <pc:spChg chg="mod">
          <ac:chgData name="Tayla Ward (2513984)" userId="S::2513984@student.uwtsd.ac.uk::11168b1e-30d5-4fd4-af41-857a0eb54625" providerId="AD" clId="Web-{E933C294-BF16-8E9E-E8B6-608CFA434525}" dt="2025-10-02T09:15:59.325" v="396" actId="1076"/>
          <ac:spMkLst>
            <pc:docMk/>
            <pc:sldMk cId="501221896" sldId="257"/>
            <ac:spMk id="3" creationId="{A5560E8D-464A-661B-E774-A177B0E38B1E}"/>
          </ac:spMkLst>
        </pc:spChg>
        <pc:spChg chg="add mod">
          <ac:chgData name="Tayla Ward (2513984)" userId="S::2513984@student.uwtsd.ac.uk::11168b1e-30d5-4fd4-af41-857a0eb54625" providerId="AD" clId="Web-{E933C294-BF16-8E9E-E8B6-608CFA434525}" dt="2025-10-02T09:15:16.198" v="391" actId="1076"/>
          <ac:spMkLst>
            <pc:docMk/>
            <pc:sldMk cId="501221896" sldId="257"/>
            <ac:spMk id="5" creationId="{1DDCB657-33DB-341B-2058-68DE13FA2F05}"/>
          </ac:spMkLst>
        </pc:spChg>
        <pc:spChg chg="add">
          <ac:chgData name="Tayla Ward (2513984)" userId="S::2513984@student.uwtsd.ac.uk::11168b1e-30d5-4fd4-af41-857a0eb54625" providerId="AD" clId="Web-{E933C294-BF16-8E9E-E8B6-608CFA434525}" dt="2025-10-02T08:37:30.076" v="3"/>
          <ac:spMkLst>
            <pc:docMk/>
            <pc:sldMk cId="501221896" sldId="257"/>
            <ac:spMk id="8" creationId="{4BC99CB9-DDAD-44A2-8A1C-E3AF4E72DF5C}"/>
          </ac:spMkLst>
        </pc:spChg>
        <pc:spChg chg="add">
          <ac:chgData name="Tayla Ward (2513984)" userId="S::2513984@student.uwtsd.ac.uk::11168b1e-30d5-4fd4-af41-857a0eb54625" providerId="AD" clId="Web-{E933C294-BF16-8E9E-E8B6-608CFA434525}" dt="2025-10-02T09:16:26.310" v="399"/>
          <ac:spMkLst>
            <pc:docMk/>
            <pc:sldMk cId="501221896" sldId="257"/>
            <ac:spMk id="9" creationId="{1F71272F-2A1A-F583-8136-FD91EE8AD172}"/>
          </ac:spMkLst>
        </pc:spChg>
        <pc:spChg chg="add">
          <ac:chgData name="Tayla Ward (2513984)" userId="S::2513984@student.uwtsd.ac.uk::11168b1e-30d5-4fd4-af41-857a0eb54625" providerId="AD" clId="Web-{E933C294-BF16-8E9E-E8B6-608CFA434525}" dt="2025-10-02T08:37:30.076" v="3"/>
          <ac:spMkLst>
            <pc:docMk/>
            <pc:sldMk cId="501221896" sldId="257"/>
            <ac:spMk id="10" creationId="{64053CBF-3932-45FF-8285-EE5146085F3A}"/>
          </ac:spMkLst>
        </pc:spChg>
        <pc:grpChg chg="add">
          <ac:chgData name="Tayla Ward (2513984)" userId="S::2513984@student.uwtsd.ac.uk::11168b1e-30d5-4fd4-af41-857a0eb54625" providerId="AD" clId="Web-{E933C294-BF16-8E9E-E8B6-608CFA434525}" dt="2025-10-02T08:37:30.076" v="3"/>
          <ac:grpSpMkLst>
            <pc:docMk/>
            <pc:sldMk cId="501221896" sldId="257"/>
            <ac:grpSpMk id="12" creationId="{2E751C04-BEA6-446B-A678-9C74819EBD4C}"/>
          </ac:grpSpMkLst>
        </pc:grpChg>
        <pc:grpChg chg="add">
          <ac:chgData name="Tayla Ward (2513984)" userId="S::2513984@student.uwtsd.ac.uk::11168b1e-30d5-4fd4-af41-857a0eb54625" providerId="AD" clId="Web-{E933C294-BF16-8E9E-E8B6-608CFA434525}" dt="2025-10-02T08:37:30.076" v="3"/>
          <ac:grpSpMkLst>
            <pc:docMk/>
            <pc:sldMk cId="501221896" sldId="257"/>
            <ac:grpSpMk id="18" creationId="{B63ACBA3-DEFD-4C6D-BBA0-64468FA99C2D}"/>
          </ac:grpSpMkLst>
        </pc:grpChg>
        <pc:picChg chg="add mod">
          <ac:chgData name="Tayla Ward (2513984)" userId="S::2513984@student.uwtsd.ac.uk::11168b1e-30d5-4fd4-af41-857a0eb54625" providerId="AD" clId="Web-{E933C294-BF16-8E9E-E8B6-608CFA434525}" dt="2025-10-02T09:11:52.156" v="334" actId="1076"/>
          <ac:picMkLst>
            <pc:docMk/>
            <pc:sldMk cId="501221896" sldId="257"/>
            <ac:picMk id="4" creationId="{D24A9930-FF13-DC18-532C-8F2F5F59E272}"/>
          </ac:picMkLst>
        </pc:picChg>
      </pc:sldChg>
      <pc:sldChg chg="addSp modSp new mod setBg">
        <pc:chgData name="Tayla Ward (2513984)" userId="S::2513984@student.uwtsd.ac.uk::11168b1e-30d5-4fd4-af41-857a0eb54625" providerId="AD" clId="Web-{E933C294-BF16-8E9E-E8B6-608CFA434525}" dt="2025-10-02T08:59:40.170" v="206" actId="1076"/>
        <pc:sldMkLst>
          <pc:docMk/>
          <pc:sldMk cId="1633587114" sldId="259"/>
        </pc:sldMkLst>
        <pc:spChg chg="mod">
          <ac:chgData name="Tayla Ward (2513984)" userId="S::2513984@student.uwtsd.ac.uk::11168b1e-30d5-4fd4-af41-857a0eb54625" providerId="AD" clId="Web-{E933C294-BF16-8E9E-E8B6-608CFA434525}" dt="2025-10-02T08:59:40.170" v="206" actId="1076"/>
          <ac:spMkLst>
            <pc:docMk/>
            <pc:sldMk cId="1633587114" sldId="259"/>
            <ac:spMk id="2" creationId="{6D474683-259B-F405-833C-39DAB8967CD9}"/>
          </ac:spMkLst>
        </pc:spChg>
        <pc:spChg chg="mod">
          <ac:chgData name="Tayla Ward (2513984)" userId="S::2513984@student.uwtsd.ac.uk::11168b1e-30d5-4fd4-af41-857a0eb54625" providerId="AD" clId="Web-{E933C294-BF16-8E9E-E8B6-608CFA434525}" dt="2025-10-02T08:38:47.521" v="6"/>
          <ac:spMkLst>
            <pc:docMk/>
            <pc:sldMk cId="1633587114" sldId="259"/>
            <ac:spMk id="3" creationId="{911A703B-101C-1778-4229-4E162D41C102}"/>
          </ac:spMkLst>
        </pc:spChg>
        <pc:spChg chg="add">
          <ac:chgData name="Tayla Ward (2513984)" userId="S::2513984@student.uwtsd.ac.uk::11168b1e-30d5-4fd4-af41-857a0eb54625" providerId="AD" clId="Web-{E933C294-BF16-8E9E-E8B6-608CFA434525}" dt="2025-10-02T08:38:47.521" v="6"/>
          <ac:spMkLst>
            <pc:docMk/>
            <pc:sldMk cId="1633587114" sldId="259"/>
            <ac:spMk id="8" creationId="{4BC99CB9-DDAD-44A2-8A1C-E3AF4E72DF5C}"/>
          </ac:spMkLst>
        </pc:spChg>
        <pc:spChg chg="add">
          <ac:chgData name="Tayla Ward (2513984)" userId="S::2513984@student.uwtsd.ac.uk::11168b1e-30d5-4fd4-af41-857a0eb54625" providerId="AD" clId="Web-{E933C294-BF16-8E9E-E8B6-608CFA434525}" dt="2025-10-02T08:38:47.521" v="6"/>
          <ac:spMkLst>
            <pc:docMk/>
            <pc:sldMk cId="1633587114" sldId="259"/>
            <ac:spMk id="10" creationId="{64053CBF-3932-45FF-8285-EE5146085F3A}"/>
          </ac:spMkLst>
        </pc:spChg>
        <pc:grpChg chg="add">
          <ac:chgData name="Tayla Ward (2513984)" userId="S::2513984@student.uwtsd.ac.uk::11168b1e-30d5-4fd4-af41-857a0eb54625" providerId="AD" clId="Web-{E933C294-BF16-8E9E-E8B6-608CFA434525}" dt="2025-10-02T08:38:47.521" v="6"/>
          <ac:grpSpMkLst>
            <pc:docMk/>
            <pc:sldMk cId="1633587114" sldId="259"/>
            <ac:grpSpMk id="12" creationId="{2E751C04-BEA6-446B-A678-9C74819EBD4C}"/>
          </ac:grpSpMkLst>
        </pc:grpChg>
        <pc:grpChg chg="add">
          <ac:chgData name="Tayla Ward (2513984)" userId="S::2513984@student.uwtsd.ac.uk::11168b1e-30d5-4fd4-af41-857a0eb54625" providerId="AD" clId="Web-{E933C294-BF16-8E9E-E8B6-608CFA434525}" dt="2025-10-02T08:38:47.521" v="6"/>
          <ac:grpSpMkLst>
            <pc:docMk/>
            <pc:sldMk cId="1633587114" sldId="259"/>
            <ac:grpSpMk id="18" creationId="{B63ACBA3-DEFD-4C6D-BBA0-64468FA99C2D}"/>
          </ac:grpSpMkLst>
        </pc:grpChg>
      </pc:sldChg>
      <pc:sldChg chg="addSp modSp new mod setBg">
        <pc:chgData name="Tayla Ward (2513984)" userId="S::2513984@student.uwtsd.ac.uk::11168b1e-30d5-4fd4-af41-857a0eb54625" providerId="AD" clId="Web-{E933C294-BF16-8E9E-E8B6-608CFA434525}" dt="2025-10-02T09:15:24.699" v="393"/>
        <pc:sldMkLst>
          <pc:docMk/>
          <pc:sldMk cId="107775211" sldId="260"/>
        </pc:sldMkLst>
        <pc:spChg chg="add">
          <ac:chgData name="Tayla Ward (2513984)" userId="S::2513984@student.uwtsd.ac.uk::11168b1e-30d5-4fd4-af41-857a0eb54625" providerId="AD" clId="Web-{E933C294-BF16-8E9E-E8B6-608CFA434525}" dt="2025-10-02T09:15:24.699" v="393"/>
          <ac:spMkLst>
            <pc:docMk/>
            <pc:sldMk cId="107775211" sldId="260"/>
            <ac:spMk id="8" creationId="{4BC99CB9-DDAD-44A2-8A1C-E3AF4E72DF5C}"/>
          </ac:spMkLst>
        </pc:spChg>
        <pc:spChg chg="add">
          <ac:chgData name="Tayla Ward (2513984)" userId="S::2513984@student.uwtsd.ac.uk::11168b1e-30d5-4fd4-af41-857a0eb54625" providerId="AD" clId="Web-{E933C294-BF16-8E9E-E8B6-608CFA434525}" dt="2025-10-02T09:15:24.699" v="393"/>
          <ac:spMkLst>
            <pc:docMk/>
            <pc:sldMk cId="107775211" sldId="260"/>
            <ac:spMk id="10" creationId="{64053CBF-3932-45FF-8285-EE5146085F3A}"/>
          </ac:spMkLst>
        </pc:spChg>
        <pc:grpChg chg="add">
          <ac:chgData name="Tayla Ward (2513984)" userId="S::2513984@student.uwtsd.ac.uk::11168b1e-30d5-4fd4-af41-857a0eb54625" providerId="AD" clId="Web-{E933C294-BF16-8E9E-E8B6-608CFA434525}" dt="2025-10-02T09:15:24.699" v="393"/>
          <ac:grpSpMkLst>
            <pc:docMk/>
            <pc:sldMk cId="107775211" sldId="260"/>
            <ac:grpSpMk id="12" creationId="{2E751C04-BEA6-446B-A678-9C74819EBD4C}"/>
          </ac:grpSpMkLst>
        </pc:grpChg>
        <pc:grpChg chg="add">
          <ac:chgData name="Tayla Ward (2513984)" userId="S::2513984@student.uwtsd.ac.uk::11168b1e-30d5-4fd4-af41-857a0eb54625" providerId="AD" clId="Web-{E933C294-BF16-8E9E-E8B6-608CFA434525}" dt="2025-10-02T09:15:24.699" v="393"/>
          <ac:grpSpMkLst>
            <pc:docMk/>
            <pc:sldMk cId="107775211" sldId="260"/>
            <ac:grpSpMk id="18" creationId="{B63ACBA3-DEFD-4C6D-BBA0-64468FA99C2D}"/>
          </ac:grpSpMkLst>
        </pc:grpChg>
      </pc:sldChg>
    </pc:docChg>
  </pc:docChgLst>
  <pc:docChgLst>
    <pc:chgData name="Tayla Ward (2513984)" userId="S::2513984@student.uwtsd.ac.uk::11168b1e-30d5-4fd4-af41-857a0eb54625" providerId="AD" clId="Web-{8D0CBDBF-D5FB-13A5-AA22-3AF326D23522}"/>
    <pc:docChg chg="modSld">
      <pc:chgData name="Tayla Ward (2513984)" userId="S::2513984@student.uwtsd.ac.uk::11168b1e-30d5-4fd4-af41-857a0eb54625" providerId="AD" clId="Web-{8D0CBDBF-D5FB-13A5-AA22-3AF326D23522}" dt="2025-10-02T11:43:22.811" v="235" actId="20577"/>
      <pc:docMkLst>
        <pc:docMk/>
      </pc:docMkLst>
      <pc:sldChg chg="addSp delSp modSp">
        <pc:chgData name="Tayla Ward (2513984)" userId="S::2513984@student.uwtsd.ac.uk::11168b1e-30d5-4fd4-af41-857a0eb54625" providerId="AD" clId="Web-{8D0CBDBF-D5FB-13A5-AA22-3AF326D23522}" dt="2025-10-02T11:43:22.811" v="235" actId="20577"/>
        <pc:sldMkLst>
          <pc:docMk/>
          <pc:sldMk cId="501221896" sldId="257"/>
        </pc:sldMkLst>
        <pc:spChg chg="mod">
          <ac:chgData name="Tayla Ward (2513984)" userId="S::2513984@student.uwtsd.ac.uk::11168b1e-30d5-4fd4-af41-857a0eb54625" providerId="AD" clId="Web-{8D0CBDBF-D5FB-13A5-AA22-3AF326D23522}" dt="2025-10-02T11:42:34.505" v="232" actId="20577"/>
          <ac:spMkLst>
            <pc:docMk/>
            <pc:sldMk cId="501221896" sldId="257"/>
            <ac:spMk id="3" creationId="{A5560E8D-464A-661B-E774-A177B0E38B1E}"/>
          </ac:spMkLst>
        </pc:spChg>
        <pc:spChg chg="mod">
          <ac:chgData name="Tayla Ward (2513984)" userId="S::2513984@student.uwtsd.ac.uk::11168b1e-30d5-4fd4-af41-857a0eb54625" providerId="AD" clId="Web-{8D0CBDBF-D5FB-13A5-AA22-3AF326D23522}" dt="2025-10-02T11:43:22.811" v="235" actId="20577"/>
          <ac:spMkLst>
            <pc:docMk/>
            <pc:sldMk cId="501221896" sldId="257"/>
            <ac:spMk id="5" creationId="{1DDCB657-33DB-341B-2058-68DE13FA2F05}"/>
          </ac:spMkLst>
        </pc:spChg>
        <pc:picChg chg="mod">
          <ac:chgData name="Tayla Ward (2513984)" userId="S::2513984@student.uwtsd.ac.uk::11168b1e-30d5-4fd4-af41-857a0eb54625" providerId="AD" clId="Web-{8D0CBDBF-D5FB-13A5-AA22-3AF326D23522}" dt="2025-10-02T11:42:20.989" v="229" actId="1076"/>
          <ac:picMkLst>
            <pc:docMk/>
            <pc:sldMk cId="501221896" sldId="257"/>
            <ac:picMk id="4" creationId="{D24A9930-FF13-DC18-532C-8F2F5F59E272}"/>
          </ac:picMkLst>
        </pc:picChg>
      </pc:sldChg>
    </pc:docChg>
  </pc:docChgLst>
  <pc:docChgLst>
    <pc:chgData name="Tayla Ward (2513984)" userId="S::2513984@student.uwtsd.ac.uk::11168b1e-30d5-4fd4-af41-857a0eb54625" providerId="AD" clId="Web-{48E0CC06-DA47-6B7C-FD85-45F4376D865A}"/>
    <pc:docChg chg="modSld">
      <pc:chgData name="Tayla Ward (2513984)" userId="S::2513984@student.uwtsd.ac.uk::11168b1e-30d5-4fd4-af41-857a0eb54625" providerId="AD" clId="Web-{48E0CC06-DA47-6B7C-FD85-45F4376D865A}" dt="2025-10-09T14:10:19.285" v="146" actId="20577"/>
      <pc:docMkLst>
        <pc:docMk/>
      </pc:docMkLst>
      <pc:sldChg chg="modSp">
        <pc:chgData name="Tayla Ward (2513984)" userId="S::2513984@student.uwtsd.ac.uk::11168b1e-30d5-4fd4-af41-857a0eb54625" providerId="AD" clId="Web-{48E0CC06-DA47-6B7C-FD85-45F4376D865A}" dt="2025-10-09T13:56:47.683" v="86" actId="20577"/>
        <pc:sldMkLst>
          <pc:docMk/>
          <pc:sldMk cId="1522785895" sldId="262"/>
        </pc:sldMkLst>
        <pc:spChg chg="mod">
          <ac:chgData name="Tayla Ward (2513984)" userId="S::2513984@student.uwtsd.ac.uk::11168b1e-30d5-4fd4-af41-857a0eb54625" providerId="AD" clId="Web-{48E0CC06-DA47-6B7C-FD85-45F4376D865A}" dt="2025-10-09T13:56:47.683" v="86" actId="20577"/>
          <ac:spMkLst>
            <pc:docMk/>
            <pc:sldMk cId="1522785895" sldId="262"/>
            <ac:spMk id="3" creationId="{237BB79A-DFE1-CB18-21EB-78D7F5B5D4AE}"/>
          </ac:spMkLst>
        </pc:spChg>
      </pc:sldChg>
      <pc:sldChg chg="modSp">
        <pc:chgData name="Tayla Ward (2513984)" userId="S::2513984@student.uwtsd.ac.uk::11168b1e-30d5-4fd4-af41-857a0eb54625" providerId="AD" clId="Web-{48E0CC06-DA47-6B7C-FD85-45F4376D865A}" dt="2025-10-09T14:10:19.285" v="146" actId="20577"/>
        <pc:sldMkLst>
          <pc:docMk/>
          <pc:sldMk cId="2365839506" sldId="264"/>
        </pc:sldMkLst>
        <pc:spChg chg="mod">
          <ac:chgData name="Tayla Ward (2513984)" userId="S::2513984@student.uwtsd.ac.uk::11168b1e-30d5-4fd4-af41-857a0eb54625" providerId="AD" clId="Web-{48E0CC06-DA47-6B7C-FD85-45F4376D865A}" dt="2025-10-09T14:10:19.285" v="146" actId="20577"/>
          <ac:spMkLst>
            <pc:docMk/>
            <pc:sldMk cId="2365839506" sldId="264"/>
            <ac:spMk id="3" creationId="{7BE4A20F-A958-D010-9FB8-65137EFAFD00}"/>
          </ac:spMkLst>
        </pc:spChg>
      </pc:sldChg>
    </pc:docChg>
  </pc:docChgLst>
  <pc:docChgLst>
    <pc:chgData name="Tayla Ward (2513984)" userId="S::2513984@student.uwtsd.ac.uk::11168b1e-30d5-4fd4-af41-857a0eb54625" providerId="AD" clId="Web-{A5EE4462-65DA-CD5D-D648-4E73E8A299C2}"/>
    <pc:docChg chg="addSld modSld">
      <pc:chgData name="Tayla Ward (2513984)" userId="S::2513984@student.uwtsd.ac.uk::11168b1e-30d5-4fd4-af41-857a0eb54625" providerId="AD" clId="Web-{A5EE4462-65DA-CD5D-D648-4E73E8A299C2}" dt="2025-10-02T10:51:59.491" v="82"/>
      <pc:docMkLst>
        <pc:docMk/>
      </pc:docMkLst>
      <pc:sldChg chg="addSp delSp modSp">
        <pc:chgData name="Tayla Ward (2513984)" userId="S::2513984@student.uwtsd.ac.uk::11168b1e-30d5-4fd4-af41-857a0eb54625" providerId="AD" clId="Web-{A5EE4462-65DA-CD5D-D648-4E73E8A299C2}" dt="2025-10-02T10:47:27.260" v="38"/>
        <pc:sldMkLst>
          <pc:docMk/>
          <pc:sldMk cId="107775211" sldId="260"/>
        </pc:sldMkLst>
        <pc:spChg chg="add mod">
          <ac:chgData name="Tayla Ward (2513984)" userId="S::2513984@student.uwtsd.ac.uk::11168b1e-30d5-4fd4-af41-857a0eb54625" providerId="AD" clId="Web-{A5EE4462-65DA-CD5D-D648-4E73E8A299C2}" dt="2025-10-02T10:46:24.430" v="28" actId="1076"/>
          <ac:spMkLst>
            <pc:docMk/>
            <pc:sldMk cId="107775211" sldId="260"/>
            <ac:spMk id="5" creationId="{FD46339F-99A4-79D8-5DA6-35B16095A984}"/>
          </ac:spMkLst>
        </pc:spChg>
        <pc:graphicFrameChg chg="add mod modGraphic">
          <ac:chgData name="Tayla Ward (2513984)" userId="S::2513984@student.uwtsd.ac.uk::11168b1e-30d5-4fd4-af41-857a0eb54625" providerId="AD" clId="Web-{A5EE4462-65DA-CD5D-D648-4E73E8A299C2}" dt="2025-10-02T10:47:27.260" v="38"/>
          <ac:graphicFrameMkLst>
            <pc:docMk/>
            <pc:sldMk cId="107775211" sldId="260"/>
            <ac:graphicFrameMk id="7" creationId="{B695B4C5-BB7A-4435-21FC-ADAC4FF4090D}"/>
          </ac:graphicFrameMkLst>
        </pc:graphicFrameChg>
      </pc:sldChg>
      <pc:sldChg chg="addSp modSp new mod setBg">
        <pc:chgData name="Tayla Ward (2513984)" userId="S::2513984@student.uwtsd.ac.uk::11168b1e-30d5-4fd4-af41-857a0eb54625" providerId="AD" clId="Web-{A5EE4462-65DA-CD5D-D648-4E73E8A299C2}" dt="2025-10-02T10:51:59.491" v="82"/>
        <pc:sldMkLst>
          <pc:docMk/>
          <pc:sldMk cId="2846921498" sldId="261"/>
        </pc:sldMkLst>
        <pc:spChg chg="mod">
          <ac:chgData name="Tayla Ward (2513984)" userId="S::2513984@student.uwtsd.ac.uk::11168b1e-30d5-4fd4-af41-857a0eb54625" providerId="AD" clId="Web-{A5EE4462-65DA-CD5D-D648-4E73E8A299C2}" dt="2025-10-02T10:51:59.491" v="82"/>
          <ac:spMkLst>
            <pc:docMk/>
            <pc:sldMk cId="2846921498" sldId="261"/>
            <ac:spMk id="2" creationId="{CC183039-1C07-C441-E878-B16C8FED8CF0}"/>
          </ac:spMkLst>
        </pc:spChg>
        <pc:spChg chg="mod">
          <ac:chgData name="Tayla Ward (2513984)" userId="S::2513984@student.uwtsd.ac.uk::11168b1e-30d5-4fd4-af41-857a0eb54625" providerId="AD" clId="Web-{A5EE4462-65DA-CD5D-D648-4E73E8A299C2}" dt="2025-10-02T10:51:59.491" v="82"/>
          <ac:spMkLst>
            <pc:docMk/>
            <pc:sldMk cId="2846921498" sldId="261"/>
            <ac:spMk id="3" creationId="{AFC9ADB9-427E-9A6B-5AE1-40FCEFD558EA}"/>
          </ac:spMkLst>
        </pc:spChg>
        <pc:spChg chg="add">
          <ac:chgData name="Tayla Ward (2513984)" userId="S::2513984@student.uwtsd.ac.uk::11168b1e-30d5-4fd4-af41-857a0eb54625" providerId="AD" clId="Web-{A5EE4462-65DA-CD5D-D648-4E73E8A299C2}" dt="2025-10-02T10:51:59.491" v="82"/>
          <ac:spMkLst>
            <pc:docMk/>
            <pc:sldMk cId="2846921498" sldId="261"/>
            <ac:spMk id="8" creationId="{4BC99CB9-DDAD-44A2-8A1C-E3AF4E72DF5C}"/>
          </ac:spMkLst>
        </pc:spChg>
        <pc:spChg chg="add">
          <ac:chgData name="Tayla Ward (2513984)" userId="S::2513984@student.uwtsd.ac.uk::11168b1e-30d5-4fd4-af41-857a0eb54625" providerId="AD" clId="Web-{A5EE4462-65DA-CD5D-D648-4E73E8A299C2}" dt="2025-10-02T10:51:59.491" v="82"/>
          <ac:spMkLst>
            <pc:docMk/>
            <pc:sldMk cId="2846921498" sldId="261"/>
            <ac:spMk id="10" creationId="{64053CBF-3932-45FF-8285-EE5146085F3A}"/>
          </ac:spMkLst>
        </pc:spChg>
        <pc:grpChg chg="add">
          <ac:chgData name="Tayla Ward (2513984)" userId="S::2513984@student.uwtsd.ac.uk::11168b1e-30d5-4fd4-af41-857a0eb54625" providerId="AD" clId="Web-{A5EE4462-65DA-CD5D-D648-4E73E8A299C2}" dt="2025-10-02T10:51:59.491" v="82"/>
          <ac:grpSpMkLst>
            <pc:docMk/>
            <pc:sldMk cId="2846921498" sldId="261"/>
            <ac:grpSpMk id="12" creationId="{2E751C04-BEA6-446B-A678-9C74819EBD4C}"/>
          </ac:grpSpMkLst>
        </pc:grpChg>
        <pc:grpChg chg="add">
          <ac:chgData name="Tayla Ward (2513984)" userId="S::2513984@student.uwtsd.ac.uk::11168b1e-30d5-4fd4-af41-857a0eb54625" providerId="AD" clId="Web-{A5EE4462-65DA-CD5D-D648-4E73E8A299C2}" dt="2025-10-02T10:51:59.491" v="82"/>
          <ac:grpSpMkLst>
            <pc:docMk/>
            <pc:sldMk cId="2846921498" sldId="261"/>
            <ac:grpSpMk id="18" creationId="{B63ACBA3-DEFD-4C6D-BBA0-64468FA99C2D}"/>
          </ac:grpSpMkLst>
        </pc:grpChg>
      </pc:sldChg>
    </pc:docChg>
  </pc:docChgLst>
  <pc:docChgLst>
    <pc:chgData name="Tayla Ward (2513984)" userId="S::2513984@student.uwtsd.ac.uk::11168b1e-30d5-4fd4-af41-857a0eb54625" providerId="AD" clId="Web-{2F2F98A3-D94C-8119-1E4B-C92DFA36991E}"/>
    <pc:docChg chg="modSld">
      <pc:chgData name="Tayla Ward (2513984)" userId="S::2513984@student.uwtsd.ac.uk::11168b1e-30d5-4fd4-af41-857a0eb54625" providerId="AD" clId="Web-{2F2F98A3-D94C-8119-1E4B-C92DFA36991E}" dt="2025-10-11T19:31:01.983" v="0" actId="14100"/>
      <pc:docMkLst>
        <pc:docMk/>
      </pc:docMkLst>
      <pc:sldChg chg="modSp">
        <pc:chgData name="Tayla Ward (2513984)" userId="S::2513984@student.uwtsd.ac.uk::11168b1e-30d5-4fd4-af41-857a0eb54625" providerId="AD" clId="Web-{2F2F98A3-D94C-8119-1E4B-C92DFA36991E}" dt="2025-10-11T19:31:01.983" v="0" actId="14100"/>
        <pc:sldMkLst>
          <pc:docMk/>
          <pc:sldMk cId="1612047951" sldId="268"/>
        </pc:sldMkLst>
        <pc:spChg chg="mod">
          <ac:chgData name="Tayla Ward (2513984)" userId="S::2513984@student.uwtsd.ac.uk::11168b1e-30d5-4fd4-af41-857a0eb54625" providerId="AD" clId="Web-{2F2F98A3-D94C-8119-1E4B-C92DFA36991E}" dt="2025-10-11T19:31:01.983" v="0" actId="14100"/>
          <ac:spMkLst>
            <pc:docMk/>
            <pc:sldMk cId="1612047951" sldId="268"/>
            <ac:spMk id="3" creationId="{A51C84C3-863E-F866-278D-6CBC7493CE6D}"/>
          </ac:spMkLst>
        </pc:spChg>
      </pc:sldChg>
    </pc:docChg>
  </pc:docChgLst>
  <pc:docChgLst>
    <pc:chgData name="Tayla Ward (2513984)" userId="S::2513984@student.uwtsd.ac.uk::11168b1e-30d5-4fd4-af41-857a0eb54625" providerId="AD" clId="Web-{CE74A6A8-0E00-6683-8405-968592722F5D}"/>
    <pc:docChg chg="addSld modSld sldOrd">
      <pc:chgData name="Tayla Ward (2513984)" userId="S::2513984@student.uwtsd.ac.uk::11168b1e-30d5-4fd4-af41-857a0eb54625" providerId="AD" clId="Web-{CE74A6A8-0E00-6683-8405-968592722F5D}" dt="2025-10-11T22:11:53.083" v="2207" actId="20577"/>
      <pc:docMkLst>
        <pc:docMk/>
      </pc:docMkLst>
      <pc:sldChg chg="modSp ord">
        <pc:chgData name="Tayla Ward (2513984)" userId="S::2513984@student.uwtsd.ac.uk::11168b1e-30d5-4fd4-af41-857a0eb54625" providerId="AD" clId="Web-{CE74A6A8-0E00-6683-8405-968592722F5D}" dt="2025-10-11T22:08:36.518" v="2120" actId="20577"/>
        <pc:sldMkLst>
          <pc:docMk/>
          <pc:sldMk cId="2365839506" sldId="264"/>
        </pc:sldMkLst>
        <pc:spChg chg="mod">
          <ac:chgData name="Tayla Ward (2513984)" userId="S::2513984@student.uwtsd.ac.uk::11168b1e-30d5-4fd4-af41-857a0eb54625" providerId="AD" clId="Web-{CE74A6A8-0E00-6683-8405-968592722F5D}" dt="2025-10-11T22:08:36.518" v="2120" actId="20577"/>
          <ac:spMkLst>
            <pc:docMk/>
            <pc:sldMk cId="2365839506" sldId="264"/>
            <ac:spMk id="3" creationId="{7BE4A20F-A958-D010-9FB8-65137EFAFD00}"/>
          </ac:spMkLst>
        </pc:spChg>
      </pc:sldChg>
      <pc:sldChg chg="modSp ord">
        <pc:chgData name="Tayla Ward (2513984)" userId="S::2513984@student.uwtsd.ac.uk::11168b1e-30d5-4fd4-af41-857a0eb54625" providerId="AD" clId="Web-{CE74A6A8-0E00-6683-8405-968592722F5D}" dt="2025-10-11T22:11:53.083" v="2207" actId="20577"/>
        <pc:sldMkLst>
          <pc:docMk/>
          <pc:sldMk cId="3696752406" sldId="267"/>
        </pc:sldMkLst>
        <pc:spChg chg="mod">
          <ac:chgData name="Tayla Ward (2513984)" userId="S::2513984@student.uwtsd.ac.uk::11168b1e-30d5-4fd4-af41-857a0eb54625" providerId="AD" clId="Web-{CE74A6A8-0E00-6683-8405-968592722F5D}" dt="2025-10-11T22:11:53.083" v="2207" actId="20577"/>
          <ac:spMkLst>
            <pc:docMk/>
            <pc:sldMk cId="3696752406" sldId="267"/>
            <ac:spMk id="3" creationId="{ABCBEBBD-869B-FCFD-C2DC-ABDF90469A83}"/>
          </ac:spMkLst>
        </pc:spChg>
      </pc:sldChg>
      <pc:sldChg chg="modSp">
        <pc:chgData name="Tayla Ward (2513984)" userId="S::2513984@student.uwtsd.ac.uk::11168b1e-30d5-4fd4-af41-857a0eb54625" providerId="AD" clId="Web-{CE74A6A8-0E00-6683-8405-968592722F5D}" dt="2025-10-11T21:19:32.711" v="1866" actId="20577"/>
        <pc:sldMkLst>
          <pc:docMk/>
          <pc:sldMk cId="1612047951" sldId="268"/>
        </pc:sldMkLst>
        <pc:spChg chg="mod">
          <ac:chgData name="Tayla Ward (2513984)" userId="S::2513984@student.uwtsd.ac.uk::11168b1e-30d5-4fd4-af41-857a0eb54625" providerId="AD" clId="Web-{CE74A6A8-0E00-6683-8405-968592722F5D}" dt="2025-10-11T19:52:43.456" v="96" actId="20577"/>
          <ac:spMkLst>
            <pc:docMk/>
            <pc:sldMk cId="1612047951" sldId="268"/>
            <ac:spMk id="2" creationId="{88EC7956-0FE6-EA67-9E87-552C482F5B87}"/>
          </ac:spMkLst>
        </pc:spChg>
        <pc:spChg chg="mod">
          <ac:chgData name="Tayla Ward (2513984)" userId="S::2513984@student.uwtsd.ac.uk::11168b1e-30d5-4fd4-af41-857a0eb54625" providerId="AD" clId="Web-{CE74A6A8-0E00-6683-8405-968592722F5D}" dt="2025-10-11T21:19:32.711" v="1866" actId="20577"/>
          <ac:spMkLst>
            <pc:docMk/>
            <pc:sldMk cId="1612047951" sldId="268"/>
            <ac:spMk id="3" creationId="{A51C84C3-863E-F866-278D-6CBC7493CE6D}"/>
          </ac:spMkLst>
        </pc:spChg>
      </pc:sldChg>
      <pc:sldChg chg="addSp delSp modSp new mod setBg">
        <pc:chgData name="Tayla Ward (2513984)" userId="S::2513984@student.uwtsd.ac.uk::11168b1e-30d5-4fd4-af41-857a0eb54625" providerId="AD" clId="Web-{CE74A6A8-0E00-6683-8405-968592722F5D}" dt="2025-10-11T21:34:49.630" v="2023" actId="20577"/>
        <pc:sldMkLst>
          <pc:docMk/>
          <pc:sldMk cId="4192544579" sldId="269"/>
        </pc:sldMkLst>
        <pc:spChg chg="mod">
          <ac:chgData name="Tayla Ward (2513984)" userId="S::2513984@student.uwtsd.ac.uk::11168b1e-30d5-4fd4-af41-857a0eb54625" providerId="AD" clId="Web-{CE74A6A8-0E00-6683-8405-968592722F5D}" dt="2025-10-11T21:22:45.328" v="1895" actId="14100"/>
          <ac:spMkLst>
            <pc:docMk/>
            <pc:sldMk cId="4192544579" sldId="269"/>
            <ac:spMk id="2" creationId="{DBF87731-0CC3-9A83-3885-3BB90179818E}"/>
          </ac:spMkLst>
        </pc:spChg>
        <pc:spChg chg="mod">
          <ac:chgData name="Tayla Ward (2513984)" userId="S::2513984@student.uwtsd.ac.uk::11168b1e-30d5-4fd4-af41-857a0eb54625" providerId="AD" clId="Web-{CE74A6A8-0E00-6683-8405-968592722F5D}" dt="2025-10-11T21:34:49.630" v="2023" actId="20577"/>
          <ac:spMkLst>
            <pc:docMk/>
            <pc:sldMk cId="4192544579" sldId="269"/>
            <ac:spMk id="3" creationId="{AF0DAE24-736C-F538-F32B-AB975164CBE3}"/>
          </ac:spMkLst>
        </pc:spChg>
        <pc:spChg chg="add">
          <ac:chgData name="Tayla Ward (2513984)" userId="S::2513984@student.uwtsd.ac.uk::11168b1e-30d5-4fd4-af41-857a0eb54625" providerId="AD" clId="Web-{CE74A6A8-0E00-6683-8405-968592722F5D}" dt="2025-10-11T20:26:57.832" v="893"/>
          <ac:spMkLst>
            <pc:docMk/>
            <pc:sldMk cId="4192544579" sldId="269"/>
            <ac:spMk id="8" creationId="{4BC99CB9-DDAD-44A2-8A1C-E3AF4E72DF5C}"/>
          </ac:spMkLst>
        </pc:spChg>
        <pc:spChg chg="add">
          <ac:chgData name="Tayla Ward (2513984)" userId="S::2513984@student.uwtsd.ac.uk::11168b1e-30d5-4fd4-af41-857a0eb54625" providerId="AD" clId="Web-{CE74A6A8-0E00-6683-8405-968592722F5D}" dt="2025-10-11T20:26:57.832" v="893"/>
          <ac:spMkLst>
            <pc:docMk/>
            <pc:sldMk cId="4192544579" sldId="269"/>
            <ac:spMk id="10" creationId="{64053CBF-3932-45FF-8285-EE5146085F3A}"/>
          </ac:spMkLst>
        </pc:spChg>
        <pc:grpChg chg="add">
          <ac:chgData name="Tayla Ward (2513984)" userId="S::2513984@student.uwtsd.ac.uk::11168b1e-30d5-4fd4-af41-857a0eb54625" providerId="AD" clId="Web-{CE74A6A8-0E00-6683-8405-968592722F5D}" dt="2025-10-11T20:26:57.832" v="893"/>
          <ac:grpSpMkLst>
            <pc:docMk/>
            <pc:sldMk cId="4192544579" sldId="269"/>
            <ac:grpSpMk id="12" creationId="{2E751C04-BEA6-446B-A678-9C74819EBD4C}"/>
          </ac:grpSpMkLst>
        </pc:grpChg>
        <pc:grpChg chg="add">
          <ac:chgData name="Tayla Ward (2513984)" userId="S::2513984@student.uwtsd.ac.uk::11168b1e-30d5-4fd4-af41-857a0eb54625" providerId="AD" clId="Web-{CE74A6A8-0E00-6683-8405-968592722F5D}" dt="2025-10-11T20:26:57.832" v="893"/>
          <ac:grpSpMkLst>
            <pc:docMk/>
            <pc:sldMk cId="4192544579" sldId="269"/>
            <ac:grpSpMk id="18" creationId="{B63ACBA3-DEFD-4C6D-BBA0-64468FA99C2D}"/>
          </ac:grpSpMkLst>
        </pc:grpChg>
        <pc:graphicFrameChg chg="add del mod">
          <ac:chgData name="Tayla Ward (2513984)" userId="S::2513984@student.uwtsd.ac.uk::11168b1e-30d5-4fd4-af41-857a0eb54625" providerId="AD" clId="Web-{CE74A6A8-0E00-6683-8405-968592722F5D}" dt="2025-10-11T20:27:30.850" v="895"/>
          <ac:graphicFrameMkLst>
            <pc:docMk/>
            <pc:sldMk cId="4192544579" sldId="269"/>
            <ac:graphicFrameMk id="4" creationId="{52F7603C-E42A-5FF4-ABCC-167ED2609C0C}"/>
          </ac:graphicFrameMkLst>
        </pc:graphicFrameChg>
      </pc:sldChg>
    </pc:docChg>
  </pc:docChgLst>
  <pc:docChgLst>
    <pc:chgData name="Tayla Ward (2513984)" userId="S::2513984@student.uwtsd.ac.uk::11168b1e-30d5-4fd4-af41-857a0eb54625" providerId="AD" clId="Web-{4FA701FB-D0E9-1723-E72B-49482518D255}"/>
    <pc:docChg chg="delSld modSld">
      <pc:chgData name="Tayla Ward (2513984)" userId="S::2513984@student.uwtsd.ac.uk::11168b1e-30d5-4fd4-af41-857a0eb54625" providerId="AD" clId="Web-{4FA701FB-D0E9-1723-E72B-49482518D255}" dt="2025-10-11T17:14:30.324" v="1295" actId="1076"/>
      <pc:docMkLst>
        <pc:docMk/>
      </pc:docMkLst>
      <pc:sldChg chg="modSp">
        <pc:chgData name="Tayla Ward (2513984)" userId="S::2513984@student.uwtsd.ac.uk::11168b1e-30d5-4fd4-af41-857a0eb54625" providerId="AD" clId="Web-{4FA701FB-D0E9-1723-E72B-49482518D255}" dt="2025-10-11T17:01:35.733" v="1237" actId="20577"/>
        <pc:sldMkLst>
          <pc:docMk/>
          <pc:sldMk cId="109857222" sldId="256"/>
        </pc:sldMkLst>
        <pc:spChg chg="mod">
          <ac:chgData name="Tayla Ward (2513984)" userId="S::2513984@student.uwtsd.ac.uk::11168b1e-30d5-4fd4-af41-857a0eb54625" providerId="AD" clId="Web-{4FA701FB-D0E9-1723-E72B-49482518D255}" dt="2025-10-11T17:01:35.733" v="1237" actId="20577"/>
          <ac:spMkLst>
            <pc:docMk/>
            <pc:sldMk cId="109857222" sldId="256"/>
            <ac:spMk id="6" creationId="{106C04B1-8424-BEBA-3AA2-F23BECDA374B}"/>
          </ac:spMkLst>
        </pc:spChg>
      </pc:sldChg>
      <pc:sldChg chg="modSp del">
        <pc:chgData name="Tayla Ward (2513984)" userId="S::2513984@student.uwtsd.ac.uk::11168b1e-30d5-4fd4-af41-857a0eb54625" providerId="AD" clId="Web-{4FA701FB-D0E9-1723-E72B-49482518D255}" dt="2025-10-11T16:33:06.200" v="470"/>
        <pc:sldMkLst>
          <pc:docMk/>
          <pc:sldMk cId="3015576509" sldId="258"/>
        </pc:sldMkLst>
        <pc:graphicFrameChg chg="mod modGraphic">
          <ac:chgData name="Tayla Ward (2513984)" userId="S::2513984@student.uwtsd.ac.uk::11168b1e-30d5-4fd4-af41-857a0eb54625" providerId="AD" clId="Web-{4FA701FB-D0E9-1723-E72B-49482518D255}" dt="2025-10-11T16:32:57.888" v="469"/>
          <ac:graphicFrameMkLst>
            <pc:docMk/>
            <pc:sldMk cId="3015576509" sldId="258"/>
            <ac:graphicFrameMk id="4" creationId="{F4683A46-430D-AE79-2362-2B0DD7633C37}"/>
          </ac:graphicFrameMkLst>
        </pc:graphicFrameChg>
      </pc:sldChg>
      <pc:sldChg chg="addSp modSp">
        <pc:chgData name="Tayla Ward (2513984)" userId="S::2513984@student.uwtsd.ac.uk::11168b1e-30d5-4fd4-af41-857a0eb54625" providerId="AD" clId="Web-{4FA701FB-D0E9-1723-E72B-49482518D255}" dt="2025-10-11T17:12:27.165" v="1286" actId="20577"/>
        <pc:sldMkLst>
          <pc:docMk/>
          <pc:sldMk cId="1633587114" sldId="259"/>
        </pc:sldMkLst>
        <pc:spChg chg="add mod">
          <ac:chgData name="Tayla Ward (2513984)" userId="S::2513984@student.uwtsd.ac.uk::11168b1e-30d5-4fd4-af41-857a0eb54625" providerId="AD" clId="Web-{4FA701FB-D0E9-1723-E72B-49482518D255}" dt="2025-10-11T17:12:27.165" v="1286" actId="20577"/>
          <ac:spMkLst>
            <pc:docMk/>
            <pc:sldMk cId="1633587114" sldId="259"/>
            <ac:spMk id="4" creationId="{3C7FBC58-4C7D-36A0-1593-68DF48E66A7A}"/>
          </ac:spMkLst>
        </pc:spChg>
        <pc:picChg chg="add mod">
          <ac:chgData name="Tayla Ward (2513984)" userId="S::2513984@student.uwtsd.ac.uk::11168b1e-30d5-4fd4-af41-857a0eb54625" providerId="AD" clId="Web-{4FA701FB-D0E9-1723-E72B-49482518D255}" dt="2025-10-11T17:12:07.336" v="1284" actId="1076"/>
          <ac:picMkLst>
            <pc:docMk/>
            <pc:sldMk cId="1633587114" sldId="259"/>
            <ac:picMk id="5" creationId="{BC95B58F-0075-96F4-562E-C2B86EEA045E}"/>
          </ac:picMkLst>
        </pc:picChg>
      </pc:sldChg>
      <pc:sldChg chg="addSp delSp modSp">
        <pc:chgData name="Tayla Ward (2513984)" userId="S::2513984@student.uwtsd.ac.uk::11168b1e-30d5-4fd4-af41-857a0eb54625" providerId="AD" clId="Web-{4FA701FB-D0E9-1723-E72B-49482518D255}" dt="2025-10-11T17:07:49.272" v="1279"/>
        <pc:sldMkLst>
          <pc:docMk/>
          <pc:sldMk cId="107775211" sldId="260"/>
        </pc:sldMkLst>
        <pc:spChg chg="mod">
          <ac:chgData name="Tayla Ward (2513984)" userId="S::2513984@student.uwtsd.ac.uk::11168b1e-30d5-4fd4-af41-857a0eb54625" providerId="AD" clId="Web-{4FA701FB-D0E9-1723-E72B-49482518D255}" dt="2025-10-11T17:02:39.641" v="1248" actId="1076"/>
          <ac:spMkLst>
            <pc:docMk/>
            <pc:sldMk cId="107775211" sldId="260"/>
            <ac:spMk id="2" creationId="{3C2FE85B-8EA0-E1D7-0F25-556D8030D2A1}"/>
          </ac:spMkLst>
        </pc:spChg>
        <pc:spChg chg="add del">
          <ac:chgData name="Tayla Ward (2513984)" userId="S::2513984@student.uwtsd.ac.uk::11168b1e-30d5-4fd4-af41-857a0eb54625" providerId="AD" clId="Web-{4FA701FB-D0E9-1723-E72B-49482518D255}" dt="2025-10-11T16:59:36.462" v="1193"/>
          <ac:spMkLst>
            <pc:docMk/>
            <pc:sldMk cId="107775211" sldId="260"/>
            <ac:spMk id="3" creationId="{356C2124-DC42-D925-6C47-53423C3A84B4}"/>
          </ac:spMkLst>
        </pc:spChg>
        <pc:spChg chg="mod">
          <ac:chgData name="Tayla Ward (2513984)" userId="S::2513984@student.uwtsd.ac.uk::11168b1e-30d5-4fd4-af41-857a0eb54625" providerId="AD" clId="Web-{4FA701FB-D0E9-1723-E72B-49482518D255}" dt="2025-10-11T17:04:48.253" v="1271" actId="20577"/>
          <ac:spMkLst>
            <pc:docMk/>
            <pc:sldMk cId="107775211" sldId="260"/>
            <ac:spMk id="5" creationId="{FD46339F-99A4-79D8-5DA6-35B16095A984}"/>
          </ac:spMkLst>
        </pc:spChg>
        <pc:graphicFrameChg chg="mod modGraphic">
          <ac:chgData name="Tayla Ward (2513984)" userId="S::2513984@student.uwtsd.ac.uk::11168b1e-30d5-4fd4-af41-857a0eb54625" providerId="AD" clId="Web-{4FA701FB-D0E9-1723-E72B-49482518D255}" dt="2025-10-11T17:07:49.272" v="1279"/>
          <ac:graphicFrameMkLst>
            <pc:docMk/>
            <pc:sldMk cId="107775211" sldId="260"/>
            <ac:graphicFrameMk id="7" creationId="{B695B4C5-BB7A-4435-21FC-ADAC4FF4090D}"/>
          </ac:graphicFrameMkLst>
        </pc:graphicFrameChg>
      </pc:sldChg>
      <pc:sldChg chg="modSp">
        <pc:chgData name="Tayla Ward (2513984)" userId="S::2513984@student.uwtsd.ac.uk::11168b1e-30d5-4fd4-af41-857a0eb54625" providerId="AD" clId="Web-{4FA701FB-D0E9-1723-E72B-49482518D255}" dt="2025-10-11T17:00:49.012" v="1219" actId="20577"/>
        <pc:sldMkLst>
          <pc:docMk/>
          <pc:sldMk cId="2846921498" sldId="261"/>
        </pc:sldMkLst>
        <pc:spChg chg="mod">
          <ac:chgData name="Tayla Ward (2513984)" userId="S::2513984@student.uwtsd.ac.uk::11168b1e-30d5-4fd4-af41-857a0eb54625" providerId="AD" clId="Web-{4FA701FB-D0E9-1723-E72B-49482518D255}" dt="2025-10-11T16:51:53.698" v="937" actId="20577"/>
          <ac:spMkLst>
            <pc:docMk/>
            <pc:sldMk cId="2846921498" sldId="261"/>
            <ac:spMk id="3" creationId="{AFC9ADB9-427E-9A6B-5AE1-40FCEFD558EA}"/>
          </ac:spMkLst>
        </pc:spChg>
        <pc:spChg chg="mod">
          <ac:chgData name="Tayla Ward (2513984)" userId="S::2513984@student.uwtsd.ac.uk::11168b1e-30d5-4fd4-af41-857a0eb54625" providerId="AD" clId="Web-{4FA701FB-D0E9-1723-E72B-49482518D255}" dt="2025-10-11T17:00:49.012" v="1219" actId="20577"/>
          <ac:spMkLst>
            <pc:docMk/>
            <pc:sldMk cId="2846921498" sldId="261"/>
            <ac:spMk id="4" creationId="{18339B91-370C-C401-DF07-2448EFE89E47}"/>
          </ac:spMkLst>
        </pc:spChg>
      </pc:sldChg>
      <pc:sldChg chg="modSp">
        <pc:chgData name="Tayla Ward (2513984)" userId="S::2513984@student.uwtsd.ac.uk::11168b1e-30d5-4fd4-af41-857a0eb54625" providerId="AD" clId="Web-{4FA701FB-D0E9-1723-E72B-49482518D255}" dt="2025-10-11T17:00:22.996" v="1212" actId="1076"/>
        <pc:sldMkLst>
          <pc:docMk/>
          <pc:sldMk cId="1522785895" sldId="262"/>
        </pc:sldMkLst>
        <pc:spChg chg="mod">
          <ac:chgData name="Tayla Ward (2513984)" userId="S::2513984@student.uwtsd.ac.uk::11168b1e-30d5-4fd4-af41-857a0eb54625" providerId="AD" clId="Web-{4FA701FB-D0E9-1723-E72B-49482518D255}" dt="2025-10-11T16:18:17.808" v="300" actId="20577"/>
          <ac:spMkLst>
            <pc:docMk/>
            <pc:sldMk cId="1522785895" sldId="262"/>
            <ac:spMk id="3" creationId="{237BB79A-DFE1-CB18-21EB-78D7F5B5D4AE}"/>
          </ac:spMkLst>
        </pc:spChg>
        <pc:spChg chg="mod">
          <ac:chgData name="Tayla Ward (2513984)" userId="S::2513984@student.uwtsd.ac.uk::11168b1e-30d5-4fd4-af41-857a0eb54625" providerId="AD" clId="Web-{4FA701FB-D0E9-1723-E72B-49482518D255}" dt="2025-10-11T17:00:22.996" v="1212" actId="1076"/>
          <ac:spMkLst>
            <pc:docMk/>
            <pc:sldMk cId="1522785895" sldId="262"/>
            <ac:spMk id="4" creationId="{C327FA9C-E2D8-CD83-DDFC-F678710E4BB1}"/>
          </ac:spMkLst>
        </pc:spChg>
      </pc:sldChg>
      <pc:sldChg chg="addSp modSp">
        <pc:chgData name="Tayla Ward (2513984)" userId="S::2513984@student.uwtsd.ac.uk::11168b1e-30d5-4fd4-af41-857a0eb54625" providerId="AD" clId="Web-{4FA701FB-D0E9-1723-E72B-49482518D255}" dt="2025-10-11T17:14:30.324" v="1295" actId="1076"/>
        <pc:sldMkLst>
          <pc:docMk/>
          <pc:sldMk cId="1244843973" sldId="263"/>
        </pc:sldMkLst>
        <pc:spChg chg="mod">
          <ac:chgData name="Tayla Ward (2513984)" userId="S::2513984@student.uwtsd.ac.uk::11168b1e-30d5-4fd4-af41-857a0eb54625" providerId="AD" clId="Web-{4FA701FB-D0E9-1723-E72B-49482518D255}" dt="2025-10-11T17:02:59.970" v="1251" actId="20577"/>
          <ac:spMkLst>
            <pc:docMk/>
            <pc:sldMk cId="1244843973" sldId="263"/>
            <ac:spMk id="5" creationId="{716D27BF-AFFB-9E9D-3596-6B9987ECB219}"/>
          </ac:spMkLst>
        </pc:spChg>
        <pc:picChg chg="add mod">
          <ac:chgData name="Tayla Ward (2513984)" userId="S::2513984@student.uwtsd.ac.uk::11168b1e-30d5-4fd4-af41-857a0eb54625" providerId="AD" clId="Web-{4FA701FB-D0E9-1723-E72B-49482518D255}" dt="2025-10-11T17:14:30.324" v="1295" actId="1076"/>
          <ac:picMkLst>
            <pc:docMk/>
            <pc:sldMk cId="1244843973" sldId="263"/>
            <ac:picMk id="4" creationId="{47F04610-4F9E-2D9F-D120-A5E3EC494069}"/>
          </ac:picMkLst>
        </pc:picChg>
      </pc:sldChg>
      <pc:sldChg chg="delSp modSp">
        <pc:chgData name="Tayla Ward (2513984)" userId="S::2513984@student.uwtsd.ac.uk::11168b1e-30d5-4fd4-af41-857a0eb54625" providerId="AD" clId="Web-{4FA701FB-D0E9-1723-E72B-49482518D255}" dt="2025-10-11T17:03:57.752" v="1254" actId="20577"/>
        <pc:sldMkLst>
          <pc:docMk/>
          <pc:sldMk cId="2365839506" sldId="264"/>
        </pc:sldMkLst>
        <pc:spChg chg="mod">
          <ac:chgData name="Tayla Ward (2513984)" userId="S::2513984@student.uwtsd.ac.uk::11168b1e-30d5-4fd4-af41-857a0eb54625" providerId="AD" clId="Web-{4FA701FB-D0E9-1723-E72B-49482518D255}" dt="2025-10-11T16:15:54.695" v="264" actId="20577"/>
          <ac:spMkLst>
            <pc:docMk/>
            <pc:sldMk cId="2365839506" sldId="264"/>
            <ac:spMk id="3" creationId="{7BE4A20F-A958-D010-9FB8-65137EFAFD00}"/>
          </ac:spMkLst>
        </pc:spChg>
        <pc:spChg chg="mod">
          <ac:chgData name="Tayla Ward (2513984)" userId="S::2513984@student.uwtsd.ac.uk::11168b1e-30d5-4fd4-af41-857a0eb54625" providerId="AD" clId="Web-{4FA701FB-D0E9-1723-E72B-49482518D255}" dt="2025-10-11T17:03:57.752" v="1254" actId="20577"/>
          <ac:spMkLst>
            <pc:docMk/>
            <pc:sldMk cId="2365839506" sldId="264"/>
            <ac:spMk id="4" creationId="{0F69F2AE-53B2-9BAD-6898-528BB098399A}"/>
          </ac:spMkLst>
        </pc:spChg>
        <pc:spChg chg="del mod">
          <ac:chgData name="Tayla Ward (2513984)" userId="S::2513984@student.uwtsd.ac.uk::11168b1e-30d5-4fd4-af41-857a0eb54625" providerId="AD" clId="Web-{4FA701FB-D0E9-1723-E72B-49482518D255}" dt="2025-10-11T16:04:18.194" v="190"/>
          <ac:spMkLst>
            <pc:docMk/>
            <pc:sldMk cId="2365839506" sldId="264"/>
            <ac:spMk id="7" creationId="{BA8B077E-AA77-F362-5D28-2ECB7D7CC6CB}"/>
          </ac:spMkLst>
        </pc:spChg>
        <pc:spChg chg="del mod">
          <ac:chgData name="Tayla Ward (2513984)" userId="S::2513984@student.uwtsd.ac.uk::11168b1e-30d5-4fd4-af41-857a0eb54625" providerId="AD" clId="Web-{4FA701FB-D0E9-1723-E72B-49482518D255}" dt="2025-10-11T16:00:08.392" v="159"/>
          <ac:spMkLst>
            <pc:docMk/>
            <pc:sldMk cId="2365839506" sldId="264"/>
            <ac:spMk id="9" creationId="{AF2D9006-5891-3FA3-5AE5-3B07F5AFB1D2}"/>
          </ac:spMkLst>
        </pc:spChg>
        <pc:spChg chg="del mod">
          <ac:chgData name="Tayla Ward (2513984)" userId="S::2513984@student.uwtsd.ac.uk::11168b1e-30d5-4fd4-af41-857a0eb54625" providerId="AD" clId="Web-{4FA701FB-D0E9-1723-E72B-49482518D255}" dt="2025-10-11T16:04:29.351" v="211"/>
          <ac:spMkLst>
            <pc:docMk/>
            <pc:sldMk cId="2365839506" sldId="264"/>
            <ac:spMk id="17" creationId="{DE194C76-1B44-8502-4C06-4D0C687CA92D}"/>
          </ac:spMkLst>
        </pc:spChg>
        <pc:spChg chg="mod">
          <ac:chgData name="Tayla Ward (2513984)" userId="S::2513984@student.uwtsd.ac.uk::11168b1e-30d5-4fd4-af41-857a0eb54625" providerId="AD" clId="Web-{4FA701FB-D0E9-1723-E72B-49482518D255}" dt="2025-10-11T16:09:29.451" v="257" actId="14100"/>
          <ac:spMkLst>
            <pc:docMk/>
            <pc:sldMk cId="2365839506" sldId="264"/>
            <ac:spMk id="19" creationId="{62F7819D-2B89-4D80-A1C3-8B318116BAAD}"/>
          </ac:spMkLst>
        </pc:spChg>
      </pc:sldChg>
      <pc:sldChg chg="del">
        <pc:chgData name="Tayla Ward (2513984)" userId="S::2513984@student.uwtsd.ac.uk::11168b1e-30d5-4fd4-af41-857a0eb54625" providerId="AD" clId="Web-{4FA701FB-D0E9-1723-E72B-49482518D255}" dt="2025-10-11T17:05:08.894" v="1272"/>
        <pc:sldMkLst>
          <pc:docMk/>
          <pc:sldMk cId="3795479695" sldId="265"/>
        </pc:sldMkLst>
      </pc:sldChg>
      <pc:sldChg chg="del">
        <pc:chgData name="Tayla Ward (2513984)" userId="S::2513984@student.uwtsd.ac.uk::11168b1e-30d5-4fd4-af41-857a0eb54625" providerId="AD" clId="Web-{4FA701FB-D0E9-1723-E72B-49482518D255}" dt="2025-10-11T17:05:12.707" v="1273"/>
        <pc:sldMkLst>
          <pc:docMk/>
          <pc:sldMk cId="1726094495" sldId="266"/>
        </pc:sldMkLst>
      </pc:sldChg>
      <pc:sldChg chg="addSp delSp modSp mod setBg">
        <pc:chgData name="Tayla Ward (2513984)" userId="S::2513984@student.uwtsd.ac.uk::11168b1e-30d5-4fd4-af41-857a0eb54625" providerId="AD" clId="Web-{4FA701FB-D0E9-1723-E72B-49482518D255}" dt="2025-10-11T17:04:14.706" v="1257" actId="20577"/>
        <pc:sldMkLst>
          <pc:docMk/>
          <pc:sldMk cId="3696752406" sldId="267"/>
        </pc:sldMkLst>
        <pc:spChg chg="mod">
          <ac:chgData name="Tayla Ward (2513984)" userId="S::2513984@student.uwtsd.ac.uk::11168b1e-30d5-4fd4-af41-857a0eb54625" providerId="AD" clId="Web-{4FA701FB-D0E9-1723-E72B-49482518D255}" dt="2025-10-11T15:59:40.782" v="152" actId="1076"/>
          <ac:spMkLst>
            <pc:docMk/>
            <pc:sldMk cId="3696752406" sldId="267"/>
            <ac:spMk id="2" creationId="{E317C414-5BE3-2B59-1E5E-C98EB6111C99}"/>
          </ac:spMkLst>
        </pc:spChg>
        <pc:spChg chg="mod">
          <ac:chgData name="Tayla Ward (2513984)" userId="S::2513984@student.uwtsd.ac.uk::11168b1e-30d5-4fd4-af41-857a0eb54625" providerId="AD" clId="Web-{4FA701FB-D0E9-1723-E72B-49482518D255}" dt="2025-10-11T16:27:45.018" v="309" actId="20577"/>
          <ac:spMkLst>
            <pc:docMk/>
            <pc:sldMk cId="3696752406" sldId="267"/>
            <ac:spMk id="3" creationId="{ABCBEBBD-869B-FCFD-C2DC-ABDF90469A83}"/>
          </ac:spMkLst>
        </pc:spChg>
        <pc:spChg chg="add del">
          <ac:chgData name="Tayla Ward (2513984)" userId="S::2513984@student.uwtsd.ac.uk::11168b1e-30d5-4fd4-af41-857a0eb54625" providerId="AD" clId="Web-{4FA701FB-D0E9-1723-E72B-49482518D255}" dt="2025-10-11T16:00:16.564" v="161"/>
          <ac:spMkLst>
            <pc:docMk/>
            <pc:sldMk cId="3696752406" sldId="267"/>
            <ac:spMk id="4" creationId="{69AE8C56-3104-23CB-2124-B7A65073BE14}"/>
          </ac:spMkLst>
        </pc:spChg>
        <pc:spChg chg="add mod">
          <ac:chgData name="Tayla Ward (2513984)" userId="S::2513984@student.uwtsd.ac.uk::11168b1e-30d5-4fd4-af41-857a0eb54625" providerId="AD" clId="Web-{4FA701FB-D0E9-1723-E72B-49482518D255}" dt="2025-10-11T17:04:14.706" v="1257" actId="20577"/>
          <ac:spMkLst>
            <pc:docMk/>
            <pc:sldMk cId="3696752406" sldId="267"/>
            <ac:spMk id="5" creationId="{5063F154-CED8-4425-7A67-BC3F5CE97D7F}"/>
          </ac:spMkLst>
        </pc:spChg>
        <pc:spChg chg="add">
          <ac:chgData name="Tayla Ward (2513984)" userId="S::2513984@student.uwtsd.ac.uk::11168b1e-30d5-4fd4-af41-857a0eb54625" providerId="AD" clId="Web-{4FA701FB-D0E9-1723-E72B-49482518D255}" dt="2025-10-11T15:59:20.032" v="144"/>
          <ac:spMkLst>
            <pc:docMk/>
            <pc:sldMk cId="3696752406" sldId="267"/>
            <ac:spMk id="8" creationId="{4BC99CB9-DDAD-44A2-8A1C-E3AF4E72DF5C}"/>
          </ac:spMkLst>
        </pc:spChg>
        <pc:spChg chg="add">
          <ac:chgData name="Tayla Ward (2513984)" userId="S::2513984@student.uwtsd.ac.uk::11168b1e-30d5-4fd4-af41-857a0eb54625" providerId="AD" clId="Web-{4FA701FB-D0E9-1723-E72B-49482518D255}" dt="2025-10-11T15:59:20.032" v="144"/>
          <ac:spMkLst>
            <pc:docMk/>
            <pc:sldMk cId="3696752406" sldId="267"/>
            <ac:spMk id="10" creationId="{64053CBF-3932-45FF-8285-EE5146085F3A}"/>
          </ac:spMkLst>
        </pc:spChg>
        <pc:grpChg chg="add">
          <ac:chgData name="Tayla Ward (2513984)" userId="S::2513984@student.uwtsd.ac.uk::11168b1e-30d5-4fd4-af41-857a0eb54625" providerId="AD" clId="Web-{4FA701FB-D0E9-1723-E72B-49482518D255}" dt="2025-10-11T15:59:20.032" v="144"/>
          <ac:grpSpMkLst>
            <pc:docMk/>
            <pc:sldMk cId="3696752406" sldId="267"/>
            <ac:grpSpMk id="12" creationId="{2E751C04-BEA6-446B-A678-9C74819EBD4C}"/>
          </ac:grpSpMkLst>
        </pc:grpChg>
        <pc:grpChg chg="add">
          <ac:chgData name="Tayla Ward (2513984)" userId="S::2513984@student.uwtsd.ac.uk::11168b1e-30d5-4fd4-af41-857a0eb54625" providerId="AD" clId="Web-{4FA701FB-D0E9-1723-E72B-49482518D255}" dt="2025-10-11T15:59:20.032" v="144"/>
          <ac:grpSpMkLst>
            <pc:docMk/>
            <pc:sldMk cId="3696752406" sldId="267"/>
            <ac:grpSpMk id="18" creationId="{B63ACBA3-DEFD-4C6D-BBA0-64468FA99C2D}"/>
          </ac:grpSpMkLst>
        </pc:grpChg>
      </pc:sldChg>
    </pc:docChg>
  </pc:docChgLst>
  <pc:docChgLst>
    <pc:chgData name="Tayla Ward (2513984)" userId="S::2513984@student.uwtsd.ac.uk::11168b1e-30d5-4fd4-af41-857a0eb54625" providerId="AD" clId="Web-{3E2CE91E-90A3-CFAD-CF61-C3FD8305E1A1}"/>
    <pc:docChg chg="modSld">
      <pc:chgData name="Tayla Ward (2513984)" userId="S::2513984@student.uwtsd.ac.uk::11168b1e-30d5-4fd4-af41-857a0eb54625" providerId="AD" clId="Web-{3E2CE91E-90A3-CFAD-CF61-C3FD8305E1A1}" dt="2025-10-05T08:44:42.497" v="615" actId="20577"/>
      <pc:docMkLst>
        <pc:docMk/>
      </pc:docMkLst>
      <pc:sldChg chg="modSp">
        <pc:chgData name="Tayla Ward (2513984)" userId="S::2513984@student.uwtsd.ac.uk::11168b1e-30d5-4fd4-af41-857a0eb54625" providerId="AD" clId="Web-{3E2CE91E-90A3-CFAD-CF61-C3FD8305E1A1}" dt="2025-10-05T08:44:42.497" v="615" actId="20577"/>
        <pc:sldMkLst>
          <pc:docMk/>
          <pc:sldMk cId="2846921498" sldId="261"/>
        </pc:sldMkLst>
        <pc:spChg chg="mod">
          <ac:chgData name="Tayla Ward (2513984)" userId="S::2513984@student.uwtsd.ac.uk::11168b1e-30d5-4fd4-af41-857a0eb54625" providerId="AD" clId="Web-{3E2CE91E-90A3-CFAD-CF61-C3FD8305E1A1}" dt="2025-10-05T08:31:08.638" v="310" actId="20577"/>
          <ac:spMkLst>
            <pc:docMk/>
            <pc:sldMk cId="2846921498" sldId="261"/>
            <ac:spMk id="2" creationId="{CC183039-1C07-C441-E878-B16C8FED8CF0}"/>
          </ac:spMkLst>
        </pc:spChg>
        <pc:spChg chg="mod">
          <ac:chgData name="Tayla Ward (2513984)" userId="S::2513984@student.uwtsd.ac.uk::11168b1e-30d5-4fd4-af41-857a0eb54625" providerId="AD" clId="Web-{3E2CE91E-90A3-CFAD-CF61-C3FD8305E1A1}" dt="2025-10-05T08:44:42.497" v="615" actId="20577"/>
          <ac:spMkLst>
            <pc:docMk/>
            <pc:sldMk cId="2846921498" sldId="261"/>
            <ac:spMk id="3" creationId="{AFC9ADB9-427E-9A6B-5AE1-40FCEFD558EA}"/>
          </ac:spMkLst>
        </pc:spChg>
      </pc:sldChg>
    </pc:docChg>
  </pc:docChgLst>
  <pc:docChgLst>
    <pc:chgData name="Tayla Ward (2513984)" userId="S::2513984@student.uwtsd.ac.uk::11168b1e-30d5-4fd4-af41-857a0eb54625" providerId="AD" clId="Web-{703F1F0E-81C2-0661-1ECB-28295B989DD0}"/>
    <pc:docChg chg="addSld modSld">
      <pc:chgData name="Tayla Ward (2513984)" userId="S::2513984@student.uwtsd.ac.uk::11168b1e-30d5-4fd4-af41-857a0eb54625" providerId="AD" clId="Web-{703F1F0E-81C2-0661-1ECB-28295B989DD0}" dt="2025-10-10T21:45:07.937" v="1535" actId="20577"/>
      <pc:docMkLst>
        <pc:docMk/>
      </pc:docMkLst>
      <pc:sldChg chg="modSp">
        <pc:chgData name="Tayla Ward (2513984)" userId="S::2513984@student.uwtsd.ac.uk::11168b1e-30d5-4fd4-af41-857a0eb54625" providerId="AD" clId="Web-{703F1F0E-81C2-0661-1ECB-28295B989DD0}" dt="2025-10-10T20:29:14.363" v="7" actId="1076"/>
        <pc:sldMkLst>
          <pc:docMk/>
          <pc:sldMk cId="109857222" sldId="256"/>
        </pc:sldMkLst>
        <pc:spChg chg="mod">
          <ac:chgData name="Tayla Ward (2513984)" userId="S::2513984@student.uwtsd.ac.uk::11168b1e-30d5-4fd4-af41-857a0eb54625" providerId="AD" clId="Web-{703F1F0E-81C2-0661-1ECB-28295B989DD0}" dt="2025-10-10T20:28:15.393" v="2" actId="1076"/>
          <ac:spMkLst>
            <pc:docMk/>
            <pc:sldMk cId="109857222" sldId="256"/>
            <ac:spMk id="2" creationId="{00000000-0000-0000-0000-000000000000}"/>
          </ac:spMkLst>
        </pc:spChg>
        <pc:spChg chg="mod">
          <ac:chgData name="Tayla Ward (2513984)" userId="S::2513984@student.uwtsd.ac.uk::11168b1e-30d5-4fd4-af41-857a0eb54625" providerId="AD" clId="Web-{703F1F0E-81C2-0661-1ECB-28295B989DD0}" dt="2025-10-10T20:28:31.299" v="4" actId="20577"/>
          <ac:spMkLst>
            <pc:docMk/>
            <pc:sldMk cId="109857222" sldId="256"/>
            <ac:spMk id="3" creationId="{00000000-0000-0000-0000-000000000000}"/>
          </ac:spMkLst>
        </pc:spChg>
        <pc:spChg chg="mod">
          <ac:chgData name="Tayla Ward (2513984)" userId="S::2513984@student.uwtsd.ac.uk::11168b1e-30d5-4fd4-af41-857a0eb54625" providerId="AD" clId="Web-{703F1F0E-81C2-0661-1ECB-28295B989DD0}" dt="2025-10-10T20:29:14.363" v="7" actId="1076"/>
          <ac:spMkLst>
            <pc:docMk/>
            <pc:sldMk cId="109857222" sldId="256"/>
            <ac:spMk id="6" creationId="{106C04B1-8424-BEBA-3AA2-F23BECDA374B}"/>
          </ac:spMkLst>
        </pc:spChg>
      </pc:sldChg>
      <pc:sldChg chg="modSp">
        <pc:chgData name="Tayla Ward (2513984)" userId="S::2513984@student.uwtsd.ac.uk::11168b1e-30d5-4fd4-af41-857a0eb54625" providerId="AD" clId="Web-{703F1F0E-81C2-0661-1ECB-28295B989DD0}" dt="2025-10-10T20:31:03.114" v="29" actId="20577"/>
        <pc:sldMkLst>
          <pc:docMk/>
          <pc:sldMk cId="501221896" sldId="257"/>
        </pc:sldMkLst>
        <pc:spChg chg="mod">
          <ac:chgData name="Tayla Ward (2513984)" userId="S::2513984@student.uwtsd.ac.uk::11168b1e-30d5-4fd4-af41-857a0eb54625" providerId="AD" clId="Web-{703F1F0E-81C2-0661-1ECB-28295B989DD0}" dt="2025-10-10T20:29:54.754" v="12" actId="20577"/>
          <ac:spMkLst>
            <pc:docMk/>
            <pc:sldMk cId="501221896" sldId="257"/>
            <ac:spMk id="3" creationId="{A5560E8D-464A-661B-E774-A177B0E38B1E}"/>
          </ac:spMkLst>
        </pc:spChg>
        <pc:spChg chg="mod">
          <ac:chgData name="Tayla Ward (2513984)" userId="S::2513984@student.uwtsd.ac.uk::11168b1e-30d5-4fd4-af41-857a0eb54625" providerId="AD" clId="Web-{703F1F0E-81C2-0661-1ECB-28295B989DD0}" dt="2025-10-10T20:31:03.114" v="29" actId="20577"/>
          <ac:spMkLst>
            <pc:docMk/>
            <pc:sldMk cId="501221896" sldId="257"/>
            <ac:spMk id="5" creationId="{1DDCB657-33DB-341B-2058-68DE13FA2F05}"/>
          </ac:spMkLst>
        </pc:spChg>
        <pc:picChg chg="mod">
          <ac:chgData name="Tayla Ward (2513984)" userId="S::2513984@student.uwtsd.ac.uk::11168b1e-30d5-4fd4-af41-857a0eb54625" providerId="AD" clId="Web-{703F1F0E-81C2-0661-1ECB-28295B989DD0}" dt="2025-10-10T20:30:01.957" v="13" actId="1076"/>
          <ac:picMkLst>
            <pc:docMk/>
            <pc:sldMk cId="501221896" sldId="257"/>
            <ac:picMk id="4" creationId="{D24A9930-FF13-DC18-532C-8F2F5F59E272}"/>
          </ac:picMkLst>
        </pc:picChg>
      </pc:sldChg>
      <pc:sldChg chg="modSp">
        <pc:chgData name="Tayla Ward (2513984)" userId="S::2513984@student.uwtsd.ac.uk::11168b1e-30d5-4fd4-af41-857a0eb54625" providerId="AD" clId="Web-{703F1F0E-81C2-0661-1ECB-28295B989DD0}" dt="2025-10-10T21:01:41.770" v="569"/>
        <pc:sldMkLst>
          <pc:docMk/>
          <pc:sldMk cId="3015576509" sldId="258"/>
        </pc:sldMkLst>
        <pc:spChg chg="mod">
          <ac:chgData name="Tayla Ward (2513984)" userId="S::2513984@student.uwtsd.ac.uk::11168b1e-30d5-4fd4-af41-857a0eb54625" providerId="AD" clId="Web-{703F1F0E-81C2-0661-1ECB-28295B989DD0}" dt="2025-10-10T20:32:49.569" v="65" actId="20577"/>
          <ac:spMkLst>
            <pc:docMk/>
            <pc:sldMk cId="3015576509" sldId="258"/>
            <ac:spMk id="2" creationId="{9E092146-A23B-F5BA-02B0-E44CE1D92C23}"/>
          </ac:spMkLst>
        </pc:spChg>
        <pc:spChg chg="mod">
          <ac:chgData name="Tayla Ward (2513984)" userId="S::2513984@student.uwtsd.ac.uk::11168b1e-30d5-4fd4-af41-857a0eb54625" providerId="AD" clId="Web-{703F1F0E-81C2-0661-1ECB-28295B989DD0}" dt="2025-10-10T20:42:14.323" v="241" actId="20577"/>
          <ac:spMkLst>
            <pc:docMk/>
            <pc:sldMk cId="3015576509" sldId="258"/>
            <ac:spMk id="22" creationId="{B1132A14-489F-4CED-B626-2A1711C987C2}"/>
          </ac:spMkLst>
        </pc:spChg>
        <pc:graphicFrameChg chg="mod modGraphic">
          <ac:chgData name="Tayla Ward (2513984)" userId="S::2513984@student.uwtsd.ac.uk::11168b1e-30d5-4fd4-af41-857a0eb54625" providerId="AD" clId="Web-{703F1F0E-81C2-0661-1ECB-28295B989DD0}" dt="2025-10-10T21:01:41.770" v="569"/>
          <ac:graphicFrameMkLst>
            <pc:docMk/>
            <pc:sldMk cId="3015576509" sldId="258"/>
            <ac:graphicFrameMk id="4" creationId="{F4683A46-430D-AE79-2362-2B0DD7633C37}"/>
          </ac:graphicFrameMkLst>
        </pc:graphicFrameChg>
      </pc:sldChg>
      <pc:sldChg chg="modSp">
        <pc:chgData name="Tayla Ward (2513984)" userId="S::2513984@student.uwtsd.ac.uk::11168b1e-30d5-4fd4-af41-857a0eb54625" providerId="AD" clId="Web-{703F1F0E-81C2-0661-1ECB-28295B989DD0}" dt="2025-10-10T20:29:44.551" v="10" actId="20577"/>
        <pc:sldMkLst>
          <pc:docMk/>
          <pc:sldMk cId="1633587114" sldId="259"/>
        </pc:sldMkLst>
        <pc:spChg chg="mod">
          <ac:chgData name="Tayla Ward (2513984)" userId="S::2513984@student.uwtsd.ac.uk::11168b1e-30d5-4fd4-af41-857a0eb54625" providerId="AD" clId="Web-{703F1F0E-81C2-0661-1ECB-28295B989DD0}" dt="2025-10-10T20:29:28.144" v="8" actId="20577"/>
          <ac:spMkLst>
            <pc:docMk/>
            <pc:sldMk cId="1633587114" sldId="259"/>
            <ac:spMk id="2" creationId="{6D474683-259B-F405-833C-39DAB8967CD9}"/>
          </ac:spMkLst>
        </pc:spChg>
        <pc:spChg chg="mod">
          <ac:chgData name="Tayla Ward (2513984)" userId="S::2513984@student.uwtsd.ac.uk::11168b1e-30d5-4fd4-af41-857a0eb54625" providerId="AD" clId="Web-{703F1F0E-81C2-0661-1ECB-28295B989DD0}" dt="2025-10-10T20:29:44.551" v="10" actId="20577"/>
          <ac:spMkLst>
            <pc:docMk/>
            <pc:sldMk cId="1633587114" sldId="259"/>
            <ac:spMk id="3" creationId="{911A703B-101C-1778-4229-4E162D41C102}"/>
          </ac:spMkLst>
        </pc:spChg>
      </pc:sldChg>
      <pc:sldChg chg="modSp">
        <pc:chgData name="Tayla Ward (2513984)" userId="S::2513984@student.uwtsd.ac.uk::11168b1e-30d5-4fd4-af41-857a0eb54625" providerId="AD" clId="Web-{703F1F0E-81C2-0661-1ECB-28295B989DD0}" dt="2025-10-10T20:31:35.349" v="45"/>
        <pc:sldMkLst>
          <pc:docMk/>
          <pc:sldMk cId="107775211" sldId="260"/>
        </pc:sldMkLst>
        <pc:graphicFrameChg chg="mod modGraphic">
          <ac:chgData name="Tayla Ward (2513984)" userId="S::2513984@student.uwtsd.ac.uk::11168b1e-30d5-4fd4-af41-857a0eb54625" providerId="AD" clId="Web-{703F1F0E-81C2-0661-1ECB-28295B989DD0}" dt="2025-10-10T20:31:35.349" v="45"/>
          <ac:graphicFrameMkLst>
            <pc:docMk/>
            <pc:sldMk cId="107775211" sldId="260"/>
            <ac:graphicFrameMk id="7" creationId="{B695B4C5-BB7A-4435-21FC-ADAC4FF4090D}"/>
          </ac:graphicFrameMkLst>
        </pc:graphicFrameChg>
      </pc:sldChg>
      <pc:sldChg chg="modSp">
        <pc:chgData name="Tayla Ward (2513984)" userId="S::2513984@student.uwtsd.ac.uk::11168b1e-30d5-4fd4-af41-857a0eb54625" providerId="AD" clId="Web-{703F1F0E-81C2-0661-1ECB-28295B989DD0}" dt="2025-10-10T21:45:07.937" v="1535" actId="20577"/>
        <pc:sldMkLst>
          <pc:docMk/>
          <pc:sldMk cId="2846921498" sldId="261"/>
        </pc:sldMkLst>
        <pc:spChg chg="mod">
          <ac:chgData name="Tayla Ward (2513984)" userId="S::2513984@student.uwtsd.ac.uk::11168b1e-30d5-4fd4-af41-857a0eb54625" providerId="AD" clId="Web-{703F1F0E-81C2-0661-1ECB-28295B989DD0}" dt="2025-10-10T21:45:07.937" v="1535" actId="20577"/>
          <ac:spMkLst>
            <pc:docMk/>
            <pc:sldMk cId="2846921498" sldId="261"/>
            <ac:spMk id="3" creationId="{AFC9ADB9-427E-9A6B-5AE1-40FCEFD558EA}"/>
          </ac:spMkLst>
        </pc:spChg>
      </pc:sldChg>
      <pc:sldChg chg="modSp">
        <pc:chgData name="Tayla Ward (2513984)" userId="S::2513984@student.uwtsd.ac.uk::11168b1e-30d5-4fd4-af41-857a0eb54625" providerId="AD" clId="Web-{703F1F0E-81C2-0661-1ECB-28295B989DD0}" dt="2025-10-10T20:35:16.352" v="80" actId="14100"/>
        <pc:sldMkLst>
          <pc:docMk/>
          <pc:sldMk cId="1522785895" sldId="262"/>
        </pc:sldMkLst>
        <pc:spChg chg="mod">
          <ac:chgData name="Tayla Ward (2513984)" userId="S::2513984@student.uwtsd.ac.uk::11168b1e-30d5-4fd4-af41-857a0eb54625" providerId="AD" clId="Web-{703F1F0E-81C2-0661-1ECB-28295B989DD0}" dt="2025-10-10T20:35:16.352" v="80" actId="14100"/>
          <ac:spMkLst>
            <pc:docMk/>
            <pc:sldMk cId="1522785895" sldId="262"/>
            <ac:spMk id="3" creationId="{237BB79A-DFE1-CB18-21EB-78D7F5B5D4AE}"/>
          </ac:spMkLst>
        </pc:spChg>
      </pc:sldChg>
      <pc:sldChg chg="modSp">
        <pc:chgData name="Tayla Ward (2513984)" userId="S::2513984@student.uwtsd.ac.uk::11168b1e-30d5-4fd4-af41-857a0eb54625" providerId="AD" clId="Web-{703F1F0E-81C2-0661-1ECB-28295B989DD0}" dt="2025-10-10T20:31:54.021" v="47" actId="20577"/>
        <pc:sldMkLst>
          <pc:docMk/>
          <pc:sldMk cId="1244843973" sldId="263"/>
        </pc:sldMkLst>
        <pc:spChg chg="mod">
          <ac:chgData name="Tayla Ward (2513984)" userId="S::2513984@student.uwtsd.ac.uk::11168b1e-30d5-4fd4-af41-857a0eb54625" providerId="AD" clId="Web-{703F1F0E-81C2-0661-1ECB-28295B989DD0}" dt="2025-10-10T20:31:54.021" v="47" actId="20577"/>
          <ac:spMkLst>
            <pc:docMk/>
            <pc:sldMk cId="1244843973" sldId="263"/>
            <ac:spMk id="3" creationId="{BC852D68-7BA5-723E-A29C-9168170E1A27}"/>
          </ac:spMkLst>
        </pc:spChg>
      </pc:sldChg>
      <pc:sldChg chg="addSp delSp modSp">
        <pc:chgData name="Tayla Ward (2513984)" userId="S::2513984@student.uwtsd.ac.uk::11168b1e-30d5-4fd4-af41-857a0eb54625" providerId="AD" clId="Web-{703F1F0E-81C2-0661-1ECB-28295B989DD0}" dt="2025-10-10T21:35:37.245" v="1208" actId="20577"/>
        <pc:sldMkLst>
          <pc:docMk/>
          <pc:sldMk cId="2365839506" sldId="264"/>
        </pc:sldMkLst>
        <pc:spChg chg="mod">
          <ac:chgData name="Tayla Ward (2513984)" userId="S::2513984@student.uwtsd.ac.uk::11168b1e-30d5-4fd4-af41-857a0eb54625" providerId="AD" clId="Web-{703F1F0E-81C2-0661-1ECB-28295B989DD0}" dt="2025-10-10T20:51:55.657" v="445" actId="1076"/>
          <ac:spMkLst>
            <pc:docMk/>
            <pc:sldMk cId="2365839506" sldId="264"/>
            <ac:spMk id="2" creationId="{0F8E6F9A-10C1-BB04-1AEC-D971C0DAD75B}"/>
          </ac:spMkLst>
        </pc:spChg>
        <pc:spChg chg="mod">
          <ac:chgData name="Tayla Ward (2513984)" userId="S::2513984@student.uwtsd.ac.uk::11168b1e-30d5-4fd4-af41-857a0eb54625" providerId="AD" clId="Web-{703F1F0E-81C2-0661-1ECB-28295B989DD0}" dt="2025-10-10T20:52:29.268" v="447" actId="20577"/>
          <ac:spMkLst>
            <pc:docMk/>
            <pc:sldMk cId="2365839506" sldId="264"/>
            <ac:spMk id="3" creationId="{7BE4A20F-A958-D010-9FB8-65137EFAFD00}"/>
          </ac:spMkLst>
        </pc:spChg>
        <pc:spChg chg="add del mod">
          <ac:chgData name="Tayla Ward (2513984)" userId="S::2513984@student.uwtsd.ac.uk::11168b1e-30d5-4fd4-af41-857a0eb54625" providerId="AD" clId="Web-{703F1F0E-81C2-0661-1ECB-28295B989DD0}" dt="2025-10-10T20:43:31.505" v="291"/>
          <ac:spMkLst>
            <pc:docMk/>
            <pc:sldMk cId="2365839506" sldId="264"/>
            <ac:spMk id="5" creationId="{3DF9A03F-3C43-A4CB-FD69-783B9DF70172}"/>
          </ac:spMkLst>
        </pc:spChg>
        <pc:spChg chg="add mod">
          <ac:chgData name="Tayla Ward (2513984)" userId="S::2513984@student.uwtsd.ac.uk::11168b1e-30d5-4fd4-af41-857a0eb54625" providerId="AD" clId="Web-{703F1F0E-81C2-0661-1ECB-28295B989DD0}" dt="2025-10-10T20:43:52.351" v="298" actId="20577"/>
          <ac:spMkLst>
            <pc:docMk/>
            <pc:sldMk cId="2365839506" sldId="264"/>
            <ac:spMk id="6" creationId="{1E048403-28BB-720B-68CD-ABA67BFC8E7A}"/>
          </ac:spMkLst>
        </pc:spChg>
        <pc:spChg chg="add mod">
          <ac:chgData name="Tayla Ward (2513984)" userId="S::2513984@student.uwtsd.ac.uk::11168b1e-30d5-4fd4-af41-857a0eb54625" providerId="AD" clId="Web-{703F1F0E-81C2-0661-1ECB-28295B989DD0}" dt="2025-10-10T21:35:29.245" v="1206" actId="1076"/>
          <ac:spMkLst>
            <pc:docMk/>
            <pc:sldMk cId="2365839506" sldId="264"/>
            <ac:spMk id="7" creationId="{BA8B077E-AA77-F362-5D28-2ECB7D7CC6CB}"/>
          </ac:spMkLst>
        </pc:spChg>
        <pc:spChg chg="add mod">
          <ac:chgData name="Tayla Ward (2513984)" userId="S::2513984@student.uwtsd.ac.uk::11168b1e-30d5-4fd4-af41-857a0eb54625" providerId="AD" clId="Web-{703F1F0E-81C2-0661-1ECB-28295B989DD0}" dt="2025-10-10T20:51:39.860" v="443" actId="1076"/>
          <ac:spMkLst>
            <pc:docMk/>
            <pc:sldMk cId="2365839506" sldId="264"/>
            <ac:spMk id="9" creationId="{AF2D9006-5891-3FA3-5AE5-3B07F5AFB1D2}"/>
          </ac:spMkLst>
        </pc:spChg>
        <pc:spChg chg="add mod">
          <ac:chgData name="Tayla Ward (2513984)" userId="S::2513984@student.uwtsd.ac.uk::11168b1e-30d5-4fd4-af41-857a0eb54625" providerId="AD" clId="Web-{703F1F0E-81C2-0661-1ECB-28295B989DD0}" dt="2025-10-10T21:30:24.873" v="1088" actId="20577"/>
          <ac:spMkLst>
            <pc:docMk/>
            <pc:sldMk cId="2365839506" sldId="264"/>
            <ac:spMk id="11" creationId="{9C9D47E7-9F8F-67EA-4725-113A840D8C0C}"/>
          </ac:spMkLst>
        </pc:spChg>
        <pc:spChg chg="add mod">
          <ac:chgData name="Tayla Ward (2513984)" userId="S::2513984@student.uwtsd.ac.uk::11168b1e-30d5-4fd4-af41-857a0eb54625" providerId="AD" clId="Web-{703F1F0E-81C2-0661-1ECB-28295B989DD0}" dt="2025-10-10T21:35:37.245" v="1208" actId="20577"/>
          <ac:spMkLst>
            <pc:docMk/>
            <pc:sldMk cId="2365839506" sldId="264"/>
            <ac:spMk id="17" creationId="{DE194C76-1B44-8502-4C06-4D0C687CA92D}"/>
          </ac:spMkLst>
        </pc:spChg>
      </pc:sldChg>
      <pc:sldChg chg="new">
        <pc:chgData name="Tayla Ward (2513984)" userId="S::2513984@student.uwtsd.ac.uk::11168b1e-30d5-4fd4-af41-857a0eb54625" providerId="AD" clId="Web-{703F1F0E-81C2-0661-1ECB-28295B989DD0}" dt="2025-10-10T20:43:10.284" v="288"/>
        <pc:sldMkLst>
          <pc:docMk/>
          <pc:sldMk cId="3696752406" sldId="267"/>
        </pc:sldMkLst>
      </pc:sldChg>
    </pc:docChg>
  </pc:docChgLst>
  <pc:docChgLst>
    <pc:chgData name="Tayla Ward (2513984)" userId="S::2513984@student.uwtsd.ac.uk::11168b1e-30d5-4fd4-af41-857a0eb54625" providerId="AD" clId="Web-{015F34E0-7DAD-9DCB-A6EE-D9D0E70229C6}"/>
    <pc:docChg chg="modSld">
      <pc:chgData name="Tayla Ward (2513984)" userId="S::2513984@student.uwtsd.ac.uk::11168b1e-30d5-4fd4-af41-857a0eb54625" providerId="AD" clId="Web-{015F34E0-7DAD-9DCB-A6EE-D9D0E70229C6}" dt="2025-10-05T17:08:24.314" v="23" actId="1076"/>
      <pc:docMkLst>
        <pc:docMk/>
      </pc:docMkLst>
      <pc:sldChg chg="addSp modSp">
        <pc:chgData name="Tayla Ward (2513984)" userId="S::2513984@student.uwtsd.ac.uk::11168b1e-30d5-4fd4-af41-857a0eb54625" providerId="AD" clId="Web-{015F34E0-7DAD-9DCB-A6EE-D9D0E70229C6}" dt="2025-10-05T17:08:03.610" v="22" actId="20577"/>
        <pc:sldMkLst>
          <pc:docMk/>
          <pc:sldMk cId="2846921498" sldId="261"/>
        </pc:sldMkLst>
        <pc:spChg chg="add mod">
          <ac:chgData name="Tayla Ward (2513984)" userId="S::2513984@student.uwtsd.ac.uk::11168b1e-30d5-4fd4-af41-857a0eb54625" providerId="AD" clId="Web-{015F34E0-7DAD-9DCB-A6EE-D9D0E70229C6}" dt="2025-10-05T17:08:03.610" v="22" actId="20577"/>
          <ac:spMkLst>
            <pc:docMk/>
            <pc:sldMk cId="2846921498" sldId="261"/>
            <ac:spMk id="4" creationId="{18339B91-370C-C401-DF07-2448EFE89E47}"/>
          </ac:spMkLst>
        </pc:spChg>
      </pc:sldChg>
    </pc:docChg>
  </pc:docChgLst>
  <pc:docChgLst>
    <pc:chgData name="Tayla Ward (2513984)" userId="S::2513984@student.uwtsd.ac.uk::11168b1e-30d5-4fd4-af41-857a0eb54625" providerId="AD" clId="Web-{D6E4A295-12CD-CE13-3838-064E33D3A2C0}"/>
    <pc:docChg chg="addSld modSld sldOrd">
      <pc:chgData name="Tayla Ward (2513984)" userId="S::2513984@student.uwtsd.ac.uk::11168b1e-30d5-4fd4-af41-857a0eb54625" providerId="AD" clId="Web-{D6E4A295-12CD-CE13-3838-064E33D3A2C0}" dt="2025-10-09T11:50:42.193" v="1427" actId="20577"/>
      <pc:docMkLst>
        <pc:docMk/>
      </pc:docMkLst>
      <pc:sldChg chg="modSp">
        <pc:chgData name="Tayla Ward (2513984)" userId="S::2513984@student.uwtsd.ac.uk::11168b1e-30d5-4fd4-af41-857a0eb54625" providerId="AD" clId="Web-{D6E4A295-12CD-CE13-3838-064E33D3A2C0}" dt="2025-10-09T10:04:07.422" v="77" actId="20577"/>
        <pc:sldMkLst>
          <pc:docMk/>
          <pc:sldMk cId="1633587114" sldId="259"/>
        </pc:sldMkLst>
        <pc:spChg chg="mod">
          <ac:chgData name="Tayla Ward (2513984)" userId="S::2513984@student.uwtsd.ac.uk::11168b1e-30d5-4fd4-af41-857a0eb54625" providerId="AD" clId="Web-{D6E4A295-12CD-CE13-3838-064E33D3A2C0}" dt="2025-10-09T10:04:07.422" v="77" actId="20577"/>
          <ac:spMkLst>
            <pc:docMk/>
            <pc:sldMk cId="1633587114" sldId="259"/>
            <ac:spMk id="3" creationId="{911A703B-101C-1778-4229-4E162D41C102}"/>
          </ac:spMkLst>
        </pc:spChg>
      </pc:sldChg>
      <pc:sldChg chg="modSp">
        <pc:chgData name="Tayla Ward (2513984)" userId="S::2513984@student.uwtsd.ac.uk::11168b1e-30d5-4fd4-af41-857a0eb54625" providerId="AD" clId="Web-{D6E4A295-12CD-CE13-3838-064E33D3A2C0}" dt="2025-10-09T10:47:52.928" v="718" actId="20577"/>
        <pc:sldMkLst>
          <pc:docMk/>
          <pc:sldMk cId="2846921498" sldId="261"/>
        </pc:sldMkLst>
        <pc:spChg chg="mod">
          <ac:chgData name="Tayla Ward (2513984)" userId="S::2513984@student.uwtsd.ac.uk::11168b1e-30d5-4fd4-af41-857a0eb54625" providerId="AD" clId="Web-{D6E4A295-12CD-CE13-3838-064E33D3A2C0}" dt="2025-10-09T10:47:52.928" v="718" actId="20577"/>
          <ac:spMkLst>
            <pc:docMk/>
            <pc:sldMk cId="2846921498" sldId="261"/>
            <ac:spMk id="4" creationId="{18339B91-370C-C401-DF07-2448EFE89E47}"/>
          </ac:spMkLst>
        </pc:spChg>
      </pc:sldChg>
      <pc:sldChg chg="modSp ord">
        <pc:chgData name="Tayla Ward (2513984)" userId="S::2513984@student.uwtsd.ac.uk::11168b1e-30d5-4fd4-af41-857a0eb54625" providerId="AD" clId="Web-{D6E4A295-12CD-CE13-3838-064E33D3A2C0}" dt="2025-10-09T11:02:07.588" v="736"/>
        <pc:sldMkLst>
          <pc:docMk/>
          <pc:sldMk cId="1522785895" sldId="262"/>
        </pc:sldMkLst>
        <pc:spChg chg="mod">
          <ac:chgData name="Tayla Ward (2513984)" userId="S::2513984@student.uwtsd.ac.uk::11168b1e-30d5-4fd4-af41-857a0eb54625" providerId="AD" clId="Web-{D6E4A295-12CD-CE13-3838-064E33D3A2C0}" dt="2025-10-09T10:46:37.628" v="710" actId="20577"/>
          <ac:spMkLst>
            <pc:docMk/>
            <pc:sldMk cId="1522785895" sldId="262"/>
            <ac:spMk id="3" creationId="{237BB79A-DFE1-CB18-21EB-78D7F5B5D4AE}"/>
          </ac:spMkLst>
        </pc:spChg>
        <pc:spChg chg="mod">
          <ac:chgData name="Tayla Ward (2513984)" userId="S::2513984@student.uwtsd.ac.uk::11168b1e-30d5-4fd4-af41-857a0eb54625" providerId="AD" clId="Web-{D6E4A295-12CD-CE13-3838-064E33D3A2C0}" dt="2025-10-09T10:46:41.753" v="712" actId="20577"/>
          <ac:spMkLst>
            <pc:docMk/>
            <pc:sldMk cId="1522785895" sldId="262"/>
            <ac:spMk id="4" creationId="{C327FA9C-E2D8-CD83-DDFC-F678710E4BB1}"/>
          </ac:spMkLst>
        </pc:spChg>
      </pc:sldChg>
      <pc:sldChg chg="addSp delSp modSp ord">
        <pc:chgData name="Tayla Ward (2513984)" userId="S::2513984@student.uwtsd.ac.uk::11168b1e-30d5-4fd4-af41-857a0eb54625" providerId="AD" clId="Web-{D6E4A295-12CD-CE13-3838-064E33D3A2C0}" dt="2025-10-09T11:32:35.191" v="1305" actId="20577"/>
        <pc:sldMkLst>
          <pc:docMk/>
          <pc:sldMk cId="1244843973" sldId="263"/>
        </pc:sldMkLst>
        <pc:spChg chg="mod">
          <ac:chgData name="Tayla Ward (2513984)" userId="S::2513984@student.uwtsd.ac.uk::11168b1e-30d5-4fd4-af41-857a0eb54625" providerId="AD" clId="Web-{D6E4A295-12CD-CE13-3838-064E33D3A2C0}" dt="2025-10-09T10:07:18.643" v="132" actId="14100"/>
          <ac:spMkLst>
            <pc:docMk/>
            <pc:sldMk cId="1244843973" sldId="263"/>
            <ac:spMk id="2" creationId="{AFBEFA93-0CDE-FAD0-63B9-EBDB20D60601}"/>
          </ac:spMkLst>
        </pc:spChg>
        <pc:spChg chg="mod">
          <ac:chgData name="Tayla Ward (2513984)" userId="S::2513984@student.uwtsd.ac.uk::11168b1e-30d5-4fd4-af41-857a0eb54625" providerId="AD" clId="Web-{D6E4A295-12CD-CE13-3838-064E33D3A2C0}" dt="2025-10-09T11:32:35.191" v="1305" actId="20577"/>
          <ac:spMkLst>
            <pc:docMk/>
            <pc:sldMk cId="1244843973" sldId="263"/>
            <ac:spMk id="3" creationId="{BC852D68-7BA5-723E-A29C-9168170E1A27}"/>
          </ac:spMkLst>
        </pc:spChg>
        <pc:spChg chg="add mod">
          <ac:chgData name="Tayla Ward (2513984)" userId="S::2513984@student.uwtsd.ac.uk::11168b1e-30d5-4fd4-af41-857a0eb54625" providerId="AD" clId="Web-{D6E4A295-12CD-CE13-3838-064E33D3A2C0}" dt="2025-10-09T10:47:11.833" v="715" actId="20577"/>
          <ac:spMkLst>
            <pc:docMk/>
            <pc:sldMk cId="1244843973" sldId="263"/>
            <ac:spMk id="5" creationId="{716D27BF-AFFB-9E9D-3596-6B9987ECB219}"/>
          </ac:spMkLst>
        </pc:spChg>
      </pc:sldChg>
      <pc:sldChg chg="addSp delSp modSp new mod setBg">
        <pc:chgData name="Tayla Ward (2513984)" userId="S::2513984@student.uwtsd.ac.uk::11168b1e-30d5-4fd4-af41-857a0eb54625" providerId="AD" clId="Web-{D6E4A295-12CD-CE13-3838-064E33D3A2C0}" dt="2025-10-09T11:50:42.193" v="1427" actId="20577"/>
        <pc:sldMkLst>
          <pc:docMk/>
          <pc:sldMk cId="2365839506" sldId="264"/>
        </pc:sldMkLst>
        <pc:spChg chg="mod">
          <ac:chgData name="Tayla Ward (2513984)" userId="S::2513984@student.uwtsd.ac.uk::11168b1e-30d5-4fd4-af41-857a0eb54625" providerId="AD" clId="Web-{D6E4A295-12CD-CE13-3838-064E33D3A2C0}" dt="2025-10-09T11:17:25.154" v="782" actId="14100"/>
          <ac:spMkLst>
            <pc:docMk/>
            <pc:sldMk cId="2365839506" sldId="264"/>
            <ac:spMk id="2" creationId="{0F8E6F9A-10C1-BB04-1AEC-D971C0DAD75B}"/>
          </ac:spMkLst>
        </pc:spChg>
        <pc:spChg chg="mod">
          <ac:chgData name="Tayla Ward (2513984)" userId="S::2513984@student.uwtsd.ac.uk::11168b1e-30d5-4fd4-af41-857a0eb54625" providerId="AD" clId="Web-{D6E4A295-12CD-CE13-3838-064E33D3A2C0}" dt="2025-10-09T11:50:42.193" v="1427" actId="20577"/>
          <ac:spMkLst>
            <pc:docMk/>
            <pc:sldMk cId="2365839506" sldId="264"/>
            <ac:spMk id="3" creationId="{7BE4A20F-A958-D010-9FB8-65137EFAFD00}"/>
          </ac:spMkLst>
        </pc:spChg>
        <pc:spChg chg="add">
          <ac:chgData name="Tayla Ward (2513984)" userId="S::2513984@student.uwtsd.ac.uk::11168b1e-30d5-4fd4-af41-857a0eb54625" providerId="AD" clId="Web-{D6E4A295-12CD-CE13-3838-064E33D3A2C0}" dt="2025-10-09T10:38:28.238" v="655"/>
          <ac:spMkLst>
            <pc:docMk/>
            <pc:sldMk cId="2365839506" sldId="264"/>
            <ac:spMk id="8" creationId="{4BC99CB9-DDAD-44A2-8A1C-E3AF4E72DF5C}"/>
          </ac:spMkLst>
        </pc:spChg>
        <pc:spChg chg="add">
          <ac:chgData name="Tayla Ward (2513984)" userId="S::2513984@student.uwtsd.ac.uk::11168b1e-30d5-4fd4-af41-857a0eb54625" providerId="AD" clId="Web-{D6E4A295-12CD-CE13-3838-064E33D3A2C0}" dt="2025-10-09T10:38:28.238" v="655"/>
          <ac:spMkLst>
            <pc:docMk/>
            <pc:sldMk cId="2365839506" sldId="264"/>
            <ac:spMk id="10" creationId="{64053CBF-3932-45FF-8285-EE5146085F3A}"/>
          </ac:spMkLst>
        </pc:spChg>
        <pc:grpChg chg="add">
          <ac:chgData name="Tayla Ward (2513984)" userId="S::2513984@student.uwtsd.ac.uk::11168b1e-30d5-4fd4-af41-857a0eb54625" providerId="AD" clId="Web-{D6E4A295-12CD-CE13-3838-064E33D3A2C0}" dt="2025-10-09T10:38:28.238" v="655"/>
          <ac:grpSpMkLst>
            <pc:docMk/>
            <pc:sldMk cId="2365839506" sldId="264"/>
            <ac:grpSpMk id="12" creationId="{2E751C04-BEA6-446B-A678-9C74819EBD4C}"/>
          </ac:grpSpMkLst>
        </pc:grpChg>
        <pc:grpChg chg="add">
          <ac:chgData name="Tayla Ward (2513984)" userId="S::2513984@student.uwtsd.ac.uk::11168b1e-30d5-4fd4-af41-857a0eb54625" providerId="AD" clId="Web-{D6E4A295-12CD-CE13-3838-064E33D3A2C0}" dt="2025-10-09T10:38:28.238" v="655"/>
          <ac:grpSpMkLst>
            <pc:docMk/>
            <pc:sldMk cId="2365839506" sldId="264"/>
            <ac:grpSpMk id="18" creationId="{B63ACBA3-DEFD-4C6D-BBA0-64468FA99C2D}"/>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11/10/2025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11/10/2025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11/10/2025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techsafety.ca/resources/toolkits/tips-for-a-secure-email-account" TargetMode="External"/><Relationship Id="rId2" Type="http://schemas.openxmlformats.org/officeDocument/2006/relationships/hyperlink" Target="https://pmc.ncbi.nlm.nih.gov/articles/PMC10861323/" TargetMode="External"/><Relationship Id="rId1" Type="http://schemas.openxmlformats.org/officeDocument/2006/relationships/slideLayout" Target="../slideLayouts/slideLayout2.xml"/><Relationship Id="rId4" Type="http://schemas.openxmlformats.org/officeDocument/2006/relationships/hyperlink" Target="https://www.hcpc-uk.org/standards/meeting-our-standards/confidentiality/guidance-on-confidentiality/introduction-to-confidentiality/#:~:text=Confidentiality%20means%20protecting%20personal%20information,delegate%20appropriately"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mimecast.com/blog/microsoft-one-drive-security/" TargetMode="External"/><Relationship Id="rId2" Type="http://schemas.openxmlformats.org/officeDocument/2006/relationships/hyperlink" Target="https://www.ageuk.org.uk/latest-press/articles/2024/more-than-1-in-3-over-65s-4.7-million-lack-the-basic-skills-to-use-the-internet-successfully/#:~:text=Civil%20Society%20Covenant-,More%20than%201%20in%203%20over%2065s%20(4.7%20million)%20lack,to%20use%20the%20internet%20successfully&amp;text=New%20analysis%20by%20Age%20UK,to%20use%20the%20internet%20successfull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2" name="Freeform: Shape 11">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5" name="Freeform: Shape 14">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grpSp>
      <p:sp>
        <p:nvSpPr>
          <p:cNvPr id="2" name="Title 1"/>
          <p:cNvSpPr>
            <a:spLocks noGrp="1"/>
          </p:cNvSpPr>
          <p:nvPr>
            <p:ph type="ctrTitle"/>
          </p:nvPr>
        </p:nvSpPr>
        <p:spPr>
          <a:xfrm>
            <a:off x="3504113" y="65835"/>
            <a:ext cx="5186842" cy="1568047"/>
          </a:xfrm>
        </p:spPr>
        <p:txBody>
          <a:bodyPr anchor="b">
            <a:normAutofit/>
          </a:bodyPr>
          <a:lstStyle/>
          <a:p>
            <a:pPr algn="just"/>
            <a:r>
              <a:rPr lang="en-GB" sz="2400">
                <a:solidFill>
                  <a:schemeClr val="tx2"/>
                </a:solidFill>
                <a:latin typeface="Arial"/>
                <a:cs typeface="Arial"/>
              </a:rPr>
              <a:t>LCHS4007 </a:t>
            </a:r>
            <a:br>
              <a:rPr lang="en-GB" sz="2400">
                <a:latin typeface="Arial"/>
              </a:rPr>
            </a:br>
            <a:r>
              <a:rPr lang="en-GB" sz="2400">
                <a:solidFill>
                  <a:schemeClr val="tx2"/>
                </a:solidFill>
                <a:latin typeface="Arial"/>
                <a:cs typeface="Arial"/>
              </a:rPr>
              <a:t>DIGITAL SKILLS &amp; RESEARCH METHODS </a:t>
            </a:r>
          </a:p>
        </p:txBody>
      </p:sp>
      <p:sp>
        <p:nvSpPr>
          <p:cNvPr id="3" name="Subtitle 2"/>
          <p:cNvSpPr>
            <a:spLocks noGrp="1"/>
          </p:cNvSpPr>
          <p:nvPr>
            <p:ph type="subTitle" idx="1"/>
          </p:nvPr>
        </p:nvSpPr>
        <p:spPr>
          <a:xfrm>
            <a:off x="3335736" y="2031347"/>
            <a:ext cx="5188034" cy="682079"/>
          </a:xfrm>
        </p:spPr>
        <p:txBody>
          <a:bodyPr vert="horz" lIns="91440" tIns="45720" rIns="91440" bIns="45720" rtlCol="0" anchor="t">
            <a:noAutofit/>
          </a:bodyPr>
          <a:lstStyle/>
          <a:p>
            <a:r>
              <a:rPr lang="en-GB">
                <a:solidFill>
                  <a:schemeClr val="tx2"/>
                </a:solidFill>
                <a:latin typeface="Arial"/>
                <a:cs typeface="Arial"/>
              </a:rPr>
              <a:t>ASSESMENT 1 </a:t>
            </a:r>
          </a:p>
          <a:p>
            <a:endParaRPr lang="en-GB">
              <a:solidFill>
                <a:schemeClr val="tx2"/>
              </a:solidFill>
              <a:latin typeface="Arial"/>
              <a:cs typeface="Arial"/>
            </a:endParaRPr>
          </a:p>
          <a:p>
            <a:r>
              <a:rPr lang="en-GB">
                <a:solidFill>
                  <a:schemeClr val="tx2"/>
                </a:solidFill>
                <a:latin typeface="Arial"/>
                <a:cs typeface="Arial"/>
              </a:rPr>
              <a:t>LECTURER ANIKA TAHSIN AHMED  </a:t>
            </a:r>
          </a:p>
          <a:p>
            <a:r>
              <a:rPr lang="en-GB">
                <a:solidFill>
                  <a:schemeClr val="tx2"/>
                </a:solidFill>
                <a:latin typeface="Arial"/>
                <a:cs typeface="Arial"/>
              </a:rPr>
              <a:t>STUDENT NUMBER 2513984</a:t>
            </a:r>
          </a:p>
        </p:txBody>
      </p:sp>
      <p:grpSp>
        <p:nvGrpSpPr>
          <p:cNvPr id="23" name="Group 22">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24" name="Freeform: Shape 23">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7" name="Freeform: Shape 26">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9" name="Group 28">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30" name="Freeform: Shape 29">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3" name="Freeform: Shape 32">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a:extLst>
              <a:ext uri="{FF2B5EF4-FFF2-40B4-BE49-F238E27FC236}">
                <a16:creationId xmlns:a16="http://schemas.microsoft.com/office/drawing/2014/main" id="{106C04B1-8424-BEBA-3AA2-F23BECDA374B}"/>
              </a:ext>
            </a:extLst>
          </p:cNvPr>
          <p:cNvSpPr txBox="1"/>
          <p:nvPr/>
        </p:nvSpPr>
        <p:spPr>
          <a:xfrm>
            <a:off x="4295565" y="4081747"/>
            <a:ext cx="3287788"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lgn="ctr">
              <a:buAutoNum type="arabicPeriod"/>
            </a:pPr>
            <a:r>
              <a:rPr lang="en-GB" sz="2400">
                <a:latin typeface="Arial"/>
                <a:cs typeface="Arial"/>
              </a:rPr>
              <a:t>Tayla ward 2513984</a:t>
            </a:r>
            <a:endParaRPr lang="en-US" sz="2400">
              <a:latin typeface="Aptos" panose="020B0004020202020204"/>
              <a:cs typeface="Arial"/>
            </a:endParaRPr>
          </a:p>
          <a:p>
            <a:pPr marL="342900" indent="-342900" algn="ctr">
              <a:buAutoNum type="arabicPeriod"/>
            </a:pPr>
            <a:r>
              <a:rPr lang="en-GB" sz="2400">
                <a:latin typeface="Arial"/>
                <a:cs typeface="Arial"/>
              </a:rPr>
              <a:t>LUCY, 2511519</a:t>
            </a:r>
            <a:endParaRPr lang="en-US" sz="2400"/>
          </a:p>
          <a:p>
            <a:pPr marL="342900" indent="-342900" algn="ctr">
              <a:buAutoNum type="arabicPeriod"/>
            </a:pPr>
            <a:r>
              <a:rPr lang="en-GB" sz="2400">
                <a:latin typeface="Arial"/>
                <a:cs typeface="Arial"/>
              </a:rPr>
              <a:t>HALEEMAH,2513985</a:t>
            </a:r>
          </a:p>
        </p:txBody>
      </p:sp>
      <p:sp>
        <p:nvSpPr>
          <p:cNvPr id="4" name="TextBox 3">
            <a:extLst>
              <a:ext uri="{FF2B5EF4-FFF2-40B4-BE49-F238E27FC236}">
                <a16:creationId xmlns:a16="http://schemas.microsoft.com/office/drawing/2014/main" id="{E07EA41B-D05E-BF1B-6C2D-C953FB60A496}"/>
              </a:ext>
            </a:extLst>
          </p:cNvPr>
          <p:cNvSpPr txBox="1"/>
          <p:nvPr/>
        </p:nvSpPr>
        <p:spPr>
          <a:xfrm>
            <a:off x="165445" y="68187"/>
            <a:ext cx="22821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Tayla ward 2513984</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6D474683-259B-F405-833C-39DAB8967CD9}"/>
              </a:ext>
            </a:extLst>
          </p:cNvPr>
          <p:cNvSpPr>
            <a:spLocks noGrp="1"/>
          </p:cNvSpPr>
          <p:nvPr>
            <p:ph type="title"/>
          </p:nvPr>
        </p:nvSpPr>
        <p:spPr>
          <a:xfrm>
            <a:off x="801" y="-383"/>
            <a:ext cx="5754696" cy="1837349"/>
          </a:xfrm>
        </p:spPr>
        <p:txBody>
          <a:bodyPr>
            <a:normAutofit/>
          </a:bodyPr>
          <a:lstStyle/>
          <a:p>
            <a:pPr algn="ctr"/>
            <a:r>
              <a:rPr lang="en-GB" sz="2400" b="1">
                <a:solidFill>
                  <a:schemeClr val="tx2"/>
                </a:solidFill>
                <a:latin typeface="Arial"/>
                <a:cs typeface="Arial"/>
              </a:rPr>
              <a:t>CONTENT </a:t>
            </a:r>
          </a:p>
        </p:txBody>
      </p:sp>
      <p:sp>
        <p:nvSpPr>
          <p:cNvPr id="3" name="Content Placeholder 2">
            <a:extLst>
              <a:ext uri="{FF2B5EF4-FFF2-40B4-BE49-F238E27FC236}">
                <a16:creationId xmlns:a16="http://schemas.microsoft.com/office/drawing/2014/main" id="{911A703B-101C-1778-4229-4E162D41C102}"/>
              </a:ext>
            </a:extLst>
          </p:cNvPr>
          <p:cNvSpPr>
            <a:spLocks noGrp="1"/>
          </p:cNvSpPr>
          <p:nvPr>
            <p:ph idx="1"/>
          </p:nvPr>
        </p:nvSpPr>
        <p:spPr>
          <a:xfrm>
            <a:off x="847919" y="1267446"/>
            <a:ext cx="5709721" cy="2430864"/>
          </a:xfrm>
        </p:spPr>
        <p:txBody>
          <a:bodyPr anchor="t">
            <a:normAutofit/>
          </a:bodyPr>
          <a:lstStyle/>
          <a:p>
            <a:r>
              <a:rPr lang="en-GB" sz="2400">
                <a:solidFill>
                  <a:schemeClr val="tx2"/>
                </a:solidFill>
                <a:latin typeface="Arial"/>
                <a:cs typeface="Arial"/>
              </a:rPr>
              <a:t>introductions </a:t>
            </a:r>
          </a:p>
          <a:p>
            <a:r>
              <a:rPr lang="en-GB" sz="2400">
                <a:solidFill>
                  <a:schemeClr val="tx2"/>
                </a:solidFill>
                <a:latin typeface="Arial"/>
                <a:cs typeface="Arial"/>
              </a:rPr>
              <a:t>strength and limitations of Ms Words </a:t>
            </a:r>
          </a:p>
          <a:p>
            <a:r>
              <a:rPr lang="en-GB" sz="2400">
                <a:solidFill>
                  <a:schemeClr val="tx2"/>
                </a:solidFill>
                <a:latin typeface="Arial"/>
                <a:cs typeface="Arial"/>
              </a:rPr>
              <a:t>Strength and limitations of MS One drive </a:t>
            </a:r>
          </a:p>
          <a:p>
            <a:endParaRPr lang="en-GB" sz="2400">
              <a:solidFill>
                <a:schemeClr val="tx2"/>
              </a:solidFill>
              <a:latin typeface="Arial"/>
              <a:cs typeface="Arial"/>
            </a:endParaRP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3C7FBC58-4C7D-36A0-1593-68DF48E66A7A}"/>
              </a:ext>
            </a:extLst>
          </p:cNvPr>
          <p:cNvSpPr txBox="1"/>
          <p:nvPr/>
        </p:nvSpPr>
        <p:spPr>
          <a:xfrm>
            <a:off x="8181280" y="258185"/>
            <a:ext cx="348551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a:t>lchs4007</a:t>
            </a:r>
          </a:p>
        </p:txBody>
      </p:sp>
      <p:pic>
        <p:nvPicPr>
          <p:cNvPr id="5" name="Picture 4" descr="Two people sitting in a chair&#10;&#10;AI-generated content may be incorrect.">
            <a:extLst>
              <a:ext uri="{FF2B5EF4-FFF2-40B4-BE49-F238E27FC236}">
                <a16:creationId xmlns:a16="http://schemas.microsoft.com/office/drawing/2014/main" id="{BC95B58F-0075-96F4-562E-C2B86EEA045E}"/>
              </a:ext>
            </a:extLst>
          </p:cNvPr>
          <p:cNvPicPr>
            <a:picLocks noChangeAspect="1"/>
          </p:cNvPicPr>
          <p:nvPr/>
        </p:nvPicPr>
        <p:blipFill>
          <a:blip r:embed="rId2"/>
          <a:stretch>
            <a:fillRect/>
          </a:stretch>
        </p:blipFill>
        <p:spPr>
          <a:xfrm>
            <a:off x="6552939" y="3427435"/>
            <a:ext cx="5349136" cy="3155516"/>
          </a:xfrm>
          <a:prstGeom prst="rect">
            <a:avLst/>
          </a:prstGeom>
        </p:spPr>
      </p:pic>
    </p:spTree>
    <p:extLst>
      <p:ext uri="{BB962C8B-B14F-4D97-AF65-F5344CB8AC3E}">
        <p14:creationId xmlns:p14="http://schemas.microsoft.com/office/powerpoint/2010/main" val="1633587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A623775-D898-097A-F55A-EE41C9B025E6}"/>
              </a:ext>
            </a:extLst>
          </p:cNvPr>
          <p:cNvSpPr>
            <a:spLocks noGrp="1"/>
          </p:cNvSpPr>
          <p:nvPr>
            <p:ph type="title"/>
          </p:nvPr>
        </p:nvSpPr>
        <p:spPr>
          <a:xfrm>
            <a:off x="167814" y="-783259"/>
            <a:ext cx="5754696" cy="2933376"/>
          </a:xfrm>
        </p:spPr>
        <p:txBody>
          <a:bodyPr>
            <a:normAutofit/>
          </a:bodyPr>
          <a:lstStyle/>
          <a:p>
            <a:pPr algn="just"/>
            <a:r>
              <a:rPr lang="en-GB" sz="3600" b="1">
                <a:solidFill>
                  <a:schemeClr val="tx2"/>
                </a:solidFill>
                <a:latin typeface="Arial"/>
                <a:cs typeface="Arial"/>
              </a:rPr>
              <a:t>INTRODUCTION </a:t>
            </a:r>
            <a:endParaRPr lang="en-US" b="1">
              <a:solidFill>
                <a:schemeClr val="tx2"/>
              </a:solidFill>
              <a:latin typeface="Arial"/>
              <a:cs typeface="Arial"/>
            </a:endParaRPr>
          </a:p>
        </p:txBody>
      </p:sp>
      <p:sp>
        <p:nvSpPr>
          <p:cNvPr id="3" name="Content Placeholder 2">
            <a:extLst>
              <a:ext uri="{FF2B5EF4-FFF2-40B4-BE49-F238E27FC236}">
                <a16:creationId xmlns:a16="http://schemas.microsoft.com/office/drawing/2014/main" id="{A5560E8D-464A-661B-E774-A177B0E38B1E}"/>
              </a:ext>
            </a:extLst>
          </p:cNvPr>
          <p:cNvSpPr>
            <a:spLocks noGrp="1"/>
          </p:cNvSpPr>
          <p:nvPr>
            <p:ph idx="1"/>
          </p:nvPr>
        </p:nvSpPr>
        <p:spPr>
          <a:xfrm>
            <a:off x="2412" y="1100432"/>
            <a:ext cx="8528077" cy="3913110"/>
          </a:xfrm>
        </p:spPr>
        <p:txBody>
          <a:bodyPr vert="horz" lIns="91440" tIns="45720" rIns="91440" bIns="45720" rtlCol="0" anchor="t">
            <a:noAutofit/>
          </a:bodyPr>
          <a:lstStyle/>
          <a:p>
            <a:r>
              <a:rPr lang="en-GB" sz="2400">
                <a:solidFill>
                  <a:schemeClr val="tx2"/>
                </a:solidFill>
                <a:latin typeface="Arial"/>
                <a:cs typeface="Arial"/>
              </a:rPr>
              <a:t>SUNRISE RESIDENTIAL CARE (FOR OLDER AND DEMENTIA PATIENTS).</a:t>
            </a:r>
          </a:p>
          <a:p>
            <a:r>
              <a:rPr lang="en-GB" sz="2400">
                <a:solidFill>
                  <a:schemeClr val="tx2"/>
                </a:solidFill>
                <a:latin typeface="Arial"/>
                <a:cs typeface="Arial"/>
              </a:rPr>
              <a:t>WE PLAN TO INTRODUCE DIGITAL TOOLS TO IMPROVE THE QUALITY AND EFFICIANCY OF CARE.</a:t>
            </a:r>
          </a:p>
          <a:p>
            <a:pPr marL="0" indent="0">
              <a:buNone/>
            </a:pPr>
            <a:endParaRPr lang="en-GB" sz="2400">
              <a:solidFill>
                <a:schemeClr val="tx2"/>
              </a:solidFill>
              <a:latin typeface="Arial"/>
              <a:cs typeface="Arial"/>
            </a:endParaRPr>
          </a:p>
          <a:p>
            <a:r>
              <a:rPr lang="en-GB" sz="2400">
                <a:solidFill>
                  <a:schemeClr val="tx2"/>
                </a:solidFill>
                <a:latin typeface="Arial"/>
                <a:cs typeface="Arial"/>
              </a:rPr>
              <a:t>Care home has around 35 residents and a team of nurses, care workers, administrators and visiting health professionals.</a:t>
            </a:r>
          </a:p>
          <a:p>
            <a:endParaRPr lang="en-GB" sz="2400">
              <a:solidFill>
                <a:schemeClr val="tx2"/>
              </a:solidFill>
              <a:latin typeface="Arial"/>
              <a:cs typeface="Arial"/>
            </a:endParaRPr>
          </a:p>
          <a:p>
            <a:r>
              <a:rPr lang="en-GB" sz="2400">
                <a:solidFill>
                  <a:schemeClr val="tx2"/>
                </a:solidFill>
                <a:latin typeface="Arial"/>
                <a:cs typeface="Arial"/>
              </a:rPr>
              <a:t>Has recently begun introducing digital tools to help  improve quality and efficiency of care.</a:t>
            </a:r>
          </a:p>
          <a:p>
            <a:endParaRPr lang="en-GB" sz="2400">
              <a:solidFill>
                <a:schemeClr val="tx2"/>
              </a:solidFill>
              <a:latin typeface="Arial"/>
              <a:cs typeface="Arial"/>
            </a:endParaRPr>
          </a:p>
          <a:p>
            <a:endParaRPr lang="en-GB" sz="2400">
              <a:solidFill>
                <a:schemeClr val="tx2"/>
              </a:solidFill>
              <a:latin typeface="Arial"/>
              <a:cs typeface="Arial"/>
            </a:endParaRP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Difference between a care home and a nursing home">
            <a:extLst>
              <a:ext uri="{FF2B5EF4-FFF2-40B4-BE49-F238E27FC236}">
                <a16:creationId xmlns:a16="http://schemas.microsoft.com/office/drawing/2014/main" id="{D24A9930-FF13-DC18-532C-8F2F5F59E272}"/>
              </a:ext>
            </a:extLst>
          </p:cNvPr>
          <p:cNvPicPr>
            <a:picLocks noChangeAspect="1"/>
          </p:cNvPicPr>
          <p:nvPr/>
        </p:nvPicPr>
        <p:blipFill>
          <a:blip r:embed="rId2"/>
          <a:stretch>
            <a:fillRect/>
          </a:stretch>
        </p:blipFill>
        <p:spPr>
          <a:xfrm>
            <a:off x="8391133" y="126435"/>
            <a:ext cx="3812610" cy="2356720"/>
          </a:xfrm>
          <a:prstGeom prst="rect">
            <a:avLst/>
          </a:prstGeom>
        </p:spPr>
      </p:pic>
      <p:sp>
        <p:nvSpPr>
          <p:cNvPr id="5" name="TextBox 4">
            <a:extLst>
              <a:ext uri="{FF2B5EF4-FFF2-40B4-BE49-F238E27FC236}">
                <a16:creationId xmlns:a16="http://schemas.microsoft.com/office/drawing/2014/main" id="{1DDCB657-33DB-341B-2058-68DE13FA2F05}"/>
              </a:ext>
            </a:extLst>
          </p:cNvPr>
          <p:cNvSpPr txBox="1"/>
          <p:nvPr/>
        </p:nvSpPr>
        <p:spPr>
          <a:xfrm>
            <a:off x="8739611" y="2891349"/>
            <a:ext cx="7232830"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t>
            </a:r>
            <a:r>
              <a:rPr lang="en-GB" sz="2400"/>
              <a:t>Carehome.co.uk,)</a:t>
            </a:r>
          </a:p>
          <a:p>
            <a:r>
              <a:rPr lang="en-GB" sz="2400"/>
              <a:t>( 2025)</a:t>
            </a:r>
            <a:endParaRPr lang="en-US" sz="2400"/>
          </a:p>
        </p:txBody>
      </p:sp>
      <p:sp>
        <p:nvSpPr>
          <p:cNvPr id="9" name="TextBox 8">
            <a:extLst>
              <a:ext uri="{FF2B5EF4-FFF2-40B4-BE49-F238E27FC236}">
                <a16:creationId xmlns:a16="http://schemas.microsoft.com/office/drawing/2014/main" id="{1F71272F-2A1A-F583-8136-FD91EE8AD172}"/>
              </a:ext>
            </a:extLst>
          </p:cNvPr>
          <p:cNvSpPr txBox="1"/>
          <p:nvPr/>
        </p:nvSpPr>
        <p:spPr>
          <a:xfrm>
            <a:off x="5371336" y="2785137"/>
            <a:ext cx="6366028" cy="39503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501221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FD46339F-99A4-79D8-5DA6-35B16095A984}"/>
              </a:ext>
            </a:extLst>
          </p:cNvPr>
          <p:cNvSpPr txBox="1"/>
          <p:nvPr/>
        </p:nvSpPr>
        <p:spPr>
          <a:xfrm>
            <a:off x="1962371" y="390956"/>
            <a:ext cx="6874449"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latin typeface="Arial"/>
                <a:cs typeface="Arial"/>
              </a:rPr>
              <a:t>Strength &amp; limitations of Ms OneDrive</a:t>
            </a:r>
          </a:p>
        </p:txBody>
      </p:sp>
      <p:graphicFrame>
        <p:nvGraphicFramePr>
          <p:cNvPr id="7" name="Table 6">
            <a:extLst>
              <a:ext uri="{FF2B5EF4-FFF2-40B4-BE49-F238E27FC236}">
                <a16:creationId xmlns:a16="http://schemas.microsoft.com/office/drawing/2014/main" id="{B695B4C5-BB7A-4435-21FC-ADAC4FF4090D}"/>
              </a:ext>
            </a:extLst>
          </p:cNvPr>
          <p:cNvGraphicFramePr>
            <a:graphicFrameLocks noGrp="1"/>
          </p:cNvGraphicFramePr>
          <p:nvPr>
            <p:extLst>
              <p:ext uri="{D42A27DB-BD31-4B8C-83A1-F6EECF244321}">
                <p14:modId xmlns:p14="http://schemas.microsoft.com/office/powerpoint/2010/main" val="2080568725"/>
              </p:ext>
            </p:extLst>
          </p:nvPr>
        </p:nvGraphicFramePr>
        <p:xfrm>
          <a:off x="83506" y="1764082"/>
          <a:ext cx="12174408" cy="4721311"/>
        </p:xfrm>
        <a:graphic>
          <a:graphicData uri="http://schemas.openxmlformats.org/drawingml/2006/table">
            <a:tbl>
              <a:tblPr firstRow="1" bandRow="1">
                <a:tableStyleId>{5C22544A-7EE6-4342-B048-85BDC9FD1C3A}</a:tableStyleId>
              </a:tblPr>
              <a:tblGrid>
                <a:gridCol w="6237283">
                  <a:extLst>
                    <a:ext uri="{9D8B030D-6E8A-4147-A177-3AD203B41FA5}">
                      <a16:colId xmlns:a16="http://schemas.microsoft.com/office/drawing/2014/main" val="1529311104"/>
                    </a:ext>
                  </a:extLst>
                </a:gridCol>
                <a:gridCol w="5937125">
                  <a:extLst>
                    <a:ext uri="{9D8B030D-6E8A-4147-A177-3AD203B41FA5}">
                      <a16:colId xmlns:a16="http://schemas.microsoft.com/office/drawing/2014/main" val="1242879636"/>
                    </a:ext>
                  </a:extLst>
                </a:gridCol>
              </a:tblGrid>
              <a:tr h="1020960">
                <a:tc>
                  <a:txBody>
                    <a:bodyPr/>
                    <a:lstStyle/>
                    <a:p>
                      <a:r>
                        <a:rPr lang="en-GB"/>
                        <a:t>Pros.</a:t>
                      </a:r>
                    </a:p>
                  </a:txBody>
                  <a:tcPr/>
                </a:tc>
                <a:tc>
                  <a:txBody>
                    <a:bodyPr/>
                    <a:lstStyle/>
                    <a:p>
                      <a:r>
                        <a:rPr lang="en-GB"/>
                        <a:t>Cons.</a:t>
                      </a:r>
                    </a:p>
                  </a:txBody>
                  <a:tcPr/>
                </a:tc>
                <a:extLst>
                  <a:ext uri="{0D108BD9-81ED-4DB2-BD59-A6C34878D82A}">
                    <a16:rowId xmlns:a16="http://schemas.microsoft.com/office/drawing/2014/main" val="3913046812"/>
                  </a:ext>
                </a:extLst>
              </a:tr>
              <a:tr h="957151">
                <a:tc>
                  <a:txBody>
                    <a:bodyPr/>
                    <a:lstStyle/>
                    <a:p>
                      <a:pPr marL="342900" indent="-342900">
                        <a:buFont typeface="Arial"/>
                        <a:buChar char="•"/>
                      </a:pPr>
                      <a:r>
                        <a:rPr lang="en-GB" sz="2400">
                          <a:latin typeface="Arial"/>
                        </a:rPr>
                        <a:t>Centred care </a:t>
                      </a:r>
                    </a:p>
                    <a:p>
                      <a:pPr marL="0" lvl="0" indent="0">
                        <a:buNone/>
                      </a:pPr>
                      <a:r>
                        <a:rPr lang="en-GB" sz="2400">
                          <a:latin typeface="Arial"/>
                        </a:rPr>
                        <a:t>Ref: person centred software </a:t>
                      </a:r>
                    </a:p>
                  </a:txBody>
                  <a:tcPr/>
                </a:tc>
                <a:tc>
                  <a:txBody>
                    <a:bodyPr/>
                    <a:lstStyle/>
                    <a:p>
                      <a:pPr marL="342900" indent="-342900">
                        <a:buFont typeface="Arial"/>
                        <a:buChar char="•"/>
                      </a:pPr>
                      <a:r>
                        <a:rPr lang="en-GB" sz="2400">
                          <a:latin typeface="Arial"/>
                        </a:rPr>
                        <a:t>Security issues </a:t>
                      </a:r>
                    </a:p>
                    <a:p>
                      <a:pPr lvl="0">
                        <a:buNone/>
                      </a:pPr>
                      <a:r>
                        <a:rPr lang="en-GB" sz="2400">
                          <a:latin typeface="Arial"/>
                        </a:rPr>
                        <a:t>Ref: Microsoft OneDrive security </a:t>
                      </a:r>
                    </a:p>
                  </a:txBody>
                  <a:tcPr/>
                </a:tc>
                <a:extLst>
                  <a:ext uri="{0D108BD9-81ED-4DB2-BD59-A6C34878D82A}">
                    <a16:rowId xmlns:a16="http://schemas.microsoft.com/office/drawing/2014/main" val="3740900975"/>
                  </a:ext>
                </a:extLst>
              </a:tr>
              <a:tr h="957151">
                <a:tc>
                  <a:txBody>
                    <a:bodyPr/>
                    <a:lstStyle/>
                    <a:p>
                      <a:pPr marL="342900" indent="-342900">
                        <a:buFont typeface="Arial"/>
                        <a:buChar char="•"/>
                      </a:pPr>
                      <a:r>
                        <a:rPr lang="en-GB" sz="2400">
                          <a:latin typeface="Arial"/>
                        </a:rPr>
                        <a:t>Enhancing technology </a:t>
                      </a:r>
                    </a:p>
                    <a:p>
                      <a:pPr marL="0" lvl="0" indent="0">
                        <a:buNone/>
                      </a:pPr>
                      <a:r>
                        <a:rPr lang="en-GB" sz="2400">
                          <a:latin typeface="Arial"/>
                        </a:rPr>
                        <a:t>Ref: enhancing independence through technology </a:t>
                      </a:r>
                    </a:p>
                    <a:p>
                      <a:pPr lvl="0">
                        <a:buNone/>
                      </a:pPr>
                      <a:endParaRPr lang="en-GB" sz="2400">
                        <a:latin typeface="Arial"/>
                      </a:endParaRPr>
                    </a:p>
                  </a:txBody>
                  <a:tcPr/>
                </a:tc>
                <a:tc>
                  <a:txBody>
                    <a:bodyPr/>
                    <a:lstStyle/>
                    <a:p>
                      <a:pPr marL="342900" indent="-342900">
                        <a:buFont typeface="Arial"/>
                        <a:buChar char="•"/>
                      </a:pPr>
                      <a:r>
                        <a:rPr lang="en-GB" sz="2400">
                          <a:latin typeface="Arial"/>
                        </a:rPr>
                        <a:t>File and sync limitations </a:t>
                      </a:r>
                    </a:p>
                    <a:p>
                      <a:pPr lvl="0">
                        <a:buNone/>
                      </a:pPr>
                      <a:r>
                        <a:rPr lang="en-GB" sz="2400">
                          <a:latin typeface="Arial"/>
                        </a:rPr>
                        <a:t>Ref: 6 cons with using OneDrive</a:t>
                      </a:r>
                    </a:p>
                  </a:txBody>
                  <a:tcPr/>
                </a:tc>
                <a:extLst>
                  <a:ext uri="{0D108BD9-81ED-4DB2-BD59-A6C34878D82A}">
                    <a16:rowId xmlns:a16="http://schemas.microsoft.com/office/drawing/2014/main" val="2476448343"/>
                  </a:ext>
                </a:extLst>
              </a:tr>
              <a:tr h="957151">
                <a:tc>
                  <a:txBody>
                    <a:bodyPr/>
                    <a:lstStyle/>
                    <a:p>
                      <a:pPr marL="342900" indent="-342900">
                        <a:buFont typeface="Arial"/>
                        <a:buChar char="•"/>
                      </a:pPr>
                      <a:r>
                        <a:rPr lang="en-GB" sz="2400">
                          <a:latin typeface="Arial"/>
                        </a:rPr>
                        <a:t>collaboration features </a:t>
                      </a:r>
                    </a:p>
                    <a:p>
                      <a:pPr marL="0" lvl="0" indent="0">
                        <a:buNone/>
                      </a:pPr>
                      <a:r>
                        <a:rPr lang="en-GB" sz="2400">
                          <a:latin typeface="Arial"/>
                        </a:rPr>
                        <a:t>Ref: collaborating with OneDrive</a:t>
                      </a:r>
                    </a:p>
                  </a:txBody>
                  <a:tcPr/>
                </a:tc>
                <a:tc>
                  <a:txBody>
                    <a:bodyPr/>
                    <a:lstStyle/>
                    <a:p>
                      <a:pPr marL="342900" indent="-342900">
                        <a:buFont typeface="Arial"/>
                        <a:buChar char="•"/>
                      </a:pPr>
                      <a:r>
                        <a:rPr lang="en-GB" sz="2400">
                          <a:latin typeface="Arial"/>
                        </a:rPr>
                        <a:t>Elderly digital skills </a:t>
                      </a:r>
                    </a:p>
                    <a:p>
                      <a:pPr marL="0" lvl="0" indent="0">
                        <a:buNone/>
                      </a:pPr>
                      <a:r>
                        <a:rPr lang="en-GB" sz="2400">
                          <a:latin typeface="Arial"/>
                        </a:rPr>
                        <a:t>Ref: more than 1 in 30 lack basic skills to use the internet </a:t>
                      </a:r>
                    </a:p>
                  </a:txBody>
                  <a:tcPr/>
                </a:tc>
                <a:extLst>
                  <a:ext uri="{0D108BD9-81ED-4DB2-BD59-A6C34878D82A}">
                    <a16:rowId xmlns:a16="http://schemas.microsoft.com/office/drawing/2014/main" val="797649223"/>
                  </a:ext>
                </a:extLst>
              </a:tr>
            </a:tbl>
          </a:graphicData>
        </a:graphic>
      </p:graphicFrame>
      <p:sp>
        <p:nvSpPr>
          <p:cNvPr id="2" name="TextBox 1">
            <a:extLst>
              <a:ext uri="{FF2B5EF4-FFF2-40B4-BE49-F238E27FC236}">
                <a16:creationId xmlns:a16="http://schemas.microsoft.com/office/drawing/2014/main" id="{3C2FE85B-8EA0-E1D7-0F25-556D8030D2A1}"/>
              </a:ext>
            </a:extLst>
          </p:cNvPr>
          <p:cNvSpPr txBox="1"/>
          <p:nvPr/>
        </p:nvSpPr>
        <p:spPr>
          <a:xfrm>
            <a:off x="178698" y="144817"/>
            <a:ext cx="163810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t>Tayla ward </a:t>
            </a:r>
          </a:p>
          <a:p>
            <a:r>
              <a:rPr lang="en-GB" sz="2400" b="1"/>
              <a:t>2513984 </a:t>
            </a:r>
          </a:p>
          <a:p>
            <a:r>
              <a:rPr lang="en-GB" sz="2400" b="1"/>
              <a:t>lchs4007</a:t>
            </a:r>
          </a:p>
        </p:txBody>
      </p:sp>
    </p:spTree>
    <p:extLst>
      <p:ext uri="{BB962C8B-B14F-4D97-AF65-F5344CB8AC3E}">
        <p14:creationId xmlns:p14="http://schemas.microsoft.com/office/powerpoint/2010/main" val="107775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FBEFA93-0CDE-FAD0-63B9-EBDB20D60601}"/>
              </a:ext>
            </a:extLst>
          </p:cNvPr>
          <p:cNvSpPr>
            <a:spLocks noGrp="1"/>
          </p:cNvSpPr>
          <p:nvPr>
            <p:ph type="title"/>
          </p:nvPr>
        </p:nvSpPr>
        <p:spPr>
          <a:xfrm>
            <a:off x="3038362" y="-10821"/>
            <a:ext cx="5723381" cy="1252801"/>
          </a:xfrm>
        </p:spPr>
        <p:txBody>
          <a:bodyPr>
            <a:normAutofit/>
          </a:bodyPr>
          <a:lstStyle/>
          <a:p>
            <a:pPr algn="ctr"/>
            <a:r>
              <a:rPr lang="en-GB" sz="3600">
                <a:solidFill>
                  <a:schemeClr val="tx2"/>
                </a:solidFill>
              </a:rPr>
              <a:t>How to use OneDrive in a care home </a:t>
            </a:r>
          </a:p>
        </p:txBody>
      </p:sp>
      <p:sp>
        <p:nvSpPr>
          <p:cNvPr id="3" name="Content Placeholder 2">
            <a:extLst>
              <a:ext uri="{FF2B5EF4-FFF2-40B4-BE49-F238E27FC236}">
                <a16:creationId xmlns:a16="http://schemas.microsoft.com/office/drawing/2014/main" id="{BC852D68-7BA5-723E-A29C-9168170E1A27}"/>
              </a:ext>
            </a:extLst>
          </p:cNvPr>
          <p:cNvSpPr>
            <a:spLocks noGrp="1"/>
          </p:cNvSpPr>
          <p:nvPr>
            <p:ph idx="1"/>
          </p:nvPr>
        </p:nvSpPr>
        <p:spPr>
          <a:xfrm>
            <a:off x="524330" y="1455336"/>
            <a:ext cx="11158542" cy="4894315"/>
          </a:xfrm>
        </p:spPr>
        <p:txBody>
          <a:bodyPr anchor="t">
            <a:normAutofit/>
          </a:bodyPr>
          <a:lstStyle/>
          <a:p>
            <a:pPr marL="0" indent="0">
              <a:buNone/>
            </a:pPr>
            <a:r>
              <a:rPr lang="en-GB" sz="2000">
                <a:solidFill>
                  <a:schemeClr val="tx2"/>
                </a:solidFill>
                <a:latin typeface="Arial"/>
                <a:cs typeface="Arial"/>
              </a:rPr>
              <a:t>    </a:t>
            </a:r>
          </a:p>
          <a:p>
            <a:pPr marL="342900" indent="-342900"/>
            <a:r>
              <a:rPr lang="en-GB" sz="2400">
                <a:solidFill>
                  <a:schemeClr val="tx2"/>
                </a:solidFill>
                <a:latin typeface="Arial"/>
                <a:cs typeface="Arial"/>
              </a:rPr>
              <a:t>One drive is accessible through Microsoft identifying with a cloud icon.</a:t>
            </a:r>
          </a:p>
          <a:p>
            <a:pPr marL="342900" indent="-342900"/>
            <a:r>
              <a:rPr lang="en-GB" sz="2400">
                <a:solidFill>
                  <a:schemeClr val="tx2"/>
                </a:solidFill>
                <a:latin typeface="Arial"/>
                <a:cs typeface="Arial"/>
              </a:rPr>
              <a:t>Use one drive to make presentations within the care home.</a:t>
            </a:r>
          </a:p>
          <a:p>
            <a:pPr marL="342900" indent="-342900"/>
            <a:r>
              <a:rPr lang="en-GB" sz="2400">
                <a:solidFill>
                  <a:schemeClr val="tx2"/>
                </a:solidFill>
                <a:latin typeface="Arial"/>
                <a:cs typeface="Arial"/>
              </a:rPr>
              <a:t>Create work shift rotas within the care home for staff members.</a:t>
            </a:r>
          </a:p>
          <a:p>
            <a:pPr marL="342900" indent="-342900"/>
            <a:r>
              <a:rPr lang="en-GB" sz="2400">
                <a:solidFill>
                  <a:schemeClr val="tx2"/>
                </a:solidFill>
                <a:latin typeface="Arial"/>
                <a:cs typeface="Arial"/>
              </a:rPr>
              <a:t>Daily routine rotas for the elderly residents </a:t>
            </a:r>
          </a:p>
          <a:p>
            <a:pPr marL="342900" indent="-342900"/>
            <a:r>
              <a:rPr lang="en-GB" sz="2400">
                <a:solidFill>
                  <a:schemeClr val="tx2"/>
                </a:solidFill>
                <a:latin typeface="Arial"/>
                <a:cs typeface="Arial"/>
              </a:rPr>
              <a:t>Invite people to share presentations </a:t>
            </a:r>
          </a:p>
          <a:p>
            <a:pPr marL="342900" indent="-342900"/>
            <a:r>
              <a:rPr lang="en-GB" sz="2400">
                <a:solidFill>
                  <a:schemeClr val="tx2"/>
                </a:solidFill>
                <a:latin typeface="Arial"/>
                <a:cs typeface="Arial"/>
              </a:rPr>
              <a:t>Share residents' daily medication charts ( staff or residents' family upon request)</a:t>
            </a:r>
          </a:p>
          <a:p>
            <a:pPr marL="342900" indent="-342900"/>
            <a:r>
              <a:rPr lang="en-GB" sz="2400">
                <a:solidFill>
                  <a:schemeClr val="tx2"/>
                </a:solidFill>
                <a:latin typeface="Arial"/>
                <a:cs typeface="Arial"/>
              </a:rPr>
              <a:t>Interactive activities for residents such as quizzes </a:t>
            </a:r>
          </a:p>
          <a:p>
            <a:pPr marL="0" indent="0">
              <a:buNone/>
            </a:pPr>
            <a:endParaRPr lang="en-GB" sz="2400">
              <a:solidFill>
                <a:schemeClr val="tx2"/>
              </a:solidFill>
              <a:latin typeface="Arial"/>
              <a:cs typeface="Arial"/>
            </a:endParaRPr>
          </a:p>
          <a:p>
            <a:pPr marL="0" indent="0">
              <a:buNone/>
            </a:pPr>
            <a:endParaRPr lang="en-GB" sz="2000" b="1">
              <a:solidFill>
                <a:schemeClr val="tx2"/>
              </a:solidFill>
              <a:latin typeface="Arial"/>
              <a:cs typeface="Arial"/>
            </a:endParaRPr>
          </a:p>
          <a:p>
            <a:pPr marL="342900" indent="-342900"/>
            <a:endParaRPr lang="en-GB" sz="2000" b="1">
              <a:solidFill>
                <a:schemeClr val="tx2"/>
              </a:solidFill>
              <a:latin typeface="Arial"/>
              <a:cs typeface="Arial"/>
            </a:endParaRP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716D27BF-AFFB-9E9D-3596-6B9987ECB219}"/>
              </a:ext>
            </a:extLst>
          </p:cNvPr>
          <p:cNvSpPr txBox="1"/>
          <p:nvPr/>
        </p:nvSpPr>
        <p:spPr>
          <a:xfrm>
            <a:off x="312820" y="299219"/>
            <a:ext cx="223054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Arial"/>
                <a:cs typeface="Arial"/>
              </a:rPr>
              <a:t>Tayla ward 2513984</a:t>
            </a:r>
          </a:p>
          <a:p>
            <a:r>
              <a:rPr lang="en-GB" sz="2400" b="1">
                <a:latin typeface="Arial"/>
                <a:cs typeface="Arial"/>
              </a:rPr>
              <a:t>lchs4007</a:t>
            </a:r>
          </a:p>
        </p:txBody>
      </p:sp>
      <p:pic>
        <p:nvPicPr>
          <p:cNvPr id="4" name="Picture 3" descr="A group of elderly women playing with balloons&#10;&#10;AI-generated content may be incorrect.">
            <a:extLst>
              <a:ext uri="{FF2B5EF4-FFF2-40B4-BE49-F238E27FC236}">
                <a16:creationId xmlns:a16="http://schemas.microsoft.com/office/drawing/2014/main" id="{47F04610-4F9E-2D9F-D120-A5E3EC494069}"/>
              </a:ext>
            </a:extLst>
          </p:cNvPr>
          <p:cNvPicPr>
            <a:picLocks noChangeAspect="1"/>
          </p:cNvPicPr>
          <p:nvPr/>
        </p:nvPicPr>
        <p:blipFill>
          <a:blip r:embed="rId2"/>
          <a:stretch>
            <a:fillRect/>
          </a:stretch>
        </p:blipFill>
        <p:spPr>
          <a:xfrm>
            <a:off x="8369474" y="4743645"/>
            <a:ext cx="3668039" cy="2109723"/>
          </a:xfrm>
          <a:prstGeom prst="rect">
            <a:avLst/>
          </a:prstGeom>
        </p:spPr>
      </p:pic>
    </p:spTree>
    <p:extLst>
      <p:ext uri="{BB962C8B-B14F-4D97-AF65-F5344CB8AC3E}">
        <p14:creationId xmlns:p14="http://schemas.microsoft.com/office/powerpoint/2010/main" val="1244843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910EE179-A6D7-E8F8-2078-EF0ED89C92EC}"/>
              </a:ext>
            </a:extLst>
          </p:cNvPr>
          <p:cNvSpPr>
            <a:spLocks noGrp="1"/>
          </p:cNvSpPr>
          <p:nvPr>
            <p:ph type="title"/>
          </p:nvPr>
        </p:nvSpPr>
        <p:spPr>
          <a:xfrm>
            <a:off x="3027924" y="114439"/>
            <a:ext cx="5733820" cy="720445"/>
          </a:xfrm>
        </p:spPr>
        <p:txBody>
          <a:bodyPr>
            <a:normAutofit fontScale="90000"/>
          </a:bodyPr>
          <a:lstStyle/>
          <a:p>
            <a:pPr algn="ctr"/>
            <a:r>
              <a:rPr lang="en-GB" sz="3600">
                <a:solidFill>
                  <a:schemeClr val="tx2"/>
                </a:solidFill>
              </a:rPr>
              <a:t>Pros of using one drive within the care home.</a:t>
            </a:r>
          </a:p>
        </p:txBody>
      </p:sp>
      <p:sp>
        <p:nvSpPr>
          <p:cNvPr id="3" name="Content Placeholder 2">
            <a:extLst>
              <a:ext uri="{FF2B5EF4-FFF2-40B4-BE49-F238E27FC236}">
                <a16:creationId xmlns:a16="http://schemas.microsoft.com/office/drawing/2014/main" id="{237BB79A-DFE1-CB18-21EB-78D7F5B5D4AE}"/>
              </a:ext>
            </a:extLst>
          </p:cNvPr>
          <p:cNvSpPr>
            <a:spLocks noGrp="1"/>
          </p:cNvSpPr>
          <p:nvPr>
            <p:ph idx="1"/>
          </p:nvPr>
        </p:nvSpPr>
        <p:spPr>
          <a:xfrm>
            <a:off x="-18463" y="902104"/>
            <a:ext cx="12202376" cy="5030015"/>
          </a:xfrm>
        </p:spPr>
        <p:txBody>
          <a:bodyPr vert="horz" lIns="91440" tIns="45720" rIns="91440" bIns="45720" rtlCol="0" anchor="t">
            <a:noAutofit/>
          </a:bodyPr>
          <a:lstStyle/>
          <a:p>
            <a:pPr marL="457200" indent="-457200">
              <a:buAutoNum type="arabicPeriod"/>
            </a:pPr>
            <a:r>
              <a:rPr lang="en-GB" sz="2400">
                <a:solidFill>
                  <a:schemeClr val="tx2"/>
                </a:solidFill>
                <a:latin typeface="Arial"/>
                <a:cs typeface="Arial"/>
              </a:rPr>
              <a:t> OneDrive provides easily accessible access for staff members within sunrise residential freeing up more time to care for the residents as staff can access OneDrive quick and easy. one drive gives a much deeper understanding of each 35 residents needs at sunrise care home for the staff and nurses to understand more easily. Centred care provides emotional support, encourages collaborative decision making. Using one drive in residential care can also help involvement of family and friends enabling them to support their loved ones in their health care journey. </a:t>
            </a:r>
          </a:p>
          <a:p>
            <a:pPr marL="457200" indent="-457200">
              <a:buAutoNum type="arabicPeriod"/>
            </a:pPr>
            <a:r>
              <a:rPr lang="en-GB" sz="2400">
                <a:solidFill>
                  <a:schemeClr val="tx2"/>
                </a:solidFill>
                <a:latin typeface="Arial"/>
                <a:cs typeface="Arial"/>
              </a:rPr>
              <a:t>Better family connections, with families using one drive to connect with other family members staying at sunrise residential they can securely share photos and memories with each other, leaving the residence to feel more connected to the families that are not around everyday and helps elderly residence and residence suffering from dementia to not feel so isolated. </a:t>
            </a:r>
          </a:p>
          <a:p>
            <a:pPr marL="457200" indent="-457200">
              <a:buAutoNum type="arabicPeriod"/>
            </a:pPr>
            <a:r>
              <a:rPr lang="en-GB" sz="2400">
                <a:solidFill>
                  <a:schemeClr val="tx2"/>
                </a:solidFill>
                <a:latin typeface="Arial"/>
                <a:cs typeface="Arial"/>
              </a:rPr>
              <a:t>collaboration features, the team of carers and nurses within sunrise residential  can share one drive files with each other, collaborate on files together ensuring all 35 residence that are either elderly or suffering from dementia, information, requirements are all met to standards, are up to date. </a:t>
            </a:r>
          </a:p>
          <a:p>
            <a:pPr marL="457200" indent="-457200">
              <a:buAutoNum type="arabicPeriod"/>
            </a:pPr>
            <a:endParaRPr lang="en-GB" sz="2000">
              <a:solidFill>
                <a:schemeClr val="tx2"/>
              </a:solidFill>
              <a:latin typeface="Arial"/>
              <a:cs typeface="Arial"/>
            </a:endParaRPr>
          </a:p>
          <a:p>
            <a:pPr marL="457200" indent="-457200">
              <a:buAutoNum type="arabicPeriod"/>
            </a:pPr>
            <a:endParaRPr lang="en-GB" sz="2000">
              <a:solidFill>
                <a:schemeClr val="tx2"/>
              </a:solidFill>
              <a:latin typeface="Arial"/>
              <a:cs typeface="Arial"/>
            </a:endParaRPr>
          </a:p>
          <a:p>
            <a:pPr marL="457200" indent="-457200">
              <a:buAutoNum type="arabicPeriod"/>
            </a:pPr>
            <a:endParaRPr lang="en-GB" sz="2000">
              <a:solidFill>
                <a:schemeClr val="tx2"/>
              </a:solidFill>
              <a:latin typeface="Arial"/>
              <a:cs typeface="Arial"/>
            </a:endParaRPr>
          </a:p>
        </p:txBody>
      </p:sp>
      <p:grpSp>
        <p:nvGrpSpPr>
          <p:cNvPr id="32" name="Group 31">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C327FA9C-E2D8-CD83-DDFC-F678710E4BB1}"/>
              </a:ext>
            </a:extLst>
          </p:cNvPr>
          <p:cNvSpPr txBox="1"/>
          <p:nvPr/>
        </p:nvSpPr>
        <p:spPr>
          <a:xfrm>
            <a:off x="256077" y="11934"/>
            <a:ext cx="214214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Tayla ward 2513984</a:t>
            </a:r>
          </a:p>
          <a:p>
            <a:r>
              <a:rPr lang="en-GB" b="1"/>
              <a:t>lchs4007</a:t>
            </a:r>
          </a:p>
        </p:txBody>
      </p:sp>
    </p:spTree>
    <p:extLst>
      <p:ext uri="{BB962C8B-B14F-4D97-AF65-F5344CB8AC3E}">
        <p14:creationId xmlns:p14="http://schemas.microsoft.com/office/powerpoint/2010/main" val="1522785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CC183039-1C07-C441-E878-B16C8FED8CF0}"/>
              </a:ext>
            </a:extLst>
          </p:cNvPr>
          <p:cNvSpPr>
            <a:spLocks noGrp="1"/>
          </p:cNvSpPr>
          <p:nvPr>
            <p:ph type="title"/>
          </p:nvPr>
        </p:nvSpPr>
        <p:spPr>
          <a:xfrm>
            <a:off x="3048800" y="-63013"/>
            <a:ext cx="5723381" cy="1304993"/>
          </a:xfrm>
        </p:spPr>
        <p:txBody>
          <a:bodyPr>
            <a:normAutofit/>
          </a:bodyPr>
          <a:lstStyle/>
          <a:p>
            <a:pPr algn="ctr"/>
            <a:r>
              <a:rPr lang="en-GB" sz="3600">
                <a:solidFill>
                  <a:schemeClr val="tx2"/>
                </a:solidFill>
              </a:rPr>
              <a:t>Cons with using one drive within the care home.  </a:t>
            </a:r>
          </a:p>
        </p:txBody>
      </p:sp>
      <p:sp>
        <p:nvSpPr>
          <p:cNvPr id="3" name="Content Placeholder 2">
            <a:extLst>
              <a:ext uri="{FF2B5EF4-FFF2-40B4-BE49-F238E27FC236}">
                <a16:creationId xmlns:a16="http://schemas.microsoft.com/office/drawing/2014/main" id="{AFC9ADB9-427E-9A6B-5AE1-40FCEFD558EA}"/>
              </a:ext>
            </a:extLst>
          </p:cNvPr>
          <p:cNvSpPr>
            <a:spLocks noGrp="1"/>
          </p:cNvSpPr>
          <p:nvPr>
            <p:ph idx="1"/>
          </p:nvPr>
        </p:nvSpPr>
        <p:spPr>
          <a:xfrm>
            <a:off x="2412" y="1517966"/>
            <a:ext cx="12191939" cy="5906836"/>
          </a:xfrm>
        </p:spPr>
        <p:txBody>
          <a:bodyPr anchor="t">
            <a:normAutofit/>
          </a:bodyPr>
          <a:lstStyle/>
          <a:p>
            <a:pPr>
              <a:buAutoNum type="arabicPeriod"/>
            </a:pPr>
            <a:r>
              <a:rPr lang="en-GB" sz="2400">
                <a:solidFill>
                  <a:schemeClr val="tx2"/>
                </a:solidFill>
              </a:rPr>
              <a:t>The syncing feature with one drive can sometimes have issues such as files not syncing properly or conflicts between different versions of files.  It states  that OneDrive has limited storage space for free accounts possibly leading to a lot less storage than what is required in a care home, even for paid users' storage sizes might be limited, this could be a drawback for staff members with large amounts of resident's files and charts been stored possibly leading to lost files and medication charts been lost or unable to upload any files at all leading to security issues</a:t>
            </a:r>
            <a:endParaRPr lang="en-US" sz="2400">
              <a:solidFill>
                <a:schemeClr val="tx2"/>
              </a:solidFill>
            </a:endParaRPr>
          </a:p>
          <a:p>
            <a:pPr marL="457200" indent="-457200">
              <a:buAutoNum type="arabicPeriod"/>
            </a:pPr>
            <a:r>
              <a:rPr lang="en-GB" sz="2400">
                <a:solidFill>
                  <a:schemeClr val="tx2"/>
                </a:solidFill>
              </a:rPr>
              <a:t>File and sync limitations, one drive struggles with large numbers of files over (100,000)or files exceeding its size limit, so as sunrise residential has around 35 residence and a team of nurses etc there will be a lot of large files meaning it will be limited file space within the care home. May been left with residences files or information been lost.</a:t>
            </a:r>
          </a:p>
          <a:p>
            <a:pPr marL="457200" indent="-457200">
              <a:buAutoNum type="arabicPeriod"/>
            </a:pPr>
            <a:r>
              <a:rPr lang="en-GB" sz="2400">
                <a:solidFill>
                  <a:schemeClr val="tx2"/>
                </a:solidFill>
              </a:rPr>
              <a:t>Many of the residents in sunrise residential that suffer from been elderly will lack the basic knowledge and digital skills to be able to use OneDrive effectively, which would make it very difficult accessing digital tools creating problems not been able to access the OneDrive potentially leaving the resident felling unhappy and not satisfied.</a:t>
            </a: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18339B91-370C-C401-DF07-2448EFE89E47}"/>
              </a:ext>
            </a:extLst>
          </p:cNvPr>
          <p:cNvSpPr txBox="1"/>
          <p:nvPr/>
        </p:nvSpPr>
        <p:spPr>
          <a:xfrm>
            <a:off x="392025" y="294019"/>
            <a:ext cx="217014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Tayla ward 2513984</a:t>
            </a:r>
          </a:p>
          <a:p>
            <a:r>
              <a:rPr lang="en-GB" b="1">
                <a:latin typeface="Arial"/>
                <a:cs typeface="Arial"/>
              </a:rPr>
              <a:t>lchs4007</a:t>
            </a:r>
          </a:p>
        </p:txBody>
      </p:sp>
    </p:spTree>
    <p:extLst>
      <p:ext uri="{BB962C8B-B14F-4D97-AF65-F5344CB8AC3E}">
        <p14:creationId xmlns:p14="http://schemas.microsoft.com/office/powerpoint/2010/main" val="2846921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88EC7956-0FE6-EA67-9E87-552C482F5B87}"/>
              </a:ext>
            </a:extLst>
          </p:cNvPr>
          <p:cNvSpPr>
            <a:spLocks noGrp="1"/>
          </p:cNvSpPr>
          <p:nvPr>
            <p:ph type="title"/>
          </p:nvPr>
        </p:nvSpPr>
        <p:spPr>
          <a:xfrm>
            <a:off x="3184499" y="-10822"/>
            <a:ext cx="5817326" cy="1231925"/>
          </a:xfrm>
        </p:spPr>
        <p:txBody>
          <a:bodyPr>
            <a:normAutofit/>
          </a:bodyPr>
          <a:lstStyle/>
          <a:p>
            <a:pPr algn="ctr"/>
            <a:r>
              <a:rPr lang="en-GB" sz="3600">
                <a:solidFill>
                  <a:schemeClr val="tx2"/>
                </a:solidFill>
              </a:rPr>
              <a:t>Explain the Impact of limited digital skills (digital literacy)</a:t>
            </a:r>
          </a:p>
        </p:txBody>
      </p:sp>
      <p:sp>
        <p:nvSpPr>
          <p:cNvPr id="3" name="Content Placeholder 2">
            <a:extLst>
              <a:ext uri="{FF2B5EF4-FFF2-40B4-BE49-F238E27FC236}">
                <a16:creationId xmlns:a16="http://schemas.microsoft.com/office/drawing/2014/main" id="{A51C84C3-863E-F866-278D-6CBC7493CE6D}"/>
              </a:ext>
            </a:extLst>
          </p:cNvPr>
          <p:cNvSpPr>
            <a:spLocks noGrp="1"/>
          </p:cNvSpPr>
          <p:nvPr>
            <p:ph idx="1"/>
          </p:nvPr>
        </p:nvSpPr>
        <p:spPr>
          <a:xfrm>
            <a:off x="378193" y="1361392"/>
            <a:ext cx="11649145" cy="5259656"/>
          </a:xfrm>
        </p:spPr>
        <p:txBody>
          <a:bodyPr vert="horz" lIns="91440" tIns="45720" rIns="91440" bIns="45720" rtlCol="0" anchor="t">
            <a:noAutofit/>
          </a:bodyPr>
          <a:lstStyle/>
          <a:p>
            <a:r>
              <a:rPr lang="en-GB" sz="2400">
                <a:solidFill>
                  <a:schemeClr val="tx2"/>
                </a:solidFill>
                <a:latin typeface="Arial"/>
                <a:cs typeface="Arial"/>
              </a:rPr>
              <a:t>Staff members lacking basic digital training may find it difficult using the digital tools needed to access things such as the internet, OneDrive, Microsoft systems making a negative impact on residents within sunrise residential care home, some older staff members may not be able to deliver to correct care as they won't be able to access things such as residents' medication charts, team presentations, daily routine charts etc. Nurses may need specific tailored training to suit their needs if circumstances differ or different learning styles are necessary this can also lead to some staff members left feeling anxious, stressed, even to be left feeling like they can't carry out digital tasks within the care home as they have lack of ability or skills.</a:t>
            </a:r>
          </a:p>
          <a:p>
            <a:pPr marL="0" indent="0">
              <a:buNone/>
            </a:pPr>
            <a:endParaRPr lang="en-GB" sz="2400">
              <a:solidFill>
                <a:schemeClr val="tx2"/>
              </a:solidFill>
              <a:latin typeface="Arial"/>
              <a:cs typeface="Arial"/>
            </a:endParaRPr>
          </a:p>
          <a:p>
            <a:r>
              <a:rPr lang="en-GB" sz="2400">
                <a:solidFill>
                  <a:schemeClr val="tx2"/>
                </a:solidFill>
                <a:latin typeface="Arial"/>
                <a:cs typeface="Arial"/>
              </a:rPr>
              <a:t>(Jacqueline A De Leeuw) (Hetty Woltjer) (Rudolf B cool) august, 2020 </a:t>
            </a:r>
          </a:p>
          <a:p>
            <a:r>
              <a:rPr lang="en-GB" sz="2400">
                <a:solidFill>
                  <a:schemeClr val="tx2"/>
                </a:solidFill>
                <a:latin typeface="Arial"/>
                <a:cs typeface="Arial"/>
              </a:rPr>
              <a:t>Ref: identification of factors influencing the adaption of health information technology by nurses who are digitally lagging in depth interview study</a:t>
            </a: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12047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BF87731-0CC3-9A83-3885-3BB90179818E}"/>
              </a:ext>
            </a:extLst>
          </p:cNvPr>
          <p:cNvSpPr>
            <a:spLocks noGrp="1"/>
          </p:cNvSpPr>
          <p:nvPr>
            <p:ph type="title"/>
          </p:nvPr>
        </p:nvSpPr>
        <p:spPr>
          <a:xfrm>
            <a:off x="3048800" y="-887642"/>
            <a:ext cx="13601" cy="584746"/>
          </a:xfrm>
        </p:spPr>
        <p:txBody>
          <a:bodyPr>
            <a:normAutofit fontScale="90000"/>
          </a:bodyPr>
          <a:lstStyle/>
          <a:p>
            <a:pPr algn="ctr"/>
            <a:r>
              <a:rPr lang="en-GB" sz="3600">
                <a:solidFill>
                  <a:schemeClr val="tx2"/>
                </a:solidFill>
              </a:rPr>
              <a:t>.,</a:t>
            </a:r>
            <a:endParaRPr lang="en-US"/>
          </a:p>
        </p:txBody>
      </p:sp>
      <p:sp>
        <p:nvSpPr>
          <p:cNvPr id="3" name="Content Placeholder 2">
            <a:extLst>
              <a:ext uri="{FF2B5EF4-FFF2-40B4-BE49-F238E27FC236}">
                <a16:creationId xmlns:a16="http://schemas.microsoft.com/office/drawing/2014/main" id="{AF0DAE24-736C-F538-F32B-AB975164CBE3}"/>
              </a:ext>
            </a:extLst>
          </p:cNvPr>
          <p:cNvSpPr>
            <a:spLocks noGrp="1"/>
          </p:cNvSpPr>
          <p:nvPr>
            <p:ph idx="1"/>
          </p:nvPr>
        </p:nvSpPr>
        <p:spPr>
          <a:xfrm>
            <a:off x="336441" y="4407"/>
            <a:ext cx="11670020" cy="6846284"/>
          </a:xfrm>
        </p:spPr>
        <p:txBody>
          <a:bodyPr vert="horz" lIns="91440" tIns="45720" rIns="91440" bIns="45720" rtlCol="0" anchor="t">
            <a:noAutofit/>
          </a:bodyPr>
          <a:lstStyle/>
          <a:p>
            <a:pPr marL="0" indent="0">
              <a:buNone/>
            </a:pPr>
            <a:r>
              <a:rPr lang="en-GB" sz="1800">
                <a:solidFill>
                  <a:schemeClr val="tx2"/>
                </a:solidFill>
                <a:latin typeface="Arial"/>
                <a:cs typeface="Arial"/>
              </a:rPr>
              <a:t>If staff members in sunrise residential are using a public staff computer, they must always remember to log out of their accounts so other staff members or even residents won't be able to access their personal emails, stopping residents' private information getting out to the. Staff members must not share personal details via email as it may get leaked. Staff members will make sure patients confidentiality is always kept safe working with what they know they can successfully fore fill correct care needed by knowing their limits of skills, always keeping records of their work for residents within sunrise residential , staff members at sunrise residential frequently check no unauthorised accounts are accessing files or important information within online accounts residents over 80 years old have different complex needs meaning they will need more frequent checks and with the help of digital technology tasks can be carried out with residents fast and suitable to their needs. Never discuss between staff members patient information that is private without consent from the resident within sunrise residential. Staff members should put their files and residents files in the highest security onedrive personal vault to keep everything secure and safe as it requires two step authentication steps </a:t>
            </a:r>
          </a:p>
          <a:p>
            <a:pPr marL="0" indent="0">
              <a:buNone/>
            </a:pPr>
            <a:endParaRPr lang="en-GB" sz="1800">
              <a:solidFill>
                <a:schemeClr val="tx2"/>
              </a:solidFill>
              <a:latin typeface="Arial"/>
              <a:ea typeface="+mn-lt"/>
              <a:cs typeface="+mn-lt"/>
            </a:endParaRPr>
          </a:p>
          <a:p>
            <a:pPr marL="0" indent="0">
              <a:buNone/>
            </a:pPr>
            <a:r>
              <a:rPr lang="en-GB" sz="1800">
                <a:solidFill>
                  <a:schemeClr val="tx2"/>
                </a:solidFill>
                <a:latin typeface="Arial"/>
                <a:ea typeface="+mn-lt"/>
                <a:cs typeface="+mn-lt"/>
              </a:rPr>
              <a:t>(Alex garner) (Jen Lewis) (Simon dixon) (Nancy Preston) </a:t>
            </a:r>
            <a:r>
              <a:rPr lang="en-GB" sz="1800">
                <a:solidFill>
                  <a:schemeClr val="tx2"/>
                </a:solidFill>
                <a:latin typeface="Arial"/>
                <a:ea typeface="+mn-lt"/>
                <a:cs typeface="+mn-lt"/>
                <a:hlinkClick r:id="rId2">
                  <a:extLst>
                    <a:ext uri="{A12FA001-AC4F-418D-AE19-62706E023703}">
                      <ahyp:hlinkClr xmlns:ahyp="http://schemas.microsoft.com/office/drawing/2018/hyperlinkcolor" val="tx"/>
                    </a:ext>
                  </a:extLst>
                </a:hlinkClick>
              </a:rPr>
              <a:t>https://pmc.ncbi.nlm.nih.gov/articles/PMC10861323/</a:t>
            </a:r>
            <a:endParaRPr lang="en-GB" sz="1800">
              <a:solidFill>
                <a:schemeClr val="tx2"/>
              </a:solidFill>
              <a:latin typeface="Arial"/>
              <a:ea typeface="+mn-lt"/>
              <a:cs typeface="+mn-lt"/>
            </a:endParaRPr>
          </a:p>
          <a:p>
            <a:pPr marL="0" indent="0">
              <a:buNone/>
            </a:pPr>
            <a:r>
              <a:rPr lang="en-GB" sz="1800">
                <a:solidFill>
                  <a:schemeClr val="tx2"/>
                </a:solidFill>
                <a:latin typeface="Arial"/>
                <a:ea typeface="+mn-lt"/>
                <a:cs typeface="+mn-lt"/>
              </a:rPr>
              <a:t>(the NHS) https://www.lhhc.co.uk/pages/Confidentiality#:~:text=always%20endeavour%20to%20maintain%20patient,the%20information%20governance%20lead%20or</a:t>
            </a:r>
            <a:endParaRPr lang="en-GB" sz="1800">
              <a:solidFill>
                <a:schemeClr val="tx2"/>
              </a:solidFill>
              <a:latin typeface="Arial"/>
              <a:cs typeface="Arial"/>
            </a:endParaRPr>
          </a:p>
          <a:p>
            <a:pPr marL="0" indent="0">
              <a:buNone/>
            </a:pPr>
            <a:r>
              <a:rPr lang="en-GB" sz="1800">
                <a:solidFill>
                  <a:schemeClr val="tx2"/>
                </a:solidFill>
                <a:latin typeface="Arial"/>
                <a:ea typeface="+mn-lt"/>
                <a:cs typeface="+mn-lt"/>
                <a:hlinkClick r:id="rId3">
                  <a:extLst>
                    <a:ext uri="{A12FA001-AC4F-418D-AE19-62706E023703}">
                      <ahyp:hlinkClr xmlns:ahyp="http://schemas.microsoft.com/office/drawing/2018/hyperlinkcolor" val="tx"/>
                    </a:ext>
                  </a:extLst>
                </a:hlinkClick>
              </a:rPr>
              <a:t>https://techsafety.ca/resources/toolkits/tips-for-a-secure-email-account</a:t>
            </a:r>
            <a:r>
              <a:rPr lang="en-GB" sz="1800">
                <a:solidFill>
                  <a:schemeClr val="tx2"/>
                </a:solidFill>
                <a:latin typeface="Arial"/>
                <a:ea typeface="+mn-lt"/>
                <a:cs typeface="+mn-lt"/>
              </a:rPr>
              <a:t> (tech safety)</a:t>
            </a:r>
          </a:p>
          <a:p>
            <a:pPr marL="0" indent="0">
              <a:buNone/>
            </a:pPr>
            <a:r>
              <a:rPr lang="en-GB" sz="1800">
                <a:solidFill>
                  <a:schemeClr val="tx2"/>
                </a:solidFill>
                <a:latin typeface="Arial"/>
                <a:ea typeface="+mn-lt"/>
                <a:cs typeface="+mn-lt"/>
              </a:rPr>
              <a:t> </a:t>
            </a:r>
            <a:r>
              <a:rPr lang="en-GB" sz="1800">
                <a:solidFill>
                  <a:schemeClr val="tx2"/>
                </a:solidFill>
                <a:latin typeface="Arial"/>
                <a:ea typeface="+mn-lt"/>
                <a:cs typeface="+mn-lt"/>
                <a:hlinkClick r:id="rId4">
                  <a:extLst>
                    <a:ext uri="{A12FA001-AC4F-418D-AE19-62706E023703}">
                      <ahyp:hlinkClr xmlns:ahyp="http://schemas.microsoft.com/office/drawing/2018/hyperlinkcolor" val="tx"/>
                    </a:ext>
                  </a:extLst>
                </a:hlinkClick>
              </a:rPr>
              <a:t>https://www.hcpc-uk.org/standards/meeting-our-standards/confidentiality/guidance-on-confidentiality/introduction-to-confidentiality/#:~:text=Confidentiality%20means%20protecting%20personal%20information,delegate%20appropriately</a:t>
            </a:r>
            <a:endParaRPr lang="en-GB" sz="1800">
              <a:solidFill>
                <a:schemeClr val="tx2"/>
              </a:solidFill>
              <a:latin typeface="Arial"/>
              <a:ea typeface="+mn-lt"/>
              <a:cs typeface="+mn-lt"/>
            </a:endParaRPr>
          </a:p>
          <a:p>
            <a:pPr marL="0" indent="0">
              <a:buNone/>
            </a:pPr>
            <a:r>
              <a:rPr lang="en-GB" sz="1800">
                <a:solidFill>
                  <a:schemeClr val="tx2"/>
                </a:solidFill>
                <a:latin typeface="Arial"/>
                <a:cs typeface="Arial"/>
              </a:rPr>
              <a:t>(micro</a:t>
            </a: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192544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0F8E6F9A-10C1-BB04-1AEC-D971C0DAD75B}"/>
              </a:ext>
            </a:extLst>
          </p:cNvPr>
          <p:cNvSpPr>
            <a:spLocks noGrp="1"/>
          </p:cNvSpPr>
          <p:nvPr>
            <p:ph type="title"/>
          </p:nvPr>
        </p:nvSpPr>
        <p:spPr>
          <a:xfrm>
            <a:off x="3059238" y="83124"/>
            <a:ext cx="5660753" cy="1044035"/>
          </a:xfrm>
        </p:spPr>
        <p:txBody>
          <a:bodyPr>
            <a:normAutofit/>
          </a:bodyPr>
          <a:lstStyle/>
          <a:p>
            <a:pPr algn="ctr"/>
            <a:r>
              <a:rPr lang="en-GB" sz="3600">
                <a:solidFill>
                  <a:schemeClr val="tx2"/>
                </a:solidFill>
              </a:rPr>
              <a:t>Referencing </a:t>
            </a:r>
          </a:p>
        </p:txBody>
      </p:sp>
      <p:sp>
        <p:nvSpPr>
          <p:cNvPr id="3" name="Content Placeholder 2">
            <a:extLst>
              <a:ext uri="{FF2B5EF4-FFF2-40B4-BE49-F238E27FC236}">
                <a16:creationId xmlns:a16="http://schemas.microsoft.com/office/drawing/2014/main" id="{7BE4A20F-A958-D010-9FB8-65137EFAFD00}"/>
              </a:ext>
            </a:extLst>
          </p:cNvPr>
          <p:cNvSpPr>
            <a:spLocks noGrp="1"/>
          </p:cNvSpPr>
          <p:nvPr>
            <p:ph idx="1"/>
          </p:nvPr>
        </p:nvSpPr>
        <p:spPr>
          <a:xfrm>
            <a:off x="399069" y="1236132"/>
            <a:ext cx="11659585" cy="6647957"/>
          </a:xfrm>
        </p:spPr>
        <p:txBody>
          <a:bodyPr anchor="t">
            <a:normAutofit/>
          </a:bodyPr>
          <a:lstStyle/>
          <a:p>
            <a:r>
              <a:rPr lang="en-GB" sz="2400">
                <a:solidFill>
                  <a:schemeClr val="tx2"/>
                </a:solidFill>
                <a:latin typeface="Arial"/>
                <a:cs typeface="Arial"/>
              </a:rPr>
              <a:t>((Microsoft) (no date) collaborating with one drive. </a:t>
            </a:r>
            <a:r>
              <a:rPr lang="en-GB" sz="2400" dirty="0">
                <a:solidFill>
                  <a:schemeClr val="tx2"/>
                </a:solidFill>
                <a:latin typeface="Arial"/>
                <a:cs typeface="Arial"/>
              </a:rPr>
              <a:t>Support.microsoft.com.https://support.microsoft.com/en-us/office/document-collaboration-and-co-authoring-ee1509b4-1f6e-401e-b04a-782d26f564a4#:~:text=With%20Microsoft%20365%20and%20OneDrive,co%2Dauthor%20Microsoft%20365%20documents:</a:t>
            </a:r>
            <a:endParaRPr lang="en-US" sz="2400">
              <a:solidFill>
                <a:srgbClr val="000000"/>
              </a:solidFill>
              <a:latin typeface="Arial"/>
              <a:cs typeface="Arial"/>
            </a:endParaRPr>
          </a:p>
          <a:p>
            <a:endParaRPr lang="en-GB" sz="2400" dirty="0">
              <a:solidFill>
                <a:schemeClr val="tx2"/>
              </a:solidFill>
              <a:latin typeface="Arial"/>
              <a:ea typeface="+mn-lt"/>
              <a:cs typeface="Arial"/>
            </a:endParaRPr>
          </a:p>
          <a:p>
            <a:r>
              <a:rPr lang="en-GB" sz="2400" dirty="0">
                <a:solidFill>
                  <a:schemeClr val="tx2"/>
                </a:solidFill>
                <a:latin typeface="Arial"/>
                <a:cs typeface="Arial"/>
              </a:rPr>
              <a:t>(Person centred software) feb 4, 2019. role of technology in care homes, ttps://personcentredsoftware.com/resources/role-of-technology-in-care-homes#:~:text=More%20time%20to%20care%20with,collated%20into%20a%20hospital%20pack.</a:t>
            </a:r>
          </a:p>
          <a:p>
            <a:r>
              <a:rPr lang="en-GB" sz="2400" dirty="0">
                <a:solidFill>
                  <a:schemeClr val="tx2"/>
                </a:solidFill>
                <a:latin typeface="Arial"/>
                <a:cs typeface="Arial"/>
              </a:rPr>
              <a:t>(The Porterbrook care home), 2025 .enhancing independence through technology. Theporterbrookcare.com/news.https://www.theporterbrookcare.com/news-events/the-role-of-technology-in-care-homes-promoting-independence-and-well-being/</a:t>
            </a:r>
            <a:endParaRPr lang="en-US" sz="2400" dirty="0">
              <a:solidFill>
                <a:schemeClr val="tx2"/>
              </a:solidFill>
              <a:latin typeface="Arial"/>
              <a:cs typeface="Arial"/>
            </a:endParaRPr>
          </a:p>
          <a:p>
            <a:endParaRPr lang="en-GB" sz="2400" dirty="0">
              <a:solidFill>
                <a:srgbClr val="000000"/>
              </a:solidFill>
              <a:latin typeface="Arial"/>
              <a:cs typeface="Arial"/>
            </a:endParaRPr>
          </a:p>
          <a:p>
            <a:endParaRPr lang="en-GB" sz="2400" dirty="0">
              <a:solidFill>
                <a:schemeClr val="tx2"/>
              </a:solidFill>
              <a:latin typeface="Arial"/>
              <a:cs typeface="Arial"/>
            </a:endParaRPr>
          </a:p>
          <a:p>
            <a:endParaRPr lang="en-GB" sz="2400">
              <a:solidFill>
                <a:schemeClr val="tx2"/>
              </a:solidFill>
              <a:latin typeface="Arial"/>
              <a:cs typeface="Arial"/>
            </a:endParaRP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75591" y="4146310"/>
            <a:ext cx="5483698" cy="2716805"/>
            <a:chOff x="-1887968" y="-4155"/>
            <a:chExt cx="4388752"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1887968" y="0"/>
              <a:ext cx="187930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0F69F2AE-53B2-9BAD-6898-528BB098399A}"/>
              </a:ext>
            </a:extLst>
          </p:cNvPr>
          <p:cNvSpPr txBox="1"/>
          <p:nvPr/>
        </p:nvSpPr>
        <p:spPr>
          <a:xfrm>
            <a:off x="404312" y="234762"/>
            <a:ext cx="3521437"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rial"/>
                <a:cs typeface="Arial"/>
              </a:rPr>
              <a:t>Pros </a:t>
            </a:r>
          </a:p>
        </p:txBody>
      </p:sp>
      <p:sp>
        <p:nvSpPr>
          <p:cNvPr id="6" name="TextBox 5">
            <a:extLst>
              <a:ext uri="{FF2B5EF4-FFF2-40B4-BE49-F238E27FC236}">
                <a16:creationId xmlns:a16="http://schemas.microsoft.com/office/drawing/2014/main" id="{1E048403-28BB-720B-68CD-ABA67BFC8E7A}"/>
              </a:ext>
            </a:extLst>
          </p:cNvPr>
          <p:cNvSpPr txBox="1"/>
          <p:nvPr/>
        </p:nvSpPr>
        <p:spPr>
          <a:xfrm>
            <a:off x="5943177" y="1399243"/>
            <a:ext cx="6116278"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a:p>
            <a:endParaRPr lang="en-GB"/>
          </a:p>
          <a:p>
            <a:endParaRPr lang="en-GB"/>
          </a:p>
          <a:p>
            <a:endParaRPr lang="en-GB"/>
          </a:p>
          <a:p>
            <a:endParaRPr lang="en-GB"/>
          </a:p>
          <a:p>
            <a:endParaRPr lang="en-GB"/>
          </a:p>
          <a:p>
            <a:endParaRPr lang="en-GB"/>
          </a:p>
          <a:p>
            <a:endParaRPr lang="en-GB"/>
          </a:p>
          <a:p>
            <a:endParaRPr lang="en-GB"/>
          </a:p>
          <a:p>
            <a:endParaRPr lang="en-GB"/>
          </a:p>
        </p:txBody>
      </p:sp>
      <p:sp>
        <p:nvSpPr>
          <p:cNvPr id="11" name="TextBox 10">
            <a:extLst>
              <a:ext uri="{FF2B5EF4-FFF2-40B4-BE49-F238E27FC236}">
                <a16:creationId xmlns:a16="http://schemas.microsoft.com/office/drawing/2014/main" id="{9C9D47E7-9F8F-67EA-4725-113A840D8C0C}"/>
              </a:ext>
            </a:extLst>
          </p:cNvPr>
          <p:cNvSpPr txBox="1"/>
          <p:nvPr/>
        </p:nvSpPr>
        <p:spPr>
          <a:xfrm>
            <a:off x="6219116" y="1305247"/>
            <a:ext cx="54052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Tree>
    <p:extLst>
      <p:ext uri="{BB962C8B-B14F-4D97-AF65-F5344CB8AC3E}">
        <p14:creationId xmlns:p14="http://schemas.microsoft.com/office/powerpoint/2010/main" val="2365839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317C414-5BE3-2B59-1E5E-C98EB6111C99}"/>
              </a:ext>
            </a:extLst>
          </p:cNvPr>
          <p:cNvSpPr>
            <a:spLocks noGrp="1"/>
          </p:cNvSpPr>
          <p:nvPr>
            <p:ph type="title"/>
          </p:nvPr>
        </p:nvSpPr>
        <p:spPr>
          <a:xfrm>
            <a:off x="3027924" y="-240465"/>
            <a:ext cx="5754696" cy="1837349"/>
          </a:xfrm>
        </p:spPr>
        <p:txBody>
          <a:bodyPr>
            <a:normAutofit/>
          </a:bodyPr>
          <a:lstStyle/>
          <a:p>
            <a:pPr algn="ctr"/>
            <a:r>
              <a:rPr lang="en-GB" sz="3600">
                <a:solidFill>
                  <a:schemeClr val="tx2"/>
                </a:solidFill>
              </a:rPr>
              <a:t>Referencing </a:t>
            </a:r>
          </a:p>
        </p:txBody>
      </p:sp>
      <p:sp>
        <p:nvSpPr>
          <p:cNvPr id="3" name="Content Placeholder 2">
            <a:extLst>
              <a:ext uri="{FF2B5EF4-FFF2-40B4-BE49-F238E27FC236}">
                <a16:creationId xmlns:a16="http://schemas.microsoft.com/office/drawing/2014/main" id="{ABCBEBBD-869B-FCFD-C2DC-ABDF90469A83}"/>
              </a:ext>
            </a:extLst>
          </p:cNvPr>
          <p:cNvSpPr>
            <a:spLocks noGrp="1"/>
          </p:cNvSpPr>
          <p:nvPr>
            <p:ph idx="1"/>
          </p:nvPr>
        </p:nvSpPr>
        <p:spPr>
          <a:xfrm>
            <a:off x="2413" y="1110871"/>
            <a:ext cx="12171061" cy="5520616"/>
          </a:xfrm>
        </p:spPr>
        <p:txBody>
          <a:bodyPr anchor="t">
            <a:normAutofit fontScale="92500" lnSpcReduction="10000"/>
          </a:bodyPr>
          <a:lstStyle/>
          <a:p>
            <a:pPr marL="342900" indent="-342900">
              <a:lnSpc>
                <a:spcPct val="100000"/>
              </a:lnSpc>
              <a:spcBef>
                <a:spcPts val="0"/>
              </a:spcBef>
            </a:pPr>
            <a:r>
              <a:rPr lang="en-GB" sz="2400">
                <a:latin typeface="Arial"/>
                <a:cs typeface="Arial"/>
              </a:rPr>
              <a:t>(Age uk), 2024, more than 1 in 3 over 65s lack the skills to use the internet successfully. </a:t>
            </a:r>
            <a:r>
              <a:rPr lang="en-GB" sz="2400" dirty="0">
                <a:latin typeface="Arial"/>
                <a:cs typeface="Arial"/>
                <a:hlinkClick r:id="rId2"/>
              </a:rPr>
              <a:t>https://www.ageuk.org.uk/latest-press/articles/2024/more-than-1-in-3-over-65s-4.7-million-lack-the-basic-skills-to-use-the-internet-successfully/#:~:text=Civil%20Society%20Covenant-,More%20than%201%20in%203%20over%2065s%20(4.7%20million)%20lack,to%20use%20the%20internet%20successfully&amp;text=New%20analysis%20by%20Age%20UK,to%20use%20the%20internet%20successfully</a:t>
            </a:r>
            <a:r>
              <a:rPr lang="en-GB" sz="2400">
                <a:latin typeface="Arial"/>
                <a:cs typeface="Arial"/>
              </a:rPr>
              <a:t>.</a:t>
            </a:r>
            <a:endParaRPr lang="en-US" sz="2400">
              <a:latin typeface="Arial"/>
              <a:cs typeface="Arial"/>
            </a:endParaRPr>
          </a:p>
          <a:p>
            <a:pPr marL="0" indent="0">
              <a:lnSpc>
                <a:spcPct val="100000"/>
              </a:lnSpc>
              <a:spcBef>
                <a:spcPts val="0"/>
              </a:spcBef>
              <a:buNone/>
            </a:pPr>
            <a:br>
              <a:rPr lang="en-GB" sz="2400" dirty="0">
                <a:latin typeface="Arial"/>
                <a:cs typeface="Arial"/>
              </a:rPr>
            </a:br>
            <a:endParaRPr lang="en-US" sz="2400">
              <a:solidFill>
                <a:srgbClr val="000000"/>
              </a:solidFill>
              <a:latin typeface="Arial"/>
              <a:cs typeface="Arial"/>
            </a:endParaRPr>
          </a:p>
          <a:p>
            <a:pPr marL="342900" indent="-342900">
              <a:lnSpc>
                <a:spcPct val="100000"/>
              </a:lnSpc>
              <a:spcBef>
                <a:spcPts val="0"/>
              </a:spcBef>
              <a:buFont typeface="Arial,Sans-Serif" panose="020B0604020202020204" pitchFamily="34" charset="0"/>
            </a:pPr>
            <a:r>
              <a:rPr lang="en-GB" sz="2400">
                <a:solidFill>
                  <a:srgbClr val="000000"/>
                </a:solidFill>
                <a:latin typeface="Arial"/>
                <a:cs typeface="Arial"/>
              </a:rPr>
              <a:t>(CrashPlan), 2025. 6 cons with using one drive, crashplan.com/blog/top-6-pros-and-cons-of-using-one-drive.</a:t>
            </a:r>
            <a:r>
              <a:rPr lang="en-GB" sz="2400">
                <a:solidFill>
                  <a:srgbClr val="000000"/>
                </a:solidFill>
                <a:latin typeface="Arial"/>
                <a:ea typeface="+mn-lt"/>
                <a:cs typeface="+mn-lt"/>
              </a:rPr>
              <a:t>https://www.crashplan.com/blog/top-6-pros-and-cons-of-using-onedrive/#:~:text=Cons%20of%20Using%20Microsoft%20OneDrive,File%20sharing</a:t>
            </a:r>
            <a:endParaRPr lang="en-US" sz="2400">
              <a:solidFill>
                <a:srgbClr val="000000"/>
              </a:solidFill>
              <a:latin typeface="Arial"/>
              <a:cs typeface="Arial"/>
            </a:endParaRPr>
          </a:p>
          <a:p>
            <a:pPr marL="0" indent="0">
              <a:lnSpc>
                <a:spcPct val="100000"/>
              </a:lnSpc>
              <a:spcBef>
                <a:spcPts val="0"/>
              </a:spcBef>
              <a:buNone/>
            </a:pPr>
            <a:endParaRPr lang="en-GB" sz="2400">
              <a:solidFill>
                <a:srgbClr val="000000"/>
              </a:solidFill>
              <a:latin typeface="Arial"/>
              <a:cs typeface="Arial"/>
            </a:endParaRPr>
          </a:p>
          <a:p>
            <a:pPr marL="342900" indent="-342900">
              <a:lnSpc>
                <a:spcPct val="100000"/>
              </a:lnSpc>
              <a:spcBef>
                <a:spcPts val="0"/>
              </a:spcBef>
              <a:buFont typeface="Arial,Sans-Serif" panose="020B0604020202020204" pitchFamily="34" charset="0"/>
              <a:buChar char="•"/>
            </a:pPr>
            <a:endParaRPr lang="en-GB" sz="2400" dirty="0">
              <a:solidFill>
                <a:srgbClr val="000000"/>
              </a:solidFill>
              <a:latin typeface="Arial"/>
              <a:cs typeface="Arial"/>
            </a:endParaRPr>
          </a:p>
          <a:p>
            <a:pPr marL="342900" indent="-342900">
              <a:lnSpc>
                <a:spcPct val="100000"/>
              </a:lnSpc>
              <a:spcBef>
                <a:spcPts val="0"/>
              </a:spcBef>
              <a:buFont typeface="Arial,Sans-Serif" panose="020B0604020202020204" pitchFamily="34" charset="0"/>
            </a:pPr>
            <a:r>
              <a:rPr lang="en-GB" sz="2400">
                <a:solidFill>
                  <a:srgbClr val="000000"/>
                </a:solidFill>
                <a:latin typeface="Arial"/>
                <a:cs typeface="Arial"/>
              </a:rPr>
              <a:t>(Mikey molfessis) (Mimecast), September 02, 2024. Microsoft one drive security, mimecast.com/blog/microsoft-one-drive-security </a:t>
            </a:r>
            <a:r>
              <a:rPr lang="en-GB" sz="2400" dirty="0">
                <a:solidFill>
                  <a:srgbClr val="000000"/>
                </a:solidFill>
                <a:latin typeface="Arial"/>
                <a:cs typeface="Arial"/>
                <a:hlinkClick r:id="rId3"/>
              </a:rPr>
              <a:t>https://www.mimecast.com/blog/microsoft-one-drive-security/</a:t>
            </a:r>
            <a:endParaRPr lang="en-US" sz="2400">
              <a:solidFill>
                <a:srgbClr val="000000"/>
              </a:solidFill>
              <a:latin typeface="Arial"/>
              <a:cs typeface="Arial"/>
            </a:endParaRPr>
          </a:p>
          <a:p>
            <a:endParaRPr lang="en-GB" sz="2400">
              <a:solidFill>
                <a:schemeClr val="tx2"/>
              </a:solidFill>
              <a:latin typeface="Arial"/>
              <a:cs typeface="Arial"/>
            </a:endParaRP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5063F154-CED8-4425-7A67-BC3F5CE97D7F}"/>
              </a:ext>
            </a:extLst>
          </p:cNvPr>
          <p:cNvSpPr txBox="1"/>
          <p:nvPr/>
        </p:nvSpPr>
        <p:spPr>
          <a:xfrm>
            <a:off x="403416" y="338869"/>
            <a:ext cx="266254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a:latin typeface="Arial"/>
                <a:cs typeface="Arial"/>
              </a:rPr>
              <a:t>cons</a:t>
            </a:r>
          </a:p>
        </p:txBody>
      </p:sp>
    </p:spTree>
    <p:extLst>
      <p:ext uri="{BB962C8B-B14F-4D97-AF65-F5344CB8AC3E}">
        <p14:creationId xmlns:p14="http://schemas.microsoft.com/office/powerpoint/2010/main" val="36967524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LCHS4007  DIGITAL SKILLS &amp; RESEARCH METHODS </vt:lpstr>
      <vt:lpstr>CONTENT </vt:lpstr>
      <vt:lpstr>INTRODUCTION </vt:lpstr>
      <vt:lpstr>PowerPoint Presentation</vt:lpstr>
      <vt:lpstr>How to use OneDrive in a care home </vt:lpstr>
      <vt:lpstr>Pros of using one drive within the care home.</vt:lpstr>
      <vt:lpstr>Cons with using one drive within the care home.  </vt:lpstr>
      <vt:lpstr>Explain the Impact of limited digital skills (digital literacy)</vt:lpstr>
      <vt:lpstr>.,</vt:lpstr>
      <vt:lpstr>Referencing </vt:lpstr>
      <vt:lpstr>Referencing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34</cp:revision>
  <dcterms:created xsi:type="dcterms:W3CDTF">2025-10-02T08:34:29Z</dcterms:created>
  <dcterms:modified xsi:type="dcterms:W3CDTF">2025-10-11T22:11:55Z</dcterms:modified>
</cp:coreProperties>
</file>