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C9ECB7E-A052-417A-A412-D4E98F2CBA0A}" v="24" dt="2023-05-11T19:31:19.1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6" d="100"/>
          <a:sy n="96" d="100"/>
        </p:scale>
        <p:origin x="1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atrice Bogos" userId="032b47c63b49b01c" providerId="LiveId" clId="{CC9ECB7E-A052-417A-A412-D4E98F2CBA0A}"/>
    <pc:docChg chg="undo redo custSel modSld">
      <pc:chgData name="Biatrice Bogos" userId="032b47c63b49b01c" providerId="LiveId" clId="{CC9ECB7E-A052-417A-A412-D4E98F2CBA0A}" dt="2023-05-11T19:54:52.232" v="1425" actId="12"/>
      <pc:docMkLst>
        <pc:docMk/>
      </pc:docMkLst>
      <pc:sldChg chg="addSp delSp modSp mod setClrOvrMap">
        <pc:chgData name="Biatrice Bogos" userId="032b47c63b49b01c" providerId="LiveId" clId="{CC9ECB7E-A052-417A-A412-D4E98F2CBA0A}" dt="2023-05-11T18:47:43.414" v="1112" actId="255"/>
        <pc:sldMkLst>
          <pc:docMk/>
          <pc:sldMk cId="2573672816" sldId="256"/>
        </pc:sldMkLst>
        <pc:spChg chg="mod">
          <ac:chgData name="Biatrice Bogos" userId="032b47c63b49b01c" providerId="LiveId" clId="{CC9ECB7E-A052-417A-A412-D4E98F2CBA0A}" dt="2023-05-11T18:47:33.258" v="1110" actId="14100"/>
          <ac:spMkLst>
            <pc:docMk/>
            <pc:sldMk cId="2573672816" sldId="256"/>
            <ac:spMk id="2" creationId="{7F73316F-D9E3-8FF3-48FD-36CF8DD26719}"/>
          </ac:spMkLst>
        </pc:spChg>
        <pc:spChg chg="mod">
          <ac:chgData name="Biatrice Bogos" userId="032b47c63b49b01c" providerId="LiveId" clId="{CC9ECB7E-A052-417A-A412-D4E98F2CBA0A}" dt="2023-05-11T18:47:43.414" v="1112" actId="255"/>
          <ac:spMkLst>
            <pc:docMk/>
            <pc:sldMk cId="2573672816" sldId="256"/>
            <ac:spMk id="3" creationId="{24FE15F3-6A36-33E0-24E9-B05B44511495}"/>
          </ac:spMkLst>
        </pc:spChg>
        <pc:spChg chg="mod">
          <ac:chgData name="Biatrice Bogos" userId="032b47c63b49b01c" providerId="LiveId" clId="{CC9ECB7E-A052-417A-A412-D4E98F2CBA0A}" dt="2023-05-11T18:47:20.370" v="1108" actId="20577"/>
          <ac:spMkLst>
            <pc:docMk/>
            <pc:sldMk cId="2573672816" sldId="256"/>
            <ac:spMk id="6" creationId="{344AF6CD-EF12-006A-669B-7298DEB4E418}"/>
          </ac:spMkLst>
        </pc:spChg>
        <pc:spChg chg="del">
          <ac:chgData name="Biatrice Bogos" userId="032b47c63b49b01c" providerId="LiveId" clId="{CC9ECB7E-A052-417A-A412-D4E98F2CBA0A}" dt="2023-05-11T18:46:32.628" v="1093" actId="26606"/>
          <ac:spMkLst>
            <pc:docMk/>
            <pc:sldMk cId="2573672816" sldId="256"/>
            <ac:spMk id="10" creationId="{3BA513B0-82FF-4F41-8178-885375D1CFB5}"/>
          </ac:spMkLst>
        </pc:spChg>
        <pc:spChg chg="add">
          <ac:chgData name="Biatrice Bogos" userId="032b47c63b49b01c" providerId="LiveId" clId="{CC9ECB7E-A052-417A-A412-D4E98F2CBA0A}" dt="2023-05-11T18:46:32.628" v="1093" actId="26606"/>
          <ac:spMkLst>
            <pc:docMk/>
            <pc:sldMk cId="2573672816" sldId="256"/>
            <ac:spMk id="21" creationId="{657F69E0-C4B0-4BEC-A689-4F8D877F05D4}"/>
          </ac:spMkLst>
        </pc:spChg>
        <pc:spChg chg="add">
          <ac:chgData name="Biatrice Bogos" userId="032b47c63b49b01c" providerId="LiveId" clId="{CC9ECB7E-A052-417A-A412-D4E98F2CBA0A}" dt="2023-05-11T18:46:32.628" v="1093" actId="26606"/>
          <ac:spMkLst>
            <pc:docMk/>
            <pc:sldMk cId="2573672816" sldId="256"/>
            <ac:spMk id="23" creationId="{9F6380B4-6A1C-481E-8408-B4E6C75B9B81}"/>
          </ac:spMkLst>
        </pc:spChg>
        <pc:grpChg chg="del">
          <ac:chgData name="Biatrice Bogos" userId="032b47c63b49b01c" providerId="LiveId" clId="{CC9ECB7E-A052-417A-A412-D4E98F2CBA0A}" dt="2023-05-11T18:46:32.628" v="1093" actId="26606"/>
          <ac:grpSpMkLst>
            <pc:docMk/>
            <pc:sldMk cId="2573672816" sldId="256"/>
            <ac:grpSpMk id="12" creationId="{93DB8501-F9F2-4ACD-B56A-9019CD5006D6}"/>
          </ac:grpSpMkLst>
        </pc:grpChg>
        <pc:picChg chg="del">
          <ac:chgData name="Biatrice Bogos" userId="032b47c63b49b01c" providerId="LiveId" clId="{CC9ECB7E-A052-417A-A412-D4E98F2CBA0A}" dt="2023-05-11T18:46:01.728" v="1088" actId="21"/>
          <ac:picMkLst>
            <pc:docMk/>
            <pc:sldMk cId="2573672816" sldId="256"/>
            <ac:picMk id="5" creationId="{CA30DEF0-D825-29A8-ADA0-E2E955DEAEC3}"/>
          </ac:picMkLst>
        </pc:picChg>
        <pc:picChg chg="add mod ord">
          <ac:chgData name="Biatrice Bogos" userId="032b47c63b49b01c" providerId="LiveId" clId="{CC9ECB7E-A052-417A-A412-D4E98F2CBA0A}" dt="2023-05-11T18:46:32.628" v="1093" actId="26606"/>
          <ac:picMkLst>
            <pc:docMk/>
            <pc:sldMk cId="2573672816" sldId="256"/>
            <ac:picMk id="7" creationId="{B4F924CB-463B-23FE-150E-EAA6C03F2356}"/>
          </ac:picMkLst>
        </pc:picChg>
      </pc:sldChg>
      <pc:sldChg chg="modSp mod">
        <pc:chgData name="Biatrice Bogos" userId="032b47c63b49b01c" providerId="LiveId" clId="{CC9ECB7E-A052-417A-A412-D4E98F2CBA0A}" dt="2023-05-11T14:53:48.624" v="23" actId="403"/>
        <pc:sldMkLst>
          <pc:docMk/>
          <pc:sldMk cId="4085632914" sldId="257"/>
        </pc:sldMkLst>
        <pc:spChg chg="mod">
          <ac:chgData name="Biatrice Bogos" userId="032b47c63b49b01c" providerId="LiveId" clId="{CC9ECB7E-A052-417A-A412-D4E98F2CBA0A}" dt="2023-05-11T14:53:48.624" v="23" actId="403"/>
          <ac:spMkLst>
            <pc:docMk/>
            <pc:sldMk cId="4085632914" sldId="257"/>
            <ac:spMk id="2" creationId="{82D58C53-9AE9-4F6A-7262-25F23AFBEDAB}"/>
          </ac:spMkLst>
        </pc:spChg>
      </pc:sldChg>
      <pc:sldChg chg="addSp delSp modSp mod setBg">
        <pc:chgData name="Biatrice Bogos" userId="032b47c63b49b01c" providerId="LiveId" clId="{CC9ECB7E-A052-417A-A412-D4E98F2CBA0A}" dt="2023-05-11T19:40:17.997" v="1414" actId="207"/>
        <pc:sldMkLst>
          <pc:docMk/>
          <pc:sldMk cId="3979411237" sldId="258"/>
        </pc:sldMkLst>
        <pc:spChg chg="mod">
          <ac:chgData name="Biatrice Bogos" userId="032b47c63b49b01c" providerId="LiveId" clId="{CC9ECB7E-A052-417A-A412-D4E98F2CBA0A}" dt="2023-05-11T19:40:10.916" v="1413" actId="1076"/>
          <ac:spMkLst>
            <pc:docMk/>
            <pc:sldMk cId="3979411237" sldId="258"/>
            <ac:spMk id="2" creationId="{642C68D2-A14D-2293-E33B-A599A675ECDB}"/>
          </ac:spMkLst>
        </pc:spChg>
        <pc:spChg chg="mod">
          <ac:chgData name="Biatrice Bogos" userId="032b47c63b49b01c" providerId="LiveId" clId="{CC9ECB7E-A052-417A-A412-D4E98F2CBA0A}" dt="2023-05-11T19:40:17.997" v="1414" actId="207"/>
          <ac:spMkLst>
            <pc:docMk/>
            <pc:sldMk cId="3979411237" sldId="258"/>
            <ac:spMk id="3" creationId="{2B4F83F8-9E0B-F0D6-B26E-D1A83498240B}"/>
          </ac:spMkLst>
        </pc:spChg>
        <pc:spChg chg="add mod">
          <ac:chgData name="Biatrice Bogos" userId="032b47c63b49b01c" providerId="LiveId" clId="{CC9ECB7E-A052-417A-A412-D4E98F2CBA0A}" dt="2023-05-11T18:51:48.808" v="1156" actId="14100"/>
          <ac:spMkLst>
            <pc:docMk/>
            <pc:sldMk cId="3979411237" sldId="258"/>
            <ac:spMk id="6" creationId="{DFED59D7-2608-D214-8DCC-0B7419F232F8}"/>
          </ac:spMkLst>
        </pc:spChg>
        <pc:spChg chg="add del">
          <ac:chgData name="Biatrice Bogos" userId="032b47c63b49b01c" providerId="LiveId" clId="{CC9ECB7E-A052-417A-A412-D4E98F2CBA0A}" dt="2023-05-11T18:50:07.287" v="1144" actId="26606"/>
          <ac:spMkLst>
            <pc:docMk/>
            <pc:sldMk cId="3979411237" sldId="258"/>
            <ac:spMk id="10" creationId="{3BA513B0-82FF-4F41-8178-885375D1CFB5}"/>
          </ac:spMkLst>
        </pc:spChg>
        <pc:spChg chg="add">
          <ac:chgData name="Biatrice Bogos" userId="032b47c63b49b01c" providerId="LiveId" clId="{CC9ECB7E-A052-417A-A412-D4E98F2CBA0A}" dt="2023-05-11T18:50:07.287" v="1144" actId="26606"/>
          <ac:spMkLst>
            <pc:docMk/>
            <pc:sldMk cId="3979411237" sldId="258"/>
            <ac:spMk id="18" creationId="{04812C46-200A-4DEB-A05E-3ED6C68C2387}"/>
          </ac:spMkLst>
        </pc:spChg>
        <pc:spChg chg="add">
          <ac:chgData name="Biatrice Bogos" userId="032b47c63b49b01c" providerId="LiveId" clId="{CC9ECB7E-A052-417A-A412-D4E98F2CBA0A}" dt="2023-05-11T18:50:07.287" v="1144" actId="26606"/>
          <ac:spMkLst>
            <pc:docMk/>
            <pc:sldMk cId="3979411237" sldId="258"/>
            <ac:spMk id="19" creationId="{D1EA859B-E555-4109-94F3-6700E046E008}"/>
          </ac:spMkLst>
        </pc:spChg>
        <pc:spChg chg="add del">
          <ac:chgData name="Biatrice Bogos" userId="032b47c63b49b01c" providerId="LiveId" clId="{CC9ECB7E-A052-417A-A412-D4E98F2CBA0A}" dt="2023-05-11T18:49:39.445" v="1135" actId="26606"/>
          <ac:spMkLst>
            <pc:docMk/>
            <pc:sldMk cId="3979411237" sldId="258"/>
            <ac:spMk id="21" creationId="{C681C32C-7AFC-4BB3-9088-65CBDFC5D1C2}"/>
          </ac:spMkLst>
        </pc:spChg>
        <pc:spChg chg="add del">
          <ac:chgData name="Biatrice Bogos" userId="032b47c63b49b01c" providerId="LiveId" clId="{CC9ECB7E-A052-417A-A412-D4E98F2CBA0A}" dt="2023-05-11T18:49:39.445" v="1135" actId="26606"/>
          <ac:spMkLst>
            <pc:docMk/>
            <pc:sldMk cId="3979411237" sldId="258"/>
            <ac:spMk id="23" creationId="{199C0ED0-69DE-4C31-A5CF-E2A46FD30226}"/>
          </ac:spMkLst>
        </pc:spChg>
        <pc:spChg chg="add del">
          <ac:chgData name="Biatrice Bogos" userId="032b47c63b49b01c" providerId="LiveId" clId="{CC9ECB7E-A052-417A-A412-D4E98F2CBA0A}" dt="2023-05-11T18:49:39.445" v="1135" actId="26606"/>
          <ac:spMkLst>
            <pc:docMk/>
            <pc:sldMk cId="3979411237" sldId="258"/>
            <ac:spMk id="25" creationId="{8D42B8BD-40AF-488E-8A79-D7256C917229}"/>
          </ac:spMkLst>
        </pc:spChg>
        <pc:spChg chg="add del">
          <ac:chgData name="Biatrice Bogos" userId="032b47c63b49b01c" providerId="LiveId" clId="{CC9ECB7E-A052-417A-A412-D4E98F2CBA0A}" dt="2023-05-11T18:50:01.091" v="1139" actId="26606"/>
          <ac:spMkLst>
            <pc:docMk/>
            <pc:sldMk cId="3979411237" sldId="258"/>
            <ac:spMk id="27" creationId="{A4F3394A-A959-460A-ACF9-5FA682C76940}"/>
          </ac:spMkLst>
        </pc:spChg>
        <pc:spChg chg="add del">
          <ac:chgData name="Biatrice Bogos" userId="032b47c63b49b01c" providerId="LiveId" clId="{CC9ECB7E-A052-417A-A412-D4E98F2CBA0A}" dt="2023-05-11T18:50:01.091" v="1139" actId="26606"/>
          <ac:spMkLst>
            <pc:docMk/>
            <pc:sldMk cId="3979411237" sldId="258"/>
            <ac:spMk id="28" creationId="{D5997EA8-5EFC-40CD-A85F-C3C3BC5F9EB7}"/>
          </ac:spMkLst>
        </pc:spChg>
        <pc:spChg chg="add del">
          <ac:chgData name="Biatrice Bogos" userId="032b47c63b49b01c" providerId="LiveId" clId="{CC9ECB7E-A052-417A-A412-D4E98F2CBA0A}" dt="2023-05-11T18:50:01.091" v="1139" actId="26606"/>
          <ac:spMkLst>
            <pc:docMk/>
            <pc:sldMk cId="3979411237" sldId="258"/>
            <ac:spMk id="29" creationId="{1CF6A1EC-BD15-42D9-A339-A3970CF7C65A}"/>
          </ac:spMkLst>
        </pc:spChg>
        <pc:spChg chg="add del">
          <ac:chgData name="Biatrice Bogos" userId="032b47c63b49b01c" providerId="LiveId" clId="{CC9ECB7E-A052-417A-A412-D4E98F2CBA0A}" dt="2023-05-11T18:50:01.091" v="1139" actId="26606"/>
          <ac:spMkLst>
            <pc:docMk/>
            <pc:sldMk cId="3979411237" sldId="258"/>
            <ac:spMk id="30" creationId="{A720C27D-5C39-492B-BD68-C220C0F838AC}"/>
          </ac:spMkLst>
        </pc:spChg>
        <pc:grpChg chg="add del">
          <ac:chgData name="Biatrice Bogos" userId="032b47c63b49b01c" providerId="LiveId" clId="{CC9ECB7E-A052-417A-A412-D4E98F2CBA0A}" dt="2023-05-11T18:50:07.287" v="1144" actId="26606"/>
          <ac:grpSpMkLst>
            <pc:docMk/>
            <pc:sldMk cId="3979411237" sldId="258"/>
            <ac:grpSpMk id="12" creationId="{93DB8501-F9F2-4ACD-B56A-9019CD5006D6}"/>
          </ac:grpSpMkLst>
        </pc:grpChg>
        <pc:picChg chg="add del mod ord">
          <ac:chgData name="Biatrice Bogos" userId="032b47c63b49b01c" providerId="LiveId" clId="{CC9ECB7E-A052-417A-A412-D4E98F2CBA0A}" dt="2023-05-11T18:49:15.130" v="1130" actId="21"/>
          <ac:picMkLst>
            <pc:docMk/>
            <pc:sldMk cId="3979411237" sldId="258"/>
            <ac:picMk id="5" creationId="{E0FC5DE9-0C31-A28D-1BFA-1773038D26C5}"/>
          </ac:picMkLst>
        </pc:picChg>
        <pc:picChg chg="add del mod">
          <ac:chgData name="Biatrice Bogos" userId="032b47c63b49b01c" providerId="LiveId" clId="{CC9ECB7E-A052-417A-A412-D4E98F2CBA0A}" dt="2023-05-11T18:49:13.772" v="1129" actId="21"/>
          <ac:picMkLst>
            <pc:docMk/>
            <pc:sldMk cId="3979411237" sldId="258"/>
            <ac:picMk id="7" creationId="{B6FFAEDF-C03D-E16B-3805-E9C49C22B568}"/>
          </ac:picMkLst>
        </pc:picChg>
        <pc:picChg chg="add del mod ord">
          <ac:chgData name="Biatrice Bogos" userId="032b47c63b49b01c" providerId="LiveId" clId="{CC9ECB7E-A052-417A-A412-D4E98F2CBA0A}" dt="2023-05-11T18:50:07.287" v="1144" actId="26606"/>
          <ac:picMkLst>
            <pc:docMk/>
            <pc:sldMk cId="3979411237" sldId="258"/>
            <ac:picMk id="9" creationId="{175552A1-BD3E-3090-D38C-D843FF77F5E9}"/>
          </ac:picMkLst>
        </pc:picChg>
      </pc:sldChg>
      <pc:sldChg chg="addSp modSp mod setBg">
        <pc:chgData name="Biatrice Bogos" userId="032b47c63b49b01c" providerId="LiveId" clId="{CC9ECB7E-A052-417A-A412-D4E98F2CBA0A}" dt="2023-05-11T19:34:08.006" v="1275" actId="207"/>
        <pc:sldMkLst>
          <pc:docMk/>
          <pc:sldMk cId="1633711985" sldId="259"/>
        </pc:sldMkLst>
        <pc:spChg chg="mod">
          <ac:chgData name="Biatrice Bogos" userId="032b47c63b49b01c" providerId="LiveId" clId="{CC9ECB7E-A052-417A-A412-D4E98F2CBA0A}" dt="2023-05-11T14:59:25.395" v="141" actId="113"/>
          <ac:spMkLst>
            <pc:docMk/>
            <pc:sldMk cId="1633711985" sldId="259"/>
            <ac:spMk id="2" creationId="{6CCC6DBD-AB52-9B2A-6DB0-6E11255FBA30}"/>
          </ac:spMkLst>
        </pc:spChg>
        <pc:spChg chg="mod">
          <ac:chgData name="Biatrice Bogos" userId="032b47c63b49b01c" providerId="LiveId" clId="{CC9ECB7E-A052-417A-A412-D4E98F2CBA0A}" dt="2023-05-11T19:34:08.006" v="1275" actId="207"/>
          <ac:spMkLst>
            <pc:docMk/>
            <pc:sldMk cId="1633711985" sldId="259"/>
            <ac:spMk id="3" creationId="{BE809302-A44E-C498-2F72-54E22A4368A9}"/>
          </ac:spMkLst>
        </pc:spChg>
        <pc:spChg chg="add mod">
          <ac:chgData name="Biatrice Bogos" userId="032b47c63b49b01c" providerId="LiveId" clId="{CC9ECB7E-A052-417A-A412-D4E98F2CBA0A}" dt="2023-05-11T15:00:15.264" v="149" actId="207"/>
          <ac:spMkLst>
            <pc:docMk/>
            <pc:sldMk cId="1633711985" sldId="259"/>
            <ac:spMk id="6" creationId="{445CE50D-52A0-A096-8327-3C780184E32C}"/>
          </ac:spMkLst>
        </pc:spChg>
        <pc:spChg chg="add">
          <ac:chgData name="Biatrice Bogos" userId="032b47c63b49b01c" providerId="LiveId" clId="{CC9ECB7E-A052-417A-A412-D4E98F2CBA0A}" dt="2023-05-11T14:58:53.623" v="133" actId="26606"/>
          <ac:spMkLst>
            <pc:docMk/>
            <pc:sldMk cId="1633711985" sldId="259"/>
            <ac:spMk id="10" creationId="{0E3596DD-156A-473E-9BB3-C6A29F7574E9}"/>
          </ac:spMkLst>
        </pc:spChg>
        <pc:spChg chg="add">
          <ac:chgData name="Biatrice Bogos" userId="032b47c63b49b01c" providerId="LiveId" clId="{CC9ECB7E-A052-417A-A412-D4E98F2CBA0A}" dt="2023-05-11T14:58:53.623" v="133" actId="26606"/>
          <ac:spMkLst>
            <pc:docMk/>
            <pc:sldMk cId="1633711985" sldId="259"/>
            <ac:spMk id="12" creationId="{2C46C4D6-C474-4E92-B52E-944C1118F7B6}"/>
          </ac:spMkLst>
        </pc:spChg>
        <pc:picChg chg="add mod">
          <ac:chgData name="Biatrice Bogos" userId="032b47c63b49b01c" providerId="LiveId" clId="{CC9ECB7E-A052-417A-A412-D4E98F2CBA0A}" dt="2023-05-11T14:58:53.623" v="133" actId="26606"/>
          <ac:picMkLst>
            <pc:docMk/>
            <pc:sldMk cId="1633711985" sldId="259"/>
            <ac:picMk id="5" creationId="{E4F0E955-A36D-20C3-3048-D845C25C3114}"/>
          </ac:picMkLst>
        </pc:picChg>
      </pc:sldChg>
      <pc:sldChg chg="addSp delSp modSp mod setBg">
        <pc:chgData name="Biatrice Bogos" userId="032b47c63b49b01c" providerId="LiveId" clId="{CC9ECB7E-A052-417A-A412-D4E98F2CBA0A}" dt="2023-05-11T19:40:55.158" v="1416" actId="123"/>
        <pc:sldMkLst>
          <pc:docMk/>
          <pc:sldMk cId="1597191200" sldId="260"/>
        </pc:sldMkLst>
        <pc:spChg chg="mod">
          <ac:chgData name="Biatrice Bogos" userId="032b47c63b49b01c" providerId="LiveId" clId="{CC9ECB7E-A052-417A-A412-D4E98F2CBA0A}" dt="2023-05-11T19:32:40.227" v="1264" actId="255"/>
          <ac:spMkLst>
            <pc:docMk/>
            <pc:sldMk cId="1597191200" sldId="260"/>
            <ac:spMk id="2" creationId="{B3F833E5-7A67-F028-F1A7-FD54EDE42349}"/>
          </ac:spMkLst>
        </pc:spChg>
        <pc:spChg chg="mod ord">
          <ac:chgData name="Biatrice Bogos" userId="032b47c63b49b01c" providerId="LiveId" clId="{CC9ECB7E-A052-417A-A412-D4E98F2CBA0A}" dt="2023-05-11T19:40:55.158" v="1416" actId="123"/>
          <ac:spMkLst>
            <pc:docMk/>
            <pc:sldMk cId="1597191200" sldId="260"/>
            <ac:spMk id="3" creationId="{A35ACC6A-5968-9900-9A5F-D887C8F97226}"/>
          </ac:spMkLst>
        </pc:spChg>
        <pc:spChg chg="add mod">
          <ac:chgData name="Biatrice Bogos" userId="032b47c63b49b01c" providerId="LiveId" clId="{CC9ECB7E-A052-417A-A412-D4E98F2CBA0A}" dt="2023-05-11T19:32:13.538" v="1258" actId="14100"/>
          <ac:spMkLst>
            <pc:docMk/>
            <pc:sldMk cId="1597191200" sldId="260"/>
            <ac:spMk id="8" creationId="{3E943426-EFA8-C926-C4C6-61DB8B8D3372}"/>
          </ac:spMkLst>
        </pc:spChg>
        <pc:spChg chg="add del">
          <ac:chgData name="Biatrice Bogos" userId="032b47c63b49b01c" providerId="LiveId" clId="{CC9ECB7E-A052-417A-A412-D4E98F2CBA0A}" dt="2023-05-11T15:17:18.068" v="186" actId="26606"/>
          <ac:spMkLst>
            <pc:docMk/>
            <pc:sldMk cId="1597191200" sldId="260"/>
            <ac:spMk id="12" creationId="{E10650BA-D090-4A23-98E3-B48BBAEA9201}"/>
          </ac:spMkLst>
        </pc:spChg>
        <pc:spChg chg="add del">
          <ac:chgData name="Biatrice Bogos" userId="032b47c63b49b01c" providerId="LiveId" clId="{CC9ECB7E-A052-417A-A412-D4E98F2CBA0A}" dt="2023-05-11T19:31:35.324" v="1227" actId="26606"/>
          <ac:spMkLst>
            <pc:docMk/>
            <pc:sldMk cId="1597191200" sldId="260"/>
            <ac:spMk id="13" creationId="{C681C32C-7AFC-4BB3-9088-65CBDFC5D1C2}"/>
          </ac:spMkLst>
        </pc:spChg>
        <pc:spChg chg="add del">
          <ac:chgData name="Biatrice Bogos" userId="032b47c63b49b01c" providerId="LiveId" clId="{CC9ECB7E-A052-417A-A412-D4E98F2CBA0A}" dt="2023-05-11T19:31:35.324" v="1227" actId="26606"/>
          <ac:spMkLst>
            <pc:docMk/>
            <pc:sldMk cId="1597191200" sldId="260"/>
            <ac:spMk id="15" creationId="{199C0ED0-69DE-4C31-A5CF-E2A46FD30226}"/>
          </ac:spMkLst>
        </pc:spChg>
        <pc:spChg chg="add del">
          <ac:chgData name="Biatrice Bogos" userId="032b47c63b49b01c" providerId="LiveId" clId="{CC9ECB7E-A052-417A-A412-D4E98F2CBA0A}" dt="2023-05-11T19:31:35.324" v="1227" actId="26606"/>
          <ac:spMkLst>
            <pc:docMk/>
            <pc:sldMk cId="1597191200" sldId="260"/>
            <ac:spMk id="17" creationId="{8D42B8BD-40AF-488E-8A79-D7256C917229}"/>
          </ac:spMkLst>
        </pc:spChg>
        <pc:spChg chg="add">
          <ac:chgData name="Biatrice Bogos" userId="032b47c63b49b01c" providerId="LiveId" clId="{CC9ECB7E-A052-417A-A412-D4E98F2CBA0A}" dt="2023-05-11T19:31:35.339" v="1228" actId="26606"/>
          <ac:spMkLst>
            <pc:docMk/>
            <pc:sldMk cId="1597191200" sldId="260"/>
            <ac:spMk id="19" creationId="{04812C46-200A-4DEB-A05E-3ED6C68C2387}"/>
          </ac:spMkLst>
        </pc:spChg>
        <pc:spChg chg="add">
          <ac:chgData name="Biatrice Bogos" userId="032b47c63b49b01c" providerId="LiveId" clId="{CC9ECB7E-A052-417A-A412-D4E98F2CBA0A}" dt="2023-05-11T19:31:35.339" v="1228" actId="26606"/>
          <ac:spMkLst>
            <pc:docMk/>
            <pc:sldMk cId="1597191200" sldId="260"/>
            <ac:spMk id="20" creationId="{6A507CAB-6FAD-4543-BAF2-DD9DD2970D6A}"/>
          </ac:spMkLst>
        </pc:spChg>
        <pc:grpChg chg="add del">
          <ac:chgData name="Biatrice Bogos" userId="032b47c63b49b01c" providerId="LiveId" clId="{CC9ECB7E-A052-417A-A412-D4E98F2CBA0A}" dt="2023-05-11T15:17:18.068" v="186" actId="26606"/>
          <ac:grpSpMkLst>
            <pc:docMk/>
            <pc:sldMk cId="1597191200" sldId="260"/>
            <ac:grpSpMk id="14" creationId="{FFB939B9-73CE-4644-87BB-72AEBF001142}"/>
          </ac:grpSpMkLst>
        </pc:grpChg>
        <pc:picChg chg="add mod ord">
          <ac:chgData name="Biatrice Bogos" userId="032b47c63b49b01c" providerId="LiveId" clId="{CC9ECB7E-A052-417A-A412-D4E98F2CBA0A}" dt="2023-05-11T19:31:35.339" v="1228" actId="26606"/>
          <ac:picMkLst>
            <pc:docMk/>
            <pc:sldMk cId="1597191200" sldId="260"/>
            <ac:picMk id="5" creationId="{7B263F68-9BF0-A133-BD59-E7AEF63DD4A4}"/>
          </ac:picMkLst>
        </pc:picChg>
        <pc:picChg chg="add del mod">
          <ac:chgData name="Biatrice Bogos" userId="032b47c63b49b01c" providerId="LiveId" clId="{CC9ECB7E-A052-417A-A412-D4E98F2CBA0A}" dt="2023-05-11T15:07:33.780" v="181" actId="931"/>
          <ac:picMkLst>
            <pc:docMk/>
            <pc:sldMk cId="1597191200" sldId="260"/>
            <ac:picMk id="5" creationId="{B4D66F55-AAE9-47F9-E54E-115A6C7FC49A}"/>
          </ac:picMkLst>
        </pc:picChg>
        <pc:picChg chg="add del mod ord">
          <ac:chgData name="Biatrice Bogos" userId="032b47c63b49b01c" providerId="LiveId" clId="{CC9ECB7E-A052-417A-A412-D4E98F2CBA0A}" dt="2023-05-11T19:31:08.206" v="1222" actId="21"/>
          <ac:picMkLst>
            <pc:docMk/>
            <pc:sldMk cId="1597191200" sldId="260"/>
            <ac:picMk id="7" creationId="{12F390CB-E416-A628-562F-174F9253D186}"/>
          </ac:picMkLst>
        </pc:picChg>
      </pc:sldChg>
      <pc:sldChg chg="addSp modSp mod setBg">
        <pc:chgData name="Biatrice Bogos" userId="032b47c63b49b01c" providerId="LiveId" clId="{CC9ECB7E-A052-417A-A412-D4E98F2CBA0A}" dt="2023-05-11T16:07:01.451" v="993" actId="20577"/>
        <pc:sldMkLst>
          <pc:docMk/>
          <pc:sldMk cId="1652726279" sldId="261"/>
        </pc:sldMkLst>
        <pc:spChg chg="mod">
          <ac:chgData name="Biatrice Bogos" userId="032b47c63b49b01c" providerId="LiveId" clId="{CC9ECB7E-A052-417A-A412-D4E98F2CBA0A}" dt="2023-05-11T15:29:38.621" v="396" actId="113"/>
          <ac:spMkLst>
            <pc:docMk/>
            <pc:sldMk cId="1652726279" sldId="261"/>
            <ac:spMk id="2" creationId="{3B5C1DD2-F835-EF17-5E47-4FDAD797DB2E}"/>
          </ac:spMkLst>
        </pc:spChg>
        <pc:spChg chg="mod">
          <ac:chgData name="Biatrice Bogos" userId="032b47c63b49b01c" providerId="LiveId" clId="{CC9ECB7E-A052-417A-A412-D4E98F2CBA0A}" dt="2023-05-11T16:07:01.451" v="993" actId="20577"/>
          <ac:spMkLst>
            <pc:docMk/>
            <pc:sldMk cId="1652726279" sldId="261"/>
            <ac:spMk id="3" creationId="{5812846E-50BB-84EC-115D-6CC963173BD3}"/>
          </ac:spMkLst>
        </pc:spChg>
        <pc:spChg chg="add mod">
          <ac:chgData name="Biatrice Bogos" userId="032b47c63b49b01c" providerId="LiveId" clId="{CC9ECB7E-A052-417A-A412-D4E98F2CBA0A}" dt="2023-05-11T15:33:09.391" v="409" actId="14100"/>
          <ac:spMkLst>
            <pc:docMk/>
            <pc:sldMk cId="1652726279" sldId="261"/>
            <ac:spMk id="6" creationId="{5D0D9CEF-1D34-AD90-DC1C-06BCF2B045B8}"/>
          </ac:spMkLst>
        </pc:spChg>
        <pc:spChg chg="add">
          <ac:chgData name="Biatrice Bogos" userId="032b47c63b49b01c" providerId="LiveId" clId="{CC9ECB7E-A052-417A-A412-D4E98F2CBA0A}" dt="2023-05-11T15:29:19.283" v="389" actId="26606"/>
          <ac:spMkLst>
            <pc:docMk/>
            <pc:sldMk cId="1652726279" sldId="261"/>
            <ac:spMk id="10" creationId="{201CC55D-ED54-4C5C-95E6-10947BD1103B}"/>
          </ac:spMkLst>
        </pc:spChg>
        <pc:spChg chg="add">
          <ac:chgData name="Biatrice Bogos" userId="032b47c63b49b01c" providerId="LiveId" clId="{CC9ECB7E-A052-417A-A412-D4E98F2CBA0A}" dt="2023-05-11T15:29:19.283" v="389" actId="26606"/>
          <ac:spMkLst>
            <pc:docMk/>
            <pc:sldMk cId="1652726279" sldId="261"/>
            <ac:spMk id="16" creationId="{3873B707-463F-40B0-8227-E8CC6C67EB25}"/>
          </ac:spMkLst>
        </pc:spChg>
        <pc:spChg chg="add">
          <ac:chgData name="Biatrice Bogos" userId="032b47c63b49b01c" providerId="LiveId" clId="{CC9ECB7E-A052-417A-A412-D4E98F2CBA0A}" dt="2023-05-11T15:29:19.283" v="389" actId="26606"/>
          <ac:spMkLst>
            <pc:docMk/>
            <pc:sldMk cId="1652726279" sldId="261"/>
            <ac:spMk id="18" creationId="{C13237C8-E62C-4F0D-A318-BD6FB6C2D138}"/>
          </ac:spMkLst>
        </pc:spChg>
        <pc:spChg chg="add">
          <ac:chgData name="Biatrice Bogos" userId="032b47c63b49b01c" providerId="LiveId" clId="{CC9ECB7E-A052-417A-A412-D4E98F2CBA0A}" dt="2023-05-11T15:29:19.283" v="389" actId="26606"/>
          <ac:spMkLst>
            <pc:docMk/>
            <pc:sldMk cId="1652726279" sldId="261"/>
            <ac:spMk id="20" creationId="{19C9EAEA-39D0-4B0E-A0EB-51E7B26740B1}"/>
          </ac:spMkLst>
        </pc:spChg>
        <pc:grpChg chg="add">
          <ac:chgData name="Biatrice Bogos" userId="032b47c63b49b01c" providerId="LiveId" clId="{CC9ECB7E-A052-417A-A412-D4E98F2CBA0A}" dt="2023-05-11T15:29:19.283" v="389" actId="26606"/>
          <ac:grpSpMkLst>
            <pc:docMk/>
            <pc:sldMk cId="1652726279" sldId="261"/>
            <ac:grpSpMk id="12" creationId="{1DE889C7-FAD6-4397-98E2-05D503484459}"/>
          </ac:grpSpMkLst>
        </pc:grpChg>
        <pc:picChg chg="add mod">
          <ac:chgData name="Biatrice Bogos" userId="032b47c63b49b01c" providerId="LiveId" clId="{CC9ECB7E-A052-417A-A412-D4E98F2CBA0A}" dt="2023-05-11T15:29:19.283" v="389" actId="26606"/>
          <ac:picMkLst>
            <pc:docMk/>
            <pc:sldMk cId="1652726279" sldId="261"/>
            <ac:picMk id="5" creationId="{326749DE-9140-DB50-B21D-0850F54F9D39}"/>
          </ac:picMkLst>
        </pc:picChg>
      </pc:sldChg>
      <pc:sldChg chg="addSp delSp modSp mod setBg">
        <pc:chgData name="Biatrice Bogos" userId="032b47c63b49b01c" providerId="LiveId" clId="{CC9ECB7E-A052-417A-A412-D4E98F2CBA0A}" dt="2023-05-11T18:03:54.521" v="1082" actId="123"/>
        <pc:sldMkLst>
          <pc:docMk/>
          <pc:sldMk cId="4285159021" sldId="262"/>
        </pc:sldMkLst>
        <pc:spChg chg="mod">
          <ac:chgData name="Biatrice Bogos" userId="032b47c63b49b01c" providerId="LiveId" clId="{CC9ECB7E-A052-417A-A412-D4E98F2CBA0A}" dt="2023-05-11T15:41:33.280" v="577" actId="27636"/>
          <ac:spMkLst>
            <pc:docMk/>
            <pc:sldMk cId="4285159021" sldId="262"/>
            <ac:spMk id="2" creationId="{F3679813-C2F5-1DE8-D469-7C1DEFC151D8}"/>
          </ac:spMkLst>
        </pc:spChg>
        <pc:spChg chg="mod">
          <ac:chgData name="Biatrice Bogos" userId="032b47c63b49b01c" providerId="LiveId" clId="{CC9ECB7E-A052-417A-A412-D4E98F2CBA0A}" dt="2023-05-11T18:03:54.521" v="1082" actId="123"/>
          <ac:spMkLst>
            <pc:docMk/>
            <pc:sldMk cId="4285159021" sldId="262"/>
            <ac:spMk id="3" creationId="{D1E630DB-07A5-31C7-40D9-E78EE5E1C3F9}"/>
          </ac:spMkLst>
        </pc:spChg>
        <pc:spChg chg="add mod">
          <ac:chgData name="Biatrice Bogos" userId="032b47c63b49b01c" providerId="LiveId" clId="{CC9ECB7E-A052-417A-A412-D4E98F2CBA0A}" dt="2023-05-11T15:42:55.340" v="591" actId="1076"/>
          <ac:spMkLst>
            <pc:docMk/>
            <pc:sldMk cId="4285159021" sldId="262"/>
            <ac:spMk id="6" creationId="{D4FA42C8-6F9D-DE96-F2C8-DE80E9B783F7}"/>
          </ac:spMkLst>
        </pc:spChg>
        <pc:spChg chg="add del">
          <ac:chgData name="Biatrice Bogos" userId="032b47c63b49b01c" providerId="LiveId" clId="{CC9ECB7E-A052-417A-A412-D4E98F2CBA0A}" dt="2023-05-11T15:40:28.894" v="561" actId="26606"/>
          <ac:spMkLst>
            <pc:docMk/>
            <pc:sldMk cId="4285159021" sldId="262"/>
            <ac:spMk id="10" creationId="{60E9A6ED-B880-44EA-8D60-C9D3C82CCBD2}"/>
          </ac:spMkLst>
        </pc:spChg>
        <pc:spChg chg="add del">
          <ac:chgData name="Biatrice Bogos" userId="032b47c63b49b01c" providerId="LiveId" clId="{CC9ECB7E-A052-417A-A412-D4E98F2CBA0A}" dt="2023-05-11T15:41:23.545" v="573" actId="26606"/>
          <ac:spMkLst>
            <pc:docMk/>
            <pc:sldMk cId="4285159021" sldId="262"/>
            <ac:spMk id="12" creationId="{75BE6D6B-84C9-4D2B-97EB-773B7369EF82}"/>
          </ac:spMkLst>
        </pc:spChg>
        <pc:spChg chg="add del">
          <ac:chgData name="Biatrice Bogos" userId="032b47c63b49b01c" providerId="LiveId" clId="{CC9ECB7E-A052-417A-A412-D4E98F2CBA0A}" dt="2023-05-11T15:41:23.545" v="573" actId="26606"/>
          <ac:spMkLst>
            <pc:docMk/>
            <pc:sldMk cId="4285159021" sldId="262"/>
            <ac:spMk id="13" creationId="{96CF2A2B-0745-440C-9224-C5C6A0A4286F}"/>
          </ac:spMkLst>
        </pc:spChg>
        <pc:spChg chg="add del">
          <ac:chgData name="Biatrice Bogos" userId="032b47c63b49b01c" providerId="LiveId" clId="{CC9ECB7E-A052-417A-A412-D4E98F2CBA0A}" dt="2023-05-11T15:41:21.141" v="570" actId="26606"/>
          <ac:spMkLst>
            <pc:docMk/>
            <pc:sldMk cId="4285159021" sldId="262"/>
            <ac:spMk id="18" creationId="{E51BA4DF-2BD4-4EC2-B1DB-B27C8AC71864}"/>
          </ac:spMkLst>
        </pc:spChg>
        <pc:spChg chg="add del">
          <ac:chgData name="Biatrice Bogos" userId="032b47c63b49b01c" providerId="LiveId" clId="{CC9ECB7E-A052-417A-A412-D4E98F2CBA0A}" dt="2023-05-11T15:41:23.545" v="572" actId="26606"/>
          <ac:spMkLst>
            <pc:docMk/>
            <pc:sldMk cId="4285159021" sldId="262"/>
            <ac:spMk id="23" creationId="{5C8908E2-EE49-44D2-9428-A28D2312A8D5}"/>
          </ac:spMkLst>
        </pc:spChg>
        <pc:spChg chg="add del">
          <ac:chgData name="Biatrice Bogos" userId="032b47c63b49b01c" providerId="LiveId" clId="{CC9ECB7E-A052-417A-A412-D4E98F2CBA0A}" dt="2023-05-11T15:41:23.545" v="572" actId="26606"/>
          <ac:spMkLst>
            <pc:docMk/>
            <pc:sldMk cId="4285159021" sldId="262"/>
            <ac:spMk id="24" creationId="{02114E49-C077-4083-B5C1-6A6E70F4D91F}"/>
          </ac:spMkLst>
        </pc:spChg>
        <pc:spChg chg="add del">
          <ac:chgData name="Biatrice Bogos" userId="032b47c63b49b01c" providerId="LiveId" clId="{CC9ECB7E-A052-417A-A412-D4E98F2CBA0A}" dt="2023-05-11T15:41:23.545" v="572" actId="26606"/>
          <ac:spMkLst>
            <pc:docMk/>
            <pc:sldMk cId="4285159021" sldId="262"/>
            <ac:spMk id="26" creationId="{ED888B23-07FA-482A-96DF-47E31AF1A603}"/>
          </ac:spMkLst>
        </pc:spChg>
        <pc:spChg chg="add">
          <ac:chgData name="Biatrice Bogos" userId="032b47c63b49b01c" providerId="LiveId" clId="{CC9ECB7E-A052-417A-A412-D4E98F2CBA0A}" dt="2023-05-11T15:41:23.545" v="573" actId="26606"/>
          <ac:spMkLst>
            <pc:docMk/>
            <pc:sldMk cId="4285159021" sldId="262"/>
            <ac:spMk id="28" creationId="{E51BA4DF-2BD4-4EC2-B1DB-B27C8AC71864}"/>
          </ac:spMkLst>
        </pc:spChg>
        <pc:grpChg chg="add del">
          <ac:chgData name="Biatrice Bogos" userId="032b47c63b49b01c" providerId="LiveId" clId="{CC9ECB7E-A052-417A-A412-D4E98F2CBA0A}" dt="2023-05-11T15:41:23.545" v="572" actId="26606"/>
          <ac:grpSpMkLst>
            <pc:docMk/>
            <pc:sldMk cId="4285159021" sldId="262"/>
            <ac:grpSpMk id="20" creationId="{D8C3AFD7-4CCE-484E-84C6-80FB3E3E2093}"/>
          </ac:grpSpMkLst>
        </pc:grpChg>
        <pc:picChg chg="add mod ord">
          <ac:chgData name="Biatrice Bogos" userId="032b47c63b49b01c" providerId="LiveId" clId="{CC9ECB7E-A052-417A-A412-D4E98F2CBA0A}" dt="2023-05-11T15:41:23.545" v="573" actId="26606"/>
          <ac:picMkLst>
            <pc:docMk/>
            <pc:sldMk cId="4285159021" sldId="262"/>
            <ac:picMk id="5" creationId="{15014CDF-1358-58AC-FFA1-0642B145A742}"/>
          </ac:picMkLst>
        </pc:picChg>
      </pc:sldChg>
      <pc:sldChg chg="addSp modSp mod setBg">
        <pc:chgData name="Biatrice Bogos" userId="032b47c63b49b01c" providerId="LiveId" clId="{CC9ECB7E-A052-417A-A412-D4E98F2CBA0A}" dt="2023-05-11T18:04:01.798" v="1084" actId="207"/>
        <pc:sldMkLst>
          <pc:docMk/>
          <pc:sldMk cId="1884395295" sldId="263"/>
        </pc:sldMkLst>
        <pc:spChg chg="mod">
          <ac:chgData name="Biatrice Bogos" userId="032b47c63b49b01c" providerId="LiveId" clId="{CC9ECB7E-A052-417A-A412-D4E98F2CBA0A}" dt="2023-05-11T15:45:58.022" v="731" actId="113"/>
          <ac:spMkLst>
            <pc:docMk/>
            <pc:sldMk cId="1884395295" sldId="263"/>
            <ac:spMk id="2" creationId="{9A46CA0A-77C1-BA56-0BAB-DD35C40B2BB4}"/>
          </ac:spMkLst>
        </pc:spChg>
        <pc:spChg chg="mod">
          <ac:chgData name="Biatrice Bogos" userId="032b47c63b49b01c" providerId="LiveId" clId="{CC9ECB7E-A052-417A-A412-D4E98F2CBA0A}" dt="2023-05-11T18:04:01.798" v="1084" actId="207"/>
          <ac:spMkLst>
            <pc:docMk/>
            <pc:sldMk cId="1884395295" sldId="263"/>
            <ac:spMk id="3" creationId="{3949A03A-2648-B072-8A86-57B5E6D8268A}"/>
          </ac:spMkLst>
        </pc:spChg>
        <pc:spChg chg="add mod">
          <ac:chgData name="Biatrice Bogos" userId="032b47c63b49b01c" providerId="LiveId" clId="{CC9ECB7E-A052-417A-A412-D4E98F2CBA0A}" dt="2023-05-11T15:46:56.650" v="739" actId="122"/>
          <ac:spMkLst>
            <pc:docMk/>
            <pc:sldMk cId="1884395295" sldId="263"/>
            <ac:spMk id="6" creationId="{C830C807-FBC6-2D8B-5D23-5042B442CAE7}"/>
          </ac:spMkLst>
        </pc:spChg>
        <pc:spChg chg="add">
          <ac:chgData name="Biatrice Bogos" userId="032b47c63b49b01c" providerId="LiveId" clId="{CC9ECB7E-A052-417A-A412-D4E98F2CBA0A}" dt="2023-05-11T15:45:40.926" v="725" actId="26606"/>
          <ac:spMkLst>
            <pc:docMk/>
            <pc:sldMk cId="1884395295" sldId="263"/>
            <ac:spMk id="10" creationId="{60E9A6ED-B880-44EA-8D60-C9D3C82CCBD2}"/>
          </ac:spMkLst>
        </pc:spChg>
        <pc:picChg chg="add mod">
          <ac:chgData name="Biatrice Bogos" userId="032b47c63b49b01c" providerId="LiveId" clId="{CC9ECB7E-A052-417A-A412-D4E98F2CBA0A}" dt="2023-05-11T15:45:40.926" v="725" actId="26606"/>
          <ac:picMkLst>
            <pc:docMk/>
            <pc:sldMk cId="1884395295" sldId="263"/>
            <ac:picMk id="5" creationId="{9DD8A58C-6A22-0658-0A9E-DA5B172E8C92}"/>
          </ac:picMkLst>
        </pc:picChg>
      </pc:sldChg>
      <pc:sldChg chg="addSp modSp mod setBg">
        <pc:chgData name="Biatrice Bogos" userId="032b47c63b49b01c" providerId="LiveId" clId="{CC9ECB7E-A052-417A-A412-D4E98F2CBA0A}" dt="2023-05-11T19:54:52.232" v="1425" actId="12"/>
        <pc:sldMkLst>
          <pc:docMk/>
          <pc:sldMk cId="2369629741" sldId="264"/>
        </pc:sldMkLst>
        <pc:spChg chg="mod">
          <ac:chgData name="Biatrice Bogos" userId="032b47c63b49b01c" providerId="LiveId" clId="{CC9ECB7E-A052-417A-A412-D4E98F2CBA0A}" dt="2023-05-11T18:01:41.417" v="1068" actId="255"/>
          <ac:spMkLst>
            <pc:docMk/>
            <pc:sldMk cId="2369629741" sldId="264"/>
            <ac:spMk id="2" creationId="{09992B0C-7D7B-A55F-0782-3BB6AB2AC0E7}"/>
          </ac:spMkLst>
        </pc:spChg>
        <pc:spChg chg="mod">
          <ac:chgData name="Biatrice Bogos" userId="032b47c63b49b01c" providerId="LiveId" clId="{CC9ECB7E-A052-417A-A412-D4E98F2CBA0A}" dt="2023-05-11T19:54:52.232" v="1425" actId="12"/>
          <ac:spMkLst>
            <pc:docMk/>
            <pc:sldMk cId="2369629741" sldId="264"/>
            <ac:spMk id="3" creationId="{86142CF7-680A-93C3-2422-5E00BA4064B1}"/>
          </ac:spMkLst>
        </pc:spChg>
        <pc:spChg chg="add mod">
          <ac:chgData name="Biatrice Bogos" userId="032b47c63b49b01c" providerId="LiveId" clId="{CC9ECB7E-A052-417A-A412-D4E98F2CBA0A}" dt="2023-05-11T18:02:58.236" v="1078" actId="207"/>
          <ac:spMkLst>
            <pc:docMk/>
            <pc:sldMk cId="2369629741" sldId="264"/>
            <ac:spMk id="6" creationId="{812B225F-BC55-9C2A-C250-CDC84F820EE0}"/>
          </ac:spMkLst>
        </pc:spChg>
        <pc:spChg chg="add">
          <ac:chgData name="Biatrice Bogos" userId="032b47c63b49b01c" providerId="LiveId" clId="{CC9ECB7E-A052-417A-A412-D4E98F2CBA0A}" dt="2023-05-11T18:01:27.684" v="1065" actId="26606"/>
          <ac:spMkLst>
            <pc:docMk/>
            <pc:sldMk cId="2369629741" sldId="264"/>
            <ac:spMk id="10" creationId="{45D37F4E-DDB4-456B-97E0-9937730A039F}"/>
          </ac:spMkLst>
        </pc:spChg>
        <pc:spChg chg="add">
          <ac:chgData name="Biatrice Bogos" userId="032b47c63b49b01c" providerId="LiveId" clId="{CC9ECB7E-A052-417A-A412-D4E98F2CBA0A}" dt="2023-05-11T18:01:27.684" v="1065" actId="26606"/>
          <ac:spMkLst>
            <pc:docMk/>
            <pc:sldMk cId="2369629741" sldId="264"/>
            <ac:spMk id="12" creationId="{B2DD41CD-8F47-4F56-AD12-4E2FF7696987}"/>
          </ac:spMkLst>
        </pc:spChg>
        <pc:picChg chg="add mod">
          <ac:chgData name="Biatrice Bogos" userId="032b47c63b49b01c" providerId="LiveId" clId="{CC9ECB7E-A052-417A-A412-D4E98F2CBA0A}" dt="2023-05-11T18:01:49.906" v="1070" actId="1076"/>
          <ac:picMkLst>
            <pc:docMk/>
            <pc:sldMk cId="2369629741" sldId="264"/>
            <ac:picMk id="5" creationId="{E1855ADD-D501-B201-F3FA-8E0C55DA9B3B}"/>
          </ac:picMkLst>
        </pc:picChg>
      </pc:sldChg>
      <pc:sldChg chg="modSp mod">
        <pc:chgData name="Biatrice Bogos" userId="032b47c63b49b01c" providerId="LiveId" clId="{CC9ECB7E-A052-417A-A412-D4E98F2CBA0A}" dt="2023-05-11T19:39:45.597" v="1411" actId="207"/>
        <pc:sldMkLst>
          <pc:docMk/>
          <pc:sldMk cId="2503772734" sldId="265"/>
        </pc:sldMkLst>
        <pc:spChg chg="mod">
          <ac:chgData name="Biatrice Bogos" userId="032b47c63b49b01c" providerId="LiveId" clId="{CC9ECB7E-A052-417A-A412-D4E98F2CBA0A}" dt="2023-05-11T16:05:25.977" v="983" actId="122"/>
          <ac:spMkLst>
            <pc:docMk/>
            <pc:sldMk cId="2503772734" sldId="265"/>
            <ac:spMk id="2" creationId="{DC005E37-7B6D-589D-990C-3C2A400FF03D}"/>
          </ac:spMkLst>
        </pc:spChg>
        <pc:spChg chg="mod">
          <ac:chgData name="Biatrice Bogos" userId="032b47c63b49b01c" providerId="LiveId" clId="{CC9ECB7E-A052-417A-A412-D4E98F2CBA0A}" dt="2023-05-11T19:39:45.597" v="1411" actId="207"/>
          <ac:spMkLst>
            <pc:docMk/>
            <pc:sldMk cId="2503772734" sldId="265"/>
            <ac:spMk id="3" creationId="{19173644-F89C-D470-F19B-AD7DBF87291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F9B71-079F-0592-9B14-3053DA90AE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36BC92-E212-6A35-AFE9-1E216C92AB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84E57C-4492-FEC5-B9CB-E47CF2B99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30A80-C9DE-AEE5-12E1-EF5AD9A9B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AB51C-F68D-E3A1-AB35-635395ABD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33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4C7B7-1238-34A1-5D56-1F0482EEC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17E42-8E4F-B4F6-AAAD-6CA95A94D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C673F-76AD-71A5-C2A5-C1CD9D432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E787E-9E74-8B59-5E3D-33A8BFD05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61CD6-3223-897B-E1E3-F1433897E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358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A3EDC-C7AA-752A-99DD-27320A1FD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D5C81B-F3D0-BFB1-506F-77A6DFB6E1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D8643A-4469-17CB-63B4-B858FABD9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4F93F-03AA-F0C8-6A8B-AF1832088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866D5-13E1-7A90-43B1-AF1324644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22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04E5D-9185-74A9-90FC-35E10C478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CD2AF-9D5B-7EB1-4546-A41B27C413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7DA246-46D1-DE1C-AADE-2E2B0C01DF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124FBB-4248-8C3C-50B1-84F4411D6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882B3F-FCB7-903E-3189-DF833CA2E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F35068-5978-052B-0244-341677841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329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4E7CC-38BC-6197-8F3F-CDFDE6AC7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B51BA9-A23E-126D-5A6C-31CAD68CBA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E4377-56AF-985D-608D-02F69A55C3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78000D-5C1D-2A23-FD1E-86AFC44E7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8BC7C7-CD99-AA25-500B-9722A7D907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E36098-B433-0958-35B6-CDF381EDE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B012D8-EDBA-5608-34DA-81CB13AA43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066F79-3294-126D-EE38-693A44BCF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742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98A89-0126-9D64-5940-588B09169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C949B4-5F49-2F21-FAD3-DAC668E30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F0BCFA-78D8-3B21-AF3F-2E431287D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B450C4-FFFE-5F8A-1BD3-065003B96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21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61BEA7-ACB2-733C-D48F-B5FB86839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D210D8-BD9A-42FA-1BC0-E58533298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BA1A96-27D6-8301-61AE-15C2FF66B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906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C27A0-A75A-43CA-3E83-669DDDEFC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007CC3-A00B-E28F-ADBA-E8874350B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1FFBF-1B05-273D-A3B9-0C89682F56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051BD-CDDB-0F4E-02CD-67D592B51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B54B7D-3C85-CA54-92E5-014EFCABE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37CA75-7C73-DF60-AD4B-14C4E9A70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23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56813-1C15-D682-FD0D-34F9F680F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2B83D6-70EC-E19A-4D20-DC76275C00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2DED76-4E8F-5B5C-4196-1A38C6DF2F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16B45A-E688-A13E-CB0F-38ACF0D8E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5E2BBD-8499-1674-3637-E6869B862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5F8043-1A65-DD96-4844-4B75E3036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088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6857B-F887-80FA-287A-C4FEC81E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70039F-0EC4-6B39-F39D-7F757989DC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4194C1-9838-4FC9-3C0B-5D3C3DC46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DBAEA-CA22-579F-1F03-3E2C00656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8A021-0820-85A4-D604-DD15210F0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379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3251F0-DB09-7726-0815-903B163EB8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272441-5E1A-4E4A-4C8C-9A88A79EEF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6A208-359E-EEDA-62E2-F42A92478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349CF9-86BA-95D7-FDBE-FDD11AB23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5BF0B7-8C77-425D-69CC-D49AAF9EA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317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C9B1EF-A3E9-58A6-FCB9-B24B779CF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70B834-7C02-21F7-952F-8B9B495665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66867-FCF8-BD49-5A07-7DDDB11006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AE9FCD-2472-42FE-8B36-3B16FBCFCF0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80CCF0-380C-C1EF-868C-F6023B5B8F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C9C2AB-D2DD-F068-B50D-5BAE87462B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188C2-BB50-4414-9E54-9CDCBBF0FB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771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outdoor, building, sky, cloud&#10;&#10;Description automatically generated">
            <a:extLst>
              <a:ext uri="{FF2B5EF4-FFF2-40B4-BE49-F238E27FC236}">
                <a16:creationId xmlns:a16="http://schemas.microsoft.com/office/drawing/2014/main" id="{B4F924CB-463B-23FE-150E-EAA6C03F23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33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73316F-D9E3-8FF3-48FD-36CF8DD267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8686" y="33211"/>
            <a:ext cx="7945120" cy="22253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role and importance of quality service, hospitality, and guest services within the hotel Industry </a:t>
            </a:r>
            <a:b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and Guest Services </a:t>
            </a:r>
            <a:b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BMIH4003</a:t>
            </a:r>
            <a:endParaRPr lang="en-US" sz="20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FE15F3-6A36-33E0-24E9-B05B445114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Lecturer:Charlotte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Joyner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US" sz="20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name:Mihaela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Caradan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US" sz="2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2218469</a:t>
            </a: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4AF6CD-EF12-006A-669B-7298DEB4E418}"/>
              </a:ext>
            </a:extLst>
          </p:cNvPr>
          <p:cNvSpPr txBox="1"/>
          <p:nvPr/>
        </p:nvSpPr>
        <p:spPr>
          <a:xfrm>
            <a:off x="-305" y="0"/>
            <a:ext cx="46179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IHG. (n.d.).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Regent</a:t>
            </a:r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Hotels &amp; Resorts.‌</a:t>
            </a:r>
          </a:p>
        </p:txBody>
      </p:sp>
    </p:spTree>
    <p:extLst>
      <p:ext uri="{BB962C8B-B14F-4D97-AF65-F5344CB8AC3E}">
        <p14:creationId xmlns:p14="http://schemas.microsoft.com/office/powerpoint/2010/main" val="25736728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D58C53-9AE9-4F6A-7262-25F23AFB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53914"/>
            <a:ext cx="3134361" cy="532464"/>
          </a:xfrm>
        </p:spPr>
        <p:txBody>
          <a:bodyPr anchor="b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86CBA-EFEB-01B6-F4B6-7246D11FD6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686323"/>
            <a:ext cx="4783697" cy="343358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Nature, scope and role of the guests facilities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role and function of the guest facilities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Significance of Hospitality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 to surpass guest expectations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7" name="Graphic 6" descr="Waiter">
            <a:extLst>
              <a:ext uri="{FF2B5EF4-FFF2-40B4-BE49-F238E27FC236}">
                <a16:creationId xmlns:a16="http://schemas.microsoft.com/office/drawing/2014/main" id="{5C6E2D72-8294-A5F8-4D22-F5935C9112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88424" y="646206"/>
            <a:ext cx="5365375" cy="536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632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fountain in front of a building&#10;&#10;Description automatically generated">
            <a:extLst>
              <a:ext uri="{FF2B5EF4-FFF2-40B4-BE49-F238E27FC236}">
                <a16:creationId xmlns:a16="http://schemas.microsoft.com/office/drawing/2014/main" id="{175552A1-BD3E-3090-D38C-D843FF77F5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57" r="413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9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C68D2-A14D-2293-E33B-A599A675E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2761" y="1066799"/>
            <a:ext cx="3400834" cy="1005197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F83F8-9E0B-F0D6-B26E-D1A834982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2084" y="2444361"/>
            <a:ext cx="3822189" cy="374276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Regent Hotels &amp; Resorts is a premium hotel chain owned by the famous IHG..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Regent Hotels &amp; Resorts, founded in 1970, has over 100 hotels in more than 40 countries (IHG, 2021).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Each hotel has been meticulously planned, flawlessly integrating modern architecture with local cultural elements to provide an outstanding environment for guests to enjoy.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ED59D7-2608-D214-8DCC-0B7419F232F8}"/>
              </a:ext>
            </a:extLst>
          </p:cNvPr>
          <p:cNvSpPr txBox="1"/>
          <p:nvPr/>
        </p:nvSpPr>
        <p:spPr>
          <a:xfrm>
            <a:off x="66868" y="6319381"/>
            <a:ext cx="3611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Regent IHG</a:t>
            </a:r>
            <a:r>
              <a:rPr lang="en-GB" sz="11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(n.d.). IHG - Book Hotels Online </a:t>
            </a:r>
            <a:r>
              <a:rPr lang="en-GB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979411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C6DBD-AB52-9B2A-6DB0-6E11255FB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09302-A44E-C498-2F72-54E22A436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176341"/>
            <a:ext cx="3888528" cy="355358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Business travellers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Leisure travellers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Event attendees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Culinary enthusiasts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(InterContinental Hotels Group PLC, n.d.)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clothing, person, cartoon, person&#10;&#10;Description automatically generated">
            <a:extLst>
              <a:ext uri="{FF2B5EF4-FFF2-40B4-BE49-F238E27FC236}">
                <a16:creationId xmlns:a16="http://schemas.microsoft.com/office/drawing/2014/main" id="{E4F0E955-A36D-20C3-3048-D845C25C31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0986" y="1939782"/>
            <a:ext cx="4747547" cy="30067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5CE50D-52A0-A096-8327-3C780184E32C}"/>
              </a:ext>
            </a:extLst>
          </p:cNvPr>
          <p:cNvSpPr txBox="1"/>
          <p:nvPr/>
        </p:nvSpPr>
        <p:spPr>
          <a:xfrm>
            <a:off x="7040880" y="4946562"/>
            <a:ext cx="431291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www.canarytechnologies.com. (n.d.). 10 Types of Hotel Guests</a:t>
            </a:r>
          </a:p>
        </p:txBody>
      </p:sp>
    </p:spTree>
    <p:extLst>
      <p:ext uri="{BB962C8B-B14F-4D97-AF65-F5344CB8AC3E}">
        <p14:creationId xmlns:p14="http://schemas.microsoft.com/office/powerpoint/2010/main" val="1633711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833E5-7A67-F028-F1A7-FD54EDE42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2556" y="447041"/>
            <a:ext cx="5680644" cy="89408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Nature, scope and role of the guests facilities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/>
          </a:p>
        </p:txBody>
      </p:sp>
      <p:sp>
        <p:nvSpPr>
          <p:cNvPr id="20" name="Rounded Rectangle 26">
            <a:extLst>
              <a:ext uri="{FF2B5EF4-FFF2-40B4-BE49-F238E27FC236}">
                <a16:creationId xmlns:a16="http://schemas.microsoft.com/office/drawing/2014/main" id="{6A507CAB-6FAD-4543-BAF2-DD9DD2970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4" y="640080"/>
            <a:ext cx="480917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65000"/>
                <a:lumOff val="3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ool in a room with a view of a city&#10;&#10;Description automatically generated with low confidence">
            <a:extLst>
              <a:ext uri="{FF2B5EF4-FFF2-40B4-BE49-F238E27FC236}">
                <a16:creationId xmlns:a16="http://schemas.microsoft.com/office/drawing/2014/main" id="{7B263F68-9BF0-A133-BD59-E7AEF63DD4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10" r="23771" b="-2"/>
          <a:stretch/>
        </p:blipFill>
        <p:spPr>
          <a:xfrm>
            <a:off x="811051" y="804661"/>
            <a:ext cx="4480560" cy="524865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ACC6A-5968-9900-9A5F-D887C8F972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1696720"/>
            <a:ext cx="5449257" cy="4480242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guarantee a smooth and comfortable stay, Regent Hotels &amp; Resorts offers personalised services such as local area information, booking help, and transportation arrangements.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brand's loyalty programme, Regent Rewards, provides members with special advantages such as hotel upgrades, private check-in and check-out, free meals, and personalised services customised to their needs (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Schlappig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 2019).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spa and wellness centres of Regent locations are a prominent element, offering a variety of holistic treatments, massage therapies, and calm areas meant for relaxation and renewal, catering to the well-being of its visitors.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43426-EFA8-C926-C4C6-61DB8B8D3372}"/>
              </a:ext>
            </a:extLst>
          </p:cNvPr>
          <p:cNvSpPr txBox="1"/>
          <p:nvPr/>
        </p:nvSpPr>
        <p:spPr>
          <a:xfrm>
            <a:off x="646744" y="6324737"/>
            <a:ext cx="417925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IHG. (n.d.).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Regent Hotels and Resorts</a:t>
            </a:r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Book Hotels Online</a:t>
            </a:r>
          </a:p>
          <a:p>
            <a:pPr algn="l">
              <a:spcAft>
                <a:spcPts val="600"/>
              </a:spcAft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597191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5C1DD2-F835-EF17-5E47-4FDAD797D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role and function of the guest facilities</a:t>
            </a:r>
            <a:b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5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2846E-50BB-84EC-115D-6CC963173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Enhance guest satisfaction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Get people to come back and stay loyal to the brand (O'Fallon and Rutherford, 2010).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Keep ahead of the competition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2015).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Adds to the visitor experience as a whole.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Addresses and fix problems and concerns from the guests (Wood, 2015).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Changes with customer wants and trends (O’Gorman, 2010).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around a counter&#10;&#10;Description automatically generated with low confidence">
            <a:extLst>
              <a:ext uri="{FF2B5EF4-FFF2-40B4-BE49-F238E27FC236}">
                <a16:creationId xmlns:a16="http://schemas.microsoft.com/office/drawing/2014/main" id="{326749DE-9140-DB50-B21D-0850F54F9D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" r="24008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0D9CEF-1D34-AD90-DC1C-06BCF2B045B8}"/>
              </a:ext>
            </a:extLst>
          </p:cNvPr>
          <p:cNvSpPr txBox="1"/>
          <p:nvPr/>
        </p:nvSpPr>
        <p:spPr>
          <a:xfrm>
            <a:off x="5902960" y="6348430"/>
            <a:ext cx="587248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Anon, (n.d.). 21 Ways to Improve Guest Experience and Customer Service in Your Hotel</a:t>
            </a:r>
          </a:p>
        </p:txBody>
      </p:sp>
    </p:spTree>
    <p:extLst>
      <p:ext uri="{BB962C8B-B14F-4D97-AF65-F5344CB8AC3E}">
        <p14:creationId xmlns:p14="http://schemas.microsoft.com/office/powerpoint/2010/main" val="1652726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7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79813-C2F5-1DE8-D469-7C1DEFC15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5"/>
            <a:ext cx="5829787" cy="894256"/>
          </a:xfrm>
        </p:spPr>
        <p:txBody>
          <a:bodyPr anchor="b">
            <a:normAutofit fontScale="90000"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Significance of Hospitality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/>
          </a:p>
        </p:txBody>
      </p:sp>
      <p:pic>
        <p:nvPicPr>
          <p:cNvPr id="5" name="Picture 4" descr="A group of people holding a tray of gold stars&#10;&#10;Description automatically generated with low confidence">
            <a:extLst>
              <a:ext uri="{FF2B5EF4-FFF2-40B4-BE49-F238E27FC236}">
                <a16:creationId xmlns:a16="http://schemas.microsoft.com/office/drawing/2014/main" id="{15014CDF-1358-58AC-FFA1-0642B145A7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85" r="32872" b="1"/>
          <a:stretch/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630DB-07A5-31C7-40D9-E78EE5E1C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5814" y="1800230"/>
            <a:ext cx="6798539" cy="370521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Hospitality creates a friendly and pleasant atmosphere for visitors.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Ensure that the hotel's physical characteristics, such as room decor and facilities, make visitors feel at ease and calm (Wood, 2015).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Personalised services and real interactions with personnel may help to create a feeling of belonging (O’Fallon and Rutherford, 2010).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Create customised experiences using visitor information and comments, such as curated local tours, unique in-room amenities, or personalised dining alternatives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Train workers to anticipate and respond to visitors' wants and aspirations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2015).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Encourage a caring and empathic atmosphere, ensuring that visitors feel appreciated, respected, and understood during their stay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Swarbrooke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and Horner, 2011).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FA42C8-6F9D-DE96-F2C8-DE80E9B783F7}"/>
              </a:ext>
            </a:extLst>
          </p:cNvPr>
          <p:cNvSpPr txBox="1"/>
          <p:nvPr/>
        </p:nvSpPr>
        <p:spPr>
          <a:xfrm>
            <a:off x="357237" y="6569715"/>
            <a:ext cx="41964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Cardiff Youth Services. (n.d.). A Taste of Hospitality ‌</a:t>
            </a:r>
          </a:p>
        </p:txBody>
      </p:sp>
    </p:spTree>
    <p:extLst>
      <p:ext uri="{BB962C8B-B14F-4D97-AF65-F5344CB8AC3E}">
        <p14:creationId xmlns:p14="http://schemas.microsoft.com/office/powerpoint/2010/main" val="4285159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0E9A6ED-B880-44EA-8D60-C9D3C82CC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6CA0A-77C1-BA56-0BAB-DD35C40B2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190"/>
            <a:ext cx="5170852" cy="1671564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How to surpass guest expectations</a:t>
            </a:r>
            <a:br>
              <a:rPr lang="en-GB" sz="37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9A03A-2648-B072-8A86-57B5E6D82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398030"/>
            <a:ext cx="5180245" cy="373105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Attention to detail.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Anticipating guests desires.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Service that is both prompt and efficient (Wood, 2015).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Showing empathy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2014).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Staff training and growth opportunities 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2014). </a:t>
            </a:r>
          </a:p>
          <a:p>
            <a:pPr marL="0" indent="0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</a:t>
            </a:r>
          </a:p>
        </p:txBody>
      </p:sp>
      <p:pic>
        <p:nvPicPr>
          <p:cNvPr id="5" name="Picture 4" descr="A hand writing on a book&#10;&#10;Description automatically generated with low confidence">
            <a:extLst>
              <a:ext uri="{FF2B5EF4-FFF2-40B4-BE49-F238E27FC236}">
                <a16:creationId xmlns:a16="http://schemas.microsoft.com/office/drawing/2014/main" id="{9DD8A58C-6A22-0658-0A9E-DA5B172E8C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95" r="23622" b="-1"/>
          <a:stretch/>
        </p:blipFill>
        <p:spPr>
          <a:xfrm>
            <a:off x="6182944" y="557189"/>
            <a:ext cx="5170852" cy="5571898"/>
          </a:xfrm>
          <a:prstGeom prst="rect">
            <a:avLst/>
          </a:prstGeom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30C807-FBC6-2D8B-5D23-5042B442CAE7}"/>
              </a:ext>
            </a:extLst>
          </p:cNvPr>
          <p:cNvSpPr txBox="1"/>
          <p:nvPr/>
        </p:nvSpPr>
        <p:spPr>
          <a:xfrm>
            <a:off x="6182944" y="6045200"/>
            <a:ext cx="51802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Anon, (2021). Exceed Customer Expectations by Following These 6 Tips 6 Strategies to Exceed Customer Expectations‌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4395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92B0C-7D7B-A55F-0782-3BB6AB2AC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42CF7-680A-93C3-2422-5E00BA4064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038" y="1966357"/>
            <a:ext cx="6784229" cy="4653104"/>
          </a:xfrm>
        </p:spPr>
        <p:txBody>
          <a:bodyPr anchor="t"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Regent Hotels &amp; Resorts is a high-end hotel industry leader.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Business travellers, leisure travellers, event participants, and gourmet connoisseurs are among the diverse customers.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Key amenities include luxurious lodgings, great service, and one-of-a-kind experiences.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 pleasure and loyalty are enhanced by a diverse selection of guest amenities and personalised services.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a competitive market, continuous adaptability to shifting demands and tastes assures sustained success.</a:t>
            </a:r>
          </a:p>
        </p:txBody>
      </p:sp>
      <p:pic>
        <p:nvPicPr>
          <p:cNvPr id="5" name="Picture 4" descr="A picture containing child art, clipart, cartoon, illustration&#10;&#10;Description automatically generated">
            <a:extLst>
              <a:ext uri="{FF2B5EF4-FFF2-40B4-BE49-F238E27FC236}">
                <a16:creationId xmlns:a16="http://schemas.microsoft.com/office/drawing/2014/main" id="{E1855ADD-D501-B201-F3FA-8E0C55DA9B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1" r="1450" b="1"/>
          <a:stretch/>
        </p:blipFill>
        <p:spPr>
          <a:xfrm>
            <a:off x="7934651" y="1829816"/>
            <a:ext cx="3610642" cy="37530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2B225F-BC55-9C2A-C250-CDC84F820EE0}"/>
              </a:ext>
            </a:extLst>
          </p:cNvPr>
          <p:cNvSpPr txBox="1"/>
          <p:nvPr/>
        </p:nvSpPr>
        <p:spPr>
          <a:xfrm>
            <a:off x="8148320" y="5943600"/>
            <a:ext cx="3610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sites.google.com. (n.d.). Conclusion </a:t>
            </a: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369629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05E37-7B6D-589D-990C-3C2A400FF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301480" cy="650875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73644-F89C-D470-F19B-AD7DBF872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540" y="1372552"/>
            <a:ext cx="10662920" cy="516096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Heppell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(2015) Five Star Service: How to deliver Exceptional Customer Service, Pearson, London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InterContinental Hotels Group PLC. (n.d.).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IHG relaunches Regent® Hotels &amp; Resorts brand and signs first property since acquisition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https://www.ihgplc.com/en/news-and-media/news-releases/2018/ihg-relaunches-regent-hotels-resorts-brand-and-signs-first-property-since-acquisition.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InterContinental Hotels Group PLC. (2021). Regent Hotels and resorts. About us/ [online] Available at: https://www.ihg.com/regent/content/gb/en/about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O'Fallon, M.J. and Rutherford, D.G., 2010. Hotel management and operations, 5th Ed, John Wiley &amp; Sons.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O’Gorman, K. (2010) The Origins of Hospitality and Tourism, Goodfellow, Oxford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Schlappig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B., (2019). </a:t>
            </a:r>
            <a:r>
              <a:rPr lang="en-GB" sz="1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Regent Hotels Joining IHG Rewards Club As Of February 1, 2019</a:t>
            </a:r>
            <a:r>
              <a:rPr lang="en-GB" sz="1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One Mile at a Time. Available at: https://onemileatatime.com/regent-ihg-rewards-club/ [Accessed 6 May 2023].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Swarbrooke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 &amp; Horner S (2011) Consumer Behaviour in Tourism 2nd Ed, Oxford, Butterworth </a:t>
            </a:r>
            <a:endParaRPr lang="en-GB" sz="1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Tesone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 (2014) Principles of Management for the Hospitality Industry, Butterworth Heineman, Oxford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G.K.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Vallen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Jerome J. (2014) Check-in check-out: managing hotel operations Ninth edition.; Pearson new international.,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Wood, R.C., 2015. Hospitality Management: a brief introduction, Sage, London</a:t>
            </a:r>
          </a:p>
        </p:txBody>
      </p:sp>
    </p:spTree>
    <p:extLst>
      <p:ext uri="{BB962C8B-B14F-4D97-AF65-F5344CB8AC3E}">
        <p14:creationId xmlns:p14="http://schemas.microsoft.com/office/powerpoint/2010/main" val="25037727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1012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The role and importance of quality service, hospitality, and guest services within the hotel Industry  Hospitality and Guest Services  BMIH4003</vt:lpstr>
      <vt:lpstr>Contents </vt:lpstr>
      <vt:lpstr>Introduction</vt:lpstr>
      <vt:lpstr>Main consumers</vt:lpstr>
      <vt:lpstr>Nature, scope and role of the guests facilities </vt:lpstr>
      <vt:lpstr>The role and function of the guest facilities </vt:lpstr>
      <vt:lpstr>Significance of Hospitality </vt:lpstr>
      <vt:lpstr>How to surpass guest expectations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hospitality, and guest services within the hotel Industry  Hospitality and Guest Services  BMIH4003</dc:title>
  <cp:lastModifiedBy>mihaela caradan</cp:lastModifiedBy>
  <cp:revision>2</cp:revision>
  <dcterms:created xsi:type="dcterms:W3CDTF">2023-05-11T14:14:33Z</dcterms:created>
  <dcterms:modified xsi:type="dcterms:W3CDTF">2023-05-23T14:47:29Z</dcterms:modified>
</cp:coreProperties>
</file>