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10.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11.xml" ContentType="application/vnd.openxmlformats-officedocument.theme+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2.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14.xml" ContentType="application/vnd.openxmlformats-officedocument.theme+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15.xml" ContentType="application/vnd.openxmlformats-officedocument.theme+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5" r:id="rId9"/>
    <p:sldMasterId id="2147483678" r:id="rId10"/>
    <p:sldMasterId id="2147483680" r:id="rId11"/>
    <p:sldMasterId id="2147483682" r:id="rId12"/>
    <p:sldMasterId id="2147483684" r:id="rId13"/>
    <p:sldMasterId id="2147483696" r:id="rId14"/>
    <p:sldMasterId id="2147483701" r:id="rId15"/>
    <p:sldMasterId id="2147483705" r:id="rId16"/>
    <p:sldMasterId id="2147483709" r:id="rId17"/>
    <p:sldMasterId id="2147483721" r:id="rId18"/>
    <p:sldMasterId id="2147483733" r:id="rId19"/>
  </p:sldMasterIdLst>
  <p:notesMasterIdLst>
    <p:notesMasterId r:id="rId63"/>
  </p:notesMasterIdLst>
  <p:handoutMasterIdLst>
    <p:handoutMasterId r:id="rId64"/>
  </p:handoutMasterIdLst>
  <p:sldIdLst>
    <p:sldId id="520" r:id="rId20"/>
    <p:sldId id="429" r:id="rId21"/>
    <p:sldId id="425" r:id="rId22"/>
    <p:sldId id="387" r:id="rId23"/>
    <p:sldId id="388" r:id="rId24"/>
    <p:sldId id="389" r:id="rId25"/>
    <p:sldId id="390" r:id="rId26"/>
    <p:sldId id="391" r:id="rId27"/>
    <p:sldId id="386" r:id="rId28"/>
    <p:sldId id="394" r:id="rId29"/>
    <p:sldId id="395" r:id="rId30"/>
    <p:sldId id="402" r:id="rId31"/>
    <p:sldId id="398" r:id="rId32"/>
    <p:sldId id="426" r:id="rId33"/>
    <p:sldId id="513" r:id="rId34"/>
    <p:sldId id="428" r:id="rId35"/>
    <p:sldId id="427" r:id="rId36"/>
    <p:sldId id="448" r:id="rId37"/>
    <p:sldId id="501" r:id="rId38"/>
    <p:sldId id="502" r:id="rId39"/>
    <p:sldId id="503" r:id="rId40"/>
    <p:sldId id="504" r:id="rId41"/>
    <p:sldId id="505" r:id="rId42"/>
    <p:sldId id="506" r:id="rId43"/>
    <p:sldId id="507" r:id="rId44"/>
    <p:sldId id="508" r:id="rId45"/>
    <p:sldId id="509" r:id="rId46"/>
    <p:sldId id="403" r:id="rId47"/>
    <p:sldId id="510" r:id="rId48"/>
    <p:sldId id="511" r:id="rId49"/>
    <p:sldId id="512" r:id="rId50"/>
    <p:sldId id="517" r:id="rId51"/>
    <p:sldId id="518" r:id="rId52"/>
    <p:sldId id="424" r:id="rId53"/>
    <p:sldId id="406" r:id="rId54"/>
    <p:sldId id="409" r:id="rId55"/>
    <p:sldId id="410" r:id="rId56"/>
    <p:sldId id="412" r:id="rId57"/>
    <p:sldId id="414" r:id="rId58"/>
    <p:sldId id="418" r:id="rId59"/>
    <p:sldId id="421" r:id="rId60"/>
    <p:sldId id="515" r:id="rId61"/>
    <p:sldId id="521" r:id="rId6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09" autoAdjust="0"/>
    <p:restoredTop sz="84845" autoAdjust="0"/>
  </p:normalViewPr>
  <p:slideViewPr>
    <p:cSldViewPr>
      <p:cViewPr varScale="1">
        <p:scale>
          <a:sx n="94" d="100"/>
          <a:sy n="94" d="100"/>
        </p:scale>
        <p:origin x="1806"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34" Type="http://schemas.openxmlformats.org/officeDocument/2006/relationships/slide" Target="slides/slide15.xml"/><Relationship Id="rId42" Type="http://schemas.openxmlformats.org/officeDocument/2006/relationships/slide" Target="slides/slide23.xml"/><Relationship Id="rId47" Type="http://schemas.openxmlformats.org/officeDocument/2006/relationships/slide" Target="slides/slide28.xml"/><Relationship Id="rId50" Type="http://schemas.openxmlformats.org/officeDocument/2006/relationships/slide" Target="slides/slide31.xml"/><Relationship Id="rId55" Type="http://schemas.openxmlformats.org/officeDocument/2006/relationships/slide" Target="slides/slide36.xml"/><Relationship Id="rId63" Type="http://schemas.openxmlformats.org/officeDocument/2006/relationships/notesMaster" Target="notesMasters/notesMaster1.xml"/><Relationship Id="rId68"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viewProps" Target="viewProps.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slide" Target="slides/slide32.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theme" Target="theme/theme1.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F677D2-0B33-8D46-A1A7-696CD0856D4F}" type="doc">
      <dgm:prSet loTypeId="urn:microsoft.com/office/officeart/2005/8/layout/list1" loCatId="" qsTypeId="urn:microsoft.com/office/officeart/2005/8/quickstyle/simple1" qsCatId="simple" csTypeId="urn:microsoft.com/office/officeart/2005/8/colors/accent1_2" csCatId="accent1" phldr="1"/>
      <dgm:spPr/>
      <dgm:t>
        <a:bodyPr/>
        <a:lstStyle/>
        <a:p>
          <a:endParaRPr lang="en-GB"/>
        </a:p>
      </dgm:t>
    </dgm:pt>
    <dgm:pt modelId="{D769D16C-AF11-3A47-8D0E-18DB05CC8DC3}">
      <dgm:prSet phldrT="[Text]"/>
      <dgm:spPr/>
      <dgm:t>
        <a:bodyPr/>
        <a:lstStyle/>
        <a:p>
          <a:r>
            <a:rPr lang="en-GB" dirty="0"/>
            <a:t>Allergens</a:t>
          </a:r>
        </a:p>
      </dgm:t>
    </dgm:pt>
    <dgm:pt modelId="{CFF78DE6-34A5-474C-AB5D-4FA1AABD7A05}" type="parTrans" cxnId="{4E649579-148F-0B40-BAAB-C357D0142F7C}">
      <dgm:prSet/>
      <dgm:spPr/>
      <dgm:t>
        <a:bodyPr/>
        <a:lstStyle/>
        <a:p>
          <a:endParaRPr lang="en-GB"/>
        </a:p>
      </dgm:t>
    </dgm:pt>
    <dgm:pt modelId="{CD9C03F4-4E48-DF42-9BD9-E94CC73FF750}" type="sibTrans" cxnId="{4E649579-148F-0B40-BAAB-C357D0142F7C}">
      <dgm:prSet/>
      <dgm:spPr/>
      <dgm:t>
        <a:bodyPr/>
        <a:lstStyle/>
        <a:p>
          <a:endParaRPr lang="en-GB"/>
        </a:p>
      </dgm:t>
    </dgm:pt>
    <dgm:pt modelId="{524E00E8-5CA6-C547-BE41-08CFBEF27D3B}">
      <dgm:prSet phldrT="[Text]"/>
      <dgm:spPr/>
      <dgm:t>
        <a:bodyPr/>
        <a:lstStyle/>
        <a:p>
          <a:r>
            <a:rPr lang="en-GB" dirty="0"/>
            <a:t>The Law on Information and Labelling</a:t>
          </a:r>
        </a:p>
      </dgm:t>
    </dgm:pt>
    <dgm:pt modelId="{B989AFF3-38C5-CD45-BCB6-488CA374E797}" type="parTrans" cxnId="{54C8AE6B-DB94-6C4E-A76E-744C963612DC}">
      <dgm:prSet/>
      <dgm:spPr/>
      <dgm:t>
        <a:bodyPr/>
        <a:lstStyle/>
        <a:p>
          <a:endParaRPr lang="en-GB"/>
        </a:p>
      </dgm:t>
    </dgm:pt>
    <dgm:pt modelId="{02EBFCD7-5158-2B47-BA12-C65C90E323C7}" type="sibTrans" cxnId="{54C8AE6B-DB94-6C4E-A76E-744C963612DC}">
      <dgm:prSet/>
      <dgm:spPr/>
      <dgm:t>
        <a:bodyPr/>
        <a:lstStyle/>
        <a:p>
          <a:endParaRPr lang="en-GB"/>
        </a:p>
      </dgm:t>
    </dgm:pt>
    <dgm:pt modelId="{3827F086-F392-FF49-8D42-038F94A4B296}">
      <dgm:prSet phldrT="[Text]"/>
      <dgm:spPr/>
      <dgm:t>
        <a:bodyPr/>
        <a:lstStyle/>
        <a:p>
          <a:r>
            <a:rPr lang="en-GB" dirty="0"/>
            <a:t>Cross-Contamination</a:t>
          </a:r>
        </a:p>
      </dgm:t>
    </dgm:pt>
    <dgm:pt modelId="{4F8C61B7-DE7C-F24D-AA78-EB7329B247FF}" type="parTrans" cxnId="{B8A57BC5-781A-B34F-8E86-9327218A0957}">
      <dgm:prSet/>
      <dgm:spPr/>
      <dgm:t>
        <a:bodyPr/>
        <a:lstStyle/>
        <a:p>
          <a:endParaRPr lang="en-GB"/>
        </a:p>
      </dgm:t>
    </dgm:pt>
    <dgm:pt modelId="{8CC9BC4F-38DD-1846-A86F-C2D75608ECA0}" type="sibTrans" cxnId="{B8A57BC5-781A-B34F-8E86-9327218A0957}">
      <dgm:prSet/>
      <dgm:spPr/>
      <dgm:t>
        <a:bodyPr/>
        <a:lstStyle/>
        <a:p>
          <a:endParaRPr lang="en-GB"/>
        </a:p>
      </dgm:t>
    </dgm:pt>
    <dgm:pt modelId="{4643CEBC-7D2C-6D4B-B590-4BF83ECCCDE6}" type="pres">
      <dgm:prSet presAssocID="{11F677D2-0B33-8D46-A1A7-696CD0856D4F}" presName="linear" presStyleCnt="0">
        <dgm:presLayoutVars>
          <dgm:dir/>
          <dgm:animLvl val="lvl"/>
          <dgm:resizeHandles val="exact"/>
        </dgm:presLayoutVars>
      </dgm:prSet>
      <dgm:spPr/>
    </dgm:pt>
    <dgm:pt modelId="{72045466-A0C7-774E-B25F-BB9DAEB1C803}" type="pres">
      <dgm:prSet presAssocID="{D769D16C-AF11-3A47-8D0E-18DB05CC8DC3}" presName="parentLin" presStyleCnt="0"/>
      <dgm:spPr/>
    </dgm:pt>
    <dgm:pt modelId="{673489E9-7217-B942-8D24-5E45D1C583E9}" type="pres">
      <dgm:prSet presAssocID="{D769D16C-AF11-3A47-8D0E-18DB05CC8DC3}" presName="parentLeftMargin" presStyleLbl="node1" presStyleIdx="0" presStyleCnt="3"/>
      <dgm:spPr/>
    </dgm:pt>
    <dgm:pt modelId="{CFDCE1A6-6D1E-174E-A093-A8317DBAB82B}" type="pres">
      <dgm:prSet presAssocID="{D769D16C-AF11-3A47-8D0E-18DB05CC8DC3}" presName="parentText" presStyleLbl="node1" presStyleIdx="0" presStyleCnt="3">
        <dgm:presLayoutVars>
          <dgm:chMax val="0"/>
          <dgm:bulletEnabled val="1"/>
        </dgm:presLayoutVars>
      </dgm:prSet>
      <dgm:spPr/>
    </dgm:pt>
    <dgm:pt modelId="{0CDB1AE9-4A02-FA45-A1BE-5931A3405A07}" type="pres">
      <dgm:prSet presAssocID="{D769D16C-AF11-3A47-8D0E-18DB05CC8DC3}" presName="negativeSpace" presStyleCnt="0"/>
      <dgm:spPr/>
    </dgm:pt>
    <dgm:pt modelId="{C7F038AD-FDED-704E-A569-BC0FE50ED8E7}" type="pres">
      <dgm:prSet presAssocID="{D769D16C-AF11-3A47-8D0E-18DB05CC8DC3}" presName="childText" presStyleLbl="conFgAcc1" presStyleIdx="0" presStyleCnt="3">
        <dgm:presLayoutVars>
          <dgm:bulletEnabled val="1"/>
        </dgm:presLayoutVars>
      </dgm:prSet>
      <dgm:spPr/>
    </dgm:pt>
    <dgm:pt modelId="{1D4ACD3E-8003-A84F-AB62-06E24BD870EA}" type="pres">
      <dgm:prSet presAssocID="{CD9C03F4-4E48-DF42-9BD9-E94CC73FF750}" presName="spaceBetweenRectangles" presStyleCnt="0"/>
      <dgm:spPr/>
    </dgm:pt>
    <dgm:pt modelId="{6BA2259A-10DB-3B41-91DE-E526AA69DFBB}" type="pres">
      <dgm:prSet presAssocID="{524E00E8-5CA6-C547-BE41-08CFBEF27D3B}" presName="parentLin" presStyleCnt="0"/>
      <dgm:spPr/>
    </dgm:pt>
    <dgm:pt modelId="{10CE3E14-A3C7-5445-BD9F-1C299F1FCBC7}" type="pres">
      <dgm:prSet presAssocID="{524E00E8-5CA6-C547-BE41-08CFBEF27D3B}" presName="parentLeftMargin" presStyleLbl="node1" presStyleIdx="0" presStyleCnt="3"/>
      <dgm:spPr/>
    </dgm:pt>
    <dgm:pt modelId="{6952DB67-C390-0343-A5B4-906F2D21704F}" type="pres">
      <dgm:prSet presAssocID="{524E00E8-5CA6-C547-BE41-08CFBEF27D3B}" presName="parentText" presStyleLbl="node1" presStyleIdx="1" presStyleCnt="3">
        <dgm:presLayoutVars>
          <dgm:chMax val="0"/>
          <dgm:bulletEnabled val="1"/>
        </dgm:presLayoutVars>
      </dgm:prSet>
      <dgm:spPr/>
    </dgm:pt>
    <dgm:pt modelId="{9A2018A5-34ED-8D4D-88DF-029A48FEE7F1}" type="pres">
      <dgm:prSet presAssocID="{524E00E8-5CA6-C547-BE41-08CFBEF27D3B}" presName="negativeSpace" presStyleCnt="0"/>
      <dgm:spPr/>
    </dgm:pt>
    <dgm:pt modelId="{F9974219-7D5C-6346-A025-C47E16D5A718}" type="pres">
      <dgm:prSet presAssocID="{524E00E8-5CA6-C547-BE41-08CFBEF27D3B}" presName="childText" presStyleLbl="conFgAcc1" presStyleIdx="1" presStyleCnt="3">
        <dgm:presLayoutVars>
          <dgm:bulletEnabled val="1"/>
        </dgm:presLayoutVars>
      </dgm:prSet>
      <dgm:spPr/>
    </dgm:pt>
    <dgm:pt modelId="{B8EB67A6-2B55-1542-A6EB-9F031707C6AA}" type="pres">
      <dgm:prSet presAssocID="{02EBFCD7-5158-2B47-BA12-C65C90E323C7}" presName="spaceBetweenRectangles" presStyleCnt="0"/>
      <dgm:spPr/>
    </dgm:pt>
    <dgm:pt modelId="{7226C3FF-BE4E-0648-A82F-57CF976AFE55}" type="pres">
      <dgm:prSet presAssocID="{3827F086-F392-FF49-8D42-038F94A4B296}" presName="parentLin" presStyleCnt="0"/>
      <dgm:spPr/>
    </dgm:pt>
    <dgm:pt modelId="{552E858C-E04F-7B4C-A34B-7252DDD0A9FA}" type="pres">
      <dgm:prSet presAssocID="{3827F086-F392-FF49-8D42-038F94A4B296}" presName="parentLeftMargin" presStyleLbl="node1" presStyleIdx="1" presStyleCnt="3"/>
      <dgm:spPr/>
    </dgm:pt>
    <dgm:pt modelId="{C1ACF211-0125-C243-8BF6-B89287D85974}" type="pres">
      <dgm:prSet presAssocID="{3827F086-F392-FF49-8D42-038F94A4B296}" presName="parentText" presStyleLbl="node1" presStyleIdx="2" presStyleCnt="3">
        <dgm:presLayoutVars>
          <dgm:chMax val="0"/>
          <dgm:bulletEnabled val="1"/>
        </dgm:presLayoutVars>
      </dgm:prSet>
      <dgm:spPr/>
    </dgm:pt>
    <dgm:pt modelId="{14B788B3-CD75-0546-9FEE-5A0DEE61EE6E}" type="pres">
      <dgm:prSet presAssocID="{3827F086-F392-FF49-8D42-038F94A4B296}" presName="negativeSpace" presStyleCnt="0"/>
      <dgm:spPr/>
    </dgm:pt>
    <dgm:pt modelId="{FE0F7454-D5BC-0B44-8432-167C77F85C62}" type="pres">
      <dgm:prSet presAssocID="{3827F086-F392-FF49-8D42-038F94A4B296}" presName="childText" presStyleLbl="conFgAcc1" presStyleIdx="2" presStyleCnt="3">
        <dgm:presLayoutVars>
          <dgm:bulletEnabled val="1"/>
        </dgm:presLayoutVars>
      </dgm:prSet>
      <dgm:spPr/>
    </dgm:pt>
  </dgm:ptLst>
  <dgm:cxnLst>
    <dgm:cxn modelId="{EA580E12-7577-6047-A567-7D715198C573}" type="presOf" srcId="{3827F086-F392-FF49-8D42-038F94A4B296}" destId="{552E858C-E04F-7B4C-A34B-7252DDD0A9FA}" srcOrd="0" destOrd="0" presId="urn:microsoft.com/office/officeart/2005/8/layout/list1"/>
    <dgm:cxn modelId="{53DD6664-02BE-3A4A-BB25-FEBD2E05745C}" type="presOf" srcId="{D769D16C-AF11-3A47-8D0E-18DB05CC8DC3}" destId="{673489E9-7217-B942-8D24-5E45D1C583E9}" srcOrd="0" destOrd="0" presId="urn:microsoft.com/office/officeart/2005/8/layout/list1"/>
    <dgm:cxn modelId="{54C8AE6B-DB94-6C4E-A76E-744C963612DC}" srcId="{11F677D2-0B33-8D46-A1A7-696CD0856D4F}" destId="{524E00E8-5CA6-C547-BE41-08CFBEF27D3B}" srcOrd="1" destOrd="0" parTransId="{B989AFF3-38C5-CD45-BCB6-488CA374E797}" sibTransId="{02EBFCD7-5158-2B47-BA12-C65C90E323C7}"/>
    <dgm:cxn modelId="{4E649579-148F-0B40-BAAB-C357D0142F7C}" srcId="{11F677D2-0B33-8D46-A1A7-696CD0856D4F}" destId="{D769D16C-AF11-3A47-8D0E-18DB05CC8DC3}" srcOrd="0" destOrd="0" parTransId="{CFF78DE6-34A5-474C-AB5D-4FA1AABD7A05}" sibTransId="{CD9C03F4-4E48-DF42-9BD9-E94CC73FF750}"/>
    <dgm:cxn modelId="{7D828495-5995-EF4D-AE18-54BCE0A35FA4}" type="presOf" srcId="{3827F086-F392-FF49-8D42-038F94A4B296}" destId="{C1ACF211-0125-C243-8BF6-B89287D85974}" srcOrd="1" destOrd="0" presId="urn:microsoft.com/office/officeart/2005/8/layout/list1"/>
    <dgm:cxn modelId="{F18472A6-AA09-134D-BBC0-29E642BFF256}" type="presOf" srcId="{524E00E8-5CA6-C547-BE41-08CFBEF27D3B}" destId="{10CE3E14-A3C7-5445-BD9F-1C299F1FCBC7}" srcOrd="0" destOrd="0" presId="urn:microsoft.com/office/officeart/2005/8/layout/list1"/>
    <dgm:cxn modelId="{8735D4AB-E250-C746-A453-C88283C689F4}" type="presOf" srcId="{D769D16C-AF11-3A47-8D0E-18DB05CC8DC3}" destId="{CFDCE1A6-6D1E-174E-A093-A8317DBAB82B}" srcOrd="1" destOrd="0" presId="urn:microsoft.com/office/officeart/2005/8/layout/list1"/>
    <dgm:cxn modelId="{BE83ECB0-8BC9-394E-9602-ECCF74D82684}" type="presOf" srcId="{524E00E8-5CA6-C547-BE41-08CFBEF27D3B}" destId="{6952DB67-C390-0343-A5B4-906F2D21704F}" srcOrd="1" destOrd="0" presId="urn:microsoft.com/office/officeart/2005/8/layout/list1"/>
    <dgm:cxn modelId="{B8A57BC5-781A-B34F-8E86-9327218A0957}" srcId="{11F677D2-0B33-8D46-A1A7-696CD0856D4F}" destId="{3827F086-F392-FF49-8D42-038F94A4B296}" srcOrd="2" destOrd="0" parTransId="{4F8C61B7-DE7C-F24D-AA78-EB7329B247FF}" sibTransId="{8CC9BC4F-38DD-1846-A86F-C2D75608ECA0}"/>
    <dgm:cxn modelId="{0B7097CE-57A3-2941-A952-CCEB0596D8F7}" type="presOf" srcId="{11F677D2-0B33-8D46-A1A7-696CD0856D4F}" destId="{4643CEBC-7D2C-6D4B-B590-4BF83ECCCDE6}" srcOrd="0" destOrd="0" presId="urn:microsoft.com/office/officeart/2005/8/layout/list1"/>
    <dgm:cxn modelId="{824BA4EC-8166-2346-8EDE-9628F51B0060}" type="presParOf" srcId="{4643CEBC-7D2C-6D4B-B590-4BF83ECCCDE6}" destId="{72045466-A0C7-774E-B25F-BB9DAEB1C803}" srcOrd="0" destOrd="0" presId="urn:microsoft.com/office/officeart/2005/8/layout/list1"/>
    <dgm:cxn modelId="{E0A2B329-C0DF-5242-8EEA-F88AA5380F5C}" type="presParOf" srcId="{72045466-A0C7-774E-B25F-BB9DAEB1C803}" destId="{673489E9-7217-B942-8D24-5E45D1C583E9}" srcOrd="0" destOrd="0" presId="urn:microsoft.com/office/officeart/2005/8/layout/list1"/>
    <dgm:cxn modelId="{C2D0E5C4-F527-DB4A-9C69-B39B2E47212B}" type="presParOf" srcId="{72045466-A0C7-774E-B25F-BB9DAEB1C803}" destId="{CFDCE1A6-6D1E-174E-A093-A8317DBAB82B}" srcOrd="1" destOrd="0" presId="urn:microsoft.com/office/officeart/2005/8/layout/list1"/>
    <dgm:cxn modelId="{EEFF38CE-CE03-7E48-91E4-02BD737E1877}" type="presParOf" srcId="{4643CEBC-7D2C-6D4B-B590-4BF83ECCCDE6}" destId="{0CDB1AE9-4A02-FA45-A1BE-5931A3405A07}" srcOrd="1" destOrd="0" presId="urn:microsoft.com/office/officeart/2005/8/layout/list1"/>
    <dgm:cxn modelId="{94543C5B-57A6-8743-9288-CE62923F3341}" type="presParOf" srcId="{4643CEBC-7D2C-6D4B-B590-4BF83ECCCDE6}" destId="{C7F038AD-FDED-704E-A569-BC0FE50ED8E7}" srcOrd="2" destOrd="0" presId="urn:microsoft.com/office/officeart/2005/8/layout/list1"/>
    <dgm:cxn modelId="{108D8C42-9715-CB4E-9572-F44119662020}" type="presParOf" srcId="{4643CEBC-7D2C-6D4B-B590-4BF83ECCCDE6}" destId="{1D4ACD3E-8003-A84F-AB62-06E24BD870EA}" srcOrd="3" destOrd="0" presId="urn:microsoft.com/office/officeart/2005/8/layout/list1"/>
    <dgm:cxn modelId="{AE74573F-21E3-F940-A585-CFF038EA3D2F}" type="presParOf" srcId="{4643CEBC-7D2C-6D4B-B590-4BF83ECCCDE6}" destId="{6BA2259A-10DB-3B41-91DE-E526AA69DFBB}" srcOrd="4" destOrd="0" presId="urn:microsoft.com/office/officeart/2005/8/layout/list1"/>
    <dgm:cxn modelId="{A1EF0278-174D-6445-9D26-FED86AA10B12}" type="presParOf" srcId="{6BA2259A-10DB-3B41-91DE-E526AA69DFBB}" destId="{10CE3E14-A3C7-5445-BD9F-1C299F1FCBC7}" srcOrd="0" destOrd="0" presId="urn:microsoft.com/office/officeart/2005/8/layout/list1"/>
    <dgm:cxn modelId="{A16BDF44-9A18-4742-BDF0-440C3D24A2BF}" type="presParOf" srcId="{6BA2259A-10DB-3B41-91DE-E526AA69DFBB}" destId="{6952DB67-C390-0343-A5B4-906F2D21704F}" srcOrd="1" destOrd="0" presId="urn:microsoft.com/office/officeart/2005/8/layout/list1"/>
    <dgm:cxn modelId="{15C33EC1-C6D0-F34C-831C-B155BF5ABEC4}" type="presParOf" srcId="{4643CEBC-7D2C-6D4B-B590-4BF83ECCCDE6}" destId="{9A2018A5-34ED-8D4D-88DF-029A48FEE7F1}" srcOrd="5" destOrd="0" presId="urn:microsoft.com/office/officeart/2005/8/layout/list1"/>
    <dgm:cxn modelId="{B841CF7A-E514-464E-97DE-479CA6BF4F30}" type="presParOf" srcId="{4643CEBC-7D2C-6D4B-B590-4BF83ECCCDE6}" destId="{F9974219-7D5C-6346-A025-C47E16D5A718}" srcOrd="6" destOrd="0" presId="urn:microsoft.com/office/officeart/2005/8/layout/list1"/>
    <dgm:cxn modelId="{64A98DC3-6764-7C4A-9F4A-13F7C5A2D4D3}" type="presParOf" srcId="{4643CEBC-7D2C-6D4B-B590-4BF83ECCCDE6}" destId="{B8EB67A6-2B55-1542-A6EB-9F031707C6AA}" srcOrd="7" destOrd="0" presId="urn:microsoft.com/office/officeart/2005/8/layout/list1"/>
    <dgm:cxn modelId="{01192677-5506-6E4E-B5FE-81075244C827}" type="presParOf" srcId="{4643CEBC-7D2C-6D4B-B590-4BF83ECCCDE6}" destId="{7226C3FF-BE4E-0648-A82F-57CF976AFE55}" srcOrd="8" destOrd="0" presId="urn:microsoft.com/office/officeart/2005/8/layout/list1"/>
    <dgm:cxn modelId="{CBD8383D-4DE1-574D-AD59-56DB6E60F851}" type="presParOf" srcId="{7226C3FF-BE4E-0648-A82F-57CF976AFE55}" destId="{552E858C-E04F-7B4C-A34B-7252DDD0A9FA}" srcOrd="0" destOrd="0" presId="urn:microsoft.com/office/officeart/2005/8/layout/list1"/>
    <dgm:cxn modelId="{6CB87C20-CAA8-954F-B54F-00D1FA2E84CB}" type="presParOf" srcId="{7226C3FF-BE4E-0648-A82F-57CF976AFE55}" destId="{C1ACF211-0125-C243-8BF6-B89287D85974}" srcOrd="1" destOrd="0" presId="urn:microsoft.com/office/officeart/2005/8/layout/list1"/>
    <dgm:cxn modelId="{F1D06FD8-6457-804C-B75B-7F12037D812E}" type="presParOf" srcId="{4643CEBC-7D2C-6D4B-B590-4BF83ECCCDE6}" destId="{14B788B3-CD75-0546-9FEE-5A0DEE61EE6E}" srcOrd="9" destOrd="0" presId="urn:microsoft.com/office/officeart/2005/8/layout/list1"/>
    <dgm:cxn modelId="{554BE65C-6278-ED4A-93AF-3DEA63911CD8}" type="presParOf" srcId="{4643CEBC-7D2C-6D4B-B590-4BF83ECCCDE6}" destId="{FE0F7454-D5BC-0B44-8432-167C77F85C62}"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F038AD-FDED-704E-A569-BC0FE50ED8E7}">
      <dsp:nvSpPr>
        <dsp:cNvPr id="0" name=""/>
        <dsp:cNvSpPr/>
      </dsp:nvSpPr>
      <dsp:spPr>
        <a:xfrm>
          <a:off x="0" y="1020399"/>
          <a:ext cx="6096000" cy="504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FDCE1A6-6D1E-174E-A093-A8317DBAB82B}">
      <dsp:nvSpPr>
        <dsp:cNvPr id="0" name=""/>
        <dsp:cNvSpPr/>
      </dsp:nvSpPr>
      <dsp:spPr>
        <a:xfrm>
          <a:off x="304800" y="725199"/>
          <a:ext cx="4267200"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889000">
            <a:lnSpc>
              <a:spcPct val="90000"/>
            </a:lnSpc>
            <a:spcBef>
              <a:spcPct val="0"/>
            </a:spcBef>
            <a:spcAft>
              <a:spcPct val="35000"/>
            </a:spcAft>
            <a:buNone/>
          </a:pPr>
          <a:r>
            <a:rPr lang="en-GB" sz="2000" kern="1200" dirty="0"/>
            <a:t>Allergens</a:t>
          </a:r>
        </a:p>
      </dsp:txBody>
      <dsp:txXfrm>
        <a:off x="333621" y="754020"/>
        <a:ext cx="4209558" cy="532758"/>
      </dsp:txXfrm>
    </dsp:sp>
    <dsp:sp modelId="{F9974219-7D5C-6346-A025-C47E16D5A718}">
      <dsp:nvSpPr>
        <dsp:cNvPr id="0" name=""/>
        <dsp:cNvSpPr/>
      </dsp:nvSpPr>
      <dsp:spPr>
        <a:xfrm>
          <a:off x="0" y="1927600"/>
          <a:ext cx="6096000" cy="504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952DB67-C390-0343-A5B4-906F2D21704F}">
      <dsp:nvSpPr>
        <dsp:cNvPr id="0" name=""/>
        <dsp:cNvSpPr/>
      </dsp:nvSpPr>
      <dsp:spPr>
        <a:xfrm>
          <a:off x="304800" y="1632399"/>
          <a:ext cx="4267200"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889000">
            <a:lnSpc>
              <a:spcPct val="90000"/>
            </a:lnSpc>
            <a:spcBef>
              <a:spcPct val="0"/>
            </a:spcBef>
            <a:spcAft>
              <a:spcPct val="35000"/>
            </a:spcAft>
            <a:buNone/>
          </a:pPr>
          <a:r>
            <a:rPr lang="en-GB" sz="2000" kern="1200" dirty="0"/>
            <a:t>The Law on Information and Labelling</a:t>
          </a:r>
        </a:p>
      </dsp:txBody>
      <dsp:txXfrm>
        <a:off x="333621" y="1661220"/>
        <a:ext cx="4209558" cy="532758"/>
      </dsp:txXfrm>
    </dsp:sp>
    <dsp:sp modelId="{FE0F7454-D5BC-0B44-8432-167C77F85C62}">
      <dsp:nvSpPr>
        <dsp:cNvPr id="0" name=""/>
        <dsp:cNvSpPr/>
      </dsp:nvSpPr>
      <dsp:spPr>
        <a:xfrm>
          <a:off x="0" y="2834800"/>
          <a:ext cx="6096000" cy="504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1ACF211-0125-C243-8BF6-B89287D85974}">
      <dsp:nvSpPr>
        <dsp:cNvPr id="0" name=""/>
        <dsp:cNvSpPr/>
      </dsp:nvSpPr>
      <dsp:spPr>
        <a:xfrm>
          <a:off x="304800" y="2539600"/>
          <a:ext cx="4267200" cy="590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1290" tIns="0" rIns="161290" bIns="0" numCol="1" spcCol="1270" anchor="ctr" anchorCtr="0">
          <a:noAutofit/>
        </a:bodyPr>
        <a:lstStyle/>
        <a:p>
          <a:pPr marL="0" lvl="0" indent="0" algn="l" defTabSz="889000">
            <a:lnSpc>
              <a:spcPct val="90000"/>
            </a:lnSpc>
            <a:spcBef>
              <a:spcPct val="0"/>
            </a:spcBef>
            <a:spcAft>
              <a:spcPct val="35000"/>
            </a:spcAft>
            <a:buNone/>
          </a:pPr>
          <a:r>
            <a:rPr lang="en-GB" sz="2000" kern="1200" dirty="0"/>
            <a:t>Cross-Contamination</a:t>
          </a:r>
        </a:p>
      </dsp:txBody>
      <dsp:txXfrm>
        <a:off x="333621" y="2568421"/>
        <a:ext cx="4209558"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13/05/2022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BB283B-DE48-0C45-BAF0-3A88E6662E25}" type="datetimeFigureOut">
              <a:rPr lang="en-GB" smtClean="0"/>
              <a:t>13/05/2022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CAFF81-C142-7741-B6FF-9A2CB8E1156E}" type="slidenum">
              <a:rPr lang="en-GB" smtClean="0"/>
              <a:t>‹#›</a:t>
            </a:fld>
            <a:endParaRPr lang="en-GB"/>
          </a:p>
        </p:txBody>
      </p:sp>
    </p:spTree>
    <p:extLst>
      <p:ext uri="{BB962C8B-B14F-4D97-AF65-F5344CB8AC3E}">
        <p14:creationId xmlns:p14="http://schemas.microsoft.com/office/powerpoint/2010/main" val="673585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a:extLst>
              <a:ext uri="{FF2B5EF4-FFF2-40B4-BE49-F238E27FC236}">
                <a16:creationId xmlns:a16="http://schemas.microsoft.com/office/drawing/2014/main" id="{C00688CE-144A-8F41-A683-8682E30024B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6" name="Notes Placeholder 2">
            <a:extLst>
              <a:ext uri="{FF2B5EF4-FFF2-40B4-BE49-F238E27FC236}">
                <a16:creationId xmlns:a16="http://schemas.microsoft.com/office/drawing/2014/main" id="{F0F575E2-7D57-CF4E-A14B-C7A4B05E48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1507" name="Slide Number Placeholder 3">
            <a:extLst>
              <a:ext uri="{FF2B5EF4-FFF2-40B4-BE49-F238E27FC236}">
                <a16:creationId xmlns:a16="http://schemas.microsoft.com/office/drawing/2014/main" id="{736EC71E-7EFC-0445-AF91-D92D041F329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0DBB5CAD-39C4-694C-A239-E96229DE91BE}" type="slidenum">
              <a:rPr lang="en-US" altLang="en-US" smtClean="0"/>
              <a:pPr/>
              <a:t>2</a:t>
            </a:fld>
            <a:endParaRPr lang="en-US" altLang="en-US"/>
          </a:p>
        </p:txBody>
      </p:sp>
    </p:spTree>
    <p:extLst>
      <p:ext uri="{BB962C8B-B14F-4D97-AF65-F5344CB8AC3E}">
        <p14:creationId xmlns:p14="http://schemas.microsoft.com/office/powerpoint/2010/main" val="34240983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07C8DFD0-38E1-364D-87F6-1D65B11B19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4" name="Notes Placeholder 2">
            <a:extLst>
              <a:ext uri="{FF2B5EF4-FFF2-40B4-BE49-F238E27FC236}">
                <a16:creationId xmlns:a16="http://schemas.microsoft.com/office/drawing/2014/main" id="{B6C6CE69-70DA-4348-AF6E-0787E84C825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3555" name="Slide Number Placeholder 3">
            <a:extLst>
              <a:ext uri="{FF2B5EF4-FFF2-40B4-BE49-F238E27FC236}">
                <a16:creationId xmlns:a16="http://schemas.microsoft.com/office/drawing/2014/main" id="{B7302662-9ACD-2C4C-A397-6E9A522FB56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0510362-3EFF-B347-8387-4BF1F7A53D61}" type="slidenum">
              <a:rPr lang="en-US" altLang="en-US" smtClean="0"/>
              <a:pPr/>
              <a:t>3</a:t>
            </a:fld>
            <a:endParaRPr lang="en-US" altLang="en-US"/>
          </a:p>
        </p:txBody>
      </p:sp>
    </p:spTree>
    <p:extLst>
      <p:ext uri="{BB962C8B-B14F-4D97-AF65-F5344CB8AC3E}">
        <p14:creationId xmlns:p14="http://schemas.microsoft.com/office/powerpoint/2010/main" val="33507017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a:extLst>
              <a:ext uri="{FF2B5EF4-FFF2-40B4-BE49-F238E27FC236}">
                <a16:creationId xmlns:a16="http://schemas.microsoft.com/office/drawing/2014/main" id="{60BA73C4-4879-EE41-8210-C41397189CD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2" name="Notes Placeholder 2">
            <a:extLst>
              <a:ext uri="{FF2B5EF4-FFF2-40B4-BE49-F238E27FC236}">
                <a16:creationId xmlns:a16="http://schemas.microsoft.com/office/drawing/2014/main" id="{D4222334-F407-764C-B253-FFC8F112089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5603" name="Slide Number Placeholder 3">
            <a:extLst>
              <a:ext uri="{FF2B5EF4-FFF2-40B4-BE49-F238E27FC236}">
                <a16:creationId xmlns:a16="http://schemas.microsoft.com/office/drawing/2014/main" id="{1D7129FB-311B-D248-87BC-2CEFE7ED326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F57F52F-B3BC-FC41-BBE2-14D12F2E5AF2}" type="slidenum">
              <a:rPr lang="en-US" altLang="en-US" smtClean="0"/>
              <a:pPr/>
              <a:t>4</a:t>
            </a:fld>
            <a:endParaRPr lang="en-US" altLang="en-US"/>
          </a:p>
        </p:txBody>
      </p:sp>
    </p:spTree>
    <p:extLst>
      <p:ext uri="{BB962C8B-B14F-4D97-AF65-F5344CB8AC3E}">
        <p14:creationId xmlns:p14="http://schemas.microsoft.com/office/powerpoint/2010/main" val="3304681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3124A0FC-C681-CA49-9B50-C9ECDC9D2A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0" name="Notes Placeholder 2">
            <a:extLst>
              <a:ext uri="{FF2B5EF4-FFF2-40B4-BE49-F238E27FC236}">
                <a16:creationId xmlns:a16="http://schemas.microsoft.com/office/drawing/2014/main" id="{B8E6F04A-C125-5A4A-BB82-83F4DC6AB5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1" name="Slide Number Placeholder 3">
            <a:extLst>
              <a:ext uri="{FF2B5EF4-FFF2-40B4-BE49-F238E27FC236}">
                <a16:creationId xmlns:a16="http://schemas.microsoft.com/office/drawing/2014/main" id="{89C0CCB6-634B-6D4A-B59B-64CB027426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53F1B80-9938-014E-A3F2-2AF55C9EBA7B}" type="slidenum">
              <a:rPr lang="en-US" altLang="en-US" smtClean="0"/>
              <a:pPr/>
              <a:t>5</a:t>
            </a:fld>
            <a:endParaRPr lang="en-US" altLang="en-US"/>
          </a:p>
        </p:txBody>
      </p:sp>
    </p:spTree>
    <p:extLst>
      <p:ext uri="{BB962C8B-B14F-4D97-AF65-F5344CB8AC3E}">
        <p14:creationId xmlns:p14="http://schemas.microsoft.com/office/powerpoint/2010/main" val="16426632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a:extLst>
              <a:ext uri="{FF2B5EF4-FFF2-40B4-BE49-F238E27FC236}">
                <a16:creationId xmlns:a16="http://schemas.microsoft.com/office/drawing/2014/main" id="{FB02F2ED-46B3-1D40-B250-B5E07CF3A76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8" name="Notes Placeholder 2">
            <a:extLst>
              <a:ext uri="{FF2B5EF4-FFF2-40B4-BE49-F238E27FC236}">
                <a16:creationId xmlns:a16="http://schemas.microsoft.com/office/drawing/2014/main" id="{17CEAEA6-9248-2344-93FC-20430989534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9699" name="Slide Number Placeholder 3">
            <a:extLst>
              <a:ext uri="{FF2B5EF4-FFF2-40B4-BE49-F238E27FC236}">
                <a16:creationId xmlns:a16="http://schemas.microsoft.com/office/drawing/2014/main" id="{D824EE0D-2EE0-F844-94E8-DDE5BBED74F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B9698B5-3C7C-B841-B0E1-9E35B5642FE4}" type="slidenum">
              <a:rPr lang="en-US" altLang="en-US" smtClean="0"/>
              <a:pPr/>
              <a:t>6</a:t>
            </a:fld>
            <a:endParaRPr lang="en-US" altLang="en-US"/>
          </a:p>
        </p:txBody>
      </p:sp>
    </p:spTree>
    <p:extLst>
      <p:ext uri="{BB962C8B-B14F-4D97-AF65-F5344CB8AC3E}">
        <p14:creationId xmlns:p14="http://schemas.microsoft.com/office/powerpoint/2010/main" val="20004773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a:extLst>
              <a:ext uri="{FF2B5EF4-FFF2-40B4-BE49-F238E27FC236}">
                <a16:creationId xmlns:a16="http://schemas.microsoft.com/office/drawing/2014/main" id="{75C4B7E6-7290-1348-AA16-C702FF3E25A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6" name="Notes Placeholder 2">
            <a:extLst>
              <a:ext uri="{FF2B5EF4-FFF2-40B4-BE49-F238E27FC236}">
                <a16:creationId xmlns:a16="http://schemas.microsoft.com/office/drawing/2014/main" id="{10027FD8-63A3-2944-A5EB-F86964710FA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1747" name="Slide Number Placeholder 3">
            <a:extLst>
              <a:ext uri="{FF2B5EF4-FFF2-40B4-BE49-F238E27FC236}">
                <a16:creationId xmlns:a16="http://schemas.microsoft.com/office/drawing/2014/main" id="{B7D3A381-441D-E246-B481-5434414B010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265B908-00E2-B142-A7B8-8F284EF0FBD4}" type="slidenum">
              <a:rPr lang="en-US" altLang="en-US" smtClean="0"/>
              <a:pPr/>
              <a:t>7</a:t>
            </a:fld>
            <a:endParaRPr lang="en-US" altLang="en-US"/>
          </a:p>
        </p:txBody>
      </p:sp>
    </p:spTree>
    <p:extLst>
      <p:ext uri="{BB962C8B-B14F-4D97-AF65-F5344CB8AC3E}">
        <p14:creationId xmlns:p14="http://schemas.microsoft.com/office/powerpoint/2010/main" val="29199583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a:extLst>
              <a:ext uri="{FF2B5EF4-FFF2-40B4-BE49-F238E27FC236}">
                <a16:creationId xmlns:a16="http://schemas.microsoft.com/office/drawing/2014/main" id="{857B29BB-4DBF-1545-84E3-1086E3852B0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4" name="Notes Placeholder 2">
            <a:extLst>
              <a:ext uri="{FF2B5EF4-FFF2-40B4-BE49-F238E27FC236}">
                <a16:creationId xmlns:a16="http://schemas.microsoft.com/office/drawing/2014/main" id="{3396233F-9185-694D-9E3B-0491AF38C6E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3795" name="Slide Number Placeholder 3">
            <a:extLst>
              <a:ext uri="{FF2B5EF4-FFF2-40B4-BE49-F238E27FC236}">
                <a16:creationId xmlns:a16="http://schemas.microsoft.com/office/drawing/2014/main" id="{59FA050C-CFE1-6D4D-838C-DDF0B8A433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348AC7D-F0F7-C742-ADD1-BB8D474653D3}" type="slidenum">
              <a:rPr lang="en-US" altLang="en-US" smtClean="0"/>
              <a:pPr/>
              <a:t>8</a:t>
            </a:fld>
            <a:endParaRPr lang="en-US" altLang="en-US"/>
          </a:p>
        </p:txBody>
      </p:sp>
    </p:spTree>
    <p:extLst>
      <p:ext uri="{BB962C8B-B14F-4D97-AF65-F5344CB8AC3E}">
        <p14:creationId xmlns:p14="http://schemas.microsoft.com/office/powerpoint/2010/main" val="20751667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a:extLst>
              <a:ext uri="{FF2B5EF4-FFF2-40B4-BE49-F238E27FC236}">
                <a16:creationId xmlns:a16="http://schemas.microsoft.com/office/drawing/2014/main" id="{8C9026F9-B40D-904F-9A60-5DD7341BCC3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2" name="Notes Placeholder 2">
            <a:extLst>
              <a:ext uri="{FF2B5EF4-FFF2-40B4-BE49-F238E27FC236}">
                <a16:creationId xmlns:a16="http://schemas.microsoft.com/office/drawing/2014/main" id="{231BBCC9-3174-6B41-9C52-37AC484F3C6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5843" name="Slide Number Placeholder 3">
            <a:extLst>
              <a:ext uri="{FF2B5EF4-FFF2-40B4-BE49-F238E27FC236}">
                <a16:creationId xmlns:a16="http://schemas.microsoft.com/office/drawing/2014/main" id="{DFD739E9-2945-7543-AEC1-23DDE9DD37C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3D28D9E-E398-C748-AE6D-DE5E8204D363}" type="slidenum">
              <a:rPr lang="en-US" altLang="en-US" smtClean="0"/>
              <a:pPr/>
              <a:t>9</a:t>
            </a:fld>
            <a:endParaRPr lang="en-US" altLang="en-US"/>
          </a:p>
        </p:txBody>
      </p:sp>
    </p:spTree>
    <p:extLst>
      <p:ext uri="{BB962C8B-B14F-4D97-AF65-F5344CB8AC3E}">
        <p14:creationId xmlns:p14="http://schemas.microsoft.com/office/powerpoint/2010/main" val="33246689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49C3519F-8742-6545-85E5-826E239D75D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0" name="Notes Placeholder 2">
            <a:extLst>
              <a:ext uri="{FF2B5EF4-FFF2-40B4-BE49-F238E27FC236}">
                <a16:creationId xmlns:a16="http://schemas.microsoft.com/office/drawing/2014/main" id="{E10DC7DD-D7E6-A14A-8B3A-69B04FB50FC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7891" name="Slide Number Placeholder 3">
            <a:extLst>
              <a:ext uri="{FF2B5EF4-FFF2-40B4-BE49-F238E27FC236}">
                <a16:creationId xmlns:a16="http://schemas.microsoft.com/office/drawing/2014/main" id="{4B1E61AF-0543-E141-820C-6ACB5675D4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40B620C-4784-BB4C-BE3E-033C75787CB6}" type="slidenum">
              <a:rPr lang="en-US" altLang="en-US" smtClean="0"/>
              <a:pPr/>
              <a:t>10</a:t>
            </a:fld>
            <a:endParaRPr lang="en-US" altLang="en-US"/>
          </a:p>
        </p:txBody>
      </p:sp>
    </p:spTree>
    <p:extLst>
      <p:ext uri="{BB962C8B-B14F-4D97-AF65-F5344CB8AC3E}">
        <p14:creationId xmlns:p14="http://schemas.microsoft.com/office/powerpoint/2010/main" val="17899946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a:extLst>
              <a:ext uri="{FF2B5EF4-FFF2-40B4-BE49-F238E27FC236}">
                <a16:creationId xmlns:a16="http://schemas.microsoft.com/office/drawing/2014/main" id="{49A85E2D-A030-F74C-BFF4-68A93F5D268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8" name="Notes Placeholder 2">
            <a:extLst>
              <a:ext uri="{FF2B5EF4-FFF2-40B4-BE49-F238E27FC236}">
                <a16:creationId xmlns:a16="http://schemas.microsoft.com/office/drawing/2014/main" id="{54177735-FA42-FD44-B508-73C99881FE7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39939" name="Slide Number Placeholder 3">
            <a:extLst>
              <a:ext uri="{FF2B5EF4-FFF2-40B4-BE49-F238E27FC236}">
                <a16:creationId xmlns:a16="http://schemas.microsoft.com/office/drawing/2014/main" id="{960E1252-AC86-2A4C-A960-37A59CFAF72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CB3EB239-373F-AF4E-9440-94DD3F55E641}" type="slidenum">
              <a:rPr lang="en-US" altLang="en-US" smtClean="0"/>
              <a:pPr/>
              <a:t>11</a:t>
            </a:fld>
            <a:endParaRPr lang="en-US" altLang="en-US"/>
          </a:p>
        </p:txBody>
      </p:sp>
    </p:spTree>
    <p:extLst>
      <p:ext uri="{BB962C8B-B14F-4D97-AF65-F5344CB8AC3E}">
        <p14:creationId xmlns:p14="http://schemas.microsoft.com/office/powerpoint/2010/main" val="3481682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Slide Image Placeholder 1">
            <a:extLst>
              <a:ext uri="{FF2B5EF4-FFF2-40B4-BE49-F238E27FC236}">
                <a16:creationId xmlns:a16="http://schemas.microsoft.com/office/drawing/2014/main" id="{B5B8A77C-CAEE-6746-809E-51E8859DAE4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6322" name="Notes Placeholder 2">
            <a:extLst>
              <a:ext uri="{FF2B5EF4-FFF2-40B4-BE49-F238E27FC236}">
                <a16:creationId xmlns:a16="http://schemas.microsoft.com/office/drawing/2014/main" id="{6C047799-82BA-164A-87E6-FFCB7EEF0C9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6323" name="Slide Number Placeholder 3">
            <a:extLst>
              <a:ext uri="{FF2B5EF4-FFF2-40B4-BE49-F238E27FC236}">
                <a16:creationId xmlns:a16="http://schemas.microsoft.com/office/drawing/2014/main" id="{8D7D1E70-6235-E546-8E0D-748B47BB806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D702236-477A-3245-BBCD-FA0E822DD48C}" type="slidenum">
              <a:rPr lang="en-US" altLang="en-US" smtClean="0"/>
              <a:pPr/>
              <a:t>12</a:t>
            </a:fld>
            <a:endParaRPr lang="en-US" altLang="en-US"/>
          </a:p>
        </p:txBody>
      </p:sp>
    </p:spTree>
    <p:extLst>
      <p:ext uri="{BB962C8B-B14F-4D97-AF65-F5344CB8AC3E}">
        <p14:creationId xmlns:p14="http://schemas.microsoft.com/office/powerpoint/2010/main" val="39876607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a:extLst>
              <a:ext uri="{FF2B5EF4-FFF2-40B4-BE49-F238E27FC236}">
                <a16:creationId xmlns:a16="http://schemas.microsoft.com/office/drawing/2014/main" id="{0F5A2E50-4B04-8B47-8C0E-2722F20569B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2" name="Notes Placeholder 2">
            <a:extLst>
              <a:ext uri="{FF2B5EF4-FFF2-40B4-BE49-F238E27FC236}">
                <a16:creationId xmlns:a16="http://schemas.microsoft.com/office/drawing/2014/main" id="{D326E45B-3D4C-B349-8F9E-37A997E5714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6083" name="Slide Number Placeholder 3">
            <a:extLst>
              <a:ext uri="{FF2B5EF4-FFF2-40B4-BE49-F238E27FC236}">
                <a16:creationId xmlns:a16="http://schemas.microsoft.com/office/drawing/2014/main" id="{502EE31E-9107-4547-AF38-17E6B0AFB4C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4812812-1E53-E84C-8509-69B314F7B9E1}" type="slidenum">
              <a:rPr lang="en-US" altLang="en-US" smtClean="0"/>
              <a:pPr/>
              <a:t>13</a:t>
            </a:fld>
            <a:endParaRPr lang="en-US" altLang="en-US"/>
          </a:p>
        </p:txBody>
      </p:sp>
    </p:spTree>
    <p:extLst>
      <p:ext uri="{BB962C8B-B14F-4D97-AF65-F5344CB8AC3E}">
        <p14:creationId xmlns:p14="http://schemas.microsoft.com/office/powerpoint/2010/main" val="36141780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a:extLst>
              <a:ext uri="{FF2B5EF4-FFF2-40B4-BE49-F238E27FC236}">
                <a16:creationId xmlns:a16="http://schemas.microsoft.com/office/drawing/2014/main" id="{33E4172D-E438-4146-BC44-ED6927BDCDF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8130" name="Notes Placeholder 2">
            <a:extLst>
              <a:ext uri="{FF2B5EF4-FFF2-40B4-BE49-F238E27FC236}">
                <a16:creationId xmlns:a16="http://schemas.microsoft.com/office/drawing/2014/main" id="{01EE9A94-5BDC-8246-AB13-582306FB9E6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8131" name="Slide Number Placeholder 3">
            <a:extLst>
              <a:ext uri="{FF2B5EF4-FFF2-40B4-BE49-F238E27FC236}">
                <a16:creationId xmlns:a16="http://schemas.microsoft.com/office/drawing/2014/main" id="{23E82620-ABC4-CF47-8542-414EC4AF4B8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4718E905-E187-6048-B4B1-21FF54BB122E}" type="slidenum">
              <a:rPr lang="en-US" altLang="en-US" smtClean="0"/>
              <a:pPr/>
              <a:t>14</a:t>
            </a:fld>
            <a:endParaRPr lang="en-US" altLang="en-US"/>
          </a:p>
        </p:txBody>
      </p:sp>
    </p:spTree>
    <p:extLst>
      <p:ext uri="{BB962C8B-B14F-4D97-AF65-F5344CB8AC3E}">
        <p14:creationId xmlns:p14="http://schemas.microsoft.com/office/powerpoint/2010/main" val="18635940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a:extLst>
              <a:ext uri="{FF2B5EF4-FFF2-40B4-BE49-F238E27FC236}">
                <a16:creationId xmlns:a16="http://schemas.microsoft.com/office/drawing/2014/main" id="{8D187B4E-174D-4E4E-87BC-F73767F96D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0178" name="Notes Placeholder 2">
            <a:extLst>
              <a:ext uri="{FF2B5EF4-FFF2-40B4-BE49-F238E27FC236}">
                <a16:creationId xmlns:a16="http://schemas.microsoft.com/office/drawing/2014/main" id="{755C22E6-4517-9C41-B0F8-020C34BC382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79" name="Slide Number Placeholder 3">
            <a:extLst>
              <a:ext uri="{FF2B5EF4-FFF2-40B4-BE49-F238E27FC236}">
                <a16:creationId xmlns:a16="http://schemas.microsoft.com/office/drawing/2014/main" id="{5C07498D-E837-5245-B876-C03F0AD7C67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A71BBA45-3AD0-1A4A-B1A7-234A7093348F}" type="slidenum">
              <a:rPr lang="en-US" altLang="en-US" smtClean="0"/>
              <a:pPr/>
              <a:t>16</a:t>
            </a:fld>
            <a:endParaRPr lang="en-US" altLang="en-US"/>
          </a:p>
        </p:txBody>
      </p:sp>
    </p:spTree>
    <p:extLst>
      <p:ext uri="{BB962C8B-B14F-4D97-AF65-F5344CB8AC3E}">
        <p14:creationId xmlns:p14="http://schemas.microsoft.com/office/powerpoint/2010/main" val="33450520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75FF79C2-FA46-E443-975B-1AECCDC691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7CE68791-A3B6-594E-BC64-DFA89CE00F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7" name="Slide Number Placeholder 3">
            <a:extLst>
              <a:ext uri="{FF2B5EF4-FFF2-40B4-BE49-F238E27FC236}">
                <a16:creationId xmlns:a16="http://schemas.microsoft.com/office/drawing/2014/main" id="{83798A91-1CA8-F34F-BF64-2520265EA1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F809B43-3330-124F-81B3-8DEF6FDA0835}" type="slidenum">
              <a:rPr lang="en-US" altLang="en-US" smtClean="0"/>
              <a:pPr/>
              <a:t>17</a:t>
            </a:fld>
            <a:endParaRPr lang="en-US" altLang="en-US"/>
          </a:p>
        </p:txBody>
      </p:sp>
    </p:spTree>
    <p:extLst>
      <p:ext uri="{BB962C8B-B14F-4D97-AF65-F5344CB8AC3E}">
        <p14:creationId xmlns:p14="http://schemas.microsoft.com/office/powerpoint/2010/main" val="385261854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a:extLst>
              <a:ext uri="{FF2B5EF4-FFF2-40B4-BE49-F238E27FC236}">
                <a16:creationId xmlns:a16="http://schemas.microsoft.com/office/drawing/2014/main" id="{75FF79C2-FA46-E443-975B-1AECCDC69156}"/>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6" name="Notes Placeholder 2">
            <a:extLst>
              <a:ext uri="{FF2B5EF4-FFF2-40B4-BE49-F238E27FC236}">
                <a16:creationId xmlns:a16="http://schemas.microsoft.com/office/drawing/2014/main" id="{7CE68791-A3B6-594E-BC64-DFA89CE00FF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2227" name="Slide Number Placeholder 3">
            <a:extLst>
              <a:ext uri="{FF2B5EF4-FFF2-40B4-BE49-F238E27FC236}">
                <a16:creationId xmlns:a16="http://schemas.microsoft.com/office/drawing/2014/main" id="{83798A91-1CA8-F34F-BF64-2520265EA18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DF809B43-3330-124F-81B3-8DEF6FDA0835}" type="slidenum">
              <a:rPr lang="en-US" altLang="en-US" smtClean="0"/>
              <a:pPr/>
              <a:t>18</a:t>
            </a:fld>
            <a:endParaRPr lang="en-US" altLang="en-US"/>
          </a:p>
        </p:txBody>
      </p:sp>
    </p:spTree>
    <p:extLst>
      <p:ext uri="{BB962C8B-B14F-4D97-AF65-F5344CB8AC3E}">
        <p14:creationId xmlns:p14="http://schemas.microsoft.com/office/powerpoint/2010/main" val="13308463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CAFF81-C142-7741-B6FF-9A2CB8E1156E}" type="slidenum">
              <a:rPr lang="en-GB" smtClean="0"/>
              <a:t>19</a:t>
            </a:fld>
            <a:endParaRPr lang="en-GB"/>
          </a:p>
        </p:txBody>
      </p:sp>
    </p:spTree>
    <p:extLst>
      <p:ext uri="{BB962C8B-B14F-4D97-AF65-F5344CB8AC3E}">
        <p14:creationId xmlns:p14="http://schemas.microsoft.com/office/powerpoint/2010/main" val="252719157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a:extLst>
              <a:ext uri="{FF2B5EF4-FFF2-40B4-BE49-F238E27FC236}">
                <a16:creationId xmlns:a16="http://schemas.microsoft.com/office/drawing/2014/main" id="{C967E4F9-43AF-5C4B-A672-EE8A501CA65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0" name="Notes Placeholder 2">
            <a:extLst>
              <a:ext uri="{FF2B5EF4-FFF2-40B4-BE49-F238E27FC236}">
                <a16:creationId xmlns:a16="http://schemas.microsoft.com/office/drawing/2014/main" id="{65F623E3-0569-7747-856E-31008624FEA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8371" name="Slide Number Placeholder 3">
            <a:extLst>
              <a:ext uri="{FF2B5EF4-FFF2-40B4-BE49-F238E27FC236}">
                <a16:creationId xmlns:a16="http://schemas.microsoft.com/office/drawing/2014/main" id="{CA5FF049-F722-F347-A65E-FC96430FAE7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88C90817-090F-1941-857B-6C61C066CF7F}" type="slidenum">
              <a:rPr lang="en-US" altLang="en-US" smtClean="0"/>
              <a:pPr/>
              <a:t>28</a:t>
            </a:fld>
            <a:endParaRPr lang="en-US" altLang="en-US"/>
          </a:p>
        </p:txBody>
      </p:sp>
    </p:spTree>
    <p:extLst>
      <p:ext uri="{BB962C8B-B14F-4D97-AF65-F5344CB8AC3E}">
        <p14:creationId xmlns:p14="http://schemas.microsoft.com/office/powerpoint/2010/main" val="40592964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CAFF81-C142-7741-B6FF-9A2CB8E1156E}" type="slidenum">
              <a:rPr lang="en-GB" smtClean="0"/>
              <a:t>29</a:t>
            </a:fld>
            <a:endParaRPr lang="en-GB"/>
          </a:p>
        </p:txBody>
      </p:sp>
    </p:spTree>
    <p:extLst>
      <p:ext uri="{BB962C8B-B14F-4D97-AF65-F5344CB8AC3E}">
        <p14:creationId xmlns:p14="http://schemas.microsoft.com/office/powerpoint/2010/main" val="191945379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CAFF81-C142-7741-B6FF-9A2CB8E1156E}" type="slidenum">
              <a:rPr lang="en-GB" smtClean="0"/>
              <a:t>30</a:t>
            </a:fld>
            <a:endParaRPr lang="en-GB"/>
          </a:p>
        </p:txBody>
      </p:sp>
    </p:spTree>
    <p:extLst>
      <p:ext uri="{BB962C8B-B14F-4D97-AF65-F5344CB8AC3E}">
        <p14:creationId xmlns:p14="http://schemas.microsoft.com/office/powerpoint/2010/main" val="12016752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B5B6E20D-1F60-1647-AE68-D0370BA2E90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4" name="Notes Placeholder 2">
            <a:extLst>
              <a:ext uri="{FF2B5EF4-FFF2-40B4-BE49-F238E27FC236}">
                <a16:creationId xmlns:a16="http://schemas.microsoft.com/office/drawing/2014/main" id="{A6F24C7D-E6A6-B441-B70D-3D296772C83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a:p>
            <a:endParaRPr lang="en-GB" altLang="en-US" dirty="0"/>
          </a:p>
        </p:txBody>
      </p:sp>
      <p:sp>
        <p:nvSpPr>
          <p:cNvPr id="74755" name="Slide Number Placeholder 3">
            <a:extLst>
              <a:ext uri="{FF2B5EF4-FFF2-40B4-BE49-F238E27FC236}">
                <a16:creationId xmlns:a16="http://schemas.microsoft.com/office/drawing/2014/main" id="{CCB2B5E0-F2DB-024F-A3B4-06BFC944BF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FA2BB8C-5E2B-8844-96E5-C1A030ADEED2}" type="slidenum">
              <a:rPr lang="en-US" altLang="en-US" smtClean="0"/>
              <a:pPr/>
              <a:t>31</a:t>
            </a:fld>
            <a:endParaRPr lang="en-US" altLang="en-US"/>
          </a:p>
        </p:txBody>
      </p:sp>
    </p:spTree>
    <p:extLst>
      <p:ext uri="{BB962C8B-B14F-4D97-AF65-F5344CB8AC3E}">
        <p14:creationId xmlns:p14="http://schemas.microsoft.com/office/powerpoint/2010/main" val="25611525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3CAFF81-C142-7741-B6FF-9A2CB8E1156E}" type="slidenum">
              <a:rPr lang="en-GB" smtClean="0"/>
              <a:t>32</a:t>
            </a:fld>
            <a:endParaRPr lang="en-GB"/>
          </a:p>
        </p:txBody>
      </p:sp>
    </p:spTree>
    <p:extLst>
      <p:ext uri="{BB962C8B-B14F-4D97-AF65-F5344CB8AC3E}">
        <p14:creationId xmlns:p14="http://schemas.microsoft.com/office/powerpoint/2010/main" val="99507707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a:extLst>
              <a:ext uri="{FF2B5EF4-FFF2-40B4-BE49-F238E27FC236}">
                <a16:creationId xmlns:a16="http://schemas.microsoft.com/office/drawing/2014/main" id="{B5B6E20D-1F60-1647-AE68-D0370BA2E908}"/>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4754" name="Notes Placeholder 2">
            <a:extLst>
              <a:ext uri="{FF2B5EF4-FFF2-40B4-BE49-F238E27FC236}">
                <a16:creationId xmlns:a16="http://schemas.microsoft.com/office/drawing/2014/main" id="{A6F24C7D-E6A6-B441-B70D-3D296772C83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4755" name="Slide Number Placeholder 3">
            <a:extLst>
              <a:ext uri="{FF2B5EF4-FFF2-40B4-BE49-F238E27FC236}">
                <a16:creationId xmlns:a16="http://schemas.microsoft.com/office/drawing/2014/main" id="{CCB2B5E0-F2DB-024F-A3B4-06BFC944BFA0}"/>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FA2BB8C-5E2B-8844-96E5-C1A030ADEED2}" type="slidenum">
              <a:rPr lang="en-US" altLang="en-US" smtClean="0"/>
              <a:pPr/>
              <a:t>34</a:t>
            </a:fld>
            <a:endParaRPr lang="en-US" altLang="en-US"/>
          </a:p>
        </p:txBody>
      </p:sp>
    </p:spTree>
    <p:extLst>
      <p:ext uri="{BB962C8B-B14F-4D97-AF65-F5344CB8AC3E}">
        <p14:creationId xmlns:p14="http://schemas.microsoft.com/office/powerpoint/2010/main" val="269913975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7" name="Slide Image Placeholder 1">
            <a:extLst>
              <a:ext uri="{FF2B5EF4-FFF2-40B4-BE49-F238E27FC236}">
                <a16:creationId xmlns:a16="http://schemas.microsoft.com/office/drawing/2014/main" id="{5CF80CE2-A77D-7643-94B2-4EC0AECBBD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0418" name="Notes Placeholder 2">
            <a:extLst>
              <a:ext uri="{FF2B5EF4-FFF2-40B4-BE49-F238E27FC236}">
                <a16:creationId xmlns:a16="http://schemas.microsoft.com/office/drawing/2014/main" id="{E8FD8E14-533D-6E42-9ACA-B4FCC80B249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0419" name="Slide Number Placeholder 3">
            <a:extLst>
              <a:ext uri="{FF2B5EF4-FFF2-40B4-BE49-F238E27FC236}">
                <a16:creationId xmlns:a16="http://schemas.microsoft.com/office/drawing/2014/main" id="{C19757CC-F086-6C44-AD1C-B8E0D89CEF0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407226F-675B-DB45-8483-4B93655DB7E6}" type="slidenum">
              <a:rPr lang="en-US" altLang="en-US" smtClean="0"/>
              <a:pPr/>
              <a:t>35</a:t>
            </a:fld>
            <a:endParaRPr lang="en-US" altLang="en-US"/>
          </a:p>
        </p:txBody>
      </p:sp>
    </p:spTree>
    <p:extLst>
      <p:ext uri="{BB962C8B-B14F-4D97-AF65-F5344CB8AC3E}">
        <p14:creationId xmlns:p14="http://schemas.microsoft.com/office/powerpoint/2010/main" val="4488929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a:extLst>
              <a:ext uri="{FF2B5EF4-FFF2-40B4-BE49-F238E27FC236}">
                <a16:creationId xmlns:a16="http://schemas.microsoft.com/office/drawing/2014/main" id="{3EA39709-5059-294B-99EE-B2D400FE201E}"/>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2466" name="Notes Placeholder 2">
            <a:extLst>
              <a:ext uri="{FF2B5EF4-FFF2-40B4-BE49-F238E27FC236}">
                <a16:creationId xmlns:a16="http://schemas.microsoft.com/office/drawing/2014/main" id="{93248F2B-341B-D540-A6A8-BB244F3771C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2467" name="Slide Number Placeholder 3">
            <a:extLst>
              <a:ext uri="{FF2B5EF4-FFF2-40B4-BE49-F238E27FC236}">
                <a16:creationId xmlns:a16="http://schemas.microsoft.com/office/drawing/2014/main" id="{BCF612C2-AF86-E440-BBCE-DA81B2A8D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247C560B-8B29-0C42-9AAD-1D0C7ED917BE}" type="slidenum">
              <a:rPr lang="en-US" altLang="en-US" smtClean="0"/>
              <a:pPr/>
              <a:t>36</a:t>
            </a:fld>
            <a:endParaRPr lang="en-US" altLang="en-US"/>
          </a:p>
        </p:txBody>
      </p:sp>
    </p:spTree>
    <p:extLst>
      <p:ext uri="{BB962C8B-B14F-4D97-AF65-F5344CB8AC3E}">
        <p14:creationId xmlns:p14="http://schemas.microsoft.com/office/powerpoint/2010/main" val="272062489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3" name="Slide Image Placeholder 1">
            <a:extLst>
              <a:ext uri="{FF2B5EF4-FFF2-40B4-BE49-F238E27FC236}">
                <a16:creationId xmlns:a16="http://schemas.microsoft.com/office/drawing/2014/main" id="{4A384B21-5CD9-5F4A-8944-62A3E3575C3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4514" name="Notes Placeholder 2">
            <a:extLst>
              <a:ext uri="{FF2B5EF4-FFF2-40B4-BE49-F238E27FC236}">
                <a16:creationId xmlns:a16="http://schemas.microsoft.com/office/drawing/2014/main" id="{DEC902DE-0674-4348-9227-B94543BF902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4515" name="Slide Number Placeholder 3">
            <a:extLst>
              <a:ext uri="{FF2B5EF4-FFF2-40B4-BE49-F238E27FC236}">
                <a16:creationId xmlns:a16="http://schemas.microsoft.com/office/drawing/2014/main" id="{D1A60549-6EED-6243-BEBD-3D76FA9C174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64493A0-231B-BA4B-BEF4-E2D8A8361D8A}" type="slidenum">
              <a:rPr lang="en-US" altLang="en-US" smtClean="0"/>
              <a:pPr/>
              <a:t>37</a:t>
            </a:fld>
            <a:endParaRPr lang="en-US" altLang="en-US"/>
          </a:p>
        </p:txBody>
      </p:sp>
    </p:spTree>
    <p:extLst>
      <p:ext uri="{BB962C8B-B14F-4D97-AF65-F5344CB8AC3E}">
        <p14:creationId xmlns:p14="http://schemas.microsoft.com/office/powerpoint/2010/main" val="284847474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1" name="Slide Image Placeholder 1">
            <a:extLst>
              <a:ext uri="{FF2B5EF4-FFF2-40B4-BE49-F238E27FC236}">
                <a16:creationId xmlns:a16="http://schemas.microsoft.com/office/drawing/2014/main" id="{F2845E5C-06D5-1D48-B52E-363A9C07ED2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6562" name="Notes Placeholder 2">
            <a:extLst>
              <a:ext uri="{FF2B5EF4-FFF2-40B4-BE49-F238E27FC236}">
                <a16:creationId xmlns:a16="http://schemas.microsoft.com/office/drawing/2014/main" id="{DDC4A27C-5DB6-D54F-9C18-DC276F03D90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6563" name="Slide Number Placeholder 3">
            <a:extLst>
              <a:ext uri="{FF2B5EF4-FFF2-40B4-BE49-F238E27FC236}">
                <a16:creationId xmlns:a16="http://schemas.microsoft.com/office/drawing/2014/main" id="{2F7884F0-11E2-4E44-AC16-D5EAC5C3A95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FE56D404-EC75-0740-952B-CD12A5D2229E}" type="slidenum">
              <a:rPr lang="en-US" altLang="en-US" smtClean="0"/>
              <a:pPr/>
              <a:t>38</a:t>
            </a:fld>
            <a:endParaRPr lang="en-US" altLang="en-US"/>
          </a:p>
        </p:txBody>
      </p:sp>
    </p:spTree>
    <p:extLst>
      <p:ext uri="{BB962C8B-B14F-4D97-AF65-F5344CB8AC3E}">
        <p14:creationId xmlns:p14="http://schemas.microsoft.com/office/powerpoint/2010/main" val="351155590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a:extLst>
              <a:ext uri="{FF2B5EF4-FFF2-40B4-BE49-F238E27FC236}">
                <a16:creationId xmlns:a16="http://schemas.microsoft.com/office/drawing/2014/main" id="{B5FB37A5-CD14-1A48-AA14-CFCEDEB676B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68610" name="Notes Placeholder 2">
            <a:extLst>
              <a:ext uri="{FF2B5EF4-FFF2-40B4-BE49-F238E27FC236}">
                <a16:creationId xmlns:a16="http://schemas.microsoft.com/office/drawing/2014/main" id="{29EF892E-5348-6446-B4EF-2779E992692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68611" name="Slide Number Placeholder 3">
            <a:extLst>
              <a:ext uri="{FF2B5EF4-FFF2-40B4-BE49-F238E27FC236}">
                <a16:creationId xmlns:a16="http://schemas.microsoft.com/office/drawing/2014/main" id="{4E0922D5-3880-2E49-B8C3-3D1AE1A8E06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B0219F60-28C4-A84D-BDE8-30FEF5A7D09A}" type="slidenum">
              <a:rPr lang="en-US" altLang="en-US" smtClean="0"/>
              <a:pPr/>
              <a:t>39</a:t>
            </a:fld>
            <a:endParaRPr lang="en-US" altLang="en-US"/>
          </a:p>
        </p:txBody>
      </p:sp>
    </p:spTree>
    <p:extLst>
      <p:ext uri="{BB962C8B-B14F-4D97-AF65-F5344CB8AC3E}">
        <p14:creationId xmlns:p14="http://schemas.microsoft.com/office/powerpoint/2010/main" val="24599485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a:extLst>
              <a:ext uri="{FF2B5EF4-FFF2-40B4-BE49-F238E27FC236}">
                <a16:creationId xmlns:a16="http://schemas.microsoft.com/office/drawing/2014/main" id="{21CAAD8E-45A0-3145-9CC8-157E43FDF6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0658" name="Notes Placeholder 2">
            <a:extLst>
              <a:ext uri="{FF2B5EF4-FFF2-40B4-BE49-F238E27FC236}">
                <a16:creationId xmlns:a16="http://schemas.microsoft.com/office/drawing/2014/main" id="{6D8DF0C0-186C-2C48-95A7-E204F696B45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0659" name="Slide Number Placeholder 3">
            <a:extLst>
              <a:ext uri="{FF2B5EF4-FFF2-40B4-BE49-F238E27FC236}">
                <a16:creationId xmlns:a16="http://schemas.microsoft.com/office/drawing/2014/main" id="{959F51ED-B594-2B4C-B2AC-7A107CFA33B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16001649-2AC2-B247-8896-BAB3F25DD8A7}" type="slidenum">
              <a:rPr lang="en-US" altLang="en-US" smtClean="0"/>
              <a:pPr/>
              <a:t>40</a:t>
            </a:fld>
            <a:endParaRPr lang="en-US" altLang="en-US"/>
          </a:p>
        </p:txBody>
      </p:sp>
    </p:spTree>
    <p:extLst>
      <p:ext uri="{BB962C8B-B14F-4D97-AF65-F5344CB8AC3E}">
        <p14:creationId xmlns:p14="http://schemas.microsoft.com/office/powerpoint/2010/main" val="19224009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a:extLst>
              <a:ext uri="{FF2B5EF4-FFF2-40B4-BE49-F238E27FC236}">
                <a16:creationId xmlns:a16="http://schemas.microsoft.com/office/drawing/2014/main" id="{4BB02C4A-D334-3A4A-B861-25C04DB3F194}"/>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6" name="Notes Placeholder 2">
            <a:extLst>
              <a:ext uri="{FF2B5EF4-FFF2-40B4-BE49-F238E27FC236}">
                <a16:creationId xmlns:a16="http://schemas.microsoft.com/office/drawing/2014/main" id="{0D1379E1-B6C1-AC48-B91E-49408AFA50A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2707" name="Slide Number Placeholder 3">
            <a:extLst>
              <a:ext uri="{FF2B5EF4-FFF2-40B4-BE49-F238E27FC236}">
                <a16:creationId xmlns:a16="http://schemas.microsoft.com/office/drawing/2014/main" id="{E7EA60F5-75E8-F249-A252-165D9889898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fld id="{7C6A044E-5EFE-6545-8B2F-A11B9DB20F04}" type="slidenum">
              <a:rPr lang="en-US" altLang="en-US" smtClean="0"/>
              <a:pPr/>
              <a:t>41</a:t>
            </a:fld>
            <a:endParaRPr lang="en-US" altLang="en-US"/>
          </a:p>
        </p:txBody>
      </p:sp>
    </p:spTree>
    <p:extLst>
      <p:ext uri="{BB962C8B-B14F-4D97-AF65-F5344CB8AC3E}">
        <p14:creationId xmlns:p14="http://schemas.microsoft.com/office/powerpoint/2010/main" val="32530627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767503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13/05/2022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99340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13/05/2022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836364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9093951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13/05/2022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4529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649996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032524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41720419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4269123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2765839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341053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983657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35418341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494540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6102768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91514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759066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796243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2284887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15763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4215558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01844332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1380214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082339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5/13/2022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7632335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25858070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0835837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5547580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820990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69708237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1358291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8441024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18346294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68094455"/>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648594545"/>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23499273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31063133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040912"/>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40827821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037122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1583975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1325951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1253100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20289037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47221363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408365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5/13/2022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30115185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900687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03650228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678220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268249474"/>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1208737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14884589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4698498"/>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69280864"/>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497114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00532352"/>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5/13/2022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9663292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1814270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4863962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8882571"/>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4727826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452570872"/>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50089181"/>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297379277"/>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7591629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theme" Target="../theme/theme10.xml"/><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slideLayout" Target="../slideLayouts/slideLayout26.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9.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30.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3.xml"/><Relationship Id="rId2" Type="http://schemas.openxmlformats.org/officeDocument/2006/relationships/slideLayout" Target="../slideLayouts/slideLayout32.xml"/><Relationship Id="rId1" Type="http://schemas.openxmlformats.org/officeDocument/2006/relationships/slideLayout" Target="../slideLayouts/slideLayout31.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15.pn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1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5.xml"/><Relationship Id="rId13" Type="http://schemas.openxmlformats.org/officeDocument/2006/relationships/image" Target="../media/image16.png"/><Relationship Id="rId3" Type="http://schemas.openxmlformats.org/officeDocument/2006/relationships/slideLayout" Target="../slideLayouts/slideLayout50.xml"/><Relationship Id="rId7" Type="http://schemas.openxmlformats.org/officeDocument/2006/relationships/slideLayout" Target="../slideLayouts/slideLayout54.xml"/><Relationship Id="rId12" Type="http://schemas.openxmlformats.org/officeDocument/2006/relationships/theme" Target="../theme/theme15.xml"/><Relationship Id="rId2" Type="http://schemas.openxmlformats.org/officeDocument/2006/relationships/slideLayout" Target="../slideLayouts/slideLayout49.xml"/><Relationship Id="rId1" Type="http://schemas.openxmlformats.org/officeDocument/2006/relationships/slideLayout" Target="../slideLayouts/slideLayout48.xml"/><Relationship Id="rId6" Type="http://schemas.openxmlformats.org/officeDocument/2006/relationships/slideLayout" Target="../slideLayouts/slideLayout53.xml"/><Relationship Id="rId11" Type="http://schemas.openxmlformats.org/officeDocument/2006/relationships/slideLayout" Target="../slideLayouts/slideLayout58.xml"/><Relationship Id="rId5" Type="http://schemas.openxmlformats.org/officeDocument/2006/relationships/slideLayout" Target="../slideLayouts/slideLayout52.xml"/><Relationship Id="rId10" Type="http://schemas.openxmlformats.org/officeDocument/2006/relationships/slideLayout" Target="../slideLayouts/slideLayout57.xml"/><Relationship Id="rId4" Type="http://schemas.openxmlformats.org/officeDocument/2006/relationships/slideLayout" Target="../slideLayouts/slideLayout51.xml"/><Relationship Id="rId9" Type="http://schemas.openxmlformats.org/officeDocument/2006/relationships/slideLayout" Target="../slideLayouts/slideLayout56.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6.xml"/><Relationship Id="rId3" Type="http://schemas.openxmlformats.org/officeDocument/2006/relationships/slideLayout" Target="../slideLayouts/slideLayout61.xml"/><Relationship Id="rId7" Type="http://schemas.openxmlformats.org/officeDocument/2006/relationships/slideLayout" Target="../slideLayouts/slideLayout65.xml"/><Relationship Id="rId2" Type="http://schemas.openxmlformats.org/officeDocument/2006/relationships/slideLayout" Target="../slideLayouts/slideLayout60.xml"/><Relationship Id="rId1" Type="http://schemas.openxmlformats.org/officeDocument/2006/relationships/slideLayout" Target="../slideLayouts/slideLayout59.xml"/><Relationship Id="rId6" Type="http://schemas.openxmlformats.org/officeDocument/2006/relationships/slideLayout" Target="../slideLayouts/slideLayout64.xml"/><Relationship Id="rId5" Type="http://schemas.openxmlformats.org/officeDocument/2006/relationships/slideLayout" Target="../slideLayouts/slideLayout63.xml"/><Relationship Id="rId4" Type="http://schemas.openxmlformats.org/officeDocument/2006/relationships/slideLayout" Target="../slideLayouts/slideLayout62.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33287564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413315249"/>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89968349"/>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64459190"/>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41775161"/>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501421467"/>
      </p:ext>
    </p:extLst>
  </p:cSld>
  <p:clrMap bg1="lt1" tx1="dk1" bg2="lt2" tx2="dk2" accent1="accent1" accent2="accent2" accent3="accent3" accent4="accent4" accent5="accent5" accent6="accent6" hlink="hlink" folHlink="folHlink"/>
  <p:sldLayoutIdLst>
    <p:sldLayoutId id="2147483676" r:id="rId1"/>
    <p:sldLayoutId id="2147483677"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863677478"/>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67826743"/>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6246173"/>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203968908"/>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74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4119069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150554266"/>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959583645"/>
      </p:ext>
    </p:extLst>
  </p:cSld>
  <p:clrMap bg1="lt1" tx1="dk1" bg2="lt2" tx2="dk2" accent1="accent1" accent2="accent2" accent3="accent3" accent4="accent4" accent5="accent5" accent6="accent6" hlink="hlink" folHlink="folHlink"/>
  <p:sldLayoutIdLst>
    <p:sldLayoutId id="2147483706"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410510052"/>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58425524"/>
      </p:ext>
    </p:extLst>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997876951"/>
      </p:ext>
    </p:extLst>
  </p:cSld>
  <p:clrMap bg1="lt1" tx1="dk1" bg2="lt2" tx2="dk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6.xml"/><Relationship Id="rId1" Type="http://schemas.openxmlformats.org/officeDocument/2006/relationships/video" Target="https://www.youtube.com/embed/KEcXoQInysI?feature=oembed" TargetMode="External"/><Relationship Id="rId4" Type="http://schemas.openxmlformats.org/officeDocument/2006/relationships/image" Target="../media/image25.pn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26.pn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26.xml"/><Relationship Id="rId6" Type="http://schemas.openxmlformats.org/officeDocument/2006/relationships/diagramData" Target="../diagrams/data1.xml"/><Relationship Id="rId5" Type="http://schemas.openxmlformats.org/officeDocument/2006/relationships/image" Target="../media/image28.png"/><Relationship Id="rId10" Type="http://schemas.microsoft.com/office/2007/relationships/diagramDrawing" Target="../diagrams/drawing1.xml"/><Relationship Id="rId4" Type="http://schemas.openxmlformats.org/officeDocument/2006/relationships/image" Target="../media/image27.png"/><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6.xml"/><Relationship Id="rId1" Type="http://schemas.openxmlformats.org/officeDocument/2006/relationships/video" Target="https://www.youtube.com/embed/UyDqrhQLOHM?feature=oembed" TargetMode="External"/><Relationship Id="rId4" Type="http://schemas.openxmlformats.org/officeDocument/2006/relationships/image" Target="../media/image2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3" Type="http://schemas.openxmlformats.org/officeDocument/2006/relationships/image" Target="../media/image30.tiff"/><Relationship Id="rId2" Type="http://schemas.openxmlformats.org/officeDocument/2006/relationships/notesSlide" Target="../notesSlides/notesSlide6.xml"/><Relationship Id="rId1" Type="http://schemas.openxmlformats.org/officeDocument/2006/relationships/slideLayout" Target="../slideLayouts/slideLayout26.xml"/><Relationship Id="rId4" Type="http://schemas.openxmlformats.org/officeDocument/2006/relationships/image" Target="../media/image31.tiff"/></Relationships>
</file>

<file path=ppt/slides/_rels/slide8.xml.rels><?xml version="1.0" encoding="UTF-8" standalone="yes"?>
<Relationships xmlns="http://schemas.openxmlformats.org/package/2006/relationships"><Relationship Id="rId3" Type="http://schemas.openxmlformats.org/officeDocument/2006/relationships/image" Target="../media/image32.tiff"/><Relationship Id="rId2" Type="http://schemas.openxmlformats.org/officeDocument/2006/relationships/notesSlide" Target="../notesSlides/notesSlide7.xml"/><Relationship Id="rId1" Type="http://schemas.openxmlformats.org/officeDocument/2006/relationships/slideLayout" Target="../slideLayouts/slideLayout26.xml"/><Relationship Id="rId5" Type="http://schemas.openxmlformats.org/officeDocument/2006/relationships/image" Target="../media/image34.tiff"/><Relationship Id="rId4" Type="http://schemas.openxmlformats.org/officeDocument/2006/relationships/image" Target="../media/image33.tiff"/></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6.xml"/><Relationship Id="rId1" Type="http://schemas.openxmlformats.org/officeDocument/2006/relationships/video" Target="https://www.youtube.com/embed/fHo15_MxS4g?feature=oembed" TargetMode="External"/><Relationship Id="rId4" Type="http://schemas.openxmlformats.org/officeDocument/2006/relationships/image" Target="../media/image25.png"/></Relationships>
</file>

<file path=ppt/slides/_rels/slide10.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hyperlink" Target="https://eur-lex.europa.eu/LexUriServ/LexUriServ.do?uri=OJ:L:2011:304:0018:0063:EN:PDF" TargetMode="External"/><Relationship Id="rId7" Type="http://schemas.openxmlformats.org/officeDocument/2006/relationships/hyperlink" Target="https://www.food.gov.uk/sites/default/files/media/document/food-and-feed-law-guide-july-2020.pdf" TargetMode="External"/><Relationship Id="rId2" Type="http://schemas.openxmlformats.org/officeDocument/2006/relationships/notesSlide" Target="../notesSlides/notesSlide9.xml"/><Relationship Id="rId1" Type="http://schemas.openxmlformats.org/officeDocument/2006/relationships/slideLayout" Target="../slideLayouts/slideLayout26.xml"/><Relationship Id="rId6" Type="http://schemas.openxmlformats.org/officeDocument/2006/relationships/hyperlink" Target="https://www.gov.uk/government/publications/new-protocol-on-irelandnorthern-ireland-and-political-declaration" TargetMode="External"/><Relationship Id="rId5" Type="http://schemas.openxmlformats.org/officeDocument/2006/relationships/hyperlink" Target="https://www.legislation.gov.uk/" TargetMode="External"/><Relationship Id="rId4" Type="http://schemas.openxmlformats.org/officeDocument/2006/relationships/hyperlink" Target="https://webarchive.nationalarchives.gov.uk/eu-exit/" TargetMode="External"/><Relationship Id="rId9" Type="http://schemas.openxmlformats.org/officeDocument/2006/relationships/hyperlink" Target="https://pixabay.com/en/pdf-miniature-file-icon-2127829/"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0.xml"/><Relationship Id="rId1" Type="http://schemas.openxmlformats.org/officeDocument/2006/relationships/slideLayout" Target="../slideLayouts/slideLayout26.xml"/><Relationship Id="rId4" Type="http://schemas.openxmlformats.org/officeDocument/2006/relationships/image" Target="../media/image37.png"/></Relationships>
</file>

<file path=ppt/slides/_rels/slide1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11.xml"/><Relationship Id="rId1" Type="http://schemas.openxmlformats.org/officeDocument/2006/relationships/slideLayout" Target="../slideLayouts/slideLayout26.xml"/></Relationships>
</file>

<file path=ppt/slides/_rels/slide13.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2.xml"/><Relationship Id="rId1" Type="http://schemas.openxmlformats.org/officeDocument/2006/relationships/slideLayout" Target="../slideLayouts/slideLayout26.xml"/><Relationship Id="rId6" Type="http://schemas.openxmlformats.org/officeDocument/2006/relationships/hyperlink" Target="http://thebakeshop.in/category/savories/sandwiches/" TargetMode="External"/><Relationship Id="rId5" Type="http://schemas.openxmlformats.org/officeDocument/2006/relationships/image" Target="../media/image41.jpeg"/><Relationship Id="rId4" Type="http://schemas.openxmlformats.org/officeDocument/2006/relationships/image" Target="../media/image4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6.xml"/><Relationship Id="rId1" Type="http://schemas.openxmlformats.org/officeDocument/2006/relationships/video" Target="https://www.youtube.com/embed/Kv9uOwJlIVw?feature=oembed" TargetMode="External"/><Relationship Id="rId5" Type="http://schemas.openxmlformats.org/officeDocument/2006/relationships/image" Target="../media/image42.tiff"/><Relationship Id="rId4" Type="http://schemas.openxmlformats.org/officeDocument/2006/relationships/image" Target="../media/image25.png"/></Relationships>
</file>

<file path=ppt/slides/_rels/slide15.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slideLayout" Target="../slideLayouts/slideLayout26.xml"/><Relationship Id="rId1" Type="http://schemas.openxmlformats.org/officeDocument/2006/relationships/video" Target="https://www.youtube.com/embed/H0A04bvvi-w?feature=oembed" TargetMode="External"/><Relationship Id="rId4" Type="http://schemas.openxmlformats.org/officeDocument/2006/relationships/image" Target="../media/image42.tif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6.xml"/><Relationship Id="rId1" Type="http://schemas.openxmlformats.org/officeDocument/2006/relationships/video" Target="https://www.youtube.com/embed/ieWmstHcK-E?feature=oembed" TargetMode="External"/><Relationship Id="rId4"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6.xml"/><Relationship Id="rId1" Type="http://schemas.openxmlformats.org/officeDocument/2006/relationships/video" Target="https://www.youtube.com/embed/5y0-Ko8TiNI?feature=oembed" TargetMode="External"/><Relationship Id="rId5" Type="http://schemas.openxmlformats.org/officeDocument/2006/relationships/hyperlink" Target="https://www.gov.uk/government/news/natashas-legacy-becomes-law" TargetMode="External"/><Relationship Id="rId4" Type="http://schemas.openxmlformats.org/officeDocument/2006/relationships/image" Target="../media/image25.png"/></Relationships>
</file>

<file path=ppt/slides/_rels/slide1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6.xml"/><Relationship Id="rId1" Type="http://schemas.openxmlformats.org/officeDocument/2006/relationships/slideLayout" Target="../slideLayouts/slideLayout26.xml"/><Relationship Id="rId4" Type="http://schemas.openxmlformats.org/officeDocument/2006/relationships/hyperlink" Target="https://www.narf.org.uk/natashaslaw"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7.xml"/><Relationship Id="rId1" Type="http://schemas.openxmlformats.org/officeDocument/2006/relationships/slideLayout" Target="../slideLayouts/slideLayout26.xml"/><Relationship Id="rId4" Type="http://schemas.openxmlformats.org/officeDocument/2006/relationships/image" Target="../media/image46.emf"/></Relationships>
</file>

<file path=ppt/slides/_rels/slide2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26.xml"/></Relationships>
</file>

<file path=ppt/slides/_rels/slide21.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image" Target="../media/image49.jpeg"/><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image" Target="../media/image52.jpeg"/><Relationship Id="rId2" Type="http://schemas.openxmlformats.org/officeDocument/2006/relationships/image" Target="../media/image51.png"/><Relationship Id="rId1" Type="http://schemas.openxmlformats.org/officeDocument/2006/relationships/slideLayout" Target="../slideLayouts/slideLayout26.xml"/></Relationships>
</file>

<file path=ppt/slides/_rels/slide23.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image" Target="../media/image53.jpeg"/><Relationship Id="rId1" Type="http://schemas.openxmlformats.org/officeDocument/2006/relationships/slideLayout" Target="../slideLayouts/slideLayout26.xml"/></Relationships>
</file>

<file path=ppt/slides/_rels/slide24.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jpeg"/><Relationship Id="rId1" Type="http://schemas.openxmlformats.org/officeDocument/2006/relationships/slideLayout" Target="../slideLayouts/slideLayout26.xml"/></Relationships>
</file>

<file path=ppt/slides/_rels/slide25.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26.xml"/></Relationships>
</file>

<file path=ppt/slides/_rels/slide26.xml.rels><?xml version="1.0" encoding="UTF-8" standalone="yes"?>
<Relationships xmlns="http://schemas.openxmlformats.org/package/2006/relationships"><Relationship Id="rId3" Type="http://schemas.openxmlformats.org/officeDocument/2006/relationships/image" Target="../media/image60.jpeg"/><Relationship Id="rId2" Type="http://schemas.openxmlformats.org/officeDocument/2006/relationships/image" Target="../media/image59.jpeg"/><Relationship Id="rId1" Type="http://schemas.openxmlformats.org/officeDocument/2006/relationships/slideLayout" Target="../slideLayouts/slideLayout26.xml"/></Relationships>
</file>

<file path=ppt/slides/_rels/slide27.xml.rels><?xml version="1.0" encoding="UTF-8" standalone="yes"?>
<Relationships xmlns="http://schemas.openxmlformats.org/package/2006/relationships"><Relationship Id="rId3" Type="http://schemas.openxmlformats.org/officeDocument/2006/relationships/image" Target="../media/image62.jpeg"/><Relationship Id="rId2" Type="http://schemas.openxmlformats.org/officeDocument/2006/relationships/image" Target="../media/image61.jpeg"/><Relationship Id="rId1" Type="http://schemas.openxmlformats.org/officeDocument/2006/relationships/slideLayout" Target="../slideLayouts/slideLayout26.xml"/></Relationships>
</file>

<file path=ppt/slides/_rels/slide28.xml.rels><?xml version="1.0" encoding="UTF-8" standalone="yes"?>
<Relationships xmlns="http://schemas.openxmlformats.org/package/2006/relationships"><Relationship Id="rId3" Type="http://schemas.openxmlformats.org/officeDocument/2006/relationships/image" Target="../media/image63.png"/><Relationship Id="rId7" Type="http://schemas.openxmlformats.org/officeDocument/2006/relationships/hyperlink" Target="https://www.food.gov.uk/business-guidance/allergen-guidance-for-food-businesses" TargetMode="External"/><Relationship Id="rId2" Type="http://schemas.openxmlformats.org/officeDocument/2006/relationships/notesSlide" Target="../notesSlides/notesSlide18.xml"/><Relationship Id="rId1" Type="http://schemas.openxmlformats.org/officeDocument/2006/relationships/slideLayout" Target="../slideLayouts/slideLayout26.xml"/><Relationship Id="rId6" Type="http://schemas.openxmlformats.org/officeDocument/2006/relationships/image" Target="../media/image66.png"/><Relationship Id="rId5" Type="http://schemas.openxmlformats.org/officeDocument/2006/relationships/image" Target="../media/image65.png"/><Relationship Id="rId4" Type="http://schemas.openxmlformats.org/officeDocument/2006/relationships/image" Target="../media/image64.png"/></Relationships>
</file>

<file path=ppt/slides/_rels/slide29.xml.rels><?xml version="1.0" encoding="UTF-8" standalone="yes"?>
<Relationships xmlns="http://schemas.openxmlformats.org/package/2006/relationships"><Relationship Id="rId3" Type="http://schemas.openxmlformats.org/officeDocument/2006/relationships/image" Target="../media/image67.emf"/><Relationship Id="rId2" Type="http://schemas.openxmlformats.org/officeDocument/2006/relationships/notesSlide" Target="../notesSlides/notesSlide19.xml"/><Relationship Id="rId1" Type="http://schemas.openxmlformats.org/officeDocument/2006/relationships/slideLayout" Target="../slideLayouts/slideLayout26.xml"/></Relationships>
</file>

<file path=ppt/slides/_rels/slide30.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20.xml"/><Relationship Id="rId1" Type="http://schemas.openxmlformats.org/officeDocument/2006/relationships/slideLayout" Target="../slideLayouts/slideLayout26.xml"/><Relationship Id="rId5" Type="http://schemas.openxmlformats.org/officeDocument/2006/relationships/hyperlink" Target="http://en.wikipedia.org/wiki/File:Food_Standards_Agency.svg" TargetMode="External"/><Relationship Id="rId4" Type="http://schemas.openxmlformats.org/officeDocument/2006/relationships/image" Target="../media/image69.png"/></Relationships>
</file>

<file path=ppt/slides/_rels/slide3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21.xml"/><Relationship Id="rId1" Type="http://schemas.openxmlformats.org/officeDocument/2006/relationships/slideLayout" Target="../slideLayouts/slideLayout26.xml"/></Relationships>
</file>

<file path=ppt/slides/_rels/slide3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22.xml"/><Relationship Id="rId1" Type="http://schemas.openxmlformats.org/officeDocument/2006/relationships/slideLayout" Target="../slideLayouts/slideLayout26.xml"/><Relationship Id="rId4" Type="http://schemas.openxmlformats.org/officeDocument/2006/relationships/image" Target="../media/image72.png"/></Relationships>
</file>

<file path=ppt/slides/_rels/slide33.xml.rels><?xml version="1.0" encoding="UTF-8" standalone="yes"?>
<Relationships xmlns="http://schemas.openxmlformats.org/package/2006/relationships"><Relationship Id="rId2" Type="http://schemas.openxmlformats.org/officeDocument/2006/relationships/image" Target="../media/image73.gif"/><Relationship Id="rId1" Type="http://schemas.openxmlformats.org/officeDocument/2006/relationships/slideLayout" Target="../slideLayouts/slideLayout26.xml"/></Relationships>
</file>

<file path=ppt/slides/_rels/slide34.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23.xml"/><Relationship Id="rId1" Type="http://schemas.openxmlformats.org/officeDocument/2006/relationships/slideLayout" Target="../slideLayouts/slideLayout26.xml"/></Relationships>
</file>

<file path=ppt/slides/_rels/slide35.xml.rels><?xml version="1.0" encoding="UTF-8" standalone="yes"?>
<Relationships xmlns="http://schemas.openxmlformats.org/package/2006/relationships"><Relationship Id="rId3" Type="http://schemas.openxmlformats.org/officeDocument/2006/relationships/image" Target="../media/image75.png"/><Relationship Id="rId2" Type="http://schemas.openxmlformats.org/officeDocument/2006/relationships/notesSlide" Target="../notesSlides/notesSlide24.xml"/><Relationship Id="rId1" Type="http://schemas.openxmlformats.org/officeDocument/2006/relationships/slideLayout" Target="../slideLayouts/slideLayout26.xml"/><Relationship Id="rId4" Type="http://schemas.openxmlformats.org/officeDocument/2006/relationships/image" Target="../media/image76.png"/></Relationships>
</file>

<file path=ppt/slides/_rels/slide36.xml.rels><?xml version="1.0" encoding="UTF-8" standalone="yes"?>
<Relationships xmlns="http://schemas.openxmlformats.org/package/2006/relationships"><Relationship Id="rId3" Type="http://schemas.openxmlformats.org/officeDocument/2006/relationships/image" Target="../media/image77.png"/><Relationship Id="rId2" Type="http://schemas.openxmlformats.org/officeDocument/2006/relationships/notesSlide" Target="../notesSlides/notesSlide25.xml"/><Relationship Id="rId1" Type="http://schemas.openxmlformats.org/officeDocument/2006/relationships/slideLayout" Target="../slideLayouts/slideLayout26.xml"/></Relationships>
</file>

<file path=ppt/slides/_rels/slide37.xml.rels><?xml version="1.0" encoding="UTF-8" standalone="yes"?>
<Relationships xmlns="http://schemas.openxmlformats.org/package/2006/relationships"><Relationship Id="rId3" Type="http://schemas.openxmlformats.org/officeDocument/2006/relationships/image" Target="../media/image78.tiff"/><Relationship Id="rId2" Type="http://schemas.openxmlformats.org/officeDocument/2006/relationships/notesSlide" Target="../notesSlides/notesSlide26.xml"/><Relationship Id="rId1" Type="http://schemas.openxmlformats.org/officeDocument/2006/relationships/slideLayout" Target="../slideLayouts/slideLayout26.xml"/></Relationships>
</file>

<file path=ppt/slides/_rels/slide38.xml.rels><?xml version="1.0" encoding="UTF-8" standalone="yes"?>
<Relationships xmlns="http://schemas.openxmlformats.org/package/2006/relationships"><Relationship Id="rId3" Type="http://schemas.openxmlformats.org/officeDocument/2006/relationships/image" Target="../media/image79.tiff"/><Relationship Id="rId2" Type="http://schemas.openxmlformats.org/officeDocument/2006/relationships/notesSlide" Target="../notesSlides/notesSlide27.xml"/><Relationship Id="rId1" Type="http://schemas.openxmlformats.org/officeDocument/2006/relationships/slideLayout" Target="../slideLayouts/slideLayout26.xml"/><Relationship Id="rId5" Type="http://schemas.openxmlformats.org/officeDocument/2006/relationships/image" Target="../media/image81.tiff"/><Relationship Id="rId4" Type="http://schemas.openxmlformats.org/officeDocument/2006/relationships/image" Target="../media/image80.tiff"/></Relationships>
</file>

<file path=ppt/slides/_rels/slide39.xml.rels><?xml version="1.0" encoding="UTF-8" standalone="yes"?>
<Relationships xmlns="http://schemas.openxmlformats.org/package/2006/relationships"><Relationship Id="rId3" Type="http://schemas.openxmlformats.org/officeDocument/2006/relationships/image" Target="../media/image82.tiff"/><Relationship Id="rId2" Type="http://schemas.openxmlformats.org/officeDocument/2006/relationships/notesSlide" Target="../notesSlides/notesSlide28.xml"/><Relationship Id="rId1" Type="http://schemas.openxmlformats.org/officeDocument/2006/relationships/slideLayout" Target="../slideLayouts/slideLayout26.xml"/></Relationships>
</file>

<file path=ppt/slides/_rels/slide40.xml.rels><?xml version="1.0" encoding="UTF-8" standalone="yes"?>
<Relationships xmlns="http://schemas.openxmlformats.org/package/2006/relationships"><Relationship Id="rId3" Type="http://schemas.openxmlformats.org/officeDocument/2006/relationships/image" Target="../media/image83.png"/><Relationship Id="rId2" Type="http://schemas.openxmlformats.org/officeDocument/2006/relationships/notesSlide" Target="../notesSlides/notesSlide29.xml"/><Relationship Id="rId1" Type="http://schemas.openxmlformats.org/officeDocument/2006/relationships/slideLayout" Target="../slideLayouts/slideLayout26.xml"/><Relationship Id="rId4" Type="http://schemas.openxmlformats.org/officeDocument/2006/relationships/image" Target="../media/image84.png"/></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6.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14002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Title 1">
            <a:extLst>
              <a:ext uri="{FF2B5EF4-FFF2-40B4-BE49-F238E27FC236}">
                <a16:creationId xmlns:a16="http://schemas.microsoft.com/office/drawing/2014/main" id="{87E5D79D-3AB4-6440-ABD8-74BE161A8CF7}"/>
              </a:ext>
            </a:extLst>
          </p:cNvPr>
          <p:cNvSpPr>
            <a:spLocks noGrp="1" noChangeArrowheads="1"/>
          </p:cNvSpPr>
          <p:nvPr>
            <p:ph type="title"/>
          </p:nvPr>
        </p:nvSpPr>
        <p:spPr>
          <a:xfrm>
            <a:off x="1043608" y="146869"/>
            <a:ext cx="7886700" cy="329803"/>
          </a:xfrm>
        </p:spPr>
        <p:txBody>
          <a:bodyPr/>
          <a:lstStyle/>
          <a:p>
            <a:pPr algn="r"/>
            <a:r>
              <a:rPr lang="en-IN" altLang="en-US" dirty="0"/>
              <a:t>Food Allergies vs. Intolerances</a:t>
            </a:r>
          </a:p>
        </p:txBody>
      </p:sp>
      <p:pic>
        <p:nvPicPr>
          <p:cNvPr id="3" name="KEcXoQInysI?feature=oembed" descr="Food allergies and intolerance: What's the difference? BBC Stories">
            <a:hlinkClick r:id="" action="ppaction://media"/>
            <a:extLst>
              <a:ext uri="{FF2B5EF4-FFF2-40B4-BE49-F238E27FC236}">
                <a16:creationId xmlns:a16="http://schemas.microsoft.com/office/drawing/2014/main" id="{A590613B-83DB-AB4F-9B26-ABBB2AEDCE10}"/>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8831324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Title 1">
            <a:extLst>
              <a:ext uri="{FF2B5EF4-FFF2-40B4-BE49-F238E27FC236}">
                <a16:creationId xmlns:a16="http://schemas.microsoft.com/office/drawing/2014/main" id="{B0AD13D9-7179-C04B-AD69-79E9BE7F3307}"/>
              </a:ext>
            </a:extLst>
          </p:cNvPr>
          <p:cNvSpPr>
            <a:spLocks noGrp="1" noChangeArrowheads="1"/>
          </p:cNvSpPr>
          <p:nvPr>
            <p:ph type="title"/>
          </p:nvPr>
        </p:nvSpPr>
        <p:spPr>
          <a:xfrm>
            <a:off x="313135" y="217569"/>
            <a:ext cx="7886700" cy="329803"/>
          </a:xfrm>
        </p:spPr>
        <p:txBody>
          <a:bodyPr/>
          <a:lstStyle/>
          <a:p>
            <a:pPr algn="l"/>
            <a:r>
              <a:rPr lang="en-IN" altLang="en-US" dirty="0"/>
              <a:t>Food Allergens</a:t>
            </a:r>
          </a:p>
        </p:txBody>
      </p:sp>
      <p:pic>
        <p:nvPicPr>
          <p:cNvPr id="22533" name="Graphic 2" descr="Medical">
            <a:extLst>
              <a:ext uri="{FF2B5EF4-FFF2-40B4-BE49-F238E27FC236}">
                <a16:creationId xmlns:a16="http://schemas.microsoft.com/office/drawing/2014/main" id="{62B836FA-6237-8844-A14E-68528D52FFD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19946" y="1036819"/>
            <a:ext cx="6858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4" name="TextBox 3">
            <a:extLst>
              <a:ext uri="{FF2B5EF4-FFF2-40B4-BE49-F238E27FC236}">
                <a16:creationId xmlns:a16="http://schemas.microsoft.com/office/drawing/2014/main" id="{2B587F2C-0C4C-8145-A84C-F38B53A0CF09}"/>
              </a:ext>
            </a:extLst>
          </p:cNvPr>
          <p:cNvSpPr txBox="1">
            <a:spLocks noChangeArrowheads="1"/>
          </p:cNvSpPr>
          <p:nvPr/>
        </p:nvSpPr>
        <p:spPr bwMode="auto">
          <a:xfrm>
            <a:off x="1105746" y="1121354"/>
            <a:ext cx="64627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350" dirty="0"/>
              <a:t>Over the last 15 years, hospital admissions for food allergies have increased by </a:t>
            </a:r>
            <a:r>
              <a:rPr lang="en-GB" altLang="en-US" sz="2400" b="1" dirty="0"/>
              <a:t>500%</a:t>
            </a:r>
            <a:r>
              <a:rPr lang="en-GB" altLang="en-US" sz="1350" dirty="0"/>
              <a:t>.</a:t>
            </a:r>
          </a:p>
        </p:txBody>
      </p:sp>
      <p:pic>
        <p:nvPicPr>
          <p:cNvPr id="22535" name="Graphic 5" descr="Group">
            <a:extLst>
              <a:ext uri="{FF2B5EF4-FFF2-40B4-BE49-F238E27FC236}">
                <a16:creationId xmlns:a16="http://schemas.microsoft.com/office/drawing/2014/main" id="{71DE794E-1345-FC45-9C99-412C4248916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85492" y="1830966"/>
            <a:ext cx="6858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6" name="Graphic 7" descr="Group">
            <a:extLst>
              <a:ext uri="{FF2B5EF4-FFF2-40B4-BE49-F238E27FC236}">
                <a16:creationId xmlns:a16="http://schemas.microsoft.com/office/drawing/2014/main" id="{D23E4FFA-7D56-6041-9390-F2FC900F418A}"/>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19946" y="1830966"/>
            <a:ext cx="685800"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7" name="Graphic 9" descr="Man and woman">
            <a:extLst>
              <a:ext uri="{FF2B5EF4-FFF2-40B4-BE49-F238E27FC236}">
                <a16:creationId xmlns:a16="http://schemas.microsoft.com/office/drawing/2014/main" id="{F58D29C7-359B-804B-9DDE-23ACF26679C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flipH="1">
            <a:off x="1562946" y="1933360"/>
            <a:ext cx="475059" cy="4750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2538" name="TextBox 14">
            <a:extLst>
              <a:ext uri="{FF2B5EF4-FFF2-40B4-BE49-F238E27FC236}">
                <a16:creationId xmlns:a16="http://schemas.microsoft.com/office/drawing/2014/main" id="{49CEF916-119D-D946-825A-81C49C3094F2}"/>
              </a:ext>
            </a:extLst>
          </p:cNvPr>
          <p:cNvSpPr txBox="1">
            <a:spLocks noChangeArrowheads="1"/>
          </p:cNvSpPr>
          <p:nvPr/>
        </p:nvSpPr>
        <p:spPr bwMode="auto">
          <a:xfrm>
            <a:off x="2128492" y="1898832"/>
            <a:ext cx="6638356" cy="669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2700" b="1" dirty="0"/>
              <a:t>10</a:t>
            </a:r>
            <a:r>
              <a:rPr lang="en-GB" altLang="en-US" sz="1350" dirty="0"/>
              <a:t> people in the UK die every year from allergic reactions to food.</a:t>
            </a:r>
          </a:p>
          <a:p>
            <a:pPr>
              <a:lnSpc>
                <a:spcPct val="100000"/>
              </a:lnSpc>
              <a:spcBef>
                <a:spcPct val="0"/>
              </a:spcBef>
              <a:buFontTx/>
              <a:buNone/>
            </a:pPr>
            <a:r>
              <a:rPr lang="en-GB" sz="1050" dirty="0"/>
              <a:t>FSA estimate that there were 2.4 million cases of foodborne disease in the UK in 2018 (Food Standards Agency, 2020).</a:t>
            </a:r>
            <a:endParaRPr lang="en-GB" altLang="en-US" sz="1350" dirty="0"/>
          </a:p>
        </p:txBody>
      </p:sp>
      <p:graphicFrame>
        <p:nvGraphicFramePr>
          <p:cNvPr id="11" name="Diagram 10">
            <a:extLst>
              <a:ext uri="{FF2B5EF4-FFF2-40B4-BE49-F238E27FC236}">
                <a16:creationId xmlns:a16="http://schemas.microsoft.com/office/drawing/2014/main" id="{28D7477B-6085-4344-B6AB-E70BB5D8EC98}"/>
              </a:ext>
            </a:extLst>
          </p:cNvPr>
          <p:cNvGraphicFramePr/>
          <p:nvPr>
            <p:extLst>
              <p:ext uri="{D42A27DB-BD31-4B8C-83A1-F6EECF244321}">
                <p14:modId xmlns:p14="http://schemas.microsoft.com/office/powerpoint/2010/main" val="3442187801"/>
              </p:ext>
            </p:extLst>
          </p:nvPr>
        </p:nvGraphicFramePr>
        <p:xfrm>
          <a:off x="419946" y="2180888"/>
          <a:ext cx="6096000" cy="40640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951214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Title 1">
            <a:extLst>
              <a:ext uri="{FF2B5EF4-FFF2-40B4-BE49-F238E27FC236}">
                <a16:creationId xmlns:a16="http://schemas.microsoft.com/office/drawing/2014/main" id="{4D92413B-1AF7-3544-8137-B6536F827A48}"/>
              </a:ext>
            </a:extLst>
          </p:cNvPr>
          <p:cNvSpPr>
            <a:spLocks noGrp="1" noChangeArrowheads="1"/>
          </p:cNvSpPr>
          <p:nvPr>
            <p:ph type="title"/>
          </p:nvPr>
        </p:nvSpPr>
        <p:spPr>
          <a:xfrm>
            <a:off x="1115616" y="188640"/>
            <a:ext cx="7886700" cy="329803"/>
          </a:xfrm>
        </p:spPr>
        <p:txBody>
          <a:bodyPr/>
          <a:lstStyle/>
          <a:p>
            <a:pPr algn="r"/>
            <a:r>
              <a:rPr lang="en-IN" altLang="en-US" dirty="0"/>
              <a:t>Introduction to Allergens</a:t>
            </a:r>
          </a:p>
        </p:txBody>
      </p:sp>
      <p:pic>
        <p:nvPicPr>
          <p:cNvPr id="2" name="UyDqrhQLOHM?feature=oembed" descr="An Introduction to Allergens | Unilever Food Solutions UK">
            <a:hlinkClick r:id="" action="ppaction://media"/>
            <a:extLst>
              <a:ext uri="{FF2B5EF4-FFF2-40B4-BE49-F238E27FC236}">
                <a16:creationId xmlns:a16="http://schemas.microsoft.com/office/drawing/2014/main" id="{851A80A0-1DD2-084B-94F5-BA7007032BEA}"/>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932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TextBox 4">
            <a:extLst>
              <a:ext uri="{FF2B5EF4-FFF2-40B4-BE49-F238E27FC236}">
                <a16:creationId xmlns:a16="http://schemas.microsoft.com/office/drawing/2014/main" id="{9F052FE5-FF8A-4E10-8444-317ECF479C80}"/>
              </a:ext>
            </a:extLst>
          </p:cNvPr>
          <p:cNvSpPr txBox="1"/>
          <p:nvPr/>
        </p:nvSpPr>
        <p:spPr>
          <a:xfrm>
            <a:off x="5220072" y="5606687"/>
            <a:ext cx="4572000"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(Unilever Food Solutions UK, 2014)</a:t>
            </a:r>
            <a:endParaRPr lang="en-GB" dirty="0"/>
          </a:p>
        </p:txBody>
      </p:sp>
    </p:spTree>
    <p:extLst>
      <p:ext uri="{BB962C8B-B14F-4D97-AF65-F5344CB8AC3E}">
        <p14:creationId xmlns:p14="http://schemas.microsoft.com/office/powerpoint/2010/main" val="61389336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a:extLst>
              <a:ext uri="{FF2B5EF4-FFF2-40B4-BE49-F238E27FC236}">
                <a16:creationId xmlns:a16="http://schemas.microsoft.com/office/drawing/2014/main" id="{69B5EB63-BF76-3048-ADC9-71094348DC37}"/>
              </a:ext>
            </a:extLst>
          </p:cNvPr>
          <p:cNvSpPr>
            <a:spLocks noGrp="1" noChangeArrowheads="1"/>
          </p:cNvSpPr>
          <p:nvPr>
            <p:ph type="title"/>
          </p:nvPr>
        </p:nvSpPr>
        <p:spPr>
          <a:xfrm>
            <a:off x="304711" y="433801"/>
            <a:ext cx="7886700" cy="329803"/>
          </a:xfrm>
        </p:spPr>
        <p:txBody>
          <a:bodyPr/>
          <a:lstStyle/>
          <a:p>
            <a:pPr algn="ctr"/>
            <a:r>
              <a:rPr lang="en-IN" altLang="en-US" sz="4400" dirty="0"/>
              <a:t>Allergens</a:t>
            </a:r>
          </a:p>
        </p:txBody>
      </p:sp>
      <p:sp>
        <p:nvSpPr>
          <p:cNvPr id="26629" name="TextBox 1">
            <a:extLst>
              <a:ext uri="{FF2B5EF4-FFF2-40B4-BE49-F238E27FC236}">
                <a16:creationId xmlns:a16="http://schemas.microsoft.com/office/drawing/2014/main" id="{C76D0379-C857-5445-AC8A-97F38BCE8971}"/>
              </a:ext>
            </a:extLst>
          </p:cNvPr>
          <p:cNvSpPr txBox="1">
            <a:spLocks noChangeArrowheads="1"/>
          </p:cNvSpPr>
          <p:nvPr/>
        </p:nvSpPr>
        <p:spPr bwMode="auto">
          <a:xfrm>
            <a:off x="332601" y="1916832"/>
            <a:ext cx="8599016" cy="34394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4000" b="1" dirty="0"/>
              <a:t>More than 160 foods </a:t>
            </a:r>
            <a:r>
              <a:rPr lang="en-GB" altLang="en-US" dirty="0"/>
              <a:t>can cause allergic reactions, but…</a:t>
            </a:r>
          </a:p>
          <a:p>
            <a:pPr>
              <a:lnSpc>
                <a:spcPct val="100000"/>
              </a:lnSpc>
              <a:spcBef>
                <a:spcPct val="0"/>
              </a:spcBef>
              <a:buFontTx/>
              <a:buNone/>
            </a:pPr>
            <a:r>
              <a:rPr lang="en-GB" altLang="en-US" dirty="0"/>
              <a:t> ...there are </a:t>
            </a:r>
            <a:r>
              <a:rPr lang="en-GB" altLang="en-US" sz="4000" b="1" dirty="0"/>
              <a:t>14</a:t>
            </a:r>
            <a:r>
              <a:rPr lang="en-GB" altLang="en-US" dirty="0"/>
              <a:t> different food types which are identified as </a:t>
            </a:r>
            <a:r>
              <a:rPr lang="en-GB" altLang="en-US" sz="4000" b="1" dirty="0"/>
              <a:t>major allergens </a:t>
            </a:r>
            <a:r>
              <a:rPr lang="en-GB" altLang="en-US" dirty="0"/>
              <a:t>and these are the ones which consumers must be made aware of if they are present in foods, here in the UK.</a:t>
            </a:r>
          </a:p>
          <a:p>
            <a:pPr>
              <a:lnSpc>
                <a:spcPct val="100000"/>
              </a:lnSpc>
              <a:spcBef>
                <a:spcPct val="0"/>
              </a:spcBef>
              <a:buFontTx/>
              <a:buNone/>
            </a:pPr>
            <a:endParaRPr lang="en-GB" altLang="en-US" sz="1350" dirty="0"/>
          </a:p>
        </p:txBody>
      </p:sp>
      <p:sp>
        <p:nvSpPr>
          <p:cNvPr id="7" name="TextBox 6">
            <a:extLst>
              <a:ext uri="{FF2B5EF4-FFF2-40B4-BE49-F238E27FC236}">
                <a16:creationId xmlns:a16="http://schemas.microsoft.com/office/drawing/2014/main" id="{CB8290CB-5FB7-4A1A-8401-EC6A65F4F847}"/>
              </a:ext>
            </a:extLst>
          </p:cNvPr>
          <p:cNvSpPr txBox="1"/>
          <p:nvPr/>
        </p:nvSpPr>
        <p:spPr>
          <a:xfrm>
            <a:off x="5220072" y="5517232"/>
            <a:ext cx="4572000"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(Food Standards Agency, 2021)</a:t>
            </a:r>
            <a:endParaRPr lang="en-GB" dirty="0"/>
          </a:p>
        </p:txBody>
      </p:sp>
    </p:spTree>
    <p:extLst>
      <p:ext uri="{BB962C8B-B14F-4D97-AF65-F5344CB8AC3E}">
        <p14:creationId xmlns:p14="http://schemas.microsoft.com/office/powerpoint/2010/main" val="2551591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3" descr="A screenshot of a cell phone&#10;&#10;Description automatically generated">
            <a:extLst>
              <a:ext uri="{FF2B5EF4-FFF2-40B4-BE49-F238E27FC236}">
                <a16:creationId xmlns:a16="http://schemas.microsoft.com/office/drawing/2014/main" id="{EE316B13-C4F6-ED47-9D96-D7496CDAD3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0019" y="892563"/>
            <a:ext cx="8193881" cy="46255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674" name="Title 1">
            <a:extLst>
              <a:ext uri="{FF2B5EF4-FFF2-40B4-BE49-F238E27FC236}">
                <a16:creationId xmlns:a16="http://schemas.microsoft.com/office/drawing/2014/main" id="{72BB3F24-00BA-BC4A-8B42-AE3DC4F0DB25}"/>
              </a:ext>
            </a:extLst>
          </p:cNvPr>
          <p:cNvSpPr>
            <a:spLocks noGrp="1" noChangeArrowheads="1"/>
          </p:cNvSpPr>
          <p:nvPr>
            <p:ph type="title"/>
          </p:nvPr>
        </p:nvSpPr>
        <p:spPr>
          <a:xfrm>
            <a:off x="307182" y="285750"/>
            <a:ext cx="7886700" cy="329803"/>
          </a:xfrm>
        </p:spPr>
        <p:txBody>
          <a:bodyPr/>
          <a:lstStyle/>
          <a:p>
            <a:pPr algn="l"/>
            <a:r>
              <a:rPr lang="en-IN" altLang="en-US" dirty="0"/>
              <a:t>The 14 major allergens</a:t>
            </a:r>
          </a:p>
        </p:txBody>
      </p:sp>
    </p:spTree>
    <p:extLst>
      <p:ext uri="{BB962C8B-B14F-4D97-AF65-F5344CB8AC3E}">
        <p14:creationId xmlns:p14="http://schemas.microsoft.com/office/powerpoint/2010/main" val="4575268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a:extLst>
              <a:ext uri="{FF2B5EF4-FFF2-40B4-BE49-F238E27FC236}">
                <a16:creationId xmlns:a16="http://schemas.microsoft.com/office/drawing/2014/main" id="{20303BBB-7865-1642-9412-752D5CC5B755}"/>
              </a:ext>
            </a:extLst>
          </p:cNvPr>
          <p:cNvSpPr>
            <a:spLocks noGrp="1" noChangeArrowheads="1"/>
          </p:cNvSpPr>
          <p:nvPr>
            <p:ph type="title"/>
          </p:nvPr>
        </p:nvSpPr>
        <p:spPr>
          <a:xfrm>
            <a:off x="297656" y="142844"/>
            <a:ext cx="7886700" cy="329803"/>
          </a:xfrm>
        </p:spPr>
        <p:txBody>
          <a:bodyPr/>
          <a:lstStyle/>
          <a:p>
            <a:pPr algn="l"/>
            <a:r>
              <a:rPr lang="en-IN" altLang="en-US" dirty="0"/>
              <a:t>Allergens</a:t>
            </a:r>
          </a:p>
        </p:txBody>
      </p:sp>
      <p:pic>
        <p:nvPicPr>
          <p:cNvPr id="30725" name="Picture 1">
            <a:extLst>
              <a:ext uri="{FF2B5EF4-FFF2-40B4-BE49-F238E27FC236}">
                <a16:creationId xmlns:a16="http://schemas.microsoft.com/office/drawing/2014/main" id="{533D4FC1-6DDA-524F-BB7B-DACB58500A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38" y="742819"/>
            <a:ext cx="6190060" cy="48756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3">
            <a:extLst>
              <a:ext uri="{FF2B5EF4-FFF2-40B4-BE49-F238E27FC236}">
                <a16:creationId xmlns:a16="http://schemas.microsoft.com/office/drawing/2014/main" id="{1895CE06-DD4F-0C42-87DF-5B1814DFCF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9131"/>
          <a:stretch>
            <a:fillRect/>
          </a:stretch>
        </p:blipFill>
        <p:spPr bwMode="auto">
          <a:xfrm>
            <a:off x="6252387" y="2155626"/>
            <a:ext cx="2602706" cy="25467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7034018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69" name="Picture 2">
            <a:extLst>
              <a:ext uri="{FF2B5EF4-FFF2-40B4-BE49-F238E27FC236}">
                <a16:creationId xmlns:a16="http://schemas.microsoft.com/office/drawing/2014/main" id="{0586C651-1480-8E49-AB58-C2FFFB1C1E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2372916"/>
            <a:ext cx="381000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0" name="Title 1">
            <a:extLst>
              <a:ext uri="{FF2B5EF4-FFF2-40B4-BE49-F238E27FC236}">
                <a16:creationId xmlns:a16="http://schemas.microsoft.com/office/drawing/2014/main" id="{07398359-26F1-9D46-833A-AD9735E58CDF}"/>
              </a:ext>
            </a:extLst>
          </p:cNvPr>
          <p:cNvSpPr>
            <a:spLocks noGrp="1" noChangeArrowheads="1"/>
          </p:cNvSpPr>
          <p:nvPr>
            <p:ph type="title"/>
          </p:nvPr>
        </p:nvSpPr>
        <p:spPr>
          <a:xfrm>
            <a:off x="1128195" y="180166"/>
            <a:ext cx="7886700" cy="329803"/>
          </a:xfrm>
        </p:spPr>
        <p:txBody>
          <a:bodyPr/>
          <a:lstStyle/>
          <a:p>
            <a:pPr algn="r"/>
            <a:r>
              <a:rPr lang="en-IN" altLang="en-US" dirty="0"/>
              <a:t>Anaphylaxis</a:t>
            </a:r>
          </a:p>
        </p:txBody>
      </p:sp>
      <p:pic>
        <p:nvPicPr>
          <p:cNvPr id="32774" name="Picture 3">
            <a:extLst>
              <a:ext uri="{FF2B5EF4-FFF2-40B4-BE49-F238E27FC236}">
                <a16:creationId xmlns:a16="http://schemas.microsoft.com/office/drawing/2014/main" id="{B3C48E2A-052F-1C4C-8BCF-36C3FBE46F70}"/>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rot="20824552">
            <a:off x="268124" y="410022"/>
            <a:ext cx="2101453" cy="148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2775" name="TextBox 4">
            <a:extLst>
              <a:ext uri="{FF2B5EF4-FFF2-40B4-BE49-F238E27FC236}">
                <a16:creationId xmlns:a16="http://schemas.microsoft.com/office/drawing/2014/main" id="{29D04915-3ED7-9347-8CDC-4776A4C448E3}"/>
              </a:ext>
            </a:extLst>
          </p:cNvPr>
          <p:cNvSpPr txBox="1">
            <a:spLocks noChangeArrowheads="1"/>
          </p:cNvSpPr>
          <p:nvPr/>
        </p:nvSpPr>
        <p:spPr bwMode="auto">
          <a:xfrm>
            <a:off x="2505793" y="420672"/>
            <a:ext cx="4836319" cy="13388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gn="ctr">
              <a:lnSpc>
                <a:spcPct val="100000"/>
              </a:lnSpc>
              <a:spcBef>
                <a:spcPct val="0"/>
              </a:spcBef>
              <a:buFontTx/>
              <a:buNone/>
            </a:pPr>
            <a:r>
              <a:rPr lang="en-GB" altLang="en-US" sz="2700" b="1" dirty="0"/>
              <a:t>Anaphylaxis should always be treated as a medical emergency.</a:t>
            </a:r>
            <a:endParaRPr lang="en-GB" altLang="en-US" sz="2700" dirty="0"/>
          </a:p>
          <a:p>
            <a:pPr algn="ctr">
              <a:lnSpc>
                <a:spcPct val="100000"/>
              </a:lnSpc>
              <a:spcBef>
                <a:spcPct val="0"/>
              </a:spcBef>
              <a:buFontTx/>
              <a:buNone/>
            </a:pPr>
            <a:endParaRPr lang="en-GB" altLang="en-US" sz="2700" dirty="0"/>
          </a:p>
        </p:txBody>
      </p:sp>
      <p:pic>
        <p:nvPicPr>
          <p:cNvPr id="32776" name="Picture 5">
            <a:extLst>
              <a:ext uri="{FF2B5EF4-FFF2-40B4-BE49-F238E27FC236}">
                <a16:creationId xmlns:a16="http://schemas.microsoft.com/office/drawing/2014/main" id="{92DACFB4-158D-8542-B6C0-BF896436D08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4798" y="2046684"/>
            <a:ext cx="4720828" cy="35587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048070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Title 1">
            <a:extLst>
              <a:ext uri="{FF2B5EF4-FFF2-40B4-BE49-F238E27FC236}">
                <a16:creationId xmlns:a16="http://schemas.microsoft.com/office/drawing/2014/main" id="{6D4B783E-0F9C-0849-921F-C3B6ED3ED366}"/>
              </a:ext>
            </a:extLst>
          </p:cNvPr>
          <p:cNvSpPr>
            <a:spLocks noGrp="1" noChangeArrowheads="1"/>
          </p:cNvSpPr>
          <p:nvPr>
            <p:ph type="title"/>
          </p:nvPr>
        </p:nvSpPr>
        <p:spPr>
          <a:xfrm>
            <a:off x="1223629" y="188640"/>
            <a:ext cx="7886700" cy="329803"/>
          </a:xfrm>
        </p:spPr>
        <p:txBody>
          <a:bodyPr/>
          <a:lstStyle/>
          <a:p>
            <a:pPr algn="r"/>
            <a:r>
              <a:rPr lang="en-IN" altLang="en-US" dirty="0"/>
              <a:t>Food Hypersensitivity – Coeliac Disease</a:t>
            </a:r>
          </a:p>
        </p:txBody>
      </p:sp>
      <p:pic>
        <p:nvPicPr>
          <p:cNvPr id="5" name="fHo15_MxS4g?feature=oembed" descr="FSA Explains: Food hypersensitivity">
            <a:hlinkClick r:id="" action="ppaction://media"/>
            <a:extLst>
              <a:ext uri="{FF2B5EF4-FFF2-40B4-BE49-F238E27FC236}">
                <a16:creationId xmlns:a16="http://schemas.microsoft.com/office/drawing/2014/main" id="{4BC67911-578E-F147-89C2-7D180806C483}"/>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718577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Title 1">
            <a:extLst>
              <a:ext uri="{FF2B5EF4-FFF2-40B4-BE49-F238E27FC236}">
                <a16:creationId xmlns:a16="http://schemas.microsoft.com/office/drawing/2014/main" id="{53A2802C-8A15-6341-A1B4-D7F649848CF2}"/>
              </a:ext>
            </a:extLst>
          </p:cNvPr>
          <p:cNvSpPr>
            <a:spLocks noGrp="1" noChangeArrowheads="1"/>
          </p:cNvSpPr>
          <p:nvPr>
            <p:ph type="title"/>
          </p:nvPr>
        </p:nvSpPr>
        <p:spPr>
          <a:xfrm>
            <a:off x="182329" y="258712"/>
            <a:ext cx="7886700" cy="329803"/>
          </a:xfrm>
        </p:spPr>
        <p:txBody>
          <a:bodyPr/>
          <a:lstStyle/>
          <a:p>
            <a:r>
              <a:rPr lang="en-IN" altLang="en-US" dirty="0"/>
              <a:t>The Law (Please click on the blue text to access the content).</a:t>
            </a:r>
          </a:p>
        </p:txBody>
      </p:sp>
      <p:sp>
        <p:nvSpPr>
          <p:cNvPr id="3" name="TextBox 2">
            <a:extLst>
              <a:ext uri="{FF2B5EF4-FFF2-40B4-BE49-F238E27FC236}">
                <a16:creationId xmlns:a16="http://schemas.microsoft.com/office/drawing/2014/main" id="{3AA4EC99-E7F0-3B41-B596-5D0E0F6603E3}"/>
              </a:ext>
            </a:extLst>
          </p:cNvPr>
          <p:cNvSpPr txBox="1"/>
          <p:nvPr/>
        </p:nvSpPr>
        <p:spPr>
          <a:xfrm>
            <a:off x="190459" y="651927"/>
            <a:ext cx="7802165" cy="1754326"/>
          </a:xfrm>
          <a:prstGeom prst="rect">
            <a:avLst/>
          </a:prstGeom>
          <a:noFill/>
        </p:spPr>
        <p:txBody>
          <a:bodyPr>
            <a:spAutoFit/>
          </a:bodyPr>
          <a:lstStyle/>
          <a:p>
            <a:pPr>
              <a:defRPr/>
            </a:pPr>
            <a:r>
              <a:rPr lang="en-GB" sz="1350" dirty="0"/>
              <a:t>Food business operators in the retail and catering sector are required to provide allergen information and follow labelling rules as set out in </a:t>
            </a:r>
            <a:r>
              <a:rPr lang="en-GB" sz="1350" u="sng" dirty="0">
                <a:hlinkClick r:id="rId3"/>
              </a:rPr>
              <a:t>food law</a:t>
            </a:r>
            <a:endParaRPr lang="en-GB" sz="1350" u="sng" dirty="0"/>
          </a:p>
          <a:p>
            <a:pPr>
              <a:defRPr/>
            </a:pPr>
            <a:endParaRPr lang="en-GB" sz="1350" dirty="0"/>
          </a:p>
          <a:p>
            <a:pPr>
              <a:defRPr/>
            </a:pPr>
            <a:r>
              <a:rPr lang="en-GB" sz="1350" dirty="0"/>
              <a:t>This means that food business operators must: </a:t>
            </a:r>
          </a:p>
          <a:p>
            <a:pPr marL="214313" indent="-214313">
              <a:buFont typeface="Arial" panose="020B0604020202020204" pitchFamily="34" charset="0"/>
              <a:buChar char="•"/>
              <a:defRPr/>
            </a:pPr>
            <a:r>
              <a:rPr lang="en-GB" sz="1350" dirty="0"/>
              <a:t>Provide allergen information to the consumer for both prepacked and non-prepacked food and drink</a:t>
            </a:r>
          </a:p>
          <a:p>
            <a:pPr>
              <a:defRPr/>
            </a:pPr>
            <a:r>
              <a:rPr lang="en-GB" sz="1350" dirty="0"/>
              <a:t>handled and manage food allergens effectively in food preparation.</a:t>
            </a:r>
          </a:p>
          <a:p>
            <a:pPr marL="214313" indent="-214313">
              <a:buFont typeface="Arial" panose="020B0604020202020204" pitchFamily="34" charset="0"/>
              <a:buChar char="•"/>
              <a:defRPr/>
            </a:pPr>
            <a:r>
              <a:rPr lang="en-GB" sz="1350" dirty="0"/>
              <a:t>Food businesses must make sure that staff receive training on allergens. </a:t>
            </a:r>
          </a:p>
          <a:p>
            <a:pPr>
              <a:defRPr/>
            </a:pPr>
            <a:endParaRPr lang="en-GB" sz="1350" dirty="0"/>
          </a:p>
        </p:txBody>
      </p:sp>
      <p:sp>
        <p:nvSpPr>
          <p:cNvPr id="7" name="TextBox 6">
            <a:extLst>
              <a:ext uri="{FF2B5EF4-FFF2-40B4-BE49-F238E27FC236}">
                <a16:creationId xmlns:a16="http://schemas.microsoft.com/office/drawing/2014/main" id="{55C38222-F395-41E0-9CD7-8F929F8480E1}"/>
              </a:ext>
            </a:extLst>
          </p:cNvPr>
          <p:cNvSpPr txBox="1"/>
          <p:nvPr/>
        </p:nvSpPr>
        <p:spPr>
          <a:xfrm>
            <a:off x="3240360" y="919753"/>
            <a:ext cx="5508104" cy="276999"/>
          </a:xfrm>
          <a:prstGeom prst="rect">
            <a:avLst/>
          </a:prstGeom>
          <a:noFill/>
        </p:spPr>
        <p:txBody>
          <a:bodyPr wrap="square">
            <a:spAutoFit/>
          </a:bodyPr>
          <a:lstStyle/>
          <a:p>
            <a:r>
              <a:rPr lang="en-GB" sz="1200" b="0" i="0" dirty="0">
                <a:solidFill>
                  <a:srgbClr val="000000"/>
                </a:solidFill>
                <a:effectLst/>
                <a:latin typeface="Open Sans" panose="020B0606030504020204" pitchFamily="34" charset="0"/>
              </a:rPr>
              <a:t>(European Parliament and of the Council, 2011).</a:t>
            </a:r>
            <a:endParaRPr lang="en-GB" sz="1200" dirty="0"/>
          </a:p>
        </p:txBody>
      </p:sp>
      <p:sp>
        <p:nvSpPr>
          <p:cNvPr id="9" name="TextBox 8">
            <a:extLst>
              <a:ext uri="{FF2B5EF4-FFF2-40B4-BE49-F238E27FC236}">
                <a16:creationId xmlns:a16="http://schemas.microsoft.com/office/drawing/2014/main" id="{8397B4C1-02F8-4069-809A-E8C2F951AD72}"/>
              </a:ext>
            </a:extLst>
          </p:cNvPr>
          <p:cNvSpPr txBox="1"/>
          <p:nvPr/>
        </p:nvSpPr>
        <p:spPr>
          <a:xfrm>
            <a:off x="212544" y="2274838"/>
            <a:ext cx="8740997" cy="2308324"/>
          </a:xfrm>
          <a:prstGeom prst="rect">
            <a:avLst/>
          </a:prstGeom>
          <a:noFill/>
        </p:spPr>
        <p:txBody>
          <a:bodyPr wrap="square">
            <a:spAutoFit/>
          </a:bodyPr>
          <a:lstStyle/>
          <a:p>
            <a:pPr algn="l"/>
            <a:r>
              <a:rPr lang="en-GB" sz="1200" b="1" i="0" cap="all" dirty="0">
                <a:solidFill>
                  <a:srgbClr val="FF0000"/>
                </a:solidFill>
                <a:effectLst/>
                <a:latin typeface="open sans" panose="020B0606030504020204" pitchFamily="34" charset="0"/>
              </a:rPr>
              <a:t>IMPORTANT</a:t>
            </a:r>
          </a:p>
          <a:p>
            <a:pPr algn="l"/>
            <a:r>
              <a:rPr lang="en-GB" sz="1200" b="1" i="0" dirty="0">
                <a:solidFill>
                  <a:srgbClr val="000000"/>
                </a:solidFill>
                <a:effectLst/>
                <a:latin typeface="open sans" panose="020B0606030504020204" pitchFamily="34" charset="0"/>
              </a:rPr>
              <a:t>EU references in FSA guidance documents</a:t>
            </a:r>
            <a:endParaRPr lang="en-GB" sz="1200" b="0" i="0" dirty="0">
              <a:solidFill>
                <a:srgbClr val="000000"/>
              </a:solidFill>
              <a:effectLst/>
              <a:latin typeface="open sans" panose="020B0606030504020204" pitchFamily="34" charset="0"/>
            </a:endParaRPr>
          </a:p>
          <a:p>
            <a:pPr algn="just"/>
            <a:r>
              <a:rPr lang="en-GB" sz="1200" b="0" i="0" dirty="0">
                <a:solidFill>
                  <a:srgbClr val="000000"/>
                </a:solidFill>
                <a:effectLst/>
                <a:latin typeface="open sans" panose="020B0606030504020204" pitchFamily="34" charset="0"/>
              </a:rPr>
              <a:t>The FSA is updating all EU references, to accurately reflect the law now in force, in all new or amended guidance published since the Transition Period ended at the end of 2020. In some circumstances it may not always be practicable for us to have all EU references updated at the point we publish new or amended guidance. </a:t>
            </a:r>
          </a:p>
          <a:p>
            <a:pPr algn="just"/>
            <a:endParaRPr lang="en-GB" sz="1200" b="0" i="0" dirty="0">
              <a:solidFill>
                <a:srgbClr val="000000"/>
              </a:solidFill>
              <a:effectLst/>
              <a:latin typeface="open sans" panose="020B0606030504020204" pitchFamily="34" charset="0"/>
            </a:endParaRPr>
          </a:p>
          <a:p>
            <a:pPr algn="just"/>
            <a:r>
              <a:rPr lang="en-GB" sz="1200" b="0" i="0" dirty="0">
                <a:solidFill>
                  <a:srgbClr val="000000"/>
                </a:solidFill>
                <a:effectLst/>
                <a:latin typeface="open sans" panose="020B0606030504020204" pitchFamily="34" charset="0"/>
              </a:rPr>
              <a:t>Other than in Northern Ireland, any references to EU Regulations in this guidance should be read as meaning retained EU law. You can access retained EU law via HM Government </a:t>
            </a:r>
            <a:r>
              <a:rPr lang="en-GB" sz="1200" b="0" i="0" u="sng" dirty="0">
                <a:solidFill>
                  <a:srgbClr val="007C75"/>
                </a:solidFill>
                <a:effectLst/>
                <a:latin typeface="open sans" panose="020B0606030504020204" pitchFamily="34" charset="0"/>
                <a:hlinkClick r:id="rId4"/>
              </a:rPr>
              <a:t>EU Exit Web Archive (Opens in a new window)</a:t>
            </a:r>
            <a:r>
              <a:rPr lang="en-GB" sz="1200" b="0" i="0" dirty="0">
                <a:solidFill>
                  <a:srgbClr val="000000"/>
                </a:solidFill>
                <a:effectLst/>
                <a:latin typeface="open sans" panose="020B0606030504020204" pitchFamily="34" charset="0"/>
              </a:rPr>
              <a:t>. This should be read alongside any EU Exit legislation that was made to ensure retained EU law operates correctly in a UK context. EU Exit legislation is on </a:t>
            </a:r>
            <a:r>
              <a:rPr lang="en-GB" sz="1200" b="0" i="0" u="sng" dirty="0">
                <a:solidFill>
                  <a:srgbClr val="007C75"/>
                </a:solidFill>
                <a:effectLst/>
                <a:latin typeface="open sans" panose="020B0606030504020204" pitchFamily="34" charset="0"/>
                <a:hlinkClick r:id="rId5"/>
              </a:rPr>
              <a:t>legislation.gov.uk (Opens in a new window)</a:t>
            </a:r>
            <a:r>
              <a:rPr lang="en-GB" sz="1200" b="0" i="0" dirty="0">
                <a:solidFill>
                  <a:srgbClr val="000000"/>
                </a:solidFill>
                <a:effectLst/>
                <a:latin typeface="open sans" panose="020B0606030504020204" pitchFamily="34" charset="0"/>
              </a:rPr>
              <a:t>.  In Northern Ireland, EU law will continue to apply in respect to the majority of food and feed hygiene and safety law, as listed in the </a:t>
            </a:r>
            <a:r>
              <a:rPr lang="en-GB" sz="1200" b="0" i="0" u="sng" dirty="0">
                <a:solidFill>
                  <a:srgbClr val="007C75"/>
                </a:solidFill>
                <a:effectLst/>
                <a:latin typeface="open sans" panose="020B0606030504020204" pitchFamily="34" charset="0"/>
                <a:hlinkClick r:id="rId6"/>
              </a:rPr>
              <a:t>Northern Ireland Protocol (Opens in a new window)</a:t>
            </a:r>
            <a:r>
              <a:rPr lang="en-GB" sz="1200" b="0" i="0" dirty="0">
                <a:solidFill>
                  <a:srgbClr val="000000"/>
                </a:solidFill>
                <a:effectLst/>
                <a:latin typeface="open sans" panose="020B0606030504020204" pitchFamily="34" charset="0"/>
              </a:rPr>
              <a:t>, and retained EU law will not apply to Northern Ireland in these circumstances.</a:t>
            </a:r>
          </a:p>
        </p:txBody>
      </p:sp>
      <p:sp>
        <p:nvSpPr>
          <p:cNvPr id="11" name="TextBox 10">
            <a:extLst>
              <a:ext uri="{FF2B5EF4-FFF2-40B4-BE49-F238E27FC236}">
                <a16:creationId xmlns:a16="http://schemas.microsoft.com/office/drawing/2014/main" id="{C11EA011-5A9F-4EED-B6B0-117731D66633}"/>
              </a:ext>
            </a:extLst>
          </p:cNvPr>
          <p:cNvSpPr txBox="1"/>
          <p:nvPr/>
        </p:nvSpPr>
        <p:spPr>
          <a:xfrm>
            <a:off x="212544" y="4869160"/>
            <a:ext cx="4553744" cy="646331"/>
          </a:xfrm>
          <a:prstGeom prst="rect">
            <a:avLst/>
          </a:prstGeom>
          <a:noFill/>
        </p:spPr>
        <p:txBody>
          <a:bodyPr wrap="square">
            <a:spAutoFit/>
          </a:bodyPr>
          <a:lstStyle/>
          <a:p>
            <a:r>
              <a:rPr lang="en-GB" b="0" i="0" u="sng" dirty="0">
                <a:solidFill>
                  <a:srgbClr val="000000"/>
                </a:solidFill>
                <a:effectLst/>
                <a:latin typeface="open sans" panose="020B0606030504020204" pitchFamily="34" charset="0"/>
                <a:hlinkClick r:id="rId7"/>
              </a:rPr>
              <a:t>Food and feed law guide as PDF </a:t>
            </a:r>
            <a:br>
              <a:rPr lang="en-GB" b="0" i="0" u="sng" dirty="0">
                <a:solidFill>
                  <a:srgbClr val="000000"/>
                </a:solidFill>
                <a:effectLst/>
                <a:latin typeface="open sans" panose="020B0606030504020204" pitchFamily="34" charset="0"/>
                <a:hlinkClick r:id="rId7"/>
              </a:rPr>
            </a:br>
            <a:r>
              <a:rPr lang="en-GB" b="0" i="0" u="sng" dirty="0">
                <a:solidFill>
                  <a:srgbClr val="000000"/>
                </a:solidFill>
                <a:effectLst/>
                <a:latin typeface="open sans" panose="020B0606030504020204" pitchFamily="34" charset="0"/>
                <a:hlinkClick r:id="rId7"/>
              </a:rPr>
              <a:t>(Opens in a new window)</a:t>
            </a:r>
            <a:endParaRPr lang="en-GB" dirty="0"/>
          </a:p>
        </p:txBody>
      </p:sp>
      <p:pic>
        <p:nvPicPr>
          <p:cNvPr id="8" name="Picture 7" descr="Icon&#10;&#10;Description automatically generated">
            <a:extLst>
              <a:ext uri="{FF2B5EF4-FFF2-40B4-BE49-F238E27FC236}">
                <a16:creationId xmlns:a16="http://schemas.microsoft.com/office/drawing/2014/main" id="{6A0680AB-2328-452B-AAC2-AB4A02697995}"/>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3707904" y="4608350"/>
            <a:ext cx="1185482" cy="1185482"/>
          </a:xfrm>
          <a:prstGeom prst="rect">
            <a:avLst/>
          </a:prstGeom>
        </p:spPr>
      </p:pic>
    </p:spTree>
    <p:extLst>
      <p:ext uri="{BB962C8B-B14F-4D97-AF65-F5344CB8AC3E}">
        <p14:creationId xmlns:p14="http://schemas.microsoft.com/office/powerpoint/2010/main" val="37682838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Title 1">
            <a:extLst>
              <a:ext uri="{FF2B5EF4-FFF2-40B4-BE49-F238E27FC236}">
                <a16:creationId xmlns:a16="http://schemas.microsoft.com/office/drawing/2014/main" id="{5A82E6F7-B23F-8645-9065-1BD98C52AA89}"/>
              </a:ext>
            </a:extLst>
          </p:cNvPr>
          <p:cNvSpPr>
            <a:spLocks noGrp="1" noChangeArrowheads="1"/>
          </p:cNvSpPr>
          <p:nvPr>
            <p:ph type="title"/>
          </p:nvPr>
        </p:nvSpPr>
        <p:spPr>
          <a:xfrm>
            <a:off x="539552" y="688032"/>
            <a:ext cx="7886700" cy="329803"/>
          </a:xfrm>
        </p:spPr>
        <p:txBody>
          <a:bodyPr/>
          <a:lstStyle/>
          <a:p>
            <a:r>
              <a:rPr lang="en-IN" altLang="en-US" dirty="0"/>
              <a:t>Here are examples of how as consumers or food professionals we can find out about allergens within a certain product.</a:t>
            </a:r>
            <a:br>
              <a:rPr lang="en-IN" altLang="en-US" dirty="0"/>
            </a:br>
            <a:br>
              <a:rPr lang="en-IN" altLang="en-US" dirty="0"/>
            </a:br>
            <a:r>
              <a:rPr lang="en-IN" altLang="en-US" dirty="0"/>
              <a:t>When you are next shopping look at the labels and find out what the allergens in the product are- if any… also compare this with ingredients that are within the storerooms in your placement restaurant and make a note of what you have observed within your placement port-folio. </a:t>
            </a:r>
          </a:p>
        </p:txBody>
      </p:sp>
      <p:pic>
        <p:nvPicPr>
          <p:cNvPr id="38917" name="Picture 2" descr="A close up of a sign&#10;&#10;Description automatically generated">
            <a:extLst>
              <a:ext uri="{FF2B5EF4-FFF2-40B4-BE49-F238E27FC236}">
                <a16:creationId xmlns:a16="http://schemas.microsoft.com/office/drawing/2014/main" id="{59245426-3E4A-6D49-A7B2-E1DFA7F040A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1136" y="2929095"/>
            <a:ext cx="3194447" cy="2205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8" name="Picture 4" descr="A picture containing table, woman, red&#10;&#10;Description automatically generated">
            <a:extLst>
              <a:ext uri="{FF2B5EF4-FFF2-40B4-BE49-F238E27FC236}">
                <a16:creationId xmlns:a16="http://schemas.microsoft.com/office/drawing/2014/main" id="{885CE053-D8AB-5344-8162-A3B0AB1B140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2924944"/>
            <a:ext cx="5715000" cy="216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122612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301" name="Picture 2" descr="A screenshot of a cell phone&#10;&#10;Description automatically generated">
            <a:extLst>
              <a:ext uri="{FF2B5EF4-FFF2-40B4-BE49-F238E27FC236}">
                <a16:creationId xmlns:a16="http://schemas.microsoft.com/office/drawing/2014/main" id="{A603E36B-AB54-5A45-847C-5E3DDC8B29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11" y="1412776"/>
            <a:ext cx="8673777" cy="446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297" name="Title 1">
            <a:extLst>
              <a:ext uri="{FF2B5EF4-FFF2-40B4-BE49-F238E27FC236}">
                <a16:creationId xmlns:a16="http://schemas.microsoft.com/office/drawing/2014/main" id="{73FB0F04-41CB-3A45-AAEB-2A4A0BE6CFC9}"/>
              </a:ext>
            </a:extLst>
          </p:cNvPr>
          <p:cNvSpPr>
            <a:spLocks noGrp="1" noChangeArrowheads="1"/>
          </p:cNvSpPr>
          <p:nvPr>
            <p:ph type="title"/>
          </p:nvPr>
        </p:nvSpPr>
        <p:spPr>
          <a:xfrm>
            <a:off x="215263" y="260648"/>
            <a:ext cx="7886700" cy="329803"/>
          </a:xfrm>
        </p:spPr>
        <p:txBody>
          <a:bodyPr/>
          <a:lstStyle/>
          <a:p>
            <a:r>
              <a:rPr lang="en-IN" altLang="en-US" dirty="0"/>
              <a:t>There is always a risk of Cross-contamination where allergen risk products could meet non-allergenic products:</a:t>
            </a:r>
            <a:br>
              <a:rPr lang="en-IN" altLang="en-US" dirty="0"/>
            </a:br>
            <a:br>
              <a:rPr lang="en-IN" altLang="en-US" dirty="0"/>
            </a:br>
            <a:r>
              <a:rPr lang="en-IN" altLang="en-US" dirty="0"/>
              <a:t>Speak with your head Chef on placement as to how this is prevented within your restaurant. And record your findings within your placement portfolio.</a:t>
            </a:r>
          </a:p>
        </p:txBody>
      </p:sp>
    </p:spTree>
    <p:extLst>
      <p:ext uri="{BB962C8B-B14F-4D97-AF65-F5344CB8AC3E}">
        <p14:creationId xmlns:p14="http://schemas.microsoft.com/office/powerpoint/2010/main" val="32583127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Title 1">
            <a:extLst>
              <a:ext uri="{FF2B5EF4-FFF2-40B4-BE49-F238E27FC236}">
                <a16:creationId xmlns:a16="http://schemas.microsoft.com/office/drawing/2014/main" id="{9268A3F1-F471-3B41-8EA9-559E777A7721}"/>
              </a:ext>
            </a:extLst>
          </p:cNvPr>
          <p:cNvSpPr>
            <a:spLocks noGrp="1" noChangeArrowheads="1"/>
          </p:cNvSpPr>
          <p:nvPr>
            <p:ph type="title"/>
          </p:nvPr>
        </p:nvSpPr>
        <p:spPr>
          <a:xfrm>
            <a:off x="277920" y="404664"/>
            <a:ext cx="8826357" cy="329803"/>
          </a:xfrm>
        </p:spPr>
        <p:txBody>
          <a:bodyPr/>
          <a:lstStyle/>
          <a:p>
            <a:r>
              <a:rPr lang="en-IN" altLang="en-US" dirty="0"/>
              <a:t>Food businesses that are selling pre-packaged or items such as sandwiches, cakes paninis etc on site must by law have either an ingredient list displayed or members of staff who have access to the full list that they can share with customers. </a:t>
            </a:r>
            <a:br>
              <a:rPr lang="en-IN" altLang="en-US" dirty="0"/>
            </a:br>
            <a:br>
              <a:rPr lang="en-IN" altLang="en-US" dirty="0"/>
            </a:br>
            <a:r>
              <a:rPr lang="en-IN" altLang="en-US" dirty="0"/>
              <a:t>The failure of providing such a list and a fatal event made for a change in the law… please watch the next videos to learn more about this. </a:t>
            </a:r>
          </a:p>
        </p:txBody>
      </p:sp>
      <p:pic>
        <p:nvPicPr>
          <p:cNvPr id="45061" name="Picture 2" descr="A picture containing person, indoor, woman, holding&#10;&#10;Description automatically generated">
            <a:extLst>
              <a:ext uri="{FF2B5EF4-FFF2-40B4-BE49-F238E27FC236}">
                <a16:creationId xmlns:a16="http://schemas.microsoft.com/office/drawing/2014/main" id="{C658E5BE-03B6-794C-97C6-CDE3FCC7F12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172" y="2132856"/>
            <a:ext cx="4267631"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2" name="Picture 4" descr="A picture containing standing, holding, man, woman&#10;&#10;Description automatically generated">
            <a:extLst>
              <a:ext uri="{FF2B5EF4-FFF2-40B4-BE49-F238E27FC236}">
                <a16:creationId xmlns:a16="http://schemas.microsoft.com/office/drawing/2014/main" id="{B746C174-BBC7-CC49-828C-01AAD21B25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319803" y="2132856"/>
            <a:ext cx="4772025" cy="2895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 name="Picture 2" descr="A picture containing food, sandwich, snack food&#10;&#10;Description automatically generated">
            <a:extLst>
              <a:ext uri="{FF2B5EF4-FFF2-40B4-BE49-F238E27FC236}">
                <a16:creationId xmlns:a16="http://schemas.microsoft.com/office/drawing/2014/main" id="{EE5732F4-35C6-41A5-A4A1-C0C9044DE852}"/>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803119" y="4363919"/>
            <a:ext cx="1214774" cy="1329074"/>
          </a:xfrm>
          <a:prstGeom prst="rect">
            <a:avLst/>
          </a:prstGeom>
        </p:spPr>
      </p:pic>
    </p:spTree>
    <p:extLst>
      <p:ext uri="{BB962C8B-B14F-4D97-AF65-F5344CB8AC3E}">
        <p14:creationId xmlns:p14="http://schemas.microsoft.com/office/powerpoint/2010/main" val="32677542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a:extLst>
              <a:ext uri="{FF2B5EF4-FFF2-40B4-BE49-F238E27FC236}">
                <a16:creationId xmlns:a16="http://schemas.microsoft.com/office/drawing/2014/main" id="{ED76643B-61F8-8044-ACF1-F870BDC6F4A3}"/>
              </a:ext>
            </a:extLst>
          </p:cNvPr>
          <p:cNvSpPr>
            <a:spLocks noGrp="1" noChangeArrowheads="1"/>
          </p:cNvSpPr>
          <p:nvPr>
            <p:ph type="title"/>
          </p:nvPr>
        </p:nvSpPr>
        <p:spPr>
          <a:xfrm>
            <a:off x="1034731" y="200225"/>
            <a:ext cx="7886700" cy="329803"/>
          </a:xfrm>
        </p:spPr>
        <p:txBody>
          <a:bodyPr/>
          <a:lstStyle/>
          <a:p>
            <a:pPr algn="r"/>
            <a:r>
              <a:rPr lang="en-IN" altLang="en-US" dirty="0"/>
              <a:t>Natasha’s Story</a:t>
            </a:r>
          </a:p>
        </p:txBody>
      </p:sp>
      <p:pic>
        <p:nvPicPr>
          <p:cNvPr id="5" name="Kv9uOwJlIVw?feature=oembed" descr="Calls for Better Food Labelling at Pret A Manger as Teenager Dies From Allergic Reaction | GMB">
            <a:hlinkClick r:id="" action="ppaction://media"/>
            <a:extLst>
              <a:ext uri="{FF2B5EF4-FFF2-40B4-BE49-F238E27FC236}">
                <a16:creationId xmlns:a16="http://schemas.microsoft.com/office/drawing/2014/main" id="{29409ADE-A45F-7B4B-ADA4-50F83703C8EF}"/>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5">
            <a:extLst>
              <a:ext uri="{FF2B5EF4-FFF2-40B4-BE49-F238E27FC236}">
                <a16:creationId xmlns:a16="http://schemas.microsoft.com/office/drawing/2014/main" id="{6A9AB529-EBEF-DB43-A343-E49A8F9B659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7504" y="76399"/>
            <a:ext cx="1112044" cy="57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11" name="TextBox 7">
            <a:extLst>
              <a:ext uri="{FF2B5EF4-FFF2-40B4-BE49-F238E27FC236}">
                <a16:creationId xmlns:a16="http://schemas.microsoft.com/office/drawing/2014/main" id="{897EE0EA-C02F-CB40-A838-E8ABC7AE9371}"/>
              </a:ext>
            </a:extLst>
          </p:cNvPr>
          <p:cNvSpPr txBox="1">
            <a:spLocks noChangeArrowheads="1"/>
          </p:cNvSpPr>
          <p:nvPr/>
        </p:nvSpPr>
        <p:spPr bwMode="auto">
          <a:xfrm>
            <a:off x="1475656" y="229946"/>
            <a:ext cx="164051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350" b="1" dirty="0">
                <a:solidFill>
                  <a:schemeClr val="bg1"/>
                </a:solidFill>
              </a:rPr>
              <a:t>SENSITIVE CONTENT</a:t>
            </a:r>
          </a:p>
        </p:txBody>
      </p:sp>
    </p:spTree>
    <p:extLst>
      <p:ext uri="{BB962C8B-B14F-4D97-AF65-F5344CB8AC3E}">
        <p14:creationId xmlns:p14="http://schemas.microsoft.com/office/powerpoint/2010/main" val="191034667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Government Passes Natasha's Law to Prevent Allergy Deaths | Good Morning Britain">
            <a:hlinkClick r:id="" action="ppaction://media"/>
            <a:extLst>
              <a:ext uri="{FF2B5EF4-FFF2-40B4-BE49-F238E27FC236}">
                <a16:creationId xmlns:a16="http://schemas.microsoft.com/office/drawing/2014/main" id="{069FF780-61DD-BA4C-9151-7EF7A2E10C60}"/>
              </a:ext>
            </a:extLst>
          </p:cNvPr>
          <p:cNvPicPr>
            <a:picLocks noRot="1" noChangeAspect="1"/>
          </p:cNvPicPr>
          <p:nvPr>
            <a:videoFile r:link="rId1"/>
          </p:nvPr>
        </p:nvPicPr>
        <p:blipFill>
          <a:blip r:embed="rId3"/>
          <a:stretch>
            <a:fillRect/>
          </a:stretch>
        </p:blipFill>
        <p:spPr>
          <a:xfrm>
            <a:off x="0" y="0"/>
            <a:ext cx="9144000" cy="6021288"/>
          </a:xfrm>
          <a:prstGeom prst="rect">
            <a:avLst/>
          </a:prstGeom>
        </p:spPr>
      </p:pic>
      <p:sp>
        <p:nvSpPr>
          <p:cNvPr id="5" name="Title 1">
            <a:extLst>
              <a:ext uri="{FF2B5EF4-FFF2-40B4-BE49-F238E27FC236}">
                <a16:creationId xmlns:a16="http://schemas.microsoft.com/office/drawing/2014/main" id="{6313AD02-51DA-1D47-A110-9E80C3E49EA7}"/>
              </a:ext>
            </a:extLst>
          </p:cNvPr>
          <p:cNvSpPr>
            <a:spLocks noGrp="1" noChangeArrowheads="1"/>
          </p:cNvSpPr>
          <p:nvPr>
            <p:ph type="title"/>
          </p:nvPr>
        </p:nvSpPr>
        <p:spPr>
          <a:xfrm>
            <a:off x="1034731" y="200225"/>
            <a:ext cx="7886700" cy="329803"/>
          </a:xfrm>
        </p:spPr>
        <p:txBody>
          <a:bodyPr/>
          <a:lstStyle/>
          <a:p>
            <a:pPr algn="r"/>
            <a:r>
              <a:rPr lang="en-IN" altLang="en-US" dirty="0"/>
              <a:t>Natasha’s Story</a:t>
            </a:r>
          </a:p>
        </p:txBody>
      </p:sp>
      <p:pic>
        <p:nvPicPr>
          <p:cNvPr id="6" name="Picture 5">
            <a:extLst>
              <a:ext uri="{FF2B5EF4-FFF2-40B4-BE49-F238E27FC236}">
                <a16:creationId xmlns:a16="http://schemas.microsoft.com/office/drawing/2014/main" id="{BD2D1394-F055-EB49-8197-B4FF487C514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0020" y="76399"/>
            <a:ext cx="1112044" cy="577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7">
            <a:extLst>
              <a:ext uri="{FF2B5EF4-FFF2-40B4-BE49-F238E27FC236}">
                <a16:creationId xmlns:a16="http://schemas.microsoft.com/office/drawing/2014/main" id="{C9F20EE2-DEE0-E243-ADA7-B9C437DBF39C}"/>
              </a:ext>
            </a:extLst>
          </p:cNvPr>
          <p:cNvSpPr txBox="1">
            <a:spLocks noChangeArrowheads="1"/>
          </p:cNvSpPr>
          <p:nvPr/>
        </p:nvSpPr>
        <p:spPr bwMode="auto">
          <a:xfrm>
            <a:off x="1547664" y="291859"/>
            <a:ext cx="1640514" cy="3000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lnSpc>
                <a:spcPct val="100000"/>
              </a:lnSpc>
              <a:spcBef>
                <a:spcPct val="0"/>
              </a:spcBef>
              <a:buFontTx/>
              <a:buNone/>
            </a:pPr>
            <a:r>
              <a:rPr lang="en-GB" altLang="en-US" sz="1350" b="1" dirty="0">
                <a:solidFill>
                  <a:schemeClr val="bg1"/>
                </a:solidFill>
              </a:rPr>
              <a:t>SENSITIVE CONTENT</a:t>
            </a:r>
          </a:p>
        </p:txBody>
      </p:sp>
    </p:spTree>
    <p:extLst>
      <p:ext uri="{BB962C8B-B14F-4D97-AF65-F5344CB8AC3E}">
        <p14:creationId xmlns:p14="http://schemas.microsoft.com/office/powerpoint/2010/main" val="3905377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Title 1">
            <a:extLst>
              <a:ext uri="{FF2B5EF4-FFF2-40B4-BE49-F238E27FC236}">
                <a16:creationId xmlns:a16="http://schemas.microsoft.com/office/drawing/2014/main" id="{066EADA2-1435-2C49-8616-41F03786ED8C}"/>
              </a:ext>
            </a:extLst>
          </p:cNvPr>
          <p:cNvSpPr>
            <a:spLocks noGrp="1" noChangeArrowheads="1"/>
          </p:cNvSpPr>
          <p:nvPr>
            <p:ph type="title"/>
          </p:nvPr>
        </p:nvSpPr>
        <p:spPr>
          <a:xfrm>
            <a:off x="1187624" y="116632"/>
            <a:ext cx="7886700" cy="329803"/>
          </a:xfrm>
        </p:spPr>
        <p:txBody>
          <a:bodyPr/>
          <a:lstStyle/>
          <a:p>
            <a:pPr algn="r"/>
            <a:r>
              <a:rPr lang="en-IN" altLang="en-US" dirty="0"/>
              <a:t>Natasha’s Law</a:t>
            </a:r>
          </a:p>
        </p:txBody>
      </p:sp>
      <p:pic>
        <p:nvPicPr>
          <p:cNvPr id="3" name="ieWmstHcK-E?feature=oembed" descr="Tanya &amp; Nadim Ednan-Laperouse React to Natasha's Law Announcement | This Morning">
            <a:hlinkClick r:id="" action="ppaction://media"/>
            <a:extLst>
              <a:ext uri="{FF2B5EF4-FFF2-40B4-BE49-F238E27FC236}">
                <a16:creationId xmlns:a16="http://schemas.microsoft.com/office/drawing/2014/main" id="{1D0C6C5A-8A68-2442-AC80-ED23039D3E92}"/>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5219721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Title 1">
            <a:extLst>
              <a:ext uri="{FF2B5EF4-FFF2-40B4-BE49-F238E27FC236}">
                <a16:creationId xmlns:a16="http://schemas.microsoft.com/office/drawing/2014/main" id="{5B2F9686-AF0F-DF47-8553-CE1B9A4A48FF}"/>
              </a:ext>
            </a:extLst>
          </p:cNvPr>
          <p:cNvSpPr>
            <a:spLocks noGrp="1" noChangeArrowheads="1"/>
          </p:cNvSpPr>
          <p:nvPr>
            <p:ph type="title"/>
          </p:nvPr>
        </p:nvSpPr>
        <p:spPr>
          <a:xfrm>
            <a:off x="1115616" y="123461"/>
            <a:ext cx="7886700" cy="329803"/>
          </a:xfrm>
        </p:spPr>
        <p:txBody>
          <a:bodyPr/>
          <a:lstStyle/>
          <a:p>
            <a:pPr algn="r"/>
            <a:r>
              <a:rPr lang="en-IN" altLang="en-US" dirty="0"/>
              <a:t>Natasha’s Law</a:t>
            </a:r>
          </a:p>
        </p:txBody>
      </p:sp>
      <p:pic>
        <p:nvPicPr>
          <p:cNvPr id="2" name="5y0-Ko8TiNI?feature=oembed" descr="Natasha's Law">
            <a:hlinkClick r:id="" action="ppaction://media"/>
            <a:extLst>
              <a:ext uri="{FF2B5EF4-FFF2-40B4-BE49-F238E27FC236}">
                <a16:creationId xmlns:a16="http://schemas.microsoft.com/office/drawing/2014/main" id="{84D4E378-B975-E742-8BF4-BF48F0B14E70}"/>
              </a:ext>
            </a:extLst>
          </p:cNvPr>
          <p:cNvPicPr>
            <a:picLocks noRot="1" noChangeAspect="1" noChangeArrowheads="1"/>
          </p:cNvPicPr>
          <p:nvPr>
            <a:videoFile r:link="rId1"/>
          </p:nvPr>
        </p:nvPicPr>
        <p:blipFill>
          <a:blip r:embed="rId4">
            <a:extLst>
              <a:ext uri="{28A0092B-C50C-407E-A947-70E740481C1C}">
                <a14:useLocalDpi xmlns:a14="http://schemas.microsoft.com/office/drawing/2010/main" val="0"/>
              </a:ext>
            </a:extLst>
          </a:blip>
          <a:srcRect/>
          <a:stretch>
            <a:fillRect/>
          </a:stretch>
        </p:blipFill>
        <p:spPr bwMode="auto">
          <a:xfrm>
            <a:off x="0" y="0"/>
            <a:ext cx="9144000" cy="56096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10167F0A-9020-4F44-8FB2-0ACBD71A3822}"/>
              </a:ext>
            </a:extLst>
          </p:cNvPr>
          <p:cNvSpPr txBox="1"/>
          <p:nvPr/>
        </p:nvSpPr>
        <p:spPr>
          <a:xfrm>
            <a:off x="1342230" y="5609669"/>
            <a:ext cx="6933308" cy="369332"/>
          </a:xfrm>
          <a:prstGeom prst="rect">
            <a:avLst/>
          </a:prstGeom>
          <a:noFill/>
        </p:spPr>
        <p:txBody>
          <a:bodyPr wrap="none" rtlCol="0">
            <a:spAutoFit/>
          </a:bodyPr>
          <a:lstStyle/>
          <a:p>
            <a:r>
              <a:rPr lang="en-GB" dirty="0">
                <a:hlinkClick r:id="rId5"/>
              </a:rPr>
              <a:t>https://</a:t>
            </a:r>
            <a:r>
              <a:rPr lang="en-GB" dirty="0" err="1">
                <a:hlinkClick r:id="rId5"/>
              </a:rPr>
              <a:t>www.gov.uk</a:t>
            </a:r>
            <a:r>
              <a:rPr lang="en-GB" dirty="0">
                <a:hlinkClick r:id="rId5"/>
              </a:rPr>
              <a:t>/government/news/</a:t>
            </a:r>
            <a:r>
              <a:rPr lang="en-GB" dirty="0" err="1">
                <a:hlinkClick r:id="rId5"/>
              </a:rPr>
              <a:t>natashas</a:t>
            </a:r>
            <a:r>
              <a:rPr lang="en-GB" dirty="0">
                <a:hlinkClick r:id="rId5"/>
              </a:rPr>
              <a:t>-legacy-becomes-law</a:t>
            </a:r>
            <a:endParaRPr lang="en-GB" dirty="0"/>
          </a:p>
        </p:txBody>
      </p:sp>
    </p:spTree>
    <p:extLst>
      <p:ext uri="{BB962C8B-B14F-4D97-AF65-F5344CB8AC3E}">
        <p14:creationId xmlns:p14="http://schemas.microsoft.com/office/powerpoint/2010/main" val="345879023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nodeType="clickPar">
                      <p:stCondLst>
                        <p:cond delay="0"/>
                      </p:stCondLst>
                      <p:childTnLst>
                        <p:par>
                          <p:cTn id="10" fill="hold" nodeType="withGroup">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erson sitting at a table&#10;&#10;Description automatically generated with medium confidence">
            <a:extLst>
              <a:ext uri="{FF2B5EF4-FFF2-40B4-BE49-F238E27FC236}">
                <a16:creationId xmlns:a16="http://schemas.microsoft.com/office/drawing/2014/main" id="{4D4AB286-BE0E-EA4E-9ECD-DFC28E0A8E88}"/>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b="13354"/>
          <a:stretch/>
        </p:blipFill>
        <p:spPr>
          <a:xfrm>
            <a:off x="1327248" y="116632"/>
            <a:ext cx="6481771" cy="5630267"/>
          </a:xfrm>
          <a:prstGeom prst="rect">
            <a:avLst/>
          </a:prstGeom>
        </p:spPr>
      </p:pic>
      <p:sp>
        <p:nvSpPr>
          <p:cNvPr id="8" name="TextBox 7">
            <a:extLst>
              <a:ext uri="{FF2B5EF4-FFF2-40B4-BE49-F238E27FC236}">
                <a16:creationId xmlns:a16="http://schemas.microsoft.com/office/drawing/2014/main" id="{D23CEDE7-08FE-4002-A391-2194391AE31C}"/>
              </a:ext>
            </a:extLst>
          </p:cNvPr>
          <p:cNvSpPr txBox="1"/>
          <p:nvPr/>
        </p:nvSpPr>
        <p:spPr>
          <a:xfrm>
            <a:off x="2875946" y="6165304"/>
            <a:ext cx="3384376" cy="461665"/>
          </a:xfrm>
          <a:prstGeom prst="rect">
            <a:avLst/>
          </a:prstGeom>
          <a:noFill/>
        </p:spPr>
        <p:txBody>
          <a:bodyPr wrap="square">
            <a:spAutoFit/>
          </a:bodyPr>
          <a:lstStyle/>
          <a:p>
            <a:pPr algn="ctr"/>
            <a:r>
              <a:rPr lang="en-GB" sz="1200" dirty="0">
                <a:solidFill>
                  <a:schemeClr val="bg1"/>
                </a:solidFill>
                <a:hlinkClick r:id="rId4">
                  <a:extLst>
                    <a:ext uri="{A12FA001-AC4F-418D-AE19-62706E023703}">
                      <ahyp:hlinkClr xmlns:ahyp="http://schemas.microsoft.com/office/drawing/2018/hyperlinkcolor" val="tx"/>
                    </a:ext>
                  </a:extLst>
                </a:hlinkClick>
              </a:rPr>
              <a:t>What is Natasha's Law? — Natasha Allergy Research Foundation (narf.org.uk)</a:t>
            </a:r>
            <a:endParaRPr lang="en-GB" sz="1200" dirty="0">
              <a:solidFill>
                <a:schemeClr val="bg1"/>
              </a:solidFill>
            </a:endParaRPr>
          </a:p>
        </p:txBody>
      </p:sp>
    </p:spTree>
    <p:extLst>
      <p:ext uri="{BB962C8B-B14F-4D97-AF65-F5344CB8AC3E}">
        <p14:creationId xmlns:p14="http://schemas.microsoft.com/office/powerpoint/2010/main" val="1395924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AD69448-F5E0-974C-8DCE-B6F36B832448}"/>
              </a:ext>
            </a:extLst>
          </p:cNvPr>
          <p:cNvPicPr>
            <a:picLocks noChangeAspect="1"/>
          </p:cNvPicPr>
          <p:nvPr/>
        </p:nvPicPr>
        <p:blipFill>
          <a:blip r:embed="rId3"/>
          <a:stretch>
            <a:fillRect/>
          </a:stretch>
        </p:blipFill>
        <p:spPr>
          <a:xfrm>
            <a:off x="251520" y="0"/>
            <a:ext cx="4211604" cy="5959951"/>
          </a:xfrm>
          <a:prstGeom prst="rect">
            <a:avLst/>
          </a:prstGeom>
        </p:spPr>
      </p:pic>
      <p:pic>
        <p:nvPicPr>
          <p:cNvPr id="5" name="Picture 4">
            <a:extLst>
              <a:ext uri="{FF2B5EF4-FFF2-40B4-BE49-F238E27FC236}">
                <a16:creationId xmlns:a16="http://schemas.microsoft.com/office/drawing/2014/main" id="{92DCA0F6-7056-E34F-85FC-F41763AB108D}"/>
              </a:ext>
            </a:extLst>
          </p:cNvPr>
          <p:cNvPicPr>
            <a:picLocks noChangeAspect="1"/>
          </p:cNvPicPr>
          <p:nvPr/>
        </p:nvPicPr>
        <p:blipFill>
          <a:blip r:embed="rId4"/>
          <a:stretch>
            <a:fillRect/>
          </a:stretch>
        </p:blipFill>
        <p:spPr>
          <a:xfrm>
            <a:off x="4572000" y="-603448"/>
            <a:ext cx="4846211" cy="6858000"/>
          </a:xfrm>
          <a:prstGeom prst="rect">
            <a:avLst/>
          </a:prstGeom>
        </p:spPr>
      </p:pic>
    </p:spTree>
    <p:extLst>
      <p:ext uri="{BB962C8B-B14F-4D97-AF65-F5344CB8AC3E}">
        <p14:creationId xmlns:p14="http://schemas.microsoft.com/office/powerpoint/2010/main" val="112986331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C16CCCB-1B35-7948-9F99-2184AA84F291}"/>
              </a:ext>
            </a:extLst>
          </p:cNvPr>
          <p:cNvPicPr>
            <a:picLocks noChangeAspect="1"/>
          </p:cNvPicPr>
          <p:nvPr/>
        </p:nvPicPr>
        <p:blipFill>
          <a:blip r:embed="rId2"/>
          <a:stretch>
            <a:fillRect/>
          </a:stretch>
        </p:blipFill>
        <p:spPr>
          <a:xfrm>
            <a:off x="0" y="0"/>
            <a:ext cx="4846211" cy="6858000"/>
          </a:xfrm>
          <a:prstGeom prst="rect">
            <a:avLst/>
          </a:prstGeom>
        </p:spPr>
      </p:pic>
      <p:pic>
        <p:nvPicPr>
          <p:cNvPr id="5" name="Picture 4">
            <a:extLst>
              <a:ext uri="{FF2B5EF4-FFF2-40B4-BE49-F238E27FC236}">
                <a16:creationId xmlns:a16="http://schemas.microsoft.com/office/drawing/2014/main" id="{C4112029-7FB1-F343-A5E0-A1EFD207FD56}"/>
              </a:ext>
            </a:extLst>
          </p:cNvPr>
          <p:cNvPicPr>
            <a:picLocks noChangeAspect="1"/>
          </p:cNvPicPr>
          <p:nvPr/>
        </p:nvPicPr>
        <p:blipFill>
          <a:blip r:embed="rId3"/>
          <a:stretch>
            <a:fillRect/>
          </a:stretch>
        </p:blipFill>
        <p:spPr>
          <a:xfrm>
            <a:off x="4478317" y="0"/>
            <a:ext cx="4846211" cy="6858000"/>
          </a:xfrm>
          <a:prstGeom prst="rect">
            <a:avLst/>
          </a:prstGeom>
        </p:spPr>
      </p:pic>
    </p:spTree>
    <p:extLst>
      <p:ext uri="{BB962C8B-B14F-4D97-AF65-F5344CB8AC3E}">
        <p14:creationId xmlns:p14="http://schemas.microsoft.com/office/powerpoint/2010/main" val="920352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5672A8F-0511-6648-A202-3357E48B7EE2}"/>
              </a:ext>
            </a:extLst>
          </p:cNvPr>
          <p:cNvPicPr>
            <a:picLocks noChangeAspect="1"/>
          </p:cNvPicPr>
          <p:nvPr/>
        </p:nvPicPr>
        <p:blipFill>
          <a:blip r:embed="rId2"/>
          <a:stretch>
            <a:fillRect/>
          </a:stretch>
        </p:blipFill>
        <p:spPr>
          <a:xfrm>
            <a:off x="-274212" y="15133"/>
            <a:ext cx="4846211" cy="6858000"/>
          </a:xfrm>
          <a:prstGeom prst="rect">
            <a:avLst/>
          </a:prstGeom>
        </p:spPr>
      </p:pic>
      <p:pic>
        <p:nvPicPr>
          <p:cNvPr id="5" name="Picture 4">
            <a:extLst>
              <a:ext uri="{FF2B5EF4-FFF2-40B4-BE49-F238E27FC236}">
                <a16:creationId xmlns:a16="http://schemas.microsoft.com/office/drawing/2014/main" id="{807CAF86-3D98-914C-99C6-75611741F69D}"/>
              </a:ext>
            </a:extLst>
          </p:cNvPr>
          <p:cNvPicPr>
            <a:picLocks noChangeAspect="1"/>
          </p:cNvPicPr>
          <p:nvPr/>
        </p:nvPicPr>
        <p:blipFill>
          <a:blip r:embed="rId3"/>
          <a:stretch>
            <a:fillRect/>
          </a:stretch>
        </p:blipFill>
        <p:spPr>
          <a:xfrm>
            <a:off x="4499992" y="0"/>
            <a:ext cx="4846211" cy="6858000"/>
          </a:xfrm>
          <a:prstGeom prst="rect">
            <a:avLst/>
          </a:prstGeom>
        </p:spPr>
      </p:pic>
    </p:spTree>
    <p:extLst>
      <p:ext uri="{BB962C8B-B14F-4D97-AF65-F5344CB8AC3E}">
        <p14:creationId xmlns:p14="http://schemas.microsoft.com/office/powerpoint/2010/main" val="194189822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6A9BE-261B-3248-AA6C-352F790CC93C}"/>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9C37A0CA-9FF7-7743-BB26-A233B43A3E2C}"/>
              </a:ext>
            </a:extLst>
          </p:cNvPr>
          <p:cNvSpPr>
            <a:spLocks noGrp="1"/>
          </p:cNvSpPr>
          <p:nvPr>
            <p:ph type="body" sz="quarter" idx="13"/>
          </p:nvPr>
        </p:nvSpPr>
        <p:spPr/>
        <p:txBody>
          <a:bodyPr/>
          <a:lstStyle/>
          <a:p>
            <a:endParaRPr lang="en-GB"/>
          </a:p>
        </p:txBody>
      </p:sp>
      <p:pic>
        <p:nvPicPr>
          <p:cNvPr id="4" name="Picture 3">
            <a:extLst>
              <a:ext uri="{FF2B5EF4-FFF2-40B4-BE49-F238E27FC236}">
                <a16:creationId xmlns:a16="http://schemas.microsoft.com/office/drawing/2014/main" id="{9B268C93-317D-4341-A008-F6A8B4FD93A7}"/>
              </a:ext>
            </a:extLst>
          </p:cNvPr>
          <p:cNvPicPr>
            <a:picLocks noChangeAspect="1"/>
          </p:cNvPicPr>
          <p:nvPr/>
        </p:nvPicPr>
        <p:blipFill rotWithShape="1">
          <a:blip r:embed="rId2"/>
          <a:srcRect l="10076" t="11949"/>
          <a:stretch/>
        </p:blipFill>
        <p:spPr>
          <a:xfrm>
            <a:off x="0" y="-27384"/>
            <a:ext cx="4357903" cy="6038528"/>
          </a:xfrm>
          <a:prstGeom prst="rect">
            <a:avLst/>
          </a:prstGeom>
        </p:spPr>
      </p:pic>
      <p:pic>
        <p:nvPicPr>
          <p:cNvPr id="5" name="Picture 4">
            <a:extLst>
              <a:ext uri="{FF2B5EF4-FFF2-40B4-BE49-F238E27FC236}">
                <a16:creationId xmlns:a16="http://schemas.microsoft.com/office/drawing/2014/main" id="{68C91A9C-FC03-4848-B6CF-893DFE5E56DC}"/>
              </a:ext>
            </a:extLst>
          </p:cNvPr>
          <p:cNvPicPr>
            <a:picLocks noChangeAspect="1"/>
          </p:cNvPicPr>
          <p:nvPr/>
        </p:nvPicPr>
        <p:blipFill>
          <a:blip r:embed="rId3"/>
          <a:stretch>
            <a:fillRect/>
          </a:stretch>
        </p:blipFill>
        <p:spPr>
          <a:xfrm>
            <a:off x="4328768" y="0"/>
            <a:ext cx="4846211" cy="6858000"/>
          </a:xfrm>
          <a:prstGeom prst="rect">
            <a:avLst/>
          </a:prstGeom>
        </p:spPr>
      </p:pic>
    </p:spTree>
    <p:extLst>
      <p:ext uri="{BB962C8B-B14F-4D97-AF65-F5344CB8AC3E}">
        <p14:creationId xmlns:p14="http://schemas.microsoft.com/office/powerpoint/2010/main" val="37144248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93AF-A0E3-A74D-81D9-1B2351D2E394}"/>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4AFDCA50-DABB-044E-A7B8-88B7F043E5A0}"/>
              </a:ext>
            </a:extLst>
          </p:cNvPr>
          <p:cNvSpPr>
            <a:spLocks noGrp="1"/>
          </p:cNvSpPr>
          <p:nvPr>
            <p:ph type="body" sz="quarter" idx="13"/>
          </p:nvPr>
        </p:nvSpPr>
        <p:spPr/>
        <p:txBody>
          <a:bodyPr/>
          <a:lstStyle/>
          <a:p>
            <a:endParaRPr lang="en-GB"/>
          </a:p>
        </p:txBody>
      </p:sp>
      <p:pic>
        <p:nvPicPr>
          <p:cNvPr id="4" name="Picture 3">
            <a:extLst>
              <a:ext uri="{FF2B5EF4-FFF2-40B4-BE49-F238E27FC236}">
                <a16:creationId xmlns:a16="http://schemas.microsoft.com/office/drawing/2014/main" id="{B2E4A2CA-3AB4-A74A-A2B6-FC39C9DBC0E0}"/>
              </a:ext>
            </a:extLst>
          </p:cNvPr>
          <p:cNvPicPr>
            <a:picLocks noChangeAspect="1"/>
          </p:cNvPicPr>
          <p:nvPr/>
        </p:nvPicPr>
        <p:blipFill>
          <a:blip r:embed="rId2"/>
          <a:stretch>
            <a:fillRect/>
          </a:stretch>
        </p:blipFill>
        <p:spPr>
          <a:xfrm>
            <a:off x="-200452" y="-282921"/>
            <a:ext cx="5046663" cy="7141665"/>
          </a:xfrm>
          <a:prstGeom prst="rect">
            <a:avLst/>
          </a:prstGeom>
        </p:spPr>
      </p:pic>
      <p:pic>
        <p:nvPicPr>
          <p:cNvPr id="5" name="Picture 4">
            <a:extLst>
              <a:ext uri="{FF2B5EF4-FFF2-40B4-BE49-F238E27FC236}">
                <a16:creationId xmlns:a16="http://schemas.microsoft.com/office/drawing/2014/main" id="{A364A73E-0404-184E-9D29-E032A3F298B3}"/>
              </a:ext>
            </a:extLst>
          </p:cNvPr>
          <p:cNvPicPr>
            <a:picLocks noChangeAspect="1"/>
          </p:cNvPicPr>
          <p:nvPr/>
        </p:nvPicPr>
        <p:blipFill>
          <a:blip r:embed="rId3"/>
          <a:stretch>
            <a:fillRect/>
          </a:stretch>
        </p:blipFill>
        <p:spPr>
          <a:xfrm>
            <a:off x="4550326" y="-305701"/>
            <a:ext cx="5278258" cy="7469401"/>
          </a:xfrm>
          <a:prstGeom prst="rect">
            <a:avLst/>
          </a:prstGeom>
        </p:spPr>
      </p:pic>
    </p:spTree>
    <p:extLst>
      <p:ext uri="{BB962C8B-B14F-4D97-AF65-F5344CB8AC3E}">
        <p14:creationId xmlns:p14="http://schemas.microsoft.com/office/powerpoint/2010/main" val="28406184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309FF78-2E53-FE47-BD58-C218162B62A7}"/>
              </a:ext>
            </a:extLst>
          </p:cNvPr>
          <p:cNvPicPr>
            <a:picLocks noChangeAspect="1"/>
          </p:cNvPicPr>
          <p:nvPr/>
        </p:nvPicPr>
        <p:blipFill>
          <a:blip r:embed="rId2"/>
          <a:stretch>
            <a:fillRect/>
          </a:stretch>
        </p:blipFill>
        <p:spPr>
          <a:xfrm>
            <a:off x="-97081" y="-315416"/>
            <a:ext cx="4477837" cy="6336704"/>
          </a:xfrm>
          <a:prstGeom prst="rect">
            <a:avLst/>
          </a:prstGeom>
        </p:spPr>
      </p:pic>
      <p:sp>
        <p:nvSpPr>
          <p:cNvPr id="2" name="Title 1">
            <a:extLst>
              <a:ext uri="{FF2B5EF4-FFF2-40B4-BE49-F238E27FC236}">
                <a16:creationId xmlns:a16="http://schemas.microsoft.com/office/drawing/2014/main" id="{EA326B8A-2A7C-C946-ACDB-6E0C6EEB3B72}"/>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61856A88-9B21-E346-956C-DFBD7A66C42B}"/>
              </a:ext>
            </a:extLst>
          </p:cNvPr>
          <p:cNvSpPr>
            <a:spLocks noGrp="1"/>
          </p:cNvSpPr>
          <p:nvPr>
            <p:ph type="body" sz="quarter" idx="13"/>
          </p:nvPr>
        </p:nvSpPr>
        <p:spPr/>
        <p:txBody>
          <a:bodyPr/>
          <a:lstStyle/>
          <a:p>
            <a:endParaRPr lang="en-GB"/>
          </a:p>
        </p:txBody>
      </p:sp>
      <p:pic>
        <p:nvPicPr>
          <p:cNvPr id="5" name="Picture 4">
            <a:extLst>
              <a:ext uri="{FF2B5EF4-FFF2-40B4-BE49-F238E27FC236}">
                <a16:creationId xmlns:a16="http://schemas.microsoft.com/office/drawing/2014/main" id="{D6190A72-E5DD-3248-8A70-27C2E2394181}"/>
              </a:ext>
            </a:extLst>
          </p:cNvPr>
          <p:cNvPicPr>
            <a:picLocks noChangeAspect="1"/>
          </p:cNvPicPr>
          <p:nvPr/>
        </p:nvPicPr>
        <p:blipFill>
          <a:blip r:embed="rId3"/>
          <a:stretch>
            <a:fillRect/>
          </a:stretch>
        </p:blipFill>
        <p:spPr>
          <a:xfrm>
            <a:off x="4297789" y="0"/>
            <a:ext cx="4846211" cy="6858000"/>
          </a:xfrm>
          <a:prstGeom prst="rect">
            <a:avLst/>
          </a:prstGeom>
        </p:spPr>
      </p:pic>
    </p:spTree>
    <p:extLst>
      <p:ext uri="{BB962C8B-B14F-4D97-AF65-F5344CB8AC3E}">
        <p14:creationId xmlns:p14="http://schemas.microsoft.com/office/powerpoint/2010/main" val="1478354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0E3CE-93B7-954C-AD86-E1090063599D}"/>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835739AA-3894-6A4F-832D-E57526F7DF19}"/>
              </a:ext>
            </a:extLst>
          </p:cNvPr>
          <p:cNvSpPr>
            <a:spLocks noGrp="1"/>
          </p:cNvSpPr>
          <p:nvPr>
            <p:ph type="body" sz="quarter" idx="13"/>
          </p:nvPr>
        </p:nvSpPr>
        <p:spPr/>
        <p:txBody>
          <a:bodyPr/>
          <a:lstStyle/>
          <a:p>
            <a:endParaRPr lang="en-GB"/>
          </a:p>
        </p:txBody>
      </p:sp>
      <p:pic>
        <p:nvPicPr>
          <p:cNvPr id="4" name="Picture 3">
            <a:extLst>
              <a:ext uri="{FF2B5EF4-FFF2-40B4-BE49-F238E27FC236}">
                <a16:creationId xmlns:a16="http://schemas.microsoft.com/office/drawing/2014/main" id="{E83F6063-6111-D241-A1B9-A094EDE7210F}"/>
              </a:ext>
            </a:extLst>
          </p:cNvPr>
          <p:cNvPicPr>
            <a:picLocks noChangeAspect="1"/>
          </p:cNvPicPr>
          <p:nvPr/>
        </p:nvPicPr>
        <p:blipFill>
          <a:blip r:embed="rId2"/>
          <a:stretch>
            <a:fillRect/>
          </a:stretch>
        </p:blipFill>
        <p:spPr>
          <a:xfrm>
            <a:off x="-115730" y="-4370"/>
            <a:ext cx="4846211" cy="6858000"/>
          </a:xfrm>
          <a:prstGeom prst="rect">
            <a:avLst/>
          </a:prstGeom>
        </p:spPr>
      </p:pic>
      <p:pic>
        <p:nvPicPr>
          <p:cNvPr id="5" name="Picture 4">
            <a:extLst>
              <a:ext uri="{FF2B5EF4-FFF2-40B4-BE49-F238E27FC236}">
                <a16:creationId xmlns:a16="http://schemas.microsoft.com/office/drawing/2014/main" id="{1E1550DB-5889-1342-BA1F-515A6946DA77}"/>
              </a:ext>
            </a:extLst>
          </p:cNvPr>
          <p:cNvPicPr>
            <a:picLocks noChangeAspect="1"/>
          </p:cNvPicPr>
          <p:nvPr/>
        </p:nvPicPr>
        <p:blipFill>
          <a:blip r:embed="rId3"/>
          <a:stretch>
            <a:fillRect/>
          </a:stretch>
        </p:blipFill>
        <p:spPr>
          <a:xfrm>
            <a:off x="4300346" y="0"/>
            <a:ext cx="4846211" cy="6858000"/>
          </a:xfrm>
          <a:prstGeom prst="rect">
            <a:avLst/>
          </a:prstGeom>
        </p:spPr>
      </p:pic>
    </p:spTree>
    <p:extLst>
      <p:ext uri="{BB962C8B-B14F-4D97-AF65-F5344CB8AC3E}">
        <p14:creationId xmlns:p14="http://schemas.microsoft.com/office/powerpoint/2010/main" val="239637290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E84B8-3A21-8246-BC10-536C072A02A0}"/>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A254B02F-054F-CB48-A2A9-25FBA74388AF}"/>
              </a:ext>
            </a:extLst>
          </p:cNvPr>
          <p:cNvSpPr>
            <a:spLocks noGrp="1"/>
          </p:cNvSpPr>
          <p:nvPr>
            <p:ph type="body" sz="quarter" idx="13"/>
          </p:nvPr>
        </p:nvSpPr>
        <p:spPr/>
        <p:txBody>
          <a:bodyPr/>
          <a:lstStyle/>
          <a:p>
            <a:endParaRPr lang="en-GB"/>
          </a:p>
        </p:txBody>
      </p:sp>
      <p:pic>
        <p:nvPicPr>
          <p:cNvPr id="4" name="Picture 3">
            <a:extLst>
              <a:ext uri="{FF2B5EF4-FFF2-40B4-BE49-F238E27FC236}">
                <a16:creationId xmlns:a16="http://schemas.microsoft.com/office/drawing/2014/main" id="{7365F6BC-FC0D-FE49-A0C2-CCE70A7E98D4}"/>
              </a:ext>
            </a:extLst>
          </p:cNvPr>
          <p:cNvPicPr>
            <a:picLocks noChangeAspect="1"/>
          </p:cNvPicPr>
          <p:nvPr/>
        </p:nvPicPr>
        <p:blipFill>
          <a:blip r:embed="rId2"/>
          <a:stretch>
            <a:fillRect/>
          </a:stretch>
        </p:blipFill>
        <p:spPr>
          <a:xfrm>
            <a:off x="-117008" y="0"/>
            <a:ext cx="4846211" cy="6858000"/>
          </a:xfrm>
          <a:prstGeom prst="rect">
            <a:avLst/>
          </a:prstGeom>
        </p:spPr>
      </p:pic>
      <p:pic>
        <p:nvPicPr>
          <p:cNvPr id="5" name="Picture 4">
            <a:extLst>
              <a:ext uri="{FF2B5EF4-FFF2-40B4-BE49-F238E27FC236}">
                <a16:creationId xmlns:a16="http://schemas.microsoft.com/office/drawing/2014/main" id="{6EE84E3B-C147-5C49-ACE1-32481BF35B2D}"/>
              </a:ext>
            </a:extLst>
          </p:cNvPr>
          <p:cNvPicPr>
            <a:picLocks noChangeAspect="1"/>
          </p:cNvPicPr>
          <p:nvPr/>
        </p:nvPicPr>
        <p:blipFill>
          <a:blip r:embed="rId3"/>
          <a:stretch>
            <a:fillRect/>
          </a:stretch>
        </p:blipFill>
        <p:spPr>
          <a:xfrm>
            <a:off x="4297789" y="0"/>
            <a:ext cx="4846211" cy="6858000"/>
          </a:xfrm>
          <a:prstGeom prst="rect">
            <a:avLst/>
          </a:prstGeom>
        </p:spPr>
      </p:pic>
    </p:spTree>
    <p:extLst>
      <p:ext uri="{BB962C8B-B14F-4D97-AF65-F5344CB8AC3E}">
        <p14:creationId xmlns:p14="http://schemas.microsoft.com/office/powerpoint/2010/main" val="3474753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14FD6-6ABF-844F-966E-9BBFAE703352}"/>
              </a:ext>
            </a:extLst>
          </p:cNvPr>
          <p:cNvSpPr>
            <a:spLocks noGrp="1"/>
          </p:cNvSpPr>
          <p:nvPr>
            <p:ph type="title"/>
          </p:nvPr>
        </p:nvSpPr>
        <p:spPr/>
        <p:txBody>
          <a:bodyPr/>
          <a:lstStyle/>
          <a:p>
            <a:endParaRPr lang="en-GB" dirty="0"/>
          </a:p>
        </p:txBody>
      </p:sp>
      <p:sp>
        <p:nvSpPr>
          <p:cNvPr id="3" name="Text Placeholder 2">
            <a:extLst>
              <a:ext uri="{FF2B5EF4-FFF2-40B4-BE49-F238E27FC236}">
                <a16:creationId xmlns:a16="http://schemas.microsoft.com/office/drawing/2014/main" id="{8CEF4CB8-4A03-BC40-8260-C90336683EDE}"/>
              </a:ext>
            </a:extLst>
          </p:cNvPr>
          <p:cNvSpPr>
            <a:spLocks noGrp="1"/>
          </p:cNvSpPr>
          <p:nvPr>
            <p:ph type="body" sz="quarter" idx="13"/>
          </p:nvPr>
        </p:nvSpPr>
        <p:spPr/>
        <p:txBody>
          <a:bodyPr/>
          <a:lstStyle/>
          <a:p>
            <a:endParaRPr lang="en-GB"/>
          </a:p>
        </p:txBody>
      </p:sp>
      <p:pic>
        <p:nvPicPr>
          <p:cNvPr id="4" name="Picture 3">
            <a:extLst>
              <a:ext uri="{FF2B5EF4-FFF2-40B4-BE49-F238E27FC236}">
                <a16:creationId xmlns:a16="http://schemas.microsoft.com/office/drawing/2014/main" id="{48F6FF05-FD25-724B-82C9-EA0466F066A4}"/>
              </a:ext>
            </a:extLst>
          </p:cNvPr>
          <p:cNvPicPr>
            <a:picLocks noChangeAspect="1"/>
          </p:cNvPicPr>
          <p:nvPr/>
        </p:nvPicPr>
        <p:blipFill>
          <a:blip r:embed="rId2"/>
          <a:stretch>
            <a:fillRect/>
          </a:stretch>
        </p:blipFill>
        <p:spPr>
          <a:xfrm>
            <a:off x="0" y="0"/>
            <a:ext cx="4846211" cy="6858000"/>
          </a:xfrm>
          <a:prstGeom prst="rect">
            <a:avLst/>
          </a:prstGeom>
        </p:spPr>
      </p:pic>
      <p:pic>
        <p:nvPicPr>
          <p:cNvPr id="5" name="Picture 4">
            <a:extLst>
              <a:ext uri="{FF2B5EF4-FFF2-40B4-BE49-F238E27FC236}">
                <a16:creationId xmlns:a16="http://schemas.microsoft.com/office/drawing/2014/main" id="{CEA26B1F-1268-3E46-B443-88828D062CD9}"/>
              </a:ext>
            </a:extLst>
          </p:cNvPr>
          <p:cNvPicPr>
            <a:picLocks noChangeAspect="1"/>
          </p:cNvPicPr>
          <p:nvPr/>
        </p:nvPicPr>
        <p:blipFill>
          <a:blip r:embed="rId3"/>
          <a:stretch>
            <a:fillRect/>
          </a:stretch>
        </p:blipFill>
        <p:spPr>
          <a:xfrm>
            <a:off x="4478317" y="0"/>
            <a:ext cx="4846211" cy="6858000"/>
          </a:xfrm>
          <a:prstGeom prst="rect">
            <a:avLst/>
          </a:prstGeom>
        </p:spPr>
      </p:pic>
    </p:spTree>
    <p:extLst>
      <p:ext uri="{BB962C8B-B14F-4D97-AF65-F5344CB8AC3E}">
        <p14:creationId xmlns:p14="http://schemas.microsoft.com/office/powerpoint/2010/main" val="22737971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7345" name="Picture 2" descr="A picture containing person, indoor, woman, table&#10;&#10;Description automatically generated">
            <a:extLst>
              <a:ext uri="{FF2B5EF4-FFF2-40B4-BE49-F238E27FC236}">
                <a16:creationId xmlns:a16="http://schemas.microsoft.com/office/drawing/2014/main" id="{31973747-793B-2040-A2DB-D7D99E9A274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0"/>
            <a:ext cx="3483769" cy="2407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6" name="Picture 4" descr="A picture containing person, indoor, holding, woman&#10;&#10;Description automatically generated">
            <a:extLst>
              <a:ext uri="{FF2B5EF4-FFF2-40B4-BE49-F238E27FC236}">
                <a16:creationId xmlns:a16="http://schemas.microsoft.com/office/drawing/2014/main" id="{47BC32F9-1062-164B-A4D1-C4813F3887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18" y="2348880"/>
            <a:ext cx="4244579" cy="2653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7" name="Picture 6" descr="A picture containing person, indoor, table, holding&#10;&#10;Description automatically generated">
            <a:extLst>
              <a:ext uri="{FF2B5EF4-FFF2-40B4-BE49-F238E27FC236}">
                <a16:creationId xmlns:a16="http://schemas.microsoft.com/office/drawing/2014/main" id="{AD4C9706-746B-0843-BAC1-1F29DD7B48A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71554" y="0"/>
            <a:ext cx="5667375" cy="3133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8" name="Picture 8" descr="A person sitting on a table&#10;&#10;Description automatically generated">
            <a:extLst>
              <a:ext uri="{FF2B5EF4-FFF2-40B4-BE49-F238E27FC236}">
                <a16:creationId xmlns:a16="http://schemas.microsoft.com/office/drawing/2014/main" id="{F919F763-72C8-4E47-8E85-F4F819E782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883452" y="3133725"/>
            <a:ext cx="4244579" cy="2527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 name="Rectangle 10">
            <a:extLst>
              <a:ext uri="{FF2B5EF4-FFF2-40B4-BE49-F238E27FC236}">
                <a16:creationId xmlns:a16="http://schemas.microsoft.com/office/drawing/2014/main" id="{A968A247-CA0A-144A-9BF9-D9A5203C75C6}"/>
              </a:ext>
            </a:extLst>
          </p:cNvPr>
          <p:cNvSpPr/>
          <p:nvPr/>
        </p:nvSpPr>
        <p:spPr>
          <a:xfrm>
            <a:off x="3476625" y="3264694"/>
            <a:ext cx="1466850" cy="664369"/>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sz="1350"/>
          </a:p>
        </p:txBody>
      </p:sp>
      <p:sp>
        <p:nvSpPr>
          <p:cNvPr id="2" name="TextBox 1">
            <a:extLst>
              <a:ext uri="{FF2B5EF4-FFF2-40B4-BE49-F238E27FC236}">
                <a16:creationId xmlns:a16="http://schemas.microsoft.com/office/drawing/2014/main" id="{63B92C23-1DFF-6F4E-8F74-30D0D7718CF5}"/>
              </a:ext>
            </a:extLst>
          </p:cNvPr>
          <p:cNvSpPr txBox="1"/>
          <p:nvPr/>
        </p:nvSpPr>
        <p:spPr>
          <a:xfrm>
            <a:off x="827584" y="5383637"/>
            <a:ext cx="3604000" cy="369332"/>
          </a:xfrm>
          <a:prstGeom prst="rect">
            <a:avLst/>
          </a:prstGeom>
          <a:noFill/>
        </p:spPr>
        <p:txBody>
          <a:bodyPr wrap="none" rtlCol="0">
            <a:spAutoFit/>
          </a:bodyPr>
          <a:lstStyle/>
          <a:p>
            <a:r>
              <a:rPr lang="en-GB" dirty="0">
                <a:hlinkClick r:id="rId7"/>
              </a:rPr>
              <a:t>Click here to access the FSA website.</a:t>
            </a:r>
            <a:endParaRPr lang="en-GB" dirty="0"/>
          </a:p>
        </p:txBody>
      </p:sp>
    </p:spTree>
    <p:extLst>
      <p:ext uri="{BB962C8B-B14F-4D97-AF65-F5344CB8AC3E}">
        <p14:creationId xmlns:p14="http://schemas.microsoft.com/office/powerpoint/2010/main" val="370036360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683571F-DA6E-704D-A9CD-BAB85CB2B6A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15416"/>
            <a:ext cx="9144000" cy="6464524"/>
          </a:xfrm>
          <a:prstGeom prst="rect">
            <a:avLst/>
          </a:prstGeom>
        </p:spPr>
      </p:pic>
    </p:spTree>
    <p:extLst>
      <p:ext uri="{BB962C8B-B14F-4D97-AF65-F5344CB8AC3E}">
        <p14:creationId xmlns:p14="http://schemas.microsoft.com/office/powerpoint/2010/main" val="141027193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363087F-27D9-7845-A6EC-A5CB32C1056E}"/>
              </a:ext>
            </a:extLst>
          </p:cNvPr>
          <p:cNvPicPr>
            <a:picLocks noChangeAspect="1"/>
          </p:cNvPicPr>
          <p:nvPr/>
        </p:nvPicPr>
        <p:blipFill rotWithShape="1">
          <a:blip r:embed="rId3">
            <a:extLst>
              <a:ext uri="{28A0092B-C50C-407E-A947-70E740481C1C}">
                <a14:useLocalDpi xmlns:a14="http://schemas.microsoft.com/office/drawing/2010/main" val="0"/>
              </a:ext>
            </a:extLst>
          </a:blip>
          <a:srcRect b="11181"/>
          <a:stretch/>
        </p:blipFill>
        <p:spPr>
          <a:xfrm>
            <a:off x="0" y="114852"/>
            <a:ext cx="9144000" cy="5616624"/>
          </a:xfrm>
          <a:prstGeom prst="rect">
            <a:avLst/>
          </a:prstGeom>
        </p:spPr>
      </p:pic>
      <p:pic>
        <p:nvPicPr>
          <p:cNvPr id="4" name="Picture 3" descr="Logo&#10;&#10;Description automatically generated">
            <a:extLst>
              <a:ext uri="{FF2B5EF4-FFF2-40B4-BE49-F238E27FC236}">
                <a16:creationId xmlns:a16="http://schemas.microsoft.com/office/drawing/2014/main" id="{4BE14BD7-D891-3A47-9B2B-5CF3C1303379}"/>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987824" y="6165304"/>
            <a:ext cx="1255688" cy="502275"/>
          </a:xfrm>
          <a:prstGeom prst="rect">
            <a:avLst/>
          </a:prstGeom>
        </p:spPr>
      </p:pic>
    </p:spTree>
    <p:extLst>
      <p:ext uri="{BB962C8B-B14F-4D97-AF65-F5344CB8AC3E}">
        <p14:creationId xmlns:p14="http://schemas.microsoft.com/office/powerpoint/2010/main" val="153527236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CEA36EC5-8DD6-B341-90E3-02E550B49569}"/>
              </a:ext>
            </a:extLst>
          </p:cNvPr>
          <p:cNvSpPr>
            <a:spLocks noGrp="1" noChangeArrowheads="1"/>
          </p:cNvSpPr>
          <p:nvPr>
            <p:ph type="title"/>
          </p:nvPr>
        </p:nvSpPr>
        <p:spPr>
          <a:xfrm>
            <a:off x="1077788" y="129729"/>
            <a:ext cx="7886700" cy="329803"/>
          </a:xfrm>
        </p:spPr>
        <p:txBody>
          <a:bodyPr/>
          <a:lstStyle/>
          <a:p>
            <a:r>
              <a:rPr lang="en-IN" altLang="en-US" dirty="0"/>
              <a:t>Restaurant Example – Allergy Folder</a:t>
            </a:r>
          </a:p>
        </p:txBody>
      </p:sp>
      <p:pic>
        <p:nvPicPr>
          <p:cNvPr id="1026" name="Picture 2" descr="See the source image">
            <a:extLst>
              <a:ext uri="{FF2B5EF4-FFF2-40B4-BE49-F238E27FC236}">
                <a16:creationId xmlns:a16="http://schemas.microsoft.com/office/drawing/2014/main" id="{B2303B9F-D3DD-46DB-BE49-0ACF1556792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7544" y="548680"/>
            <a:ext cx="7720558" cy="5456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76301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0DE2C-1324-4BB3-A8CD-93B1E84AA08D}"/>
              </a:ext>
            </a:extLst>
          </p:cNvPr>
          <p:cNvSpPr>
            <a:spLocks noGrp="1"/>
          </p:cNvSpPr>
          <p:nvPr>
            <p:ph type="title"/>
          </p:nvPr>
        </p:nvSpPr>
        <p:spPr/>
        <p:txBody>
          <a:bodyPr/>
          <a:lstStyle/>
          <a:p>
            <a:r>
              <a:rPr lang="en-GB" dirty="0"/>
              <a:t>Allergens </a:t>
            </a:r>
          </a:p>
        </p:txBody>
      </p:sp>
      <p:sp>
        <p:nvSpPr>
          <p:cNvPr id="3" name="Text Placeholder 2">
            <a:extLst>
              <a:ext uri="{FF2B5EF4-FFF2-40B4-BE49-F238E27FC236}">
                <a16:creationId xmlns:a16="http://schemas.microsoft.com/office/drawing/2014/main" id="{ED7B9174-D8E2-4FC0-8DEB-96603C58F78E}"/>
              </a:ext>
            </a:extLst>
          </p:cNvPr>
          <p:cNvSpPr>
            <a:spLocks noGrp="1"/>
          </p:cNvSpPr>
          <p:nvPr>
            <p:ph type="body" sz="quarter" idx="13"/>
          </p:nvPr>
        </p:nvSpPr>
        <p:spPr/>
        <p:txBody>
          <a:bodyPr/>
          <a:lstStyle/>
          <a:p>
            <a:r>
              <a:rPr lang="en-GB" dirty="0"/>
              <a:t>Record Keeping</a:t>
            </a:r>
          </a:p>
        </p:txBody>
      </p:sp>
      <p:pic>
        <p:nvPicPr>
          <p:cNvPr id="2050" name="Picture 2">
            <a:extLst>
              <a:ext uri="{FF2B5EF4-FFF2-40B4-BE49-F238E27FC236}">
                <a16:creationId xmlns:a16="http://schemas.microsoft.com/office/drawing/2014/main" id="{653967CE-C8D2-47F3-A000-2E650DF4CD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58550" y="0"/>
            <a:ext cx="4852987" cy="68580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See the source image">
            <a:extLst>
              <a:ext uri="{FF2B5EF4-FFF2-40B4-BE49-F238E27FC236}">
                <a16:creationId xmlns:a16="http://schemas.microsoft.com/office/drawing/2014/main" id="{865533E9-F383-4B34-9FFA-411E2EA1CBE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52" y="1855817"/>
            <a:ext cx="4364010" cy="3229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14900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B4AF5-591A-451A-A94F-1FB01C273E50}"/>
              </a:ext>
            </a:extLst>
          </p:cNvPr>
          <p:cNvSpPr>
            <a:spLocks noGrp="1"/>
          </p:cNvSpPr>
          <p:nvPr>
            <p:ph type="title"/>
          </p:nvPr>
        </p:nvSpPr>
        <p:spPr/>
        <p:txBody>
          <a:bodyPr/>
          <a:lstStyle/>
          <a:p>
            <a:endParaRPr lang="en-GB"/>
          </a:p>
        </p:txBody>
      </p:sp>
      <p:sp>
        <p:nvSpPr>
          <p:cNvPr id="3" name="Text Placeholder 2">
            <a:extLst>
              <a:ext uri="{FF2B5EF4-FFF2-40B4-BE49-F238E27FC236}">
                <a16:creationId xmlns:a16="http://schemas.microsoft.com/office/drawing/2014/main" id="{09AD7C17-54DA-490C-B50B-626776ADF190}"/>
              </a:ext>
            </a:extLst>
          </p:cNvPr>
          <p:cNvSpPr>
            <a:spLocks noGrp="1"/>
          </p:cNvSpPr>
          <p:nvPr>
            <p:ph type="body" sz="quarter" idx="13"/>
          </p:nvPr>
        </p:nvSpPr>
        <p:spPr/>
        <p:txBody>
          <a:bodyPr/>
          <a:lstStyle/>
          <a:p>
            <a:endParaRPr lang="en-GB"/>
          </a:p>
        </p:txBody>
      </p:sp>
      <p:pic>
        <p:nvPicPr>
          <p:cNvPr id="3074" name="Picture 2" descr="See the source image">
            <a:extLst>
              <a:ext uri="{FF2B5EF4-FFF2-40B4-BE49-F238E27FC236}">
                <a16:creationId xmlns:a16="http://schemas.microsoft.com/office/drawing/2014/main" id="{C4D33FA4-766A-4EF3-8259-36958D8C69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 y="0"/>
            <a:ext cx="9144000" cy="6021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20348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29" name="Picture 3" descr="A screenshot of a cell phone&#10;&#10;Description automatically generated">
            <a:extLst>
              <a:ext uri="{FF2B5EF4-FFF2-40B4-BE49-F238E27FC236}">
                <a16:creationId xmlns:a16="http://schemas.microsoft.com/office/drawing/2014/main" id="{406CE3B1-5EBF-924C-9E79-2E443AF971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7001" y="1243608"/>
            <a:ext cx="8792005" cy="44397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3730" name="Title 1">
            <a:extLst>
              <a:ext uri="{FF2B5EF4-FFF2-40B4-BE49-F238E27FC236}">
                <a16:creationId xmlns:a16="http://schemas.microsoft.com/office/drawing/2014/main" id="{CEA36EC5-8DD6-B341-90E3-02E550B49569}"/>
              </a:ext>
            </a:extLst>
          </p:cNvPr>
          <p:cNvSpPr>
            <a:spLocks noGrp="1" noChangeArrowheads="1"/>
          </p:cNvSpPr>
          <p:nvPr>
            <p:ph type="title"/>
          </p:nvPr>
        </p:nvSpPr>
        <p:spPr>
          <a:xfrm>
            <a:off x="323528" y="260648"/>
            <a:ext cx="7886700" cy="329803"/>
          </a:xfrm>
        </p:spPr>
        <p:txBody>
          <a:bodyPr/>
          <a:lstStyle/>
          <a:p>
            <a:r>
              <a:rPr lang="en-IN" altLang="en-US" dirty="0"/>
              <a:t>Restaurant Example – Allergy Folder</a:t>
            </a:r>
          </a:p>
        </p:txBody>
      </p:sp>
    </p:spTree>
    <p:extLst>
      <p:ext uri="{BB962C8B-B14F-4D97-AF65-F5344CB8AC3E}">
        <p14:creationId xmlns:p14="http://schemas.microsoft.com/office/powerpoint/2010/main" val="18525636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Title 1">
            <a:extLst>
              <a:ext uri="{FF2B5EF4-FFF2-40B4-BE49-F238E27FC236}">
                <a16:creationId xmlns:a16="http://schemas.microsoft.com/office/drawing/2014/main" id="{A47DA40D-255A-EF41-936B-10461AF5BC05}"/>
              </a:ext>
            </a:extLst>
          </p:cNvPr>
          <p:cNvSpPr>
            <a:spLocks noGrp="1" noChangeArrowheads="1"/>
          </p:cNvSpPr>
          <p:nvPr>
            <p:ph type="title"/>
          </p:nvPr>
        </p:nvSpPr>
        <p:spPr>
          <a:xfrm>
            <a:off x="755576" y="332656"/>
            <a:ext cx="7886700" cy="329803"/>
          </a:xfrm>
        </p:spPr>
        <p:txBody>
          <a:bodyPr/>
          <a:lstStyle/>
          <a:p>
            <a:pPr algn="ctr"/>
            <a:r>
              <a:rPr lang="en-IN" altLang="en-US" sz="4000" dirty="0"/>
              <a:t>Loose Foods &amp; Distance Selling</a:t>
            </a:r>
          </a:p>
        </p:txBody>
      </p:sp>
      <p:pic>
        <p:nvPicPr>
          <p:cNvPr id="59397" name="Picture 4" descr="A close up of a sign&#10;&#10;Description automatically generated">
            <a:extLst>
              <a:ext uri="{FF2B5EF4-FFF2-40B4-BE49-F238E27FC236}">
                <a16:creationId xmlns:a16="http://schemas.microsoft.com/office/drawing/2014/main" id="{23715510-FABD-7347-9031-3D903ED1E85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03659" y="1977412"/>
            <a:ext cx="3738563" cy="21347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8" name="Picture 2">
            <a:extLst>
              <a:ext uri="{FF2B5EF4-FFF2-40B4-BE49-F238E27FC236}">
                <a16:creationId xmlns:a16="http://schemas.microsoft.com/office/drawing/2014/main" id="{3800BE23-FA80-5744-A908-597FDC2AEBD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2" b="2061"/>
          <a:stretch>
            <a:fillRect/>
          </a:stretch>
        </p:blipFill>
        <p:spPr bwMode="auto">
          <a:xfrm>
            <a:off x="123260" y="1621576"/>
            <a:ext cx="5215268" cy="284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16896081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4" name="Picture 5" descr="A picture containing bird&#10;&#10;Description automatically generated">
            <a:extLst>
              <a:ext uri="{FF2B5EF4-FFF2-40B4-BE49-F238E27FC236}">
                <a16:creationId xmlns:a16="http://schemas.microsoft.com/office/drawing/2014/main" id="{DB5FA4A6-FBE8-E949-9CAB-8E4068913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2060848"/>
            <a:ext cx="6761559" cy="3359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1445" name="Title 1">
            <a:extLst>
              <a:ext uri="{FF2B5EF4-FFF2-40B4-BE49-F238E27FC236}">
                <a16:creationId xmlns:a16="http://schemas.microsoft.com/office/drawing/2014/main" id="{1F9D351F-8608-A945-AEF9-0544A012441B}"/>
              </a:ext>
            </a:extLst>
          </p:cNvPr>
          <p:cNvSpPr>
            <a:spLocks noGrp="1" noChangeArrowheads="1"/>
          </p:cNvSpPr>
          <p:nvPr>
            <p:ph type="title"/>
          </p:nvPr>
        </p:nvSpPr>
        <p:spPr>
          <a:xfrm>
            <a:off x="323528" y="650198"/>
            <a:ext cx="7886700" cy="329803"/>
          </a:xfrm>
        </p:spPr>
        <p:txBody>
          <a:bodyPr/>
          <a:lstStyle/>
          <a:p>
            <a:pPr algn="ctr"/>
            <a:r>
              <a:rPr lang="en-IN" altLang="en-US" sz="4000" dirty="0"/>
              <a:t>What actions help us prevent Cross-contamination?</a:t>
            </a:r>
          </a:p>
        </p:txBody>
      </p:sp>
    </p:spTree>
    <p:extLst>
      <p:ext uri="{BB962C8B-B14F-4D97-AF65-F5344CB8AC3E}">
        <p14:creationId xmlns:p14="http://schemas.microsoft.com/office/powerpoint/2010/main" val="248316717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89" name="Title 1">
            <a:extLst>
              <a:ext uri="{FF2B5EF4-FFF2-40B4-BE49-F238E27FC236}">
                <a16:creationId xmlns:a16="http://schemas.microsoft.com/office/drawing/2014/main" id="{EAE46E3F-2AFF-2044-83D5-1073871CEBE6}"/>
              </a:ext>
            </a:extLst>
          </p:cNvPr>
          <p:cNvSpPr>
            <a:spLocks noGrp="1" noChangeArrowheads="1"/>
          </p:cNvSpPr>
          <p:nvPr>
            <p:ph type="title"/>
          </p:nvPr>
        </p:nvSpPr>
        <p:spPr>
          <a:xfrm>
            <a:off x="179512" y="260648"/>
            <a:ext cx="7886700" cy="329803"/>
          </a:xfrm>
        </p:spPr>
        <p:txBody>
          <a:bodyPr/>
          <a:lstStyle/>
          <a:p>
            <a:r>
              <a:rPr lang="en-IN" altLang="en-US" dirty="0"/>
              <a:t>Hygiene</a:t>
            </a:r>
          </a:p>
        </p:txBody>
      </p:sp>
      <p:pic>
        <p:nvPicPr>
          <p:cNvPr id="63493" name="Picture 1">
            <a:extLst>
              <a:ext uri="{FF2B5EF4-FFF2-40B4-BE49-F238E27FC236}">
                <a16:creationId xmlns:a16="http://schemas.microsoft.com/office/drawing/2014/main" id="{A475F858-45D1-FA46-AD14-CB60E12845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627784" y="116632"/>
            <a:ext cx="4248472" cy="57937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8595154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5537" name="Picture 9">
            <a:extLst>
              <a:ext uri="{FF2B5EF4-FFF2-40B4-BE49-F238E27FC236}">
                <a16:creationId xmlns:a16="http://schemas.microsoft.com/office/drawing/2014/main" id="{21AF4160-572B-9848-B7D7-FB01E4A7E2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3580" y="773909"/>
            <a:ext cx="4845842" cy="48458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5538" name="Title 1">
            <a:extLst>
              <a:ext uri="{FF2B5EF4-FFF2-40B4-BE49-F238E27FC236}">
                <a16:creationId xmlns:a16="http://schemas.microsoft.com/office/drawing/2014/main" id="{407B4C02-88F3-ED47-870B-B590FF15BD09}"/>
              </a:ext>
            </a:extLst>
          </p:cNvPr>
          <p:cNvSpPr>
            <a:spLocks noGrp="1" noChangeArrowheads="1"/>
          </p:cNvSpPr>
          <p:nvPr>
            <p:ph type="title"/>
          </p:nvPr>
        </p:nvSpPr>
        <p:spPr>
          <a:xfrm>
            <a:off x="248107" y="423815"/>
            <a:ext cx="7886700" cy="329803"/>
          </a:xfrm>
        </p:spPr>
        <p:txBody>
          <a:bodyPr/>
          <a:lstStyle/>
          <a:p>
            <a:r>
              <a:rPr lang="en-IN" altLang="en-US" dirty="0"/>
              <a:t>Designated Equipment</a:t>
            </a:r>
          </a:p>
        </p:txBody>
      </p:sp>
      <p:pic>
        <p:nvPicPr>
          <p:cNvPr id="65542" name="Picture 2">
            <a:extLst>
              <a:ext uri="{FF2B5EF4-FFF2-40B4-BE49-F238E27FC236}">
                <a16:creationId xmlns:a16="http://schemas.microsoft.com/office/drawing/2014/main" id="{0920998B-4678-6F4C-8091-A857A82C140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79797" y="2879937"/>
            <a:ext cx="285750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5543" name="Picture 4">
            <a:extLst>
              <a:ext uri="{FF2B5EF4-FFF2-40B4-BE49-F238E27FC236}">
                <a16:creationId xmlns:a16="http://schemas.microsoft.com/office/drawing/2014/main" id="{B2C2B8F4-C803-B84A-921B-1366C58A3F0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33858" y="1176966"/>
            <a:ext cx="1809750"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810605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7585" name="Picture 2">
            <a:extLst>
              <a:ext uri="{FF2B5EF4-FFF2-40B4-BE49-F238E27FC236}">
                <a16:creationId xmlns:a16="http://schemas.microsoft.com/office/drawing/2014/main" id="{E45C8D71-6188-804E-AF61-9D202486DC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62" y="0"/>
            <a:ext cx="9139238" cy="6021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88637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3" name="Title 1">
            <a:extLst>
              <a:ext uri="{FF2B5EF4-FFF2-40B4-BE49-F238E27FC236}">
                <a16:creationId xmlns:a16="http://schemas.microsoft.com/office/drawing/2014/main" id="{C7AA4C68-3C51-6C45-BE7E-91B53A89F12F}"/>
              </a:ext>
            </a:extLst>
          </p:cNvPr>
          <p:cNvSpPr>
            <a:spLocks noGrp="1" noChangeArrowheads="1"/>
          </p:cNvSpPr>
          <p:nvPr>
            <p:ph type="title"/>
          </p:nvPr>
        </p:nvSpPr>
        <p:spPr>
          <a:xfrm>
            <a:off x="179512" y="260648"/>
            <a:ext cx="7886700" cy="329803"/>
          </a:xfrm>
        </p:spPr>
        <p:txBody>
          <a:bodyPr/>
          <a:lstStyle/>
          <a:p>
            <a:r>
              <a:rPr lang="en-IN" altLang="en-US" dirty="0"/>
              <a:t>Schedule Preparation</a:t>
            </a:r>
          </a:p>
        </p:txBody>
      </p:sp>
      <p:pic>
        <p:nvPicPr>
          <p:cNvPr id="69637" name="Picture 2" descr="A close up of text on a white background&#10;&#10;Description automatically generated">
            <a:extLst>
              <a:ext uri="{FF2B5EF4-FFF2-40B4-BE49-F238E27FC236}">
                <a16:creationId xmlns:a16="http://schemas.microsoft.com/office/drawing/2014/main" id="{C4003993-424A-644E-BFCE-1FA0018ADAD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605177"/>
            <a:ext cx="4932760" cy="256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9638" name="Picture 4" descr="A screenshot of a cell phone&#10;&#10;Description automatically generated">
            <a:extLst>
              <a:ext uri="{FF2B5EF4-FFF2-40B4-BE49-F238E27FC236}">
                <a16:creationId xmlns:a16="http://schemas.microsoft.com/office/drawing/2014/main" id="{863C6471-00BE-AA41-AAB3-7B908BC602AC}"/>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9912" y="3172164"/>
            <a:ext cx="5256584" cy="2849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0309708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1" name="Title 1">
            <a:extLst>
              <a:ext uri="{FF2B5EF4-FFF2-40B4-BE49-F238E27FC236}">
                <a16:creationId xmlns:a16="http://schemas.microsoft.com/office/drawing/2014/main" id="{CCAD3E50-FFE0-8540-9491-144DB03A81D6}"/>
              </a:ext>
            </a:extLst>
          </p:cNvPr>
          <p:cNvSpPr>
            <a:spLocks noGrp="1" noChangeArrowheads="1"/>
          </p:cNvSpPr>
          <p:nvPr>
            <p:ph type="title"/>
          </p:nvPr>
        </p:nvSpPr>
        <p:spPr>
          <a:xfrm>
            <a:off x="381595" y="260648"/>
            <a:ext cx="7886700" cy="329803"/>
          </a:xfrm>
        </p:spPr>
        <p:txBody>
          <a:bodyPr/>
          <a:lstStyle/>
          <a:p>
            <a:pPr algn="l"/>
            <a:r>
              <a:rPr lang="en-IN" altLang="en-US" sz="4000" dirty="0"/>
              <a:t>Remember…</a:t>
            </a:r>
          </a:p>
        </p:txBody>
      </p:sp>
      <p:sp>
        <p:nvSpPr>
          <p:cNvPr id="2" name="TextBox 1">
            <a:extLst>
              <a:ext uri="{FF2B5EF4-FFF2-40B4-BE49-F238E27FC236}">
                <a16:creationId xmlns:a16="http://schemas.microsoft.com/office/drawing/2014/main" id="{E2C4D03E-C690-7443-998B-C0849866A1AE}"/>
              </a:ext>
            </a:extLst>
          </p:cNvPr>
          <p:cNvSpPr txBox="1"/>
          <p:nvPr/>
        </p:nvSpPr>
        <p:spPr>
          <a:xfrm>
            <a:off x="398755" y="1628800"/>
            <a:ext cx="8380809" cy="3062377"/>
          </a:xfrm>
          <a:prstGeom prst="rect">
            <a:avLst/>
          </a:prstGeom>
          <a:noFill/>
        </p:spPr>
        <p:txBody>
          <a:bodyPr wrap="square">
            <a:spAutoFit/>
          </a:bodyPr>
          <a:lstStyle/>
          <a:p>
            <a:pPr>
              <a:defRPr/>
            </a:pPr>
            <a:r>
              <a:rPr lang="en-GB" sz="2700" b="1" dirty="0"/>
              <a:t>Allergens can cause serious problems, so it’s important to:</a:t>
            </a:r>
          </a:p>
          <a:p>
            <a:pPr>
              <a:defRPr/>
            </a:pPr>
            <a:endParaRPr lang="en-GB" sz="2700" b="1" dirty="0"/>
          </a:p>
          <a:p>
            <a:pPr marL="214313" indent="-214313">
              <a:buFont typeface="Arial" panose="020B0604020202020204" pitchFamily="34" charset="0"/>
              <a:buChar char="•"/>
              <a:defRPr/>
            </a:pPr>
            <a:r>
              <a:rPr lang="en-GB" sz="1600" dirty="0"/>
              <a:t> Monitor all ingredients used in food</a:t>
            </a:r>
          </a:p>
          <a:p>
            <a:pPr marL="214313" indent="-214313">
              <a:buFont typeface="Arial" panose="020B0604020202020204" pitchFamily="34" charset="0"/>
              <a:buChar char="•"/>
              <a:defRPr/>
            </a:pPr>
            <a:r>
              <a:rPr lang="en-GB" sz="1600" dirty="0"/>
              <a:t> Ensure that suppliers notify any allergy changes</a:t>
            </a:r>
          </a:p>
          <a:p>
            <a:pPr marL="214313" indent="-214313">
              <a:buFont typeface="Arial" panose="020B0604020202020204" pitchFamily="34" charset="0"/>
              <a:buChar char="•"/>
              <a:defRPr/>
            </a:pPr>
            <a:r>
              <a:rPr lang="en-GB" sz="1600" dirty="0"/>
              <a:t> Review each menu item to ensure that all allergens are described</a:t>
            </a:r>
          </a:p>
          <a:p>
            <a:pPr marL="214313" indent="-214313">
              <a:buFont typeface="Arial" panose="020B0604020202020204" pitchFamily="34" charset="0"/>
              <a:buChar char="•"/>
              <a:defRPr/>
            </a:pPr>
            <a:r>
              <a:rPr lang="en-GB" sz="1600" dirty="0"/>
              <a:t> Store allergenic-containing ingredients away from non-allergenic containing ingredients</a:t>
            </a:r>
          </a:p>
          <a:p>
            <a:pPr marL="214313" indent="-214313">
              <a:buFont typeface="Arial" panose="020B0604020202020204" pitchFamily="34" charset="0"/>
              <a:buChar char="•"/>
              <a:defRPr/>
            </a:pPr>
            <a:r>
              <a:rPr lang="en-GB" sz="1600" dirty="0"/>
              <a:t> Minimise the risk of cross contamination by using separate areas for non-allergen containing dishes and</a:t>
            </a:r>
          </a:p>
          <a:p>
            <a:pPr marL="214313" indent="-214313">
              <a:buFont typeface="Arial" panose="020B0604020202020204" pitchFamily="34" charset="0"/>
              <a:buChar char="•"/>
              <a:defRPr/>
            </a:pPr>
            <a:r>
              <a:rPr lang="en-GB" sz="1600" dirty="0"/>
              <a:t> Ensure everyone is allergen aware</a:t>
            </a:r>
          </a:p>
        </p:txBody>
      </p:sp>
    </p:spTree>
    <p:extLst>
      <p:ext uri="{BB962C8B-B14F-4D97-AF65-F5344CB8AC3E}">
        <p14:creationId xmlns:p14="http://schemas.microsoft.com/office/powerpoint/2010/main" val="3644037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6FBD2-7FDE-41E0-8142-0A65DF6C651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319C928-7C8E-42A6-AB13-FFCEEE03CECD}"/>
              </a:ext>
            </a:extLst>
          </p:cNvPr>
          <p:cNvSpPr>
            <a:spLocks noGrp="1"/>
          </p:cNvSpPr>
          <p:nvPr>
            <p:ph sz="half" idx="1"/>
          </p:nvPr>
        </p:nvSpPr>
        <p:spPr>
          <a:xfrm>
            <a:off x="628650" y="1124744"/>
            <a:ext cx="7886700" cy="4351338"/>
          </a:xfrm>
        </p:spPr>
        <p:txBody>
          <a:bodyPr/>
          <a:lstStyle/>
          <a:p>
            <a:pPr algn="just">
              <a:lnSpc>
                <a:spcPct val="150000"/>
              </a:lnSpc>
            </a:pPr>
            <a:endParaRPr lang="en-GB" sz="1200" b="0" i="0" dirty="0">
              <a:solidFill>
                <a:srgbClr val="000000"/>
              </a:solidFill>
              <a:effectLst/>
              <a:latin typeface="Arial" panose="020B0604020202020204" pitchFamily="34" charset="0"/>
              <a:cs typeface="Arial" panose="020B0604020202020204" pitchFamily="34" charset="0"/>
            </a:endParaRPr>
          </a:p>
          <a:p>
            <a:pPr algn="just">
              <a:lnSpc>
                <a:spcPct val="150000"/>
              </a:lnSpc>
            </a:pPr>
            <a:r>
              <a:rPr lang="en-GB" sz="1200" dirty="0">
                <a:solidFill>
                  <a:srgbClr val="000000"/>
                </a:solidFill>
                <a:latin typeface="Arial" panose="020B0604020202020204" pitchFamily="34" charset="0"/>
                <a:cs typeface="Arial" panose="020B0604020202020204" pitchFamily="34" charset="0"/>
              </a:rPr>
              <a:t>European Parliament and of the Council (2011) REGULATION (EU) No 1169/2011 OF THE EUROPEAN PARLIAMENT AND OF THE COUNCIL of 25 October 2011. [online] Eur-lex.europa.eu. Available at: &lt;https://eur-lex.europa.eu/LexUriServ/LexUriServ.do?uri=OJ:L:2011:304:0018:0063:EN:PDF&gt; [Accessed: 16 January 2022].</a:t>
            </a:r>
          </a:p>
          <a:p>
            <a:pPr algn="just">
              <a:lnSpc>
                <a:spcPct val="150000"/>
              </a:lnSpc>
            </a:pPr>
            <a:r>
              <a:rPr lang="en-GB" sz="1200" b="0" i="0" dirty="0">
                <a:solidFill>
                  <a:srgbClr val="000000"/>
                </a:solidFill>
                <a:effectLst/>
                <a:latin typeface="Arial" panose="020B0604020202020204" pitchFamily="34" charset="0"/>
                <a:cs typeface="Arial" panose="020B0604020202020204" pitchFamily="34" charset="0"/>
              </a:rPr>
              <a:t>Food Standards Agency (2020</a:t>
            </a:r>
            <a:r>
              <a:rPr lang="en-GB" sz="1200" dirty="0">
                <a:solidFill>
                  <a:srgbClr val="000000"/>
                </a:solidFill>
                <a:latin typeface="Arial" panose="020B0604020202020204" pitchFamily="34" charset="0"/>
                <a:cs typeface="Arial" panose="020B0604020202020204" pitchFamily="34" charset="0"/>
              </a:rPr>
              <a:t>)</a:t>
            </a:r>
            <a:r>
              <a:rPr lang="en-GB" sz="1200" b="0" i="0" dirty="0">
                <a:solidFill>
                  <a:srgbClr val="000000"/>
                </a:solidFill>
                <a:effectLst/>
                <a:latin typeface="Arial" panose="020B0604020202020204" pitchFamily="34" charset="0"/>
                <a:cs typeface="Arial" panose="020B0604020202020204" pitchFamily="34" charset="0"/>
              </a:rPr>
              <a:t> </a:t>
            </a:r>
            <a:r>
              <a:rPr lang="en-GB" sz="1200" b="0" i="1" dirty="0">
                <a:solidFill>
                  <a:srgbClr val="000000"/>
                </a:solidFill>
                <a:effectLst/>
                <a:latin typeface="Arial" panose="020B0604020202020204" pitchFamily="34" charset="0"/>
                <a:cs typeface="Arial" panose="020B0604020202020204" pitchFamily="34" charset="0"/>
              </a:rPr>
              <a:t>Foodborne Disease Estimates for the United Kingdom in 2018</a:t>
            </a:r>
            <a:r>
              <a:rPr lang="en-GB" sz="1200" b="0" i="0" dirty="0">
                <a:solidFill>
                  <a:srgbClr val="000000"/>
                </a:solidFill>
                <a:effectLst/>
                <a:latin typeface="Arial" panose="020B0604020202020204" pitchFamily="34" charset="0"/>
                <a:cs typeface="Arial" panose="020B0604020202020204" pitchFamily="34" charset="0"/>
              </a:rPr>
              <a:t>. [online] Food.gov.uk. Available at: &lt;https://www.food.gov.uk/sites/default/files/media/document/foodborne-disease-estimates-for-the-united-kingdom-in-2018_0.pdf&gt; [Accessed: 14 January 2022].</a:t>
            </a:r>
          </a:p>
          <a:p>
            <a:pPr algn="just">
              <a:lnSpc>
                <a:spcPct val="150000"/>
              </a:lnSpc>
            </a:pPr>
            <a:r>
              <a:rPr lang="en-GB" sz="1200" b="0" i="0" dirty="0">
                <a:solidFill>
                  <a:srgbClr val="000000"/>
                </a:solidFill>
                <a:effectLst/>
                <a:latin typeface="Arial" panose="020B0604020202020204" pitchFamily="34" charset="0"/>
                <a:cs typeface="Arial" panose="020B0604020202020204" pitchFamily="34" charset="0"/>
              </a:rPr>
              <a:t>Food Standards Agency (2021</a:t>
            </a:r>
            <a:r>
              <a:rPr lang="en-GB" sz="1200" dirty="0">
                <a:solidFill>
                  <a:srgbClr val="000000"/>
                </a:solidFill>
                <a:latin typeface="Arial" panose="020B0604020202020204" pitchFamily="34" charset="0"/>
                <a:cs typeface="Arial" panose="020B0604020202020204" pitchFamily="34" charset="0"/>
              </a:rPr>
              <a:t>)</a:t>
            </a:r>
            <a:r>
              <a:rPr lang="en-GB" sz="1200" b="0" i="0" dirty="0">
                <a:solidFill>
                  <a:srgbClr val="000000"/>
                </a:solidFill>
                <a:effectLst/>
                <a:latin typeface="Arial" panose="020B0604020202020204" pitchFamily="34" charset="0"/>
                <a:cs typeface="Arial" panose="020B0604020202020204" pitchFamily="34" charset="0"/>
              </a:rPr>
              <a:t> Food allergy and intolerance. [online] Food Standards Agency. Available at: &lt;https://www.food.gov.uk/safety-hygiene/food-allergy-and-intolerance&gt; [Accessed: 14 January 2022].</a:t>
            </a:r>
          </a:p>
          <a:p>
            <a:pPr algn="just">
              <a:lnSpc>
                <a:spcPct val="150000"/>
              </a:lnSpc>
            </a:pPr>
            <a:r>
              <a:rPr lang="en-GB" sz="1200" dirty="0">
                <a:latin typeface="Arial" panose="020B0604020202020204" pitchFamily="34" charset="0"/>
                <a:cs typeface="Arial" panose="020B0604020202020204" pitchFamily="34" charset="0"/>
              </a:rPr>
              <a:t>Unilever Food Solutions UK (2014) An Introduction to Allergens. [video] Available at: &lt;https://www.youtube.com/watch?v=UyDqrhQLOHM&gt; [Accessed: 14 January 2022].</a:t>
            </a:r>
          </a:p>
        </p:txBody>
      </p:sp>
    </p:spTree>
    <p:extLst>
      <p:ext uri="{BB962C8B-B14F-4D97-AF65-F5344CB8AC3E}">
        <p14:creationId xmlns:p14="http://schemas.microsoft.com/office/powerpoint/2010/main" val="199324043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EA0E1-D7DD-55A2-C23E-DECD4893B76B}"/>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989D3E31-1363-B846-390A-51E6B5E8876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64031634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elements/1.1/"/>
    <ds:schemaRef ds:uri="http://www.w3.org/XML/1998/namespace"/>
    <ds:schemaRef ds:uri="http://purl.org/dc/dcmitype/"/>
    <ds:schemaRef ds:uri="http://schemas.microsoft.com/office/infopath/2007/PartnerControls"/>
    <ds:schemaRef ds:uri="211f9404-bca0-4bcf-9c1d-965ccb6f8d2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20</TotalTime>
  <Words>1061</Words>
  <Application>Microsoft Office PowerPoint</Application>
  <PresentationFormat>On-screen Show (4:3)</PresentationFormat>
  <Paragraphs>99</Paragraphs>
  <Slides>43</Slides>
  <Notes>30</Notes>
  <HiddenSlides>0</HiddenSlides>
  <MMClips>7</MMClips>
  <ScaleCrop>false</ScaleCrop>
  <HeadingPairs>
    <vt:vector size="6" baseType="variant">
      <vt:variant>
        <vt:lpstr>Fonts Used</vt:lpstr>
      </vt:variant>
      <vt:variant>
        <vt:i4>5</vt:i4>
      </vt:variant>
      <vt:variant>
        <vt:lpstr>Theme</vt:lpstr>
      </vt:variant>
      <vt:variant>
        <vt:i4>16</vt:i4>
      </vt:variant>
      <vt:variant>
        <vt:lpstr>Slide Titles</vt:lpstr>
      </vt:variant>
      <vt:variant>
        <vt:i4>43</vt:i4>
      </vt:variant>
    </vt:vector>
  </HeadingPairs>
  <TitlesOfParts>
    <vt:vector size="64" baseType="lpstr">
      <vt:lpstr>Arial</vt:lpstr>
      <vt:lpstr>Calibri</vt:lpstr>
      <vt:lpstr>Calibri Light</vt:lpstr>
      <vt:lpstr>Open Sans</vt:lpstr>
      <vt:lpstr>Open Sans</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PowerPoint Presentation</vt:lpstr>
      <vt:lpstr>Food Allergies vs. Intolerances</vt:lpstr>
      <vt:lpstr>Food Allergens</vt:lpstr>
      <vt:lpstr>Introduction to Allergens</vt:lpstr>
      <vt:lpstr>Allergens</vt:lpstr>
      <vt:lpstr>The 14 major allergens</vt:lpstr>
      <vt:lpstr>Allergens</vt:lpstr>
      <vt:lpstr>Anaphylaxis</vt:lpstr>
      <vt:lpstr>Food Hypersensitivity – Coeliac Disease</vt:lpstr>
      <vt:lpstr>The Law (Please click on the blue text to access the content).</vt:lpstr>
      <vt:lpstr>Here are examples of how as consumers or food professionals we can find out about allergens within a certain product.  When you are next shopping look at the labels and find out what the allergens in the product are- if any… also compare this with ingredients that are within the storerooms in your placement restaurant and make a note of what you have observed within your placement port-folio. </vt:lpstr>
      <vt:lpstr>There is always a risk of Cross-contamination where allergen risk products could meet non-allergenic products:  Speak with your head Chef on placement as to how this is prevented within your restaurant. And record your findings within your placement portfolio.</vt:lpstr>
      <vt:lpstr>Food businesses that are selling pre-packaged or items such as sandwiches, cakes paninis etc on site must by law have either an ingredient list displayed or members of staff who have access to the full list that they can share with customers.   The failure of providing such a list and a fatal event made for a change in the law… please watch the next videos to learn more about this. </vt:lpstr>
      <vt:lpstr>Natasha’s Story</vt:lpstr>
      <vt:lpstr>Natasha’s Story</vt:lpstr>
      <vt:lpstr>Natasha’s Law</vt:lpstr>
      <vt:lpstr>Natasha’s Law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Restaurant Example – Allergy Folder</vt:lpstr>
      <vt:lpstr>Allergens </vt:lpstr>
      <vt:lpstr>PowerPoint Presentation</vt:lpstr>
      <vt:lpstr>Restaurant Example – Allergy Folder</vt:lpstr>
      <vt:lpstr>Loose Foods &amp; Distance Selling</vt:lpstr>
      <vt:lpstr>What actions help us prevent Cross-contamination?</vt:lpstr>
      <vt:lpstr>Hygiene</vt:lpstr>
      <vt:lpstr>Designated Equipment</vt:lpstr>
      <vt:lpstr>PowerPoint Presentation</vt:lpstr>
      <vt:lpstr>Schedule Preparation</vt:lpstr>
      <vt:lpstr>Remember…</vt:lpstr>
      <vt:lpstr>Reference List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Food &amp; Beverage Operations M4X01918  WEEK 8</dc:title>
  <dc:creator>Jayne Griffith Parry</dc:creator>
  <cp:lastModifiedBy>Jayne Griffith Parry</cp:lastModifiedBy>
  <cp:revision>12</cp:revision>
  <dcterms:created xsi:type="dcterms:W3CDTF">2020-11-09T09:05:38Z</dcterms:created>
  <dcterms:modified xsi:type="dcterms:W3CDTF">2022-05-13T12:39:50Z</dcterms:modified>
</cp:coreProperties>
</file>